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4.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5.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notesSlides/notesSlide6.xml" ContentType="application/vnd.openxmlformats-officedocument.presentationml.notesSlide+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notesSlides/notesSlide7.xml" ContentType="application/vnd.openxmlformats-officedocument.presentationml.notesSlide+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notesSlides/notesSlide8.xml" ContentType="application/vnd.openxmlformats-officedocument.presentationml.notesSlide+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notesSlides/notesSlide9.xml" ContentType="application/vnd.openxmlformats-officedocument.presentationml.notesSlide+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notesSlides/notesSlide10.xml" ContentType="application/vnd.openxmlformats-officedocument.presentationml.notesSlide+xml"/>
  <Override PartName="/ppt/ink/ink1396.xml" ContentType="application/inkml+xml"/>
  <Override PartName="/ppt/ink/ink1397.xml" ContentType="application/inkml+xml"/>
  <Override PartName="/ppt/ink/ink1398.xml" ContentType="application/inkml+xml"/>
  <Override PartName="/ppt/notesSlides/notesSlide11.xml" ContentType="application/vnd.openxmlformats-officedocument.presentationml.notesSlide+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notesSlides/notesSlide12.xml" ContentType="application/vnd.openxmlformats-officedocument.presentationml.notesSlide+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notesSlides/notesSlide13.xml" ContentType="application/vnd.openxmlformats-officedocument.presentationml.notesSlide+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notesSlides/notesSlide14.xml" ContentType="application/vnd.openxmlformats-officedocument.presentationml.notesSlide+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notesSlides/notesSlide15.xml" ContentType="application/vnd.openxmlformats-officedocument.presentationml.notesSlide+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notesSlides/notesSlide16.xml" ContentType="application/vnd.openxmlformats-officedocument.presentationml.notesSlide+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notesSlides/notesSlide17.xml" ContentType="application/vnd.openxmlformats-officedocument.presentationml.notesSlide+xml"/>
  <Override PartName="/ppt/ink/ink1786.xml" ContentType="application/inkml+xml"/>
  <Override PartName="/ppt/ink/ink1787.xml" ContentType="application/inkml+xml"/>
  <Override PartName="/ppt/ink/ink1788.xml" ContentType="application/inkml+xml"/>
  <Override PartName="/ppt/notesSlides/notesSlide18.xml" ContentType="application/vnd.openxmlformats-officedocument.presentationml.notesSlide+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notesSlides/notesSlide19.xml" ContentType="application/vnd.openxmlformats-officedocument.presentationml.notesSlide+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notesSlides/notesSlide20.xml" ContentType="application/vnd.openxmlformats-officedocument.presentationml.notesSlide+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notesSlides/notesSlide21.xml" ContentType="application/vnd.openxmlformats-officedocument.presentationml.notesSlide+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notesSlides/notesSlide22.xml" ContentType="application/vnd.openxmlformats-officedocument.presentationml.notesSlide+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notesSlides/notesSlide23.xml" ContentType="application/vnd.openxmlformats-officedocument.presentationml.notesSlide+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notesSlides/notesSlide24.xml" ContentType="application/vnd.openxmlformats-officedocument.presentationml.notesSlide+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notesSlides/notesSlide25.xml" ContentType="application/vnd.openxmlformats-officedocument.presentationml.notesSlide+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notesSlides/notesSlide26.xml" ContentType="application/vnd.openxmlformats-officedocument.presentationml.notesSlide+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1372" r:id="rId2"/>
    <p:sldId id="830" r:id="rId3"/>
    <p:sldId id="975" r:id="rId4"/>
    <p:sldId id="833" r:id="rId5"/>
    <p:sldId id="453" r:id="rId6"/>
    <p:sldId id="1203" r:id="rId7"/>
    <p:sldId id="1204" r:id="rId8"/>
    <p:sldId id="1362" r:id="rId9"/>
    <p:sldId id="1206" r:id="rId10"/>
    <p:sldId id="1207" r:id="rId11"/>
    <p:sldId id="1208" r:id="rId12"/>
    <p:sldId id="1364" r:id="rId13"/>
    <p:sldId id="1211" r:id="rId14"/>
    <p:sldId id="1212" r:id="rId15"/>
    <p:sldId id="1213" r:id="rId16"/>
    <p:sldId id="1214" r:id="rId17"/>
    <p:sldId id="1215" r:id="rId18"/>
    <p:sldId id="1361" r:id="rId19"/>
    <p:sldId id="1216" r:id="rId20"/>
    <p:sldId id="1255" r:id="rId21"/>
    <p:sldId id="1218" r:id="rId22"/>
    <p:sldId id="1219" r:id="rId23"/>
    <p:sldId id="1222" r:id="rId24"/>
    <p:sldId id="1223" r:id="rId25"/>
    <p:sldId id="1224" r:id="rId26"/>
    <p:sldId id="1225" r:id="rId27"/>
    <p:sldId id="1256" r:id="rId28"/>
    <p:sldId id="1253" r:id="rId29"/>
    <p:sldId id="1226" r:id="rId30"/>
    <p:sldId id="1227" r:id="rId31"/>
    <p:sldId id="1228" r:id="rId32"/>
    <p:sldId id="1229" r:id="rId33"/>
    <p:sldId id="1230" r:id="rId34"/>
    <p:sldId id="1231" r:id="rId35"/>
    <p:sldId id="1232" r:id="rId36"/>
    <p:sldId id="1233" r:id="rId37"/>
    <p:sldId id="1234" r:id="rId38"/>
    <p:sldId id="1235" r:id="rId39"/>
    <p:sldId id="1236" r:id="rId40"/>
    <p:sldId id="1237" r:id="rId41"/>
    <p:sldId id="1238" r:id="rId42"/>
    <p:sldId id="1239" r:id="rId43"/>
    <p:sldId id="1240" r:id="rId44"/>
    <p:sldId id="1241" r:id="rId45"/>
    <p:sldId id="1242" r:id="rId46"/>
    <p:sldId id="1243" r:id="rId47"/>
    <p:sldId id="1244" r:id="rId48"/>
    <p:sldId id="1245" r:id="rId49"/>
    <p:sldId id="1246" r:id="rId50"/>
    <p:sldId id="1247" r:id="rId51"/>
    <p:sldId id="1248" r:id="rId52"/>
    <p:sldId id="1249" r:id="rId53"/>
    <p:sldId id="1250" r:id="rId54"/>
    <p:sldId id="1251" r:id="rId5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varScale="1">
        <p:scale>
          <a:sx n="119" d="100"/>
          <a:sy n="119" d="100"/>
        </p:scale>
        <p:origin x="10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1.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8.774"/>
    </inkml:context>
    <inkml:brush xml:id="br0">
      <inkml:brushProperty name="width" value="0.025" units="cm"/>
      <inkml:brushProperty name="height" value="0.025" units="cm"/>
    </inkml:brush>
  </inkml:definitions>
  <inkml:trace contextRef="#ctx0" brushRef="#br0">1 0 16496,'0'0'2146,"12"11"-2013,34 34-78,-2 2 0,-2 2 1,46 69-1,-6 9-3415,-64-94 114,-7-7-1136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8:18.980"/>
    </inkml:context>
    <inkml:brush xml:id="br0">
      <inkml:brushProperty name="width" value="0.025" units="cm"/>
      <inkml:brushProperty name="height" value="0.025" units="cm"/>
    </inkml:brush>
  </inkml:definitions>
  <inkml:trace contextRef="#ctx0" brushRef="#br0">0 13 6406,'0'0'582,"11"8"-481,6 2 34,1 0 0,0-1 0,0-1 0,0-1 0,1 0 0,23 4 0,38-1 588,1-4-1,139-8 0,-164 1-652,174-6 13,806 7-235,-696 23 58,609 23-117,250-113 373,-274 3 7,596 90 979,-905-10-1636,699-72-1,-1197 44-1710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7.534"/>
    </inkml:context>
    <inkml:brush xml:id="br0">
      <inkml:brushProperty name="width" value="0.025" units="cm"/>
      <inkml:brushProperty name="height" value="0.025" units="cm"/>
    </inkml:brush>
  </inkml:definitions>
  <inkml:trace contextRef="#ctx0" brushRef="#br0">0 152 12011,'0'0'3604,"0"10"-2003,1 54 220,10 66 0,-7-100-1380,2-1-1,0 0 1,2 0 0,21 51 0,-26-75-416,0 0 0,-1 0 1,2 0-1,-1 0 0,0 0 1,1-1-1,0 1 0,0-1 1,8 7-1,-10-11 14,-1 1 0,0 0 0,1 0 0,-1-1 0,1 1 0,-1-1-1,1 1 1,-1-1 0,1 0 0,-1 0 0,1 1 0,-1-1 0,1 0 0,0 0 0,-1-1 0,1 1 0,-1 0-1,1 0 1,-1-1 0,1 1 0,-1-1 0,1 1 0,-1-1 0,1 0 0,-1 0 0,0 1 0,1-1 0,-1 0-1,0 0 1,0 0 0,0 0 0,0-1 0,0 1 0,0 0 0,0 0 0,0-1 0,0 1 0,0 0 0,0-4 0,5-6 91,-1-1 1,0 0 0,-1 0 0,0 0 0,-1-1 0,-1 1 0,2-20 0,1-51 1886,-5 81-1836,0 10-187,1 0 0,0 0 0,0-1 0,1 1 0,0-1 0,1 1 0,0-1 0,4 9 0,-7-15 9,1 1 0,0-1 0,-1 1 0,1 0 1,0-1-1,0 1 0,0-1 0,0 0 0,0 1 1,1-1-1,-1 0 0,0 0 0,1 1 0,-1-1 1,0 0-1,1-1 0,-1 1 0,1 0 1,0 0-1,-1 0 0,1-1 0,0 1 0,-1-1 1,1 0-1,0 1 0,-1-1 0,1 0 0,0 0 1,0 0-1,0 0 0,-1 0 0,1 0 0,0-1 1,-1 1-1,1-1 0,0 1 0,-1-1 1,1 0-1,0 1 0,-1-1 0,3-2 0,1-2 14,1-1 0,-2 1 0,1-1 0,-1-1 0,0 1 0,0-1 0,-1 1 0,0-1 0,3-10 0,5-7-43,-1-1-19,-8 19 38,1 0 0,-1 0-1,1 0 1,0 0 0,1 0 0,7-9-1,-11 14 2,1 1 0,-1 0 0,0 0-1,1 0 1,-1 0 0,1-1 0,-1 1-1,0 0 1,1 0 0,-1 0 0,1 0-1,-1 0 1,1 0 0,-1 0 0,0 0-1,1 0 1,-1 0 0,1 1 0,-1-1-1,1 0 1,-1 0 0,0 0 0,1 0-1,-1 1 1,0-1 0,1 0 0,-1 0-1,1 1 1,-1-1 0,0 0 0,0 1-1,1-1 1,-1 0 0,0 1 0,0-1-1,1 0 1,-1 1 0,0-1 0,0 1-1,0-1 1,0 0 0,1 1 0,-1-1-1,0 1 1,0-1 0,0 1 0,0-1-1,0 0 1,0 1 0,0-1 0,0 1-1,5 28 7,-5-26 10,2 12 31,8 48 98,-10-61-130,0-1 0,0 1-1,1 0 1,-1 0 0,1 0 0,-1-1-1,1 1 1,0 0 0,0-1 0,-1 1 0,1-1-1,0 1 1,1-1 0,-1 1 0,0-1-1,0 0 1,1 0 0,-1 1 0,0-1-1,1 0 1,-1 0 0,1 0 0,0 0 0,-1-1-1,1 1 1,2 0 0,-3-1 22,1 0 1,-1-1 0,1 1-1,-1-1 1,1 0 0,-1 1-1,1-1 1,-1 0-1,0 0 1,1 0 0,-1 0-1,0 0 1,0 0 0,1 0-1,-1 0 1,0 0-1,0-1 1,-1 1 0,1 0-1,1-2 1,18-36 301,-15 29-321,86-206-370,-90 214 341,-1 1 0,1-1 0,-1 1 0,1-1 0,0 0 0,0 1 0,0 0 0,0-1 0,0 1 0,0-1 0,0 1 0,0 0 0,0 0 0,1 0 0,-1 0 0,0 0 0,3-1 0,-4 2 13,1 0-1,0 1 1,0-1 0,0 0-1,-1 1 1,1-1 0,0 1 0,0-1-1,-1 1 1,1-1 0,0 1-1,-1-1 1,1 1 0,-1 0-1,1-1 1,-1 1 0,1 0-1,-1-1 1,1 1 0,-1 0-1,0 0 1,1 0 0,-1-1-1,0 1 1,0 0 0,0 0 0,0 0-1,1 0 1,-1-1 0,0 1-1,0 0 1,-1 1 0,2 1 16,0 7 44,1-1-1,1 1 1,0 0-1,5 12 1,-8-22-45,0 1 0,1 0 0,-1-1 1,1 1-1,-1 0 0,1 0 0,-1-1 0,1 1 1,-1-1-1,1 1 0,-1 0 0,1-1 0,0 1 1,-1-1-1,1 0 0,0 1 0,-1-1 0,1 1 1,0-1-1,0 0 0,-1 0 0,1 1 0,0-1 1,0 0-1,1 0 0,-1-1 17,1 1 0,-1-1 0,1 0 0,-1 0 0,1 0-1,-1 0 1,1 0 0,-1 0 0,0 0 0,0 0 0,1-1 0,-1 1 0,0-1 0,0 1 0,0 0 0,0-1-1,0-2 1,13-22 72,17-45-1,-24 51-465,1 0-1,1 0 1,1 1-1,18-26 1,-27 44 262,-1 0 1,1 0 0,-1 1-1,0-1 1,1 0 0,-1 1-1,1-1 1,0 0-1,-1 1 1,1-1 0,-1 1-1,1-1 1,0 1 0,0-1-1,-1 1 1,1-1 0,0 1-1,0 0 1,-1-1-1,1 1 1,0 0 0,0 0-1,0-1 1,0 1 0,0 0-1,-1 0 1,1 0-1,1 0 1,-1 1-7,0 0-1,0 0 1,0 0 0,0 0-1,0 0 1,-1 0 0,1 0-1,-1 0 1,1 0-1,0 1 1,-1-1 0,0 0-1,1 0 1,-1 0 0,0 1-1,1 1 1,2 62-5475,-3-60 3701,0 26-6150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0.716"/>
    </inkml:context>
    <inkml:brush xml:id="br0">
      <inkml:brushProperty name="width" value="0.025" units="cm"/>
      <inkml:brushProperty name="height" value="0.025" units="cm"/>
      <inkml:brushProperty name="color" value="#E71224"/>
    </inkml:brush>
  </inkml:definitions>
  <inkml:trace contextRef="#ctx0" brushRef="#br0">29 45 9257,'0'0'16063,"8"-7"-14899,1 1-770,-1 0 1,1 1-1,1 0 1,17-7-1,-25 11-300,0 1 0,0-1 0,1 0 0,-1 1 0,0 0 0,1-1 0,-1 1-1,0 0 1,1 0 0,-1 0 0,0 1 0,1-1 0,-1 0 0,3 2 0,-3-1-77,-1 0 0,0-1 0,0 1 0,0 0 0,0 1 1,1-1-1,-1 0 0,-1 0 0,1 0 0,0 1 1,0-1-1,0 0 0,-1 1 0,1-1 0,-1 1 0,1-1 1,-1 1-1,1-1 0,-1 1 0,0-1 0,0 1 1,0-1-1,0 1 0,0-1 0,0 3 0,0 1 44,-1-1-1,0 1 0,1-1 0,-2 0 1,1 1-1,0-1 0,-1 0 0,0 0 1,0 0-1,0 0 0,-5 7 0,-38 41 315,15-18-266,23-26-89,1 0 0,0 0 0,1 0 0,0 1 0,0 0 0,1 0 0,0 0 0,1 1 0,-1-1 0,2 1 0,0 0 0,0 0 0,1 0 0,0 0 0,0 15 0,1-25 82,151 17 517,-151-17-864,1 0 0,-1-1-1,1 1 1,-1 0 0,0-1 0,1 1 0,-1 0 0,0-1 0,1 1 0,-1 0-1,0-1 1,0 1 0,1-1 0,-1 1 0,0-1 0,0 1 0,0 0 0,1-1-1,-1 1 1,0-1 0,0 1 0,0-1 0,0 1 0,0-1 0,0 1-1,0-1 1,0 1 0,0-1 0,0 1 0,0-1 0,-1 1 0,1-1 0,0 0-1,0-3-2993,0-13-11308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1.597"/>
    </inkml:context>
    <inkml:brush xml:id="br0">
      <inkml:brushProperty name="width" value="0.025" units="cm"/>
      <inkml:brushProperty name="height" value="0.025" units="cm"/>
      <inkml:brushProperty name="color" value="#E71224"/>
    </inkml:brush>
  </inkml:definitions>
  <inkml:trace contextRef="#ctx0" brushRef="#br0">5 36 12011,'11'-10'4784,"-9"8"-3997,0-1-1,0 1 1,1 0 0,-1 0-1,1 0 1,-1 0-1,1 0 1,0 1 0,-1-1-1,1 1 1,0-1-1,0 1 1,4-1 0,-6 3-727,0 0 1,-1-1 0,1 1 0,-1 0-1,1 0 1,-1 0 0,0 0 0,1-1-1,-1 1 1,0 0 0,0 0 0,1 0-1,-1 0 1,0 0 0,0 0 0,0 0-1,0 0 1,0 0 0,0 0 0,-1 0 0,1 0-1,0 0 1,0 0 0,-1-1 0,1 1-1,-1 1 1,-6 29 263,-14 24 176,16-44-408,0 0 0,0 0 0,2 0 0,-1 1 0,1 0 0,1-1 0,0 1 0,1 0 0,0 16 0,2-26-79,-1-1-1,1 0 0,0 1 1,0-1-1,-1 0 0,1 0 1,0 0-1,0 0 1,0 0-1,1 0 0,-1 0 1,0 0-1,0 0 0,0 0 1,1-1-1,-1 1 1,0 0-1,1-1 0,-1 1 1,0-1-1,1 0 0,-1 1 1,1-1-1,-1 0 1,1 0-1,-1 0 0,1 0 1,-1 0-1,1 0 0,-1 0 1,0 0-1,3-1 1,4 0-13,0 0 1,0-1-1,0 1 1,14-6-1,-12 2-614,1-1 0,-1 0 0,0 0 0,0-1 0,9-8 0,17-26-6832,-22 15 169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1.946"/>
    </inkml:context>
    <inkml:brush xml:id="br0">
      <inkml:brushProperty name="width" value="0.025" units="cm"/>
      <inkml:brushProperty name="height" value="0.025" units="cm"/>
      <inkml:brushProperty name="color" value="#E71224"/>
    </inkml:brush>
  </inkml:definitions>
  <inkml:trace contextRef="#ctx0" brushRef="#br0">68 1 13645,'0'0'6342,"-34"75"-3780,25-39-800,-2 2-160,2 1-513,4 1-577,5-4-416,0-1-64,4-10-1409,8-8-3043,1-10-6343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3.712"/>
    </inkml:context>
    <inkml:brush xml:id="br0">
      <inkml:brushProperty name="width" value="0.025" units="cm"/>
      <inkml:brushProperty name="height" value="0.025" units="cm"/>
      <inkml:brushProperty name="color" value="#E71224"/>
    </inkml:brush>
  </inkml:definitions>
  <inkml:trace contextRef="#ctx0" brushRef="#br0">1 17 15022,'0'0'10858,"53"1"-9320,-14-1-481,10 0-577,-1-5-351,2 1-97,-6-1 0,-8 4-32,-4-1-609,-10 2-576,-10 0-737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4.058"/>
    </inkml:context>
    <inkml:brush xml:id="br0">
      <inkml:brushProperty name="width" value="0.025" units="cm"/>
      <inkml:brushProperty name="height" value="0.025" units="cm"/>
      <inkml:brushProperty name="color" value="#E71224"/>
    </inkml:brush>
  </inkml:definitions>
  <inkml:trace contextRef="#ctx0" brushRef="#br0">1 44 11979,'0'0'12236,"84"22"-10026,-29-33-480,8-5-994,3 0-576,-4 3-127,-8 5-738,-11 7-1505,-13 1-1634,-10 0-3074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4.843"/>
    </inkml:context>
    <inkml:brush xml:id="br0">
      <inkml:brushProperty name="width" value="0.025" units="cm"/>
      <inkml:brushProperty name="height" value="0.025" units="cm"/>
      <inkml:brushProperty name="color" value="#E71224"/>
    </inkml:brush>
  </inkml:definitions>
  <inkml:trace contextRef="#ctx0" brushRef="#br0">0 339 12332,'0'0'10895,"12"-7"-9154,19-11-1493,-1-2 1,-1-1 0,-1-1-1,-1-1 1,-1-2 0,-1-1-1,-1 0 1,-2-2 0,0-1-1,-2-1 1,17-33 0,-44 77 591,-19 34-782,-20 58-1,42-95-93,0-1-1,1 2 0,0-1 0,1 0 0,0 0 0,1 1 1,0-1-1,1 1 0,2 18 0,-2-29-53,1-1 0,-1 1 0,1 0 0,-1 0 0,1 0 0,0 0 0,-1-1 0,1 1 0,0 0 0,0-1 0,0 1-1,0-1 1,-1 1 0,1-1 0,0 1 0,0-1 0,0 1 0,0-1 0,0 0 0,0 0 0,0 1 0,0-1 0,0 0 0,0 0 0,0 0 0,0 0 0,0 0 0,0 0 0,2-1 0,31-7-3327,0-12-1478,3-9-2413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5.174"/>
    </inkml:context>
    <inkml:brush xml:id="br0">
      <inkml:brushProperty name="width" value="0.025" units="cm"/>
      <inkml:brushProperty name="height" value="0.025" units="cm"/>
      <inkml:brushProperty name="color" value="#E71224"/>
    </inkml:brush>
  </inkml:definitions>
  <inkml:trace contextRef="#ctx0" brushRef="#br0">158 1 13389,'0'0'4324,"-8"7"-1991,-13 13-1241,1 1 1,1 0-1,-23 34 0,36-46-921,0 0 0,1 0-1,0 0 1,1 1-1,0-1 1,0 1 0,1 0-1,0 0 1,0 1 0,1-1-1,1 0 1,0 1-1,1 19 1,0-28-166,0 0 0,1 0 0,-1 0 0,1 0 0,-1 0 1,1 0-1,0 0 0,0 0 0,0 0 0,0 0 0,0-1 0,1 1 0,-1 0 0,0-1 0,1 1 1,-1-1-1,1 1 0,0-1 0,-1 0 0,1 0 0,3 2 0,0-1 19,0 0 0,0-1 0,-1 1 0,1-1 0,0 0 0,0-1 0,0 1 0,1-1 0,4 0 0,2-1 43,-1 0 1,0-1-1,0 0 1,0 0-1,0-2 1,0 1-1,19-10 1,-22 8 35,0-1 1,0 0-1,-1 0 1,1-1-1,-2 0 1,1 0-1,-1-1 1,0 0 0,-1 0-1,1 0 1,-2-1-1,1 1 1,3-13-1,-6 17-70,-1 1 0,0-1 0,0 1 0,0-1-1,0 0 1,-1 0 0,1 1 0,-1-1 0,0 0-1,0 0 1,-1 1 0,1-1 0,-1 0 0,0 0-1,0 1 1,0-1 0,0 1 0,0-1 0,-1 1 0,0-1-1,0 1 1,0 0 0,0 0 0,0 0 0,0 0-1,-1 0 1,0 0 0,1 1 0,-1-1 0,0 1-1,0 0 1,0 0 0,-1 0 0,1 0 0,-1 1 0,-4-3-1,-2 1-24,-1 0 0,1 0 0,0 1 0,-1 0 0,1 0 0,-16 1 0,23 1-119,-1 0 0,1 0 0,-1 1 0,1-1 0,-1 1 0,1 0 0,-1 0 0,1 0 0,0 1 0,-4 1 0,6-2-87,0 0 0,-1 0 0,1 0 1,0 0-1,0 0 0,0 0 0,0 0 0,0 1 0,0-1 0,0 0 0,0 1 0,1-1 0,-1 1 0,0-1 0,1 1 0,-1-1 1,1 1-1,0-1 0,-1 1 0,1-1 0,0 1 0,0 2 0,0-3-57,0 0 0,0 0 0,0 0 1,0-1-1,0 1 0,1 0 0,-1 0 0,0 0 1,0 0-1,1 0 0,-1-1 0,0 1 0,1 0 0,-1 0 1,1-1-1,-1 1 0,1 0 0,0-1 0,-1 1 0,1 0 1,-1-1-1,1 1 0,0-1 0,0 1 0,-1-1 0,1 1 1,0-1-1,0 0 0,0 1 0,-1-1 0,1 0 0,0 0 1,1 1-1,25 4-6210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5.537"/>
    </inkml:context>
    <inkml:brush xml:id="br0">
      <inkml:brushProperty name="width" value="0.025" units="cm"/>
      <inkml:brushProperty name="height" value="0.025" units="cm"/>
      <inkml:brushProperty name="color" value="#E71224"/>
    </inkml:brush>
  </inkml:definitions>
  <inkml:trace contextRef="#ctx0" brushRef="#br0">89 9 17969,'0'0'8936,"-8"2"-8599,4-1-316,0 0 1,1 1-1,-1-1 1,0 1-1,1 0 1,-1 0-1,1 0 1,0 0-1,0 1 1,0 0-1,0-1 1,0 1-1,0 0 1,1 0-1,-3 5 1,1-2 8,1 1-1,0-1 1,0 1-1,0 0 1,1 0 0,0 0-1,1 0 1,-1 0 0,1 9-1,0-8 20,0 1-1,0 0 0,1-1 0,1 1 1,0 0-1,0-1 0,0 1 0,4 10 1,-3-15-37,-1-1 1,1 0-1,0 0 1,0 0-1,0 0 1,0 0-1,1 0 1,-1 0-1,1-1 1,0 1 0,-1-1-1,1 0 1,0 0-1,0 0 1,1 0-1,-1-1 1,0 1-1,1-1 1,-1 0-1,1 0 1,5 1-1,-1 0 69,0 0 1,0-1-1,-1-1 0,1 1 0,0-1 0,0-1 0,0 1 0,0-1 0,0 0 0,-1-1 0,1 0 0,-1 0 1,1-1-1,-1 0 0,0 0 0,0-1 0,0 0 0,12-9 0,-14 9 22,0-1-1,-1 1 1,1-1 0,-1 0-1,0-1 1,-1 1 0,1-1 0,-1 1-1,0-1 1,0 0 0,-1 0-1,0-1 1,0 1 0,0 0-1,-1-1 1,0 1 0,0-1-1,0 1 1,-1-1 0,0 1-1,-1-1 1,-1-12 0,1 15-88,-1 0 1,1-1-1,-1 1 1,0 0-1,0 0 1,0 0-1,-1 0 1,1 0-1,-1 1 1,0-1-1,0 1 1,0-1-1,-1 1 1,1 0-1,-1 0 1,0 1-1,1-1 1,-1 1-1,0 0 1,-6-2-1,5 1-126,0 1-1,-1 0 1,1 1 0,-1-1-1,0 1 1,1 0-1,-1 0 1,0 1-1,0 0 1,1 0 0,-1 0-1,0 1 1,0-1-1,1 1 1,-11 4-1,-6 11-2624,16 1-5680,6-11-2084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6.274"/>
    </inkml:context>
    <inkml:brush xml:id="br0">
      <inkml:brushProperty name="width" value="0.025" units="cm"/>
      <inkml:brushProperty name="height" value="0.025" units="cm"/>
      <inkml:brushProperty name="color" value="#E71224"/>
    </inkml:brush>
  </inkml:definitions>
  <inkml:trace contextRef="#ctx0" brushRef="#br0">186 42 9513,'0'0'5360,"4"-8"-2451,12-24-790,-17 30 242,-7 6-1797,-7 9-478,-9 18 599,2 1 0,1 0-1,2 2 1,1 0-1,-18 51 1,27-61-481,1 0 0,1 1 1,2 0-1,0 0 0,1 0 0,2 0 0,1 0 1,1 1-1,3 30 0,-1-48-131,0 0-1,0-1 1,0 1-1,1-1 1,1 1-1,-1-1 1,1 0-1,0 0 1,1-1-1,0 1 1,0-1-1,0 0 1,1 0-1,-1-1 0,2 0 1,-1 0-1,0 0 1,1 0-1,0-1 1,12 5-1,-11-5-231,0-1 0,0 0-1,0-1 1,0 0-1,1 0 1,-1-1 0,1 0-1,-1 0 1,1-1-1,-1 0 1,1-1 0,8-1-1,-16 2 21,-1 0 0,1 0-1,-1 0 1,1-1 0,-1 1-1,1 0 1,-1 0 0,0-1-1,1 1 1,-1 0-1,1 0 1,-1-1 0,0 1-1,1 0 1,-1-1 0,0 1-1,1 0 1,-1-1 0,0 1-1,0-1 1,1 1 0,-1-1-1,0 1 1,0 0 0,0-1-1,0 1 1,0-1 0,1 1-1,-1-1 1,0 1-1,0-1 1,0 1 0,0-1-1,0 1 1,-1-1 0,1 1-1,0-1 1,0-1-502,0-12-5632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7.271"/>
    </inkml:context>
    <inkml:brush xml:id="br0">
      <inkml:brushProperty name="width" value="0.025" units="cm"/>
      <inkml:brushProperty name="height" value="0.025" units="cm"/>
      <inkml:brushProperty name="color" value="#E71224"/>
    </inkml:brush>
  </inkml:definitions>
  <inkml:trace contextRef="#ctx0" brushRef="#br0">0 264 4837,'0'0'21935,"13"-1"-20921,-5 0-921,0 1-1,0-1 1,0-1-1,0 0 1,0 0-1,0 0 1,0-1 0,-1 0-1,1 0 1,-1-1-1,12-8 1,16-13 5,-1-1-1,-1-1 1,-2-2 0,0-2 0,45-58 0,-146 207 680,59-97-659,0 0 0,2 1-1,1 0 1,-11 44 0,18-64-164,1 0 1,0 0-1,-1-1 1,1 1-1,0 0 1,0 0-1,0 0 1,1 0-1,-1-1 1,0 1-1,1 0 1,-1 0-1,1-1 1,-1 1-1,1 0 1,0-1-1,0 1 1,0-1-1,0 1 1,0-1-1,0 1 1,2 1-1,-2-2-147,0-1-1,-1 0 0,1 1 0,-1-1 1,1 0-1,-1 0 0,1 0 1,0 1-1,-1-1 0,1 0 0,0 0 1,-1 0-1,1 0 0,-1 0 1,1 0-1,0 0 0,-1 0 0,1-1 1,-1 1-1,1 0 0,0 0 0,-1 0 1,2-1-1,14-19-8961,-9-1-6483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8.252"/>
    </inkml:context>
    <inkml:brush xml:id="br0">
      <inkml:brushProperty name="width" value="0.025" units="cm"/>
      <inkml:brushProperty name="height" value="0.025" units="cm"/>
    </inkml:brush>
  </inkml:definitions>
  <inkml:trace contextRef="#ctx0" brushRef="#br0">1 3242 19442,'183'-143'746,"-31"26"-723,2156-1671 2107,-1082 846-971,-1028 788-616,-140 109-2414,0 1-3314,-49 35-4787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7.692"/>
    </inkml:context>
    <inkml:brush xml:id="br0">
      <inkml:brushProperty name="width" value="0.025" units="cm"/>
      <inkml:brushProperty name="height" value="0.025" units="cm"/>
      <inkml:brushProperty name="color" value="#E71224"/>
    </inkml:brush>
  </inkml:definitions>
  <inkml:trace contextRef="#ctx0" brushRef="#br0">29 1 1281,'0'0'25603,"-2"8"-24984,-9 56-55,-5 123-1,17-177 345,2-6-3445,-2-17-5742,-6-3 1568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8.025"/>
    </inkml:context>
    <inkml:brush xml:id="br0">
      <inkml:brushProperty name="width" value="0.025" units="cm"/>
      <inkml:brushProperty name="height" value="0.025" units="cm"/>
      <inkml:brushProperty name="color" value="#E71224"/>
    </inkml:brush>
  </inkml:definitions>
  <inkml:trace contextRef="#ctx0" brushRef="#br0">1 22 15054,'0'0'11916,"66"9"-10603,-32-11-641,5-6-511,-2 0-97,-3 0-64,-3 4-1057,-12 3-1506,-5 1-2498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8.872"/>
    </inkml:context>
    <inkml:brush xml:id="br0">
      <inkml:brushProperty name="width" value="0.025" units="cm"/>
      <inkml:brushProperty name="height" value="0.025" units="cm"/>
      <inkml:brushProperty name="color" value="#E71224"/>
    </inkml:brush>
  </inkml:definitions>
  <inkml:trace contextRef="#ctx0" brushRef="#br0">106 98 7527,'0'0'6310,"9"-9"-3059,-5 4-2707,31-32 1772,-32 34-1668,-1 0-1,0 0 1,1 0-1,-1-1 0,0 1 1,0 0-1,-1-1 0,1 0 1,-1 1-1,0-1 1,2-6-1,-17 12 218,7 2-878,0 0 1,1 1 0,-1 0-1,1 0 1,1 1 0,-1-1-1,1 1 1,0 0-1,0 1 1,0-1 0,1 1-1,0 0 1,1 0 0,0 1-1,0-1 1,0 0 0,1 1-1,-3 15 1,5-22 11,0 0 0,-1 0 1,1 0-1,0 0 0,0 0 0,0 0 1,1 0-1,-1 0 0,0 0 0,0-1 1,0 1-1,1 0 0,-1 0 1,0 0-1,1 0 0,-1 0 0,1 0 1,-1-1-1,1 1 0,0 0 0,-1 0 1,1-1-1,0 1 0,-1 0 1,1-1-1,0 1 0,0-1 0,0 1 1,2 0 3,-1 0 1,1 0 0,-1-1 0,1 1-1,-1-1 1,1 0 0,-1 0 0,1 0-1,-1 0 1,5-1 0,3-1 17,-1 0 1,0 0 0,0-1-1,17-8 1,-6 0-94,-1-1 1,29-25-1,-40 31 53,-1 0 0,0-1 0,-1 0 1,1-1-1,-2 1 0,1-1 0,-1 0 0,8-16 1,-28 62 217,2 0 1,1 1 0,3 0 0,0 0 0,3 1-1,-2 51 1,26 16 580,-19-106-759,1 0 0,0 0 0,-1 0 0,1 0 0,-1 0 0,1 0 0,-1 0 1,0-1-1,1 1 0,-1 0 0,0 0 0,0-1 0,1 1 0,-1-1 0,0 1 0,0 0 0,0-1 1,0 0-1,0 1 0,0-1 0,0 1 0,0-1 0,0 0 0,0 0 0,0 0 0,0 1 1,0-1-1,0 0 0,0 0 0,-1-1 0,-43 2 143,35-1-128,-12-1 12,0 0 0,-36-6 0,52 6-41,0-1 1,0 1-1,0-1 1,1 0-1,-1 0 1,1 0-1,-1-1 1,1 0-1,0 0 1,0 0-1,0-1 1,0 0-1,1 0 1,-8-8-1,11 11-8,1 0-1,-1 0 1,0 0-1,1 0 1,0 0-1,-1 0 1,1 0-1,-1 0 1,1 0-1,0 0 1,0 0-1,0 0 1,0 0-1,-1-1 1,1 1-1,1 0 1,-1 0-1,0 0 1,0 0-1,0 0 1,1 0-1,-1 0 1,0 0-1,1 0 1,-1 0-1,1 0 1,-1 0-1,1 0 1,-1 0-1,1 0 1,0 0-1,0 0 1,-1 1-1,1-1 1,0 0-1,0 1 1,0-1-1,0 0 1,0 1-1,0-1 1,0 1 0,0-1-1,0 1 1,2-1-1,56-17-99,-46 16 88,86-19 33,-52 12-580,83-27 0,-128 35 322,25-12-1710,-18-3-3068,-8 4-391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9.297"/>
    </inkml:context>
    <inkml:brush xml:id="br0">
      <inkml:brushProperty name="width" value="0.025" units="cm"/>
      <inkml:brushProperty name="height" value="0.025" units="cm"/>
      <inkml:brushProperty name="color" value="#E71224"/>
    </inkml:brush>
  </inkml:definitions>
  <inkml:trace contextRef="#ctx0" brushRef="#br0">0 35 12300,'0'0'12459,"66"20"-10281,-19-20-320,10-1-833,2-9-544,0-3-321,-6 3-160,-10 1-224,-14 2-1282,-3 6-1280,-13-2-2467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9.952"/>
    </inkml:context>
    <inkml:brush xml:id="br0">
      <inkml:brushProperty name="width" value="0.025" units="cm"/>
      <inkml:brushProperty name="height" value="0.025" units="cm"/>
      <inkml:brushProperty name="color" value="#E71224"/>
    </inkml:brush>
  </inkml:definitions>
  <inkml:trace contextRef="#ctx0" brushRef="#br0">87 7 10410,'0'0'6849,"7"-2"-4367,0 0-2236,-1 1-1,0 1 1,1-1 0,-1 1-1,1 0 1,-1 0-1,0 1 1,1 0-1,-1 0 1,0 0 0,1 1-1,-1 0 1,0 0-1,0 1 1,-1 0-1,1 0 1,0 0 0,-1 0-1,0 1 1,6 5-1,-3-2-134,0 0 0,0 1 0,-1 0-1,0 0 1,0 1 0,-1 0 0,0 0 0,-1 1 0,0-1-1,-1 1 1,1 0 0,-2 0 0,5 18 0,-6-14-15,0 0 1,-1 0-1,-1 0 1,0 0 0,-1 1-1,-1-1 1,0-1 0,0 1-1,-8 22 1,2-14-96,-1 0 1,-1-1-1,0 0 0,-2 0 1,-1-2-1,0 1 1,-1-2-1,-1 0 0,-1 0 1,0-2-1,-2 0 1,-27 21-1,-8-9-2595,15-21-5713,27-7-3389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1.640"/>
    </inkml:context>
    <inkml:brush xml:id="br0">
      <inkml:brushProperty name="width" value="0.025" units="cm"/>
      <inkml:brushProperty name="height" value="0.025" units="cm"/>
      <inkml:brushProperty name="color" value="#E71224"/>
    </inkml:brush>
  </inkml:definitions>
  <inkml:trace contextRef="#ctx0" brushRef="#br0">0 0 5862,'0'0'13676,"54"6"-11946,-15-6-737,6 0-545,5-1-351,0 0-97,-4 1 64,-5 0-64,-11 0-545,-12 6-1024,-12 3-1378,-6-1-897,-16-1-1537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1.968"/>
    </inkml:context>
    <inkml:brush xml:id="br0">
      <inkml:brushProperty name="width" value="0.025" units="cm"/>
      <inkml:brushProperty name="height" value="0.025" units="cm"/>
      <inkml:brushProperty name="color" value="#E71224"/>
    </inkml:brush>
  </inkml:definitions>
  <inkml:trace contextRef="#ctx0" brushRef="#br0">0 1 9961,'0'0'3780,"56"10"-1378,-17-8-960,11-2-129,3 0-576,6 0-577,-2 0-288,-5 0-2883,-7 0-4709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4.155"/>
    </inkml:context>
    <inkml:brush xml:id="br0">
      <inkml:brushProperty name="width" value="0.025" units="cm"/>
      <inkml:brushProperty name="height" value="0.025" units="cm"/>
      <inkml:brushProperty name="color" value="#E71224"/>
    </inkml:brush>
  </inkml:definitions>
  <inkml:trace contextRef="#ctx0" brushRef="#br0">0 1 5093,'0'0'16880,"13"1"-16063,145 4 307,6 0-818,-159-5-304,0 0 0,-1 1 0,1 0 0,0 0 0,-1 0 0,1 1 1,-1-1-1,0 1 0,1 0 0,-1 1 0,0-1 0,0 0 0,-1 1 0,1 0 0,4 4 0,-7-5 11,1 0 0,-1 1-1,0-1 1,1 0 0,-1 1 0,0-1 0,-1 1 0,1-1 0,0 1 0,-1-1-1,1 1 1,-1-1 0,0 1 0,0 0 0,0-1 0,0 1 0,0-1-1,-1 1 1,1 0 0,-1-1 0,0 1 0,0-1 0,1 1 0,-2-1 0,1 0-1,0 1 1,0-1 0,-3 3 0,-11 15 186,-1 0-1,-1-1 1,-1 0-1,-1-2 1,-39 30 0,9-7 686,3 2-54,33-28-704,-1 0 0,-1-1 0,-1-1 0,1 0 0,-2-1 0,0-1 0,-19 9 0,99-57-7046,-39 24 278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5.201"/>
    </inkml:context>
    <inkml:brush xml:id="br0">
      <inkml:brushProperty name="width" value="0.025" units="cm"/>
      <inkml:brushProperty name="height" value="0.025" units="cm"/>
      <inkml:brushProperty name="color" value="#E71224"/>
    </inkml:brush>
  </inkml:definitions>
  <inkml:trace contextRef="#ctx0" brushRef="#br0">227 129 7847,'0'0'2477,"9"-9"540,28-30-49,-35 37-2712,-1 1 0,1-1 1,-1 0-1,1 1 0,-1-1 1,0 0-1,0 0 0,0 0 0,0 0 1,0 0-1,0 0 0,0 0 1,-1 0-1,1 0 0,-1-1 1,0 1-1,1 0 0,-1 0 1,0 0-1,0-1 0,-1-2 0,0 3-111,0 0-1,0 1 1,0-1-1,0 0 0,0 1 1,-1-1-1,1 1 1,0 0-1,-1-1 0,0 1 1,1 0-1,-1 0 0,1 0 1,-1 0-1,0 0 1,0 0-1,0 1 0,-3-2 1,-3 0-18,0 0 1,-1 0-1,1 1 1,-1 0-1,1 1 0,-1 0 1,0 0-1,-11 2 1,15 0-115,0 0 0,0 0 0,0 0 1,0 0-1,1 1 0,-1 0 0,1 0 0,0 0 1,0 1-1,0-1 0,0 1 0,1 0 1,-1 0-1,-2 5 0,4-6-2,0 0 1,-1 0-1,2 1 1,-1-1-1,0 1 1,1-1-1,-1 1 1,1-1-1,0 1 0,1 0 1,-1 0-1,0-1 1,1 1-1,0 0 1,0 0-1,0 0 1,1 0-1,-1-1 0,3 9 1,-2-11-5,0 1 0,0 0 1,0 0-1,1-1 0,-1 1 0,1 0 1,-1-1-1,1 0 0,0 1 1,-1-1-1,1 0 0,0 0 0,0 0 1,0 0-1,0 0 0,0 0 0,0-1 1,0 1-1,0-1 0,0 1 0,1-1 1,2 0-1,53 1 100,-51-1-93,3 0-32,1-1 1,-1 0-1,0-1 0,0 0 1,0-1-1,0 0 1,0 0-1,-1-1 0,1 0 1,-1-1-1,0 0 0,10-7 1,-34 47-346,5-12 388,2 0 1,1 0-1,1 1 1,1 0 0,1 0-1,1 1 1,1 35-1,0-27 222,0 0-1,-3-1 1,-10 43-1,14-72-194,0 1 0,-1-1 0,1 0 1,-1 0-1,0 0 0,0 0 0,0 0 0,0-1 0,0 1 1,-1-1-1,1 1 0,-1-1 0,1 0 0,-1 0 0,0 0 0,0 0 1,-5 2-1,2-1 14,-1-1-1,1 0 1,-1 0 0,0-1 0,1 1-1,-1-1 1,0-1 0,-13 0 0,14 1-26,0-2 1,-1 1 0,1-1-1,0 0 1,0 0-1,0 0 1,0-1-1,0 0 1,0 0 0,1-1-1,-1 0 1,1 0-1,0 0 1,-1 0 0,1-1-1,1 0 1,-1 0-1,0 0 1,1-1-1,0 1 1,-5-8 0,8 9-40,0 0 1,-1 0-1,1 0 1,0 0 0,0-1-1,1 1 1,-1 0-1,1-1 1,0 1-1,-1-1 1,2 1 0,-1 0-1,0-1 1,1 1-1,-1-1 1,1 1 0,0 0-1,2-6 1,0 4-2,0-1 1,1 1-1,-1 0 1,1 0-1,0 1 1,1-1-1,-1 1 1,1 0-1,8-6 0,8-4-3,2 1 0,0 1-1,44-16 1,-62 27 3,52-17-1056,-43 15 217,0-1-1,0-1 0,-1 0 1,1 0-1,-1-1 1,0-1-1,16-11 0,-18 4-5897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5.560"/>
    </inkml:context>
    <inkml:brush xml:id="br0">
      <inkml:brushProperty name="width" value="0.025" units="cm"/>
      <inkml:brushProperty name="height" value="0.025" units="cm"/>
      <inkml:brushProperty name="color" value="#E71224"/>
    </inkml:brush>
  </inkml:definitions>
  <inkml:trace contextRef="#ctx0" brushRef="#br0">1 21 8776,'0'0'15663,"86"2"-14125,-28-2-802,7-1-415,1-6-225,-2 1-96,-3 3 32,-9 3-1121,-10 0-1634,-17-1-896,-1-4-3268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5.064"/>
    </inkml:context>
    <inkml:brush xml:id="br0">
      <inkml:brushProperty name="width" value="0.025" units="cm"/>
      <inkml:brushProperty name="height" value="0.025" units="cm"/>
    </inkml:brush>
  </inkml:definitions>
  <inkml:trace contextRef="#ctx0" brushRef="#br0">151 0 9769,'0'0'6908,"-4"8"-6470,-8 19-176,2 0-1,1 1 1,1-1 0,-4 34-1,-11 123 170,-2 15-510,24-195-135,-8 35 176,8-38-129,1 0 0,0 0 0,0 1 0,-1-1 0,1 0 0,-1 0 0,1 0 0,-1 0 0,1 0 0,-1 0 0,0 0-1,1 0 1,-1 0 0,0 0 0,0-1 0,0 1 0,0 0 0,0 0 0,0-1 0,0 1 0,0 0 0,0-1 0,0 1 0,0-1 0,0 0 0,-2 1 0,-6-6-3863,3-17-1981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9.240"/>
    </inkml:context>
    <inkml:brush xml:id="br0">
      <inkml:brushProperty name="width" value="0.025" units="cm"/>
      <inkml:brushProperty name="height" value="0.025" units="cm"/>
      <inkml:brushProperty name="color" value="#E71224"/>
    </inkml:brush>
  </inkml:definitions>
  <inkml:trace contextRef="#ctx0" brushRef="#br0">0 1 4740,'0'0'18381,"10"5"-16652,10 1-1304,0 0-1,0-1 0,0-1 1,1-1-1,-1-1 1,1-1-1,28-1 0,20-1-360,83 2-2476,-143 4-689,-12 1-2644,-10-2-191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9.589"/>
    </inkml:context>
    <inkml:brush xml:id="br0">
      <inkml:brushProperty name="width" value="0.025" units="cm"/>
      <inkml:brushProperty name="height" value="0.025" units="cm"/>
      <inkml:brushProperty name="color" value="#E71224"/>
    </inkml:brush>
  </inkml:definitions>
  <inkml:trace contextRef="#ctx0" brushRef="#br0">1 1 9417,'0'0'11307,"57"19"-9322,-18-19-319,11 0-673,2 0-673,-2 0-256,-2 0-64,-12 0-64,-8 3-2210,-10-1-1762,-4 0-4708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1.390"/>
    </inkml:context>
    <inkml:brush xml:id="br0">
      <inkml:brushProperty name="width" value="0.025" units="cm"/>
      <inkml:brushProperty name="height" value="0.025" units="cm"/>
      <inkml:brushProperty name="color" value="#E71224"/>
    </inkml:brush>
  </inkml:definitions>
  <inkml:trace contextRef="#ctx0" brushRef="#br0">0 189 8456,'0'0'15903,"9"3"-14691,-5-2-1114,0 0 1,-1 0-1,1 0 0,0-1 1,0 1-1,0-1 0,0 0 1,0 0-1,-1 0 0,1-1 1,7-1-1,-4 0 6,1-1 1,-1-1-1,0 1 1,0-1-1,0 0 1,8-7-1,42-30 16,84-80 0,-148 128-128,1 1 0,0 0 0,1 0-1,0 1 1,0-1 0,1 1 0,0 0-1,0 1 1,1-1 0,-4 18 0,3-1 171,0-1 1,0 50 0,4-74-192,0 0 0,0-1 1,0 1-1,0-1 1,0 1-1,0 0 1,1-1-1,-1 1 0,0 0 1,0-1-1,0 1 1,1-1-1,-1 1 0,0 0 1,0-1-1,1 1 1,-1-1-1,1 1 0,-1-1 1,1 1-1,-1-1 1,0 1-1,1-1 1,-1 0-1,1 1 0,0-1 1,-1 0-1,1 1 1,-1-1-1,1 0 0,0 1 1,-1-1-1,1 0 1,0 0-1,0 0-287,0 0 0,0 0 0,0 0 0,0 0 0,0 0 0,0-1 0,0 1 0,0 0 0,0-1 0,0 1 0,0-1 0,0 1 0,0-1 0,0 1 0,0-1 0,-1 1 0,1-1 0,0 0 0,0 0 0,-1 1 0,1-1 0,0-1 0,10-19-8418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2.214"/>
    </inkml:context>
    <inkml:brush xml:id="br0">
      <inkml:brushProperty name="width" value="0.025" units="cm"/>
      <inkml:brushProperty name="height" value="0.025" units="cm"/>
      <inkml:brushProperty name="color" value="#E71224"/>
    </inkml:brush>
  </inkml:definitions>
  <inkml:trace contextRef="#ctx0" brushRef="#br0">72 67 6182,'0'0'6422,"6"-9"-4906,3-4-871,24-28 3002,-33 41-3522,0 0 0,0 0 0,0-1-1,0 1 1,0 0 0,1 0 0,-1 0 0,0 0 0,0-1-1,0 1 1,0 0 0,0 0 0,0 0 0,0 0-1,0 0 1,1 0 0,-1-1 0,0 1 0,0 0 0,0 0-1,0 0 1,0 0 0,1 0 0,-1 0 0,0 0 0,0 0-1,0 0 1,0 0 0,1 0 0,-1 0 0,0 0-1,0 0 1,0 0 0,1 0 0,-1 0 0,0 0 0,0 0-1,0 0 1,0 0 0,1 0 0,-1 0 0,0 0 0,0 0-1,0 0 1,0 0 0,0 0 0,1 1 0,-1-1-1,0 0 1,0 0 0,0 0 0,0 0 0,0 0 0,0 0-1,0 1 1,1-1 0,-1 0 0,0 0 0,0 0 0,0 0-1,0 1 1,-1 17 2365,-11 22-1343,-26 19-495,27-46-630,2 0 1,0 1-1,1 0 1,0 1-1,1-1 1,1 1-1,0 1 1,-6 26-1,12-42-19,0 1-1,0 0 0,0 0 1,0-1-1,0 1 0,0 0 1,0 0-1,0-1 0,0 1 1,0 0-1,1-1 0,-1 1 1,0 0-1,1-1 0,-1 1 1,0 0-1,1-1 0,-1 1 1,1-1-1,-1 1 0,1 0 1,-1-1-1,1 1 1,-1-1-1,1 0 0,-1 1 1,1-1-1,0 1 0,0-1 1,29 6 125,32-14 63,-60 7-299,86-26 540,-44 6-2225,-12-5-5066,-26 16 1884,-4-1-2280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2.560"/>
    </inkml:context>
    <inkml:brush xml:id="br0">
      <inkml:brushProperty name="width" value="0.025" units="cm"/>
      <inkml:brushProperty name="height" value="0.025" units="cm"/>
      <inkml:brushProperty name="color" value="#E71224"/>
    </inkml:brush>
  </inkml:definitions>
  <inkml:trace contextRef="#ctx0" brushRef="#br0">54 1 11627,'0'0'8552,"-34"65"-6630,25-38-128,2 2-321,3 1-832,4 0-481,0-4-96,4-5-96,8-4-1570,1-10-1345,3-7-191,0-3-3172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2.918"/>
    </inkml:context>
    <inkml:brush xml:id="br0">
      <inkml:brushProperty name="width" value="0.025" units="cm"/>
      <inkml:brushProperty name="height" value="0.025" units="cm"/>
      <inkml:brushProperty name="color" value="#E71224"/>
    </inkml:brush>
  </inkml:definitions>
  <inkml:trace contextRef="#ctx0" brushRef="#br0">27 32 11723,'0'0'6385,"10"-5"-3988,-2 0-1837,1 1 0,0 0 0,1 1 1,-1 0-1,0 1 0,14-3 0,-21 5-501,0 0 0,0 0-1,0-1 1,0 1 0,1 0-1,-1 1 1,0-1 0,0 0-1,0 1 1,0-1 0,0 1-1,0-1 1,0 1-1,0 0 1,0 0 0,-1 0-1,1 0 1,0 0 0,0 0-1,-1 1 1,1-1 0,-1 1-1,1-1 1,-1 1 0,0-1-1,1 1 1,-1 0 0,0 0-1,0-1 1,0 1-1,0 0 1,-1 0 0,1 0-1,-1 0 1,1 0 0,-1 0-1,1 0 1,-1 0 0,0 1-1,0-1 1,0 0 0,0 0-1,-1 2 1,1 2-28,-1 0-1,0 0 1,-1 0 0,1 0-1,-1-1 1,0 1 0,-1-1-1,1 1 1,-1-1-1,0 0 1,0 0 0,-1 0-1,0 0 1,-6 7 0,-11 9 387,-42 32-1,22-18 824,40-35-1235,1 0 1,0 0-1,0 0 1,0 0 0,-1 0-1,1 1 1,0-1 0,0 0-1,0 0 1,-1 0 0,1 0-1,0 1 1,0-1-1,0 0 1,0 0 0,0 0-1,-1 1 1,1-1 0,0 0-1,0 0 1,0 0-1,0 1 1,0-1 0,0 0-1,0 0 1,0 1 0,0-1-1,0 0 1,0 0-1,0 1 1,0-1 0,0 0-1,0 0 1,0 0 0,0 1-1,0-1 1,0 0 0,0 0-1,1 1 1,-1-1-1,0 0 1,0 0 0,0 0-1,0 1 1,0-1 0,1 0-1,-1 0 1,0 1-1,18 3 197,31-4-16,-42-1-159,73-7 382,-36 2-2516,1 4-7857,-30 2-2257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3.388"/>
    </inkml:context>
    <inkml:brush xml:id="br0">
      <inkml:brushProperty name="width" value="0.025" units="cm"/>
      <inkml:brushProperty name="height" value="0.025" units="cm"/>
      <inkml:brushProperty name="color" value="#E71224"/>
    </inkml:brush>
  </inkml:definitions>
  <inkml:trace contextRef="#ctx0" brushRef="#br0">0 1 8712,'0'0'17104,"34"66"-16495,-34-30-289,0 3-192,0-5-64,0-4-64,0-7-160,0-8-1505,7-9-994,1-6-864,2-11-3203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3.779"/>
    </inkml:context>
    <inkml:brush xml:id="br0">
      <inkml:brushProperty name="width" value="0.025" units="cm"/>
      <inkml:brushProperty name="height" value="0.025" units="cm"/>
      <inkml:brushProperty name="color" value="#E71224"/>
    </inkml:brush>
  </inkml:definitions>
  <inkml:trace contextRef="#ctx0" brushRef="#br0">57 10 16143,'0'0'2515,"8"-2"-332,1 0-1650,0 0 0,0 1 1,1 0-1,-1 0 0,0 1 0,15 1 0,-22 0-490,0-1 0,0 0 0,0 0-1,0 1 1,0 0 0,0-1 0,0 1 0,0 0 0,0 0-1,0 0 1,0 0 0,-1 0 0,1 0 0,0 1-1,-1-1 1,1 0 0,-1 1 0,0-1 0,1 1 0,-1 0-1,0-1 1,0 1 0,0 0 0,0 0 0,0 0 0,0 0-1,-1 0 1,1 0 0,-1 0 0,1 0 0,-1 0-1,0 0 1,0 0 0,0 0 0,0 0 0,0 0 0,0 0-1,0 0 1,-1 0 0,1 0 0,-2 3 0,1 1-17,-1 0 1,0-1 0,0 1 0,-1-1 0,0 0-1,1 1 1,-2-1 0,1-1 0,-1 1-1,-7 8 1,-49 37 343,50-43-204,0 0 0,1 0-1,-1 1 1,2 0 0,-1 1 0,1 0 0,-13 19 0,21-27-158,-1-1 0,1 1 0,0 0 1,-1-1-1,1 1 0,0 0 0,-1-1 0,1 1 0,0 0 1,0-1-1,0 1 0,0 0 0,0-1 0,-1 1 0,1 0 1,1-1-1,-1 1 0,0 0 0,0 0 0,0-1 0,0 1 1,0 0-1,0-1 0,1 1 0,-1 0 0,0-1 1,1 1-1,-1-1 0,0 1 0,1 0 0,-1-1 0,1 1 1,-1-1-1,1 1 0,-1-1 0,1 0 0,-1 1 0,1-1 1,0 1-1,-1-1 0,1 0 0,0 1 0,-1-1 0,1 0 1,0 0-1,-1 0 0,1 1 0,0-1 0,-1 0 1,1 0-1,1 0 0,47 0 214,-35 0-165,8-2-172,1 0-1,-1-1 0,0-1 0,28-9 0,-4-3-2763,-5-5-3442,-21 7-988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4.125"/>
    </inkml:context>
    <inkml:brush xml:id="br0">
      <inkml:brushProperty name="width" value="0.025" units="cm"/>
      <inkml:brushProperty name="height" value="0.025" units="cm"/>
      <inkml:brushProperty name="color" value="#E71224"/>
    </inkml:brush>
  </inkml:definitions>
  <inkml:trace contextRef="#ctx0" brushRef="#br0">74 0 14798,'0'0'12284,"-8"11"-11318,6-8-904,-43 74 987,42-72-993,0 1 0,1 1 0,-1-1 0,1 0 0,1 0 0,-1 1 0,1-1 0,0 1 0,0 0 0,1-1 0,0 1 0,0-1 0,2 9 0,-1-13-43,0 0 0,0 0 0,1 0 0,-1 0-1,1 0 1,-1 0 0,1 0 0,0-1 0,-1 1 0,1-1 0,0 1 0,0-1 0,0 1-1,0-1 1,1 0 0,-1 0 0,0 0 0,0 0 0,1-1 0,-1 1 0,0-1 0,1 1-1,-1-1 1,1 0 0,3 0 0,63-2-1170,-36-9-2888,-8-13-5053,-15 5-634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4.457"/>
    </inkml:context>
    <inkml:brush xml:id="br0">
      <inkml:brushProperty name="width" value="0.025" units="cm"/>
      <inkml:brushProperty name="height" value="0.025" units="cm"/>
      <inkml:brushProperty name="color" value="#E71224"/>
    </inkml:brush>
  </inkml:definitions>
  <inkml:trace contextRef="#ctx0" brushRef="#br0">50 1 13645,'0'0'7175,"-39"53"-4421,34-34-512,-1 1-864,6 1-610,0-3-543,15 2-161,-1-3-705,6 0-2658,-6-6-4741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5.410"/>
    </inkml:context>
    <inkml:brush xml:id="br0">
      <inkml:brushProperty name="width" value="0.025" units="cm"/>
      <inkml:brushProperty name="height" value="0.025" units="cm"/>
    </inkml:brush>
  </inkml:definitions>
  <inkml:trace contextRef="#ctx0" brushRef="#br0">1 298 11115,'0'0'8925,"10"1"-8241,-4 0-592,1-1 1,-1 0-1,0 0 1,0-1-1,1 0 1,-1 0-1,0 0 1,0-1-1,0 0 1,0 0-1,0-1 1,0 1 0,-1-1-1,1-1 1,-1 1-1,0-1 1,9-8-1,23-20 121,-2-2-1,-1-1 1,-2-2-1,44-65 1,-57 84-235,-19 18 18,0 0 1,1 0-1,-1 0 0,1 0 1,-1 0-1,0 0 1,1 0-1,-1 0 0,0 0 1,1 0-1,-1 1 1,0-1-1,1 0 0,-1 0 1,0 0-1,1 1 0,-1-1 1,0 0-1,0 0 1,1 1-1,-1-1 0,0 0 1,0 1-1,0-1 1,1 0-1,-1 1 0,0-1 1,0 0-1,0 1 1,0-1-1,0 0 0,0 1 1,0-1-1,0 1 1,0-1-1,2 52-141,-2-36 260,0 1-8,0 0 1,2 0-1,5 28 1,-5-39-314,-1-1 1,1 0-1,0 0 1,0 0-1,1 0 1,0-1-1,3 6 1,-4-8-246,-1 0 0,1 0 0,0 0 0,0 0 0,0-1 0,0 1 0,0-1 0,1 1 0,-1-1 0,0 0 0,1 1 0,-1-1 1,1-1-1,-1 1 0,4 1 0,22-1-9778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5.162"/>
    </inkml:context>
    <inkml:brush xml:id="br0">
      <inkml:brushProperty name="width" value="0.025" units="cm"/>
      <inkml:brushProperty name="height" value="0.025" units="cm"/>
      <inkml:brushProperty name="color" value="#E71224"/>
    </inkml:brush>
  </inkml:definitions>
  <inkml:trace contextRef="#ctx0" brushRef="#br0">1 155 12684,'0'0'6395,"13"-2"-5434,401-29 962,15 29 758,-31-1-1445,-61-21 378,-281 19-1322,-41 3 99,-1-1 0,0-1 0,0-1 0,0 0 0,0 0 0,19-12 0,42-15-4377,-73 32 3258,6-3-1310,-5-2-2643,-3-2-2686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6.091"/>
    </inkml:context>
    <inkml:brush xml:id="br0">
      <inkml:brushProperty name="width" value="0.025" units="cm"/>
      <inkml:brushProperty name="height" value="0.025" units="cm"/>
      <inkml:brushProperty name="color" value="#E71224"/>
    </inkml:brush>
  </inkml:definitions>
  <inkml:trace contextRef="#ctx0" brushRef="#br0">29 188 6470,'0'0'3945,"-5"9"-1751,-15 26 102,19-34-2187,1-1 1,0 0-1,-1 1 0,1-1 1,0 1-1,0-1 0,-1 0 1,1 1-1,0-1 1,0 1-1,0-1 0,-1 1 1,1-1-1,0 1 1,0-1-1,0 1 0,0-1 1,0 1-1,0-1 0,0 1 1,0-1-1,0 1 1,0-1-1,0 1 0,1-1 1,-1 0-1,0 1 0,0-1 1,0 1-1,1-1 1,-1 1-1,0-1 0,0 0 1,1 1-1,-1-1 1,0 1-1,1-1 0,-1 0 1,1 1-1,-1-1 0,0 0 1,1 0-1,-1 1 1,1-1-1,-1 0 0,1 0 1,-1 0-1,0 0 1,1 1-1,-1-1 0,1 0 1,-1 0-1,1 0 0,-1 0 1,1 0-1,0 0 1,28-5 1993,-5-5-1531,-1-2 0,-1-1-1,1-1 1,-2-1-1,0-1 1,24-23-1,-15 13-445,87-75-14,-125 112-142,0 0 0,1 1 0,-8 20 0,-3 2-10,9-19 93,0-1 0,1 1-1,1 1 1,0-1 0,1 1 0,1 1 0,0-1 0,1 1-1,-1 18 1,5-34-100,1-1-1,-1 1 0,1 0 1,-1-1-1,1 1 1,-1 0-1,1-1 0,-1 1 1,1 0-1,0-1 0,-1 1 1,1-1-1,0 1 0,0-1 1,-1 1-1,1-1 0,0 0 1,0 0-1,0 1 1,-1-1-1,1 0 0,0 0 1,0 0-1,0 0 0,0 0 1,0 0-1,0 0 0,-1 0 1,1 0-1,0 0 0,0 0 1,0 0-1,0-1 1,-1 1-1,1 0 0,0-1 1,1 0-1,37-13-4916,-9-7-1218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6.425"/>
    </inkml:context>
    <inkml:brush xml:id="br0">
      <inkml:brushProperty name="width" value="0.025" units="cm"/>
      <inkml:brushProperty name="height" value="0.025" units="cm"/>
      <inkml:brushProperty name="color" value="#E71224"/>
    </inkml:brush>
  </inkml:definitions>
  <inkml:trace contextRef="#ctx0" brushRef="#br0">75 3 15951,'0'0'5312,"-8"6"-3967,1-1-1020,0 1 1,0 0-1,1 1 0,0-1 0,0 1 0,0 1 1,-5 9-1,10-15-272,-1 0 0,1 0 0,0-1 0,0 1 0,0 0 1,1 0-1,-1 0 0,0 0 0,1 0 0,-1 0 0,1 0 0,0 0 0,0 0 0,0 0 0,0 0 1,0 1-1,0-1 0,0 0 0,1 0 0,-1 0 0,1 0 0,-1 0 0,1 0 0,0 0 0,0-1 1,0 1-1,0 0 0,0 0 0,0 0 0,0-1 0,1 1 0,-1-1 0,1 1 0,-1-1 0,1 1 1,-1-1-1,1 0 0,0 0 0,0 0 0,0 0 0,0 0 0,-1 0 0,1-1 0,4 2 0,3 1-2,0-1 0,0 0 0,0 0 0,-1-1 0,1 0 0,0-1 0,1 0 0,-1 0 0,0-1 0,0 0 0,16-5 0,-21 5-34,-1 0 0,0 0 0,0 0 0,1 0 0,-1-1 0,0 1 0,-1-1 0,1 0 0,0 0 0,0 0 0,-1 0 0,1-1 0,-1 1 0,0-1 0,0 1 0,0-1 0,0 0 0,0 0 0,0 0 0,-1 0 0,1 0 0,-1 0 0,0 0 0,0 0 0,0-1 0,0 1 0,-1 0 0,1-1 0,-1 1 0,0 0 0,0-1 0,0 1 0,-1 0 0,-1-7 0,2 7-16,-1 1 1,0 0 0,0-1-1,0 1 1,-1 0-1,1 0 1,-1-1-1,1 1 1,-1 0-1,0 0 1,1 1-1,-1-1 1,0 0-1,0 1 1,-1-1-1,1 1 1,-4-2-1,1 0 109,-1 0 0,0 0 0,0 1-1,0 0 1,0 1 0,0-1 0,-11 0-1,14 2-181,-1-1-1,1 1 1,-1 0-1,1 0 1,-1 1-1,1-1 0,-1 1 1,1 0-1,-1 0 1,1 0-1,0 0 0,-1 0 1,-3 3-1,6-3-122,0 0 0,0 0 0,-1 0 0,1 1 0,0-1 0,0 0 0,0 1 0,0-1 0,0 1 0,1-1 0,-1 1 0,0-1 0,1 1 0,-1-1 0,1 1 0,-1 0 0,1-1 0,0 1 0,0 0 0,0-1 0,0 1 0,0 0 0,0-1 0,0 1 0,0 0 0,1-1 0,-1 1 0,1 1 0,0-2-185,-1 0-1,1 0 0,-1 0 1,1 0-1,-1-1 0,1 1 1,0 0-1,-1 0 0,1-1 1,0 1-1,-1 0 0,1-1 1,0 1-1,0-1 0,0 1 1,0-1-1,-1 0 0,1 1 1,0-1-1,0 0 0,0 1 1,0-1-1,0 0 0,0 0 1,1 0-1,16 1-9207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6.772"/>
    </inkml:context>
    <inkml:brush xml:id="br0">
      <inkml:brushProperty name="width" value="0.025" units="cm"/>
      <inkml:brushProperty name="height" value="0.025" units="cm"/>
      <inkml:brushProperty name="color" value="#E71224"/>
    </inkml:brush>
  </inkml:definitions>
  <inkml:trace contextRef="#ctx0" brushRef="#br0">165 46 11147,'0'0'5802,"-12"0"-2983,2 1-2415,0 0-1,1 0 1,-1 1 0,0 0-1,0 1 1,1 0 0,0 0-1,-10 6 1,15-7-296,1-1 0,-1 1 0,1 0 1,-1 1-1,1-1 0,0 0 0,0 1 0,0 0 1,1 0-1,-1 0 0,0 0 0,1 0 0,0 0 1,0 0-1,0 1 0,0-1 0,1 1 0,-1 0 1,1-1-1,0 1 0,0 0 0,0 0 0,0 0 1,1 0-1,0 0 0,0 0 0,0 6 0,1-8-68,0 1 0,-1-1 0,1 1 0,0-1 0,0 1-1,1-1 1,-1 0 0,1 0 0,-1 0 0,1 1 0,-1-2-1,1 1 1,0 0 0,0 0 0,0 0 0,0-1 0,0 1-1,1-1 1,-1 0 0,0 0 0,1 1 0,-1-2 0,0 1-1,1 0 1,-1 0 0,1-1 0,4 1 0,10 2 27,-1-2-1,1 0 1,20-1 0,-23-1-14,-7 1 59,-1 0 0,0-1 0,0 0 0,0 0 0,1 0-1,-1-1 1,-1 0 0,1 0 0,0-1 0,0 0 0,-1 0-1,1 0 1,-1 0 0,0-1 0,0 0 0,-1 0 0,1 0-1,-1-1 1,0 1 0,0-1 0,0 0 0,0-1 0,-1 1-1,0 0 1,0-1 0,-1 0 0,0 1 0,0-1 0,0 0-1,0 0 1,-1-1 0,0 1 0,0 0 0,-1 0 0,0 0-1,0-1 1,0 1 0,-2-8 0,1 12-100,1 0 0,-1 0 1,0 0-1,1 1 0,-1-1 0,0 0 1,0 0-1,0 1 0,0-1 0,-1 0 1,1 1-1,0-1 0,-1 1 0,1 0 1,-1 0-1,1-1 0,-1 1 0,-3-2 1,0 1 11,0 0 0,-1 0 0,1 0 0,-1 0 0,1 1 0,-10-1 1,0 1 2,0 0 1,1 1-1,-1 1 1,-22 4-1,-19 14-326,54-18 270,0 0 1,0-1-1,0 1 0,0 0 0,0 0 1,1 0-1,-1 0 0,0 1 0,1-1 1,-1 0-1,1 1 0,-1-1 0,1 1 1,0 0-1,-1-1 0,1 1 0,0 0 1,0 0-1,0-1 0,0 1 0,1 0 1,-1 0-1,0 0 0,1 0 0,-1 3 1,2-4-106,-1 0 0,0 0 0,1-1 0,-1 1 0,1 0 0,-1 0 0,1-1 1,-1 1-1,1 0 0,-1 0 0,1-1 0,0 1 0,-1-1 0,1 1 0,0-1 0,0 1 1,0-1-1,-1 1 0,1-1 0,0 0 0,0 1 0,0-1 0,0 0 0,0 0 0,-1 1 0,3-1 1,27 1-4600,-24-1 2943,34 1-8743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7.590"/>
    </inkml:context>
    <inkml:brush xml:id="br0">
      <inkml:brushProperty name="width" value="0.025" units="cm"/>
      <inkml:brushProperty name="height" value="0.025" units="cm"/>
      <inkml:brushProperty name="color" value="#E71224"/>
    </inkml:brush>
  </inkml:definitions>
  <inkml:trace contextRef="#ctx0" brushRef="#br0">106 1 11371,'0'0'4463,"8"2"-2728,7 3-1296,-1 0 0,0 2 1,0 0-1,-1 0 0,0 1 0,0 1 1,-1 0-1,0 1 0,17 18 1,-9-7-221,0 1 0,-2 0 0,0 2 0,21 38-1,-30-46-163,-2 0-1,0 1 0,0 0 0,-2 0 0,0 1 0,-1 0 0,-1 0 0,-1 0 1,0 0-1,-1 0 0,-2 19 0,-2-13 203,0-1 0,-2 1 0,0-1 0,-2 0 0,0 0 0,-2-1 0,-18 36 0,8-25-290,-1-1 1,-1-1-1,-2-1 1,-37 38-1,28-36-1469,-1-3 0,-1 0 1,-48 30-1,59-46-3495,8-4-3416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8.402"/>
    </inkml:context>
    <inkml:brush xml:id="br0">
      <inkml:brushProperty name="width" value="0.025" units="cm"/>
      <inkml:brushProperty name="height" value="0.025" units="cm"/>
      <inkml:brushProperty name="color" value="#E71224"/>
    </inkml:brush>
  </inkml:definitions>
  <inkml:trace contextRef="#ctx0" brushRef="#br0">208 0 10474,'0'0'8734,"-8"2"-7790,3 1-821,-1-1-1,0 1 0,1 0 0,0 0 0,0 0 0,0 1 0,0 0 1,0 0-1,1 0 0,-1 1 0,1 0 0,0-1 0,1 1 1,-1 0-1,1 1 0,-4 8 0,-12 21 213,2 1 0,2 1 0,1 0 0,2 0 0,2 1 0,-7 49 0,10-34-172,2 1 0,3-1 0,2 1 0,7 57 0,-2-81-120,0-1 0,2 0 1,1 0-1,1 0 0,1-1 0,22 39 0,-22-47-622,2 0-1,1 0 1,0-2 0,1 1 0,1-2 0,1 0-1,1-1 1,35 27 0,-11-19-5517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0.354"/>
    </inkml:context>
    <inkml:brush xml:id="br0">
      <inkml:brushProperty name="width" value="0.025" units="cm"/>
      <inkml:brushProperty name="height" value="0.025" units="cm"/>
      <inkml:brushProperty name="color" value="#E71224"/>
    </inkml:brush>
  </inkml:definitions>
  <inkml:trace contextRef="#ctx0" brushRef="#br0">1 0 11531,'0'0'13159,"1"9"-12652,5 82 532,-2-11-1021,0-72-2714,5-7-3379,-3-1-774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0.684"/>
    </inkml:context>
    <inkml:brush xml:id="br0">
      <inkml:brushProperty name="width" value="0.025" units="cm"/>
      <inkml:brushProperty name="height" value="0.025" units="cm"/>
      <inkml:brushProperty name="color" value="#E71224"/>
    </inkml:brush>
  </inkml:definitions>
  <inkml:trace contextRef="#ctx0" brushRef="#br0">1 66 8552,'0'0'12278,"13"0"-10180,12 0-1577,0-2 0,-1-1 0,1-1 0,40-12 0,-19 3-390,66-9 0,-78 18-4083,1 3-4257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1.216"/>
    </inkml:context>
    <inkml:brush xml:id="br0">
      <inkml:brushProperty name="width" value="0.025" units="cm"/>
      <inkml:brushProperty name="height" value="0.025" units="cm"/>
      <inkml:brushProperty name="color" value="#E71224"/>
    </inkml:brush>
  </inkml:definitions>
  <inkml:trace contextRef="#ctx0" brushRef="#br0">0 1 8584,'0'0'17654,"10"2"-16741,51 6 14,-35-6-636,0 1-1,34 9 1,-59-12-290,0 0-1,0 0 0,0 1 1,0-1-1,0 0 1,0 1-1,0-1 1,0 0-1,-1 1 1,1-1-1,0 1 1,0-1-1,0 1 1,-1 0-1,1-1 1,0 1-1,-1 0 1,1 0-1,-1-1 1,1 1-1,-1 0 1,1 0-1,-1 0 1,1 0-1,-1-1 0,0 1 1,1 0-1,-1 0 1,0 0-1,0 0 1,0 0-1,0 0 1,0 1-1,0 1 8,-1-1 0,0 1 0,0 0 0,0-1 0,-1 1 0,1-1 0,-1 0 0,1 1 0,-1-1 0,0 0 0,-3 3 0,-7 7 95,-1-1 1,-23 16-1,25-21 56,8-5-121,0 1 1,0-1-1,0 1 0,0 0 1,0 0-1,1 0 1,-1 0-1,1 0 1,-1 0-1,-2 5 1,31-7 9,-12 0-60,-1 0 1,1 0 0,-1 2-1,1 0 1,-1 0 0,1 1-1,23 10 1,-36-13 8,0 0 0,-1 0-1,1 1 1,0-1 0,0 0 0,-1 1 0,1-1 0,0 0-1,-1 1 1,1-1 0,-1 1 0,1-1 0,0 1 0,-1-1-1,1 1 1,-1 0 0,1-1 0,-1 1 0,0 0 0,1-1-1,-1 1 1,0 0 0,1-1 0,-1 1 0,0 0 0,0 0-1,1-1 1,-1 1 0,0 0 0,0 0 0,0 0 0,-1 1 2,0-1 0,0 1 1,1-1-1,-1 0 1,0 0-1,0 1 1,-1-1-1,1 0 0,0 0 1,0 0-1,0 0 1,-1-1-1,1 1 1,-2 1-1,-50 19 191,30-16 142,1-1 0,-1-1 0,0-1 0,0 0-1,-28-3 1,43-2-1635,16-1-959,15-2-2068,-1 1-2076,5-3-5734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2.297"/>
    </inkml:context>
    <inkml:brush xml:id="br0">
      <inkml:brushProperty name="width" value="0.025" units="cm"/>
      <inkml:brushProperty name="height" value="0.025" units="cm"/>
      <inkml:brushProperty name="color" value="#E71224"/>
    </inkml:brush>
  </inkml:definitions>
  <inkml:trace contextRef="#ctx0" brushRef="#br0">0 6 9353,'0'0'9417,"11"0"-8467,220-5 721,-303 20-1653,31-6-19,-63 6 0,132-16 20,-1-1-1,1-1 1,-1-2 0,0-1-1,33-11 1,-106 37-626,-1 0-3719,25-13-1210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6.398"/>
    </inkml:context>
    <inkml:brush xml:id="br0">
      <inkml:brushProperty name="width" value="0.025" units="cm"/>
      <inkml:brushProperty name="height" value="0.025" units="cm"/>
    </inkml:brush>
  </inkml:definitions>
  <inkml:trace contextRef="#ctx0" brushRef="#br0">2 203 9385,'0'0'4014,"-1"-11"-2167,1 4-1561,0 0 0,0-1 0,0 1 0,1 0 0,0 0 0,1 0 0,-1 0 0,2 0 0,-1 0 0,1 0 0,0 0 0,0 1 0,7-11 0,-4 9-32,-3 2-102,1 1-1,0-1 1,0 1 0,0 0 0,1 0-1,-1 0 1,1 1 0,0 0-1,1 0 1,-1 0 0,1 0 0,6-2-1,-11 6-149,0 0 0,0 0 0,0 0 1,0 0-1,0 1 0,1-1 0,-1 0 0,0 1 0,0-1 0,0 1 0,0-1 0,0 1 0,0-1 0,-1 1 0,1 0 0,0-1 0,0 1 0,0 0 0,-1 0 0,1 0 0,0-1 0,-1 1 0,1 0 0,0 0 0,-1 0 1,1 0-1,-1 0 0,0 0 0,1 0 0,-1 1 0,0-1 0,0 0 0,0 0 0,1 2 0,7 46 118,-8-43-103,4 56 85,-4-45-100,0 1 1,1-1-1,1 0 0,1 1 0,0-1 1,2-1-1,-1 1 0,13 26 0,-16-40 19,1-1 0,-1 0-1,1 0 1,0 0-1,0 0 1,-1 0 0,1 0-1,0-1 1,0 1 0,1-1-1,-1 1 1,0-1-1,0 0 1,1 0 0,-1 0-1,1 0 1,-1 0 0,1-1-1,-1 1 1,1-1-1,0 1 1,-1-1 0,1 0-1,-1 0 1,1 0-1,0 0 1,-1-1 0,1 1-1,-1-1 1,1 0 0,-1 1-1,1-1 1,-1 0-1,1-1 1,-1 1 0,0 0-1,4-3 1,4-2 165,-1-1 1,1 1-1,-2-2 0,1 1 0,-1-1 1,0 0-1,9-12 0,-7 5 126,-1-1 0,0 0 0,-1 0 0,0 0 0,4-19 0,-9 27-138,0 0-1,-1-1 1,0 1-1,-1-1 1,0 0-1,0 1 0,-1-1 1,0 0-1,-1 1 1,1-1-1,-2 0 1,-2-12-1,3 19-181,-1-1 1,1 0-1,0 0 1,-1 1-1,1-1 1,-1 1-1,0-1 1,0 1-1,0 0 0,0 0 1,0 0-1,-1 0 1,1 0-1,-1 0 1,1 1-1,-1-1 0,0 1 1,1 0-1,-1 0 1,0 0-1,0 0 1,0 0-1,-3 0 1,5 1-103,1 0 0,-1 1 0,1-1 0,0 0 0,-1 0 0,1 1 0,-1-1 0,1 0 0,0 1 0,-1-1 0,1 1 0,0-1 0,-1 0 0,1 1 0,0-1 0,0 1 0,0-1 0,-1 1 0,1-1 0,0 1 0,0-1 0,0 1 0,0-1 0,0 1 0,0-1 0,0 1 0,0-1 0,0 1 0,0-1 0,0 1 0,0-1 0,0 1 0,0-1 0,1 1 0,-1-1 0,0 1 0,0-1 0,0 1 0,1-1 0,-1 0 0,1 2 0,0-1-223,-1 1 0,1 0-1,0 0 1,-1-1 0,1 1-1,0-1 1,0 1 0,1 0-1,-1-1 1,0 0 0,0 1-1,2 0 1,31 4-9212,-15-6 1906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3.070"/>
    </inkml:context>
    <inkml:brush xml:id="br0">
      <inkml:brushProperty name="width" value="0.025" units="cm"/>
      <inkml:brushProperty name="height" value="0.025" units="cm"/>
      <inkml:brushProperty name="color" value="#E71224"/>
    </inkml:brush>
  </inkml:definitions>
  <inkml:trace contextRef="#ctx0" brushRef="#br0">0 1 10218,'0'0'11851,"50"24"-10025,-16-21-417,5 0-576,10-3-417,2 0-256,1 0-128,-5 0 0,-3-4-96,-10 0-1025,-7 0-1217,-11 0-1185,-9-4-3812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3.542"/>
    </inkml:context>
    <inkml:brush xml:id="br0">
      <inkml:brushProperty name="width" value="0.025" units="cm"/>
      <inkml:brushProperty name="height" value="0.025" units="cm"/>
      <inkml:brushProperty name="color" value="#E71224"/>
    </inkml:brush>
  </inkml:definitions>
  <inkml:trace contextRef="#ctx0" brushRef="#br0">1 325 18546,'0'0'5487,"11"-4"-4211,29-11-943,0-2 0,-2-2 0,0-2 0,40-29 0,-57 35-408,0 0 0,-2-2 1,0 0-1,0-1 1,-2-1-1,0-1 0,-1-1 1,21-36-1,-41 69 458,1 0 0,1 0 0,0 0-1,0 0 1,1 25 0,1 102 513,1-74-886,-3-3-106,-15 92 0,15-125-1577,1-11-3300,1-12-4530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7.776"/>
    </inkml:context>
    <inkml:brush xml:id="br0">
      <inkml:brushProperty name="width" value="0.025" units="cm"/>
      <inkml:brushProperty name="height" value="0.025" units="cm"/>
      <inkml:brushProperty name="color" value="#E71224"/>
    </inkml:brush>
  </inkml:definitions>
  <inkml:trace contextRef="#ctx0" brushRef="#br0">33 1 8264,'-4'9'731,"-1"1"-248,1 1-1,-1 0 1,2 1-1,0-1 1,0 1-1,1-1 1,0 1-1,1 0 1,1 17-1,0-24-322,0-1 0,1 0 0,0 1 0,0-1 0,0 1-1,0-1 1,1 0 0,-1 0 0,1 0 0,0 0-1,1 0 1,-1 0 0,1 0 0,-1-1 0,1 1 0,0-1-1,1 0 1,-1 0 0,0 0 0,1 0 0,0 0 0,-1-1-1,1 0 1,0 0 0,1 0 0,-1 0 0,0-1 0,0 1-1,1-1 1,5 1 0,6 1 224,0-1 0,0-1 0,1 0 0,-1-1 0,0-1 0,1-1-1,-1 0 1,0-1 0,16-5 0,18-8-50,71-34-1,30-9-168,-147 58-169,0-1 1,0 1-1,0 0 0,1 0 1,-1 0-1,1 1 0,-1 0 1,0 0-1,1 0 0,-1 0 0,1 1 1,-1-1-1,0 1 0,1 0 1,-1 0-1,0 1 0,0-1 1,0 1-1,0 0 0,7 5 0,-8-4 8,1 1 0,-1 0 0,0 0 1,0 1-1,0-1 0,0 0 0,-1 1 0,0 0 0,0-1 0,0 1 0,0 0 0,-1 0 0,0 0 0,0 0 0,0 1 0,-1-1 0,0 8 0,-3 95-1081,-8-38-7487,8-59 3668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8.187"/>
    </inkml:context>
    <inkml:brush xml:id="br0">
      <inkml:brushProperty name="width" value="0.025" units="cm"/>
      <inkml:brushProperty name="height" value="0.025" units="cm"/>
      <inkml:brushProperty name="color" value="#E71224"/>
    </inkml:brush>
  </inkml:definitions>
  <inkml:trace contextRef="#ctx0" brushRef="#br0">7 188 7239,'0'0'7153,"-1"-9"-4686,-4-32-732,5 39-1596,0 0 1,1 0 0,-1 0-1,1 0 1,-1-1 0,1 1 0,0 0-1,0 0 1,0 1 0,0-1 0,0 0-1,0 0 1,0 0 0,1 1-1,-1-1 1,1 0 0,-1 1 0,1 0-1,0-1 1,-1 1 0,1 0 0,0 0-1,3-2 1,47-17 770,-47 18-796,5-1-37,0 0 0,1 1 0,-1 0 0,0 0 0,1 1 0,-1 0 0,17 2 0,-22 0-77,1 0 0,0 0 0,0 1 0,-1-1-1,1 1 1,-1 1 0,0-1 0,1 1 0,-1 0 0,0 0 0,-1 0-1,1 1 1,0 0 0,5 6 0,-3-3 85,1 0 0,0 0 0,0 0 1,1-1-1,0 0 0,0-1 0,0 0 0,0-1 0,1 0 1,0 0-1,0-1 0,0 0 0,15 2 0,-8-3 110,-1-1-1,1-1 1,0-1 0,-1 0-1,1-1 1,-1 0 0,30-10-1,-11 2-152,2-2-15,0 2 0,2 1 0,-1 2 0,55-4-1,-92 11 5,0 0 0,0 0 0,-1 0 0,1 1 0,0-1-1,0 0 1,-1 0 0,1 1 0,0-1 0,-1 0-1,1 0 1,0 1 0,-1-1 0,1 1 0,-1-1 0,1 1-1,-1-1 1,1 1 0,-1-1 0,1 1 0,-1-1-1,1 1 1,-1 0 0,0-1 0,1 1 0,-1 0-1,0-1 1,1 1 0,-1 0 0,0-1 0,0 1 0,0 0-1,0 0 1,0-1 0,0 1 0,0 0 0,0 0-1,0-1 1,0 1 0,0 0 0,0-1 0,0 1 0,-1 0-1,1 0 1,0-1 0,-1 2 0,1-2 2,-1 1 0,1-1 0,0 1-1,0 0 1,-1 0 0,1-1 0,0 1 0,0 0 0,0-1 0,0 1 0,0 0 0,0 0 0,0-1-1,0 1 1,0 0 0,0-1 0,1 1 0,-1 0 0,0-1 0,0 1 0,1 0 0,-1-1 0,0 1-1,1 0 1,-1-1 0,1 1 0,-1-1 0,1 1 0,-1-1 0,1 1 0,-1-1 0,1 1 0,-1-1-1,1 1 1,-1-1 0,1 0 0,0 1 0,-1-1 0,1 0 0,0 0 0,7 0 58,0 0 0,0-1 1,0 0-1,0 0 0,-1-1 1,1 0-1,-1 0 0,1-1 1,-1 0-1,0-1 1,0 1-1,12-10 0,-13 9-251,0 0 0,-1-1 0,1 0 0,-1 0 0,0 0 0,6-10 0,-9 12-317,0 0 0,0-1 0,0 1 0,-1-1 0,1 1 0,-1-1 0,0 0 0,0 1 0,0-1 0,-1 0 0,1 0 0,-1-6 0,-1-10-5080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9.054"/>
    </inkml:context>
    <inkml:brush xml:id="br0">
      <inkml:brushProperty name="width" value="0.025" units="cm"/>
      <inkml:brushProperty name="height" value="0.025" units="cm"/>
      <inkml:brushProperty name="color" value="#E71224"/>
    </inkml:brush>
  </inkml:definitions>
  <inkml:trace contextRef="#ctx0" brushRef="#br0">40 1 9257,'-18'5'1537,"6"-1"1122,3-2 255,9 1 1250,14-3-3010,11 0 95,18 0 0,10 0-480,13 0-353,4-4-320,3 1-96,-8 3 0,-12 0-1057,-14 0-1537,-21 8-898,-18 1-1697,-5-1-5252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9.430"/>
    </inkml:context>
    <inkml:brush xml:id="br0">
      <inkml:brushProperty name="width" value="0.025" units="cm"/>
      <inkml:brushProperty name="height" value="0.025" units="cm"/>
      <inkml:brushProperty name="color" value="#E71224"/>
    </inkml:brush>
  </inkml:definitions>
  <inkml:trace contextRef="#ctx0" brushRef="#br0">0 20 11403,'0'0'5605,"86"12"-3747,-22-13 64,15-9-865,5 1-801,-4-1-160,-7 8-384,-7 2-2787,-19 0-929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0.780"/>
    </inkml:context>
    <inkml:brush xml:id="br0">
      <inkml:brushProperty name="width" value="0.025" units="cm"/>
      <inkml:brushProperty name="height" value="0.025" units="cm"/>
      <inkml:brushProperty name="color" value="#E71224"/>
    </inkml:brush>
  </inkml:definitions>
  <inkml:trace contextRef="#ctx0" brushRef="#br0">1 263 11723,'0'0'10607,"9"-1"-9016,10-5-1329,0 0-1,-1-1 0,1-1 1,-2-1-1,1-1 1,-1 0-1,-1-1 0,27-22 1,-11 5-191,-1-1 0,-1-2 0,33-43 0,-66 80-78,1-1 0,0 1-1,0-1 1,1 1 0,-1 0 0,1-1-1,0 8 1,-2 7 23,-4 21 0,2 0 0,2 0 0,2 44 0,3-77-871,10-7-4557,-3-4-1128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1.126"/>
    </inkml:context>
    <inkml:brush xml:id="br0">
      <inkml:brushProperty name="width" value="0.025" units="cm"/>
      <inkml:brushProperty name="height" value="0.025" units="cm"/>
      <inkml:brushProperty name="color" value="#E71224"/>
    </inkml:brush>
  </inkml:definitions>
  <inkml:trace contextRef="#ctx0" brushRef="#br0">97 1 14189,'0'0'10362,"-3"11"-9118,-29 62-104,22-54-866,0 0 0,2 1 0,0 0 1,1 0-1,1 1 0,-6 39 0,12-59-256,0 1 1,0-1-1,0 0 1,0 0 0,1 0-1,-1 1 1,0-1-1,1 0 1,-1 0-1,1 0 1,-1 0-1,1 0 1,0 0-1,-1 0 1,1 0-1,0 0 1,0 0-1,0 0 1,0 0-1,0-1 1,0 1-1,0 0 1,0 0-1,0-1 1,0 1-1,1 0 1,2 0 19,1 1 1,-1-1-1,1 0 1,-1 0-1,1-1 1,0 1-1,6-1 1,2-1-13,-1 0 0,1 0 1,-1-1-1,24-7 1,-27 5-329,-1 0 0,1 0 0,-1 0 0,1-1 0,-1-1 0,-1 1 0,13-13 0,7-19-4681,-25 33 3840,0 0 1,-1-1-1,0 1 1,0-1-1,0 1 1,0-1 0,0 1-1,-1-6 1,0-12-7255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1.458"/>
    </inkml:context>
    <inkml:brush xml:id="br0">
      <inkml:brushProperty name="width" value="0.025" units="cm"/>
      <inkml:brushProperty name="height" value="0.025" units="cm"/>
      <inkml:brushProperty name="color" value="#E71224"/>
    </inkml:brush>
  </inkml:definitions>
  <inkml:trace contextRef="#ctx0" brushRef="#br0">45 1 8456,'0'0'7399,"-25"69"-4869,16-37-640,2-1-352,3-2-225,4-2-608,0-3-513,9-6-128,7-6-128,4-8-2691,3-4-3267,2-2-4772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1.789"/>
    </inkml:context>
    <inkml:brush xml:id="br0">
      <inkml:brushProperty name="width" value="0.025" units="cm"/>
      <inkml:brushProperty name="height" value="0.025" units="cm"/>
      <inkml:brushProperty name="color" value="#E71224"/>
    </inkml:brush>
  </inkml:definitions>
  <inkml:trace contextRef="#ctx0" brushRef="#br0">34 14 13421,'0'0'2583,"8"-3"-207,-4 2-2245,2-1 231,0 0 1,1 0 0,-1 1 0,1 0-1,-1 0 1,8 0 0,-12 1-301,-1 0 0,1 1 0,0-1 0,-1 0 0,1 0 0,-1 1 0,1-1 0,-1 1 0,1 0 0,-1-1 0,1 1-1,-1 0 1,0 0 0,1 0 0,-1 0 0,0 0 0,0 0 0,0 0 0,1 0 0,-1 1 0,0-1 0,-1 0 0,1 1 0,0-1 0,0 0 0,-1 1 0,1-1 0,0 1 0,-1-1 0,0 1 0,1 0 0,-1-1 0,0 1 0,0-1 0,0 3 0,1 2 38,-1-1 0,0 1 1,-1 0-1,1-1 0,-1 1 1,-1-1-1,1 1 0,0-1 1,-1 1-1,0-1 0,-1 0 1,-4 8-1,-2 0 504,-1 1-1,-21 22 1,22-28-183,1 1-1,0 0 1,0 1 0,1 0-1,0 0 1,1 1 0,-5 11 0,11-21-413,-1-1 0,1 1 0,0 0 0,0-1 0,0 1 0,0-1 0,-1 1 0,1 0 0,0-1 0,0 1 0,0-1 0,0 1 0,0 0 0,1-1 0,-1 1 0,0-1 0,0 1 0,0-1 0,0 1 0,1 0 0,-1-1 0,0 1 0,1-1 0,-1 1 0,0-1 0,1 1 0,-1-1 0,0 1 0,1-1 0,-1 0 0,2 1 0,21 6 197,32-11-1686,-47 2 145,-1 0 0,1 0 0,0-1 0,-1 0 0,0 0 0,0-1 0,13-8 0,-2-3-6052</inkml:trace>
  <inkml:trace contextRef="#ctx0" brushRef="#br0" timeOffset="1">259 220 10730,'0'0'8744,"-16"63"-5829,7-40-641,0 1-800,4-1-577,5-2-641,0 0-224,0-6-449,9-4-2401,3-8-2179,1-3-6598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7.286"/>
    </inkml:context>
    <inkml:brush xml:id="br0">
      <inkml:brushProperty name="width" value="0.025" units="cm"/>
      <inkml:brushProperty name="height" value="0.025" units="cm"/>
    </inkml:brush>
  </inkml:definitions>
  <inkml:trace contextRef="#ctx0" brushRef="#br0">25 298 8552,'0'0'7111,"0"-9"-5483,1 2-1511,4-40 2506,-5 30-854,0 17-1747,0 0-1,0 0 0,0 1 0,0-1 1,0 0-1,0 0 0,0 0 0,0 0 0,0 0 1,0 1-1,0-1 0,0 0 0,0 0 1,0 0-1,0 0 0,0 0 0,0 1 0,0-1 1,0 0-1,0 0 0,0 0 0,0 0 1,0 0-1,0 0 0,0 1 0,0-1 0,0 0 1,0 0-1,-1 0 0,1 0 0,0 0 1,0 0-1,0 0 0,0 1 0,0-1 0,0 0 1,-1 0-1,1 0 0,0 0 0,0 0 1,0 0-1,0 0 0,0 0 0,0 0 0,-1 0 1,1 0-1,0 0 0,0 0 0,0 0 1,0 0-1,0 0 0,-1 0 0,1 0 0,0 0 1,0 0-1,0 0 0,0 0 0,0 0 1,-1 0-1,1 0 0,0 0 0,0 0 0,0 0 1,0-1-1,0 1 0,0 0 0,-1 0 1,1 0-1,0 0 0,-5 12 11,1 1-1,0 0 1,1 0 0,0 0 0,1 0-1,0 1 1,1-1 0,1 1-1,0-1 1,1 1 0,0-1-1,1 0 1,1 1 0,0-1-1,7 18 1,-8-28-16,0 0 1,0 0-1,0 0 0,0 0 1,0 0-1,1 0 0,-1-1 1,1 0-1,0 1 0,0-1 0,0 0 1,0 0-1,0-1 0,0 1 1,5 1-1,-7-3 24,0 1-1,-1-1 1,1 0 0,0 0-1,0 0 1,0 0 0,0 0-1,0 0 1,0 0 0,0 0-1,0 0 1,0 0 0,0 0-1,0-1 1,0 1 0,0 0 0,0-1-1,0 1 1,0-1 0,0 1-1,1-2 1,-1 1 48,0-1 0,0 1 0,0 0 0,0-1 1,-1 1-1,1-1 0,0 0 0,-1 1 0,1-1 0,-1 0 0,1 1 0,-1-1 1,0 0-1,0 0 0,0 1 0,0-4 0,-5-219 1636,5 222-1736,1 0 1,-1 0-1,1-1 0,0 1 0,-1 0 0,1 0 0,0 0 0,0 0 1,1 0-1,-1 0 0,0 1 0,1-1 0,-1 0 0,1 1 0,-1-1 1,1 1-1,0-1 0,0 1 0,0 0 0,0-1 0,0 1 0,0 0 1,0 1-1,0-1 0,0 0 0,0 0 0,0 1 0,1 0 1,-1-1-1,4 1 0,12-3-27,0 2-1,33 0 1,-38 1 22,-11 0 15,0 0 0,0 0 0,0 0-1,-1 0 1,1 0 0,0 1-1,0-1 1,0 0 0,0 1-1,0 0 1,-1-1 0,1 1-1,0 0 1,0 0 0,-1 0-1,1 0 1,-1 0 0,1 1 0,-1-1-1,1 0 1,-1 1 0,0-1-1,0 1 1,0-1 0,1 1-1,-2-1 1,1 1 0,0 0-1,0 0 1,0 1 0,1 5 27,-1 0 0,0 1 0,0-1 0,-1 0 0,-1 16 0,0-1 51,1-22-38,1-11 111,2-5-139,1 0 0,0 0 0,1 1 0,0-1 1,1 1-1,1 0 0,0 1 0,14-19 0,-21 31-12,1 0 0,0-1 0,0 1 0,0 0 0,0 0 0,0 0 0,1 0 0,-1 0 0,0 0 0,0 0 0,1 1 1,-1-1-1,0 0 0,3 0 0,-3 1-1,0 0 1,-1 0-1,1 0 1,0 0 0,-1 0-1,1 0 1,0 0-1,-1 0 1,1 1-1,0-1 1,-1 0 0,1 0-1,0 1 1,-1-1-1,1 0 1,-1 1-1,1-1 1,0 1 0,-1-1-1,1 1 1,-1-1-1,1 2 1,3 4-20,-1 0 0,1 0 0,-2 0 0,1 0 0,2 11 0,12 19-39,-17-36 62,1 1 0,0-1 0,0 1 0,-1-1 0,1 0 0,0 1-1,0-1 1,0 0 0,0 0 0,-1 0 0,1 0 0,0 1 0,0-1 0,0-1-1,0 1 1,0 0 0,0 0 0,-1 0 0,1 0 0,0 0 0,0-1-1,0 1 1,0 0 0,-1-1 0,1 1 0,0-1 0,0 1 0,-1-1 0,1 1-1,0-1 1,-1 1 0,2-2 0,21-25 63,-19 21-45,47-66 43,-28 38-55,33-37-1,-56 70-11,0 1-1,0-1 1,0 1-1,1 0 1,-1-1-1,0 1 1,1-1-1,-1 1 1,0 0-1,1-1 1,-1 1-1,0 0 1,1 0-1,-1-1 1,1 1-1,-1 0 1,1 0-1,-1 0 1,0-1 0,1 1-1,-1 0 1,1 0-1,-1 0 1,1 0-1,-1 0 1,1 0-1,-1 0 1,1 0-1,-1 0 1,1 0-1,-1 0 1,1 0-1,-1 0 1,1 0-1,-1 1 1,1-1-1,-1 0 1,8 21-26,-7 41 124,-1-53-107,6 42-57,-6-50-34,0-1-1,0 1 1,0 0 0,1 0 0,-1 0 0,0-1 0,0 1 0,1 0 0,-1 0 0,0-1-1,1 1 1,-1 0 0,1-1 0,-1 1 0,1 0 0,-1-1 0,1 1 0,-1-1 0,1 1-1,0-1 1,-1 1 0,1-1 0,0 1 0,-1-1 0,1 1 0,0-1 0,0 0 0,-1 0 0,1 1-1,0-1 1,0 0 0,0 0 0,-1 0 0,1 0 0,0 0 0,0 0 0,0 0 0,-1 0-1,1 0 1,0 0 0,0-1 0,0 1 0,-1 0 0,1 0 0,0-1 0,0 1 0,-1 0 0,1-1-1,0 1 1,-1-1 0,1 1 0,0-1 0,-1 0 0,1 1 0,-1-1 0,1 1 0,-1-1-1,1-1 1,11-14-4737,0-5-3064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2.121"/>
    </inkml:context>
    <inkml:brush xml:id="br0">
      <inkml:brushProperty name="width" value="0.025" units="cm"/>
      <inkml:brushProperty name="height" value="0.025" units="cm"/>
      <inkml:brushProperty name="color" value="#E71224"/>
    </inkml:brush>
  </inkml:definitions>
  <inkml:trace contextRef="#ctx0" brushRef="#br0">40 24 13357,'0'0'6064,"9"-4"-3929,-2 0-1672,1 1 0,1 0 0,-1 1 0,0 0 0,1 0 0,11-1 0,-18 3-394,0-1 0,0 1 0,0 0 0,0 0 0,0 0 0,0 1 0,0-1 0,0 0 0,-1 1 0,1-1 0,0 1 0,0-1 0,0 1 0,-1 0 0,1 0 0,0 0 0,-1 0 0,1 0 0,0 0 0,-1 1 0,0-1 0,1 0 0,-1 1 0,0-1 0,0 1 0,0-1 0,1 1 0,-2 0 0,1-1 0,0 1 0,0 0 0,-1 0 0,1 0 0,-1 0 0,1-1 0,-1 1 0,0 0 0,1 0 1,-1 0-1,0 0 0,-1 2 0,1 0-9,-1 1 0,0-1 1,0 0-1,0 0 1,0 0-1,-1-1 1,1 1-1,-1 0 1,0 0-1,0-1 1,0 1-1,-1-1 0,-5 6 1,-46 43 434,27-29-288,16-12-110,6-8-70,1 0 0,0 1 1,0 0-1,0 0 1,0 0-1,0 0 0,1 1 1,0-1-1,0 1 1,0 0-1,1 0 0,-1 0 1,-1 8-1,4-12-20,0 0-1,0-1 1,1 1-1,-1 0 1,1-1-1,-1 1 1,0 0-1,1-1 1,-1 1-1,1-1 1,0 1-1,-1 0 1,1-1 0,-1 0-1,1 1 1,0-1-1,-1 1 1,1-1-1,0 0 1,0 1-1,-1-1 1,1 0-1,0 0 1,0 0-1,-1 0 1,1 1-1,0-1 1,0 0-1,-1 0 1,2-1 0,32 1 105,-25 0-107,4 0-211,0-1 0,0-1-1,0 1 1,0-2-1,0 0 1,-1-1-1,15-6 1,-15 5-1528,0-1 1,-1 0-1,0-1 1,12-9-1,4-6-5435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2.496"/>
    </inkml:context>
    <inkml:brush xml:id="br0">
      <inkml:brushProperty name="width" value="0.025" units="cm"/>
      <inkml:brushProperty name="height" value="0.025" units="cm"/>
      <inkml:brushProperty name="color" value="#E71224"/>
    </inkml:brush>
  </inkml:definitions>
  <inkml:trace contextRef="#ctx0" brushRef="#br0">62 0 14798,'0'0'8242,"-6"10"-6208,-34 72 772,37-75-2638,1 0 1,-1 0 0,1 1 0,0-1 0,1 1 0,0-1-1,0 1 1,0 0 0,1 0 0,0-1 0,3 14 0,-3-20-165,1 0 0,0 1 1,0-1-1,-1 0 0,1 1 1,0-1-1,0 0 0,1 0 0,-1 0 1,0 0-1,0 0 0,0 0 1,1 0-1,-1 0 0,0-1 1,1 1-1,-1-1 0,1 1 1,-1 0-1,1-1 0,-1 0 1,1 1-1,-1-1 0,1 0 1,0 0-1,-1 0 0,1 0 0,2-1 1,-1 1-348,-1 0 0,1 0 0,0 0 1,0-1-1,-1 1 0,1-1 0,0 0 0,-1 0 1,1 0-1,0 0 0,-1 0 0,0-1 0,1 1 0,-1-1 1,3-2-1,17-35-10617,-14 17 2755</inkml:trace>
  <inkml:trace contextRef="#ctx0" brushRef="#br0" timeOffset="1">126 65 8552,'0'0'13100,"-14"67"-10729,9-40-161,-4 1-545,7-3-512,-2-1-352,4-3-416,0-3-289,9 2-96,2-4-128,-2-1-1410,2-4-1889,-1-4-2371,3-4-6373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3.562"/>
    </inkml:context>
    <inkml:brush xml:id="br0">
      <inkml:brushProperty name="width" value="0.025" units="cm"/>
      <inkml:brushProperty name="height" value="0.025" units="cm"/>
      <inkml:brushProperty name="color" value="#E71224"/>
    </inkml:brush>
  </inkml:definitions>
  <inkml:trace contextRef="#ctx0" brushRef="#br0">1 122 9385,'0'0'7538,"10"2"-5947,24 4-547,1-1 0,0-2 0,56-2 1,118-16 670,-139 8-1249,604-39 1002,-113 8-1148,-464 30 1474,-96 8-1479,7-4-1268,1-6-4773,-4 0-1374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5.700"/>
    </inkml:context>
    <inkml:brush xml:id="br0">
      <inkml:brushProperty name="width" value="0.025" units="cm"/>
      <inkml:brushProperty name="height" value="0.025" units="cm"/>
      <inkml:brushProperty name="color" value="#E71224"/>
    </inkml:brush>
  </inkml:definitions>
  <inkml:trace contextRef="#ctx0" brushRef="#br0">36 177 3171,'0'0'7217,"-6"9"-3570,0-2-2673,-14 24 824,16-2 2380,6-28-3972,-1 0 1,0 0-1,1-1 0,0 1 0,-1 0 1,1-1-1,-1 1 0,1-1 0,0 0 1,-1 0-1,1 1 0,0-1 1,-1 0-1,1 0 0,0-1 0,-1 1 1,1 0-1,-1-1 0,1 1 0,0 0 1,1-2-1,7-2 102,0 0 0,-1-1 0,0 0 0,0-1 0,0 0 0,0-1 0,-1 0 0,9-9 0,58-66 186,-73 80-488,27-31 120,29-46-1,-68 99-140,2-1 0,1 1 0,0 0 0,1 1 0,2 0 0,0 0 0,1 0 0,1 0 0,1 0 0,2 31 0,-1-51-52,0 0 1,0-1 0,0 1 0,1 0 0,-1-1 0,0 1-1,1 0 1,-1 0 0,0-1 0,1 1 0,-1-1 0,0 1-1,1 0 1,-1-1 0,1 1 0,0-1 0,-1 1 0,1-1-1,-1 1 1,1-1 0,0 1 0,-1-1 0,1 0 0,0 1-1,-1-1 1,1 0 0,0 0 0,-1 0 0,1 1 0,0-1-1,0 0 1,-1 0 0,1 0 0,0 0 0,0 0 0,-1 0-1,1 0 1,0-1 0,0 1 0,0 0 0,2-1-597,0 0 0,-1 0 0,1 0 0,-1 0 1,0 0-1,1 0 0,-1-1 0,0 1 0,0-1 0,3-2 1,13-19-8414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6.379"/>
    </inkml:context>
    <inkml:brush xml:id="br0">
      <inkml:brushProperty name="width" value="0.025" units="cm"/>
      <inkml:brushProperty name="height" value="0.025" units="cm"/>
      <inkml:brushProperty name="color" value="#E71224"/>
    </inkml:brush>
  </inkml:definitions>
  <inkml:trace contextRef="#ctx0" brushRef="#br0">4 67 5381,'0'0'20761,"5"-8"-19581,-2 3-1037,1 0 0,0 0 0,0 0 0,0 0 0,1 1 0,-1 0 0,1 0 0,7-4 0,-10 6-121,1 1-1,-1-1 1,1 1 0,0 0 0,0-1-1,0 1 1,-1 0 0,1 1 0,0-1-1,0 1 1,0-1 0,0 1 0,1 0-1,-1 0 1,0 0 0,0 0 0,0 1 0,0-1-1,0 1 1,0 0 0,-1 0 0,1 0-1,0 0 1,3 2 0,-4-2-19,0 1-1,0 0 1,0 0 0,-1 0-1,1 0 1,0 0 0,-1 1 0,0-1-1,1 0 1,-1 1 0,0-1-1,0 1 1,0-1 0,-1 1-1,1-1 1,-1 1 0,1 0 0,-1-1-1,0 1 1,0 0 0,0-1-1,0 1 1,0 0 0,-1-1-1,-1 5 1,1 1 20,-1 1 1,0-1-1,-1 0 0,0 0 0,0 0 1,-1 0-1,-5 7 0,-64 77 149,29-40 217,43-51-373,1-1 1,0 0-1,-1 0 1,1 1-1,0-1 1,0 0-1,-1 0 1,1 1-1,0-1 1,0 0-1,-1 1 1,1-1-1,0 0 1,0 1-1,0-1 1,0 0-1,0 1 1,-1-1-1,1 0 1,0 1-1,0-1 1,0 0-1,0 1 1,0-1-1,0 1 1,0-1-1,0 0 1,0 1-1,0-1 1,0 0-1,1 1 1,-1-1-1,0 0 1,0 1-1,0-1 1,0 1-1,0-1 1,1 0-1,-1 0 1,0 1-1,0-1 1,1 0-1,-1 1 1,0-1-1,1 0 1,-1 0-1,0 0 1,0 1-1,1-1 1,-1 0-1,1 0 1,28 2 454,34-13-220,-31 2-589,41-12-751,-52 11-2980,-6-3-3471,-9 3-2134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9.623"/>
    </inkml:context>
    <inkml:brush xml:id="br0">
      <inkml:brushProperty name="width" value="0.025" units="cm"/>
      <inkml:brushProperty name="height" value="0.025" units="cm"/>
      <inkml:brushProperty name="color" value="#E71224"/>
    </inkml:brush>
  </inkml:definitions>
  <inkml:trace contextRef="#ctx0" brushRef="#br0">111 4 13741,'3'-3'9704,"-7"19"-7579,-13 27-2466,-15 4 528,24-37 116,0 1 0,1-1 0,0 1 0,1 1 0,0-1 0,1 1 0,-8 25 0,13-36-264,0-1-1,0 1 1,0-1 0,0 1 0,0-1 0,0 1 0,0-1 0,1 1 0,-1 0 0,0-1 0,0 1-1,0-1 1,1 1 0,-1-1 0,0 0 0,1 1 0,-1-1 0,0 1 0,1-1 0,-1 1 0,0-1-1,1 0 1,-1 1 0,1-1 0,-1 0 0,1 0 0,-1 1 0,1-1 0,-1 0 0,1 0-1,-1 0 1,1 1 0,-1-1 0,2 0 0,29 2 543,29-12-326,-44 5-303,60-21-2421,-71 24 1231,-1-1 0,1 0 0,0 0 0,-1 0 0,0 0 0,0-1-1,5-4 1,2-10-8831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9.955"/>
    </inkml:context>
    <inkml:brush xml:id="br0">
      <inkml:brushProperty name="width" value="0.025" units="cm"/>
      <inkml:brushProperty name="height" value="0.025" units="cm"/>
      <inkml:brushProperty name="color" value="#E71224"/>
    </inkml:brush>
  </inkml:definitions>
  <inkml:trace contextRef="#ctx0" brushRef="#br0">57 1 13837,'0'0'7527,"-30"64"-5893,21-40-161,5 3-576,-1-1-609,1 3-224,-1-2-32,5-2 0,0-4-128,0-6-1569,0-9-930,9-6-2722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0.288"/>
    </inkml:context>
    <inkml:brush xml:id="br0">
      <inkml:brushProperty name="width" value="0.025" units="cm"/>
      <inkml:brushProperty name="height" value="0.025" units="cm"/>
      <inkml:brushProperty name="color" value="#E71224"/>
    </inkml:brush>
  </inkml:definitions>
  <inkml:trace contextRef="#ctx0" brushRef="#br0">95 1 15278,'0'0'2435,"-41"51"-385,21-21 192,2-2-737,8-1-832,4-2-545,6-3-128,0-4-1057,6-6-1922,4-5-1889,1-5-3588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2.897"/>
    </inkml:context>
    <inkml:brush xml:id="br0">
      <inkml:brushProperty name="width" value="0.025" units="cm"/>
      <inkml:brushProperty name="height" value="0.025" units="cm"/>
      <inkml:brushProperty name="color" value="#E71224"/>
    </inkml:brush>
  </inkml:definitions>
  <inkml:trace contextRef="#ctx0" brushRef="#br0">71 8 13837,'10'-8'7619,"-6"12"-3736,-7 23-2995,-1-18-685,0 0-1,0 0 0,-1-1 1,0 1-1,-1-1 0,-6 8 0,6-9 6,1 0-1,0 0 1,1 0-1,-1 1 1,1-1-1,1 1 1,-1 0-1,-2 11 1,6-18-198,0-1 1,0 0 0,0 1-1,0-1 1,0 1 0,0-1 0,0 0-1,1 1 1,-1-1 0,0 0-1,0 1 1,0-1 0,0 0 0,1 1-1,-1-1 1,0 0 0,0 1-1,1-1 1,-1 0 0,0 1 0,1-1-1,-1 0 1,0 0 0,1 0-1,-1 1 1,0-1 0,1 0-1,-1 0 1,0 0 0,1 0 0,-1 0-1,0 0 1,2 1 0,21 1 275,21-5 19,-34 1-212,1 0 0,-1-1 0,0 0 0,0-1 0,0 0 0,-1-1-1,13-7 1,-18 9-554,1 0 0,-1 0-1,-1-1 1,1 1-1,0-1 1,-1 0 0,4-6-1,3-12-5293,-7-2-3708,-31 67 17358,1 6-2658,-11 22-2483,35-64-2917,0 1 0,0-1 1,1 1-1,0 0 0,1 0 1,-1 0-1,1 12 0,1-20 41,0 0 0,0 0 0,0 0 0,-1 1 0,1-1 1,0 0-1,0 0 0,0 0 0,0 1 0,0-1 0,0 0 0,0 0 0,0 0 0,0 0 0,0 1 0,1-1 0,-1 0 1,0 0-1,0 0 0,0 0 0,0 1 0,0-1 0,0 0 0,0 0 0,0 0 0,0 0 0,1 1 0,-1-1 0,0 0 0,0 0 1,0 0-1,0 0 0,0 0 0,1 0 0,-1 0 0,0 0 0,0 0 0,0 1 0,0-1 0,1 0 0,-1 0 0,0 0 0,0 0 1,0 0-1,0 0 0,1 0 0,-1 0 0,0 0 0,0 0 0,0 0 0,1 0 0,-1 0 0,0 0 0,0-1 0,0 1 0,0 0 1,1 0-1,-1 0 0,0 0 0,0 0 0,0 0 0,12-4-7576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3.387"/>
    </inkml:context>
    <inkml:brush xml:id="br0">
      <inkml:brushProperty name="width" value="0.025" units="cm"/>
      <inkml:brushProperty name="height" value="0.025" units="cm"/>
      <inkml:brushProperty name="color" value="#E71224"/>
    </inkml:brush>
  </inkml:definitions>
  <inkml:trace contextRef="#ctx0" brushRef="#br0">125 1 14061,'0'0'10843,"-10"0"-10480,5 1-321,0 0 1,-1 0-1,1 0 1,0 0-1,0 1 0,0 0 1,0 0-1,1 1 1,-1-1-1,0 1 1,1 0-1,0 0 1,0 0-1,0 1 1,0-1-1,0 1 1,1 0-1,-1 0 1,1 1-1,0-1 1,1 1-1,-1-1 1,-1 6-1,2-7 16,0-1-1,1 0 0,0 1 1,-1-1-1,1 1 1,0-1-1,1 1 1,-1-1-1,0 1 0,1 0 1,-1-1-1,1 1 1,0 0-1,0-1 0,0 1 1,0 0-1,1 3 1,0-5-39,0 1 0,0-1 0,0 0 0,1 0 0,-1 0 1,1 0-1,-1 0 0,0 0 0,1 0 0,0 0 0,-1 0 0,1-1 1,-1 1-1,1-1 0,0 1 0,-1-1 0,1 0 0,0 0 0,0 1 1,-1-1-1,1 0 0,0-1 0,0 1 0,-1 0 0,1 0 0,0-1 1,2 0-1,2 0-10,1-1 1,-1 0 0,1 0-1,-1-1 1,0 1 0,0-1-1,0 0 1,0-1-1,-1 0 1,10-7 0,43-49-773,-63 67 764,1 0 0,-1 1-1,1 0 1,1 0 0,0 0 0,0 0-1,0 0 1,1 0 0,1 1-1,-1-1 1,1 1 0,0 10 0,1-6 88,0 1 1,0-1-1,2 0 1,0 1-1,0-1 1,1 0 0,6 18-1,-7-29-48,-1 0 0,-1 0-1,1 0 1,0 1 0,-1-1 0,1 0-1,-1 1 1,1-1 0,-1 0 0,0 1-1,0-1 1,0 0 0,0 1 0,-1-1-1,1 0 1,-1 1 0,1-1 0,-1 0-1,-1 3 1,1-3 46,-1 0 1,1-1-1,0 1 0,-1-1 0,1 0 1,-1 0-1,1 1 0,-1-1 1,1 0-1,-1 0 0,0 0 0,0-1 1,1 1-1,-1 0 0,0-1 0,0 1 1,0-1-1,-3 1 0,1-1 26,-1 1 0,1-1 0,0-1-1,0 1 1,-1 0 0,1-1 0,0 0 0,0 0-1,0 0 1,-1-1 0,1 1 0,1-1 0,-1 0-1,0 0 1,0 0 0,1-1 0,-1 1 0,1-1-1,0 0 1,-4-4 0,-8-24-3155,14 29 2581,1-1 0,-1 1 0,1 0 0,0-1 0,0 1 1,0 0-1,0-1 0,0 1 0,0 0 0,1-1 0,-1 1 0,1 0 0,-1 0 0,1-1 0,0 1 0,0 0 0,0 0 0,0 0 0,0 0 1,3-2-1,11-12-8567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8.135"/>
    </inkml:context>
    <inkml:brush xml:id="br0">
      <inkml:brushProperty name="width" value="0.025" units="cm"/>
      <inkml:brushProperty name="height" value="0.025" units="cm"/>
    </inkml:brush>
  </inkml:definitions>
  <inkml:trace contextRef="#ctx0" brushRef="#br0">0 575 15439,'0'0'6560,"9"1"-5866,-1 0-609,1 0 0,0-1 0,0 0-1,0 0 1,0-1 0,-1 0-1,13-3 1,-18 4-24,0-1 0,-1 0-1,1 0 1,0 0 0,-1-1 0,1 1 0,-1-1-1,1 1 1,-1-1 0,1 0 0,-1 0 0,0 0-1,0 0 1,0 0 0,0-1 0,-1 1 0,1-1-1,-1 1 1,1-1 0,-1 1 0,0-1 0,0 0-1,0 0 1,0 0 0,0 1 0,-1-1 0,1 0-1,-1 0 1,0 0 0,0-4 0,0 5-5,0 0 1,0 0-1,-1 0 0,1 0 1,0 0-1,-1 0 1,0 0-1,1 0 0,-1 0 1,0 0-1,0 0 1,0 0-1,0 1 0,-3-4 1,3 4-61,1 1 0,-1-1 0,0 1 0,0-1 0,0 1 1,1-1-1,-1 1 0,0-1 0,0 1 0,0 0 0,0 0 0,0 0 1,0-1-1,0 1 0,0 0 0,0 0 0,0 0 0,0 0 0,0 0 1,0 0-1,1 1 0,-1-1 0,0 0 0,0 0 0,0 1 0,0-1 1,0 1-1,0-1 0,0 1 0,1-1 0,-1 1 0,0-1 1,0 1-1,1 0 0,-1-1 0,0 1 0,0 1 0,-2 1-10,0 1 1,0-1-1,1 1 0,-1 0 0,1 0 0,0 0 1,0 0-1,0 0 0,1 1 0,-1-1 1,1 0-1,0 1 0,0-1 0,1 1 0,-1-1 1,1 1-1,0 0 0,0-1 0,1 1 0,-1-1 1,3 8-1,-3-9 15,1-1 0,0 0 0,0 0 0,0 0 0,0 0 0,0 1 0,0-2 0,0 1 0,1 0 1,-1 0-1,0 0 0,1 0 0,0-1 0,-1 1 0,1-1 0,0 1 0,0-1 0,0 0 0,0 0 0,0 0 0,0 0 0,0 0 0,1 0 1,-1-1-1,0 1 0,0-1 0,1 1 0,-1-1 0,0 0 0,1 0 0,-1 0 0,0 0 0,0 0 0,1 0 0,-1-1 0,0 1 0,1-1 1,-1 0-1,0 0 0,0 1 0,0-1 0,0-1 0,4-1 0,0-1 16,0-1 1,1 1-1,-2-1 0,1-1 0,0 1 1,-1-1-1,0 1 0,-1-2 1,1 1-1,-1 0 0,0-1 0,3-7 1,3-8 10,-1 1 0,11-39 1,-13 35 17,-1-1 1,-1-1-1,-1 1 1,-1-1-1,-1 0 1,-3-33-1,1 60-35,0-1 1,0 0-1,1 1 0,-1-1 0,0 0 1,0 1-1,-1-1 0,1 0 0,0 1 1,0-1-1,0 0 0,0 1 0,0-1 1,-1 0-1,1 1 0,0-1 0,-1 0 1,1 1-1,0-1 0,-1 1 0,1-1 0,-1 1 1,1-1-1,-1 1 0,1-1 0,-1 1 1,1 0-1,-1-1 0,0 1 0,1 0 1,-1-1-1,1 1 0,-1 0 0,0 0 1,1-1-1,-1 1 0,0 0 0,1 0 1,-1 0-1,0 0 0,1 0 0,-1 0 0,0 0 1,1 0-1,-1 0 0,0 0 0,1 1 1,-1-1-1,0 0 0,-2 1 27,1 1 0,0-1 1,0 0-1,-1 1 0,1 0 0,1-1 0,-1 1 0,0 0 0,0 0 1,1 0-1,-3 3 0,-3 9-16,0-1 0,1 1 0,0 1-1,-6 25 1,10-32-13,0 0-1,1 0 1,0 0-1,0 0 1,1 0-1,0 0 1,1 0-1,-1 0 1,2 0-1,3 15 1,-4-21-6,0 1 0,0-1 0,0 0 0,0 1 1,1-1-1,-1 0 0,1 0 0,0 0 0,0 0 1,-1 0-1,1 0 0,0 0 0,1-1 0,-1 1 1,0-1-1,0 1 0,1-1 0,-1 0 0,0 0 1,1 0-1,0 0 0,-1-1 0,1 1 0,-1-1 0,1 1 1,0-1-1,-1 0 0,1 0 0,0 0 0,-1 0 1,1-1-1,0 1 0,-1-1 0,1 1 0,3-2 1,2-1 9,0 0 0,0 0 0,0-1 0,0 1 0,-1-2 0,1 1 0,-1-1 0,0 0 0,10-11 0,51-68 73,-68 83-86,0 1 0,0 0 0,0-1 1,1 1-1,-1 0 0,0 0 0,0-1 1,0 1-1,0 0 0,1 0 0,-1-1 0,0 1 1,0 0-1,1 0 0,-1 0 0,0-1 1,0 1-1,1 0 0,-1 0 0,0 0 1,1 0-1,-1-1 0,0 1 0,1 0 0,-1 0 1,0 0-1,0 0 0,1 0 0,-1 0 1,0 0-1,1 0 0,-1 0 0,0 0 0,1 0 1,-1 0-1,0 0 0,1 1 0,-1-1 1,0 0-1,1 0 0,-1 0 0,0 0 1,0 0-1,1 1 0,-1-1 0,0 0 0,0 0 1,1 1-1,9 20 25,-9-19-23,0 1 0,0 0 1,0-1-1,0 1 1,0-1-1,1 1 0,-1-1 1,1 0-1,0 0 1,-1 1-1,1-1 0,0 0 1,3 1-1,-1-1 10,0 0-1,1-1 1,-1 0-1,1 0 1,0 0 0,-1-1-1,1 0 1,-1 1-1,1-2 1,0 1-1,-1 0 1,1-1 0,-1 0-1,1 0 1,-1 0-1,1-1 1,-1 0 0,0 1-1,0-1 1,7-5-1,6-4-2,-1-1 0,-1-1-1,23-23 1,-4 3-31,-34 33 22,1 0 0,-1 0 0,0 0 0,0-1 0,0 1 0,0 0 0,0 0 0,0 0 0,1 0 0,-1 0 0,0 0 0,0-1 0,0 1 0,1 0 0,-1 0 0,0 0 0,0 0 0,0 0 0,1 0-1,-1 0 1,0 0 0,0 0 0,0 0 0,1 0 0,-1 0 0,0 0 0,0 0 0,0 0 0,1 0 0,-1 0 0,0 0 0,0 0 0,0 0 0,1 0 0,-1 0 0,0 0 0,0 1 0,0-1 0,0 0 0,1 0 0,-1 0-1,0 0 1,0 0 0,0 1 0,0-1 0,0 0 0,1 0 0,-1 0 0,0 0 0,0 1 0,0-1 0,0 0 0,0 0 0,0 0 0,0 1 0,0-1 0,0 0 0,0 0 0,3 22 348,-4-20-328,1-1 0,0 1 0,0 0 0,0 0-1,0-1 1,0 1 0,0 0 0,0 0 0,0-1 0,1 1 0,-1 0-1,1 0 1,-1-1 0,1 1 0,0-1 0,0 1 0,0 0-1,0-1 1,0 0 0,0 1 0,0-1 0,0 1 0,2 0-1,1-2-33,-1 0 0,1 0 0,-1-1 0,1 1 0,-1-1-1,0 0 1,1 0 0,-1 0 0,0-1 0,0 1 0,0-1-1,0 0 1,0 0 0,0 0 0,0 0 0,0 0 0,-1-1-1,1 1 1,-1-1 0,0 1 0,0-1 0,0 0 0,0 0-1,0 0 1,-1 0 0,1-1 0,0-2 0,4-7-822,-1-1 0,0 0 0,-1 0-1,-1 0 1,3-19 0,5-68-7935,-8 48 1960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3.857"/>
    </inkml:context>
    <inkml:brush xml:id="br0">
      <inkml:brushProperty name="width" value="0.025" units="cm"/>
      <inkml:brushProperty name="height" value="0.025" units="cm"/>
      <inkml:brushProperty name="color" value="#E71224"/>
    </inkml:brush>
  </inkml:definitions>
  <inkml:trace contextRef="#ctx0" brushRef="#br0">0 20 13869,'0'0'14793,"10"4"-14532,-8-4-238,43 11 52,-43-10-64,-1-1 1,1 0-1,0 0 1,-1 0-1,1 0 1,-1 0-1,1 0 1,0 0-1,-1 0 0,1 0 1,-1-1-1,1 1 1,-1-1-1,1 1 1,-1-1-1,1 0 0,-1 0 1,1 1-1,-1-1 1,0 0-1,1 0 1,-1 0-1,0-1 1,0 1-1,0 0 0,0 0 1,0 0-1,0-1 1,0 1-1,-1-1 1,1 1-1,1-2 0,-2 2 6,0 1 0,0 0-1,0-1 1,0 1 0,0 0-1,0-1 1,0 1 0,0-1-1,0 1 1,0 0 0,0-1 0,0 1-1,-1 0 1,1-1 0,0 1-1,0 0 1,0 0 0,0-1-1,0 1 1,-1 0 0,1-1-1,0 1 1,0 0 0,-1 0-1,1-1 1,0 1 0,0 0-1,-1 0 1,1 0 0,0-1-1,-1 1 1,1 0 0,0 0-1,-1 0 1,1 0 0,0 0-1,-1 0 1,1-1 0,-22 1 410,19 0-404,-1 1 0,1-1-1,0 1 1,0 0 0,-1 0 0,1 0-1,0 0 1,0 1 0,0-1 0,0 1-1,-4 3 1,2 8 405,5-6-1508,4-6-4706,7-8-4015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4.580"/>
    </inkml:context>
    <inkml:brush xml:id="br0">
      <inkml:brushProperty name="width" value="0.025" units="cm"/>
      <inkml:brushProperty name="height" value="0.025" units="cm"/>
      <inkml:brushProperty name="color" value="#E71224"/>
    </inkml:brush>
  </inkml:definitions>
  <inkml:trace contextRef="#ctx0" brushRef="#br0">1 269 13869,'0'0'10714,"10"-8"-9230,26-22-1247,-2-2 0,-1-2-1,-1 0 1,-2-3 0,37-57-1,-76 123-238,-9 49-1,15-64-44,0-1-1,1 1 1,1 0-1,0 0 1,1 0-1,1 0 1,0 0-1,6 25 1,-7-38-169,1 0 0,-1 0-1,1 1 1,0-1 0,-1 0 0,1 0-1,0 0 1,0 0 0,0 0 0,0 0 0,0 0-1,0-1 1,0 1 0,2 1 0,12 0-8131,-1-6-4011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5.240"/>
    </inkml:context>
    <inkml:brush xml:id="br0">
      <inkml:brushProperty name="width" value="0.025" units="cm"/>
      <inkml:brushProperty name="height" value="0.025" units="cm"/>
      <inkml:brushProperty name="color" value="#E71224"/>
    </inkml:brush>
  </inkml:definitions>
  <inkml:trace contextRef="#ctx0" brushRef="#br0">23 69 11499,'0'0'10922,"6"-9"-9310,-4 5-1433,0 0 0,1 0 0,0 0 0,0 0 0,0 0 0,0 1 0,1 0 0,-1-1 0,1 1 0,0 1 0,-1-1 0,2 0 0,-1 1 0,0 0 0,0 0 0,1 0 0,-1 1 0,1-1-1,-1 1 1,1 0 0,0 0 0,8 0 0,-9 1-136,1 0-1,-1 0 0,0 1 0,0-1 0,0 1 1,0 0-1,0 0 0,0 1 0,0-1 0,0 1 1,0-1-1,-1 1 0,1 1 0,0-1 0,-1 0 1,0 1-1,6 5 0,-7-5-35,0-1 0,-1 1-1,1 0 1,-1 0 0,0 0 0,1-1-1,-1 2 1,-1-1 0,1 0 0,0 0-1,-1 0 1,1 0 0,-1 0 0,0 0 0,0 1-1,0-1 1,-1 0 0,1 0 0,-1 0-1,0 0 1,0 0 0,0 0 0,0 0-1,-2 4 1,-4 5 14,0 0 0,-1-1 1,0 0-1,-1 0 0,0-1 0,-1 0 0,0-1 0,0 0 0,-19 12 1,16-12-10,0 2 1,0-1-1,1 2 1,0 0-1,1 0 1,-10 15-1,21-26-3,-1-1 0,1 0 1,0 1-1,-1-1 0,1 1 0,0-1 0,0 1 1,0-1-1,-1 1 0,1-1 0,0 1 0,0-1 0,0 1 1,0-1-1,0 1 0,0-1 0,0 1 0,0-1 1,0 1-1,0-1 0,0 1 0,1-1 0,-1 1 0,0-1 1,0 1-1,0-1 0,1 1 0,-1-1 0,0 0 1,0 1-1,1-1 0,-1 1 0,0-1 0,1 0 0,-1 1 1,1-1-1,-1 0 0,0 1 0,1-1 0,-1 0 0,1 0 1,-1 1-1,1-1 0,-1 0 0,1 0 0,-1 0 1,1 0-1,-1 1 0,1-1 0,-1 0 0,1 0 0,-1 0 1,1 0-1,-1 0 0,1-1 0,39 2 356,-29-2-342,11 1-63,0-2 0,1 0 0,35-10 0,4-11-3078,-55 20 1810,-1 0-1,0-1 0,0 0 1,0-1-1,-1 1 1,7-8-1,2-7-5962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5.649"/>
    </inkml:context>
    <inkml:brush xml:id="br0">
      <inkml:brushProperty name="width" value="0.025" units="cm"/>
      <inkml:brushProperty name="height" value="0.025" units="cm"/>
      <inkml:brushProperty name="color" value="#E71224"/>
    </inkml:brush>
  </inkml:definitions>
  <inkml:trace contextRef="#ctx0" brushRef="#br0">55 1 13549,'0'0'10447,"-5"8"-9502,-2 2-547,1 0 1,0 0-1,1 0 1,0 1-1,1 0 1,0 0-1,0 0 0,2 0 1,-1 0-1,-1 20 1,4-31-377,0 1 0,0 0 0,1 0 1,-1-1-1,0 1 0,0 0 0,1-1 1,-1 1-1,0 0 0,1-1 0,-1 1 1,1-1-1,-1 1 0,1 0 0,-1-1 1,1 1-1,-1-1 0,1 0 0,-1 1 1,1-1-1,0 1 0,-1-1 0,1 0 1,0 1-1,-1-1 0,1 0 0,0 0 1,0 0-1,32 4 286,-26-4-668,1 0 1,-1-1-1,0 0 0,1 0 1,-1-1-1,8-3 1,-13 5-25,-1-1 1,1 1-1,0-1 1,-1 0-1,1 0 1,-1 0-1,1 0 1,-1 0-1,1 0 1,-1 0-1,0-1 1,0 1-1,1 0 1,-1-1-1,0 1 1,0-1 0,0 1-1,-1-1 1,1 1-1,0-1 1,0 0-1,-1 1 1,1-1-1,-1 0 1,0 0-1,1 0 1,-1 1-1,0-1 1,0-2-1,-1 4 538,-1 1 0,1-1-1,0 1 1,0-1 0,0 0-1,0 1 1,-1 0-1,1-1 1,0 1 0,0 0-1,0 0 1,0-1 0,1 1-1,-1 0 1,0 0-1,0 0 1,-1 2 0,-6 11 1455,0 0 0,1 0 0,0 1 0,-6 21 0,9-24-1282,1 1-1,1-1 0,0 1 0,0-1 1,1 1-1,1 13 0,0-25-418,1 0-1,-1 0 0,0 0 0,0 0 1,0 0-1,1 0 0,-1-1 0,1 1 0,-1 0 1,1 0-1,-1 0 0,1 0 0,-1-1 1,1 1-1,0 0 0,-1-1 0,1 1 1,0 0-1,-1-1 0,1 1 0,0-1 0,0 1 1,0-1-1,0 1 0,1-1 0,-1 1-354,1-1 0,-1 0 0,0 1 0,1-1 0,-1 0 0,0 0 0,1 0 0,-1 0 0,1 0 0,-1 0 0,0 0 1,1-1-1,-1 1 0,0 0 0,1-1 0,-1 1 0,2-2 0,9-10-7748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6.029"/>
    </inkml:context>
    <inkml:brush xml:id="br0">
      <inkml:brushProperty name="width" value="0.025" units="cm"/>
      <inkml:brushProperty name="height" value="0.025" units="cm"/>
      <inkml:brushProperty name="color" value="#E71224"/>
    </inkml:brush>
  </inkml:definitions>
  <inkml:trace contextRef="#ctx0" brushRef="#br0">61 0 11371,'0'0'13100,"-28"64"-10794,21-40-1089,-8-1-544,10 2-417,0-4-192,5-2-128,0-3-1441,0-8-1954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6.377"/>
    </inkml:context>
    <inkml:brush xml:id="br0">
      <inkml:brushProperty name="width" value="0.025" units="cm"/>
      <inkml:brushProperty name="height" value="0.025" units="cm"/>
      <inkml:brushProperty name="color" value="#E71224"/>
    </inkml:brush>
  </inkml:definitions>
  <inkml:trace contextRef="#ctx0" brushRef="#br0">63 0 15214,'0'0'13624,"-1"11"-12754,-9 34 120,-26 71 1,32-107-950,2-1 0,-1 1-1,1 0 1,0 0 0,0 17 0,2-25-29,0-1 0,1 1 0,-1-1 0,1 1 0,-1-1-1,1 1 1,-1-1 0,1 0 0,-1 1 0,1-1 0,-1 1 0,1-1 0,0 0 0,-1 0-1,1 1 1,0-1 0,-1 0 0,1 0 0,0 0 0,-1 0 0,1 0 0,0 0-1,-1 0 1,1 0 0,0 0 0,-1 0 0,1 0 0,0 0 0,-1 0 0,1 0-1,0-1 1,-1 1 0,2-1 0,26-6 91,-21 3-324,0 1-1,0-1 0,0 0 1,0-1-1,-1 0 0,1 0 0,-1 0 1,-1-1-1,1 0 0,6-9 1,7-13-5328,-4-2-5244,-9 18 4531</inkml:trace>
  <inkml:trace contextRef="#ctx0" brushRef="#br0" timeOffset="1">172 99 3972,'0'0'19186,"-27"55"-16752,18-37-864,0 3-449,4-1-673,0-3-256,5-3-128,0-2-64,3-4-288,4-6-1730,8-2-1761,-6 0-1731,1-13-6853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6.741"/>
    </inkml:context>
    <inkml:brush xml:id="br0">
      <inkml:brushProperty name="width" value="0.025" units="cm"/>
      <inkml:brushProperty name="height" value="0.025" units="cm"/>
      <inkml:brushProperty name="color" value="#E71224"/>
    </inkml:brush>
  </inkml:definitions>
  <inkml:trace contextRef="#ctx0" brushRef="#br0">151 1 13741,'0'0'12188,"-9"-1"-11126,6 1-1018,0 0 1,1 0-1,-1 0 0,0 0 1,0 1-1,0-1 1,0 1-1,1 0 0,-1-1 1,0 1-1,0 1 0,1-1 1,-1 0-1,1 1 1,-1-1-1,1 1 0,-3 2 1,2-1-10,0 0 1,1 0-1,-1 1 1,1-1-1,0 1 1,0-1-1,0 1 1,0 0-1,1 0 1,0-1-1,0 1 1,0 0-1,0 0 1,0 0-1,1 5 0,-1-8-27,1 0-1,0 1 0,0-1 0,0 1 0,0-1 0,0 1 0,0-1 0,0 0 0,0 1 0,1-1 1,-1 1-1,0-1 0,1 0 0,-1 1 0,1-1 0,0 0 0,-1 0 0,1 1 0,0-1 0,0 0 1,-1 0-1,1 0 0,0 0 0,0 0 0,1 0 0,-1 0 0,0 0 0,0-1 0,0 1 0,2 1 0,0-2 3,0 1 0,0-1 0,0 1 0,0-1 0,0 0 0,0 0 0,0 0 0,0-1 0,0 1-1,0-1 1,0 1 0,0-1 0,0 0 0,4-2 0,2-3-153,0 0 1,0 0 0,-1-1-1,0 0 1,0 0 0,0-1-1,-1 0 1,8-12 0,-14 20-61,-1 4 161,-1 0 1,1 0 0,-1 0-1,0-1 1,0 1 0,-1 0-1,-1 4 1,-5 14 328,1 1 1,1 0 0,0 0 0,2 0-1,1 0 1,1 1 0,1-1-1,2 26 1,-1-47-208,0-1 0,-1 1 0,0-1-1,1 1 1,-1-1 0,0 1 0,1-1 0,-1 0 0,0 0 0,0 1 0,0-1-1,-1 0 1,1 0 0,0 0 0,0 0 0,0 0 0,-1 0 0,1 0 0,-1 0-1,1-1 1,0 1 0,-1-1 0,1 1 0,-1-1 0,1 1 0,-1-1 0,0 0 0,1 1-1,-1-1 1,-2 0 0,-59 2 527,54-3-455,6 1-155,0 0 1,0 0-1,1 0 1,-1-1-1,0 1 0,0-1 1,0 1-1,1-1 1,-1 0-1,0-1 0,1 1 1,-1 0-1,1-1 1,-1 1-1,1-1 0,0 0 1,-3-2-1,4 3-402,0-1-1,0 1 1,1 0 0,-1-1-1,0 1 1,1-1-1,-1 1 1,1-1-1,-1 1 1,1-1 0,0 1-1,0-1 1,0-2-1,1-1-6512,7 0-4912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7.240"/>
    </inkml:context>
    <inkml:brush xml:id="br0">
      <inkml:brushProperty name="width" value="0.025" units="cm"/>
      <inkml:brushProperty name="height" value="0.025" units="cm"/>
      <inkml:brushProperty name="color" value="#E71224"/>
    </inkml:brush>
  </inkml:definitions>
  <inkml:trace contextRef="#ctx0" brushRef="#br0">0 54 12396,'0'0'10463,"13"3"-9107,25 5-651,0-2 0,0-2 0,1-1 0,59-4 0,174-23 552,-132 9-952,413-15-54,-548 30-191,23 2 1330,-28-1-1352,1-1 0,0 0 0,0 0 0,-1 0 0,1 0 0,0 1 0,-1-1-1,1 0 1,0 1 0,-1-1 0,1 1 0,-1-1 0,1 0 0,-1 1 0,1-1 0,-1 1 0,1 0 0,-1-1 0,1 1 0,-1-1 0,1 1 0,-1 0 0,0-1 0,1 1 0,-1 0-1,0-1 1,0 1 0,0 0 0,0 0 0,1-1 0,-1 2 0,-1-2-45,1 0 1,-1 1-1,1-1 0,-1 0 0,1 0 1,-1 0-1,1 0 0,-1 0 0,1 0 0,-1 0 1,1 0-1,-1 0 0,1 0 0,-1 0 1,1 0-1,-1 0 0,0 0 0,1 0 1,-1 0-1,1-1 0,-1 1 0,1 0 1,0 0-1,-1 0 0,1-1 0,-1 1 0,1 0 1,-1-1-1,1 1 0,-1-1 0,-9-6-2970,5-1-1144,-4 0-2627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8.525"/>
    </inkml:context>
    <inkml:brush xml:id="br0">
      <inkml:brushProperty name="width" value="0.025" units="cm"/>
      <inkml:brushProperty name="height" value="0.025" units="cm"/>
      <inkml:brushProperty name="color" value="#E71224"/>
    </inkml:brush>
  </inkml:definitions>
  <inkml:trace contextRef="#ctx0" brushRef="#br0">3 223 13965,'-1'8'1390,"1"-5"-736,-1-1 1,1 0-1,0 0 1,0 0-1,0 0 0,0 1 1,0-1-1,0 0 1,0 0-1,1 0 0,0 4 1,0-5-513,1 0 0,-1-1 0,0 1-1,0 0 1,0-1 0,0 0 0,0 1 0,1-1 0,-1 0 0,0 1 0,0-1 0,1 0 0,-1 0 0,0 0 0,0 0 0,1 0 0,-1 0-1,0 0 1,0-1 0,1 1 0,-1 0 0,0-1 0,0 1 0,3-2 0,6-2 27,0 0 1,0 0-1,0-1 0,0-1 0,-1 0 1,0 0-1,15-13 0,53-57-50,-74 73-97,62-80 185,-33 39 178,-30 42-353,-7 19-128,-8 14 106,-25 41-1,22-44 6,-21 54-1,36-82-98,1 1 0,0-1-1,-1 1 1,1-1 0,0 1 0,-1 0-1,1-1 1,0 1 0,0-1-1,-1 1 1,1-1 0,0 1 0,0 0-1,0-1 1,0 1 0,0 0-1,0-1 1,0 1 0,0-1 0,0 1-1,0 0 1,0-1 0,0 1-1,1-1 1,-1 1 0,0 0 0,0-1-1,1 1 1,-1-1 0,0 1-1,1-1 1,-1 1 0,1-1 0,-1 1-1,0-1 1,1 0 0,-1 1-1,1-1 1,-1 1 0,1-1 0,-1 0-1,1 0 1,0 1 0,0-1-1,1 0-422,0 0-1,0 0 0,0 0 0,0-1 1,0 1-1,0-1 0,0 0 1,0 1-1,0-1 0,0 0 0,0 0 1,0 0-1,1-2 0,17-14-7425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8.870"/>
    </inkml:context>
    <inkml:brush xml:id="br0">
      <inkml:brushProperty name="width" value="0.025" units="cm"/>
      <inkml:brushProperty name="height" value="0.025" units="cm"/>
      <inkml:brushProperty name="color" value="#E71224"/>
    </inkml:brush>
  </inkml:definitions>
  <inkml:trace contextRef="#ctx0" brushRef="#br0">114 0 17489,'0'0'4852,"-10"8"-3565,-2 4-1120,0 0 1,1 1-1,0 0 1,1 1 0,-10 16-1,17-24-112,-1-1 0,1 0 1,0 1-1,1 0 0,-1-1 0,1 1 0,0 0 0,1 0 0,-1 1 0,1-1 0,0 0 0,1 0 0,0 1 0,0-1 0,0 0 0,0 0 0,1 1 1,0-1-1,1 0 0,2 7 0,-3-10-10,1-1 0,-1 0 0,1 1 0,0-1 1,-1 0-1,1 0 0,0 0 0,1-1 0,-1 1 0,0 0 1,0-1-1,1 1 0,-1-1 0,1 0 0,-1 0 0,1 0 1,-1 0-1,1 0 0,0-1 0,-1 1 0,1-1 0,0 0 0,0 0 1,-1 0-1,1 0 0,0 0 0,0 0 0,-1-1 0,1 1 1,0-1-1,4-1 0,0 0 62,-1-1 1,1 1-1,-1-1 0,1 0 1,-1-1-1,0 0 0,0 0 1,-1 0-1,1 0 0,-1-1 1,6-7-1,-6 5-18,0-1 0,0 0 1,-1 0-1,-1 0 0,1 0 0,-1-1 0,0 1 0,-1-1 1,2-15-1,-3 20-62,-1 0 0,1-1 0,-1 1 0,0-1-1,0 1 1,0-1 0,-1 1 0,1-1 0,-1 1 0,0 0 0,0-1 0,-1 1 0,1 0 0,-1 0 0,0 0 0,0 0 0,-1 0 0,1 1 0,-1-1-1,-5-5 1,7 8-53,1-1-1,-1 1 1,-1 0 0,1 0-1,0 1 1,0-1-1,0 0 1,0 0-1,-1 0 1,1 1 0,0-1-1,0 1 1,-1-1-1,1 1 1,-1-1-1,1 1 1,0 0 0,-1 0-1,1 0 1,-1 0-1,1 0 1,-1 0-1,1 0 1,-1 0-1,1 0 1,0 1 0,-1-1-1,1 1 1,0-1-1,-1 1 1,1-1-1,0 1 1,-1 0 0,1 0-1,0-1 1,0 1-1,0 0 1,-2 2-1,-10 22-3297,9 5-4722,4-21 1229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8.529"/>
    </inkml:context>
    <inkml:brush xml:id="br0">
      <inkml:brushProperty name="width" value="0.025" units="cm"/>
      <inkml:brushProperty name="height" value="0.025" units="cm"/>
    </inkml:brush>
  </inkml:definitions>
  <inkml:trace contextRef="#ctx0" brushRef="#br0">12 1 7111,'0'0'13170,"-3"11"-11500,1 0-1358,0 0-1,0 1 0,1-1 1,0 1-1,1-1 0,0 1 0,1-1 1,1 1-1,-1-1 0,2 1 0,0-1 1,7 20-1,-3-19-286,-1 1 0,2-1-1,0 0 1,13 15 0,-18-23-19,0-1 1,0 0-1,0 0 0,0 0 1,0-1-1,0 1 0,1-1 1,0 0-1,-1 0 0,1 0 1,0 0-1,0 0 0,0-1 1,0 0-1,0 0 0,0 0 1,0 0-1,0-1 1,7 1-1,-8-2 6,0-1 1,1 1 0,-1 0-1,1-1 1,-1 0 0,0 1-1,0-1 1,0 0 0,0-1-1,-1 1 1,1-1-1,0 1 1,-1-1 0,0 0-1,1 0 1,-1 0 0,0 0-1,1-4 1,5-7-163,-1 0 1,10-27 0,-13 29 111,0-1 1,0 1 0,-1-1-1,-1 1 1,1-22-1,-3 34 51,1 0 0,-1-1 0,0 1 0,0 0 1,0 0-1,0 0 0,0-1 0,0 1 0,0 0 0,0 0 0,0 0 0,0-1 0,0 1 0,0 0 0,0 0 0,0 0 0,0-1 0,-1 1 0,1 0 0,0 0 0,0 0 0,0 0 0,0-1 0,0 1 0,0 0 0,0 0 0,-1 0 0,1 0 0,0-1 0,0 1 0,0 0 0,0 0 0,-1 0 0,1 0 0,0 0 0,0 0 0,0 0 0,0 0 0,-1 0 0,1-1 0,0 1 0,0 0 0,0 0 0,-1 0 0,1 0 0,-10 7 330,-7 15 50,15-15-298,-1 0-1,1 0 1,0 1 0,0-1-1,1 1 1,0-1 0,0 1-1,1-1 1,0 1 0,2 14-1,-1-19-78,-1 0 0,1 0 0,0 0 0,0 0-1,0 0 1,1-1 0,-1 1 0,1 0 0,-1-1 0,1 1-1,0-1 1,0 1 0,0-1 0,0 0 0,1 0 0,-1 0-1,0 0 1,1-1 0,0 1 0,-1 0 0,1-1-1,0 0 1,0 0 0,-1 0 0,1 0 0,0 0 0,0 0-1,0-1 1,6 1 0,-5-1-32,0 1 1,1-1-1,-1 0 1,0-1-1,1 1 0,-1-1 1,0 1-1,1-1 0,-1-1 1,0 1-1,0 0 0,0-1 1,0 0-1,0 0 1,-1 0-1,1-1 0,0 1 1,-1-1-1,4-3 0,-4 2-251,1-1-1,-1 1 0,0-1 0,0 0 1,0 0-1,-1 0 0,0 0 1,0 0-1,0 0 0,-1-1 0,0 1 1,0 0-1,0-1 0,0 0 0,-1-5 1,1 1-856,-1 1 0,-1-1 1,1 1-1,-1-1 0,-1 1 1,0 0-1,0-1 0,-1 1 1,-5-10-1,-9-18-3521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9.243"/>
    </inkml:context>
    <inkml:brush xml:id="br0">
      <inkml:brushProperty name="width" value="0.025" units="cm"/>
      <inkml:brushProperty name="height" value="0.025" units="cm"/>
      <inkml:brushProperty name="color" value="#E71224"/>
    </inkml:brush>
  </inkml:definitions>
  <inkml:trace contextRef="#ctx0" brushRef="#br0">140 0 5541,'0'0'20452,"-8"5"-20052,-3 4-279,-1 0 0,2 1 0,-1 0 1,1 0-1,1 1 0,0 0 0,-14 23 0,18-27-32,1 1 0,-1 0 0,2 0-1,-1 1 1,1-1 0,0 1 0,0-1-1,1 1 1,1 0 0,-1 0 0,1 0 0,1 0-1,0 0 1,1 17 0,0-24-71,0 0-1,-1 0 1,1 0 0,0 0 0,0 0 0,1 0 0,-1 0-1,0 0 1,0-1 0,1 1 0,-1 0 0,1-1-1,0 1 1,-1-1 0,1 0 0,0 1 0,0-1 0,0 0-1,0 0 1,0 0 0,0-1 0,0 1 0,0 0-1,0-1 1,0 1 0,0-1 0,1 0 0,-1 0-1,0 0 1,0 0 0,0 0 0,1 0 0,-1 0 0,0-1-1,0 1 1,4-2 0,-4 1 44,1 1 0,0-1 0,0 0 0,0 0 0,-1 0 0,1-1 0,0 1 0,-1 0 1,1-1-1,-1 0 0,0 0 0,1 1 0,-1-1 0,0-1 0,0 1 0,0 0 0,0 0 0,-1-1 0,1 1 0,-1-1 0,1 0 0,-1 1 0,0-1 0,0 0 1,0 0-1,-1 1 0,2-6 0,-2 6-40,0 0 1,0 0-1,0 0 1,-1 0-1,1 0 1,-1 0-1,1 1 1,-1-1-1,1 0 1,-1 0-1,0 1 1,0-1-1,0 0 1,0 1-1,0-1 1,0 1-1,-1-1 1,1 1-1,0-1 1,-1 1-1,1 0 1,-1 0-1,0 0 1,1 0-1,-1 0 1,0 0-1,1 0 1,-1 1-1,-3-2 1,-4 0-200,1 0 1,-1 1-1,0 0 0,-17 1 1,26 0 92,-1 0 0,1 0 1,0 0-1,0-1 1,0 1-1,-1 0 1,1 0-1,0 0 0,0 0 1,-1 0-1,1 0 1,0 1-1,0-1 1,-1 0-1,1 0 0,0 0 1,0 0-1,0 0 1,-1 0-1,1 0 1,0 0-1,0 1 0,0-1 1,-1 0-1,1 0 1,0 0-1,0 0 1,0 1-1,0-1 0,-1 0 1,1 0-1,0 0 1,0 1-1,0-1 0,0 0 1,0 0-1,0 0 1,0 1-1,0-1 1,0 0-1,0 0 0,0 1 1,0-1-1,0 0 1,0 0-1,0 1 1,0-1-1,0 0 0,0 0 1,0 0-1,0 1 1,0-1-1,0 0 1,10 10-6503,5-6-162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9.589"/>
    </inkml:context>
    <inkml:brush xml:id="br0">
      <inkml:brushProperty name="width" value="0.025" units="cm"/>
      <inkml:brushProperty name="height" value="0.025" units="cm"/>
      <inkml:brushProperty name="color" value="#E71224"/>
    </inkml:brush>
  </inkml:definitions>
  <inkml:trace contextRef="#ctx0" brushRef="#br0">61 179 10090,'0'0'11306,"-13"51"-8807,-1-26-353,3 1-833,-1 1-608,5-2-545,3-3-96,4-3-224,0-9-1826,0-5-2018,5-5-2851</inkml:trace>
  <inkml:trace contextRef="#ctx0" brushRef="#br0" timeOffset="1">198 0 12844,'0'0'14254,"-23"63"-12909,18-34-737,-2-1-191,1 2-289,1-4-128,3 0 0,-2-3-64,4-6-1441,0-4-1346,0-8-1185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9.950"/>
    </inkml:context>
    <inkml:brush xml:id="br0">
      <inkml:brushProperty name="width" value="0.025" units="cm"/>
      <inkml:brushProperty name="height" value="0.025" units="cm"/>
      <inkml:brushProperty name="color" value="#E71224"/>
    </inkml:brush>
  </inkml:definitions>
  <inkml:trace contextRef="#ctx0" brushRef="#br0">0 62 21044,'0'0'6214,"12"-9"-4346,-10 7-1777,10-6 214,0 0 1,0 0-1,19-7 0,-27 13-282,-1 0-1,1 1 0,0-1 0,0 1 0,0 0 0,0 0 1,0 0-1,0 1 0,0 0 0,0 0 0,1 0 0,-1 0 1,0 0-1,0 1 0,0-1 0,0 1 0,0 0 0,0 1 1,0-1-1,5 4 0,-7-4-23,0 0 0,0 1 1,-1 0-1,1-1 0,-1 1 1,1 0-1,-1 0 0,0 0 0,1 0 1,-1 0-1,0 0 0,0 0 1,-1 0-1,1 0 0,0 0 0,-1 1 1,1-1-1,-1 0 0,0 0 1,0 1-1,0-1 0,0 0 0,0 1 1,0-1-1,0 0 0,-1 0 1,1 1-1,-1-1 0,0 0 0,0 0 1,0 0-1,0 0 0,0 0 1,-2 3-1,-2 5 24,-1 0 0,-1-1-1,0 1 1,0-1 0,-11 10 0,-24 19 252,25-23-82,0 1 0,-21 26 0,37-41-192,1-1 0,0 0 0,-1 0 0,1 1 0,0-1 0,-1 0 0,1 1 0,0-1 0,0 1 0,-1-1 0,1 0 0,0 1 0,0-1 0,0 1 0,0-1 0,-1 0 0,1 1 0,0-1 0,0 1 0,0-1 0,0 1 0,0-1 0,0 1 0,0-1 0,0 0 0,0 1 0,0-1 0,1 1 0,-1-1 0,0 1 0,0-1 0,0 0 0,0 1 0,1-1 0,-1 1 0,0-1 0,0 0-1,1 1 1,-1-1 0,0 0 0,1 1 0,-1-1 0,0 0 0,1 0 0,-1 1 0,1-1 0,-1 0 0,0 0 0,1 0 0,-1 1 0,1-1 0,-1 0 0,1 0 0,-1 0 0,0 0 0,1 0 0,-1 0 0,1 0 0,-1 0 0,1 0 0,0 0 0,39-1 101,-28 0-78,12 0-249,0-2 1,0 0-1,37-11 0,-8-6-7844,-31 10-1119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0.564"/>
    </inkml:context>
    <inkml:brush xml:id="br0">
      <inkml:brushProperty name="width" value="0.025" units="cm"/>
      <inkml:brushProperty name="height" value="0.025" units="cm"/>
      <inkml:brushProperty name="color" value="#E71224"/>
    </inkml:brush>
  </inkml:definitions>
  <inkml:trace contextRef="#ctx0" brushRef="#br0">1 0 18161,'0'0'12684,"51"11"-18994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1.245"/>
    </inkml:context>
    <inkml:brush xml:id="br0">
      <inkml:brushProperty name="width" value="0.025" units="cm"/>
      <inkml:brushProperty name="height" value="0.025" units="cm"/>
      <inkml:brushProperty name="color" value="#E71224"/>
    </inkml:brush>
  </inkml:definitions>
  <inkml:trace contextRef="#ctx0" brushRef="#br0">1 272 96,'0'0'23468,"10"5"-21717,-4-2-1474,-3-2-178,-1 1 0,1-1 1,0 0-1,0 0 0,0 0 0,0 0 0,0 0 1,0 0-1,0-1 0,0 0 0,0 1 0,0-1 1,0 0-1,0-1 0,0 1 0,0-1 1,0 1-1,0-1 0,0 0 0,0 0 0,0 0 1,0 0-1,4-3 0,40-25 657,64-52 0,-95 68-832,0-1 1,-1-1-1,0 0 1,-2-1-1,0 0 1,0-1-1,11-22 1,-16 16-76,-9 23 147,1 0 1,0 0 0,0 0 0,0 0 0,0 0-1,0-1 1,0 1 0,0 0 0,-1 0-1,1 0 1,0 0 0,0 0 0,0 0 0,0 0-1,-1 0 1,1-1 0,0 1 0,0 0 0,0 0-1,0 0 1,-1 0 0,1 0 0,0 0-1,0 0 1,0 0 0,-1 0 0,1 0 0,0 0-1,0 0 1,0 0 0,0 0 0,-1 0 0,1 1-1,0-1 1,0 0 0,0 0 0,0 0-1,-1 0 1,1 0 0,0 0 0,0 0 0,0 0-1,0 1 1,0-1 0,0 0 0,-1 0 0,1 0-1,0 0 1,0 1 0,0-1 0,0 0-1,-3 3-10,-1 0 0,1 1 0,0-1-1,0 1 1,1-1 0,-1 1 0,-3 8-1,-3 12 38,1 0 0,1 1-1,1 0 1,1 0 0,2 0-1,0 0 1,2 32 0,1-56-57,0 0 0,0-1 0,0 1 0,0 0 0,0 0 0,0 0-1,1 0 1,-1 0 0,0 0 0,0 0 0,1-1 0,-1 1 0,1 0 0,-1 0 0,1-1 0,-1 1 0,1 0 0,-1 0 0,1-1 0,0 1 0,-1-1 0,1 1 0,0 0 0,0 0 0,0-1-358,0 0 1,0 0-1,-1 0 1,1 0 0,0 0-1,0 0 1,-1 0-1,1 0 1,0 0-1,-1 0 1,1 0-1,0 0 1,0-1-1,-1 1 1,1 0-1,0 0 1,-1-1-1,1 1 1,0-1 0,-1 1-1,1 0 1,0-2-1,11-11-13322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2.064"/>
    </inkml:context>
    <inkml:brush xml:id="br0">
      <inkml:brushProperty name="width" value="0.025" units="cm"/>
      <inkml:brushProperty name="height" value="0.025" units="cm"/>
      <inkml:brushProperty name="color" value="#E71224"/>
    </inkml:brush>
  </inkml:definitions>
  <inkml:trace contextRef="#ctx0" brushRef="#br0">93 52 8296,'0'0'17654,"-8"-2"-17521,6 1-132,-1 1-1,1 0 0,0-1 0,-1 1 1,1 0-1,0 0 0,0 0 1,-1 0-1,1 0 0,0 1 0,-1-1 1,1 1-1,0 0 0,0-1 0,0 1 1,0 0-1,0 0 0,0 1 0,0-1 1,-3 2-1,2 0 29,0 0 0,0 1 0,1 0 1,-1-1-1,1 1 0,-1 0 0,1 0 0,0 0 0,1 0 0,-1 1 0,1-1 1,-2 7-1,2-7 57,0 0 0,0 0 1,0 0-1,0 0 0,1 0 0,0 0 1,0 0-1,0 0 0,0 0 0,1 1 1,-1-1-1,3 7 0,-2-9-57,1 0-1,-1-1 1,1 1 0,-1 0-1,1-1 1,0 1-1,0-1 1,-1 0 0,1 0-1,0 0 1,0 0-1,0 0 1,0 0 0,1 0-1,-1-1 1,0 1-1,0-1 1,0 1 0,1-1-1,-1 0 1,0 0-1,0 0 1,1 0 0,2-1-1,2 1-5,0-1-1,0 0 1,0-1 0,0 1-1,-1-1 1,1-1 0,0 1-1,-1-1 1,0 0 0,1-1-1,-1 1 1,-1-1 0,1 0-1,0-1 1,-1 0-1,0 1 1,0-2 0,-1 1-1,1 0 1,-1-1 0,0 0-1,-1 0 1,1 0 0,-1-1-1,0 1 1,-1-1 0,0 1-1,0-1 1,0 0 0,-1 0-1,0 0 1,1-11-1,-2 16-26,0 0 0,0 1-1,-1-1 1,1 1 0,0-1-1,-1 0 1,1 1 0,-1-1-1,1 1 1,-1-1 0,1 1-1,-1 0 1,0-1 0,0 1-1,0 0 1,0-1 0,0 1-1,0 0 1,0 0-1,0 0 1,-1 0 0,1 0-1,0 0 1,-1 0 0,1 0-1,-1 1 1,1-1 0,-1 1-1,1-1 1,-1 1 0,1-1-1,-1 1 1,1 0 0,-1-1-1,1 1 1,-1 0 0,0 0-1,-1 1 1,-30 7-2329,31-7 1788,0 0 0,0 0 0,0 1 0,0-1 0,1 1 0,-1-1 0,0 1-1,1-1 1,-1 1 0,1 0 0,-3 3 0,-2 8-6299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2.681"/>
    </inkml:context>
    <inkml:brush xml:id="br0">
      <inkml:brushProperty name="width" value="0.025" units="cm"/>
      <inkml:brushProperty name="height" value="0.025" units="cm"/>
      <inkml:brushProperty name="color" value="#E71224"/>
    </inkml:brush>
  </inkml:definitions>
  <inkml:trace contextRef="#ctx0" brushRef="#br0">120 0 9833,'0'0'13597,"-11"2"-13538,7-1-13,0 0 0,0 0 0,0 0 0,0 0 1,0 0-1,0 1 0,0 0 0,1 0 0,-1 0 0,0 0 0,1 1 0,0-1 1,-1 1-1,1 0 0,0 0 0,1 0 0,-1 0 0,0 1 0,1-1 0,0 1 0,0-1 1,0 1-1,0 0 0,-1 4 0,-3 4 275,1 1 0,1-1 0,0 1 0,1 0-1,1 1 1,-2 12 0,4-23-279,0-1-1,0 0 0,0 1 0,0-1 1,0 1-1,1-1 0,-1 1 0,1-1 1,-1 0-1,1 0 0,0 1 0,0-1 1,0 0-1,0 0 0,1 0 1,-1 0-1,0 0 0,1 0 0,0 0 1,-1 0-1,1-1 0,0 1 0,0-1 1,0 1-1,0-1 0,0 0 0,0 1 1,0-1-1,0 0 0,1-1 1,-1 1-1,0 0 0,1-1 0,-1 1 1,0-1-1,1 0 0,-1 1 0,1-1 1,3-1-1,1 1 56,0 0 0,0-1 0,1 0 0,-1 0 0,0 0 0,-1-1 0,1 0 0,7-4 0,-11 5-58,-1 0 0,0 0 1,1 0-1,-1 0 0,0-1 1,0 1-1,0-1 0,0 1 1,0-1-1,0 0 0,0 0 1,-1 0-1,1 0 0,0 0 1,-1 0-1,0-1 0,0 1 1,1 0-1,-1-1 0,-1 1 1,1-1-1,0 1 0,-1-1 0,1 1 1,-1-4-1,0 5-24,0-1 0,0 1 0,0 0-1,-1-1 1,1 1 0,-1-1 0,1 1 0,-1 0-1,1-1 1,-1 1 0,0 0 0,1 0 0,-1 0 0,0-1-1,0 1 1,0 0 0,0 0 0,0 0 0,0 0-1,0 1 1,-1-1 0,1 0 0,-2 0 0,-1-1 11,0 0 0,0 0 1,0 1-1,0 0 1,0 0-1,0 0 0,0 0 1,-7 1-1,8-1-98,-1 1-1,1 0 1,-1 0-1,1 0 1,0 0-1,-1 0 1,1 1 0,-1 0-1,1-1 1,0 1-1,0 0 1,-1 1-1,1-1 1,0 1 0,0-1-1,0 1 1,1 0-1,-1 0 1,0 0-1,1 1 1,-1-1 0,-3 5-1,2 21-3278,8-12-1642,7-6-1130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3.228"/>
    </inkml:context>
    <inkml:brush xml:id="br0">
      <inkml:brushProperty name="width" value="0.025" units="cm"/>
      <inkml:brushProperty name="height" value="0.025" units="cm"/>
      <inkml:brushProperty name="color" value="#E71224"/>
    </inkml:brush>
  </inkml:definitions>
  <inkml:trace contextRef="#ctx0" brushRef="#br0">29 0 5926,'0'0'19474,"-5"55"-18545,-3-31-417,1 2-351,2-2-161,1 0 64,4-6-96,0-5-97,0-4-1408,0-6-577,6-3 160,-3-3-1121,1-14-3939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3.575"/>
    </inkml:context>
    <inkml:brush xml:id="br0">
      <inkml:brushProperty name="width" value="0.025" units="cm"/>
      <inkml:brushProperty name="height" value="0.025" units="cm"/>
      <inkml:brushProperty name="color" value="#E71224"/>
    </inkml:brush>
  </inkml:definitions>
  <inkml:trace contextRef="#ctx0" brushRef="#br0">21 0 10890,'0'0'17681,"-15"54"-17136,10-29-385,5 2-128,0-1-32,0 0-32,0 0 32,4-2-192,3-2-737,-4-5-481,-1-6-1472,7-6-1731,-4-5-3747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3.908"/>
    </inkml:context>
    <inkml:brush xml:id="br0">
      <inkml:brushProperty name="width" value="0.025" units="cm"/>
      <inkml:brushProperty name="height" value="0.025" units="cm"/>
      <inkml:brushProperty name="color" value="#E71224"/>
    </inkml:brush>
  </inkml:definitions>
  <inkml:trace contextRef="#ctx0" brushRef="#br0">59 30 13100,'0'0'6988,"10"-5"-4452,-10 4-2528,6-2 425,1-1 0,-1 1 0,1 0 0,0 0 0,-1 1 0,12-3 0,-16 5-351,0 0 1,0 0 0,0 0-1,-1 0 1,1 0-1,0 0 1,0 0 0,-1 1-1,1-1 1,0 1-1,-1-1 1,1 1-1,0 0 1,-1-1 0,1 1-1,-1 0 1,1 0-1,-1 0 1,1 0 0,-1 0-1,0 1 1,1-1-1,-1 0 1,0 1-1,0-1 1,0 1 0,0-1-1,0 1 1,-1-1-1,1 1 1,0 0-1,-1-1 1,1 1 0,-1 0-1,1-1 1,-1 1-1,0 0 1,0 0 0,0 3-1,1-2-37,-1 1 0,0 0-1,0 0 1,-1 0 0,1 0 0,-1 0 0,1-1-1,-1 1 1,-1 0 0,1 0 0,0-1 0,-1 1-1,0-1 1,1 1 0,-2-1 0,1 0-1,0 0 1,0 0 0,-1 0 0,-4 3 0,-6 6 154,0-2 0,-1 0 0,-23 13 0,-20 14 199,57-37-394,-1 1 1,0-1-1,1 0 0,-1 1 0,1-1 0,-1 0 0,1 1 0,-1-1 0,1 1 0,-1-1 0,1 1 0,-1-1 0,1 1 0,0-1 0,-1 1 0,1-1 0,0 1 0,-1 0 0,1-1 1,0 1-1,0-1 0,0 1 0,-1 0 0,1-1 0,0 1 0,0 0 0,0-1 0,0 1 0,0 0 0,0-1 0,0 1 0,1 0 0,-1-1 0,0 1 0,0 0 0,0-1 0,1 1 1,-1-1-1,0 1 0,1 0 0,-1-1 0,0 1 0,1-1 0,-1 1 0,1-1 0,-1 1 0,1-1 0,-1 0 0,1 1 0,-1-1 0,1 1 0,-1-1 0,1 0 0,-1 0 0,1 1 0,0-1 1,-1 0-1,1 0 0,0 0 0,-1 0 0,1 1 0,0-1 0,0 0 0,50 8 59,-45-8-60,22 3-417,38 5-1198,-25 4-8325,-36-9 2100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8.877"/>
    </inkml:context>
    <inkml:brush xml:id="br0">
      <inkml:brushProperty name="width" value="0.025" units="cm"/>
      <inkml:brushProperty name="height" value="0.025" units="cm"/>
    </inkml:brush>
  </inkml:definitions>
  <inkml:trace contextRef="#ctx0" brushRef="#br0">1 0 10025,'0'0'14702,"34"17"-15887,-4-12-1729,-7-1-2916,1-4-4932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4.315"/>
    </inkml:context>
    <inkml:brush xml:id="br0">
      <inkml:brushProperty name="width" value="0.025" units="cm"/>
      <inkml:brushProperty name="height" value="0.025" units="cm"/>
      <inkml:brushProperty name="color" value="#E71224"/>
    </inkml:brush>
  </inkml:definitions>
  <inkml:trace contextRef="#ctx0" brushRef="#br0">1 116 14670,'0'0'4068,"13"1"-2152,24 2 278,64-4-1,123-24 87,-69 6-1847,594-29 815,-415 31-1156,-209 14 15,-124 3 53,-23 0-240,-9-1-5904,18-5-529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4.878"/>
    </inkml:context>
    <inkml:brush xml:id="br0">
      <inkml:brushProperty name="width" value="0.025" units="cm"/>
      <inkml:brushProperty name="height" value="0.025" units="cm"/>
      <inkml:brushProperty name="color" value="#E71224"/>
    </inkml:brush>
  </inkml:definitions>
  <inkml:trace contextRef="#ctx0" brushRef="#br0">1 234 15887,'0'0'2669,"8"-6"-160,137-126 3245,-53 43-5315,-91 88-439,-1 1 1,0 0-1,0-1 1,0 1-1,1 0 1,-1-1-1,0 1 1,0 0-1,1-1 1,-1 1-1,0 0 1,1 0-1,-1-1 1,0 1-1,1 0 1,-1 0-1,0 0 1,1-1-1,-1 1 1,0 0-1,1 0 1,-1 0-1,1 0 1,-1 0-1,0 0 1,1 0-1,-1 0 1,1 0-1,-1 0 1,0 0-1,1 0 1,-1 0-1,1 0 1,-1 0-1,0 0 1,1 1-1,-1-1 1,0 0-1,1 0 1,-1 0-1,0 1 1,1-1-1,-1 0 1,0 0-1,1 1 1,1 24 2,-12 32 62,-4-14-31,7-21-24,0 1 0,-4 24 0,11-46-59,0-1 1,0 1 0,0-1-1,0 0 1,0 1 0,0-1 0,0 1-1,0-1 1,0 0 0,0 1-1,0-1 1,0 1 0,0-1-1,0 0 1,0 1 0,0-1 0,0 1-1,1-1 1,-1 0 0,0 1-1,0-1 1,0 1 0,1-1-1,-1 0 1,0 0 0,0 1 0,1-1-1,-1 0 1,0 1 0,1-1-1,-1 0 1,0 0 0,1 1 0,-1-1-1,1 0 1,-1 0 0,0 0-1,1 0 1,-1 0 0,1 0-1,-1 1 1,0-1 0,1 0 0,-1 0-1,1 0 1,-1 0 0,1 0-1,-1-1 1,0 1 0,1 0-1,-1 0 1,1 0 0,-1 0 0,0 0-1,1 0 1,-1-1 0,0 1-1,1 0 1,-1-1 0,25-14-7117,-3-9-6469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5.228"/>
    </inkml:context>
    <inkml:brush xml:id="br0">
      <inkml:brushProperty name="width" value="0.025" units="cm"/>
      <inkml:brushProperty name="height" value="0.025" units="cm"/>
      <inkml:brushProperty name="color" value="#E71224"/>
    </inkml:brush>
  </inkml:definitions>
  <inkml:trace contextRef="#ctx0" brushRef="#br0">120 0 18097,'0'0'1698,"-10"6"608,0-1-1878,0 1 0,1 1-1,0-1 1,0 2 0,1-1 0,-10 12 0,14-14-338,0 0-1,0 0 1,1 0 0,0 1 0,0-1-1,0 1 1,1 0 0,-1 0 0,2 0-1,-1 0 1,1 0 0,-1 0 0,2 1-1,-1-1 1,1 8 0,0-12-60,0 0 0,0 0 0,1 0 0,-1 0 0,1 0 0,-1 0 0,1 0 0,0 0-1,0 0 1,-1 0 0,1-1 0,1 1 0,-1 0 0,0-1 0,0 1 0,1-1 0,-1 1 0,0-1 0,1 1 0,0-1 0,2 2 0,0-1 46,0 0 0,1 0 0,-1 0 0,1-1 0,0 0 0,-1 0-1,1 0 1,9 1 0,-4-2 16,-1 0-1,1 0 1,-1-1 0,0 0-1,1 0 1,-1-1-1,0-1 1,0 1-1,10-5 1,-14 3-23,0 1 1,0-1-1,0 0 1,0-1-1,-1 1 1,0-1-1,0 0 1,0 0-1,0 0 1,-1 0-1,0 0 1,0-1-1,0 0 1,-1 0-1,0 0 1,0 0-1,0 0 1,0-6-1,-1 9-31,-1 0-1,0 1 0,1-1 0,-1 0 0,0 0 0,-1 1 0,1-1 0,0 0 0,-1 0 0,0 1 0,1-1 0,-1 1 0,0-1 0,0 0 1,-1 1-1,1 0 0,0-1 0,-1 1 0,0 0 0,1 0 0,-1 0 0,0 0 0,0 0 0,0 0 0,0 0 0,0 1 0,-1-1 1,1 1-1,-1-1 0,1 1 0,-1 0 0,1 0 0,-1 0 0,1 1 0,-1-1 0,0 0 0,1 1 0,-1 0 0,0 0 0,0-1 1,1 2-1,-5-1 0,3 0-56,1 0 1,-1 0-1,0 0 1,0 1-1,1-1 1,-1 1 0,0 0-1,1 0 1,-1 1-1,1-1 1,-5 3-1,6-3-231,0 0-1,1 1 1,-1-1-1,1 1 0,-1-1 1,1 1-1,0 0 1,0 0-1,-1-1 1,1 1-1,0 0 1,1 0-1,-1 0 0,0 0 1,1 0-1,-1 0 1,1 0-1,-1 1 1,1-1-1,0 0 0,0 0 1,0 2-1,0-3-82,0 0 0,0 0 0,0-1 1,0 1-1,0 0 0,1-1 0,-1 1 0,0 0 0,0 0 0,0-1 0,1 1 0,-1 0 0,0-1 0,1 1 0,-1-1 0,1 1 0,-1 0 0,1-1 0,-1 1 0,1-1 0,-1 1 0,1-1 0,0 1 0,-1-1 0,1 0 0,1 1 0,8 4-7364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5.557"/>
    </inkml:context>
    <inkml:brush xml:id="br0">
      <inkml:brushProperty name="width" value="0.025" units="cm"/>
      <inkml:brushProperty name="height" value="0.025" units="cm"/>
      <inkml:brushProperty name="color" value="#E71224"/>
    </inkml:brush>
  </inkml:definitions>
  <inkml:trace contextRef="#ctx0" brushRef="#br0">67 65 16239,'0'0'10709,"-8"5"-10543,3-1-82,0-1 1,1 1-1,0 0 1,0 0 0,0 1-1,0-1 1,0 1-1,1 0 1,0 0 0,0 0-1,1 0 1,-1 1-1,1-1 1,0 1 0,0-1-1,1 1 1,0 0-1,0-1 1,0 1 0,1 0-1,0 0 1,0 0-1,0 0 1,1 0-1,1 6 1,-2-10-31,1-1 0,-1 1 0,1 0 0,-1 0-1,1-1 1,0 1 0,0-1 0,0 1 0,0 0 0,0-1 0,0 0-1,0 1 1,0-1 0,1 0 0,-1 0 0,0 1 0,1-1 0,-1 0-1,1 0 1,3 1 0,-1 0 19,0-1-1,0 0 0,1 0 1,-1 0-1,0-1 1,1 1-1,-1-1 1,8 0-1,-3-1-12,0 0 0,0 0 0,-1-1 0,1 0 0,0-1 0,-1 0-1,1 0 1,9-6 0,-7 2-29,-1-1 0,1 0 0,-1 0 0,-1-1 0,0-1 0,11-12 0,-17 18 9,0 0 0,0 0 0,-1-1-1,1 1 1,-1 0 0,0-1 0,0 0 0,-1 1 0,1-1 0,-1 0 0,0 0-1,-1 0 1,1 0 0,-1 0 0,0 0 0,0 0 0,0 0 0,-1 0 0,-1-7 0,1 8-30,-1 1 1,0 0-1,1 0 1,-1 0-1,0 1 1,-1-1-1,1 0 1,0 1-1,-1-1 1,1 1-1,-1 0 1,0 0-1,0 0 1,1 0-1,-1 1 1,-1-1-1,1 1 1,0-1-1,0 1 1,-1 0-1,1 0 1,0 1-1,-1-1 1,1 1-1,-7 0 1,-42 2-1500,9 13-3936,25-4-1174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6.749"/>
    </inkml:context>
    <inkml:brush xml:id="br0">
      <inkml:brushProperty name="width" value="0.025" units="cm"/>
      <inkml:brushProperty name="height" value="0.025" units="cm"/>
      <inkml:brushProperty name="color" value="#E71224"/>
    </inkml:brush>
  </inkml:definitions>
  <inkml:trace contextRef="#ctx0" brushRef="#br0">385 58 6662,'0'0'7880,"-1"-8"-5724,-6-26-324,7 33-1781,-1 0 0,0-1 0,0 1 1,1 0-1,-1 0 0,0 1 0,0-1 1,0 0-1,0 0 0,0 0 0,0 1 0,0-1 1,-1 0-1,1 1 0,0-1 0,0 1 0,0 0 1,-1-1-1,1 1 0,0 0 0,0-1 1,-1 1-1,1 0 0,0 0 0,0 0 0,-1 0 1,1 1-1,0-1 0,-1 0 0,1 0 0,0 1 1,0-1-1,0 1 0,-1-1 0,1 1 0,-1 0 1,-4 3 77,0 0 0,0 0 0,1 0 1,0 1-1,0-1 0,0 1 0,0 0 1,1 1-1,-5 7 0,-5 4 276,-18 25 257,1 1-1,2 2 0,2 1 1,2 1-1,-36 94 0,48-101-507,0 1 0,3 0 0,1 1 0,3 0 0,1 0 0,2 1 0,4 80 0,2-102-137,0 0 0,2 1 0,0-2 1,1 1-1,2-1 0,0 0 0,1 0 0,0-1 0,2 0 1,13 17-1,-6-11-498,1-2 1,27 26-1,-14-19-1983,36 25-1,-4-8-2916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7.597"/>
    </inkml:context>
    <inkml:brush xml:id="br0">
      <inkml:brushProperty name="width" value="0.025" units="cm"/>
      <inkml:brushProperty name="height" value="0.025" units="cm"/>
      <inkml:brushProperty name="color" value="#E71224"/>
    </inkml:brush>
  </inkml:definitions>
  <inkml:trace contextRef="#ctx0" brushRef="#br0">169 0 9641,'0'0'3684,"4"9"-2360,57 104 3501,-34-67-3666,40 95-1,-54-102-1021,-1 0-1,-3 0 1,-1 1-1,-2 0 1,-2 1-1,-1 0 1,-2-1-1,-2 1 1,-2 0-1,-1-1 1,-3 0-1,-1 0 1,-1 0-1,-3-1 1,-1-1-1,-2 0 1,-1-1-1,-2 0 1,-2-2-1,-27 38 1,43-66-313,-99 133 414,65-98-3224,-3-3-4462,17-21-5493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8.226"/>
    </inkml:context>
    <inkml:brush xml:id="br0">
      <inkml:brushProperty name="width" value="0.025" units="cm"/>
      <inkml:brushProperty name="height" value="0.025" units="cm"/>
      <inkml:brushProperty name="color" value="#E71224"/>
    </inkml:brush>
  </inkml:definitions>
  <inkml:trace contextRef="#ctx0" brushRef="#br0">0 1 10378,'0'0'12396,"4"48"-11916,-2-17-256,1 2-160,-1 0 0,3-1-32,4-2-32,-3-2-128,-3-9-1665,-3-4-1923,0-9-4260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8.574"/>
    </inkml:context>
    <inkml:brush xml:id="br0">
      <inkml:brushProperty name="width" value="0.025" units="cm"/>
      <inkml:brushProperty name="height" value="0.025" units="cm"/>
      <inkml:brushProperty name="color" value="#E71224"/>
    </inkml:brush>
  </inkml:definitions>
  <inkml:trace contextRef="#ctx0" brushRef="#br0">1 58 12748,'0'0'8937,"84"-11"-7977,-36 2-543,0-1-385,6 0-32,-8 3-673,-10 1-768,-9 4-1122,-15 0-1953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8.905"/>
    </inkml:context>
    <inkml:brush xml:id="br0">
      <inkml:brushProperty name="width" value="0.025" units="cm"/>
      <inkml:brushProperty name="height" value="0.025" units="cm"/>
      <inkml:brushProperty name="color" value="#E71224"/>
    </inkml:brush>
  </inkml:definitions>
  <inkml:trace contextRef="#ctx0" brushRef="#br0">10 10 17104,'0'0'8584,"12"-1"-7884,0-1-581,4 0-45,0 0 0,1 0 0,-1 2-1,0 0 1,1 1 0,-1 0 0,28 7 0,-42-8-73,-1 0 0,0 1 1,1-1-1,-1 1 0,0-1 0,1 1 1,-1-1-1,0 1 0,1-1 1,-1 1-1,0 0 0,0 0 1,0 0-1,0 0 0,0 0 1,0 0-1,0 0 0,0 0 1,0 0-1,-1 0 0,1 0 0,0 1 1,-1-1-1,1 0 0,-1 1 1,1-1-1,-1 0 0,0 1 1,1-1-1,-1 0 0,0 1 1,0-1-1,0 1 0,0-1 0,0 0 1,0 1-1,0-1 0,-1 0 1,1 1-1,0-1 0,-1 0 1,0 1-1,1-1 0,-1 0 1,1 1-1,-1-1 0,0 0 1,0 0-1,0 0 0,0 0 0,0 0 1,0 0-1,0 0 0,0 0 1,-1 0-1,-8 8 22,0 0-1,-1-1 1,0-1 0,-16 9-1,-78 40 1089,105-56-1111,-1 0 1,1 0-1,0 0 1,0 0-1,0 0 0,0 0 1,0 0-1,0 0 1,0 0-1,-1 0 0,1 0 1,0 0-1,0 0 1,0 0-1,0 0 1,0 0-1,0 0 0,0 0 1,0 0-1,0 0 1,-1 1-1,1-1 0,0 0 1,0 0-1,0 0 1,0 0-1,0 0 1,0 0-1,0 0 0,0 0 1,0 1-1,0-1 1,0 0-1,0 0 0,0 0 1,0 0-1,0 0 1,0 0-1,0 0 1,0 1-1,0-1 0,0 0 1,0 0-1,0 0 1,0 0-1,0 0 1,0 0-1,0 0 0,0 0 1,0 1-1,0-1 1,1 0-1,-1 0 0,0 0 1,0 0-1,0 0 1,0 0-1,0 0 1,0 0-1,0 0 0,0 0 1,0 0-1,0 0 1,1 1-1,-1-1 0,0 0 1,0 0-1,14 2 11,25-1-28,-35-1 11,7 0-114,3 0-64,0 0-1,0 0 1,0 2 0,23 5-1,-35-7 180,0 1 1,1-1-1,-1 1 0,0 0 1,0 0-1,1 0 0,-1 0 1,0 0-1,0 0 0,0 1 0,-1-1 1,1 1-1,0-1 0,0 1 1,-1 0-1,1 0 0,-1 0 0,0 0 1,1 0-1,-1 0 0,0 0 1,0 0-1,0 0 0,0 0 0,-1 1 1,1-1-1,-1 0 0,1 1 1,-1-1-1,0 0 0,0 1 1,0-1-1,0 1 0,-1 3 0,0-3 85,1-1-1,-1 0 1,0 0-1,-1 0 0,1 0 1,0 0-1,0 0 0,-1 0 1,1 0-1,-1 0 0,0-1 1,1 1-1,-1-1 1,0 1-1,0-1 0,0 0 1,0 1-1,0-1 0,0 0 1,-1-1-1,1 1 0,0 0 1,0 0-1,-1-1 1,1 0-1,-4 1 0,-10 1 444,-1 0 0,-27-2-1,32 0-368,-5 1-4,12 0-153,0-1 0,0 1 1,0-1-1,0 0 0,0-1 1,-1 1-1,1-1 0,0 0 1,0 0-1,0 0 0,0-1 1,1 0-1,-10-4 0,14 5-296,0 0 0,0 0-1,-1 1 1,1-1-1,0 0 1,0 0-1,0 1 1,0-1-1,0 0 1,0 0-1,0 1 1,1-1-1,-1 0 1,0 0-1,0 1 1,1-1-1,-1 0 1,0 0-1,1 1 1,-1-1-1,0 0 1,1 1-1,-1-1 1,1 1-1,-1-1 1,1 1-1,-1-1 1,1 1-1,0-1 1,-1 1-1,1-1 1,0 1-1,-1 0 1,1-1-1,0 1 1,0 0-1,-1 0 1,2-1-1,21-9-13019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9.518"/>
    </inkml:context>
    <inkml:brush xml:id="br0">
      <inkml:brushProperty name="width" value="0.025" units="cm"/>
      <inkml:brushProperty name="height" value="0.025" units="cm"/>
      <inkml:brushProperty name="color" value="#E71224"/>
    </inkml:brush>
  </inkml:definitions>
  <inkml:trace contextRef="#ctx0" brushRef="#br0">1 39 12684,'0'0'10186,"80"12"-9290,-30-12-543,11 0-321,7-9-320,0-3-2627,-4-1-2787,-3-3-7846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9.209"/>
    </inkml:context>
    <inkml:brush xml:id="br0">
      <inkml:brushProperty name="width" value="0.025" units="cm"/>
      <inkml:brushProperty name="height" value="0.025" units="cm"/>
    </inkml:brush>
  </inkml:definitions>
  <inkml:trace contextRef="#ctx0" brushRef="#br0">80 374 16015,'0'0'6267,"-8"8"-4628,3-3-1345,0 0 0,0 1-1,1-1 1,0 1 0,0 0-1,-5 9 1,8-13-261,1-1-1,-1 1 1,0 0 0,1-1-1,-1 1 1,1 0 0,0-1-1,-1 1 1,1 0 0,0 0-1,0-1 1,0 1 0,0 0 0,1 0-1,-1-1 1,0 1 0,1 0-1,-1-1 1,1 1 0,0 0-1,-1-1 1,1 1 0,0-1-1,0 1 1,0-1 0,0 1 0,0-1-1,0 0 1,0 0 0,1 1-1,-1-1 1,0 0 0,1 0-1,-1 0 1,1 0 0,-1 0-1,1-1 1,-1 1 0,4 0-1,1 2-20,0-1-1,1 0 0,-1 0 0,0-1 0,1 0 0,-1 0 0,1-1 1,0 0-1,-1 0 0,1 0 0,-1-1 0,1 0 0,-1 0 0,0 0 1,1-1-1,-1 0 0,0 0 0,0-1 0,0 0 0,0 0 0,-1 0 1,1-1-1,-1 0 0,0 0 0,8-8 0,-4 4 10,-1-1-1,0 0 1,-1 0-1,0-1 1,0 0-1,-1 0 1,-1 0-1,0-1 1,0 0-1,-1 0 1,0 0-1,-1-1 1,3-16-1,-4 12-2,-1-1 1,0 1-1,-2-1 0,1 0 1,-2 1-1,-1-1 0,0 1 1,0 0-1,-11-26 0,11 35-18,1 1 0,-1 0 0,-1 0 0,1 0 0,-1 0 0,0 0 0,-1 1 0,1 0 0,-1 0 0,0 0-1,0 0 1,-1 1 0,1 0 0,-1 0 0,0 0 0,0 1 0,-1 0 0,1 0 0,0 1 0,-1 0 0,0 0 0,1 0 0,-1 1 0,0 0 0,-11-1 0,12 2-2,-1 1 1,1-1-1,0 1 1,0 0-1,0 1 1,0-1 0,1 1-1,-1 0 1,0 1-1,1-1 1,-1 1 0,1 0-1,0 1 1,0-1-1,0 1 1,0 0 0,1 0-1,0 1 1,-1-1-1,2 1 1,-1 0-1,0 0 1,1 0 0,0 0-1,0 1 1,1-1-1,0 1 1,-1 0 0,2 0-1,-1 0 1,1 0-1,0 0 1,-1 12-1,2-16 1,1 1-1,-1-1 0,0 1 0,1-1 0,-1 0 1,1 1-1,-1-1 0,1 1 0,0-1 0,0 0 0,0 0 1,1 0-1,-1 0 0,0 0 0,1 0 0,0 0 1,-1 0-1,4 3 0,-1-2 1,1 0 1,-1 0-1,1-1 0,0 1 1,0-1-1,0 0 0,0 0 1,7 1-1,10 1 1,0-1-1,1-1 1,27 0-1,-38-2-5,41-1-88,-30 0 58,-1 1 0,27 3 0,-47-2 38,0-1 0,0 1 1,0 0-1,0 0 0,0 0 1,0 0-1,-1 0 0,1 0 1,0 0-1,-1 1 0,1-1 1,-1 1-1,1-1 1,-1 1-1,0-1 0,0 1 1,1 0-1,-1 0 0,0-1 1,-1 1-1,1 0 0,0 0 1,-1 0-1,1 0 0,-1 0 1,1 0-1,-1 0 1,0 3-1,2 10 2,-2 0 0,0 0 0,-2 15 0,1-4-206,1 32-2998,0-19-3300,0-10-3034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20.014"/>
    </inkml:context>
    <inkml:brush xml:id="br0">
      <inkml:brushProperty name="width" value="0.025" units="cm"/>
      <inkml:brushProperty name="height" value="0.025" units="cm"/>
      <inkml:brushProperty name="color" value="#E71224"/>
    </inkml:brush>
  </inkml:definitions>
  <inkml:trace contextRef="#ctx0" brushRef="#br0">1 329 16592,'0'0'8845,"8"-5"-8546,58-34-66,-41 26-340,-1-1 1,0-1-1,-1 0 1,-1-2-1,0-1 1,-1-1 0,32-37-1,-50 51 204,37-53-363,-37 54 534,-1-1 1,1 0-1,-1 0 1,1 0-1,-2 0 1,1 0-1,0 0 1,1-10 0,-5 38 121,0-1 0,-8 33 0,-4 35 84,8 254-339,6-293-131,0-47-9,2 31-630,-2-34 515,1 0 0,-1 1 0,0-1-1,1 0 1,-1 1 0,1-1 0,-1 0 0,1 1 0,0-1-1,-1 0 1,1 0 0,0 0 0,0 0 0,0 0 0,0 0-1,0 0 1,0 0 0,0 0 0,0 0 0,0-1 0,2 2-1,11-1-5628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38.480"/>
    </inkml:context>
    <inkml:brush xml:id="br0">
      <inkml:brushProperty name="width" value="0.025" units="cm"/>
      <inkml:brushProperty name="height" value="0.025" units="cm"/>
      <inkml:brushProperty name="color" value="#E71224"/>
    </inkml:brush>
  </inkml:definitions>
  <inkml:trace contextRef="#ctx0" brushRef="#br0">7 6 2851,'0'0'11627,"-7"-6"-11307,7 10-64,0 4-160,4 0-64,6-1-32,6-4-1217,1-3-1345,-5-7-1698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39.426"/>
    </inkml:context>
    <inkml:brush xml:id="br0">
      <inkml:brushProperty name="width" value="0.025" units="cm"/>
      <inkml:brushProperty name="height" value="0.025" units="cm"/>
      <inkml:brushProperty name="color" value="#E71224"/>
    </inkml:brush>
  </inkml:definitions>
  <inkml:trace contextRef="#ctx0" brushRef="#br0">47 5 2819,'0'0'11301,"-6"-1"-11039,-20-2-188,18 4-98,14 1-341,1 0 198,-11-5 739,-11 7 619,15-4-1229,10 0-6709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40.027"/>
    </inkml:context>
    <inkml:brush xml:id="br0">
      <inkml:brushProperty name="width" value="0.025" units="cm"/>
      <inkml:brushProperty name="height" value="0.025" units="cm"/>
      <inkml:brushProperty name="color" value="#E71224"/>
    </inkml:brush>
  </inkml:definitions>
  <inkml:trace contextRef="#ctx0" brushRef="#br0">1 11 8840,'0'0'705,"10"0"-737,8 0-577,-2 0-512,6-5-1121,-6-1-2787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40.427"/>
    </inkml:context>
    <inkml:brush xml:id="br0">
      <inkml:brushProperty name="width" value="0.025" units="cm"/>
      <inkml:brushProperty name="height" value="0.025" units="cm"/>
      <inkml:brushProperty name="color" value="#E71224"/>
    </inkml:brush>
  </inkml:definitions>
  <inkml:trace contextRef="#ctx0" brushRef="#br0">1 30 8072,'0'0'8680,"14"-30"-9225,-12 36-608,-2-3-993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4.305"/>
    </inkml:context>
    <inkml:brush xml:id="br0">
      <inkml:brushProperty name="width" value="0.025" units="cm"/>
      <inkml:brushProperty name="height" value="0.025" units="cm"/>
      <inkml:brushProperty name="color" value="#E71224"/>
    </inkml:brush>
  </inkml:definitions>
  <inkml:trace contextRef="#ctx0" brushRef="#br0">0 81 7944,'0'0'3501,"8"7"-3170,17 11-108,0-1-1,1 0 1,0-2-1,2-2 1,-1 0-1,2-2 1,-1-1-1,1-1 1,1-1-1,54 6 0,-35-9-102,2-3-1,-1-1 1,0-3-1,0-2 1,-1-2-1,52-14 1,177-50 784,130-28 1737,-322 83-2127,0 3 0,157-1 0,-232 13-482,0 1 1,0 0-1,0 0 1,0 1-1,0 1 1,-1 0-1,1 0 0,-1 1 1,1 0-1,-2 1 1,1 0-1,0 1 0,16 12 1,-16-8 23,0 0-1,-1 0 1,0 1 0,0 1 0,-1-1 0,0 1-1,-1 1 1,-1-1 0,0 1 0,6 18 0,-11-28 0,0 1 1,0-1 0,1 0-1,0 0 1,-1-1 0,1 1-1,0 0 1,0 0 0,1-1-1,-1 0 1,0 1 0,1-1-1,0 0 1,-1 0 0,7 3-1,-8-4-242,1 0 0,0-1 1,0 1-1,0-1 0,0 0 0,0 1 0,-1-1 0,1 0 0,0 0 0,0 0 0,0 0 1,0 0-1,0-1 0,0 1 0,0 0 0,0-1 0,0 0 0,-1 1 0,1-1 0,0 0 1,0 0-1,-1 0 0,1 0 0,-1 0 0,1 0 0,-1-1 0,1 1 0,0-2 0,11-13-5686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4.839"/>
    </inkml:context>
    <inkml:brush xml:id="br0">
      <inkml:brushProperty name="width" value="0.025" units="cm"/>
      <inkml:brushProperty name="height" value="0.025" units="cm"/>
      <inkml:brushProperty name="color" value="#E71224"/>
    </inkml:brush>
  </inkml:definitions>
  <inkml:trace contextRef="#ctx0" brushRef="#br0">1 257 8296,'0'0'3833,"10"-4"-2061,176-66 2295,-81 34-3218,1 4 0,159-25 0,-228 52-685,0 1-1,0 2 0,0 2 1,1 1-1,-1 2 1,0 2-1,0 1 0,-1 2 1,52 17-1,-10 2 212,2-4-1,0-4 1,2-3-1,-1-3 1,104 2-1,481-34 1572,-532 10-1617,120 6 872,28-3-667,-273 6-517,0-1 0,1 0 0,-1 0 0,0-1 0,0-1 0,0 1 0,0-1 0,-1-1 0,13-6 0,-19 8-140,0 1 1,0-1-1,0 0 0,0 0 1,0 0-1,0 0 1,-1 0-1,1 0 0,-1-1 1,1 1-1,-1 0 0,0-1 1,0 1-1,2-5 0,-3 2-410,1 1 0,-1 0 0,0-1 0,0 1 0,0-1 0,0 1 0,-1 0 0,1-1 0,-1 1-1,-1 0 1,-1-7 0,-21-38-10421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6.482"/>
    </inkml:context>
    <inkml:brush xml:id="br0">
      <inkml:brushProperty name="width" value="0.025" units="cm"/>
      <inkml:brushProperty name="height" value="0.025" units="cm"/>
      <inkml:brushProperty name="color" value="#E71224"/>
    </inkml:brush>
  </inkml:definitions>
  <inkml:trace contextRef="#ctx0" brushRef="#br0">60 41 10570,'0'0'8952,"-7"9"-8850,0 2-89,0-1-1,1 2 1,0-1 0,1 1-1,-6 19 1,8-25 25,1 1-1,1-1 1,-1 0-1,1 1 1,1 0 0,-1-1-1,1 1 1,0 0 0,0-1-1,1 1 1,0-1-1,0 1 1,1-1 0,0 1-1,2 5 1,-2-9-7,-1 0 1,1-1-1,0 0 0,0 0 1,0 1-1,1-1 1,-1 0-1,0-1 0,1 1 1,-1 0-1,1-1 0,0 1 1,0-1-1,-1 0 1,1 0-1,0 0 0,0 0 1,0 0-1,0-1 0,0 1 1,0-1-1,0 0 1,0 0-1,0 0 0,0 0 1,0-1-1,0 1 1,0-1-1,5-1 0,3-1 71,-1 0 0,0-1 0,0 0 0,0 0 0,0-1-1,-1 0 1,10-7 0,-4 1-60,-1 0 1,0-1-1,-1-1 0,-1 0 0,1-1 1,-2 0-1,0-1 0,-1 0 0,-1 0 0,12-27 1,-22 38-51,-9 10-47,-8 13 16,13-12 50,1 1 0,1-1 0,-1 1-1,1 0 1,0 0 0,1 0 0,0 0 0,1 0-1,-2 16 1,3-21-5,-1-1-1,1 1 0,1 0 0,-1 0 1,0 0-1,1 0 0,-1 0 1,1 0-1,0-1 0,0 1 1,0 0-1,0-1 0,0 1 0,1-1 1,-1 1-1,1-1 0,0 1 1,0-1-1,0 0 0,0 0 0,0 0 1,0 0-1,0 0 0,1-1 1,-1 1-1,1-1 0,-1 1 1,1-1-1,-1 0 0,7 2 0,1-1 47,0 0-1,1-1 1,-1-1-1,1 1 1,-1-2-1,1 1 1,-1-1-1,1-1 1,-1 0-1,0 0 1,1-1-1,-1-1 1,-1 0-1,1 0 0,-1 0 1,12-8-1,-16 9 28,1-1 0,-1 1-1,0-1 1,0 0-1,0-1 1,0 1-1,-1-1 1,0 0 0,0 0-1,0-1 1,0 1-1,-1-1 1,0 1-1,0-1 1,-1 0 0,1 0-1,-1-1 1,-1 1-1,1 0 1,-1-1-1,0 1 1,0 0 0,-1-1-1,0 1 1,0-1-1,-1 1 1,-1-9-1,1 12-81,0 0-1,0 1 0,0-1 0,0 0 0,-1 1 0,1-1 0,-1 1 1,0-1-1,1 1 0,-1 0 0,0 0 0,-1-1 0,1 1 1,0 1-1,0-1 0,-1 0 0,1 1 0,-5-2 0,4 1-307,0 0 0,-1 1 0,0 0 0,1 0 0,-1 0 0,0 0 0,1 1 0,-7-1 0,10 1 186,0 0 0,-1 0 0,1 0-1,0 0 1,0 0 0,0 0 0,-1 0-1,1 0 1,0 0 0,0 0 0,-1 0-1,1 0 1,0 0 0,0 0 0,0 0-1,-1 0 1,1 0 0,0 0 0,0 1-1,0-1 1,-1 0 0,1 0-1,0 0 1,0 0 0,0 0 0,0 1-1,-1-1 1,1 0 0,0 0 0,0 0-1,0 0 1,0 1 0,0-1 0,0 0-1,0 0 1,0 0 0,-1 1 0,1-1-1,0 0 1,0 0 0,0 0 0,0 1-1,0-1 1,0 0 0,0 0 0,0 1-1,0-1 1,0 0 0,0 0 0,1 0-1,-1 1 1,0-1 0,0 0 0,0 11-5374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6.844"/>
    </inkml:context>
    <inkml:brush xml:id="br0">
      <inkml:brushProperty name="width" value="0.025" units="cm"/>
      <inkml:brushProperty name="height" value="0.025" units="cm"/>
      <inkml:brushProperty name="color" value="#E71224"/>
    </inkml:brush>
  </inkml:definitions>
  <inkml:trace contextRef="#ctx0" brushRef="#br0">108 52 15695,'0'0'8013,"-10"-3"-7858,8 2-156,0 0 0,-1 1 1,1-1-1,0 0 0,-1 0 0,1 1 1,-1 0-1,1-1 0,-1 1 1,1 0-1,-1 0 0,1 0 1,0 1-1,-1-1 0,1 1 1,-1-1-1,1 1 0,0 0 1,-1 0-1,1 0 0,0 0 1,0 0-1,0 0 0,0 1 0,0-1 1,0 1-1,0-1 0,0 1 1,0 0-1,1 0 0,-1 0 1,1 0-1,-1 0 0,1 0 1,0 0-1,0 0 0,0 0 1,-1 5-1,-1-2 40,0 1 0,1-1 0,0 1 0,0-1 0,1 1 0,-1 0 0,1 0 0,1 0 0,-1 8 0,1-13-32,0 0 0,1-1 1,-1 1-1,1 0 0,-1 0 1,1 0-1,-1-1 0,1 1 1,0 0-1,-1-1 0,1 1 1,0 0-1,0-1 0,-1 1 1,1-1-1,0 1 0,0-1 1,0 1-1,0-1 0,-1 0 1,1 1-1,0-1 0,0 0 1,0 0-1,0 0 0,0 0 1,0 0-1,0 0 0,0 0 1,0 0-1,0 0 0,0 0 1,0 0-1,0-1 0,-1 1 1,1 0-1,1-1 0,41-12 232,-34 7-224,-1 0-1,0 0 1,0-1-1,0 0 1,-1 0-1,0-1 1,6-8-1,-9 11 47,0-1-1,0 1 1,-1-1-1,0 0 1,0 0-1,-1 0 1,1-1-1,-1 1 1,-1 0-1,1-1 1,-1 1-1,1-8 1,-21 36 659,15-16-827,0-1-1,0 2 0,1-1 0,0 0 1,1 0-1,-1 1 0,1 0 1,0-1-1,1 1 0,-1 0 0,2 0 1,-1 0-1,1 0 0,0 0 1,0 0-1,1 7 0,0-12-285,0-1 0,1 1 0,-1-1-1,0 0 1,0 0 0,1 1 0,-1-1 0,0 0-1,1 0 1,-1 0 0,1-1 0,-1 1 0,1 0-1,0 0 1,-1-1 0,1 1 0,0-1 0,0 0-1,-1 1 1,1-1 0,0 0 0,0 0 0,-1 0-1,1 0 1,0 0 0,0-1 0,-1 1 0,4-1-1,17-3-6332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7.296"/>
    </inkml:context>
    <inkml:brush xml:id="br0">
      <inkml:brushProperty name="width" value="0.025" units="cm"/>
      <inkml:brushProperty name="height" value="0.025" units="cm"/>
      <inkml:brushProperty name="color" value="#E71224"/>
    </inkml:brush>
  </inkml:definitions>
  <inkml:trace contextRef="#ctx0" brushRef="#br0">38 169 11243,'0'0'9310,"-6"9"-8424,1 0-740,0 0-1,1 1 1,0-1 0,1 1 0,0-1-1,-3 20 1,5-27-156,1 0-1,0 0 0,0 0 1,0 0-1,0 0 0,0 0 1,0 0-1,0 0 1,1 0-1,-1 0 0,1 0 1,0 0-1,-1 0 0,1 0 1,0 0-1,0 0 1,0-1-1,0 1 0,2 2 1,-1-3-30,0 0-1,1 0 1,-1 0 0,0 0 0,1 0 0,-1 0 0,0-1 0,1 1 0,-1-1 0,1 0-1,-1 1 1,1-1 0,-1 0 0,1 0 0,-1-1 0,1 1 0,-1-1 0,1 1 0,-1-1-1,0 0 1,3-1 0,1 0 66,-1 0 1,0-1-1,1 0 0,-1-1 0,-1 1 0,1-1 1,0 0-1,-1 0 0,0 0 0,0 0 0,0-1 1,4-6-1,38-64 525,-29 44-336,-10 19-46,0 1 0,0-2 0,-1 1 0,-1-1 0,0 1 0,-1-1 0,0-1 0,-1 1 0,1-14 1,-4 26-149,0 1 1,0 0 0,0 0 0,0-1 0,0 1-1,0 0 1,0 0 0,0-1 0,0 1 0,0 0 0,0 0-1,0-1 1,0 1 0,-1 0 0,1 0 0,0-1-1,0 1 1,0 0 0,0 0 0,-1-1 0,1 1-1,0 0 1,0 0 0,0 0 0,-1 0 0,1-1 0,0 1-1,0 0 1,-1 0 0,1 0 0,0 0 0,0 0-1,-1 0 1,1 0 0,0 0 0,0 0 0,-1 0 0,1 0-1,0 0 1,0 0 0,-1 0 0,1 0 0,-17 6 191,-13 13-158,15-5 283,0 1 1,-20 25-1,30-33-206,0 0 0,0 0 1,0 1-1,1-1 0,1 1 0,-1 0 0,1 0 1,-4 17-1,7-24-136,0 0 1,0 1 0,1-1-1,-1 0 1,0 0-1,0 1 1,1-1 0,-1 0-1,1 0 1,-1 0 0,1 0-1,-1 1 1,1-1-1,0 0 1,-1 0 0,1 0-1,0 0 1,0 0 0,0 0-1,0-1 1,0 1-1,0 0 1,0 0 0,0-1-1,0 1 1,0-1 0,0 1-1,0-1 1,1 1-1,-1-1 1,0 0 0,0 1-1,1-1 1,-1 0-1,0 0 1,0 0 0,1 0-1,0 0 1,65 0-1670,-46-1 446,-8 0 879,18 5-215,-30-4 582,0 1 0,0 0 0,0 0 0,0 0-1,-1 0 1,1 0 0,0 0 0,0 0 0,-1 0-1,1 1 1,-1-1 0,1 0 0,-1 0 0,1 0-1,-1 1 1,0-1 0,0 0 0,1 1-1,-1-1 1,0 0 0,0 0 0,0 1 0,-1 1-1,-11 46 1390,10-44-1420,0-1 0,1 1 0,-1-1 0,1 1 0,0 0 0,0 0 0,0-1 0,1 1 0,-1 0 0,1 0 0,0 0 0,1 0 0,-1 0 0,3 6 0,-2-10-293,0-1-1,0 1 0,0-1 0,0 1 0,1-1 1,-1 0-1,0 0 0,0 0 0,0 1 1,1-1-1,-1 0 0,0 0 0,0-1 1,0 1-1,1 0 0,-1 0 0,0-1 1,0 1-1,0 0 0,0-1 0,1 1 1,-1-1-1,0 1 0,0-1 0,0 0 1,0 0-1,0 1 0,1-2 0,16-16-7328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31.845"/>
    </inkml:context>
    <inkml:brush xml:id="br0">
      <inkml:brushProperty name="width" value="0.025" units="cm"/>
      <inkml:brushProperty name="height" value="0.025" units="cm"/>
    </inkml:brush>
  </inkml:definitions>
  <inkml:trace contextRef="#ctx0" brushRef="#br0">0 80 10666,'0'0'3112,"13"-7"-3058,-8 5-50,4-4 8,1 1-1,1 0 0,-1 1 1,1 0-1,0 0 1,0 1-1,0 1 0,17-2 1,933-23 1376,-602 21-1111,589 6 1325,-926 0-1686,-15 0-68,1 0 1,0 0-1,0 0 1,-1 1 0,1 0-1,0 1 1,-1 0-1,11 4 1,-12 4-5406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0.233"/>
    </inkml:context>
    <inkml:brush xml:id="br0">
      <inkml:brushProperty name="width" value="0.025" units="cm"/>
      <inkml:brushProperty name="height" value="0.025" units="cm"/>
    </inkml:brush>
  </inkml:definitions>
  <inkml:trace contextRef="#ctx0" brushRef="#br0">123 465 14926,'0'0'2840,"-10"-3"-1980,8 2-827,0 0-10,0 0 0,-1 0 1,1 0-1,-1 0 1,1 1-1,0-1 0,-1 1 1,1-1-1,-1 1 1,0 0-1,1 0 0,-1 0 1,1 0-1,-1 1 1,1-1-1,-1 1 1,1-1-1,-1 1 0,1 0 1,0 0-1,-1 0 1,1 0-1,0 0 0,0 1 1,0-1-1,0 1 1,0-1-1,0 1 0,0 0 1,0 0-1,1 0 1,-1 0-1,1 0 0,-1 0 1,-1 3-1,-2 7 74,0 0 0,1 1 1,0-1-1,1 1 0,0-1 0,1 1 0,0 0 0,1 0 1,1 19-1,0-31-86,0 0 1,0-1 0,0 1 0,0 0-1,0-1 1,0 1 0,0 0 0,0 0-1,0-1 1,0 1 0,0 0 0,0-1 0,1 1-1,-1 0 1,0-1 0,0 1 0,1 0-1,-1-1 1,1 1 0,-1 0 0,1-1-1,-1 1 1,0-1 0,1 1 0,0-1-1,-1 1 1,1-1 0,-1 0 0,1 1-1,0-1 1,-1 0 0,1 1 0,0-1-1,-1 0 1,1 0 0,0 1 0,-1-1-1,1 0 1,0 0 0,0 0 0,-1 0-1,1 0 1,0 0 0,-1 0 0,1 0-1,0 0 1,0-1 0,0 1 0,2-1 65,0 0 0,0 0 0,0-1 0,0 1 1,0-1-1,-1 0 0,1 1 0,-1-1 1,1 0-1,3-4 0,8-12 181,0-1-1,-1 0 1,-2-1-1,0 0 1,-1 0-1,9-25 1,-3-3 372,19-84 1,-30 106-213,-1-1 1,1-46-1,-6 73-418,1 0 0,0 0 0,0 0 0,0 0 0,0 0 0,0 0 0,0 0 0,-1 0 0,1 0 0,0 0 0,0 0 1,0 0-1,0 0 0,0 0 0,-1 0 0,1 0 0,0 0 0,0 0 0,0 0 0,0 0 0,0 0 0,0 0 0,0 0 0,-1-1 0,1 1 0,0 0 0,0 0 0,0 0 1,0 0-1,0 0 0,0 0 0,0 0 0,0 0 0,0-1 0,-1 1 0,1 0 0,0 0 0,0 0 0,0 0 0,0 0 0,0 0 0,0-1 0,0 1 0,0 0 0,0 0 1,0 0-1,0 0 0,0 0 0,0-1 0,0 1 0,0 0 0,0 0 0,0 0 0,0 0 0,0 0 0,0 0 0,1-1 0,-1 1 0,0 0 0,0 0 0,0 0 0,0 0 0,0 0 1,0 0-1,0-1 0,-7 16-79,-6 23-12,2 7 108,3 1 0,1 0 1,2 1-1,2 50 0,3-93 6,0 1 1,1-1 0,-1 1 0,1-1 0,-1 0-1,2 1 1,-1-1 0,0 0 0,1 0-1,-1 0 1,1 0 0,4 7 0,-4-10-15,-1 1 1,1-1 0,0 1 0,-1-1-1,1 0 1,0 1 0,0-1 0,0 0-1,0 0 1,0 0 0,0-1 0,0 1-1,0 0 1,0-1 0,0 1 0,0-1-1,0 0 1,1 0 0,-1 0 0,0 0-1,0 0 1,0 0 0,0 0 0,1-1-1,-1 1 1,0-1 0,4-1 0,3-2 20,0 0 1,0-1 0,-1 0 0,1-1 0,-1 0-1,0 0 1,-1 0 0,0-1 0,0 0 0,0-1-1,-1 0 1,9-12 0,-2 0 2,-1 0 0,-1-1 0,-1 0 0,10-29 0,-13 24 16,-1 1-1,-1-1 0,-1 0 0,-1 0 0,-1-33 0,-2 58-44,0 0 0,0 0 1,0 0-1,0 0 0,0 0 0,0 1 1,0-1-1,0 0 0,0 0 0,-1 0 1,1 0-1,0 0 0,-1 0 0,1 0 1,-1 1-1,1-1 0,-1 0 1,1 0-1,-1 1 0,1-1 0,-1 0 1,0 0-1,0 1 0,1-1 0,-1 1 1,-1-1-1,1 0-1,0 1 1,1 1 0,-1-1-1,0 0 1,0 0-1,0 0 1,1 0-1,-1 0 1,0 1-1,0-1 1,1 0-1,-1 1 1,0-1-1,0 0 1,1 1-1,-1-1 1,0 1-1,1 0 1,-1-1-1,1 1 1,-1-1-1,1 1 1,-1 0-1,1-1 1,-1 1-1,1 0 1,-1-1-1,1 1 1,0 0-1,-1 1 1,-4 10 24,0 0 1,1 1-1,0 0 1,1 0-1,0 0 1,1 0-1,1 1 1,0 21-1,1-34-26,0 1 0,0-1 0,0 1-1,0-1 1,0 1 0,0-1 0,0 0-1,1 1 1,-1-1 0,1 0 0,-1 1-1,1-1 1,-1 0 0,1 1 0,0-1-1,-1 0 1,1 0 0,0 0 0,0 0 0,0 0-1,0 0 1,0 0 0,0 0 0,0 0-1,0 0 1,1 0 0,-1-1 0,0 1-1,0 0 1,1-1 0,-1 1 0,0-1 0,1 0-1,-1 1 1,0-1 0,1 0 0,-1 0-1,1 0 1,-1 0 0,1 0 0,-1 0-1,0 0 1,1 0 0,-1-1 0,1 1 0,-1-1-1,2 0 1,3 0 19,0-1 0,0 0 0,-1-1 0,1 1 0,-1-1 0,0 0 0,0-1-1,0 1 1,0-1 0,5-5 0,28-58-411,-38 85 362,-1-11 24,1 0 0,0 0 0,0 0 0,1 0 0,1 9 0,-1-14 4,-1-1 0,1 1 0,0 0 1,-1-1-1,1 1 0,0 0 0,0-1 0,0 1 0,0-1 1,0 0-1,1 1 0,-1-1 0,0 0 0,0 0 0,1 1 1,-1-1-1,1 0 0,-1 0 0,1-1 0,0 1 1,-1 0-1,1-1 0,0 1 0,0 0 0,2-1 0,5 1 22,0 0 1,0-1-1,0 0 0,0-1 0,0 0 0,-1 0 0,1-1 0,0 0 0,-1-1 0,0 0 0,1 0 0,-1-1 0,0 0 0,13-9 0,-16 10 0,0 0-1,0-1 0,-1 1 1,1-1-1,-1 0 1,0-1-1,0 1 0,0-1 1,0 0-1,-1 0 0,0 0 1,0 0-1,0 0 0,-1-1 1,0 1-1,0-1 0,0 0 1,-1 1-1,1-1 0,-1 0 1,-1 0-1,1-11 1,-2 14 20,0 0 0,1 0 1,-1 0-1,-1 1 1,1-1-1,0 0 1,-1 1-1,1-1 0,-1 1 1,0 0-1,0-1 1,0 1-1,0 0 1,0 0-1,0 0 0,0 1 1,-1-1-1,1 0 1,-4-1-1,0 0-2,-1-1-1,0 1 1,0 0 0,0 1 0,0-1-1,-10 0 1,66-10-1492,44-11-3495,-3-10-5219,-57 17 5052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7.644"/>
    </inkml:context>
    <inkml:brush xml:id="br0">
      <inkml:brushProperty name="width" value="0.025" units="cm"/>
      <inkml:brushProperty name="height" value="0.025" units="cm"/>
      <inkml:brushProperty name="color" value="#E71224"/>
    </inkml:brush>
  </inkml:definitions>
  <inkml:trace contextRef="#ctx0" brushRef="#br0">142 1 14189,'0'0'2659,"-10"1"-780,6-1-1820,-4 1 400,1 0 0,-1 0 0,1 1 0,-15 5 0,20-7-433,1 1-1,-1-1 0,1 1 1,-1 0-1,1-1 0,-1 1 1,1 0-1,0 0 0,-1 0 1,1 0-1,0 0 1,0 0-1,0 1 0,0-1 1,0 0-1,0 1 0,0-1 1,0 0-1,0 1 0,1-1 1,-1 1-1,1 0 1,-1-1-1,1 1 0,-1-1 1,1 1-1,0 0 0,0-1 1,0 1-1,0-1 0,0 1 1,0 0-1,0-1 0,1 1 1,0 2-1,-1-3-50,1 0 0,0 0 0,0 0 0,0 0 0,0 0-1,1 0 1,-1-1 0,0 1 0,0 0 0,0 0 0,1-1 0,-1 1 0,0-1-1,0 1 1,1-1 0,-1 0 0,1 1 0,-1-1 0,3 0 0,34 4 27,-29-3-30,-8-1 26,10 1-96,1 0-1,-1 1 1,0 0 0,16 6 0,-26-8 116,0 1-1,0-1 0,1 1 1,-1-1-1,0 1 0,0 0 1,0-1-1,0 1 1,0 0-1,0 0 0,0 0 1,0 0-1,0 0 1,0 0-1,-1 0 0,1 0 1,0 0-1,-1 1 1,2 1-1,-2-1 56,0-1-1,0 1 1,-1 0 0,1-1 0,0 1-1,-1-1 1,1 1 0,-1 0 0,1-1-1,-1 1 1,0-1 0,0 1-1,0-1 1,0 0 0,0 1 0,0-1-1,0 0 1,0 0 0,0 0 0,-3 2-1,-8 8 404,-1 0-1,0-2 1,0 1 0,-1-2-1,0 1 1,-1-2-1,1 0 1,-1-1-1,-1 0 1,1-2-1,-22 5 1,36-9-536,1 0 0,0 0 0,0 0 0,-1 0-1,1 0 1,0 0 0,0 0 0,-1 0 0,1 0 0,0 0 0,0-1-1,-1 1 1,1 0 0,0 0 0,0 0 0,-1 0 0,1 0 0,0 0 0,0-1-1,0 1 1,-1 0 0,1 0 0,0 0 0,0-1 0,0 1 0,0 0 0,0 0-1,-1-1 1,1 1 0,0 0 0,0 0 0,0-1 0,0 1 0,0 0 0,0 0-1,0-1 1,0 1 0,0 0 0,0 0 0,0-1 0,0 1 0,0-1 0,4-17-2220,11-14-2208,5-3-1614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8.303"/>
    </inkml:context>
    <inkml:brush xml:id="br0">
      <inkml:brushProperty name="width" value="0.025" units="cm"/>
      <inkml:brushProperty name="height" value="0.025" units="cm"/>
      <inkml:brushProperty name="color" value="#E71224"/>
    </inkml:brush>
  </inkml:definitions>
  <inkml:trace contextRef="#ctx0" brushRef="#br0">46 1 12684,'0'0'5968,"-4"8"-4462,-5 19-578,2 0-1,0 1 1,2-1 0,-3 40 0,3 124 1245,24-245-711,-15 34-1796,-2 0-1,0 0 1,-1 0-1,-1 1 1,-4-30-1,4 48 324,0 1 0,0-1 0,0 1 1,0 0-1,0-1 0,0 1 0,0-1 0,0 1 0,0-1 0,0 1 1,0 0-1,0-1 0,0 1 0,0-1 0,0 1 0,-1 0 0,1-1 1,0 1-1,0 0 0,0-1 0,-1 1 0,1 0 0,0-1 0,0 1 1,-1 0-1,1-1 0,0 1 0,-1 0 0,1 0 0,0 0 0,-1-1 1,1 1-1,-1 0 0,1 0 0,0 0 0,-1 0 0,1 0 1,-1 0-1,1-1 0,0 1 0,-1 0 0,0 1-2,0-1 0,1 1 0,-1 0 1,1-1-1,-1 1 0,1-1 0,-1 1 0,1 0 0,0-1 0,-1 1 1,1 0-1,0 0 0,-1-1 0,1 1 0,0 0 0,0 0 0,0-1 1,-1 1-1,1 0 0,0 1 0,0 3 18,0-1 0,0 1-1,1-1 1,-1 1 0,1-1 0,0 1-1,0-1 1,1 1 0,-1-1 0,1 0-1,0 0 1,0 0 0,0 0 0,1 0-1,-1 0 1,6 5 0,-3-4 12,1 0 0,0 0-1,0 0 1,0-1 0,1 0 0,0 0-1,0 0 1,0-1 0,9 3 0,-2-1 6,0-2 0,0 1 0,0-2 0,1 0 0,-1-1 0,1 0 0,0-1 0,-1-1 0,1 0 0,17-4 0,-25 3-9,1 0 1,-1-1-1,0 0 0,0 0 1,0-1-1,0 0 1,0 0-1,-1 0 1,1-1-1,-1 0 0,-1-1 1,1 1-1,-1-1 1,0 0-1,0 0 0,0-1 1,-1 1-1,0-1 1,3-9-1,-7 16-8,0-1 0,0 1 0,0 0-1,0 0 1,0 0 0,0-1 0,0 1 0,0 0 0,0 0-1,0 0 1,0-1 0,0 1 0,-1 0 0,1 0 0,0 0 0,0 0-1,0-1 1,0 1 0,0 0 0,-1 0 0,1 0 0,0 0-1,0 0 1,0 0 0,-1-1 0,1 1 0,0 0 0,0 0-1,0 0 1,-1 0 0,1 0 0,0 0 0,0 0 0,0 0 0,-1 0-1,1 0 1,0 0 0,0 0 0,0 0 0,-1 0 0,1 0-1,0 0 1,0 0 0,0 0 0,-1 1 0,1-1 0,0 0-1,0 0 1,0 0 0,-1 0 0,1 0 0,0 0 0,0 1 0,0-1-1,0 0 1,0 0 0,-1 1 0,-12 6 306,7-3-133,1 1 0,0 0 0,0 0 0,1 1 0,0-1 0,0 1 0,0 0 0,1 0 0,-1 0 0,1 0 0,1 1 0,-1-1 0,1 1 0,1 0 0,-1 0 0,0 8 0,2-14-165,1 1 0,-1 0-1,1-1 1,0 0 0,-1 1 0,1-1-1,0 1 1,0-1 0,0 0 0,0 1 0,0-1-1,0 0 1,0 0 0,0 0 0,1 0-1,-1 0 1,0 0 0,1 0 0,-1-1-1,1 1 1,-1 0 0,1-1 0,-1 1-1,1-1 1,-1 1 0,1-1 0,-1 0-1,1 0 1,0 0 0,-1 0 0,1 0-1,-1 0 1,4 0 0,5 0 7,1-1-1,0 0 1,0 0 0,10-3-1,-3-1-338,0-2-1,-1 0 1,0-1 0,18-11-1,-17 8 22,1 2 1,39-15-1,-58 25 340,1-1 0,-1 1-1,0 0 1,1-1 0,-1 1 0,0 0 0,0-1 0,1 1-1,-1 0 1,0-1 0,0 1 0,0 0 0,0-1-1,0 1 1,0 0 0,0 0 0,0-1 0,0 1-1,0 0 1,-1-1 0,1 1 0,0 0 0,0-1-1,-1 1 1,1 0 0,0-1 0,-1 1 0,0 0-1,-7 24 621,8-25-629,0 1-5,-1 0 1,1 0-1,-1 0 1,1 0 0,0 0-1,-1 0 1,1 0-1,0 0 1,0 0-1,0 0 1,0 0-1,0 1 1,0-1-1,0 0 1,0 0-1,0 0 1,0 0-1,1 0 1,-1 0-1,0 0 1,1 0-1,-1 0 1,1 0 0,-1 0-1,1 0 1,-1 0-1,1 0 1,1 1-1,0-1-17,-1 0 1,1 0-1,0 0 0,0-1 0,0 1 0,0 0 0,0-1 1,1 0-1,-1 1 0,0-1 0,0 0 0,0 0 0,4 0 1,7-2-261,0 0 1,0-1 0,22-7-1,91-34-3981,-84 28-820,-1-2-4677,-27 10 3704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8.681"/>
    </inkml:context>
    <inkml:brush xml:id="br0">
      <inkml:brushProperty name="width" value="0.025" units="cm"/>
      <inkml:brushProperty name="height" value="0.025" units="cm"/>
      <inkml:brushProperty name="color" value="#E71224"/>
    </inkml:brush>
  </inkml:definitions>
  <inkml:trace contextRef="#ctx0" brushRef="#br0">93 1 12684,'0'0'16106,"-7"5"-15957,-21 18-351,27-22 163,1 0 1,0-1 0,0 1 0,0-1 0,0 1-1,0 0 1,-1-1 0,1 1 0,0-1 0,0 1-1,1 0 1,-1-1 0,0 1 0,0-1 0,0 1-1,0 0 1,0-1 0,1 1 0,-1-1 0,0 1 0,0-1-1,1 1 1,-1-1 0,0 1 0,1-1 0,-1 1-1,1-1 1,-1 1 0,1-1 0,-1 1 0,1-1-1,-1 0 1,1 1 0,-1-1 0,1 0 0,-1 0-1,1 1 1,0-1 0,27 15-1344,-24-13 1173,4 2 144,0 0-1,-1 1 1,1 0-1,-1 0 0,0 1 1,9 9-1,-15-14 97,-1-1 0,1 1 0,0 0 0,0 0 0,-1 0-1,1 0 1,-1 0 0,1 0 0,-1 1 0,1-1 0,-1 0-1,0 0 1,1 0 0,-1 0 0,0 0 0,0 1 0,0-1-1,0 0 1,0 0 0,0 0 0,0 3 0,-1-3 49,0 1 1,-1-1-1,1 1 1,0-1 0,0 0-1,-1 1 1,1-1-1,-1 0 1,1 0 0,-1 0-1,1 0 1,-1 0-1,0-1 1,1 1-1,-1 0 1,0-1 0,0 1-1,0-1 1,-2 1-1,-71 9 1617,26-14-4381,40-2-2462,8-5-4581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9.400"/>
    </inkml:context>
    <inkml:brush xml:id="br0">
      <inkml:brushProperty name="width" value="0.025" units="cm"/>
      <inkml:brushProperty name="height" value="0.025" units="cm"/>
      <inkml:brushProperty name="color" value="#E71224"/>
    </inkml:brush>
  </inkml:definitions>
  <inkml:trace contextRef="#ctx0" brushRef="#br0">114 0 11627,'0'0'11365,"-8"13"-10831,4-7-454,-2 1 19,1 1 1,0 0-1,0 0 1,1 0-1,0 1 1,0-1 0,1 1-1,0 0 1,1 0-1,-2 12 1,1 38 354,3 1 1,2 0-1,14 80 1,-10-89-357,-15-87 565,-1 1 1,-18-44-1,-2-3-961,30 82 282,0 0 0,1-1 0,-1 1 0,0-1-1,1 1 1,-1-1 0,0 1 0,1 0-1,-1-1 1,0 1 0,1 0 0,-1 0-1,1-1 1,-1 1 0,1 0 0,-1 0 0,0-1-1,1 1 1,-1 0 0,1 0 0,-1 0-1,1 0 1,-1 0 0,1 0 0,-1 0-1,1 0 1,-1 0 0,1 0 0,-1 0 0,1 0-1,-1 0 1,1 0 0,0 1 0,23 0-404,48 11-2256,-34-5-3313,59 3 0,-51-10-3844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0.339"/>
    </inkml:context>
    <inkml:brush xml:id="br0">
      <inkml:brushProperty name="width" value="0.025" units="cm"/>
      <inkml:brushProperty name="height" value="0.025" units="cm"/>
      <inkml:brushProperty name="color" value="#E71224"/>
    </inkml:brush>
  </inkml:definitions>
  <inkml:trace contextRef="#ctx0" brushRef="#br0">115 256 6758,'0'0'11697,"-9"-3"-8734,-32-10-978,38 13-1870,1 0-1,0 0 0,0-1 1,-1 1-1,1 1 0,0-1 1,0 0-1,-1 1 0,1-1 1,0 1-1,0-1 0,0 1 0,0 0 1,0 0-1,0 0 0,0 0 1,0 1-1,0-1 0,0 0 1,1 1-1,-1-1 0,0 1 1,1 0-1,-1 0 0,1-1 1,0 1-1,0 0 0,-1 0 0,1 0 1,1 0-1,-1 0 0,-1 3 1,1-3-109,1 0 0,-1-1 1,0 1-1,1 0 0,0-1 1,-1 1-1,1 0 0,0 0 1,0-1-1,0 1 0,0 0 1,0 0-1,0 0 0,0-1 1,1 1-1,-1 0 0,1-1 0,-1 1 1,1 0-1,0-1 0,0 1 1,-1 0-1,1-1 0,0 1 1,0-1-1,1 0 0,-1 1 1,0-1-1,0 0 0,1 0 1,-1 0-1,1 0 0,-1 0 1,1 0-1,-1 0 0,1 0 1,-1 0-1,1-1 0,3 2 1,1-1-149,0-1 1,0 1-1,0-1 1,0 0-1,0 0 1,0-1-1,0 0 0,0 0 1,0 0-1,-1-1 1,1 0-1,0 0 1,-1 0-1,11-6 1,-13 6 89,1-1 0,-1 1 0,1-1 1,-1 0-1,0 1 0,0-1 0,0-1 0,0 1 0,-1 0 0,1-1 1,-1 1-1,0-1 0,0 0 0,0 0 0,0 0 0,-1 0 1,0 0-1,1 0 0,-2 0 0,1 0 0,0 0 0,-1-5 0,-20 56 68,18-42 10,1-1 0,0 1 0,1 0 0,-1 0 0,1 0 0,0 0 0,1 0 0,-1-1 0,1 1 0,0 0 0,2 9 0,-2-13-158,0 1 0,0-1 0,0 1-1,0-1 1,0 1 0,0-1 0,0 0 0,1 0 0,-1 1-1,0-1 1,1 0 0,-1 0 0,1 0 0,-1 0-1,1-1 1,0 1 0,-1 0 0,1-1 0,0 1 0,-1-1-1,1 1 1,0-1 0,0 0 0,-1 0 0,1 0-1,0 0 1,0 0 0,-1 0 0,1 0 0,0 0 0,0-1-1,-1 1 1,1-1 0,0 0 0,2-1 0,1 0-347,-1 0 1,0-1-1,0 1 1,-1-1 0,1 0-1,-1 0 1,1 0 0,-1-1-1,0 1 1,0-1-1,0 0 1,-1 0 0,1 0-1,-1 0 1,0 0-1,0 0 1,1-6 0,5-13-1859,10-44 0,-18 66 2334,21-125 623,-10 47 6901,-22 169-928,6 9-5059,13 97-9634,-5-194 9636,4-12-379,5-12-236,1-16-515,-2 0 0,10-64-1,-24 123 304,1-10-517,0 1 1,1 0-1,0-1 0,1 1 1,0 0-1,1-1 0,0 1 1,4 15-1,-4-25-185,-1-1 1,1 1-1,-1-1 1,1 1-1,0-1 1,0 1-1,0-1 0,0 1 1,0-1-1,0 0 1,0 0-1,0 1 0,0-1 1,1 0-1,-1 0 1,0 0-1,1 0 1,-1-1-1,1 1 0,-1 0 1,1 0-1,0-1 1,-1 1-1,1-1 0,-1 0 1,1 1-1,0-1 1,-1 0-1,1 0 1,0 0-1,-1 0 0,1 0 1,0-1-1,-1 1 1,1 0-1,0-1 0,2 0 1,0-1-311,-1 1 0,1-1-1,0 0 1,-1 0 0,1-1 0,-1 1 0,0-1 0,0 1 0,0-1-1,0 0 1,0 0 0,-1 0 0,1-1 0,2-4 0,43-103-7848,-37 81 8114,1 1 1,1 0-1,2 1 1,28-41-1,-43 69 372,0-1-1,1 0 0,-1 1 0,0-1 1,1 1-1,-1-1 0,0 1 0,1-1 0,-1 1 1,1-1-1,-1 1 0,1-1 0,-1 1 0,1 0 1,-1-1-1,1 1 0,-1 0 0,1-1 1,0 1-1,-1 0 0,1 0 0,-1 0 0,1-1 1,0 1-1,0 0 0,0 15 2414,-13 33-2754,11-44 735,-7 33-357,1 1-1,2 0 0,2 0 1,1 0-1,2 0 0,2 1 0,1-1 1,12 55-1,-22-129-820,-2 1-1,-1 0 1,-2 0 0,-1 1 0,-32-57-1,44 89 680,29 28-556,23 2-6075,-18-18-208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0.765"/>
    </inkml:context>
    <inkml:brush xml:id="br0">
      <inkml:brushProperty name="width" value="0.025" units="cm"/>
      <inkml:brushProperty name="height" value="0.025" units="cm"/>
      <inkml:brushProperty name="color" value="#E71224"/>
    </inkml:brush>
  </inkml:definitions>
  <inkml:trace contextRef="#ctx0" brushRef="#br0">196 38 13997,'-8'0'2536,"-13"-1"-1057,-1 1-1,-27 4 1,44-3-1171,-1 0 0,0 0 1,1 0-1,-1 0 0,1 1 1,0 0-1,-1 0 0,1 1 1,0-1-1,0 1 0,0 0 1,1 1-1,-1-1 0,1 1 1,-7 7-1,10-10-300,1-1 1,-1 1-1,0 0 0,1 0 1,-1 0-1,0 0 1,1 0-1,-1 0 0,1 0 1,0 0-1,-1 0 1,1 0-1,0 0 0,0 0 1,-1 0-1,1 0 0,0 0 1,0 0-1,0 0 1,0 1-1,1-1 0,-1 0 1,0 0-1,0 0 1,1 0-1,-1 0 0,0 0 1,1 0-1,-1 0 0,1 0 1,-1 0-1,1 0 1,0 0-1,-1-1 0,1 1 1,0 0-1,0 0 1,0-1-1,-1 1 0,1 0 1,0-1-1,0 1 1,0-1-1,0 1 0,0-1 1,0 1-1,0-1 0,0 0 1,0 0-1,0 1 1,0-1-1,1 0 0,1 0 1,10 3-81,0-1 0,0-1 0,20 0 0,-22-1 3,30 1-18,-25-2 95,0 1 0,-1 0 0,1 2 0,0-1-1,0 2 1,25 7 0,-32-5 219,0-2 865,-9-10-25,-2-18-1200,2-102-796,33 140 705,-15-4-148,0 0 1,0 0 0,39 10 0,-42-15-3028,1-1 1,32 3-1,-23-5-5003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1.506"/>
    </inkml:context>
    <inkml:brush xml:id="br0">
      <inkml:brushProperty name="width" value="0.025" units="cm"/>
      <inkml:brushProperty name="height" value="0.025" units="cm"/>
      <inkml:brushProperty name="color" value="#E71224"/>
    </inkml:brush>
  </inkml:definitions>
  <inkml:trace contextRef="#ctx0" brushRef="#br0">0 52 9161,'0'0'14952,"9"3"-13638,-6-1-1285,0 0 1,0-1 0,0 0-1,0 0 1,0 0 0,1 0-1,-1-1 1,0 1 0,0-1-1,1 0 1,-1 0-1,0 0 1,1 0 0,-1 0-1,0-1 1,0 1 0,1-1-1,-1 0 1,0 0 0,0 0-1,0-1 1,0 1-1,0-1 1,0 0 0,-1 1-1,1-1 1,0 0 0,-1-1-1,0 1 1,1 0 0,-1-1-1,0 1 1,0-1 0,0 0-1,-1 0 1,1 0-1,1-3 1,4-12-114,-16 24-160,-17 28 129,25-32 133,0 0-1,0 0 1,0 0 0,0 1-1,0-1 1,0 0 0,1 1-1,-1-1 1,1 1 0,-1-1-1,1 1 1,0-1-1,0 0 1,0 1 0,1-1-1,-1 1 1,0-1 0,1 1-1,0-1 1,-1 0 0,3 4-1,-2-4-3,1-1-1,-1 1 1,1 0-1,0-1 1,0 1-1,0-1 0,0 1 1,0-1-1,0 0 1,1 0-1,-1 0 1,0 0-1,0 0 0,1 0 1,-1-1-1,1 1 1,2-1-1,5 1-6,0 0-1,0-1 0,0-1 1,0 1-1,-1-2 0,1 1 1,0-1-1,-1-1 1,15-5-1,-7 0-74,-1 0 0,0-1 0,25-18 0,-41 27 87,0 0-1,0 0 1,1-1 0,-1 1 0,0 0 0,0 0-1,0 0 1,0 0 0,1-1 0,-1 1 0,0 0-1,0 0 1,0 0 0,1 0 0,-1 0 0,0 0-1,0 0 1,0 0 0,1 0 0,-1 0 0,0 0-1,0 0 1,0-1 0,1 1 0,-1 1 0,0-1-1,0 0 1,1 0 0,-1 0 0,0 0 0,0 0-1,0 0 1,1 0 0,-1 0 0,0 0 0,0 0-1,0 0 1,1 0 0,-1 1 0,0-1 0,0 0-1,0 0 1,0 0 0,1 0 0,-1 1 0,0-1-1,0 0 1,0 0 0,0 0 0,0 1 0,0-1-1,0 0 1,0 0 0,1 0 0,-1 1 0,0-1-1,2 22 1009,-2-20-976,-1 0 1,1 0 0,0 1-1,0-1 1,0 0 0,1 0 0,-1 0-1,1 0 1,-1 1 0,1-1-1,-1 0 1,1 0 0,0 0-1,0 0 1,0 0 0,0-1 0,0 1-1,3 2 1,1-2-39,0 0 0,1-1 0,-1 1 0,1-1 0,-1-1 0,1 1 0,-1-1 0,1 0 0,-1 0 0,1-1 0,-1 1 0,7-3-1,63-23-610,-12 3 110,-63 22 481,1 1 0,-1 0 1,1 0-1,-1 0 0,1 0 0,-1 0 1,1 0-1,-1 0 0,0 0 0,1 0 0,-1 0 1,1 0-1,-1 0 0,1 0 0,-1 0 1,1 0-1,-1 0 0,0 0 0,1 1 1,-1-1-1,1 0 0,-1 0 0,0 0 1,1 1-1,-1-1 0,1 0 0,-1 1 1,0-1-1,0 0 0,1 1 0,-1-1 1,0 0-1,1 1 0,-1-1 0,0 1 0,0-1 1,0 0-1,0 1 0,1-1 0,-1 2 1,4 5-2339,7-3-5037,-1-4-6824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2.053"/>
    </inkml:context>
    <inkml:brush xml:id="br0">
      <inkml:brushProperty name="width" value="0.025" units="cm"/>
      <inkml:brushProperty name="height" value="0.025" units="cm"/>
      <inkml:brushProperty name="color" value="#E71224"/>
    </inkml:brush>
  </inkml:definitions>
  <inkml:trace contextRef="#ctx0" brushRef="#br0">31 10 11883,'0'0'2338,"10"-2"252,7-1-1412,-1 1 1,1 0-1,32 2 1,-43 0-929,0 1 0,-1 0 0,1 0 0,-1 0 0,1 1 0,-1-1 0,0 1 0,7 4-1,-10-5-219,0 1-1,0-1 0,0 1 0,0 0 1,0-1-1,0 1 0,-1 0 0,1 0 1,0 0-1,-1 0 0,0 0 0,0 1 0,1-1 1,-1 0-1,0 0 0,-1 1 0,1-1 1,0 1-1,0 3 0,-1-3 22,0-1-1,-1 0 1,1 1-1,-1-1 1,1 0-1,-1 1 0,0-1 1,1 0-1,-1 0 1,0 1-1,-1-1 1,1 0-1,0 0 1,-1 0-1,1 0 1,-1-1-1,1 1 1,-1 0-1,0-1 1,0 1-1,-3 1 1,-52 31 681,43-27-664,-34 16 84,32-17-112,1 1 1,0 1 0,-17 12 0,32-20-38,0 0 0,0 0 0,1 0-1,-1 0 1,0 0 0,0 0 0,1-1 0,-1 1 0,0 0 0,0 0-1,1 0 1,-1 0 0,0 0 0,0 0 0,1 1 0,-1-1-1,0 0 1,0 0 0,1 0 0,-1 0 0,0 0 0,0 0-1,0 0 1,1 0 0,-1 1 0,0-1 0,0 0 0,0 0-1,1 0 1,-1 0 0,0 1 0,0-1 0,0 0 0,0 0-1,0 0 1,1 1 0,-1-1 0,0 0 0,0 0 0,0 1-1,0-1 1,0 0 0,0 0 0,0 0 0,0 1 0,0-1-1,0 0 1,0 0 0,0 1 0,0-1 0,0 0 0,0 0-1,0 1 1,0-1 0,0 0 0,0 0 0,0 1 0,-1-1-1,1 0 1,0 0 0,0 0 0,0 1 0,0-1 0,0 0-1,-1 0 1,1 0 0,0 1 0,22 0 151,-20-1-138,45 0-529,70-10 1,-92 5-1915,0 0 0,33-12 0,-14 1-4043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2.416"/>
    </inkml:context>
    <inkml:brush xml:id="br0">
      <inkml:brushProperty name="width" value="0.025" units="cm"/>
      <inkml:brushProperty name="height" value="0.025" units="cm"/>
      <inkml:brushProperty name="color" value="#E71224"/>
    </inkml:brush>
  </inkml:definitions>
  <inkml:trace contextRef="#ctx0" brushRef="#br0">230 56 11723,'0'0'8456,"-11"-4"-6102,7 2-2256,-1 0 0,0 0 0,1 1 0,-1-1 0,0 1 0,0 0 0,0 0 0,0 1 0,0-1 0,0 1 0,0 0 0,0 1 0,0-1 0,0 1 0,1 0-1,-1 0 1,0 1 0,0-1 0,1 1 0,-1 0 0,0 0 0,-7 6 0,1 1 16,0 0 0,0 0 0,1 2 0,0-1 0,-12 18 0,19-24-63,0 0 0,0 1 0,0-1 0,1 1 0,0-1 0,0 1 0,0-1 0,1 1 0,-1 0 0,1 0 0,0 0-1,1 0 1,-1 0 0,1 0 0,0 0 0,0 0 0,1 0 0,-1 0 0,3 7 0,-2-9-34,1 0 0,0-1 0,0 1 0,1 0 0,-1-1 0,1 1 0,-1-1 0,1 0 0,0 0 0,-1 0 0,1 0-1,0-1 1,0 1 0,0-1 0,1 0 0,-1 0 0,0 0 0,0 0 0,1 0 0,-1-1 0,0 1 0,1-1 0,-1 0 0,6 0 0,-1 0 10,1 0 0,-1 0 0,1-1 0,-1 0 0,1-1 0,-1 1 0,0-2 0,15-5 0,-17 5-13,-1-1-1,0 0 1,0 0 0,0 0-1,0-1 1,0 1-1,-1-1 1,0 0-1,0-1 1,0 1-1,-1-1 1,0 1-1,0-1 1,0 0 0,2-9-1,-2 5-1,0-1-1,-1 1 1,-1 0-1,1-1 1,-2 1-1,1-1 1,-1 1-1,-3-20 1,2 26-40,0 1-1,0-1 1,-1 1 0,1-1 0,-1 1 0,1 0 0,-1-1-1,0 1 1,0 0 0,-1 0 0,1 0 0,-5-3 0,6 4-156,0 1 1,-1 0 0,1-1-1,-1 1 1,0 0 0,1 0 0,-1 0-1,0 0 1,0 1 0,0-1-1,1 0 1,-1 1 0,0-1-1,0 1 1,0 0 0,0-1-1,0 1 1,0 0 0,0 0 0,0 0-1,0 1 1,0-1 0,0 0-1,-4 2 1,3 4-3527,3 4-2072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2.793"/>
    </inkml:context>
    <inkml:brush xml:id="br0">
      <inkml:brushProperty name="width" value="0.025" units="cm"/>
      <inkml:brushProperty name="height" value="0.025" units="cm"/>
      <inkml:brushProperty name="color" value="#E71224"/>
    </inkml:brush>
  </inkml:definitions>
  <inkml:trace contextRef="#ctx0" brushRef="#br0">13 1 12748,'0'0'11947,"6"61"-10441,-15-35-641,3 1-161,3-1-544,3-3-128,0-2-32,0-4-800,3-8-2019,12-7-2242,-5-2-4996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0.656"/>
    </inkml:context>
    <inkml:brush xml:id="br0">
      <inkml:brushProperty name="width" value="0.025" units="cm"/>
      <inkml:brushProperty name="height" value="0.025" units="cm"/>
    </inkml:brush>
  </inkml:definitions>
  <inkml:trace contextRef="#ctx0" brushRef="#br0">123 382 5637,'0'0'11430,"-7"-2"-9097,4 1-2243,0 0 1,0 0 0,1 1-1,-1-1 1,0 1 0,0 0-1,0 0 1,1 0 0,-1 0-1,0 0 1,0 1 0,0-1 0,1 1-1,-1 0 1,0 0 0,0 0-1,-3 2 1,2 0 55,0 0-1,-1 0 1,1 1 0,1-1-1,-1 1 1,0 0 0,1 0 0,0 0-1,0 1 1,-5 7 0,6-7 59,0 0 1,-1-1-1,1 1 1,1 0-1,-1 0 1,1 0-1,0 0 1,0 0-1,0 7 1,1-11-161,0 1 0,0-1 0,0 1 0,0-1 0,1 0 0,-1 1 1,0-1-1,1 1 0,0-1 0,-1 0 0,1 1 0,0-1 0,-1 0 0,1 1 0,0-1 0,0 0 0,0 0 0,0 0 1,0 0-1,0 0 0,0 0 0,1 0 0,-1 0 0,0-1 0,0 1 0,1 0 0,-1-1 0,0 1 0,1-1 0,-1 1 0,1-1 1,-1 0-1,1 1 0,-1-1 0,3 0 0,3 1 31,1-1-1,0 0 1,0 0 0,0 0 0,0-1 0,0 0-1,0-1 1,-1 0 0,1 0 0,-1 0-1,1-1 1,-1 0 0,0-1 0,13-8-1,-11 6-45,-1-2 0,1 1-1,-1-1 1,-1-1 0,1 0-1,-2 0 1,1 0 0,-1 0-1,8-17 1,-5 5-11,-1 0 1,-1 0 0,0-1 0,-2 0-1,-1 0 1,0 0 0,-2 0-1,0-1 1,-2 1 0,-2-24-1,1 38-6,-1-1-1,0 0 0,0 0 0,-1 1 0,0-1 0,-1 1 0,0 0 0,0 0 0,-9-12 0,12 17-15,-1 1-1,0 0 1,0-1-1,1 1 1,-1 0-1,-1 0 1,1 1-1,0-1 1,0 0-1,-1 1 1,1-1-1,-1 1 1,1 0-1,-1 0 1,1 0-1,-1 0 1,0 0-1,1 0 1,-1 1-1,0-1 1,0 1-1,0 0 1,0 0-1,1 0 1,-1 0-1,0 1 1,0-1-1,0 1 1,1-1-1,-1 1 1,0 0-1,1 0 1,-1 0-1,1 1 1,-3 1-1,0 0-7,0 1 1,1 1-1,-1-1 0,1 0 0,0 1 0,1 0 1,-1 0-1,1 0 0,0 1 0,0-1 0,1 1 1,-1-1-1,1 1 0,1 0 0,-3 8 1,3-11 0,1 1 1,-1-1 0,0 0 0,1 1 0,-1-1 0,1 0 0,0 1-1,0-1 1,0 1 0,1-1 0,-1 0 0,1 1 0,0-1 0,0 0-1,0 0 1,0 1 0,1-1 0,-1 0 0,1 0 0,0 0 0,0-1-1,0 1 1,0 0 0,0-1 0,1 1 0,-1-1 0,1 0-1,3 3 1,5-1-28,-1-1-1,1 1 0,0-2 1,0 0-1,0 0 0,0-1 0,12 0 1,-14-1 27,-1 0 0,0 0-1,0 1 1,0 0 0,0 0 0,-1 1 0,1 0 0,0 0-1,-1 1 1,1 0 0,-1 0 0,0 1 0,0 0 0,8 6 0,-11-6 53,-1 1 0,0-1 0,0 1 1,0 0-1,-1 0 0,1 0 1,-1 0-1,-1 0 0,1 1 0,-1-1 1,2 11-1,1 25-1556,-3-4-5736,-1-21-2477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3.124"/>
    </inkml:context>
    <inkml:brush xml:id="br0">
      <inkml:brushProperty name="width" value="0.025" units="cm"/>
      <inkml:brushProperty name="height" value="0.025" units="cm"/>
      <inkml:brushProperty name="color" value="#E71224"/>
    </inkml:brush>
  </inkml:definitions>
  <inkml:trace contextRef="#ctx0" brushRef="#br0">1 41 14478,'0'0'5728,"10"0"-4052,33 1-132,-10 1-722,56-4-1,-81 2-803,0-1-1,-1 0 0,1-1 0,-1 0 0,1 0 0,-1 0 0,0-1 0,0 0 1,0-1-1,0 1 0,-1-1 0,1-1 0,6-5 0,-22 21 320,1 0 0,0 0 0,0 1 0,1 0 0,0 0 0,1 0 0,1 1 0,0 0 0,1 1-1,0-1 1,-2 15 0,-7 69-1371,10-6-9662,-4-90-776</inkml:trace>
  <inkml:trace contextRef="#ctx0" brushRef="#br0" timeOffset="1">54 229 10090,'0'0'14766,"68"-31"-14158,-29 31-320,1 0-192,2 0-96,-6 0 0,0 0-1665,0-7-2691,-8-7-5798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3.455"/>
    </inkml:context>
    <inkml:brush xml:id="br0">
      <inkml:brushProperty name="width" value="0.025" units="cm"/>
      <inkml:brushProperty name="height" value="0.025" units="cm"/>
      <inkml:brushProperty name="color" value="#E71224"/>
    </inkml:brush>
  </inkml:definitions>
  <inkml:trace contextRef="#ctx0" brushRef="#br0">0 36 17585,'0'0'13100,"48"-7"-13036,-19 3-128,-4-1-1025,2 3-1505,0-5-2083,-8-3-4259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3.829"/>
    </inkml:context>
    <inkml:brush xml:id="br0">
      <inkml:brushProperty name="width" value="0.025" units="cm"/>
      <inkml:brushProperty name="height" value="0.025" units="cm"/>
      <inkml:brushProperty name="color" value="#E71224"/>
    </inkml:brush>
  </inkml:definitions>
  <inkml:trace contextRef="#ctx0" brushRef="#br0">1 45 12043,'0'0'6289,"9"-7"-4164,-4 2-1758,1 1 0,-1 1 1,1-1-1,0 1 0,-1 0 0,2 0 1,-1 1-1,0-1 0,0 1 1,1 1-1,-1-1 0,1 1 0,0 0 1,6 1-1,-5 0-234,1 0 0,-1 1 0,0 1 0,0-1 0,0 1 0,14 6 0,-20-8-120,0 1-1,0 0 1,0 0-1,0-1 1,-1 1-1,1 0 0,0 1 1,-1-1-1,1 0 1,-1 0-1,1 1 1,-1-1-1,0 1 0,1-1 1,-1 1-1,0 0 1,0-1-1,0 1 1,0 0-1,0 0 1,-1 0-1,1 0 0,0-1 1,-1 1-1,0 0 1,1 0-1,-1 0 1,0 0-1,0 0 0,0 0 1,0 0-1,0 0 1,-1 0-1,0 3 1,0-2-11,-1 0 1,1 0 0,-1 0 0,0 0-1,0 0 1,-1 0 0,1 0 0,0 0-1,-1-1 1,0 1 0,0-1 0,1 0-1,-6 3 1,-50 26 67,26-14-40,23-12-29,1 1 0,0 0 0,1 0 0,-8 8 0,14-13-5,0 0 0,-1 0 0,1 1 0,1-1 0,-1 0 1,0 1-1,0-1 0,0 1 0,1-1 0,-1 1 0,1-1 0,-1 1 0,1-1 0,-1 3 0,1-3-1,0 0 1,1 0-1,-1 0 0,0 0 0,1 0 1,-1 0-1,1 0 0,-1-1 1,1 1-1,-1 0 0,1 0 0,0-1 1,-1 1-1,1 0 0,0-1 0,-1 1 1,1 0-1,0-1 0,0 1 0,0-1 1,0 1-1,0-1 0,-1 0 0,1 1 1,0-1-1,0 0 0,2 0 0,11 4-999,0-2-1,0 0 1,0-1-1,1 0 1,20-2-1,15-2-6191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4.643"/>
    </inkml:context>
    <inkml:brush xml:id="br0">
      <inkml:brushProperty name="width" value="0.025" units="cm"/>
      <inkml:brushProperty name="height" value="0.025" units="cm"/>
      <inkml:brushProperty name="color" value="#E71224"/>
    </inkml:brush>
  </inkml:definitions>
  <inkml:trace contextRef="#ctx0" brushRef="#br0">178 51 4452,'0'0'18049,"-11"-4"-17077,7 3-943,0-1 1,0 1-1,0 0 1,0 0-1,-1 0 1,1 1-1,0-1 1,0 1-1,-1 0 1,1 0-1,0 1 0,0-1 1,-1 1-1,1 0 1,0 0-1,0 0 1,0 1-1,0-1 1,0 1-1,1 0 1,-1 0-1,0 0 1,1 1-1,-7 5 1,4-1 10,0 0 1,0 1-1,0 0 1,1 0-1,0 0 1,0 1 0,1-1-1,1 1 1,-1 0-1,-2 12 1,5-17 1,1-1 0,-1 1 0,0 0 0,1 0 0,0 0 0,0-1-1,0 1 1,1 0 0,-1 0 0,1 0 0,0-1 0,1 6 0,0-7-15,-1 0-1,0 0 1,0 0-1,1 0 1,-1 0-1,1-1 1,-1 1-1,1 0 1,0-1-1,-1 0 1,1 1-1,0-1 1,0 0-1,0 0 1,0 0-1,1 0 1,-1 0-1,0 0 1,0-1 0,0 1-1,1-1 1,2 1-1,0 0 37,0-1-1,0 1 1,0-1-1,1 0 1,-1 0-1,0-1 1,0 1-1,0-1 1,0 0-1,0-1 1,0 1-1,0-1 1,0 0-1,-1 0 1,1-1-1,-1 1 1,1-1-1,-1 0 1,0 0-1,0 0 1,0-1-1,0 0 1,-1 1-1,0-1 1,1 0-1,-2-1 1,5-6-1,-2 1 46,-1 0 0,0-1-1,0 0 1,-1 0 0,0 0 0,-1 0-1,-1 0 1,1 0 0,-2 0 0,0-1-1,-2-18 1,2 28-136,0 0 0,-1-1 0,1 1 1,-1 0-1,1-1 0,-1 1 0,0 0 0,0 0 0,0 0 0,0 0 0,0 0 1,-3-4-1,3 5-313,0 1 1,0-1-1,0 0 1,0 0 0,0 1-1,0-1 1,0 1-1,0-1 1,0 1-1,0-1 1,-1 1-1,1 0 1,0-1-1,0 1 1,0 0 0,-3 0-1,0 1-5734,3 6-3059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4.990"/>
    </inkml:context>
    <inkml:brush xml:id="br0">
      <inkml:brushProperty name="width" value="0.025" units="cm"/>
      <inkml:brushProperty name="height" value="0.025" units="cm"/>
      <inkml:brushProperty name="color" value="#E71224"/>
    </inkml:brush>
  </inkml:definitions>
  <inkml:trace contextRef="#ctx0" brushRef="#br0">52 54 17489,'0'0'4019,"11"-9"-2075,34-25-33,-44 33-1851,1 0 0,-1 0 0,1 0 0,0 0 1,-1 0-1,1 0 0,0 1 0,-1-1 0,1 0 1,0 1-1,0-1 0,0 1 0,-1 0 0,1 0 0,0 0 1,0 0-1,0 0 0,0 0 0,0 0 0,-1 0 1,1 1-1,0-1 0,0 1 0,0-1 0,-1 1 1,1 0-1,0 0 0,-1 0 0,1 0 0,-1 0 0,1 0 1,1 1-1,-2 0-58,0-1 0,0 0 0,0 1-1,0-1 1,0 1 0,-1-1 0,1 1 0,0-1 0,-1 1 0,0-1 0,1 1-1,-1 0 1,0-1 0,1 1 0,-1 0 0,0-1 0,0 1 0,-1 0 0,1-1 0,0 1-1,0-1 1,-1 1 0,1 0 0,-1-1 0,1 1 0,-1-1 0,0 1 0,0-1 0,0 1-1,-1 1 1,-5 4 172,0-1 0,-1 1-1,0-2 1,0 1 0,0-1 0,-17 8-1,-34 23 826,56-34-927,0 1 0,0 0-1,0-1 1,0 2 0,0-1 0,1 0-1,0 0 1,-1 1 0,1-1-1,0 1 1,1 0 0,-1 0 0,-1 6-1,2-9-62,1 0 0,0 1-1,0-1 1,0 0 0,0 1 0,0-1-1,0 1 1,0-1 0,0 0-1,0 1 1,0-1 0,1 0 0,-1 1-1,1-1 1,-1 0 0,1 0-1,-1 1 1,1-1 0,0 0-1,0 0 1,-1 0 0,1 0 0,0 0-1,2 2 1,0-1 7,0 0 1,0 0-1,0 0 0,1 0 1,-1-1-1,1 1 0,-1-1 1,1 0-1,3 1 0,9 1-288,0-1-1,1-1 0,16 0 0,-10-1-1871,-1-1 0,41-7 0,7-15-7343,-29 3-442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5.337"/>
    </inkml:context>
    <inkml:brush xml:id="br0">
      <inkml:brushProperty name="width" value="0.025" units="cm"/>
      <inkml:brushProperty name="height" value="0.025" units="cm"/>
      <inkml:brushProperty name="color" value="#E71224"/>
    </inkml:brush>
  </inkml:definitions>
  <inkml:trace contextRef="#ctx0" brushRef="#br0">213 35 15022,'-9'-1'3161,"-5"1"-2307,0 0 0,0 1 1,0 0-1,0 1 0,0 0 1,-19 7-1,28-7-691,0 0 1,0 0-1,1 0 0,-1 0 1,1 1-1,-1 0 0,1 0 1,0 0-1,0 0 0,0 1 1,0 0-1,1 0 0,0 0 1,-1 0-1,2 0 0,-1 0 1,0 1-1,1 0 0,0-1 1,0 1-1,0 0 0,-1 8 1,1-9-106,2 0 0,-1 0 0,0 1 0,1-1 0,0 0 0,0 0 0,0 0 0,0 0 0,1 1 1,0-1-1,-1 0 0,1 0 0,1 0 0,-1 0 0,1 0 0,0 0 0,-1-1 0,2 1 0,3 5 0,-3-6-41,1 1-1,0-1 1,0 0-1,0 0 1,1-1-1,-1 1 1,1-1-1,-1 0 1,1 0-1,0 0 1,0-1-1,0 1 1,0-1-1,0 0 1,9 0-1,-5-1 10,1 0 1,-1 0-1,0-1 1,0-1-1,0 1 0,0-1 1,0-1-1,0 0 0,0 0 1,-1 0-1,1-1 0,-1-1 1,0 1-1,9-8 0,-13 9 1,0 0-1,0 0 0,-1-1 1,1 1-1,-1-1 0,0 0 1,0 0-1,0 0 0,0 0 1,-1 0-1,0 0 0,0-1 0,0 1 1,0-1-1,-1 0 0,0 0 1,0 1-1,0-1 0,0 0 1,-1 0-1,0 0 0,0 0 1,0 0-1,0 0 0,-1 0 1,0 1-1,0-1 0,-3-7 1,2 8-26,0-1 0,0 0 0,-1 1 0,0-1 0,1 1 0,-2 0 0,1 0 0,-1 0 0,1 0 1,-1 0-1,0 1 0,0 0 0,0 0 0,-1 0 0,1 0 0,-1 1 0,0 0 0,0 0 1,-6-2-1,-47-8-2435,1 13-5377,21 5-4719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1.432"/>
    </inkml:context>
    <inkml:brush xml:id="br0">
      <inkml:brushProperty name="width" value="0.025" units="cm"/>
      <inkml:brushProperty name="height" value="0.025" units="cm"/>
      <inkml:brushProperty name="color" value="#E71224"/>
    </inkml:brush>
  </inkml:definitions>
  <inkml:trace contextRef="#ctx0" brushRef="#br0">0 0 6022,'0'0'523,"11"2"1020,133 11 2022,-83-9-2275,68 12-1,30 22-688,-100-21-337,2-3 0,98 11 0,3-23 597,243-26 0,31-3 1859,-220 34-1225,-180-3-1453,1 2-1,-1 1 0,64 22 0,4 10 94,-23-8 1064,1-3 0,96 20 0,-177-48-1327,-1 0 1,1 0 0,0 0-1,-1 0 1,1 0 0,-1 0-1,1-1 1,-1 1-1,1 0 1,-1 0 0,1-1-1,-1 1 1,1 0 0,-1 0-1,1-1 1,-1 1 0,1-1-1,-1 1 1,1 0-1,-1-1 1,0 1 0,1-1-1,-1 1 1,0-1 0,0 1-1,1-1 1,-1 1-1,0-1 1,0 0 0,0 1-1,0-1 1,1 1 0,-1-1-1,0 1 1,0-1 0,0 0-1,0 1 1,0-1-1,-1 1 1,1-1 0,0 1-1,0-1 1,0 0 0,0 1-1,-1-1 1,1-6-2118,3-20-10978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2.236"/>
    </inkml:context>
    <inkml:brush xml:id="br0">
      <inkml:brushProperty name="width" value="0.025" units="cm"/>
      <inkml:brushProperty name="height" value="0.025" units="cm"/>
      <inkml:brushProperty name="color" value="#E71224"/>
    </inkml:brush>
  </inkml:definitions>
  <inkml:trace contextRef="#ctx0" brushRef="#br0">2 667 12107,'0'0'2488,"-1"-11"-2071,1 7-369,0-1 0,0 0 1,0 1-1,1-1 1,-1 0-1,1 0 0,0 1 1,1-1-1,-1 1 1,1-1-1,0 1 0,3-6 1,0 2 71,1-1 1,1 1 0,-1 1-1,1 0 1,1 0-1,13-10 1,30-21 104,3 3 0,1 2 0,1 3 0,89-34 0,-30 22-142,169-38 1,-197 61-37,1 3 0,1 4 0,0 4 0,172 7 0,-239 4 18,-1 0 0,1 1 1,-1 2-1,0 0 0,0 1 1,23 11-1,107 68 1223,-68-36-444,-60-38-620,1-2-1,-1 0 1,2-2 0,-1-1 0,1-1-1,1-1 1,-1-1 0,1-1 0,-1-1 0,1-1-1,40-5 1,22-6 579,169-43 1,-161 29-704,121-46 1,-187 58 119,0-2 1,-1-1-1,-1-1 1,0-1-1,-1-1 1,-1-2-1,46-45 0,-68 61-516,14-20 907,-18 23-811,0 0 1,0 0-1,0 0 0,0 0 0,0 1 0,0-1 0,0 0 0,0 0 0,0 0 0,0 0 0,0 1 0,0-1 0,-1 0 0,1 0 0,0 0 0,-1 1 0,1-1 0,-1 0 0,1 0 0,0 1 1,-2-2-1,-12-13-6271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3.370"/>
    </inkml:context>
    <inkml:brush xml:id="br0">
      <inkml:brushProperty name="width" value="0.025" units="cm"/>
      <inkml:brushProperty name="height" value="0.025" units="cm"/>
      <inkml:brushProperty name="color" value="#E71224"/>
    </inkml:brush>
  </inkml:definitions>
  <inkml:trace contextRef="#ctx0" brushRef="#br0">142 119 5509,'0'0'7373,"4"-8"-4197,-1 4-2976,1-4 609,1 0-1,-1-1 1,-1 1-1,1-1 1,1-10-1,-4 18-754,-1-1-1,0 1 1,1 0 0,-1-1 0,0 1-1,0-1 1,0 1 0,0-1 0,0 1-1,0-1 1,0 1 0,-1-1-1,1 1 1,-1-1 0,1 1 0,-1 0-1,1-1 1,-1 1 0,0 0-1,1-1 1,-1 1 0,0 0 0,0 0-1,0 0 1,0 0 0,0 0 0,0 0-1,-1 0 1,1 0 0,0 0-1,0 0 1,-1 1 0,1-1 0,0 0-1,-1 1 1,1-1 0,-1 1 0,1 0-1,-1-1 1,1 1 0,-1 0-1,1 0 1,-3 0 0,-1 0-50,0 0 0,1 1-1,-1-1 1,1 1 0,-1 0 0,1 0 0,-1 0 0,1 1 0,-1 0-1,1 0 1,0 0 0,0 0 0,0 0 0,0 1 0,1 0 0,-1 0-1,1 0 1,-1 0 0,1 1 0,0-1 0,0 1 0,0 0 0,1-1-1,0 1 1,-1 1 0,1-1 0,1 0 0,-1 0 0,1 1 0,-1-1-1,1 1 1,0-1 0,1 1 0,-1 0 0,1 8 0,0-12-6,0 0 0,0 1 0,0-1-1,1 0 1,-1 0 0,0 0 0,0 0 0,1 0 0,-1 0 0,1 0 0,-1 0 0,1 0 0,-1 0 0,1 0 0,0 0 0,-1 0 0,1 0 0,0 0 0,0 0 0,-1 0 0,1-1 0,0 1 0,0 0 0,0-1 0,0 1 0,0-1-1,2 1 1,0 0 0,1 0 0,0 0 0,0 0-1,0 0 1,0-1 0,0 0 0,0 0 0,5-1-1,4 0-39,0-1 0,0-1 0,0 0 0,13-5-1,-14 2-48,26-9 61,-37 15 25,0 0-1,-1 0 1,1 0 0,0 0 0,0-1-1,-1 1 1,1 0 0,0 0 0,0 0-1,0 1 1,-1-1 0,1 0 0,0 0-1,0 0 1,-1 0 0,1 1 0,0-1 0,-1 0-1,1 1 1,0-1 0,-1 1 0,1-1-1,0 1 1,-1-1 0,1 1 0,-1-1-1,1 1 1,-1-1 0,1 1 0,-1 0-1,1-1 1,-1 1 0,0 0 0,1-1-1,-1 1 1,0 0 0,0 0 0,1-1-1,-1 1 1,0 0 0,0 1 0,3 25 104,0 1 0,-2 0 1,-1-1-1,-2 1 0,0-1 1,-2 1-1,-1-1 0,-1 0 0,-20 51 1,23-70 171,-1-1 0,0 0 1,-1 0-1,0 0 0,0-1 1,0 0-1,-1 0 0,0 0 1,0-1-1,-10 7 0,14-10-224,0-1 1,0 0-1,0 0 0,-1 0 0,1 0 0,0 0 1,-1 0-1,1 0 0,0-1 0,-1 0 0,1 1 0,-1-1 1,1 0-1,-1 0 0,1 0 0,-1 0 0,1-1 1,-1 1-1,1-1 0,0 1 0,-1-1 0,1 0 1,0 0-1,-1 0 0,1 0 0,0 0 0,0-1 1,0 1-1,0-1 0,0 1 0,0-1 0,0 0 1,1 0-1,-1 1 0,1-1 0,-1-1 0,-1-2 1,-4-7-57,0 0 0,1 0 0,0 0 0,1 0-1,0-1 1,1 0 0,1 0 0,0 0 0,1 0 0,0-1 0,1 1 0,0-1 0,1 1 0,1-1 0,3-16 0,-3 27-114,0 0 0,0 0 0,1 0-1,-1 0 1,1 0 0,0 0 0,0 0-1,0 1 1,0-1 0,0 1-1,1 0 1,-1 0 0,1-1 0,0 1-1,-1 1 1,1-1 0,5-2 0,58-19-4694,-42 16 1966,15-5-4436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3.764"/>
    </inkml:context>
    <inkml:brush xml:id="br0">
      <inkml:brushProperty name="width" value="0.025" units="cm"/>
      <inkml:brushProperty name="height" value="0.025" units="cm"/>
      <inkml:brushProperty name="color" value="#E71224"/>
    </inkml:brush>
  </inkml:definitions>
  <inkml:trace contextRef="#ctx0" brushRef="#br0">113 105 15407,'0'0'5503,"9"-3"-3810,-9 2-1681,60-22 1373,-56 21-1362,-1 0 0,1 1 1,-1-1-1,1-1 0,-1 1 1,0 0-1,0-1 0,0 0 1,0 0-1,-1 0 0,1 0 1,-1 0-1,0 0 0,1-1 1,-2 1-1,4-7 0,-5 9 14,0 0-1,1 1 1,-1-1-1,0 0 1,0 1-1,0-1 1,0 0-1,0 1 1,0-1-1,-1 0 1,1 1-1,0-1 0,0 0 1,0 1-1,-1-1 1,1 0-1,0 1 1,-1-1-1,1 1 1,0-1-1,-1 1 1,1-1-1,-1 1 1,1-1-1,-1 1 1,1-1-1,-1 1 1,1-1-1,-2 1 0,-23-7 692,-28 10 232,44-1-920,1 1-1,0 1 1,0 0 0,0 0 0,0 0 0,1 1 0,-1 0-1,1 0 1,0 1 0,1 0 0,-1 0 0,1 1 0,1 0-1,-1 0 1,1 0 0,0 0 0,1 1 0,0 0 0,0 0-1,0 0 1,1 1 0,1-1 0,-1 1 0,1-1 0,-1 12-1,3-18-41,0 0-1,0-1 0,1 1 0,-1 0 0,0-1 0,1 1 1,-1-1-1,1 1 0,-1 0 0,1-1 0,0 1 1,0-1-1,-1 0 0,1 1 0,0-1 0,0 0 1,1 1-1,-1-1 0,0 0 0,0 0 0,1 0 1,-1 0-1,2 1 0,1 0-101,0 0 0,0-1 0,0 1 0,0-1 0,0 0 0,1 0 0,-1 0 0,9 0 0,-1-1-835,0-1 0,0 1 0,0-2 1,0 0-1,0 0 0,12-5 0,15-11-6097,-2 0-4132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1.162"/>
    </inkml:context>
    <inkml:brush xml:id="br0">
      <inkml:brushProperty name="width" value="0.025" units="cm"/>
      <inkml:brushProperty name="height" value="0.025" units="cm"/>
    </inkml:brush>
  </inkml:definitions>
  <inkml:trace contextRef="#ctx0" brushRef="#br0">4 234 13677,'-1'-11'2562,"0"3"-2218,0 0 0,0 1-1,1-1 1,0 0 0,1 1-1,0-1 1,0 1 0,0-1-1,1 1 1,0-1 0,1 1-1,0 0 1,0 0 0,0 0-1,9-12 1,-4 10-273,0 1 0,1 0 0,0 0 1,1 1-1,0 0 0,0 1 0,0 0 0,1 1 1,0 0-1,0 0 0,0 1 0,0 1 0,1 0 0,0 0 1,-1 1-1,1 1 0,13-1 0,-23 2-81,0 0-1,1 0 0,-1 0 1,1 0-1,-1 1 1,0-1-1,1 1 0,-1-1 1,1 1-1,-1 0 1,0 0-1,0 0 0,0 0 1,1 0-1,-1 0 1,0 1-1,0-1 0,-1 1 1,1-1-1,0 1 1,0 0-1,1 2 0,-1 0 16,1 1 1,-1-1-1,-1 0 0,1 1 0,-1 0 0,1-1 0,-1 1 0,0 0 0,-1-1 1,1 10-1,-2 5 65,0-1 1,-1 1-1,-1 0 1,-10 34 0,-20 37 121,20-59 162,2-1 0,-9 38 0,20-67-337,0-1 0,0 1 0,-1-1 0,1 1 0,0 0-1,0-1 1,0 1 0,0 0 0,0-1 0,-1 1 0,1 0 0,1-1 0,-1 1-1,0 0 1,0-1 0,0 1 0,0 0 0,0-1 0,1 1 0,-1 0 0,0-1 0,0 1-1,1-1 1,-1 1 0,0 0 0,1-1 0,-1 1 0,1-1 0,-1 1 0,1-1-1,0 1 1,21-6 488,29-29 290,-48 31-718,127-99 218,-45 33-4578,-81 66 3354,4-4-588,-6 1-3511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4.358"/>
    </inkml:context>
    <inkml:brush xml:id="br0">
      <inkml:brushProperty name="width" value="0.025" units="cm"/>
      <inkml:brushProperty name="height" value="0.025" units="cm"/>
      <inkml:brushProperty name="color" value="#E71224"/>
    </inkml:brush>
  </inkml:definitions>
  <inkml:trace contextRef="#ctx0" brushRef="#br0">69 1 14318,'0'0'8899,"-8"0"-7880,5 0-973,0 1-1,1-1 0,-1 0 0,0 1 1,0-1-1,1 1 0,-1 0 1,1 0-1,-1 0 0,1 0 1,-1 0-1,1 1 0,-5 3 1,5-3-32,0 1 0,0 0 0,0 0 1,0 0-1,1 0 0,-1 0 1,1 0-1,0 0 0,0 0 1,0 1-1,0-1 0,0 0 0,1 1 1,-1 4-1,1-3-14,0 1-1,0-1 1,1 0 0,-1 1-1,1-1 1,1 1 0,-1-1-1,0 0 1,1 0-1,0 0 1,1 0 0,4 9-1,-6-12 9,1-1 0,-1 1 0,0 0-1,0-1 1,1 1 0,-1-1-1,1 1 1,-1-1 0,1 0-1,0 0 1,-1 0 0,1 0 0,0 0-1,0 0 1,0 0 0,0 0-1,0-1 1,0 1 0,0-1 0,0 1-1,0-1 1,0 0 0,0 0-1,0 0 1,0 0 0,0 0 0,0 0-1,0-1 1,0 1 0,0-1-1,0 1 1,0-1 0,0 0-1,0 0 1,0 0 0,-1 0 0,4-2-1,-1 0 70,0 0 0,0-1 0,0 1 0,0-1-1,0 0 1,-1 0 0,1-1 0,-1 1 0,0-1 0,-1 1-1,1-1 1,-1 0 0,2-6 0,0 0 288,-1 1 0,-1 0 1,0 0-1,-1-1 0,1-19 0,-2 29-350,0 1-1,0 0 1,0-1-1,0 1 0,0 0 1,0-1-1,0 1 1,0 0-1,0-1 0,0 1 1,0 0-1,0-1 1,0 1-1,0 0 0,0 0 1,0-1-1,0 1 0,0 0 1,-1-1-1,1 1 1,0 0-1,0 0 0,0-1 1,-1 1-1,1 0 1,0 0-1,0 0 0,-1-1 1,1 1-1,0 0 1,0 0-1,-1 0 0,1 0 1,0-1-1,-1 1 0,1 0 1,0 0-1,0 0 1,-1 0-1,1 0 0,0 0 1,-1 0-1,1 0 1,0 0-1,-1 0 0,1 0 1,0 0-1,-1 0 1,1 0-1,0 0 0,-1 0 1,1 1-1,0-1 1,0 0-1,-1 0 0,1 0 1,0 1-1,-1-1-15,0 1 1,0-1-1,0 1 1,0 0-1,1-1 1,-1 1-1,0 0 0,1 0 1,-1-1-1,1 1 1,-1 0-1,1 0 0,-1 0 1,1 0-1,-1 0 1,1 0-1,0 0 0,-1-1 1,1 1-1,0 2 1,0-1-10,0-1 1,0 1-1,0-1 1,1 1 0,-1-1-1,0 1 1,1-1-1,-1 1 1,1-1-1,0 0 1,-1 1 0,1-1-1,0 0 1,0 1-1,0-1 1,0 0 0,0 0-1,0 0 1,0 0-1,0 0 1,0 0 0,1 0-1,-1 0 1,0-1-1,2 2 1,3 0-78,-1 0 1,0-1-1,0 1 0,1-1 0,-1 0 0,1-1 1,7 1-1,9-1-120,-1-2 0,40-7 1,-55 8 197,-1 0 0,0-1-1,1 2 1,-1-1 0,1 1 0,0 0 0,-1 0 0,7 1 0,-10 0 22,-1 0 0,1 0 1,-1-1-1,0 1 0,1 0 0,-1 0 1,0 0-1,0 1 0,0-1 0,0 0 0,0 0 1,0 0-1,0 1 0,0-1 0,0 1 1,-1-1-1,1 1 0,-1-1 0,1 1 0,-1-1 1,1 1-1,-1-1 0,0 1 0,0-1 1,0 1-1,0 0 0,0-1 0,0 1 0,-1 2 1,-8 47 1230,10-50-1234,0-1 1,0 1 0,-1-1 0,1 1-1,0-1 1,0 1 0,0-1 0,-1 1 0,1-1-1,0 0 1,0 1 0,0-1 0,0 0 0,0 0-1,0 0 1,0 0 0,0 0 0,0 0 0,-1 0-1,1 0 1,0 0 0,0 0 0,0 0-1,0-1 1,0 1 0,0 0 0,0-1 0,0 0-1,32-7 67,14-15-27,-36 17-81,0 0-1,1 0 0,0 1 1,0 1-1,1 0 0,-1 0 1,1 1-1,17-1 0,-30 4 29,1 0 0,-1 0 0,1 0 0,-1 0 0,0 0 0,1 0 0,-1 0 0,1 0 0,-1 1 0,0-1 0,1 0 0,-1 0 0,0 0 0,1 1 0,-1-1 0,0 0 0,1 1 0,-1-1 0,0 0 0,0 1 0,1-1 0,-1 0 0,0 1 0,0-1 0,1 0 0,-1 1 0,0-1-1,0 0 1,0 1 0,0-1 0,0 1 0,0-1 0,0 1 0,0 21-6,1 4 77,-1-26-64,0 1-1,0-1 1,0 1-1,0 0 1,1-1-1,-1 1 1,0-1-1,0 1 1,1-1 0,-1 1-1,0-1 1,0 1-1,1-1 1,-1 1-1,1-1 1,-1 1-1,1-1 1,-1 0 0,1 1-1,-1-1 1,1 1-1,-1-1 1,1 0-1,-1 0 1,1 1-1,-1-1 1,1 0 0,-1 0-1,1 0 1,0 0-1,0 0 1,8 0 9,-1-1 1,1 0-1,0-1 0,-1 0 1,1 0-1,-1-1 0,0 0 1,0 0-1,0-1 1,13-8-1,-13 6-116,1 2 0,-1-1 1,1 1-1,0 1 0,0 0 0,1 0 0,-1 0 1,0 1-1,13 0 0,-22 2 98,1 0 1,0 1-1,-1-1 1,1 0-1,-1 1 1,1-1-1,-1 1 1,1-1-1,-1 1 0,1-1 1,-1 1-1,1 0 1,-1-1-1,0 1 1,1 0-1,-1-1 1,0 1-1,0 0 1,0-1-1,1 1 0,-1 0 1,0-1-1,0 1 1,0 0-1,0-1 1,0 1-1,0 0 1,0 0-1,0-1 1,0 1-1,-1 0 0,1-1 1,0 1-1,0 0 1,-1-1-1,1 1 1,0 0-1,-1-1 1,0 1-1,-11 35-372,11-33 76,-1 7-1711,2-9 1686,0-1 1,0 0-1,0 1 1,0-1-1,0 0 1,0 0-1,1 1 1,-1-1-1,0 0 1,0 1-1,0-1 1,1 0-1,-1 0 1,0 1-1,0-1 1,0 0-1,1 0 1,-1 0-1,0 0 1,1 1-1,-1-1 1,0 0-1,0 0 1,1 0-1,-1 0 1,0 0-1,1 0 1,-1 0-1,0 0 1,1 0-1,-1 1 1,0-1-1,1-1 1,-1 1-1,0 0 1,1 0-1,-1 0 1,1 0-1,11-2-10991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4.688"/>
    </inkml:context>
    <inkml:brush xml:id="br0">
      <inkml:brushProperty name="width" value="0.025" units="cm"/>
      <inkml:brushProperty name="height" value="0.025" units="cm"/>
      <inkml:brushProperty name="color" value="#E71224"/>
    </inkml:brush>
  </inkml:definitions>
  <inkml:trace contextRef="#ctx0" brushRef="#br0">17 61 18257,'0'0'10981,"7"2"-10943,-3-1-59,-1 0 1,1 0 0,-1-1 0,1 1 0,0-1-1,-1 0 1,1 0 0,-1 0 0,1-1 0,-1 1-1,7-3 1,-9 3-22,1-1 1,0 0-1,0 0 0,-1 0 1,1 0-1,0 0 0,-1 0 0,1-1 1,-1 1-1,0 0 0,1-1 1,-1 1-1,0-1 0,0 1 1,0-1-1,0 0 0,0 1 0,0-1 1,0 0-1,-1 0 0,1 0 1,-1 0-1,1 0 0,-1 1 0,0-1 1,0 0-1,0 0 0,0-4 1,0 6 37,0-1 1,0 0-1,0 1 1,0-1 0,0 0-1,0 1 1,-1-1-1,1 0 1,0 1 0,0-1-1,-1 1 1,1-1 0,0 1-1,-1-1 1,1 0-1,-1 1 1,1-1 0,0 1-1,-1 0 1,1-1-1,-1 1 1,0-1 0,1 1-1,-1 0 1,1-1-1,-1 1 1,1 0 0,-1 0-1,0-1 1,1 1-1,-1 0 1,0 0 0,1 0-1,-1 0 1,0 0-1,1 0 1,-1 0 0,1 0-1,-1 0 1,0 0-1,1 0 1,-1 0 0,0 1-1,1-1 1,-1 0-1,0 0 1,1 1 0,-1-1-1,1 0 1,-1 1-1,1-1 1,-1 1 0,-33 20-4,29-15 50,1 0 0,-1 1 0,1-1 1,0 1-1,1 0 0,-1 0 0,1 0 1,1 0-1,-3 10 0,4-15-50,0 0 1,1 0-1,-1 0 0,1 0 1,0 0-1,-1 0 0,1 0 0,0 0 1,0 0-1,0 0 0,0 0 1,1 0-1,-1 0 0,1 0 1,-1 0-1,1 0 0,0 0 0,-1 0 1,1 0-1,0 0 0,0-1 1,1 1-1,-1 0 0,0-1 0,0 1 1,1 0-1,-1-1 0,1 0 1,-1 1-1,1-1 0,0 0 1,0 0-1,-1 0 0,1 0 0,0 0 1,0 0-1,0-1 0,4 2 1,-2-1-387,1 0 1,0-1-1,0 1 1,0-1 0,0 0-1,0 0 1,0 0 0,0-1-1,0 0 1,0 0-1,-1 0 1,1-1 0,0 1-1,8-5 1,-8 2-591,1 0 1,0 0-1,-1 0 0,1 0 1,-1-1-1,5-7 1,15-18-4485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5.271"/>
    </inkml:context>
    <inkml:brush xml:id="br0">
      <inkml:brushProperty name="width" value="0.025" units="cm"/>
      <inkml:brushProperty name="height" value="0.025" units="cm"/>
      <inkml:brushProperty name="color" value="#E71224"/>
    </inkml:brush>
  </inkml:definitions>
  <inkml:trace contextRef="#ctx0" brushRef="#br0">93 1 11211,'0'0'11733,"-8"9"-9827,1-1-1595,0 1 0,0 0 0,1 1 0,0-1 0,0 1 0,1 1 0,1-1 0,0 1 0,0-1 0,1 1 0,-3 19 0,-1 18-238,1-13-32,-1 50 0,27-86 12,-6-5-262,-1-1 1,-1 0-1,17-12 1,-22 13-42,1 0 1,0 0-1,0 1 1,0 1-1,1-1 1,-1 1 0,1 1-1,0 0 1,0 0-1,1 0 1,12-1-1,-22 5 295,1-1 0,-1 1 0,1-1-1,-1 1 1,0-1 0,1 1 0,-1-1-1,0 1 1,0 0 0,1-1 0,-1 1-1,0-1 1,0 1 0,0 0 0,0-1 0,0 1-1,0-1 1,0 1 0,0 0 0,0-1-1,0 1 1,0-1 0,0 1 0,0 0-1,0-1 1,0 1 0,-1-1 0,1 1-1,0 0 1,0-1 0,-1 1 0,1-1 0,0 1-1,-1-1 1,1 1 0,-1-1 0,0 1-1,-13 27 1173,13-26-1177,0-1-21,0-1 0,1 1 1,-1 0-1,1 0 0,-1 0 1,1 0-1,-1 0 0,1 1 1,-1-1-1,1 0 0,0 0 1,0 0-1,0 0 0,-1 0 1,1 0-1,0 1 0,1-1 1,-1 0-1,0 0 0,0 2 1,1-3-7,-1 1 0,1-1 0,0 1 0,-1-1 0,1 1 0,-1-1 0,1 0 0,0 1 0,-1-1 0,1 0-1,-1 0 1,1 1 0,0-1 0,0 0 0,-1 0 0,1 0 0,0 0 0,-1 0 0,1 0 0,0 0 0,-1 0 0,1 0 0,1-1 0,2 1 11,1-1 0,-1-1 0,0 1-1,0-1 1,1 1 0,-1-1 0,0 0 0,-1-1-1,5-2 1,0-3-21,-1 1 0,0-1 0,0 0 0,5-10 0,14-18-108,-26 37 116,0 0 1,0 0-1,0 0 1,0 0-1,0 0 1,0 0-1,0 0 0,0-1 1,0 1-1,1 0 1,-1 0-1,0 0 1,0 0-1,1 0 1,-1-1-1,1 1 1,-1 0-1,1 0 1,-1-1-1,1 1 1,-1 0-1,1-1 1,0 1-1,-1 0 1,1-1-1,0 1 1,0-1-1,0 1 1,24 16 242,-19-16-243,0 0 0,-1 0 0,1-1 0,0 0 0,0 0 0,-1 0 0,1-1 0,0 0 0,0 0 0,-1 0 0,1-1 0,-1 0 0,1 0 0,-1 0 0,0 0 0,0-1 0,0 0 0,0 0 0,0-1 0,-1 1 0,0-1 0,1 0 0,-1 0 0,-1 0 0,1-1 0,0 0 0,-1 1 0,0-1 0,0 0 0,-1 0 0,4-10 0,-26 47 192,16-26-144,0-1 0,0 1 0,0 0 1,1 0-1,0 0 0,0 1 0,1-1 0,-1 1 0,1-1 1,1 1-1,-2 8 0,3-11-14,0 1 0,0 0 1,1 0-1,0 0 0,0-1 0,2 10 1,-2-14-119,-1 1 1,0 0-1,1 0 0,-1 0 1,0-1-1,1 1 1,-1 0-1,1-1 1,-1 1-1,1 0 1,-1-1-1,1 1 1,0 0-1,-1-1 1,1 1-1,0-1 1,0 1-1,-1-1 1,1 0-1,0 1 1,0-1-1,0 0 0,-1 1 1,1-1-1,0 0 1,0 0-1,0 0 1,0 0-1,-1 0 1,1 0-1,0 0 1,0 0-1,0 0 1,0 0-1,0 0 1,-1-1-1,1 1 1,0 0-1,0-1 0,0 1 1,-1 0-1,1-1 1,0 1-1,0-1 1,-1 1-1,1-1 1,0 0-1,-1 1 1,2-2-1,0-1-685,1 0 0,-1 1 0,1-1 0,-1 0 0,0-1 0,0 1 0,0 0 0,-1-1 0,1 1 0,0-5 0,6-21-7469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5.649"/>
    </inkml:context>
    <inkml:brush xml:id="br0">
      <inkml:brushProperty name="width" value="0.025" units="cm"/>
      <inkml:brushProperty name="height" value="0.025" units="cm"/>
      <inkml:brushProperty name="color" value="#E71224"/>
    </inkml:brush>
  </inkml:definitions>
  <inkml:trace contextRef="#ctx0" brushRef="#br0">0 0 17681,'0'0'9801,"9"52"-9705,13-35-64,-3-1-961,5-3-1889,1-1-1154,-6-4-3203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6.027"/>
    </inkml:context>
    <inkml:brush xml:id="br0">
      <inkml:brushProperty name="width" value="0.025" units="cm"/>
      <inkml:brushProperty name="height" value="0.025" units="cm"/>
      <inkml:brushProperty name="color" value="#E71224"/>
    </inkml:brush>
  </inkml:definitions>
  <inkml:trace contextRef="#ctx0" brushRef="#br0">113 4 3972,'0'0'21743,"-10"-2"-20440,4 2-1159,0-1 1,1 1 0,-1 0-1,0 0 1,1 1 0,-1-1 0,1 1-1,-1 1 1,-6 1 0,9-2-136,1 0 0,-1 0 0,1 1 0,0-1 0,0 0 1,0 1-1,0-1 0,0 1 0,0 0 0,0 0 0,0 0 0,1 0 1,-1 0-1,1 0 0,-1 0 0,1 0 0,0 1 0,0-1 0,0 0 0,0 1 1,0-1-1,0 1 0,1-1 0,0 1 0,-1 0 0,1-1 0,0 5 1,1-6-99,-1 1 0,1-1 0,0 1 0,-1-1 0,1 1 1,0-1-1,0 0 0,0 0 0,0 1 0,0-1 1,0 0-1,1 0 0,-1 0 0,0 0 0,0 0 1,1-1-1,-1 1 0,1 0 0,-1-1 0,1 1 1,-1-1-1,1 1 0,-1-1 0,1 1 0,-1-1 1,3 0-1,51 8-2149,-48-8 1989,63 1-1854,-52-1 2311,0 0 0,0 1 0,32 5 0,-50-6-137,1 0 0,-1 0 0,0 0 0,0 0 0,0 0 0,0 0 0,0 0 0,1 0 0,-1 0 0,0 0 0,0 0 0,0 0 0,0 0 0,1 0 0,-1 0 0,0 0-1,0 0 1,0 1 0,0-1 0,0 0 0,1 0 0,-1 0 0,0 0 0,0 0 0,0 0 0,0 0 0,0 1 0,0-1 0,0 0 0,0 0 0,1 0 0,-1 0 0,0 0 0,0 1 0,0-1 0,0 0-1,0 0 1,0 0 0,0 0 0,0 1 0,0-1 0,0 0 0,0 0 0,0 0 0,0 0 0,0 0 0,0 1 0,0-1 0,0 0 0,0 0 0,0 0 0,0 0 0,-1 1 0,1-1 0,-11 8 1448,-15 3-390,-74 17 1747,32-21-6404,73-8 1903,0 0-1,-1 0 0,1 0 0,0 0 1,0-1-1,7-4 0,2 1-2779,14-7-7089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6.386"/>
    </inkml:context>
    <inkml:brush xml:id="br0">
      <inkml:brushProperty name="width" value="0.025" units="cm"/>
      <inkml:brushProperty name="height" value="0.025" units="cm"/>
      <inkml:brushProperty name="color" value="#E71224"/>
    </inkml:brush>
  </inkml:definitions>
  <inkml:trace contextRef="#ctx0" brushRef="#br0">89 137 12043,'0'0'14489,"-10"-3"-13779,6 2-651,0-1-1,0 1 1,0 1 0,0-1 0,0 1 0,-1-1 0,1 1-1,0 0 1,-7 2 0,9-2-14,0 1 1,0 0-1,1 0 0,-1-1 1,1 1-1,-1 1 0,0-1 1,1 0-1,0 0 1,-1 0-1,1 1 0,0-1 1,0 1-1,-1-1 0,1 1 1,0-1-1,1 1 0,-1 0 1,0-1-1,0 1 0,1 0 1,-1 0-1,1-1 0,-1 1 1,1 0-1,0 0 0,0 0 1,0 0-1,0 0 0,0-1 1,0 4-1,1-4-35,-1 1 0,0 0 0,1-1 0,0 1 0,-1-1 0,1 1 0,0-1 0,0 1 0,-1-1 0,1 1 0,0-1 1,0 0-1,1 0 0,-1 1 0,0-1 0,0 0 0,1 0 0,-1 0 0,0 0 0,1 0 0,-1-1 0,1 1 0,-1 0 0,1-1 0,0 1 0,-1-1 0,1 1 0,-1-1 0,1 0 0,0 0 0,-1 0 0,1 0 0,0 0 0,2 0 0,5 0 9,-1 0 0,1-1 0,-1 0 0,1 0 0,15-5-1,-11 0-45,0 0 0,0-2 0,-1 1 0,0-1 0,-1-1 0,1 0 0,-2-1 0,1 0 0,-1 0 0,-1-1 0,0 0 0,-1-1 0,0 0 0,-1-1 0,7-13 0,-13 25 30,-1 0 1,1 0-1,0 0 0,-1 0 1,1-1-1,-1 1 0,1 0 1,-1 0-1,1 0 0,-1 0 1,0-1-1,0 1 0,0 0 1,1 0-1,-1-1 0,0 1 1,-1 0-1,1 0 0,0-1 0,0 1 1,0 0-1,-1 0 0,1 0 1,-1-1-1,1 1 0,-2-2 1,1 3 5,-1 0 1,1 0-1,0 1 0,-1-1 1,1 0-1,0 1 1,0-1-1,-1 0 1,1 1-1,0 0 1,0-1-1,0 1 0,-1 0 1,1 0-1,0-1 1,0 1-1,0 0 1,0 0-1,0 0 1,1 0-1,-1 0 0,0 0 1,0 1-1,0 0 1,-5 7 80,0 0 0,1 1 1,-1 0-1,2 0 0,0 0 1,0 0-1,1 1 0,0-1 0,-2 17 1,5-23-67,-1 1 0,1 0 1,0 0-1,0 0 0,1 0 1,-1 0-1,1 0 0,0 0 1,0 0-1,3 5 0,-3-7-26,1-1 0,-1 1 0,1-1 0,-1 1-1,1-1 1,0 0 0,0 0 0,0 0-1,0 0 1,0 0 0,1-1 0,-1 1 0,0-1-1,1 1 1,-1-1 0,1 0 0,0 0 0,-1 0-1,4 1 1,4 0-2,0-1-1,0 0 1,1 0-1,-1-1 1,0 0-1,0-1 1,1 0-1,-1 0 1,0-1-1,0-1 1,0 0-1,-1 0 1,1-1-1,-1 0 1,1 0-1,-1-1 1,-1-1-1,1 1 1,-1-1-1,0-1 1,0 0-1,-1 0 1,0 0-1,10-13 1,-16 19 15,0 0 1,0-1-1,-1 1 0,1 0 0,0-1 1,-1 1-1,1 0 0,0-1 0,-1 1 1,0-1-1,1 1 0,-1-1 0,0 1 1,0-1-1,1 1 0,-1-1 0,-1 1 1,1-1-1,0-1 0,-1 2 11,1 0 0,-1 1-1,1-1 1,-1 0-1,1 1 1,-1-1 0,0 1-1,1-1 1,-1 1 0,0-1-1,0 1 1,1-1 0,-1 1-1,0 0 1,0-1 0,0 1-1,0 0 1,1 0 0,-1-1-1,0 1 1,0 0 0,0 0-1,-1 0 1,-2 0 19,0 1 1,0-1-1,0 1 0,0-1 1,0 1-1,0 0 0,0 1 1,0-1-1,0 1 0,1 0 1,-1 0-1,1 0 1,-4 2-1,4-2-10,0 1 0,0-1 0,1 0 0,0 1 0,-1-1 0,1 1 0,0 0 0,0 0 0,0 0 0,1 0 0,-1 0-1,1 0 1,-1 0 0,1 1 0,0-1 0,0 0 0,1 1 0,-1-1 0,1 1 0,-1-1 0,1 1 0,1 3 0,0-4-40,0 1-1,0-1 1,1 0 0,0 0-1,-1 0 1,1-1-1,0 1 1,0 0 0,1-1-1,-1 1 1,0-1 0,1 1-1,0-1 1,-1 0-1,1 0 1,0-1 0,0 1-1,0 0 1,0-1 0,0 0-1,1 0 1,4 1-1,3 1-595,0 0 0,0-1 0,0 0 0,13 0-1,23-2-5507,-2-1-4473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7.154"/>
    </inkml:context>
    <inkml:brush xml:id="br0">
      <inkml:brushProperty name="width" value="0.025" units="cm"/>
      <inkml:brushProperty name="height" value="0.025" units="cm"/>
      <inkml:brushProperty name="color" value="#E71224"/>
    </inkml:brush>
  </inkml:definitions>
  <inkml:trace contextRef="#ctx0" brushRef="#br0">42 89 13036,'0'0'14281,"-2"8"-13422,-4 10-411,-20 80 344,24-87-763,0 1-1,0-1 1,1 1 0,1-1 0,0 1 0,3 21-1,-3-33-22,0 1 0,0 0-1,0-1 1,1 1-1,-1-1 1,0 1 0,1-1-1,-1 1 1,0-1-1,1 1 1,-1-1 0,0 1-1,1-1 1,-1 1 0,1-1-1,-1 1 1,1-1-1,-1 0 1,1 1 0,-1-1-1,1 0 1,0 1-1,-1-1 1,1 0 0,-1 0-1,1 0 1,0 0 0,-1 1-1,1-1 1,-1 0-1,1 0 1,0 0 0,-1 0-1,1 0 1,0-1-1,-1 1 1,1 0 0,-1 0-1,1 0 1,0-1-1,1 1 19,0-1 0,0 0 0,0 0 0,-1 1-1,1-1 1,0 0 0,0-1 0,-1 1-1,1 0 1,-1 0 0,1-1 0,1-1 0,3-7 0,-1 1 1,0-1 0,-1 0-1,0-1 1,0 1 0,-1-1 0,0 1-1,-1-1 1,1-13 0,0-18-19,-2-44 0,-2 47-79,1 38 65,0-1-1,0 0 0,0 0 1,0 0-1,0 1 0,-1-1 1,1 0-1,-1 0 0,1 1 1,-1-1-1,0 0 0,0 1 1,-1-2-1,-5 2-117,0 14 0,4-3 119,1-1 0,0 0 1,0 0-1,1 0 0,0 1 1,1-1-1,0 1 0,1 10 0,-1-17 20,1 0 0,0-1 0,-1 1 0,1 0 0,0 0 0,0 0 0,1-1 0,-1 1 0,0-1 0,1 1 0,0-1 0,-1 0 0,1 1 0,0-1 0,0 0 0,0 0 0,1 0 0,-1 0 0,0-1 0,1 1 0,-1-1 0,1 1 0,0-1 0,-1 0 0,1 0 0,0 0 0,0 0-1,-1-1 1,1 1 0,4 0 0,-1-1 9,1 0-1,-1 0 0,1 0 1,-1-1-1,1 0 0,-1 0 1,0-1-1,0 0 1,1 0-1,-1 0 0,-1 0 1,1-1-1,0 0 0,0-1 1,-1 1-1,0-1 0,0 0 1,0 0-1,0-1 0,-1 1 1,0-1-1,1 0 0,-2-1 1,1 1-1,-1 0 1,1-1-1,-2 0 0,1 0 1,-1 0-1,0 0 0,0 0 1,0 0-1,-1-1 0,1-10 1,-20 69-236,13-35 312,0 1-1,2-1 0,0 1 1,-1 32-1,4-47-80,0 1-1,0 0 1,1-1-1,-1 1 1,1 0-1,0-1 1,0 1-1,0-1 1,0 1-1,1-1 1,-1 1-1,1-1 1,0 0-1,0 0 1,0 0-1,0 0 1,1 0-1,-1 0 1,1-1-1,0 1 1,-1-1-1,1 0 1,0 0-1,1 0 1,-1 0-1,0 0 0,0-1 1,1 1-1,-1-1 1,5 1-1,-2 0-28,0-1 0,0 1 0,1-1 0,-1 0 0,0-1 0,1 0 0,-1 0 0,0 0 0,1-1 0,-1 0 0,0 0 0,1 0-1,-1-1 1,0 0 0,0 0 0,0-1 0,0 0 0,-1 0 0,1 0 0,-1 0 0,0-1 0,0 0 0,0 0 0,0-1 0,-1 1-1,1-1 1,-1 0 0,-1 0 0,1 0 0,-1-1 0,1 1 0,-2-1 0,1 0 0,-1 0 0,1 0 0,-2 0 0,1 0 0,-1 0 0,0-1-1,0 1 1,0-9 0,-15 32-367,12-11 369,1 0-1,-1 0 1,1 0-1,0-1 1,0 1 0,1 0-1,0 0 1,0 0-1,1 9 1,0-13-173,-1 0 0,1 0 0,-1 0 0,1 0 1,0 0-1,0 0 0,0 0 0,0 0 0,0 0 0,0-1 1,0 1-1,1 0 0,-1-1 0,1 1 0,-1-1 1,1 0-1,-1 1 0,1-1 0,0 0 0,0 0 0,0 0 1,0 0-1,0-1 0,-1 1 0,1 0 0,1-1 0,-1 1 1,0-1-1,4 1 0,-4-1-144,2 0-816,1 1-1,-1-1 1,1 0-1,-1 0 0,1 0 1,-1-1-1,7-1 0,12-10-6804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8.164"/>
    </inkml:context>
    <inkml:brush xml:id="br0">
      <inkml:brushProperty name="width" value="0.025" units="cm"/>
      <inkml:brushProperty name="height" value="0.025" units="cm"/>
      <inkml:brushProperty name="color" value="#E71224"/>
    </inkml:brush>
  </inkml:definitions>
  <inkml:trace contextRef="#ctx0" brushRef="#br0">78 18 12139,'0'0'10197,"-5"12"-8334,-1 7-1036,0 1 1,0 0-1,2 0 1,-3 42-1,7-26-744,2 1 0,1-1-1,15 64 1,-13-83-683,-5-33 485,-6-33-29,3 36 2,-19-64-1671,20 71 1702,-1 0 1,1 1-1,-1-1 1,0 0 0,0 1-1,-1 0 1,0 0 0,1 0-1,-10-9 1,28 36 1423,-6-16-1275,0-1 0,1-1 0,-1 0 0,1 0 0,0 0 0,0-2 0,1 1 0,-1-1 0,0-1 0,14 1 1,-18-2-31,-1 1 1,0-2 0,0 1-1,0-1 1,0 1 0,0-1 0,1-1-1,-1 1 1,-1-1 0,1 0 0,0 0-1,0 0 1,-1-1 0,1 1-1,-1-1 1,0 0 0,0-1 0,0 1-1,0-1 1,-1 0 0,1 1 0,4-8-1,-3 1 4,0 0 0,0 0 0,-1-1 0,0 0-1,-1 0 1,0 0 0,-1 0 0,0-1 0,0 1-1,-2 0 1,1-1 0,-1 1 0,-4-23 0,4 34-14,0 0 0,0-1 0,0 1 0,0 0 0,0-1 0,0 1 0,0 0 0,0-1 0,0 1 0,0 0 0,0-1 0,-1 1 0,1 0 0,0-1 0,0 1 0,0 0 0,-1 0 0,1-1 0,0 1 0,0 0 0,-1 0 0,1-1 0,0 1 0,0 0 0,-1 0 0,1 0 0,0 0 0,-1-1 0,1 1 0,0 0 0,-1 0 0,1 0 0,0 0 0,-1 0 0,1 0 0,0 0 0,-1 0 0,1 0 0,0 0 0,-1 0 0,1 0 0,0 0 0,-1 0 1,1 0-1,0 0 0,-1 0 0,1 1 0,0-1 0,0 0 0,-1 0 0,1 0 0,0 0 0,-1 1 0,1-1 0,0 0 0,0 0 0,-1 1 0,-13 15-75,7-2 180,0 0 0,1 0 0,1 1 0,0 0 0,1 0 0,0 0 0,-1 22 0,0 12 561,2 50-1,3-94-655,0 0 0,0 1 0,0-1 0,1 1-1,0-1 1,0 0 0,1 0 0,-1 1 0,4 5 0,-4-10 1,0 0 1,0 0-1,0 1 1,0-1-1,0 0 1,0 0-1,0 0 1,1 0-1,-1-1 0,0 1 1,1 0-1,-1 0 1,0-1-1,1 1 1,-1-1-1,1 1 0,-1-1 1,1 0-1,-1 1 1,1-1-1,-1 0 1,1 0-1,-1 0 1,1 0-1,0-1 0,-1 1 1,1 0-1,-1-1 1,1 1-1,-1-1 1,0 1-1,1-1 0,-1 1 1,1-1-1,-1 0 1,0 0-1,2-2 1,1 1 1,0-1-1,0 0 1,0 0 0,-1 0 0,1 0 0,-1-1 0,0 1 0,0-1 0,0 0 0,0 0 0,-1 0 0,0 0-1,0 0 1,0-1 0,2-7 0,-1 3-1,-1 0 1,0 1-1,-1-1 0,0 0 0,0 0 0,-1 0 1,-2-15-1,-1 14-50,0 9-80,3 21 24,3-15 96,1 0 0,-1 0 0,1 0 1,0 0-1,0 0 0,0-1 0,1 1 1,-1-1-1,1 0 0,0-1 0,0 1 1,1-1-1,-1 0 0,1 0 1,-1-1-1,1 1 0,0-2 0,7 3 1,1-1 11,-1 0 0,0 0 0,1-2 0,-1 1 0,1-2 0,-1 0 0,20-2 0,-27 0 27,-1 0 0,0 0 0,0-1 0,0 1 1,0-1-1,0 0 0,-1 0 0,1-1 0,-1 0 0,0 1 0,0-1 0,0-1 0,0 1 0,-1 0 1,0-1-1,0 0 0,0 0 0,-1 0 0,1 0 0,-1 0 0,0 0 0,0-1 0,-1 1 0,0-1 1,0 1-1,0-1 0,-1 1 0,0-1 0,0 0 0,0 1 0,0-1 0,-1 1 0,-3-11 0,4 14-41,-1 1 1,0-1-1,0 1 0,0-1 0,0 1 0,0-1 0,0 1 0,0 0 1,0 0-1,-1-1 0,1 1 0,0 0 0,-1 0 0,1 0 0,-1 0 1,1 1-1,-1-1 0,0 0 0,1 1 0,-1-1 0,0 1 0,1-1 1,-1 1-1,0 0 0,0-1 0,1 1 0,-1 0 0,0 0 0,0 1 1,1-1-1,-1 0 0,0 1 0,0-1 0,1 1 0,-1-1 0,1 1 1,-1 0-1,0-1 0,-1 3 0,-2-1-8,1 0-1,-1 1 1,1 0 0,0 0 0,0 0-1,0 0 1,0 1 0,1 0-1,-1-1 1,1 1 0,0 1-1,-4 5 1,5-5 26,0 1 0,0-1 0,1 0 0,-1 1 0,1-1 0,0 1 0,0-1 0,1 1 0,0-1-1,0 1 1,0 0 0,1-1 0,1 8 0,-1-10-8,0 0-1,0 0 1,0 0-1,0-1 1,1 1-1,-1 0 1,1-1-1,0 1 1,0-1-1,0 1 1,0-1-1,0 0 1,0 0-1,1 0 1,-1 0 0,1 0-1,-1-1 1,1 1-1,0-1 1,-1 1-1,1-1 1,0 0-1,0 0 1,5 0-1,3 1 6,-1 0 0,1-1 0,-1 0-1,1-1 1,0-1 0,-1 1 0,1-2-1,-1 1 1,1-1 0,-1-1 0,0 0 0,0-1-1,0 0 1,0 0 0,0-1 0,-1 0 0,0-1-1,0 0 1,-1 0 0,1-1 0,-1 0-1,-1 0 1,1-1 0,-1 0 0,-1 0 0,0-1-1,0 0 1,0 0 0,-1-1 0,-1 1 0,1-1-1,-2 0 1,1 0 0,-1 0 0,-1-1-1,0 1 1,1-22 0,-2 27-15,-1-1 1,0 1-1,0 0 0,-1-1 0,1 1 1,-1 0-1,0-1 0,-4-9 0,4 14-4,0 0 0,1 0-1,-1 0 1,0 0 0,0-1-1,0 1 1,-1 1 0,1-1-1,0 0 1,0 0 0,0 0-1,-1 1 1,1-1 0,0 0-1,-1 1 1,1-1 0,-1 1-1,1 0 1,-1-1 0,1 1-1,0 0 1,-1 0 0,1 0-1,-1 0 1,1 0 0,-1 0-1,1 1 1,-1-1 0,1 0-1,0 1 1,-1-1 0,1 1-1,-1-1 1,1 1 0,0 0-1,0-1 1,-3 3 0,-1 1-6,-1-1 1,1 1-1,0 1 0,0-1 1,0 1-1,1 0 0,-1 0 1,1 0-1,0 0 1,1 1-1,-1 0 0,1-1 1,-3 9-1,0 0 32,1 0 0,0 1-1,0-1 1,-3 28 0,7-32 29,0 0 0,0 1 0,1-1 0,1 0 0,0 1 0,0-1 0,1 0 0,0 0 1,5 12-1,-6-19-176,1 1 1,-1-1 0,1 1 0,0-1 0,0 0-1,0 0 1,1 0 0,-1 0 0,1 0 0,-1-1-1,1 1 1,0-1 0,0 1 0,0-1 0,0 0-1,1 0 1,-1-1 0,1 1 0,-1-1-1,1 1 1,-1-1 0,1 0 0,0 0 0,0-1-1,-1 1 1,1-1 0,5 0 0,-8 0-78,0 0 0,0 0-1,-1 0 1,1 0 0,0-1 0,0 1 0,0 0 0,-1 0 0,1-1-1,0 1 1,-1 0 0,1-1 0,0 1 0,0-1 0,-1 1 0,1-1 0,-1 1-1,1-1 1,-1 0 0,1 1 0,0-1 0,-1 0 0,0 1 0,1-1-1,-1 0 1,0 0 0,1 1 0,-1-1 0,0 0 0,0 0 0,1 1 0,-1-1-1,0 0 1,0 0 0,0 0 0,0 0 0,0 1 0,0-1 0,0 0-1,0 0 1,-1 0 0,1 1 0,0-1 0,0 0 0,-1-1 0,-2-21-6427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8.527"/>
    </inkml:context>
    <inkml:brush xml:id="br0">
      <inkml:brushProperty name="width" value="0.025" units="cm"/>
      <inkml:brushProperty name="height" value="0.025" units="cm"/>
      <inkml:brushProperty name="color" value="#E71224"/>
    </inkml:brush>
  </inkml:definitions>
  <inkml:trace contextRef="#ctx0" brushRef="#br0">1 47 19378,'0'-9'1250,"0"0"543,0 2-1505,9 0-800,7-1-3876,0 1-12364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9.377"/>
    </inkml:context>
    <inkml:brush xml:id="br0">
      <inkml:brushProperty name="width" value="0.025" units="cm"/>
      <inkml:brushProperty name="height" value="0.025" units="cm"/>
      <inkml:brushProperty name="color" value="#E71224"/>
    </inkml:brush>
  </inkml:definitions>
  <inkml:trace contextRef="#ctx0" brushRef="#br0">40 203 14734,'0'0'4991,"-6"10"-4873,2-2-37,0-2 3,0 0 0,1 0 1,0 1-1,0-1 1,0 1-1,1 0 0,0 0 1,0 0-1,1 0 0,-1 8 1,2-15-44,0 1 1,0-1-1,0 1 1,0 0-1,0-1 1,1 1 0,-1-1-1,0 1 1,0-1-1,1 1 1,-1-1-1,0 1 1,1-1-1,-1 0 1,0 1 0,1-1-1,-1 1 1,1-1-1,-1 0 1,0 1-1,1-1 1,-1 0-1,1 0 1,-1 1 0,1-1-1,-1 0 1,1 0-1,0 0 1,-1 1-1,1-1 1,-1 0-1,1 0 1,-1 0 0,1 0-1,-1 0 1,1 0-1,0 0 1,24-4 866,-14-1-636,0 1-1,0-1 0,0-1 1,-1 0-1,0-1 1,15-12-1,54-53-92,-75 69-160,12-11 68,-1-1 0,0-1-1,-1 0 1,-1-1-1,0 0 1,-2-1 0,0-1-1,12-26 1,-24 39-17,-6 12-82,-9 12-52,-3 13 24,-27 56 0,41-75 42,0 1-1,1 0 0,0 0 1,1 1-1,1-1 0,0 1 1,0 24-1,2-36 2,0 1 1,0-1-1,0 0 0,1 1 0,-1-1 1,1 0-1,-1 0 0,1 0 0,0 0 1,0 1-1,0-1 0,0 0 0,0 0 1,1-1-1,-1 1 0,1 0 0,-1 0 1,1-1-1,-1 1 0,4 2 0,-1-2 11,0 0 1,-1-1-1,1 1 0,0-1 0,0 1 0,0-1 0,0 0 0,0-1 1,0 1-1,0-1 0,4 0 0,2 0 17,0-1-1,-1 0 1,1 0 0,0-1-1,-1 0 1,0-1 0,1 0-1,-1-1 1,11-5 0,-12 5-18,-1-1 1,1 0 0,-1-1 0,0 1 0,0-1 0,0 0 0,-1-1 0,0 0 0,0 0-1,-1 0 1,0-1 0,0 0 0,-1 0 0,0 0 0,0 0 0,-1-1 0,0 1-1,-1-1 1,3-13 0,-5 21-12,1 0 0,-1 0-1,0 0 1,0 0 0,1 0 0,-1 0 0,0 0-1,0 0 1,0 0 0,0-1 0,0 1-1,-1 0 1,1 0 0,0 0 0,0 0 0,-1 0-1,1 0 1,-1 0 0,1 0 0,-1 0-1,1 1 1,-1-1 0,1 0 0,-1 0-1,0 0 1,1 0 0,-1 1 0,0-1 0,0 0-1,0 1 1,0-1 0,1 1 0,-1-1-1,0 1 1,0-1 0,0 1 0,0-1-1,0 1 1,0 0 0,0 0 0,0 0 0,0-1-1,-1 1 1,1 0 0,0 0 0,0 0-1,0 1 1,-1-1 0,-3 1 3,1 0-1,-1 0 1,1 1 0,0 0-1,-1 0 1,1 0 0,0 0-1,0 0 1,-6 6 0,0 0 17,1 1 0,1 0 0,-14 18 0,20-24-3,0 0 0,-1 1 0,1-1-1,1 1 1,-1 0 0,1-1 0,-1 1 0,1 0 0,0 0-1,0 0 1,1 0 0,-1 0 0,1 0 0,0 0 0,0 6-1,1-9-14,-1 0-1,1 1 1,-1-1-1,1 0 0,0 0 1,-1 0-1,1 1 0,0-1 1,0 0-1,0 0 1,0 0-1,0 0 0,0 0 1,0 0-1,0-1 1,1 1-1,-1 0 0,0 0 1,0-1-1,1 1 0,-1-1 1,3 1-1,36 7 79,-32-6-66,184 13-301,-26-2-33,-166-16 634,-1 1-1,0-1 1,0 1-1,-1 0 1,1 0-1,0-1 1,-1 1-1,0 0 1,-3-3-1,-6-9-244,1 0 0,0-1-1,1 1 1,1-2 0,0 1 0,1-1-1,1-1 1,0 1 0,2-1 0,-1 0-1,-1-24 1,6 40-127,0 1 1,0-1-1,0 1 0,0-1 1,0 1-1,0-1 0,0 1 1,0-1-1,0 1 0,0-1 0,0 1 1,1 0-1,-1-1 0,0 1 1,0-1-1,1 1 0,-1-1 1,0 1-1,1 0 0,-1-1 1,0 1-1,1 0 0,-1-1 0,1 1 1,-1 0-1,0 0 0,1-1 1,-1 1-1,1 0 0,0 0 1,21-2-1237,33 16-1307,-36-9 657,30 4-3658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1.494"/>
    </inkml:context>
    <inkml:brush xml:id="br0">
      <inkml:brushProperty name="width" value="0.025" units="cm"/>
      <inkml:brushProperty name="height" value="0.025" units="cm"/>
    </inkml:brush>
  </inkml:definitions>
  <inkml:trace contextRef="#ctx0" brushRef="#br0">0 197 13357,'0'0'7463,"45"-63"-7495,-7 37 64,4-2-128,-2 0-1890,-1 2-3299,-7 1-4004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0.280"/>
    </inkml:context>
    <inkml:brush xml:id="br0">
      <inkml:brushProperty name="width" value="0.025" units="cm"/>
      <inkml:brushProperty name="height" value="0.025" units="cm"/>
      <inkml:brushProperty name="color" value="#E71224"/>
    </inkml:brush>
  </inkml:definitions>
  <inkml:trace contextRef="#ctx0" brushRef="#br0">105 25 10122,'-1'-1'172,"1"0"1,-1-1-1,1 1 1,-1-1 0,0 1-1,0 0 1,1 0 0,-1-1-1,0 1 1,0 0-1,0 0 1,-1 0 0,1 0-1,0 0 1,0 0-1,0 1 1,-1-1 0,1 0-1,0 1 1,-1-1 0,1 1-1,-1-1 1,1 1-1,-1-1 1,1 1 0,0 0-1,-1 0 1,1 0-1,-1 0 1,1 0 0,-1 0-1,1 0 1,-1 0 0,1 1-1,-1-1 1,1 1-1,-1-1 1,1 1 0,0-1-1,-1 1 1,1 0 0,0 0-1,-3 1 1,1 2-106,-1-1 1,1 1-1,-1 0 1,1 0-1,0 0 0,1 0 1,-1 0-1,1 1 1,0 0-1,0-1 1,0 1-1,-1 6 1,-1 6 246,1 1 1,0 0 0,1-1-1,1 1 1,3 29 0,-2-42-249,0-1 0,1 0 0,-1 1 0,1-1 0,0 0 0,0 0 1,1 0-1,-1 1 0,1-2 0,0 1 0,0 0 0,0 0 0,1-1 1,-1 1-1,1-1 0,0 1 0,0-1 0,0 0 0,1 0 1,-1-1-1,0 1 0,1-1 0,0 0 0,0 1 0,-1-2 0,1 1 1,0 0-1,7 1 0,-1-2-30,0 1 1,0-2-1,0 1 1,0-2-1,1 1 1,-1-1-1,0-1 0,0 0 1,0 0-1,0-1 1,-1 0-1,1-1 1,-1 0-1,1 0 0,-1-1 1,-1 0-1,1-1 1,-1 0-1,11-10 1,-12 10 79,-1 0 1,0 0 0,0-1-1,-1 0 1,0 0 0,0 0-1,0-1 1,-1 1 0,0-1-1,-1 0 1,0-1 0,0 1-1,-1 0 1,0-1 0,0 1-1,-1-1 1,0 0 0,0 0-1,-1 1 1,0-1 0,-1 0-1,0 0 1,-2-8 0,3 16-107,0 0 1,-1 0 0,1 0-1,0 0 1,-1 0 0,1 0-1,0 1 1,-1-1 0,1 0-1,-1 0 1,1 0 0,-1 0-1,0 1 1,1-1 0,-1 0-1,0 0 1,1 1 0,-1-1-1,0 1 1,0-1 0,0 1-1,0-1 1,0 1 0,1-1 0,-1 1-1,0 0 1,0-1 0,0 1-1,0 0 1,0 0 0,0 0-1,0 0 1,0 0 0,0 0-1,-2 0 1,1 1-15,0-1 0,1 1 0,-1-1 0,0 1 0,1 0 0,-1 0 0,0 0 0,1 0 1,-1 0-1,1 0 0,0 0 0,-1 0 0,1 0 0,0 1 0,0-1 0,0 1 0,0-1 0,-2 4 0,-1 2 21,1 1-1,0 0 0,1 0 1,0 0-1,0 1 1,1-1-1,0 0 0,0 1 1,1-1-1,0 0 1,0 1-1,1-1 1,0 1-1,5 14 0,-5-19 5,1 1 0,-1-1 0,1 0-1,1 0 1,-1 0 0,0 0 0,1 0-1,0 0 1,0-1 0,0 1 0,0-1-1,1 0 1,0 0 0,-1 0 0,1 0 0,0-1-1,0 1 1,0-1 0,1 0 0,-1-1-1,0 1 1,1-1 0,-1 1 0,1-1-1,-1-1 1,1 1 0,6 0 0,-1-1-6,0 0 1,0 0-1,0-1 1,0 0-1,-1-1 1,1 0-1,0 0 1,-1-1-1,1-1 1,-1 1-1,0-1 1,11-7-1,-15 7 56,0 0 0,0 0-1,0 0 1,-1 0 0,0-1 0,0 1-1,0-1 1,0 0 0,-1-1 0,0 1-1,0 0 1,0-1 0,-1 0-1,0 0 1,0 1 0,0-1 0,-1 0-1,0-1 1,0 1 0,0-11 0,-1 12-30,0 0 0,0-1 0,-1 1 0,0 0 0,0 0 1,0 0-1,-1 0 0,1 0 0,-1 0 0,0 0 0,-1 0 1,-5-7-1,7 10-199,-1-1-1,0 1 1,0 0 0,0 1-1,0-1 1,0 0 0,0 0-1,0 1 1,0 0 0,-1-1 0,1 1-1,-1 0 1,1 0 0,-1 0-1,1 0 1,-1 1 0,0-1-1,1 1 1,-1-1 0,0 1 0,0 0-1,1 0 1,-1 0 0,0 1-1,1-1 1,-1 1 0,-3 0 0,5 0-132,0-1 1,0 1 0,0-1 0,0 1 0,0-1 0,0 1 0,0-1 0,0 1 0,0 0 0,0 0-1,0-1 1,0 1 0,1 0 0,-1 0 0,0 0 0,1 0 0,-1 0 0,1 0 0,-1 0 0,1 0 0,-1 0-1,1 0 1,0 0 0,-1 0 0,1 2 0,-1 15-6768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0.645"/>
    </inkml:context>
    <inkml:brush xml:id="br0">
      <inkml:brushProperty name="width" value="0.025" units="cm"/>
      <inkml:brushProperty name="height" value="0.025" units="cm"/>
      <inkml:brushProperty name="color" value="#E71224"/>
    </inkml:brush>
  </inkml:definitions>
  <inkml:trace contextRef="#ctx0" brushRef="#br0">212 38 13933,'0'0'7880,"-9"-4"-5991,3 0-1798,0 1-1,0 1 0,0-1 1,0 1-1,-1 0 0,1 1 1,-1 0-1,0 0 0,1 0 1,-1 0-1,0 1 0,0 1 0,1-1 1,-1 1-1,0 0 0,1 0 1,-1 1-1,1 0 0,-1 0 1,1 0-1,0 1 0,0 0 1,-11 7-1,14-6-96,-1-1 0,1 1 1,0 0-1,0 0 0,0 0 0,0 0 1,1 1-1,-1-1 0,1 1 0,0-1 1,-2 10-1,4-13 9,-1 0 0,1 1-1,-1-1 1,1 1 0,0-1 0,0 1 0,-1-1 0,1 1 0,0 0-1,0-1 1,1 1 0,-1-1 0,0 1 0,0-1 0,1 1 0,-1-1-1,1 1 1,-1-1 0,1 0 0,0 1 0,-1-1 0,1 0-1,0 1 1,0-1 0,0 0 0,0 0 0,0 0 0,0 0 0,1 0-1,-1 0 1,0 0 0,0 0 0,1 0 0,-1-1 0,0 1 0,1 0-1,-1-1 1,1 1 0,-1-1 0,3 1 0,4 0 18,1-1 1,-1 0-1,1 0 1,-1-1-1,1 0 1,-1 0 0,0-1-1,0 0 1,0 0-1,0-1 1,0 0-1,0 0 1,-1-1-1,1 0 1,-1-1-1,0 1 1,0-1-1,-1-1 1,0 1-1,1-1 1,-2 0-1,1-1 1,-1 1-1,0-1 1,0 0 0,-1 0-1,0-1 1,0 1-1,-1-1 1,5-15-1,-10 17-87,-6 12-15,-6 12-17,11-12 3,0 0 1,1 0 0,0 0 0,0 0 0,0 0 0,1 1-1,0-1 1,0 0 0,1 1 0,0-1 0,0 0-1,1 10 1,0-13-154,0-1 0,-1 1 0,1-1-1,0 0 1,0 1 0,0-1 0,1 0-1,-1 0 1,0 0 0,1 1 0,0-1-1,-1-1 1,4 4 0,-2-3-309,0 0 0,0 0 0,0-1 0,0 0 0,0 1 0,0-1 0,0 0 0,0 0 0,0-1 0,0 1 0,0-1 0,1 1 0,3-1 0,27 0-6943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1.023"/>
    </inkml:context>
    <inkml:brush xml:id="br0">
      <inkml:brushProperty name="width" value="0.025" units="cm"/>
      <inkml:brushProperty name="height" value="0.025" units="cm"/>
      <inkml:brushProperty name="color" value="#E71224"/>
    </inkml:brush>
  </inkml:definitions>
  <inkml:trace contextRef="#ctx0" brushRef="#br0">154 213 10954,'0'0'1639,"-10"3"176,-1 2-1258,0-1-1,0 2 1,1-1-1,0 1 1,0 1 0,0 0-1,-13 13 1,19-17-318,0 0 0,0 1 1,1 0-1,-1 0 0,1 0 0,0 0 1,0 0-1,0 0 0,1 1 1,-1 0-1,1-1 0,0 1 0,1 0 1,-1 0-1,1 0 0,0 0 1,0 0-1,1 0 0,-1 0 1,1 1-1,0-1 0,1 9 0,0-12-218,1 0 0,-1 0 0,0 0 0,0 0 0,1-1 0,-1 1 0,1-1 0,-1 1-1,1-1 1,0 1 0,-1-1 0,1 0 0,0 0 0,0 0 0,0 0 0,0 0 0,0 0-1,0-1 1,0 1 0,0-1 0,1 1 0,-1-1 0,0 0 0,0 0 0,0 1 0,0-2-1,3 1 1,4 0 6,1-1-1,-1 1 0,0-2 0,1 1 0,10-5 0,-9 2-32,-1-1-1,1 0 1,-1 0-1,0-1 1,-1-1-1,0 0 1,0 0-1,0-1 1,-1 0-1,0 0 0,0-1 1,-1 0-1,0 0 1,-1-1-1,0 0 1,5-12-1,-1 1 6,-1-1 0,-1 0 0,-1 0 1,-1-1-1,-1 0 0,3-45 0,-7 63 7,-1 1 1,0-1-1,0 1 0,0-1 0,-1 1 1,0-1-1,1 1 0,-2 0 1,-1-6-1,3 9-4,-1 0 1,0 0-1,1 0 1,-1 0-1,0 0 0,0 0 1,0 0-1,0 0 1,0 0-1,0 0 0,0 1 1,0-1-1,0 0 1,-1 1-1,1-1 0,0 1 1,0-1-1,0 1 1,-1 0-1,1-1 0,0 1 1,-1 0-1,1 0 1,0 0-1,-1 0 0,1 0 1,0 0-1,-1 0 1,1 0-1,0 1 0,0-1 1,-1 0-1,1 1 1,0-1-1,-2 2 0,-5 2 25,0 0 0,1 0 0,-1 1 0,1 0-1,1 1 1,-1-1 0,1 1 0,0 1 0,0-1-1,-5 9 1,-1 1 411,0 1-1,2 0 1,-13 25-1,21-37-370,-1 0 0,1 1 1,1-1-1,-1 0 0,0 1 0,1-1 0,0 1 1,1-1-1,-1 1 0,1-1 0,1 10 0,-1-13-71,1 0-1,0 0 1,0 0-1,0 0 1,0 0-1,0 0 1,0 0-1,1 0 1,-1-1 0,1 1-1,-1-1 1,1 1-1,0-1 1,-1 1-1,1-1 1,0 0-1,0 0 1,0 0-1,0 0 1,0 0-1,0 0 1,1 0-1,-1-1 1,0 1-1,0-1 1,0 1-1,1-1 1,-1 0-1,0 0 1,3 0-1,124 0-2757,-32-2 837,-96 2 1939,0 0 0,0 0 0,0 0 0,-1 0 0,1 0 0,0 0-1,0 1 1,0-1 0,0 0 0,-1 1 0,1-1 0,0 0 0,0 1 0,0-1-1,-1 1 1,1-1 0,0 1 0,-1 0 0,1-1 0,0 1 0,-1 0 0,1-1-1,-1 1 1,1 0 0,-1 0 0,0-1 0,1 1 0,-1 0 0,0 0 0,1 0 0,-1 1-1,1 31-401,-2-18-2700,12-24-11982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1.369"/>
    </inkml:context>
    <inkml:brush xml:id="br0">
      <inkml:brushProperty name="width" value="0.025" units="cm"/>
      <inkml:brushProperty name="height" value="0.025" units="cm"/>
      <inkml:brushProperty name="color" value="#E71224"/>
    </inkml:brush>
  </inkml:definitions>
  <inkml:trace contextRef="#ctx0" brushRef="#br0">92 0 14253,'0'0'7576,"-8"1"-6861,3 0-646,-1 0 0,0 1 0,1 0 0,-1 0 0,1 0-1,0 1 1,0-1 0,0 1 0,-6 5 0,9-7-75,1 0-1,-1 0 1,0 1-1,0-1 1,1 1-1,-1-1 1,1 1-1,0-1 1,-1 1 0,1 0-1,0 0 1,0 0-1,0 0 1,0 0-1,0 0 1,1 0-1,-1 0 1,1 0-1,-1 0 1,1 0 0,0 1-1,0-1 1,-1 0-1,2 0 1,-1 0-1,0 0 1,0 1-1,1-1 1,-1 0 0,1 0-1,0 0 1,-1 0-1,3 3 1,-1-3-64,0 0 0,0 0 0,0 0 0,0 0 0,0 0 0,1 0 0,-1-1 0,1 1 1,0-1-1,-1 1 0,1-1 0,0 0 0,0 0 0,-1-1 0,1 1 0,0 0 0,0-1 0,4 0 0,61 3-899,-55-3 656,23-2-103,-24 1 888,0 1 0,1-1 0,-1 2 0,18 2-1,-30-2-374,0-1-1,0 0 1,0 1-1,1-1 0,-1 0 1,0 1-1,0-1 1,0 0-1,0 1 0,0-1 1,0 0-1,0 1 1,0-1-1,0 0 0,-1 1 1,1-1-1,0 0 1,0 1-1,0-1 0,0 0 1,0 1-1,-1-1 1,1 0-1,0 1 0,0-1 1,0 0-1,-1 0 1,1 1-1,0-1 0,0 0 1,-1 0-1,1 1 1,0-1-1,-1 0 0,1 0 1,0 0-1,-1 0 1,1 0-1,-1 1 0,-12 10 762,1-4-698,-1 0 1,1 0-1,-1-2 0,0 1 0,-1-1 0,1-1 0,-1-1 0,-16 3 1,30-6-262,-1 0 0,0 0 0,0 0 0,1 1 0,-1-1 0,0 0 1,0-1-1,0 1 0,1 0 0,-1 0 0,0 0 0,0 0 0,1-1 0,-1 1 1,0 0-1,1 0 0,-1-1 0,0 1 0,1-1 0,-1 1 0,0-1 0,1 1 1,-1-1-1,1 1 0,-1-1 0,1 1 0,-1-1 0,1 0 0,0 1 0,-1-1 1,1 0-1,0 1 0,-1-1 0,1 0 0,0 1 0,0-1 0,0 0 0,-1 0 1,1 0-1,0 1 0,0-1 0,0 0 0,0 0 0,9-37-6137,12 2-537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2.010"/>
    </inkml:context>
    <inkml:brush xml:id="br0">
      <inkml:brushProperty name="width" value="0.025" units="cm"/>
      <inkml:brushProperty name="height" value="0.025" units="cm"/>
      <inkml:brushProperty name="color" value="#E71224"/>
    </inkml:brush>
  </inkml:definitions>
  <inkml:trace contextRef="#ctx0" brushRef="#br0">69 1 3331,'0'0'16853,"-3"9"-15411,-8 19-535,1 0-1,1 1 1,2 1 0,1 0 0,1-1-1,-1 50 1,5-52-844,1-17-48,-1-1-1,1 0 1,0 0 0,1 1 0,0-1 0,1 0 0,3 15 0,-5-24-8,0 1 0,0-1 0,1 1 0,-1-1 0,0 0 0,0 1 0,0-1 0,0 1 1,0-1-1,1 0 0,-1 1 0,0-1 0,0 1 0,0-1 0,1 0 0,-1 1 0,0-1 1,1 0-1,-1 0 0,0 1 0,1-1 0,-1 0 0,0 0 0,1 1 0,-1-1 0,0 0 1,1 0-1,-1 0 0,1 0 0,-1 1 0,1-1 0,-1 0 0,0 0 0,1 0 0,-1 0 0,1 0 1,-1 0-1,1 0 0,-1 0 0,10-17 234,0-26-94,-10 34-81,2-7-223,-2 0 1,-2-28-1,2 41 116,0 1 0,-1-1 0,1 1 0,0-1 1,-1 1-1,0-1 0,1 1 0,-1-1 0,0 1 0,0 0 0,-1-1 0,1 1 0,0 0 0,-1 0 0,1 0 0,-1 0 0,0 0 1,1 0-1,-1 1 0,0-1 0,0 1 0,0-1 0,-1 1 0,1-1 0,-3 0 0,4 2 38,0 0 1,1 0-1,-1 0 0,1 0 1,-1 0-1,0 0 0,1 1 0,-1-1 1,1 0-1,-1 0 0,1 1 0,-1-1 1,1 0-1,-1 0 0,1 1 0,-1-1 1,1 1-1,-1-1 0,1 1 0,-1-1 1,1 0-1,0 1 0,-1-1 0,1 1 1,0 0-1,0-1 0,-1 1 1,1-1-1,0 1 0,0-1 0,0 1 1,0 0-1,-1-1 0,1 1 0,0-1 1,0 1-1,0 0 0,0-1 0,1 1 1,-1-1-1,0 2 0,2 27 145,0-24-124,0-1 1,0 1 0,0-1-1,0 0 1,1 0-1,0 0 1,0 0-1,0 0 1,0-1 0,1 1-1,-1-1 1,1 0-1,0 0 1,0 0-1,0 0 1,0-1-1,0 0 1,0 0 0,1 0-1,-1 0 1,1-1-1,5 2 1,7 1 10,0 0 0,0-1-1,0-1 1,33 0 0,-42-4-13,0 1-1,1-1 1,-1 0 0,0 0-1,0-1 1,-1 0 0,1-1 0,-1 0-1,1 0 1,-1 0 0,0-1-1,-1 0 1,1 0 0,-1-1-1,0 0 1,7-8 0,14-12 37,-27 26-49,1 0 0,-1 0-1,0 0 1,1 1 0,-1-1 0,0 0-1,1 0 1,-1 0 0,0 0-1,1 1 1,-1-1 0,0 0-1,0 0 1,1 0 0,-1 1-1,0-1 1,0 0 0,0 0 0,1 1-1,-1-1 1,0 0 0,0 1-1,0-1 1,0 0 0,0 1-1,0-1 1,1 0 0,-1 1-1,0-1 1,0 0 0,0 1 0,0-1-1,0 0 1,0 1 0,0-1-1,0 0 1,-1 1 0,1-1-1,0 0 1,0 1 0,0-1-1,0 1 1,0 19 136,0-19-118,0 11 118,0-7-32,0 0 0,0-1 0,0 1 0,0 0 0,1-1 0,0 1 0,0-1 0,2 7 0,-2-10-91,0 1 0,0-1 1,0 1-1,1-1 0,-1 0 0,1 1 0,-1-1 1,1 0-1,-1 0 0,1 0 0,-1 0 1,1 0-1,0 0 0,0-1 0,0 1 0,-1-1 1,1 1-1,0-1 0,0 0 0,0 1 1,0-1-1,0 0 0,0 0 0,2-1 1,7 1-119,0-1 0,1-1 0,-1 0 0,0 0 0,0-1 0,0-1 0,20-9 0,-20 8 25,-1 0-1,1 1 1,0 1-1,0 0 0,1 0 1,-1 1-1,13 0 0,-24 2 113,1 0-1,-1 0 0,1 1 1,-1-1-1,1 0 0,-1 1 1,1-1-1,-1 0 0,1 1 1,-1-1-1,0 1 0,1-1 1,-1 0-1,0 1 0,1-1 0,-1 1 1,0-1-1,1 1 0,-1 0 1,0-1-1,0 1 0,0-1 1,0 1-1,1-1 0,-1 1 1,0-1-1,0 1 0,0 1 0,0-1-6,0 0 0,0 0 0,0 0 0,0 0-1,1 0 1,-1 0 0,0 0 0,1 0 0,-1 0-1,1 0 1,-1 0 0,1 0 0,-1 0 0,1 0-1,0 0 1,-1 0 0,1-1 0,0 1 0,0 0-1,0 0 1,0-1 0,0 1 0,0-1-1,-1 1 1,1-1 0,1 1 0,-1-1 0,0 1-1,0-1 1,1 0 0,19 1-113,0-2 1,1 0-1,-1-1 0,0-2 1,25-6-1,-22 4-196,1 1 0,0 2-1,27-2 1,-50 5 292,0 0-1,1 0 0,-1 0 1,0 0-1,0 0 1,0 0-1,1 1 1,-1-1-1,0 1 1,0-1-1,0 1 1,0 0-1,0 0 1,0 0-1,0 0 0,0 0 1,0 0-1,0 0 1,-1 1-1,3 2 1,6 4 41,9-3-1093,-6-7-2976,-1-4-3004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2.564"/>
    </inkml:context>
    <inkml:brush xml:id="br0">
      <inkml:brushProperty name="width" value="0.025" units="cm"/>
      <inkml:brushProperty name="height" value="0.025" units="cm"/>
      <inkml:brushProperty name="color" value="#E71224"/>
    </inkml:brush>
  </inkml:definitions>
  <inkml:trace contextRef="#ctx0" brushRef="#br0">135 14 10602,'0'0'15583,"-9"-4"-14516,5 2-1008,1 1-1,-1-1 0,0 1 0,0 0 1,0 0-1,1 0 0,-1 1 0,0-1 0,0 1 1,0 0-1,0 0 0,0 1 0,0-1 1,0 1-1,0-1 0,0 1 0,0 1 0,0-1 1,1 0-1,-1 1 0,0 0 0,1 0 1,-1 0-1,1 0 0,0 1 0,0-1 0,0 1 1,0 0-1,0-1 0,1 1 0,-5 7 1,6-10-63,1 1 1,-1-1 0,1 0 0,0 1 0,-1-1-1,1 0 1,0 1 0,-1-1 0,1 1 0,0-1 0,-1 1-1,1-1 1,0 0 0,0 1 0,0-1 0,-1 1-1,1-1 1,0 1 0,0-1 0,0 1 0,0 0-1,0-1 1,0 1 0,0-1 0,0 1 0,0-1 0,0 1-1,0-1 1,0 1 0,1-1 0,-1 1 0,0-1-1,0 1 1,0-1 0,1 0 0,-1 1 0,0-1 0,1 1-1,-1-1 1,0 1 0,1-1 0,-1 0 0,0 1-1,1-1 1,-1 0 0,1 0 0,-1 1 0,1-1-1,-1 0 1,1 0 0,-1 1 0,1-1 0,-1 0 0,1 0-1,-1 0 1,1 0 0,-1 0 0,1 0 0,0 0-1,38 1-748,-30-2 537,16 1-355,1 2 0,27 4 0,-43-4 371,-1 0 1,1 0-1,-1 1 1,1 1-1,-1 0 1,0 0-1,0 0 1,10 8-1,-18-11 204,1 0-1,-1 0 0,1 0 0,-1 0 0,0 0 0,1 0 1,-1 0-1,0 0 0,0 0 0,0 1 0,0-1 0,0 1 1,0-1-1,-1 0 0,1 1 0,0 0 0,-1-1 0,1 1 0,-1-1 1,1 1-1,-1 0 0,0-1 0,0 1 0,0 0 0,0 2 1,-1-2 98,0 0 1,0 0-1,0 0 1,0 0-1,0 0 1,-1 0 0,1 0-1,-1 0 1,0 0-1,1-1 1,-1 1-1,0-1 1,0 1-1,0-1 1,-3 2 0,-7 3 418,0-1 1,0 0-1,0 0 1,-1-1 0,-15 3-1,26-7-582,-11 2 466,0 0-1,0 0 1,-24-2 0,35 0-495,-1 0 0,1-1 0,0 1 0,-1-1 0,1 1 0,0-1 0,0 0 0,0 0 0,0 0 0,-1 0 0,1 0 0,-3-3 0,4 3-172,0 0 1,0 0-1,1 0 1,-1 0-1,0-1 1,1 1-1,-1 0 1,1-1 0,-1 1-1,1 0 1,-1-1-1,1 1 1,0 0-1,0-1 1,0 1-1,0 0 1,0-1-1,0 1 1,0 0-1,0-1 1,1 1-1,-1-1 1,1-1 0,8-18-6664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3.758"/>
    </inkml:context>
    <inkml:brush xml:id="br0">
      <inkml:brushProperty name="width" value="0.025" units="cm"/>
      <inkml:brushProperty name="height" value="0.025" units="cm"/>
      <inkml:brushProperty name="color" value="#E71224"/>
    </inkml:brush>
  </inkml:definitions>
  <inkml:trace contextRef="#ctx0" brushRef="#br0">321 69 12236,'0'-4'432,"-1"1"0,1-1 0,-1 0 0,0 1 0,0-1 0,0 1 0,-1-1 0,1 1 0,-1 0 0,0 0 0,0 0 0,0 0 0,0 0 0,-1 0 0,1 0 0,-5-3 0,6 5-374,0 0 0,0 0 0,0 1 0,0-1 0,0 0 0,0 0 0,-1 1 0,1-1 0,0 0 0,0 1 0,-1 0 0,1-1 0,0 1 0,-1 0 0,1 0 0,-1-1 0,1 1 0,0 0 0,-1 0 0,1 1 1,-1-1-1,1 0 0,0 0 0,-1 1 0,1-1 0,0 0 0,-1 1 0,1 0 0,0-1 0,0 1 0,-1 0 0,1 0 0,0-1 0,0 1 0,0 0 0,0 0 0,0 0 0,0 0 0,0 0 0,1 1 0,-1-1 1,0 0-1,1 0 0,-2 2 0,-3 7 57,1 0 1,0 0 0,1 0 0,0 1 0,0-1-1,1 1 1,-1 18 0,0 82 2225,4-74-1605,23 281 1763,-22-293-2489,-7-36 244,0 0-1,-1 1 1,0 0-1,-1 0 1,-9-10-1,1-1-167,-2-4-28,0-1-247,-1 1 1,-1 0-1,-1 2 1,-1 0 0,-41-34-1,130 64-387,-20 0-3131,93 3-1,-112-11-867,0-1 0,38-7 0,-34 2-1954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4.165"/>
    </inkml:context>
    <inkml:brush xml:id="br0">
      <inkml:brushProperty name="width" value="0.025" units="cm"/>
      <inkml:brushProperty name="height" value="0.025" units="cm"/>
      <inkml:brushProperty name="color" value="#E71224"/>
    </inkml:brush>
  </inkml:definitions>
  <inkml:trace contextRef="#ctx0" brushRef="#br0">56 57 6150,'4'-3'1663,"1"-1"1,0 1-1,-1-1 0,0 0 1,0 0-1,0-1 0,0 1 1,0-1-1,-1 0 0,0 0 1,3-5-1,-32 15 467,20-2-2123,1 0 1,-1-1-1,1 2 0,0-1 1,0 1-1,1 0 0,-1 0 0,1 0 1,0 0-1,0 1 0,0 0 1,1 0-1,-1 0 0,1 0 1,0 0-1,1 1 0,-1 0 1,-1 7-1,4-12-5,0-1 0,0 1 0,0-1-1,0 1 1,0 0 0,1-1 0,-1 1 0,0-1 0,0 1 0,1-1 0,-1 1 0,0-1 0,0 1-1,1-1 1,-1 1 0,1-1 0,-1 1 0,0-1 0,1 0 0,-1 1 0,1-1 0,-1 0 0,1 1 0,-1-1-1,1 0 1,0 0 0,-1 1 0,1-1 0,-1 0 0,1 0 0,-1 0 0,1 0 0,0 0 0,-1 0-1,1 0 1,-1 0 0,1 0 0,0 0 0,-1 0 0,1 0 0,-1 0 0,1 0 0,-1-1 0,2 1-1,28-7 69,-20 3-64,0-2 0,0 1 0,-1-1 0,1-1 0,-1 0 1,11-11-1,-10 9-17,0 0 0,1 1 0,21-13 1,-31 21 0,-1 0-1,0 0 1,1 0 0,-1 0 0,0 0 0,0 0 0,1 0-1,-1 0 1,0-1 0,1 1 0,-1 0 0,0 0 0,1 0-1,-1 0 1,0 1 0,1-1 0,-1 0 0,0 0 0,1 0-1,-1 0 1,0 0 0,0 0 0,1 0 0,-1 0 0,0 1-1,0-1 1,1 0 0,-1 0 0,0 0 0,0 1 0,1-1-1,-1 0 1,0 0 0,0 1 0,0-1 0,1 0 0,-1 0 0,0 1-1,5 19-164,-5 31 115,-1-40 19,1-9-91,0 1 0,0-1 0,0 0 0,1 0 0,-1 1 1,1-1-1,-1 0 0,1 0 0,-1 0 0,1 0 0,0 0 0,0 0 0,0 0 0,1 0 0,-1 0 0,0 0 0,1 0 0,-1-1 1,1 1-1,-1 0 0,4 1 0,-3-2-61,-1 0 1,1-1-1,0 1 0,-1-1 1,1 0-1,-1 1 1,1-1-1,0 0 1,-1 0-1,1 0 0,0 0 1,-1-1-1,1 1 1,0 0-1,-1-1 0,1 1 1,0-1-1,-1 1 1,1-1-1,-1 0 0,1 0 1,-1 0-1,0 0 1,1 0-1,-1 0 1,0 0-1,0 0 0,1 0 1,-1-1-1,1-1 1,16-21-3962,1-7-1296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4.526"/>
    </inkml:context>
    <inkml:brush xml:id="br0">
      <inkml:brushProperty name="width" value="0.025" units="cm"/>
      <inkml:brushProperty name="height" value="0.025" units="cm"/>
      <inkml:brushProperty name="color" value="#E71224"/>
    </inkml:brush>
  </inkml:definitions>
  <inkml:trace contextRef="#ctx0" brushRef="#br0">88 1 11371,'0'0'6048,"-2"8"-4521,-31 135 3715,-9 52-3683,31-127-240,11-68-1276,0 1 1,1-1 0,-1 0 0,0 1 0,0-1-1,0 0 1,0 1 0,0-1 0,1 0 0,-1 0 0,0 1-1,0-1 1,1 0 0,-1 0 0,0 1 0,0-1-1,1 0 1,-1 0 0,0 0 0,0 1 0,1-1 0,-1 0-1,0 0 1,1 0 0,-1 0 0,0 0 0,1 0-1,-1 0 1,0 0 0,1 0 0,-1 0 0,0 0 0,1 0-1,-1 0 1,0 0 0,1 0 0,-1 0 0,0 0-1,1 0 1,-1 0 0,0 0 0,1 0 0,-1-1-1,0 1 1,1 0 0,-1 0 0,1-1 0,16-8 735,11-13-549,-1-1-1,-1-2 1,-1 0 0,-1-2-1,39-58 1,-56 76-215,-4 5-20,0-1 0,1 1 1,-1-1-1,-1 0 0,1 1 0,-1-1 1,0 0-1,0-1 0,2-8 1,-4 13-685,-4 5-4578,-3 6 3081,6-7 500,-10 13-5398</inkml:trace>
  <inkml:trace contextRef="#ctx0" brushRef="#br0" timeOffset="1">141 374 11082,'0'0'7528,"59"26"-5639,-36-26-1024,1-14-577,-1-1-255,-5-3-1219,1-6-1440,-6-2-2723,-1-7-1410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4.857"/>
    </inkml:context>
    <inkml:brush xml:id="br0">
      <inkml:brushProperty name="width" value="0.025" units="cm"/>
      <inkml:brushProperty name="height" value="0.025" units="cm"/>
      <inkml:brushProperty name="color" value="#E71224"/>
    </inkml:brush>
  </inkml:definitions>
  <inkml:trace contextRef="#ctx0" brushRef="#br0">140 1 11691,'0'0'10752,"1"12"-9690,-1 16-568,-1 0 0,-1 0-1,-7 30 1,5-28-270,-1 50-1,5-57-602,-2 0-1,0-1 0,-1 1 0,-8 28 0,11-51 298,0 0 0,0 0-1,1 0 1,-1 1 0,0-1-1,0 0 1,0 0 0,-1 0 0,1 1-1,0-1 1,0 0 0,0 0-1,0 0 1,0 0 0,0 1 0,0-1-1,0 0 1,0 0 0,0 0-1,0 0 1,0 1 0,-1-1 0,1 0-1,0 0 1,0 0 0,0 0-1,0 0 1,0 0 0,-1 0 0,1 1-1,0-1 1,0 0 0,0 0-1,0 0 1,-1 0 0,1 0 0,0 0-1,0 0 1,0 0 0,0 0-1,-1 0 1,1 0 0,0 0 0,0 0-1,0 0 1,-1 0 0,1 0 0,0 0-1,0 0 1,0 0 0,-7-12-1712,-2-23 608,9 32 830,-6-18 201,0 1 1,-1-1 0,-14-28 0,-19-18 4321,40 67-4094,0 0 0,0 0 0,0-1 0,0 1 0,0 0 0,0 0 0,0 0 0,0-1 0,0 1 1,0 0-1,0 0 0,1 0 0,-1 0 0,0-1 0,0 1 0,0 0 0,0 0 0,0 0 0,1 0 1,-1 0-1,0-1 0,0 1 0,0 0 0,1 0 0,-1 0 0,0 0 0,0 0 0,0 0 0,1 0 0,-1 0 1,0 0-1,0 0 0,0 0 0,1 0 0,-1 0 0,0 0 0,0 0 0,0 0 0,1 0 0,-1 0 0,0 0 1,0 0-1,0 0 0,1 0 0,-1 0 0,0 0 0,0 1 0,0-1 0,1 0 0,-1 0 0,0 0 1,0 0-1,0 1 0,16 2 165,86 26-875,-32-21-6162,-30-8-1892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1.845"/>
    </inkml:context>
    <inkml:brush xml:id="br0">
      <inkml:brushProperty name="width" value="0.025" units="cm"/>
      <inkml:brushProperty name="height" value="0.025" units="cm"/>
    </inkml:brush>
  </inkml:definitions>
  <inkml:trace contextRef="#ctx0" brushRef="#br0">21 89 14253,'0'0'1319,"-4"8"-582,1 2-223,0 0 0,0 0 1,1 0-1,0 0 0,0 14 1,2-22-480,-1-1 0,1 1 1,0-1-1,0 1 0,0-1 0,0 1 1,0-1-1,0 1 0,0-1 0,0 1 1,1-1-1,-1 1 0,1-1 0,-1 0 1,1 1-1,-1-1 0,1 0 1,0 1-1,0-1 0,0 0 0,0 0 1,0 0-1,0 1 0,0-1 0,0 0 1,0 0-1,0-1 0,0 1 0,1 0 1,-1 0-1,0 0 0,1-1 1,-1 1-1,0-1 0,1 1 0,-1-1 1,1 0-1,-1 1 0,1-1 0,-1 0 1,1 0-1,-1 0 0,1 0 0,-1 0 1,1-1-1,-1 1 0,1 0 0,-1-1 1,1 1-1,-1-1 0,0 1 1,1-1-1,-1 0 0,0 1 0,2-2 1,1-1 10,1 0 1,-1 1-1,1-2 1,-1 1-1,0-1 1,-1 1-1,1-1 1,0 0-1,-1 0 1,0-1-1,0 1 1,0-1-1,2-6 1,27-65 118,-18 3 1645,-14 79-1692,0 0 1,1 0-1,-1 0 0,1 0 0,0 0 1,1 0-1,-1 0 0,1 0 0,5 10 1,-5-14-114,-1 1 0,1-1 0,0 0 0,0 0 0,0 0 0,0 0 0,0 0 0,1 0 0,-1-1 0,0 1 0,1-1 0,0 1 0,-1-1 0,1 0 0,0 0 0,-1 0 0,1 0 0,0-1 0,0 1 0,0-1 0,0 0 0,0 1 0,3-2 0,6 1-820,26-2-2076,-14-11-1998,-9-2-572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5.596"/>
    </inkml:context>
    <inkml:brush xml:id="br0">
      <inkml:brushProperty name="width" value="0.025" units="cm"/>
      <inkml:brushProperty name="height" value="0.025" units="cm"/>
      <inkml:brushProperty name="color" value="#E71224"/>
    </inkml:brush>
  </inkml:definitions>
  <inkml:trace contextRef="#ctx0" brushRef="#br0">163 28 7335,'0'0'12401,"-11"-2"-10351,2 1-1637,-1 0 1,1 0-1,-1 1 1,1 1-1,-1-1 1,-11 3-1,17-2-359,0 0 0,0 0 0,0 0 0,1 0-1,-1 1 1,0 0 0,0-1 0,1 1 0,-1 1 0,1-1 0,0 0-1,-1 1 1,1 0 0,0-1 0,1 1 0,-1 1 0,0-1 0,1 0-1,0 1 1,-4 5 0,6-8-44,0-1 0,0 1 1,-1 0-1,1-1 0,0 1 0,0 0 0,0 0 1,0-1-1,0 1 0,0 0 0,0-1 0,0 1 1,0 0-1,0 0 0,0-1 0,0 1 0,0 0 0,0-1 1,1 1-1,-1 0 0,0-1 0,1 1 0,-1 0 1,0-1-1,1 1 0,-1-1 0,1 1 0,-1-1 1,1 1-1,-1-1 0,1 1 0,-1-1 0,1 1 0,0-1 1,-1 0-1,1 1 0,-1-1 0,1 0 0,0 1 1,-1-1-1,1 0 0,0 0 0,1 0 0,36 4 448,-30-4-456,29 2 39,-18-2-43,0 0 0,0 2 0,0 0 1,-1 1-1,1 1 0,0 0 0,25 11 0,-43-14 93,1 0 0,-1-1 0,1 1 0,-1 0 0,1 0 0,-1 1 0,0-1 0,1 0 0,-1 0 0,0 1 0,0-1 0,0 0 0,0 1 0,0-1 0,0 1 0,0-1 0,-1 1 0,1 0 0,-1-1-1,1 1 1,-1 0 0,1-1 0,-1 1 0,0 0 0,0 2 0,0-3 171,0-35 437,-5-81-1596,33 127 465,-15-4 437,1-1 1,0 0-1,0-1 0,1 0 1,0-1-1,0-1 0,0 0 1,0-1-1,1-1 0,-1 0 1,22-1-1,-35-1 4,1-1 1,0 1-1,-1-1 1,1 0-1,0 0 1,-1 0-1,1 0 0,-1 0 1,0-1-1,1 1 1,-1-1-1,0 1 1,0-1-1,0 0 1,0 0-1,0 0 0,0 0 1,-1 0-1,1 0 1,-1 0-1,1-1 1,-1 1-1,0-1 1,0 1-1,0-1 0,0 1 1,0-1-1,-1 0 1,1 1-1,-1-1 1,1 0-1,-1 1 1,0-1-1,0 0 0,-1 0 1,1 1-1,0-1 1,-2-2-1,2 4-11,0 0 0,0 0 1,-1 0-1,1 0 0,0 0 0,-1 1 0,1-1 0,-1 0 0,1 0 0,-1 1 1,1-1-1,-1 0 0,0 1 0,1-1 0,-1 0 0,0 1 0,0-1 0,1 1 0,-1-1 1,0 1-1,0-1 0,0 1 0,1 0 0,-1 0 0,0-1 0,0 1 0,0 0 0,0 0 1,0 0-1,0 0 0,0 0 0,0 0 0,1 0 0,-1 0 0,0 0 0,0 0 0,0 0 1,0 1-1,0-1 0,0 0 0,1 1 0,-3 0 0,0 0-12,0 0 1,0 1-1,0 0 0,0-1 0,0 1 1,0 0-1,0 0 0,1 1 0,-6 4 0,3 0 84,1 1-1,-1-1 1,1 1-1,0 0 1,1 0-1,-4 15 1,6-22-55,1 1 0,-1-1 0,1 1 1,0-1-1,-1 1 0,1-1 0,0 1 0,0-1 0,0 1 1,0-1-1,0 1 0,1-1 0,-1 1 0,0-1 1,1 1-1,-1-1 0,1 1 0,-1-1 0,1 0 1,0 1-1,0-1 0,0 0 0,-1 0 0,1 1 1,0-1-1,1 0 0,-1 0 0,0 0 0,0 0 0,0 0 1,0 0-1,1-1 0,-1 1 0,0 0 0,1-1 1,-1 1-1,1-1 0,-1 1 0,1-1 0,-1 1 1,1-1-1,-1 0 0,1 0 0,-1 0 0,3 0 1,15-1-89,0 0 0,0-1 0,-1-1 0,0-1 0,1-1 1,-1 0-1,-1-1 0,1-1 0,-1-1 0,0-1 0,-1 0 1,0-1-1,27-21 0,-46 34 176,-1 1 0,1 0 0,0 0 0,0 0-1,0 0 1,1 0 0,-1 1 0,1-1 0,0 1 0,1 0 0,-3 9 0,1-4 131,1 0 1,1 1-1,0-1 1,0 19-1,1-28-228,1 1 0,-1 0 0,1 0 0,0-1 0,-1 1-1,1-1 1,0 1 0,0-1 0,0 1 0,0-1 0,0 1-1,0-1 1,1 0 0,-1 1 0,0-1 0,1 0 0,-1 0-1,1 0 1,-1 0 0,1 0 0,0-1 0,-1 1 0,1 0-1,0-1 1,-1 1 0,1-1 0,0 0 0,0 1 0,-1-1-1,1 0 1,0 0 0,0 0 0,-1 0 0,1-1 0,0 1-1,2-1 1,4 1-151,0-1 0,0 0 0,0-1-1,0 0 1,0 0 0,14-6 0,34-27-1310,-1 1-819,-17 17-3035,-38 18 5249,0-1 0,0 0 0,1 0 0,-1 0 0,0 1 0,0-1 0,1 0-1,-1 0 1,0 0 0,0 1 0,1-1 0,-1 0 0,0 1 0,0-1 0,0 0 0,0 1 0,0-1 0,1 0 0,-1 0 0,0 1 0,0-1 0,0 0 0,0 1 0,0-1 0,0 0 0,0 1 0,0-1 0,0 0-1,0 1 1,0-1 0,0 0 0,-1 1 0,1-1 0,0 0 0,0 1 0,0-1 0,0 0 0,0 1 0,-1-1 0,1 0 0,0 0 0,0 1 0,-1-1 0,1 0 0,0 0 0,-11 27-3108,7-16-1846,2 0-4163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5.944"/>
    </inkml:context>
    <inkml:brush xml:id="br0">
      <inkml:brushProperty name="width" value="0.025" units="cm"/>
      <inkml:brushProperty name="height" value="0.025" units="cm"/>
      <inkml:brushProperty name="color" value="#E71224"/>
    </inkml:brush>
  </inkml:definitions>
  <inkml:trace contextRef="#ctx0" brushRef="#br0">92 1 11435,'0'0'15759,"-29"61"-14190,19-31-1056,4-1-385,1 4-160,1-3-1602,-1-3-2241,0-1-3845</inkml:trace>
  <inkml:trace contextRef="#ctx0" brushRef="#br0" timeOffset="1">12 472 9897,'0'0'22518,"-11"30"-23992,18-39-3234,4-4-7720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39.012"/>
    </inkml:context>
    <inkml:brush xml:id="br0">
      <inkml:brushProperty name="width" value="0.025" units="cm"/>
      <inkml:brushProperty name="height" value="0.025" units="cm"/>
      <inkml:brushProperty name="color" value="#E71224"/>
    </inkml:brush>
  </inkml:definitions>
  <inkml:trace contextRef="#ctx0" brushRef="#br0">59 12 3587,'-17'-7'1622,"-13"7"8351,19 0-7325,25 4 1097,12 1-3395,-12-4-565,141 0 1107,-104-6-3084,-2-5-3447,-61 10-3206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39.357"/>
    </inkml:context>
    <inkml:brush xml:id="br0">
      <inkml:brushProperty name="width" value="0.025" units="cm"/>
      <inkml:brushProperty name="height" value="0.025" units="cm"/>
      <inkml:brushProperty name="color" value="#E71224"/>
    </inkml:brush>
  </inkml:definitions>
  <inkml:trace contextRef="#ctx0" brushRef="#br0">1 30 10442,'0'0'12556,"66"9"-12492,-32-12-32,0-3 0,0 0-384,-4 4-802,-5-5-960,-7 2-2754,-5-5-5222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39.971"/>
    </inkml:context>
    <inkml:brush xml:id="br0">
      <inkml:brushProperty name="width" value="0.025" units="cm"/>
      <inkml:brushProperty name="height" value="0.025" units="cm"/>
      <inkml:brushProperty name="color" value="#E71224"/>
    </inkml:brush>
  </inkml:definitions>
  <inkml:trace contextRef="#ctx0" brushRef="#br0">2 0 11531,'0'0'8456,"0"12"-7111,-2 102 585,7 182 37,-3-276-1754,1 0-1,1-1 1,1 1-1,12 28 1,-17-47-290,0-1 0,0 1 1,0-1-1,1 0 1,-1 1-1,0-1 1,0 1-1,0-1 1,1 0-1,-1 1 1,0-1-1,0 1 0,1-1 1,-1 0-1,0 1 1,1-1-1,-1 0 1,0 0-1,1 1 1,-1-1-1,0 0 1,1 0-1,-1 0 1,1 1-1,-1-1 0,0 0 1,1 0-1,-1 0 1,1 0-1,-1 0 1,1 0-1,-1 0 1,0 0-1,1 0 1,-1 0-1,1 0 0,-1 0 1,1 0-1,-1 0 1,1 0-1,-1 0 1,0 0-1,1-1 1,-1 1-1,1 0 1,-1 0-1,0-1 1,1 1-1,-1 0 0,0 0 1,1-1-1,-1 1 1,0 0-1,0-1 1,1 1-1,-1 0 1,0-1-1,15-23-7623,-6 1-334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0.474"/>
    </inkml:context>
    <inkml:brush xml:id="br0">
      <inkml:brushProperty name="width" value="0.025" units="cm"/>
      <inkml:brushProperty name="height" value="0.025" units="cm"/>
      <inkml:brushProperty name="color" value="#E71224"/>
    </inkml:brush>
  </inkml:definitions>
  <inkml:trace contextRef="#ctx0" brushRef="#br0">28 138 9801,'0'0'8104,"-4"-10"-6487,2 4-1362,0 5-207,1-1 0,0 0-1,0 0 1,0 0 0,1 1 0,-1-1-1,0 0 1,1 0 0,-1 0 0,1 0-1,0 0 1,0 0 0,-1 0 0,1-1-1,1 1 1,-1 0 0,0 0 0,0 0-1,1 0 1,-1 0 0,1 0 0,0 0-1,-1 1 1,1-1 0,0 0 0,0 0-1,0 0 1,0 1 0,1-1 0,1-2-1,8-3 25,1-1-1,0 1 0,0 1 0,0 0 0,1 1 1,0 0-1,0 1 0,0 1 0,1 0 0,-1 0 0,26 0 1,-39 3-61,1 0 1,0 0 0,0 0 0,0 0-1,0 0 1,-1 0 0,1 0-1,0 0 1,0 0 0,0 1 0,0-1-1,-1 0 1,1 1 0,0-1 0,0 0-1,-1 1 1,1-1 0,0 1 0,-1-1-1,1 1 1,0 0 0,-1-1 0,1 1-1,-1 0 1,1-1 0,-1 1-1,1 0 1,-1-1 0,1 3 0,-1-1 34,1 0 1,-1 0 0,0 1 0,0-1 0,0 0-1,0 1 1,-1-1 0,1 0 0,-1 0 0,1 0-1,-2 3 1,-1 4 212,-1 1 1,-1-1-1,1-1 0,-9 12 1,-7 5 279,-32 30 1,38-42-251,0 0 1,1 1-1,1 0 0,0 1 1,1 1-1,1 0 0,0 0 1,-8 19-1,17-32-267,0-1 1,0 0-1,1 0 0,-1 1 0,1-1 0,-1 1 0,1-1 1,0 1-1,-1-1 0,1 0 0,1 1 0,-1-1 1,0 1-1,1-1 0,-1 1 0,1-1 0,-1 0 1,1 1-1,0-1 0,0 0 0,0 0 0,1 0 1,-1 1-1,0-1 0,1-1 0,0 1 0,-1 0 1,1 0-1,0 0 0,0-1 0,0 1 0,0-1 0,0 0 1,0 1-1,0-1 0,0 0 0,0 0 0,1 0 1,-1-1-1,1 1 0,3 0 0,11 3-9,1-2-1,0 1 1,0-2 0,29-1-1,-29-1 23,16 3-457,26-2-1578,-24-7-5107,-31 3-297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0.849"/>
    </inkml:context>
    <inkml:brush xml:id="br0">
      <inkml:brushProperty name="width" value="0.025" units="cm"/>
      <inkml:brushProperty name="height" value="0.025" units="cm"/>
      <inkml:brushProperty name="color" value="#E71224"/>
    </inkml:brush>
  </inkml:definitions>
  <inkml:trace contextRef="#ctx0" brushRef="#br0">79 0 18321,'0'0'4068,"-9"12"-2600,1-3-1152,1 2 0,-1-1 0,2 1 0,0 0 0,0 0-1,1 0 1,0 1 0,1 0 0,0 0 0,1 0 0,-2 16-1,4-21-357,0 7 99,1 0-1,0 0 0,3 18 0,-3-30-85,0 0 0,0 0-1,0 0 1,1 0 0,-1 0-1,1 0 1,-1 0 0,1-1-1,0 1 1,0 0 0,-1 0 0,1-1-1,0 1 1,1 0 0,-1-1-1,0 1 1,0-1 0,1 0-1,-1 1 1,1-1 0,-1 0-1,1 0 1,-1 0 0,1 0-1,0 0 1,0 0 0,-1 0-1,1-1 1,0 1 0,0 0-1,0-1 1,2 1 0,-2-2-268,-1 1 0,1-1 1,-1 1-1,1-1 0,-1 1 1,1-1-1,-1 0 0,0 0 1,1 1-1,-1-1 0,0 0 1,0 0-1,0 0 0,0-1 1,0 1-1,0 0 0,0 0 1,0-1-1,0 1 0,-1 0 1,1-1-1,0 1 1,-1-1-1,1 1 0,-1 0 1,1-1-1,-1 1 0,0-1 1,0 0-1,0 1 0,0-1 1,0-2-1,2-5-2133,6-24-6351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1.226"/>
    </inkml:context>
    <inkml:brush xml:id="br0">
      <inkml:brushProperty name="width" value="0.025" units="cm"/>
      <inkml:brushProperty name="height" value="0.025" units="cm"/>
      <inkml:brushProperty name="color" value="#E71224"/>
    </inkml:brush>
  </inkml:definitions>
  <inkml:trace contextRef="#ctx0" brushRef="#br0">85 1 10314,'0'0'12331,"-3"8"-11119,-24 60 1274,17-47-2102,1 1 1,1 0 0,1 0-1,1 1 1,1-1 0,-4 46-1,9-67-360,0 1 0,0-1 0,0 0 0,1 1 0,-1-1 0,0 0 0,1 1-1,-1-1 1,1 0 0,-1 1 0,1-1 0,0 0 0,-1 0 0,1 0 0,0 0-1,0 0 1,0 0 0,0 0 0,0 0 0,0 0 0,0 0 0,0 0 0,0-1-1,3 2 1,0 0 21,0-1 0,0 1 0,0-1 0,0 0 0,1 0 0,-1-1 0,0 1 0,6-1 0,-2 0-79,0 0 0,0 0 0,0-1 0,0-1 0,-1 1 0,1-1 0,0 0 0,-1-1 0,8-3 0,-12 4-323,0 0-1,0 0 0,0-1 0,-1 1 0,1-1 0,-1 1 0,1-1 0,2-5 1,-3 5-554,-1 0 1,1 0-1,-1 0 0,0-1 1,0 1-1,0 0 1,0-1-1,-1 1 1,1-6-1,0-14-7556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1.572"/>
    </inkml:context>
    <inkml:brush xml:id="br0">
      <inkml:brushProperty name="width" value="0.025" units="cm"/>
      <inkml:brushProperty name="height" value="0.025" units="cm"/>
      <inkml:brushProperty name="color" value="#E71224"/>
    </inkml:brush>
  </inkml:definitions>
  <inkml:trace contextRef="#ctx0" brushRef="#br0">8 0 10570,'0'0'4773,"-2"9"-1683,-1 13-1506,1-1 0,1 1 0,1 0-1,1 0 1,6 32 0,3-3-2038,5 78 0,-11-117-241,3-16-1716,6-17-2250,-4-4-763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1.904"/>
    </inkml:context>
    <inkml:brush xml:id="br0">
      <inkml:brushProperty name="width" value="0.025" units="cm"/>
      <inkml:brushProperty name="height" value="0.025" units="cm"/>
      <inkml:brushProperty name="color" value="#E71224"/>
    </inkml:brush>
  </inkml:definitions>
  <inkml:trace contextRef="#ctx0" brushRef="#br0">195 2 12876,'0'0'3417,"-8"-1"-1346,3 1-1924,1 0 1,-1 0-1,0 0 1,0 1-1,1 0 0,-1 0 1,0 0-1,1 0 1,-1 1-1,1 0 0,0 0 1,-1 0-1,1 0 0,0 1 1,0-1-1,1 1 1,-1 0-1,0 0 0,1 1 1,0-1-1,0 1 1,-4 5-1,-4 6 233,1-1 1,1 1-1,0 1 0,1 0 1,0 0-1,2 1 0,0-1 1,0 1-1,2 1 1,0-1-1,1 1 0,1-1 1,1 1-1,0 0 0,3 24 1,-1-36-365,0 0 1,0 0-1,1 0 0,0 0 1,0 0-1,0-1 1,1 1-1,0-1 1,0 1-1,0-1 0,1 0 1,0 0-1,0 0 1,0-1-1,1 0 1,-1 1-1,1-2 0,5 5 1,-5-5 38,-1 0 0,1-1 0,0 1 1,0-1-1,0 0 0,0 0 0,0 0 1,0-1-1,0 0 0,1 0 0,-1 0 0,0-1 1,1 0-1,-1 0 0,0 0 0,1 0 0,-1-1 1,0 0-1,1 0 0,-1-1 0,6-2 0,-9 4-25,1-1 0,-1 0-1,0 0 1,0 0 0,0 0-1,0-1 1,0 1-1,0 0 1,0-1 0,0 1-1,-1-1 1,1 0 0,0 0-1,-1 0 1,0 0-1,1 0 1,-1 0 0,0 0-1,0 0 1,0 0-1,0 0 1,0-1 0,-1 1-1,1 0 1,-1-1 0,1 1-1,-1 0 1,0-1-1,0 1 1,0-1 0,0 1-1,-1 0 1,1-1 0,0 1-1,-2-3 1,0 0 20,0 1 0,0-1 0,0 1 0,-1 0 0,0 0 0,1 0 0,-2 0 0,1 1 0,0-1 0,-1 1 0,1 0 0,-1 0 0,0 0 0,0 0 0,0 1 0,-8-4 0,2 2-142,-1 1 0,0 0 0,0 0 0,-14 0 0,22 2 25,-1 0 1,0 1 0,1 0 0,-1 0 0,1 0-1,-1 0 1,1 0 0,-1 1 0,1 0 0,-1 0 0,1 0-1,-1 0 1,1 0 0,0 0 0,-1 1 0,-5 4-1,9-6-88,-1 1-1,0 0 0,1-1 0,-1 1 1,0 0-1,1 0 0,-1 0 0,1-1 1,-1 1-1,1 0 0,0 0 1,-1 0-1,1 0 0,0 0 0,0 0 1,0 0-1,-1 0 0,1 0 0,0 0 1,0 0-1,1 1 0,-1-1-307,1 0-1,-1 0 1,1 0 0,-1 0 0,1 0-1,0 0 1,0-1 0,-1 1 0,1 0-1,0 0 1,0-1 0,0 1-1,0 0 1,0-1 0,0 1 0,0-1-1,0 1 1,0-1 0,0 0-1,0 1 1,0-1 0,0 0 0,1 0-1,-1 0 1,0 0 0,2 0-1,28 1-12689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2.190"/>
    </inkml:context>
    <inkml:brush xml:id="br0">
      <inkml:brushProperty name="width" value="0.025" units="cm"/>
      <inkml:brushProperty name="height" value="0.025" units="cm"/>
    </inkml:brush>
  </inkml:definitions>
  <inkml:trace contextRef="#ctx0" brushRef="#br0">18 209 16111,'0'0'2216,"-3"9"-1656,3-7-521,-13 57 577,12-55-507,1 0 1,0-1-1,0 1 1,0 0-1,0 0 0,0-1 1,1 1-1,0 0 0,-1-1 1,1 1-1,1-1 1,-1 1-1,0-1 0,1 1 1,0-1-1,3 5 1,-4-7-90,-1-1 1,1 1 0,0 0-1,0-1 1,0 1 0,0 0 0,0-1-1,0 1 1,0-1 0,0 1-1,0-1 1,0 0 0,0 0 0,0 1-1,0-1 1,0 0 0,0 0-1,0 0 1,0 0 0,1 0 0,-1 0-1,0 0 1,0 0 0,0-1-1,0 1 1,0 0 0,0-1 0,0 1-1,0-1 1,0 1 0,0-1-1,0 1 1,0-1 0,0 0 0,-1 1-1,1-1 1,0 0 0,0 0 0,-1 1-1,1-1 1,0 0 0,-1 0-1,1 0 1,0-2 0,24-42 317,-21 30-350,0 0-1,-2 0 1,1 0-1,-2 0 1,0 0-1,-1-20 1,-1 24-136,35 45 68,-30-31 99,0 0-1,0 0 1,0-1 0,0 0-1,1 1 1,-1-1 0,1-1-1,-1 1 1,1-1 0,-1 1-1,1-1 1,0-1 0,0 1-1,0-1 1,-1 1 0,1-1-1,0-1 1,0 1-1,0-1 1,-1 0 0,1 0-1,0 0 1,-1-1 0,1 1-1,5-4 1,-5 2 95,0-1 1,-1 1-1,1-1 1,-1 0-1,0 0 1,1-1-1,-2 1 1,1-1-1,-1 0 0,1 0 1,-2 0-1,1 0 1,0 0-1,-1-1 1,0 1-1,0-1 0,-1 0 1,1 0-1,-1 0 1,0-7-1,0 9 44,-1 1 0,0-1-1,0 0 1,0 0-1,0 0 1,0 1 0,-1-1-1,0 0 1,1 1 0,-2-1-1,1 0 1,0 1 0,-1-1-1,1 1 1,-1 0 0,0-1-1,-5-5 1,5 7-118,0 0 0,-1 0 0,1 0-1,-1 0 1,1 1 0,-1-1 0,0 1 0,0-1 0,-3 0 0,-36-4-3437,61 7-9372,-15-1 10868,14 0-4382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2.279"/>
    </inkml:context>
    <inkml:brush xml:id="br0">
      <inkml:brushProperty name="width" value="0.025" units="cm"/>
      <inkml:brushProperty name="height" value="0.025" units="cm"/>
      <inkml:brushProperty name="color" value="#E71224"/>
    </inkml:brush>
  </inkml:definitions>
  <inkml:trace contextRef="#ctx0" brushRef="#br0">179 1 9417,'0'0'14184,"-1"10"-12348,-11 32-1242,-2 0 0,-2 0-1,-1-2 1,-43 73 0,3-3-717,56-107-4490,5-11 2104,8-17-2039,-1-8-3545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2.607"/>
    </inkml:context>
    <inkml:brush xml:id="br0">
      <inkml:brushProperty name="width" value="0.025" units="cm"/>
      <inkml:brushProperty name="height" value="0.025" units="cm"/>
      <inkml:brushProperty name="color" value="#E71224"/>
    </inkml:brush>
  </inkml:definitions>
  <inkml:trace contextRef="#ctx0" brushRef="#br0">163 121 12332,'0'0'6785,"-9"-7"-6107,-28-17-278,36 24-367,0 0 0,0 0 0,0 0 0,0 0 0,0 0 0,0 0-1,0 0 1,0 0 0,0 1 0,0-1 0,0 0 0,0 1 0,0-1 0,1 0 0,-1 1 0,0-1 0,0 1-1,0 0 1,1-1 0,-1 1 0,0 0 0,1-1 0,-1 1 0,0 0 0,1 0 0,-1-1 0,1 1 0,-1 0-1,1 0 1,0 0 0,-1 0 0,1 0 0,-1 1 0,-10 32 1510,11-33-1456,-2 5 123,1 1 0,-1-1 0,1 1 0,0 0 0,1-1 0,0 1 0,0 0 0,0-1 0,3 13-1,-2-17-190,0 0 0,0 0 0,0 0-1,0 0 1,0 0 0,1 0 0,-1-1-1,1 1 1,-1-1 0,1 1 0,-1-1-1,1 1 1,0-1 0,0 0-1,0 0 1,0 0 0,0 0 0,0 0-1,0 0 1,0-1 0,0 1 0,0-1-1,0 1 1,0-1 0,0 0 0,1 0-1,-1 0 1,0 0 0,0 0-1,0 0 1,1-1 0,2 0 0,-1 1-2,-1-1 0,1 0 0,0 0 0,-1 0 0,1 0 0,-1 0 0,1-1 0,-1 1 0,0-1 0,0 0 0,1 0 0,-1 0 0,-1-1 0,1 1 0,0-1 0,0 1 0,-1-1 0,0 0 0,0 0 0,1 0 0,-2 0 0,1-1 0,0 1 0,-1 0 0,1-1 0,-1 1 0,0-1 0,0 0 0,0-5 0,0 3 9,0 0 0,-1 0 0,0 0 0,0-1 0,0 1-1,-1 0 1,0 0 0,0 0 0,-1 1 0,0-1 0,0 0 0,0 0 0,0 1 0,-1-1 0,0 1 0,0 0 0,-6-7 0,4 6-14,0 1 0,0 0 0,0 0 0,-1 0 1,0 1-1,0-1 0,0 1 0,0 1 0,0-1 1,-1 1-1,0 0 0,0 1 0,1-1 0,-1 2 1,-1-1-1,1 1 0,0 0 0,0 0 0,-1 1 1,-9 0-1,15 0-55,0 1 1,0-1 0,0 1-1,0 0 1,0-1-1,0 1 1,0 0-1,1 0 1,-1 0 0,0 1-1,0-1 1,1 0-1,-1 1 1,1-1-1,-1 1 1,1-1 0,0 1-1,-1 0 1,1-1-1,0 1 1,0 0 0,0 0-1,0 0 1,1 0-1,-1 0 1,1 0-1,-1 0 1,1 0 0,-1 0-1,1 2 1,0-1-239,0 0 0,0 0 0,0 0 1,0-1-1,0 1 0,0 0 0,1 0 1,0-1-1,-1 1 0,1 0 0,0-1 1,0 1-1,1-1 0,-1 1 0,0-1 1,1 1-1,0-1 0,-1 0 0,1 0 0,0 0 1,0 0-1,4 3 0,20 7-4593,11-1-2359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2.938"/>
    </inkml:context>
    <inkml:brush xml:id="br0">
      <inkml:brushProperty name="width" value="0.025" units="cm"/>
      <inkml:brushProperty name="height" value="0.025" units="cm"/>
      <inkml:brushProperty name="color" value="#E71224"/>
    </inkml:brush>
  </inkml:definitions>
  <inkml:trace contextRef="#ctx0" brushRef="#br0">101 0 7751,'0'0'5413,"-5"11"-1729,-3 6-2542,0 1 1,2 0-1,0 0 1,-4 27-1,8-40-1082,1 1-1,0 0 1,0-1-1,1 1 1,0 0-1,0 0 0,0 0 1,1-1-1,0 1 1,0 0-1,0-1 1,1 1-1,-1 0 0,1-1 1,1 0-1,-1 1 1,1-1-1,0 0 1,0 0-1,0-1 0,8 8 1,-10-10-44,0-1 0,1 0 0,-1 1 1,1-1-1,0 0 0,-1 0 0,1 0 0,0 0 0,0-1 0,-1 1 1,1 0-1,0-1 0,0 1 0,0-1 0,0 0 0,0 1 0,0-1 1,0 0-1,0 0 0,0 0 0,0-1 0,0 1 0,2-1 0,-2 0 81,0 0-1,1-1 0,-1 1 1,0-1-1,0 0 0,1 0 1,-1 0-1,-1 0 0,1 0 1,0 0-1,0 0 0,-1 0 1,1-1-1,1-3 0,0-1 151,0-1 1,0 1-1,0-1 0,-1 0 0,0 0 0,-1 0 0,0 0 0,0-1 0,-1-15 0,-1 20-212,0-1 1,0 1-1,-1 0 1,0-1 0,0 1-1,0 0 1,0 0-1,-1 0 1,1 0-1,-1 1 1,0-1 0,0 1-1,-1 0 1,1 0-1,-1 0 1,1 0-1,-1 0 1,0 1 0,0-1-1,-4-1 1,2 2-71,1-1 0,0 1 0,-1 0 0,0 0 0,1 1 0,-1 0 0,0 0 0,0 0 0,0 0 0,0 1 0,0 0 0,1 1 0,-1-1 0,0 1 0,-8 2 0,12-2-104,1-1 0,0 1 0,-1 0 0,1-1 0,0 1 0,0 0 1,0 0-1,0 0 0,0 0 0,0 0 0,0 0 0,0 0 0,0 0 1,0 0-1,1 1 0,-1-1 0,0 0 0,1 1 0,-1-1 1,1 0-1,-1 1 0,1-1 0,0 3 0,-2 22-5017,2-5-2477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3.269"/>
    </inkml:context>
    <inkml:brush xml:id="br0">
      <inkml:brushProperty name="width" value="0.025" units="cm"/>
      <inkml:brushProperty name="height" value="0.025" units="cm"/>
      <inkml:brushProperty name="color" value="#E71224"/>
    </inkml:brush>
  </inkml:definitions>
  <inkml:trace contextRef="#ctx0" brushRef="#br0">0 274 10282,'0'0'5087,"10"7"-3186,0-2-1498,1 1 0,0-2 0,1 1 0,-1-1 0,0-1 0,1 0 0,0-1 0,0 0 0,24 0 0,128-5 1550,-149 2-1856,126-12 474,0-6 1,164-44-1,266-107-187,-540 159-287,-9 3-76,0 0 0,1 2 1,-1 1-1,28-3 0,-49 8-35,-1-1 1,0 1-1,1 0 0,-1 0 1,0 0-1,1 0 0,-1 0 0,0 0 1,1 0-1,-1 0 0,0 0 1,1 0-1,-1 0 0,0 0 1,1 0-1,-1 0 0,0 0 1,1 0-1,-1 0 0,0 0 1,1 0-1,-1 0 0,0 0 0,0 1 1,1-1-1,-1 0 0,0 0 1,1 0-1,-1 1 0,0-1 1,0 0-1,0 0 0,1 1 1,-1-1-1,0 0 0,0 0 1,0 1-1,1-1 0,-1 0 0,0 1 1,0-1-1,0 0 0,0 1 1,0-1-1,0 0 0,0 1 1,0-1-1,0 0 0,0 1 1,0-1-1,0 0 0,0 1 1,-12 13-3506,1-7-2449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4.384"/>
    </inkml:context>
    <inkml:brush xml:id="br0">
      <inkml:brushProperty name="width" value="0.025" units="cm"/>
      <inkml:brushProperty name="height" value="0.025" units="cm"/>
      <inkml:brushProperty name="color" value="#E71224"/>
    </inkml:brush>
  </inkml:definitions>
  <inkml:trace contextRef="#ctx0" brushRef="#br0">11297 1 10698,'46'18'913,"-43"-16"-851,1 0-1,-1 1 1,0-1 0,0 1-1,0 0 1,0 0 0,0 0-1,-1 0 1,0 0 0,1 1-1,-1-1 1,0 1-1,-1 0 1,1-1 0,-1 1-1,1 0 1,-1 0 0,1 5-1,1 10 711,-1-1-1,-1 36 1,0-12-30,46 289 565,-25-212-1282,6 137-1,-25-204 10,-3 0 0,-1 0 0,-3 0 1,-19 92-1,-10-19 180,-5-1 0,-56 121 0,65-184-179,-2-1 1,-3-1-1,-2-2 0,-3-2 1,-78 87-1,57-80-18,-2-3 1,-2-2-1,-3-4 0,-2-2 1,-3-4-1,-1-2 0,-154 67 1,-213 29 47,-11-38 170,344-80-71,-456 66 533,437-80-609,1-6 0,-193-18 0,184 0-77,-485-35 26,-77 45-34,-689-23-11,-484-106 247,1527 108-222,-775-109-118,921 86 318,-324-125 0,411 134-128,-22-4 38,-3 6 0,-1 5 1,-1 7-1,-1 5 1,-1 6-1,-242 7 0,378 8-600,-6 0 529,5-1-5500,3-4 351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5.027"/>
    </inkml:context>
    <inkml:brush xml:id="br0">
      <inkml:brushProperty name="width" value="0.025" units="cm"/>
      <inkml:brushProperty name="height" value="0.025" units="cm"/>
      <inkml:brushProperty name="color" value="#E71224"/>
    </inkml:brush>
  </inkml:definitions>
  <inkml:trace contextRef="#ctx0" brushRef="#br0">188 672 10282,'-165'83'4290,"155"-78"-3882,10-4-380,-1-1 0,1 0 1,0 0-1,0 0 0,-1 0 1,1 0-1,0 0 0,0 1 1,-1-1-1,1 0 0,0 0 1,-1 0-1,1 0 0,0 0 1,0 0-1,-1 0 0,1 0 1,0 0-1,-1 0 0,1-1 1,0 1-1,0 0 0,-1 0 1,1 0-1,0 0 0,0 0 1,-1 0-1,1-1 0,0 1 1,0 0-1,-1 0 0,1 0 1,0 0-1,0-1 0,0 1 1,-1 0-1,1 0 0,0-1 1,0 1-1,0 0 0,0 0 1,0-1-1,0 1 0,0 0 1,0-1-1,-1 1 0,1-1 1,-1-22 279,8-27-124,14-113 1198,-19 128-1139,1-1 0,2 1 0,2 0 0,1 0 0,15-41 0,-20 69-217,1 0 0,0 0 0,0 1 0,1-1 0,0 1 0,0 0 0,0 1 0,1-1 0,-1 1-1,1 0 1,1 0 0,-1 1 0,1 0 0,0 0 0,0 1 0,0-1 0,0 2 0,0-1 0,1 1 0,-1 0 0,15-2 0,13 0 83,1 2 0,-1 1 0,57 6 0,-40-2-64,1 0 35,0-3 0,0-2 0,0-2 0,0-3 0,88-22 0,-77 10-201,192-63-1888,-232 71-2828,-8-2-4948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6.061"/>
    </inkml:context>
    <inkml:brush xml:id="br0">
      <inkml:brushProperty name="width" value="0.025" units="cm"/>
      <inkml:brushProperty name="height" value="0.025" units="cm"/>
      <inkml:brushProperty name="color" value="#E71224"/>
    </inkml:brush>
  </inkml:definitions>
  <inkml:trace contextRef="#ctx0" brushRef="#br0">1 18 14798,'0'0'5317,"7"1"-4372,41 7-228,1-3 0,-1-2-1,92-7 1,-75 2-659,142-14-57,-83 4-2313,-153 12-5924,28 0 7941,-43 0-5545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6.424"/>
    </inkml:context>
    <inkml:brush xml:id="br0">
      <inkml:brushProperty name="width" value="0.025" units="cm"/>
      <inkml:brushProperty name="height" value="0.025" units="cm"/>
      <inkml:brushProperty name="color" value="#E71224"/>
    </inkml:brush>
  </inkml:definitions>
  <inkml:trace contextRef="#ctx0" brushRef="#br0">1 102 14253,'0'0'5312,"13"-1"-3630,77-9 323,105-27 1,-123 20-2166,0 4 1,1 2 0,122-1 0,-194 12 30,0-1 0,1 1 0,-1 0 0,0 0 1,1 0-1,-1 0 0,0 0 0,0 1 0,1-1 1,-1 0-1,0 1 0,0-1 0,1 0 0,-1 1 0,0 0 1,0-1-1,0 1 0,0 0 0,0-1 0,0 1 1,0 0-1,0 0 0,0 0 0,0 0 0,0 0 1,0 0-1,-1 0 0,1 0 0,0 0 0,-1 1 0,1-1 1,0 2-1,-1-2-175,-1 0 0,1 0 0,-1 0 0,1 1-1,-1-1 1,1 0 0,-1 0 0,0 0 0,0 0 0,1 0 0,-1 0 0,0 0 0,0 0 0,0 0 0,0 0 0,0-1 0,0 1 0,0 0 0,0-1-1,0 1 1,-1 0 0,1-1 0,0 0 0,0 1 0,-1-1 0,1 0 0,0 1 0,0-1 0,-1 0 0,-1 0 0,-27 1-6828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6.755"/>
    </inkml:context>
    <inkml:brush xml:id="br0">
      <inkml:brushProperty name="width" value="0.025" units="cm"/>
      <inkml:brushProperty name="height" value="0.025" units="cm"/>
      <inkml:brushProperty name="color" value="#E71224"/>
    </inkml:brush>
  </inkml:definitions>
  <inkml:trace contextRef="#ctx0" brushRef="#br0">1073 0 12107,'0'0'3107,"3"8"-1404,-2-3-1504,0 1 0,-1-1 0,0 0 0,0 0 0,0 1 0,0-1 0,-1 0 0,0 0 0,0 1 0,0-1-1,-1 0 1,1 0 0,-1 0 0,-1-1 0,-3 8 0,-9 13 880,-30 41-1,27-42-812,-375 499 2811,-72 101-2417,446-597-834,-50 76 314,64-94-615,0 1-1,0 0 0,1 0 1,0 0-1,1 1 1,0-1-1,1 1 1,-2 15-1,6-14-3939,10-11-2898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8.873"/>
    </inkml:context>
    <inkml:brush xml:id="br0">
      <inkml:brushProperty name="width" value="0.025" units="cm"/>
      <inkml:brushProperty name="height" value="0.025" units="cm"/>
      <inkml:brushProperty name="color" value="#E71224"/>
    </inkml:brush>
  </inkml:definitions>
  <inkml:trace contextRef="#ctx0" brushRef="#br0">332 0 9225,'0'0'10063,"-10"7"-8862,-13 8-745,1 2 0,1 0 0,1 1 0,1 2 1,0 0-1,1 1 0,2 0 0,-23 39 0,15-20-233,2 1 0,2 2 1,2 0-1,-19 67 0,36-109-286,1 0 1,-1 0 0,1 0 0,0 0 0,-1 0 0,1 0-1,0 1 1,0-1 0,0 0 0,0 0 0,-1 0-1,2 0 1,-1 1 0,0-1 0,0 0 0,0 0-1,0 0 1,1 0 0,-1 0 0,1 2 0,0-3-34,0 0 0,-1 0 1,1 0-1,0 0 1,0 0-1,0-1 0,-1 1 1,1 0-1,0 0 0,-1-1 1,1 1-1,0 0 1,0-1-1,-1 1 0,1 0 1,-1-1-1,1 1 0,0-1 1,-1 1-1,1-1 0,0-1 1,36-40-3638,-4-5-1525,3-11-2350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2.534"/>
    </inkml:context>
    <inkml:brush xml:id="br0">
      <inkml:brushProperty name="width" value="0.025" units="cm"/>
      <inkml:brushProperty name="height" value="0.025" units="cm"/>
    </inkml:brush>
  </inkml:definitions>
  <inkml:trace contextRef="#ctx0" brushRef="#br0">83 87 13261,'0'0'7585,"-8"2"-6992,4-1-553,0 0 0,0 0 0,1 0 0,-1 1 0,1-1 0,-1 1 0,1 0 0,0 0 0,-1 0 0,1 1 0,0-1 0,1 1 0,-1 0 0,0-1 1,1 1-1,-1 0 0,1 1 0,0-1 0,0 0 0,0 1 0,1-1 0,-1 1 0,1-1 0,0 1 0,0 0 0,0 0 0,0 0 0,1-1 0,-1 6 0,0-4 67,0-1 0,1 1 1,-1-1-1,1 1 0,0-1 0,0 1 1,1-1-1,-1 1 0,3 7 0,-3-11-98,1 0 0,0 0 1,0 1-1,0-1 0,-1 0 0,1 0 0,0 0 1,0 0-1,1 0 0,-1 0 0,0-1 0,0 1 0,0 0 1,1 0-1,-1-1 0,0 1 0,0-1 0,1 1 1,-1-1-1,1 0 0,-1 1 0,0-1 0,1 0 0,-1 0 1,1 0-1,-1 0 0,1 0 0,-1 0 0,0-1 1,1 1-1,-1 0 0,0-1 0,1 1 0,1-1 0,2-1 7,0 0-1,0-1 0,0 1 0,-1-1 0,1 0 1,0 0-1,-1 0 0,0-1 0,0 1 0,0-1 1,0 0-1,5-7 0,40-62-479,-37 53 442,-5 8 74,8-15 0,-15 27-33,0-1-1,0 1 1,1-1-1,-1 1 1,0-1-1,0 1 1,0 0-1,1-1 1,-1 1-1,0-1 1,1 1-1,-1 0 0,0-1 1,1 1-1,-1 0 1,0-1-1,1 1 1,-1 0-1,1 0 1,-1-1-1,0 1 1,1 0-1,-1 0 1,1 0-1,-1 0 1,1 0-1,-1-1 1,1 1-1,-1 0 1,0 0-1,1 0 1,-1 0-1,1 0 1,-1 1-1,1-1 1,-1 0-1,1 0 1,-1 0-1,1 0 1,1 2-75,-1 0 0,1 0 0,0-1 0,-1 1 0,1-1 0,0 0 0,0 0 0,0 1 0,0-1 0,0 0 0,0-1 0,0 1 0,0 0 0,1-1 0,-1 1 0,0-1 0,0 1 0,1-1 0,-1 0 0,0 0 0,0 0 0,1 0 0,-1-1 0,0 1 0,0-1 0,1 1 0,-1-1 0,0 0 0,3-1 0,4-3-1316,-1 0 0,0 0 0,0-1 0,-1 0 0,10-10 1,-13 13 632,19-21-5128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9.591"/>
    </inkml:context>
    <inkml:brush xml:id="br0">
      <inkml:brushProperty name="width" value="0.025" units="cm"/>
      <inkml:brushProperty name="height" value="0.025" units="cm"/>
      <inkml:brushProperty name="color" value="#E71224"/>
    </inkml:brush>
  </inkml:definitions>
  <inkml:trace contextRef="#ctx0" brushRef="#br0">253 0 15567,'0'0'1126,"-9"8"-501,-3 4-403,1 0 1,0 1 0,1 1 0,0-1 0,1 1-1,1 1 1,1 0 0,0 0 0,0 0-1,-4 18 1,3 8-147,0 2 1,3-1-1,0 54 0,3-42-26,-12 69 1,14-122-44,0 0 0,0-1 0,0 1 0,0-1 0,0 1 0,0 0 0,0-1 0,0 1 0,-1-1 0,1 1 0,0 0 0,0-1 0,-1 1 0,1-1 0,0 1 0,-1-1-1,1 1 1,0-1 0,-1 1 0,1-1 0,-1 1 0,1-1 0,-1 0 0,1 1 0,-1-1 0,1 0 0,-1 1 0,1-1 0,-1 0 0,0 1 0,-14-13 368,-9-28 85,15 22-223,0 0-1,2 0 0,0-1 0,-7-37 0,13 52-216,0 0-1,0-1 0,1 1 1,-1-1-1,1 1 0,0 0 0,1-1 1,-1 1-1,1-1 0,0 1 1,0 0-1,0-1 0,1 1 0,-1 0 1,1 0-1,0 0 0,0 0 1,1 0-1,-1 1 0,1-1 0,0 1 1,0-1-1,0 1 0,0 0 1,0 0-1,1 0 0,-1 1 0,6-4 1,4 0 66,1 1 1,-1 0-1,1 1 1,0 0-1,-1 1 1,2 1-1,-1 0 1,19 1-1,-22 0-58,0 1 0,0 1 0,0 0 1,0 0-1,0 1 0,0 1 0,0 0 0,-1 0 0,1 1 0,-1 0 0,12 8 0,-18-9-32,-1 0-1,0 0 0,0 1 1,0-1-1,0 1 0,0 0 0,-1 0 1,1 0-1,-1 0 0,0 1 0,-1-1 1,2 5-1,-2-7 86,0 0-1,-1-1 1,1 1-1,-1 0 1,1 0 0,-1-1-1,0 1 1,1 0 0,-1 0-1,0 0 1,0-1-1,-1 1 1,1 0 0,0 0-1,0 0 1,-1-1 0,1 1-1,-1 0 1,0-1 0,0 1-1,1 0 1,-1-1-1,0 1 1,0-1 0,0 1-1,-1-1 1,1 0 0,0 1-1,0-1 1,-1 0-1,1 0 1,-1 0 0,-1 1-1,2-2-14,1-1 0,-1 1 0,1-1 0,-1 1-1,1-1 1,-1 1 0,1-1 0,0 0 0,-1 1 0,1-1-1,0 1 1,-1-1 0,1 0 0,0 0 0,0 1 0,0-1-1,-1 0 1,1 1 0,0-1 0,0 0 0,0 0-1,0 1 1,0-1 0,1 0 0,-1 1 0,0-2 0,1-25-130,1-2-24,1-1 0,2 1 0,8-30 0,-11 66-2,0 0 0,0-1 0,0 1 0,1-1 0,5 10 0,-2-5 16,-5-6 70,1-1 1,0 0 0,1 0-1,-1 0 1,0 0 0,1-1-1,0 1 1,0-1 0,0 0-1,1 1 1,-1-1 0,1-1-1,-1 1 1,1 0-1,0-1 1,0 0 0,0 0-1,0 0 1,1 0 0,-1-1-1,0 0 1,1 0 0,-1 0-1,1 0 1,0 0 0,-1-1-1,1 0 1,6-1 0,-2 0 24,-1-1 0,0 0 0,0-1 0,0 1 0,0-2 0,-1 1 0,1-1 0,-1 0 0,0 0 0,0-1 0,0 0 0,-1-1 0,1 1 0,9-12 1,25-40 59,-38 52-83,1-1 1,-2 1-1,1-1 0,-1 1 0,1-1 1,-1 0-1,-1 0 0,1 0 0,0-9 1,-21 47 75,14-18-31,0 0 0,1 1-1,0 0 1,1 0 0,1 0 0,0 0-1,1 0 1,2 26 0,1-38-368,-1 1 1,1-1-1,0 0 1,1 1-1,-1-1 1,0 0-1,1 0 1,0-1-1,0 1 1,-1-1-1,2 1 1,-1-1-1,0 0 1,0 0-1,1 0 1,-1 0-1,7 1 1,-5 0-446,0-1 1,0 1 0,0 0-1,0 0 1,0 1 0,5 5-1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0.307"/>
    </inkml:context>
    <inkml:brush xml:id="br0">
      <inkml:brushProperty name="width" value="0.025" units="cm"/>
      <inkml:brushProperty name="height" value="0.025" units="cm"/>
      <inkml:brushProperty name="color" value="#E71224"/>
    </inkml:brush>
  </inkml:definitions>
  <inkml:trace contextRef="#ctx0" brushRef="#br0">53 0 15983,'0'0'2675,"0"11"-1282,-27 273 3327,10-148-4646,14-116-120,-3 21 228,7-37-253,5-25-288,-3 10-22,3-9-23,0-1 1,-2 0 0,0 0-1,-1 0 1,-1 0-1,-1-1 1,-4-37-1,3 58 427,0 1-1,0 0 0,1-1 0,-1 1 0,0 0 1,0-1-1,0 1 0,1 0 0,-1-1 0,0 1 1,0 0-1,1-1 0,-1 1 0,0 0 0,1 0 1,-1-1-1,0 1 0,1 0 0,-1 0 0,0 0 0,1 0 1,-1-1-1,0 1 0,1 0 0,-1 0 0,0 0 1,1 0-1,-1 0 0,1 0 0,-1 0 0,0 0 1,1 0-1,-1 0 0,1 0 0,-1 0 0,0 0 1,1 1-1,-1-1 0,0 0 0,1 0 0,26 5 156,-17-3 5,6 0-130,-1 0 1,0-1-1,1-1 0,-1-1 0,1 0 1,-1-1-1,0-1 0,0 0 1,0-1-1,0 0 0,-1-1 0,15-8 1,-21 9-37,0 0 1,0-1-1,-1 0 1,1 0-1,-1-1 0,0 0 1,-1 0-1,0 0 1,0-1-1,0 0 1,-1 0-1,0-1 1,0 0-1,-1 0 1,0 0-1,0 0 1,-1 0-1,0-1 1,0 1-1,-1-1 0,0 0 1,0-9-1,-1 17-14,-1-1 0,0 1 0,0-1-1,1 1 1,-1-1 0,0 0 0,0 1 0,0-1-1,0 1 1,-1-1 0,1 1 0,0-1-1,-1 1 1,1-1 0,-1 1 0,1-1-1,-1 1 1,0 0 0,0-1 0,1 1-1,-1 0 1,0 0 0,0-1 0,0 1 0,0 0-1,-1 0 1,1 0 0,0 0 0,0 0-1,-1 0 1,1 1 0,0-1 0,-1 0-1,1 1 1,-1-1 0,1 1 0,-2-1 0,-1 1 6,1 0 1,-1 0 0,1 1 0,0-1 0,-1 1 0,1 0-1,0 0 1,-1 0 0,1 0 0,0 1 0,0-1-1,0 1 1,0 0 0,0 0 0,0 0 0,-3 4 0,-5 5 233,0 0 1,1 1-1,0 1 1,1 0 0,0 0-1,-10 22 1,15-26-105,0-1 0,0 1 0,1-1 0,0 1 0,1 0 0,0 0 0,1 0 0,-1 0 0,2 0 0,-1 0 0,1 1 0,2 15 0,-1-23-132,0 1-1,0 0 0,0 0 1,0-1-1,0 1 1,1 0-1,-1-1 0,1 1 1,-1-1-1,1 0 1,0 0-1,0 1 0,0-1 1,0 0-1,1-1 1,-1 1-1,0 0 0,5 1 1,-1 0 11,0-1 1,0 1-1,0-1 1,0-1 0,1 1-1,-1-1 1,14 0-1,-3 0-97,0-2-1,0 0 0,0-2 0,0 1 1,24-8-1,62-35-635,-91 42 709,-9 5 8,-6 4 146,-47 58 955,41-54-887,0 0 1,0 1-1,1 0 0,0 0 1,1 1-1,0 0 1,1 0-1,0 0 1,-7 27-1,13-39-216,-1 1 0,1-1-1,0 1 1,0-1 0,0 1 0,0 0-1,0-1 1,0 1 0,0-1 0,0 1-1,0-1 1,0 1 0,0 0 0,1-1-1,-1 1 1,0-1 0,0 1 0,1-1-1,-1 1 1,0-1 0,0 1 0,1-1 0,-1 1-1,1-1 1,-1 0 0,0 1 0,1-1-1,-1 0 1,1 1 0,-1-1 0,1 1-1,20-1-244,22-19-1039,-38 15 719,0 0 1,1 0 0,-2 0-1,1 0 1,-1-1 0,1 0-1,6-10 1,-10 12-30,1 0 0,-1 0 0,1 0-1,-1-1 1,0 1 0,0 0 0,-1-1 0,1 1-1,-1-1 1,1-4 0,-1-15-5155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0.641"/>
    </inkml:context>
    <inkml:brush xml:id="br0">
      <inkml:brushProperty name="width" value="0.025" units="cm"/>
      <inkml:brushProperty name="height" value="0.025" units="cm"/>
      <inkml:brushProperty name="color" value="#E71224"/>
    </inkml:brush>
  </inkml:definitions>
  <inkml:trace contextRef="#ctx0" brushRef="#br0">1 14 15567,'0'0'1793,"57"-13"-1793,-20 13-832,4 2-6599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0.986"/>
    </inkml:context>
    <inkml:brush xml:id="br0">
      <inkml:brushProperty name="width" value="0.025" units="cm"/>
      <inkml:brushProperty name="height" value="0.025" units="cm"/>
      <inkml:brushProperty name="color" value="#E71224"/>
    </inkml:brush>
  </inkml:definitions>
  <inkml:trace contextRef="#ctx0" brushRef="#br0">1 0 16464,'0'0'4879,"3"8"-3502,2 9-625,0-1 0,-2 1 0,0 0-1,-1 0 1,0 32 0,-2-48-729,0 1 1,0-1-1,0 1 1,0 0-1,0-1 0,1 1 1,-1-1-1,1 1 0,-1-1 1,1 1-1,-1-1 0,1 1 1,0-1-1,-1 1 0,1-1 1,0 0-1,0 1 0,0-1 1,0 0-1,1 0 1,-1 0-1,0 0 0,0 0 1,2 1-1,-1-1-1,1 0 0,-1-1 0,1 1 0,-1-1 0,0 0 0,1 0 0,-1 0 0,1 0 0,-1 0 0,1 0 0,-1-1 0,1 1 0,-1-1 0,3 0 0,8-4-30,1-1 0,-1 0 1,0-1-1,12-9 1,20-17-627,-33 23 523,0 1 1,1 0 0,0 1 0,14-7-1,-27 25-102,-20 31 499,16-35-208,0 1 1,1-1 0,0 1 0,0 0-1,0 0 1,1 1 0,0-1-1,1 0 1,-2 15 0,3-21-77,0-1 0,0 1 0,0-1 0,0 1 0,0-1 0,1 0 0,-1 1 0,0-1 1,0 1-1,0-1 0,1 1 0,-1-1 0,0 0 0,1 1 0,-1-1 0,0 0 0,1 1 0,-1-1 0,0 0 0,1 1 0,-1-1 0,1 0 0,-1 0 0,0 0 1,1 1-1,-1-1 0,1 0 0,-1 0 0,1 0 0,-1 0 0,1 0 0,0 0 0,24 0 88,23-12-163,-25 2-578,-1-2 0,26-18-1,32-16-191,-85 51 828,0 1 0,0 0 0,0 0 0,1 1 0,0-1 0,0 1 0,0 0 0,1 0 1,-4 14-1,7-21-136,0 1 0,0-1 1,0 0-1,0 0 0,0 1 1,-1-1-1,1 0 1,0 1-1,0-1 0,0 0 1,0 0-1,1 1 0,-1-1 1,0 0-1,0 0 1,0 1-1,0-1 0,0 0 1,0 0-1,0 1 0,0-1 1,0 0-1,1 0 1,-1 1-1,0-1 0,0 0 1,0 0-1,1 0 0,-1 1 1,0-1-1,0 0 1,0 0-1,1 0 0,-1 0 1,0 0-1,0 1 0,1-1 1,-1 0-1,0 0 1,0 0-1,1 0 0,-1 0 1,0 0-1,1 0 0,-1 0 1,0 0-1,0 0 1,1 0-1,-1 0 0,0 0 1,0 0-1,1 0 0,-1 0 1,0-1-1,1 1 1,-1 0-101,14 0-8424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1.748"/>
    </inkml:context>
    <inkml:brush xml:id="br0">
      <inkml:brushProperty name="width" value="0.025" units="cm"/>
      <inkml:brushProperty name="height" value="0.025" units="cm"/>
      <inkml:brushProperty name="color" value="#E71224"/>
    </inkml:brush>
  </inkml:definitions>
  <inkml:trace contextRef="#ctx0" brushRef="#br0">0 342 6919,'0'0'21972,"11"3"-21950,-7-2-10,4 2-73,1 0 0,1 0 0,-1-2 0,13 2 0,-20-2 30,0-1 1,0 0-1,0 0 0,0 0 0,1 0 0,-1 0 0,0 0 0,0 0 0,0-1 0,0 1 0,0-1 1,0 0-1,-1 1 0,1-1 0,0 0 0,0 0 0,0 0 0,-1-1 0,1 1 0,0 0 0,-1 0 1,1-1-1,-1 1 0,0-1 0,1 0 0,-1 1 0,0-1 0,0 0 0,0 0 0,0 0 0,1-3 0,-2 5 29,0-1-1,0 1 0,0-1 0,0 1 0,1 0 1,-1-1-1,0 1 0,0-1 0,0 1 0,0-1 1,0 1-1,0 0 0,0-1 0,0 1 1,-1-1-1,1 1 0,0 0 0,0-1 0,0 1 1,0-1-1,-1 1 0,1 0 0,0-1 0,0 1 1,0 0-1,-1-1 0,1 1 0,0 0 0,-1 0 1,1-1-1,0 1 0,-1 0 0,1 0 0,0-1 1,-1 1-1,-19 0-92,-17 13-46,33-9 149,1 0-1,-1 0 1,1 0 0,-1 0-1,1 0 1,0 1-1,1-1 1,-1 1 0,1 0-1,0 0 1,0 0 0,1 0-1,-1 0 1,0 7-1,1-10-5,1 0 0,0 1 0,0-1 0,0 0 0,0 0 1,0 1-1,0-1 0,1 0 0,-1 0 0,1 1 0,-1-1 0,1 0 0,0 0 0,0 0 0,0 0 0,0 0 0,0 0 0,0 0 0,1 0 0,-1-1 0,0 1 0,1 0 0,0-1 0,-1 1 0,1-1 0,0 0 0,0 1 0,0-1 0,0 0 0,0 0 0,0 0 0,0 0 0,0-1 0,0 1 0,3 0 0,4 0-260,-1 0 0,0-1 0,1 0 0,-1 0 0,0-1 0,0 0 0,1-1 0,-1 1 0,0-2 0,0 1 0,0-1 0,-1 0 0,1-1 0,-1 0 0,0 0 0,0 0 0,0-1 0,10-9 0,1-2-761,0 0 1,-2-2-1,0 1 1,-1-2-1,17-28 1,-10 11-1624,28-62 0,-25 25 2701,-22 60 1437,-1 0 0,0 0-1,-2-22 4739,-11 41-4678,5 2-1201,1-1 0,0 1 0,0 0 0,1 0 0,0 1 0,0-1-1,1 1 1,0 0 0,0 0 0,1 0 0,-2 15 0,0 14 41,1 55 0,3-90-381,0 15-5,1 0 0,0-1-1,1 1 1,1 0 0,0-1 0,2 0 0,0 0-1,1 0 1,0-1 0,1 1 0,18 27-1,-24-51 218,0 0 0,-1 1 0,0-1 0,0 1 0,-1-12 0,-4 2-336,-1 0 1,0 0-1,-2 0 1,0 1-1,0 0 0,-1 0 1,-1 1-1,-14-15 1,137 81-287,-99-47 398,1 0 0,0-1 0,0-1 1,0 0-1,0-1 0,0-1 0,1 0 0,27-3 0,-37 2 5,0-1 0,0 0 0,0 0 0,0-1 0,0 0 0,-1 0 0,1 0 0,-1-1 0,1 0 0,-1 0 0,0 0 0,0 0 0,0-1-1,-1 0 1,1 0 0,-1 0 0,0-1 0,0 1 0,-1-1 0,1 0 0,-1 0 0,0 0 0,0-1 0,-1 1 0,3-8 0,-5 13 3,1 0 1,-1 0 0,0 0-1,0 0 1,0 0 0,0 0-1,0 0 1,0 0-1,0 0 1,1-1 0,-1 1-1,0 0 1,0 0 0,0 0-1,0 0 1,0 0 0,0 0-1,0 0 1,0-1-1,0 1 1,0 0 0,0 0-1,0 0 1,0 0 0,0 0-1,0-1 1,0 1 0,0 0-1,0 0 1,0 0-1,0 0 1,0 0 0,0-1-1,0 1 1,0 0 0,0 0-1,0 0 1,0 0 0,0 0-1,0 0 1,0-1 0,0 1-1,0 0 1,0 0-1,0 0 1,0 0 0,-1 0-1,1 0 1,0 0 0,0 0-1,0 0 1,0-1 0,0 1-1,0 0 1,-1 0-1,1 0 1,0 0 0,0 0-1,0 0 1,0 0 0,0 0-1,0 0 1,-1 0 0,1 0-1,0 0 1,-10 9 306,-12 20 85,17-19-284,1 0-1,1 0 1,0 0-1,0 0 1,1 1-1,0-1 1,1 0-1,0 1 1,1 17-1,0-27-158,0 1 0,0 0-1,0-1 1,0 1 0,0 0 0,0-1-1,0 1 1,1 0 0,-1-1 0,1 1-1,0-1 1,-1 1 0,1-1 0,0 1-1,0-1 1,0 0 0,0 1 0,0-1-1,0 0 1,0 0 0,0 1 0,0-1-1,1 0 1,-1 0 0,0 0 0,1-1-1,-1 1 1,1 0 0,-1 0 0,1-1-1,-1 1 1,1-1 0,0 1 0,-1-1-1,1 0 1,0 0 0,2 0 0,-1 0-331,0 0 1,0 0 0,0-1 0,-1 1 0,1-1 0,0 0-1,0 0 1,0 0 0,-1 0 0,1-1 0,-1 1 0,1-1-1,-1 1 1,1-1 0,-1 0 0,0 0 0,0 0 0,0 0 0,0 0-1,0-1 1,2-2 0,11-26-6410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2.139"/>
    </inkml:context>
    <inkml:brush xml:id="br0">
      <inkml:brushProperty name="width" value="0.025" units="cm"/>
      <inkml:brushProperty name="height" value="0.025" units="cm"/>
      <inkml:brushProperty name="color" value="#E71224"/>
    </inkml:brush>
  </inkml:definitions>
  <inkml:trace contextRef="#ctx0" brushRef="#br0">8 1 17392,'0'0'2744,"-1"10"-437,-1-4-1876,1-3-338,0 1-1,0-1 0,1 0 1,-1 0-1,1 0 1,-1 0-1,1 1 0,0-1 1,0 0-1,1 0 0,-1 0 1,1 1-1,-1-1 1,1 0-1,0 0 0,0 0 1,0 0-1,1 0 1,2 4-1,2 0 41,1-1 0,-1 1 1,2-1-1,-1-1 0,9 6 0,-3-3-877,1-1 1,-1-1-1,15 5 0,-14-6-1110,-1-1-1,0-1 1,21 2 0,-26-4 64,0-1 0,0 0 0,0 0 0,0-1 0,0 0 1,11-3-1,-3-4 1479,3-14 7366,-18 21-6810,-1 0 1,1 1-1,-1-1 0,0 0 1,1 0-1,-1 1 1,0-1-1,0 0 1,1 0-1,-1 0 0,0 1 1,0-1-1,0 0 1,0 0-1,0 0 1,0 1-1,0-1 1,-1 0-1,1 0 0,0 0 1,0 1-1,0-1 1,-1 0-1,1 0 1,0 1-1,-1-1 0,1 0 1,-1 1-1,1-1 1,-1 0-1,1 1 1,-1-1-1,0 1 1,1-1-1,-1 1 0,0-1 1,1 1-1,-1-1 1,0 1-1,1 0 1,-1-1-1,0 1 0,0 0 1,0 0-1,1-1 1,-1 1-1,0 0 1,0 0-1,0 0 1,1 0-1,-1 0 0,-1 0 1,-4 0 69,0 0 1,0 0-1,0 0 1,0 1-1,1-1 1,-1 1-1,0 1 1,0-1-1,1 1 0,-1 0 1,1 0-1,-10 6 1,12-6-295,0 0-1,0-1 1,1 1 0,-1 1-1,1-1 1,0 0 0,0 1-1,-1-1 1,2 1 0,-1-1-1,0 1 1,0 0 0,1 0 0,0 0-1,-1 0 1,1 0 0,0 0-1,0 0 1,1 0 0,-1 0-1,1 1 1,0-1 0,-1 0-1,1 0 1,1 4 0,0-5-55,0 0 0,-1-1 0,1 1 0,1 0 0,-1-1 0,0 1 0,0 0 0,0-1 0,1 0 0,-1 1 0,1-1 0,-1 0 0,1 0 0,0 0 0,-1 0 0,1 0 0,0 0 0,0 0 0,-1 0 0,1-1 0,0 1 0,0-1 1,0 0-1,0 1 0,3-1 0,62 6-1794,-53-6 1347,7 1-83,-10-1 467,-1 0 0,1 1 0,-1 0 0,0 1 0,1 0 0,-1 0 0,13 6 0,-22-8 173,0 1 0,-1-1 0,1 1 1,0-1-1,0 1 0,-1-1 0,1 1 1,0-1-1,-1 1 0,1 0 0,-1-1 1,1 1-1,-1 0 0,1 0 0,-1-1 1,1 1-1,-1 0 0,0 0 1,0 0-1,1-1 0,-1 1 0,0 0 1,0 0-1,0 0 0,0 0 0,0 0 1,0-1-1,0 1 0,0 0 0,0 0 1,0 0-1,-1 0 0,1 0 0,0-1 1,0 1-1,-1 0 0,1 0 0,-1 0 1,1-1-1,-1 1 0,1 0 0,-1-1 1,1 1-1,-1 0 0,0-1 1,1 1-1,-1-1 0,0 1 0,1-1 1,-1 1-1,-1 0 0,-38 27 1857,22-18-1704,5-2-443,-1 0 1,0-1 0,0-1-1,-1 0 1,-15 4 0,28-10-193,2 1 309,0-1 0,0 0 0,0 0 1,-1 0-1,1 0 0,0 0 0,0 0 1,0 0-1,-1 0 0,1 0 0,0 0 1,0 0-1,0 0 0,-1 0 0,1 0 1,0 0-1,0 0 0,0 0 0,-1 0 1,1 0-1,0 0 0,0 0 0,0 0 1,-1 0-1,1 0 0,0 0 0,0 0 1,0-1-1,-1 1 0,1 0 0,0 0 1,0 0-1,0 0 0,0 0 0,0-1 1,-1 1-1,1 0 0,0 0 0,0 0 1,0 0-1,0-1 0,0 1 0,0 0 1,0 0-1,0 0 0,0-1 0,0 1 1,0 0-1,0 0 0,0-1 0,0 1 1,0 0-1,0 0 0,0 0 0,0-1 1,0 1-1,0 0 0,0 0 0,0 0 1,0-1-1,0 1 0,0 0 0,1 0 1,3-18-6102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2.799"/>
    </inkml:context>
    <inkml:brush xml:id="br0">
      <inkml:brushProperty name="width" value="0.025" units="cm"/>
      <inkml:brushProperty name="height" value="0.025" units="cm"/>
      <inkml:brushProperty name="color" value="#E71224"/>
    </inkml:brush>
  </inkml:definitions>
  <inkml:trace contextRef="#ctx0" brushRef="#br0">141 245 9225,'0'0'11264,"-9"3"-9460,8-3-1724,-15 6 778,0 0 0,0 1 0,-23 15 0,35-20-715,0 1 0,0 0 1,1 0-1,-1 1 0,1-1 1,-1 1-1,1-1 0,0 1 1,-2 5-1,4-7-126,0 0 0,0 0 0,0 0 0,1 0 0,-1 0 1,1 0-1,-1 0 0,1 0 0,0 0 0,0 0 0,0 0 0,0 0 0,0 0 0,1 0 1,-1 1-1,1-1 0,-1 0 0,1 0 0,0 0 0,-1-1 0,1 1 0,2 3 0,-1-3 17,0 0-1,1 0 0,-1 0 1,1 0-1,0 0 0,0 0 0,0-1 1,0 1-1,0-1 0,0 0 0,0 0 1,0 0-1,0 0 0,0-1 0,1 1 1,-1-1-1,0 0 0,6 0 0,63-5 318,-55 1-343,0 0 1,-1-2-1,0 0 0,1-1 1,-2 0-1,1-1 0,-1-1 1,-1-1-1,1 0 1,-2-1-1,0 0 0,19-21 1,-20 19-68,1-1 1,-2 0-1,0-1 1,-1 0-1,-1-1 1,0 0-1,-1 0 1,0-1 0,-2 0-1,0-1 1,7-32-1,-13 48 58,1 0 1,-1 0-1,0 0 0,0-1 0,0 1 0,0 0 0,0 0 1,0 0-1,0-1 0,-1 1 0,1 0 0,-1 0 0,1 0 1,-1 0-1,0 0 0,0 0 0,-2-4 0,2 6 17,0-1 0,0 0-1,0 1 1,0-1 0,0 1 0,0-1-1,0 1 1,0-1 0,0 1 0,0 0-1,0 0 1,0-1 0,-1 1 0,1 0-1,0 0 1,0 0 0,0 0-1,0 0 1,0 1 0,-1-1 0,1 0-1,0 0 1,-2 1 0,-3 2 72,0 0 0,0 0 0,0 0 0,1 1 0,-1-1 1,1 1-1,0 0 0,0 1 0,-8 9 0,7-6 0,0 0 0,1 0 0,0 1 0,1 0-1,0 0 1,0 0 0,1 0 0,0 1 0,1-1 0,0 1 0,1 0 0,0 0 0,0-1-1,1 18 1,0-22-100,1 0 0,-1-1 0,1 1-1,0-1 1,0 1 0,1-1-1,-1 0 1,1 0 0,0 1-1,0-1 1,1 0 0,-1-1 0,1 1-1,0 0 1,-1-1 0,2 1-1,-1-1 1,0 0 0,1 0 0,-1 0-1,1-1 1,0 1 0,0-1-1,0 0 1,0 0 0,1 0 0,-1-1-1,0 1 1,1-1 0,-1 0-1,1 0 1,8 0 0,-3-1-7,-1 1 0,1-2 0,0 0 0,0 0 1,-1 0-1,1-1 0,0-1 0,-1 0 0,0 0 0,0-1 0,11-5 0,-16 7-8,1-1-1,-1 0 0,0 0 1,0 0-1,0 0 0,0-1 1,-1 1-1,1-1 0,-1 0 0,0 0 1,0 0-1,0-1 0,-1 1 1,1-1-1,-1 1 0,0-1 0,-1 0 1,1 0-1,-1 0 0,0 0 1,0 0-1,0 0 0,-1-5 0,0 9 29,0 0 0,0 0-1,0 1 1,0-1-1,0 0 1,0 0 0,0 1-1,-1-1 1,1 0-1,0 0 1,-1 1 0,1-1-1,0 0 1,-1 1-1,1-1 1,-1 1 0,1-1-1,-1 0 1,1 1-1,-1-1 1,1 1 0,-1-1-1,0 1 1,1 0-1,-1-1 1,0 1 0,1 0-1,-1-1 1,0 1-1,0 0 1,1 0 0,-1-1-1,0 1 1,0 0 0,1 0-1,-1 0 1,0 0-1,0 0 1,1 0 0,-1 0-1,0 1 1,0-1-1,1 0 1,-1 0 0,0 1-1,0-1 1,-3 1 45,1 0 0,0 0 1,0 0-1,0 1 0,0-1 0,0 1 1,0 0-1,0-1 0,-4 5 1,4-3-13,1-1 1,-1 1 0,1 0 0,0 0 0,0 0 0,0 0 0,0 0 0,0 0 0,1 1 0,0-1 0,-1 0 0,1 1 0,0-1 0,1 1 0,-1 0 0,1-1-1,-1 1 1,1-1 0,0 1 0,1 0 0,-1-1 0,0 1 0,2 4 0,0-5-19,-1 0 0,1 1 0,0-1 0,1 0 0,-1 0 0,0 0 0,1 0 0,-1-1 0,1 1 0,0-1 0,0 1 0,0-1 0,0 0 0,1 0 0,-1-1 0,0 1 0,1-1 0,0 1 0,-1-1 0,1 0 0,7 1 0,2 0-58,0 0 1,0-1-1,0-1 1,0 0 0,0 0-1,0-1 1,0-1-1,0 0 1,15-5-1,-4-1-261,0-2-1,0 0 1,36-21 0,-60 30 321,1 1 1,-1-1 0,0 1 0,0 0-1,1-1 1,-1 1 0,1 0-1,-1 0 1,0-1 0,1 1-1,-1 0 1,1 0 0,-1-1 0,0 1-1,1 0 1,-1 0 0,1 0-1,-1 0 1,1 0 0,-1 0-1,1 0 1,-1 0 0,1 0 0,-1 0-1,1 0 1,-1 0 0,1 0-1,-1 0 1,1 0 0,-1 0-1,0 0 1,1 1 0,-1-1 0,1 0-1,-1 0 1,0 1 0,1-1-1,-1 0 1,1 1 0,-1-1-1,0 0 1,1 1 0,-1 0 0,0 24 977,-1-22-959,1 0-1,-1-1 1,1 1 0,0 0 0,0 0-1,0-1 1,0 1 0,0 0 0,1 0-1,-1-1 1,1 1 0,0 0 0,0 0-1,2 3 1,-1-4-136,1 1 0,0-1 0,0 0 0,0 0-1,0 0 1,0-1 0,0 1 0,0-1 0,1 0 0,-1 0 0,1 0 0,-1 0 0,5 0-1,30-1-7491,-12-8-4442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3.909"/>
    </inkml:context>
    <inkml:brush xml:id="br0">
      <inkml:brushProperty name="width" value="0.025" units="cm"/>
      <inkml:brushProperty name="height" value="0.025" units="cm"/>
      <inkml:brushProperty name="color" value="#E71224"/>
    </inkml:brush>
  </inkml:definitions>
  <inkml:trace contextRef="#ctx0" brushRef="#br0">11 118 6470,'-7'12'9152,"4"4"-4417,3 40-2503,1-34-681,-1 128 120,0-149-1654,0-1 0,0 0-1,0 0 1,0 1 0,0-1 0,0 0 0,0 1-1,0-1 1,0 0 0,0 0 0,0 1 0,0-1-1,0 0 1,0 0 0,0 1 0,1-1-1,-1 0 1,0 1 0,0-1 0,0 0 0,0 0-1,0 1 1,1-1 0,-1 0 0,0 0 0,0 0-1,0 1 1,1-1 0,-1 0 0,0 0-1,0 0 1,1 0 0,-1 0 0,0 1 0,0-1-1,1 0 1,-1 0 0,0 0 0,0 0 0,1 0-1,-1 0 1,0 0 0,1 0 0,-1 0-1,0 0 1,0 0 0,1 0 0,-1 0 0,0 0-1,1 0 1,-1 0 0,0 0 0,0-1 0,1 1-1,-1 0 1,0 0 0,0 0 0,1 0-1,-1 0 1,0-1 0,0 1 0,0 0 0,1 0-1,-1-1 1,0 1 0,14-16 290,2-13-279,-2 0 1,-1-1-1,15-47 1,-23 59-139,0-1 0,-2 1 1,0-1-1,0 0 0,-2 1 1,0-1-1,-4-29 0,3 47 105,0 1 0,0-1-1,0 0 1,0 0 0,0 0 0,-1 0-1,1 0 1,0 1 0,0-1-1,-1 0 1,1 0 0,-1 0 0,1 1-1,-1-1 1,1 0 0,-1 1-1,1-1 1,-1 0 0,0 1-1,1-1 1,-1 1 0,0-1 0,1 1-1,-1-1 1,0 1 0,0-1-1,0 1 1,1 0 0,-1-1 0,0 1-1,0 0 1,0 0 0,0 0-1,1 0 1,-1 0 0,0 0-1,0 0 1,0 0 0,0 0 0,0 0-1,0 0 1,1 0 0,-1 1-1,0-1 1,0 0 0,0 1 0,0-1-1,1 0 1,-1 1 0,0-1-1,1 1 1,-1 0 0,0-1-1,0 2 1,-4 1 24,0 0-1,1 1 0,0-1 1,0 1-1,0 0 0,0 0 1,-4 6-1,4-3 71,1 0 0,0 0 0,0 0 0,1 0 0,0 1 0,0-1 0,1 0 1,0 1-1,0-1 0,1 1 0,0 13 0,0-18-71,1 0 0,-1 1 1,1-1-1,-1 0 1,1 0-1,0 0 0,0 0 1,1 0-1,-1 0 0,1 0 1,-1 0-1,1 0 1,0-1-1,0 1 0,0 0 1,0-1-1,1 0 1,-1 1-1,1-1 0,-1 0 1,1-1-1,0 1 0,0 0 1,0-1-1,0 1 1,0-1-1,0 0 0,6 1 1,-1 0-3,1-2 0,-1 1 1,0-1-1,1-1 0,-1 1 1,1-1-1,-1-1 0,0 1 1,0-2-1,0 1 0,0-1 1,0 0-1,0-1 0,-1 1 1,1-2-1,-1 1 0,0-1 1,0 0-1,-1 0 0,7-7 1,0-2-66,0 1 0,-1-2 0,0 1 0,-1-2 0,-1 0 0,0 0 1,14-34-1,-40 86 240,2 1-1,1-1 1,-13 70 0,25-100-151,0 1 0,1 0 0,0 0 0,0 0 0,1 0 0,0 0 0,0-1 0,3 11 1,-3-14-38,1-1 1,-1 0 0,1 0 0,-1 0-1,1 0 1,0 0 0,0-1 0,-1 1 0,1 0-1,0-1 1,1 1 0,-1-1 0,0 0 0,0 0-1,0 0 1,1 0 0,-1 0 0,1 0 0,-1-1-1,1 1 1,-1-1 0,1 1 0,-1-1 0,1 0-1,3 0 1,1-1-58,0 0 0,0 1 1,-1-2-1,1 1 0,0-1 0,-1 0 0,1-1 0,-1 1 0,0-1 1,0-1-1,0 1 0,0-1 0,0 0 0,7-7 0,-6 5 14,-1 0-1,1-1 0,-1 0 1,0 0-1,0 0 1,-1-1-1,0 0 0,0 0 1,-1 0-1,4-12 1,-7 10 736,-9 15-428,-8 17 22,14-19-243,1 1-1,-1-1 1,1 1 0,0-1-1,-1 1 1,2 0-1,-1 0 1,0 0 0,1 0-1,0-1 1,0 1-1,0 0 1,0 0 0,0 0-1,1 0 1,0 0-1,0-1 1,2 6 0,-2-7-42,1 1 0,0-1 0,0 0 0,1 1 0,-1-1 0,0 0 1,1-1-1,-1 1 0,1 0 0,0-1 0,-1 1 0,1-1 1,0 0-1,0 0 0,0 0 0,0 0 0,0 0 0,0-1 0,0 0 1,0 1-1,0-1 0,0 0 0,4-1 0,5 1-594,0 0 1,-1-1-1,21-3 1,-26 2-603,1 0 1,0-1-1,0 1 1,-1-1-1,1-1 1,-1 1 0,10-8-1,12-11-7713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4.948"/>
    </inkml:context>
    <inkml:brush xml:id="br0">
      <inkml:brushProperty name="width" value="0.025" units="cm"/>
      <inkml:brushProperty name="height" value="0.025" units="cm"/>
      <inkml:brushProperty name="color" value="#E71224"/>
    </inkml:brush>
  </inkml:definitions>
  <inkml:trace contextRef="#ctx0" brushRef="#br0">142 232 12588,'0'0'10890,"-8"4"-9518,4-3-1224,1 0-72,1 0 0,0-1 1,0 1-1,0 0 1,1 0-1,-1 0 0,0 0 1,0 1-1,0-1 1,1 0-1,-1 1 0,1-1 1,-1 1-1,1 0 1,-1-1-1,1 1 1,0 0-1,0 0 0,0 0 1,0 0-1,0 0 1,0 0-1,1 0 0,-1 0 1,1 0-1,-1 0 1,1 0-1,0 0 0,0 3 1,0 14 109,2 0 1,0-1-1,0 1 0,2-1 1,1 0-1,0 0 0,1 0 1,1-1-1,0 0 0,11 17 1,-8-15-193,0 1 0,9 26 0,-17-38-543,0 0 0,0 1 1,0-1-1,-1 0 1,0 11-1,-1-19 446,0 0-1,0 0 1,0 1 0,0-1 0,0 0 0,0 1-1,0-1 1,-1 0 0,1 0 0,0 1-1,0-1 1,0 0 0,0 0 0,0 1-1,-1-1 1,1 0 0,0 0 0,0 1-1,0-1 1,-1 0 0,1 0 0,0 0 0,0 1-1,-1-1 1,1 0 0,0 0 0,0 0-1,-1 0 1,1 0 0,0 0 0,-1 0-1,1 0 1,0 0 0,-1 0 0,1 1-1,0-1 1,0-1 0,-1 1 0,1 0 0,0 0-1,-1 0 1,1 0 0,0 0 0,0 0-1,-1 0 1,1 0 0,0 0 0,-1-1-1,1 1 1,0 0 0,0 0 0,0 0 0,-1 0-1,1-1 1,-16-10-2680,-6-11-2488,-34-45 0,15 15 3641,-6 4 4967,42 39 5206,18 7-4313,40 10-2990,-10-2-589,-23-5-704,0-1 0,0-1 0,0-1-1,0 0 1,0-2 0,0 0 0,-1-1 0,32-13-1,-41 14-46,-1-1-1,0 0 0,0-1 1,0 0-1,0 0 0,-1-1 1,0 0-1,-1 0 0,0-1 1,0 0-1,0-1 0,-1 1 1,0-1-1,-1 0 0,0-1 1,0 1-1,-1-1 0,4-13 1,3-44-18,-16 34 82,5 32 42,0 0 0,-1 1-1,1-1 1,0 0-1,-1 1 1,1-1 0,-1 0-1,1 1 1,-1-1-1,1 1 1,-1-1 0,0 1-1,1-1 1,-1 1 0,0 0-1,1-1 1,-1 1-1,0 0 1,1-1 0,-1 1-1,0 0 1,0 0-1,1 0 1,-1 0 0,0 0-1,0 0 1,1 0-1,-1 0 1,0 0 0,0 0-1,1 0 1,-2 0 0,-1 1 106,1 1 1,0-1 0,-1 0 0,1 1 0,0-1 0,0 1 0,0 0 0,0-1 0,0 1 0,0 0-1,1 0 1,-1 0 0,1 1 0,-1-1 0,1 0 0,0 1 0,0-1 0,0 0 0,0 1 0,-1 3-1,-13 58 1740,13-56-1569,-2 15 77,2 0 0,0 1 0,1-1 0,1 0 0,1 0 0,8 41 0,-7-55-331,1 0 1,-1 0-1,2-1 1,-1 1 0,1-1-1,0 0 1,1 0-1,10 14 1,-11-18-25,0 0 1,0 0-1,0 0 0,1-1 1,-1 0-1,1 0 1,0 0-1,0 0 0,0-1 1,0 1-1,0-1 1,0-1-1,1 1 0,-1-1 1,10 1-1,-12-1 5,0-1 0,0 0 0,0 0 0,0 0-1,-1 0 1,1-1 0,0 1 0,0-1 0,0 0 0,-1 1 0,1-1-1,0-1 1,-1 1 0,1 0 0,-1-1 0,1 1 0,-1-1 0,0 1-1,0-1 1,0 0 0,3-3 0,-2 1 4,0 0 1,0-1-1,-1 0 0,1 1 1,-1-1-1,0 0 0,0 0 1,0 0-1,-1-1 0,1-9 1,0 7-17,-1 0 0,-1 0 0,0-1 0,0 1 1,-1 0-1,1 0 0,-2 0 0,1 0 0,-1 0 0,-1 0 1,1 0-1,-1 1 0,-1-1 0,-7-13 0,-8 8-52,19 13 57,-1 0 0,1 0 1,-1 0-1,1 0 0,0 0 0,-1 0 1,1 1-1,-1-1 0,1 0 0,-1 0 1,1 0-1,-1 0 0,1 1 0,0-1 1,-1 0-1,1 0 0,-1 1 0,1-1 1,0 0-1,-1 0 0,1 1 0,0-1 1,-1 1-1,1-1 0,0 0 0,0 1 1,-1 0-1,1 0 5,-1 0 1,1 1 0,0-1-1,0 1 1,0-1 0,-1 1-1,1-1 1,1 1 0,-1-1-1,0 1 1,0-1 0,0 0-1,1 1 1,-1-1 0,1 1-1,-1-1 1,1 0 0,0 1-1,-1-1 1,1 0 0,0 0-1,0 0 1,0 0-1,0 1 1,2 0 0,6 5 19,0 0-1,1-1 1,-1 0 0,1-1 0,0 0 0,1-1 0,-1 0-1,1 0 1,0-1 0,0-1 0,12 2 0,-5-1-18,-1-2 0,0 0 1,1 0-1,-1-2 0,0 0 0,29-6 1,-37 4-24,0 0 0,-1-1 1,1 0-1,-1-1 0,0 1 1,0-2-1,0 1 1,0-1-1,-1 0 0,10-11 1,-14 14 2,-1 0 1,1 0 0,0 0-1,-1 0 1,1 0 0,-1-1 0,0 1-1,0-1 1,0 1 0,-1-1-1,1 0 1,-1 0 0,0 0 0,0 0-1,0 0 1,-1 0 0,1 0-1,-1 0 1,0 0 0,0 0 0,-1 0-1,1 0 1,-1 0 0,0 0-1,0 0 1,-2-6 0,2 8-1,-1 0-1,1 1 1,-1-1 0,0 0 0,0 1-1,1 0 1,-1-1 0,0 1 0,0 0-1,0 0 1,0 0 0,0 0 0,0 0-1,-1 1 1,1-1 0,0 1 0,0-1-1,0 1 1,-1 0 0,1 0 0,0 0-1,0 0 1,-1 0 0,1 0 0,-3 1 0,0 0 7,1 0 1,0-1 0,-1 1-1,1 1 1,0-1 0,-1 1 0,1 0-1,0 0 1,0 0 0,1 0-1,-8 6 1,7-4 38,1 0-1,-1 0 0,1 1 1,0 0-1,0 0 0,0-1 1,1 2-1,-1-1 0,1 0 1,1 0-1,-1 1 1,1-1-1,0 1 0,0-1 1,0 1-1,1 5 0,0-8-18,0 1 0,1-1 0,-1 0 0,1 0-1,0 0 1,0 0 0,0 0 0,0 0 0,0 0-1,1 0 1,-1-1 0,1 1 0,0 0 0,0-1-1,0 0 1,0 1 0,0-1 0,0 0 0,1 0-1,-1 0 1,1 0 0,0 0 0,-1-1-1,1 1 1,0-1 0,0 0 0,0 0 0,0 0-1,3 1 1,4 0 1,-1 0-1,1 0 0,0-1 0,-1-1 1,1 1-1,0-2 0,0 1 1,-1-1-1,1-1 0,0 0 1,-1 0-1,13-5 0,-9 2-13,1-2-1,-1 0 1,0 0-1,-1-1 1,1 0-1,-2-2 1,17-14-1,-9 3-10,0 0 0,-1-1-1,-2 0 1,0-2 0,-2 0-1,0-1 1,-2 0-1,11-30 1,-21 49 8,2-2 5,-1-1-1,0 1 1,0-1 0,-1 0 0,0 0-1,-1 0 1,0 0 0,0 0 0,-1-1-1,-1-14 1,0 23-3,0-1 1,0 1-1,1-1 0,-1 1 0,0-1 1,0 1-1,0-1 0,-1 1 0,1 0 0,0 0 1,0-1-1,-1 1 0,1 0 0,-1 0 1,1 1-1,-1-1 0,1 0 0,-1 0 0,0 1 1,1-1-1,-1 1 0,0-1 0,1 1 1,-1 0-1,0 0 0,1-1 0,-1 1 1,0 0-1,0 1 0,1-1 0,-1 0 0,0 0 1,0 1-1,1-1 0,-1 1 0,-3 1 1,-3 0 3,0 1 0,0 0 1,0 1-1,1-1 0,-1 1 1,-8 6-1,3 1 14,0 1 0,1 0 0,0 1 0,1 0 0,0 1 0,1 0 0,1 0 0,-14 28 0,18-31-3,0 0 0,1 0 0,0 1-1,1-1 1,0 1 0,1-1-1,1 1 1,-1 0 0,2 0 0,0 0-1,0 0 1,1 0 0,3 18 0,-1-23-21,0 0 0,0-1 0,0 1 0,1-1 0,0 0 0,0 0 0,1 0 1,-1-1-1,1 1 0,0-1 0,1 0 0,-1-1 0,1 1 0,0-1 0,0 0 0,1-1 1,-1 1-1,1-1 0,7 2 0,6 3-697,0-2 1,0 0-1,0-2 1,1 0 0,31 2-1,1-5-3779,-4-1-2349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5.292"/>
    </inkml:context>
    <inkml:brush xml:id="br0">
      <inkml:brushProperty name="width" value="0.025" units="cm"/>
      <inkml:brushProperty name="height" value="0.025" units="cm"/>
      <inkml:brushProperty name="color" value="#E71224"/>
    </inkml:brush>
  </inkml:definitions>
  <inkml:trace contextRef="#ctx0" brushRef="#br0">0 1 20019,'18'17'1153,"4"-5"-288,10 6-193,4-1-575,5-7-1667,7-10-6021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3.526"/>
    </inkml:context>
    <inkml:brush xml:id="br0">
      <inkml:brushProperty name="width" value="0.025" units="cm"/>
      <inkml:brushProperty name="height" value="0.025" units="cm"/>
    </inkml:brush>
  </inkml:definitions>
  <inkml:trace contextRef="#ctx0" brushRef="#br0">59 570 14253,'0'0'5035,"-9"10"-4646,-28 34-84,36-43-291,0 0 0,0 1 0,0-1 0,0 1 0,0-1 1,0 1-1,0-1 0,0 1 0,0-1 0,1 1 0,-1 0 1,0-1-1,1 1 0,0 0 0,-1 0 0,1-1 0,0 1 1,0 0-1,0 0 0,0 0 0,0-1 0,1 1 0,-1 0 0,1 2 1,0-3-2,0-1 0,-1 1 1,1-1-1,0 1 0,0-1 0,0 1 1,0-1-1,0 1 0,0-1 1,0 0-1,0 0 0,0 0 1,0 1-1,0-1 0,0 0 0,0 0 1,0 0-1,0 0 0,0-1 1,0 1-1,0 0 0,0 0 0,-1-1 1,1 1-1,0 0 0,0-1 1,0 1-1,0-1 0,0 1 1,0-1-1,-1 1 0,1-1 0,0 0 1,0 1-1,0-2 0,9-8 21,-1 1 0,0-1 0,0 0 0,-1-1 0,-1 0 0,1 0 0,-2-1-1,0 0 1,0 0 0,7-25 0,-4 8 58,-1 0 1,-2 0-1,5-56 0,-10 78 16,-1-40 621,1 46-710,-1 0 1,0 1-1,0-1 0,0 0 1,0 0-1,0 0 0,0 0 0,-1 0 1,1 1-1,0-1 0,0 0 1,-1 0-1,1 0 0,0 0 0,-1 1 1,1-1-1,-1 0 0,1 0 1,-1 1-1,1-1 0,-1 0 0,1 1 1,-1-1-1,0 1 0,1-1 1,-1 0-1,0 1 0,1 0 0,-1-1 1,0 1-1,0-1 0,0 1 0,0 0 1,1 0-1,-1-1 0,0 1 1,-2 0-1,2 0 6,0 1 1,0 0 0,0-1-1,0 1 1,0 0-1,0-1 1,0 1-1,0 0 1,0 0 0,0 0-1,0 0 1,0 0-1,1 0 1,-1 0-1,0 0 1,1 0 0,-1 0-1,1 1 1,-1-1-1,1 0 1,-1 2-1,-6 29 142,7-29-122,-2 10 66,1 0 1,0 0-1,1 0 1,0 0-1,1 0 1,1 0-1,5 23 1,-7-33-117,1 0 0,0 0 1,0 0-1,0 0 0,0-1 1,1 1-1,-1 0 0,1-1 1,-1 1-1,1-1 0,0 1 1,0-1-1,0 0 0,1 0 1,-1 1-1,0-2 0,1 1 0,-1 0 1,1 0-1,0-1 0,-1 0 1,1 1-1,0-1 0,0 0 1,0 0-1,0-1 0,0 1 1,0-1-1,0 1 0,0-1 1,0 0-1,0 0 0,0 0 1,0 0-1,0-1 0,0 0 1,0 1-1,0-1 0,4-1 1,-2-1-34,0 1 0,0-1 0,0 0 0,-1 0 0,1 0 0,-1-1 0,1 1 1,-1-1-1,0 0 0,-1 0 0,1-1 0,-1 1 0,1-1 0,-2 0 0,1 1 0,0-1 1,1-6-1,1 0 38,-1 0 1,0 0-1,-1 0 1,-1 0-1,1-1 1,-2 1-1,1-16 1,-2 26 26,0 0 1,1 0 0,-1 0 0,0 0 0,0 0 0,0 0 0,0 0-1,-1 0 1,1 0 0,0 1 0,0-1 0,0 0 0,-1 0 0,1 0-1,-1 0 1,1 0 0,-1 0 0,1 0 0,-1 0 0,1 1-1,-1-1 1,0 0 0,1 1 0,-1-1 0,0 0 0,0 1 0,1-1-1,-1 0 1,0 1 0,0 0 0,0-1 0,0 1 0,0-1-1,0 1 1,0 0 0,0 0 0,0-1 0,0 1 0,-1 0 0,0 0 20,0 1 1,0-1-1,1 1 1,-1-1-1,1 1 1,-1 0 0,0 0-1,1-1 1,-1 1-1,1 0 1,0 0 0,-1 0-1,1 1 1,0-1-1,0 0 1,-1 0 0,1 1-1,0-1 1,0 1-1,1-1 1,-1 1-1,-1 2 1,1-2-35,0 0 1,0 1-1,0-1 0,1 0 0,-1 1 1,1-1-1,-1 1 0,1-1 0,0 1 1,0-1-1,0 1 0,0-1 0,1 5 1,0-6-11,-1 0 0,1 1 0,0-1 0,-1 0 0,1 0-1,0 0 1,-1 0 0,1 0 0,0 0 0,0 0 0,0 0 0,0 0 0,0 0 0,0 0 0,1 0 0,-1-1 0,0 1 0,3 0 0,0 1-10,1-1-1,0 0 1,0-1 0,0 1-1,0-1 1,1 0 0,-1-1-1,0 1 1,0-1-1,0 0 1,0 0 0,8-3-1,0-1-88,0-1-1,0-1 0,-1 0 0,0 0 0,-1-2 1,1 1-1,-1-1 0,-1-1 0,0 0 1,0 0-1,-1-1 0,0 0 0,-1-1 1,-1 0-1,8-14 0,-11 5 1072,-4 21-940,0-1 0,0 1-1,0-1 1,0 1 0,0 0 0,0-1 0,0 1 0,0-1 0,0 1 0,0 0 0,0-1 0,0 1-1,0-1 1,1 1 0,-1 0 0,0-1 0,0 1 0,0 0 0,1-1 0,-1 1 0,0 0-1,1-1 1,-1 1 0,0 0 0,1 0 0,-1-1 0,0 1 0,1 0 0,-1 0 0,0-1 0,1 1-1,-1 0 1,0 0 0,1 0 0,-1 0 0,1 0 0,-1 0 0,1 0 0,4-2-32,-1-1 0,0 1 0,0-1 0,0 1 0,-1-1 0,1 0 0,0-1 0,-1 1 0,0-1 0,0 1 0,0-1 1,0 0-1,-1 0 0,4-6 0,-1 0-6,-1 0 1,1 0 0,-2 0 0,1 0-1,1-13 1,-4 25-9,-1-1 1,0 1-1,1 0 0,-1-1 0,1 1 0,0-1 1,-1 1-1,1-1 0,0 1 0,0-1 0,0 0 1,0 1-1,0-1 0,0 0 0,0 0 1,1 0-1,-1 0 0,3 2 0,36 26-252,-18-14-336,-6-2 334,0 1 1,-2 1 0,1 0 0,-2 1-1,0 0 1,-1 1 0,11 22-1,-12-19 513,-1 1-1,-2-1 0,0 2 1,-1-1-1,-1 1 0,5 32 0,-11-52-226,1 1 0,-1-1 0,0 0 0,0 1 0,0-1 0,0 1 0,0-1 0,-1 0 0,1 1 0,-1-1 0,1 0 0,-1 1 0,0-1 0,0 0 0,0 0 0,0 0 0,0 0 0,-1 0 0,1 0 0,-1 0 0,1 0 0,-1 0 0,0-1 0,1 1 0,-1 0 0,0-1 0,0 0 0,0 1 0,0-1 0,-1 0 0,1 0 0,0 0 0,0-1 0,-1 1 0,1 0 0,0-1 0,-1 0 0,-4 1 0,2-1 44,0 1 0,-1-1 0,1 0 0,0-1 0,0 1 0,-1-1 0,1 0 0,0-1 0,0 1 1,0-1-1,0 0 0,0 0 0,0-1 0,1 1 0,-1-1 0,-8-7 0,8 5-40,1-1 0,-1 0 0,1 0 0,0 0 0,1-1 0,-1 1 0,1-1 0,1 0-1,-1 0 1,1 0 0,0 0 0,1 0 0,-1-1 0,2 1 0,-1-1 0,1 1 0,0 0 0,0-1 0,1 1 0,2-8 0,0-1-54,0 1 1,2-1 0,0 1 0,1-1-1,0 2 1,1-1 0,1 1-1,9-14 1,3 3-531,0 1 1,2 1 0,41-35-1,-6 7-9875,-47 39-4471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6.903"/>
    </inkml:context>
    <inkml:brush xml:id="br0">
      <inkml:brushProperty name="width" value="0.025" units="cm"/>
      <inkml:brushProperty name="height" value="0.025" units="cm"/>
      <inkml:brushProperty name="color" value="#E71224"/>
    </inkml:brush>
  </inkml:definitions>
  <inkml:trace contextRef="#ctx0" brushRef="#br0">101 223 4068,'0'0'22853,"-10"1"-22682,6 0-174,1-1-1,0 0 1,-1 1 0,1 0-1,0 0 1,0 0-1,0 0 1,-1 0-1,1 1 1,0-1 0,1 1-1,-1 0 1,0 0-1,0 0 1,1 0-1,-1 0 1,1 1 0,0-1-1,0 1 1,0 0-1,0-1 1,0 1-1,0 0 1,1 0 0,-1 0-1,1 0 1,-2 6-1,3-7 13,-4 9 54,0-1 0,1 0 0,1 1 1,-2 12-1,4-22-59,0 0 1,0 0 0,-1 0-1,1 0 1,0 0-1,0 0 1,0 0 0,0 0-1,0 0 1,1 0-1,-1 1 1,0-1 0,0 0-1,1 0 1,-1 0-1,1 0 1,-1 0-1,1 0 1,-1 0 0,1-1-1,-1 1 1,1 0-1,0 0 1,0 0 0,-1-1-1,1 1 1,0 0-1,0-1 1,0 1 0,0 0-1,0-1 1,0 1-1,0-1 1,0 0 0,0 1-1,0-1 1,0 0-1,0 1 1,0-1 0,0 0-1,0 0 1,0 0-1,0 0 1,0 0 0,0 0-1,0 0 1,0-1-1,1 1 1,-1 0 0,0-1-1,0 1 1,0 0-1,0-1 1,-1 1 0,3-2-1,6-2 30,0 0-1,-1-1 1,1-1 0,-1 1-1,0-1 1,-1-1 0,1 1-1,-1-1 1,0 0-1,-1-1 1,0 0 0,10-17-1,-2 3-98,-1-2 0,-2 1 0,15-44-1,-21 53 92,0 0-1,-2 0 0,0-1 1,0 1-1,-1-1 0,-1 0 1,-1-25-1,-1 39-31,1 1 0,-1 0-1,1 0 1,-1 0 0,1 0 0,-1 0 0,1 0-1,-1 0 1,1 0 0,-1 0 0,1 0-1,-1 0 1,1 0 0,-1 0 0,1 0-1,-1 0 1,1 1 0,-1-1 0,1 0 0,-1 0-1,1 1 1,-1-1 0,1 0 0,0 1-1,-1-1 1,1 0 0,-1 1 0,1-1-1,0 1 1,-1-1 0,1 0 0,0 1 0,0-1-1,-1 1 1,1 0 0,-7 10-54,1 0 0,0 0 0,1 0 1,0 1-1,1 0 0,0 0 0,-3 20 0,3-11 91,1-1 0,1 1-1,1-1 1,1 23-1,0-40-21,1 0 0,-1 0 1,1 0-1,-1 0 0,1 0 0,0 0 0,0 0 0,0 0 0,1 0 0,-1-1 0,1 1 0,0 0 1,-1-1-1,1 1 0,0-1 0,1 0 0,-1 0 0,0 0 0,1 0 0,-1 0 0,1 0 1,-1 0-1,1-1 0,0 0 0,0 1 0,-1-1 0,1 0 0,0 0 0,0 0 0,0-1 0,1 1 1,-1-1-1,0 0 0,5 0 0,-1 0 13,1 0 0,-1-1 0,0 0 1,0 0-1,0 0 0,0-1 0,0 0 0,0-1 0,-1 0 1,1 0-1,-1 0 0,0 0 0,0-1 0,8-6 1,-7 3 10,1 0 0,-1-1 1,0 0-1,0 0 0,-1 0 1,0-1-1,-1 0 0,0 0 1,0 0-1,-1-1 1,0 0-1,-1 1 0,0-1 1,0-1-1,1-11 0,-13 27 277,0 3-273,1 2 0,1-1 0,0 1 0,0 0 0,1 1 0,0 0-1,0 0 1,2 0 0,-1 0 0,2 1 0,-6 22 0,9-33-37,0 0-1,1 0 1,-1 0-1,0 0 1,0 0-1,1 0 1,-1 0-1,0 0 1,1 0 0,-1 0-1,1 0 1,-1 0-1,1 0 1,0 0-1,-1 0 1,1 0-1,0-1 1,0 1 0,-1 0-1,1 0 1,0-1-1,0 1 1,0-1-1,0 1 1,0-1-1,0 1 1,0-1-1,0 0 1,0 1 0,0-1-1,0 0 1,0 0-1,2 0 1,44 2 33,-34-2 8,147-9-294,-123 6 627,48 1 1,-98-4-321,1 0-1,0-1 0,0 0 1,0-1-1,1 0 1,0-1-1,0-1 0,1 1 1,1-1-1,0-1 1,0 0-1,-10-16 0,17 24-65,1 0 1,-1 0-1,1 1 0,-1-1 0,1 0 0,0 0 0,0-1 0,-1-5 0,3 8 4,-1 1-1,0-1 0,0 0 1,0 0-1,0 1 0,1-1 1,-1 0-1,0 1 0,1-1 1,-1 0-1,0 1 0,1-1 1,-1 1-1,1-1 0,-1 0 1,1 1-1,-1-1 0,1 1 1,-1 0-1,1-1 0,0 1 1,-1-1-1,1 1 0,0 0 1,-1-1-1,1 1 0,0 0 1,-1 0-1,1 0 0,0-1 1,0 1-1,-1 0 0,1 0 1,0 0-1,0 0 0,-1 0 1,1 1-1,0-1 0,0 0 1,111 9-859,-26-1-1847,-68-7 283,0-1-1,33-5 1,22-15-10877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7.664"/>
    </inkml:context>
    <inkml:brush xml:id="br0">
      <inkml:brushProperty name="width" value="0.025" units="cm"/>
      <inkml:brushProperty name="height" value="0.025" units="cm"/>
      <inkml:brushProperty name="color" value="#E71224"/>
    </inkml:brush>
  </inkml:definitions>
  <inkml:trace contextRef="#ctx0" brushRef="#br0">17 86 16784,'0'0'2840,"-2"12"-2611,-5 30 203,2-1-1,2 1 0,4 75 0,0-114-336,-1 1 0,1 0 0,0-1 0,0 1 1,0 0-1,0-1 0,1 1 0,-1-1 0,1 0 0,0 0 1,0 1-1,0-1 0,1 0 0,-1-1 0,1 1 0,-1 0 1,1-1-1,0 1 0,0-1 0,0 0 0,0 0 1,0 0-1,1 0 0,-1-1 0,1 0 0,-1 1 0,1-1 1,-1 0-1,1 0 0,0-1 0,0 1 0,-1-1 0,1 0 1,4 0-1,1-1 3,0 0 0,0 0 0,0-1 0,-1 0 0,1 0 0,-1-1 0,1 0 0,-1-1 0,0 0 0,0 0 0,0-1 0,-1 1 0,10-9 0,0-3-85,-1-1 0,0 0 0,-1-1 0,23-39 0,-31 46-63,0-1-1,-1 0 0,-1-1 0,0 1 0,-1-1 0,0 0 0,-1 0 1,0 0-1,1-26 0,-21 93-793,13-35 890,2 1 0,0 0 0,1-1 0,1 1 0,3 24 0,-2-39 9,0-1 0,0 1 0,0 0 0,0-1 1,0 0-1,1 1 0,0-1 0,0 0 0,0 0 0,1 1 0,-1-2 0,1 1 0,0 0 0,0-1 1,0 1-1,0-1 0,1 0 0,0 0 0,-1 0 0,1 0 0,0-1 0,0 0 0,1 0 1,-1 0-1,0 0 0,1 0 0,-1-1 0,6 1 0,-2-1 41,0 0 0,0 0 0,0-1 0,0 0 0,0-1 0,0 1 1,0-2-1,0 1 0,0-1 0,-1 0 0,1-1 0,0 0 0,-1 0 0,0 0 0,0-1 0,0 0 0,0-1 0,-1 1 0,1-1 0,-1-1 0,0 1 0,-1-1 1,1 0-1,-1 0 0,0-1 0,4-7 0,-3 4-25,0-1 0,0 0 1,-1 0-1,0-1 0,-1 1 1,0-1-1,-1 0 0,-1 0 1,0 0-1,0-1 0,-1 1 1,-1 0-1,0-1 0,0 1 1,-1 0-1,-5-21 0,4 28-133,1 0 0,-1 1 0,0 0 0,0-1 0,-1 1-1,1 0 1,-1 0 0,0 0 0,0 0 0,0 1 0,-1-1-1,1 1 1,-1 0 0,-4-3 0,5 4-225,0 0 0,0 0-1,0 1 1,-1-1 0,1 1 0,0 0 0,-1 0 0,1 0-1,-1 1 1,1-1 0,-1 1 0,-4-1 0,8 2 29,-1-1 0,0 0 0,1 0 1,-1 0-1,0 1 0,1-1 1,-1 0-1,0 1 0,1-1 1,-1 0-1,1 1 0,-1-1 0,1 1 1,-1-1-1,1 1 0,-1-1 1,1 1-1,-1-1 0,1 1 1,0-1-1,-1 1 0,1 0 0,0-1 1,0 1-1,-1 0 0,1-1 1,0 1-1,0 0 0,0-1 0,0 1 1,0 0-1,0-1 0,0 1 1,0 0-1,0-1 0,0 1 1,0 0-1,0-1 0,1 1 0,-1 1 1,0 3-2278,0 12-5248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8.042"/>
    </inkml:context>
    <inkml:brush xml:id="br0">
      <inkml:brushProperty name="width" value="0.025" units="cm"/>
      <inkml:brushProperty name="height" value="0.025" units="cm"/>
      <inkml:brushProperty name="color" value="#E71224"/>
    </inkml:brush>
  </inkml:definitions>
  <inkml:trace contextRef="#ctx0" brushRef="#br0">136 75 9801,'0'0'12166,"-10"-5"-10810,4 1-1146,-1 1 0,0 0-1,0 0 1,0 1-1,-1 0 1,-13-2-1,19 3-173,0 1-1,0 0 0,-1 0 0,1 0 0,0 0 0,-1 1 0,1-1 1,0 1-1,0-1 0,0 1 0,-1 0 0,1 0 0,0 0 0,0 0 0,0 0 1,0 0-1,0 1 0,1-1 0,-1 0 0,0 1 0,1 0 0,-1-1 1,1 1-1,-1 0 0,1 0 0,0 0 0,0 0 0,0 0 0,0 0 0,0 0 1,0 0-1,-1 4 0,2-4 15,-1 0 0,0 0 1,1 0-1,-1 0 0,1 1 1,0-1-1,-1 0 0,1 0 0,0 0 1,1 0-1,-1 1 0,0-1 1,0 0-1,1 0 0,0 0 1,-1 0-1,3 4 0,-2-5-12,0 1 0,0-1-1,0 0 1,0 0 0,1 0-1,-1 0 1,0 0 0,1 0 0,-1 0-1,1 0 1,-1-1 0,1 1 0,-1 0-1,1-1 1,-1 1 0,1-1 0,0 0-1,2 1 1,2-1 15,-1 0 1,1 0-1,0-1 1,0 0-1,0 0 1,-1 0-1,1-1 1,-1 0-1,1 0 0,-1 0 1,1 0-1,6-6 1,4-4-18,-2 0 1,0-1 0,0-1-1,-2 0 1,1 0-1,19-33 1,-35 52-216,0 1 1,0 0-1,0-1 0,1 1 1,0 0-1,0 0 0,1 0 0,0 0 1,0 0-1,0 1 0,1-1 1,0 0-1,0 0 0,0 1 1,1-1-1,0 0 0,3 10 1,-4-13-60,1-1 1,0 0 0,0 1 0,1-1 0,-1 0-1,0 0 1,1 1 0,-1-1 0,1 0-1,0 0 1,0-1 0,0 1 0,0 0 0,0-1-1,0 1 1,0-1 0,0 0 0,3 2 0,-2-2-229,1 0 0,-1-1 1,1 1-1,-1-1 0,1 0 0,-1 0 1,1 0-1,-1 0 0,0-1 1,1 1-1,-1-1 0,1 0 1,-1 0-1,0 0 0,1 0 0,-1-1 1,3-1-1,26-19-6986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8.404"/>
    </inkml:context>
    <inkml:brush xml:id="br0">
      <inkml:brushProperty name="width" value="0.025" units="cm"/>
      <inkml:brushProperty name="height" value="0.025" units="cm"/>
      <inkml:brushProperty name="color" value="#E71224"/>
    </inkml:brush>
  </inkml:definitions>
  <inkml:trace contextRef="#ctx0" brushRef="#br0">87 178 14894,'0'0'2157,"-11"11"-380,5-5-1546,0 0 129,-1 0 0,1 1 0,0 0 0,1 0 0,0 0 0,0 0-1,0 1 1,1 0 0,0 0 0,0 0 0,1 1 0,0-1 0,-2 13-1,5-18-230,-1 0-1,1 0 1,0-1-1,0 1 0,0 0 1,0 0-1,0 0 0,1-1 1,-1 1-1,1 0 0,0-1 1,-1 1-1,2 0 0,-1-1 1,0 1-1,0-1 1,1 1-1,-1-1 0,4 4 1,-3-5-110,1 1 1,-1-1 0,1 0 0,0 0 0,0 0-1,-1 0 1,1 0 0,0-1 0,0 1-1,0-1 1,0 0 0,0 0 0,0 0 0,0 0-1,0 0 1,0-1 0,0 1 0,0-1-1,3-1 1,3-1-43,-1 0 0,1 0-1,-1-1 1,1-1 0,-1 1 0,-1-1-1,1-1 1,-1 1 0,0-1 0,0-1-1,0 1 1,-1-1 0,10-14-1,-4 4-144,0-1-1,-2 0 0,0-1 1,15-39-1,-7-19 201,-17 73-31,-1 0 1,1 0-1,-1 0 0,0 0 1,0-1-1,0 1 0,0 0 1,-1 0-1,0 0 0,0 0 1,0 0-1,0 0 0,-1 0 1,1 0-1,-5-6 1,5 9-4,0 0 1,-1 0 0,1 0-1,-1 0 1,1 0 0,-1 0-1,1 0 1,-1 0 0,0 1-1,1-1 1,-1 1 0,0-1-1,0 1 1,1 0 0,-1 0-1,0-1 1,0 1 0,0 0-1,1 1 1,-1-1 0,0 0-1,0 0 1,1 1 0,-1-1-1,0 1 1,0 0 0,1-1-1,-1 1 1,1 0 0,-1 0-1,-1 1 1,-4 2 36,0 1-1,1 0 1,0 0 0,-1 0-1,-7 9 1,5-5 139,1 1 0,0 0 0,0 0 1,1 1-1,1 0 0,0 0 0,0 0 0,1 1 0,0 0 0,1 0 0,0 0 0,-3 25 1,7-35-174,0-1 0,0 1 0,0-1 0,0 1 0,0-1 0,0 1 0,1-1 0,-1 0 0,0 1 0,1-1 0,-1 1 0,1-1 0,0 0 0,-1 1 0,1-1 0,0 0 0,0 0 0,0 1 0,0-1 0,0 0 0,0 0 0,0 0 0,2 1 0,1 0-92,-1 0 0,1-1 0,-1 1 0,1-1 0,-1 0 0,1 0-1,0 0 1,0-1 0,5 1 0,6-1-1210,0 0 0,0-1 0,28-6-1,-8-2-1390,-25 5 2439,1 1 1,0 1-1,1 0 0,14-1 1,-25 4 309,0 0 1,0-1 0,-1 1-1,1 0 1,0 0 0,0-1-1,0 1 1,-1 0 0,1 0-1,0 0 1,-1 0 0,1 0-1,-1 0 1,1 0 0,-1 0-1,1 0 1,-1 0 0,0 1-1,0-1 1,1 0-1,-1 0 1,0 0 0,0 0-1,0 0 1,0 1 0,0-1-1,-1 0 1,1 0 0,-1 2-1,1-1-67,0 0 0,-1-1 0,1 1 0,0 0 0,0-1 0,0 1 0,0 0 0,0 0 0,1-1 0,-1 1-1,0 0 1,1-1 0,-1 1 0,1 0 0,0-1 0,0 1 0,-1-1 0,1 1 0,0-1 0,0 1 0,0-1-1,1 0 1,-1 1 0,0-1 0,0 0 0,4 2 0,-3-3-410,1 1 0,0-1 1,-1 0-1,1 0 0,0 0 0,0 0 1,-1 0-1,1-1 0,0 1 0,3-2 0,17-12-4560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8.759"/>
    </inkml:context>
    <inkml:brush xml:id="br0">
      <inkml:brushProperty name="width" value="0.025" units="cm"/>
      <inkml:brushProperty name="height" value="0.025" units="cm"/>
      <inkml:brushProperty name="color" value="#E71224"/>
    </inkml:brush>
  </inkml:definitions>
  <inkml:trace contextRef="#ctx0" brushRef="#br0">144 1 10154,'0'0'7527,"-10"2"-4698,-61 18 94,67-18-2742,-1 0-1,1 0 1,0 0 0,-1 1-1,1-1 1,1 1 0,-1 0-1,0 0 1,1 0 0,-1 0-1,1 1 1,0 0 0,0-1-1,0 1 1,-4 9 0,7-13-200,0 0 1,0 1 0,0-1 0,0 1 0,0-1 0,1 0 0,-1 1 0,0-1-1,0 0 1,0 1 0,0-1 0,0 0 0,1 1 0,-1-1 0,0 0-1,0 1 1,0-1 0,1 0 0,-1 1 0,0-1 0,1 0 0,-1 0-1,0 1 1,1-1 0,-1 0 0,0 0 0,1 0 0,-1 0 0,0 1 0,1-1-1,-1 0 1,0 0 0,1 0 0,-1 0 0,1 0 0,-1 0 0,0 0-1,1 0 1,-1 0 0,0 0 0,1 0 0,0 0 0,23 0-758,-19 0 474,20-1-704,-9 0 777,0 1 1,0 0 0,0 1 0,0 0 0,0 2-1,0 0 1,-1 0 0,0 2 0,18 6-1,-32-10 274,1 0 0,0-1-1,-1 1 1,1 0 0,0 0 0,-1 0-1,1 0 1,-1 0 0,0 1-1,1-1 1,-1 0 0,0 1-1,0-1 1,0 1 0,0-1 0,0 1-1,0-1 1,0 1 0,-1 0-1,1-1 1,0 1 0,-1 0-1,1 0 1,-1 2 0,0-1 83,-1-1 1,1 0 0,-1 1-1,0-1 1,0 0 0,0 0-1,0 0 1,0 0 0,-1 0-1,1 0 1,-1 0-1,1 0 1,-1 0 0,1-1-1,-1 1 1,-2 1 0,-4 3 170,0 0 0,0-1 0,0 0 0,-1-1-1,0 1 1,0-2 0,0 1 0,-11 2 0,17-5-310,0-1-1,0 1 1,0 0-1,0-1 0,0 0 1,0 0-1,0 0 0,0 0 1,0 0-1,0-1 0,0 1 1,0-1-1,0 0 1,0 1-1,0-1 0,0-1 1,-3-1-1,4 1-327,1 0 1,-1-1-1,0 1 1,1-1-1,0 0 0,-1 1 1,1-1-1,0 0 0,1 0 1,-1 1-1,0-1 1,1 0-1,-1 0 0,1 0 1,0 0-1,0 0 0,1-5 1,1-31-6474,10-9-3561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9.427"/>
    </inkml:context>
    <inkml:brush xml:id="br0">
      <inkml:brushProperty name="width" value="0.025" units="cm"/>
      <inkml:brushProperty name="height" value="0.025" units="cm"/>
      <inkml:brushProperty name="color" value="#E71224"/>
    </inkml:brush>
  </inkml:definitions>
  <inkml:trace contextRef="#ctx0" brushRef="#br0">23 0 17585,'0'0'5450,"-1"11"-4105,-7 85 1744,-5 72-1495,13-147-1449,1 0 1,0 0 0,2 0 0,0 0 0,12 37 0,-15-57-136,0 0 0,0-1 1,0 1-1,0 0 0,1 0 1,-1 0-1,0-1 0,1 1 1,-1 0-1,0-1 0,1 1 1,-1 0-1,1-1 0,-1 1 0,1 0 1,-1-1-1,1 1 0,-1-1 1,1 1-1,0-1 0,-1 1 1,1-1-1,0 1 0,0-1 1,-1 0-1,1 0 0,0 1 1,0-1-1,-1 0 0,1 0 1,0 0-1,0 1 0,0-1 1,1-1-1,-1 1 5,0-1 1,0 0-1,0 1 0,0-1 1,0 0-1,0 0 0,0 0 1,0 0-1,0 0 1,-1 0-1,1 0 0,0 0 1,-1 0-1,1 0 0,-1-1 1,1 1-1,-1 0 0,1 0 1,-1-1-1,0 1 1,1-2-1,1-11-65,-1-1 0,0 0-1,0 1 1,-3-22 0,1 30 7,0 0-1,0 0 0,0 0 1,0 0-1,-1 0 1,0 0-1,-1 1 1,1-1-1,-1 1 1,0-1-1,0 1 1,-8-10-1,10 14 36,0 1 0,1-1 0,-1 0 0,0 1 0,1-1 0,-1 0 0,0 1 0,0-1 1,1 1-1,-1-1 0,0 1 0,0-1 0,0 1 0,0 0 0,0-1 0,0 1 0,0 0 0,0 0 0,0 0 0,-1 0 0,1 0 0,1 0-1,-1 0 1,1 1 0,-1-1 0,1 1-1,-1-1 1,1 0 0,-1 1-1,1-1 1,0 1 0,-1-1 0,1 1-1,0-1 1,-1 1 0,1 0 0,0-1-1,0 1 1,-1-1 0,1 1 0,0-1-1,0 1 1,0 0 0,0 0-1,-1 3 9,1 0-1,0 0 0,0-1 0,0 1 0,1 0 0,-1 0 0,1 0 0,2 7 1,1-4 18,-1 0 1,2 1 0,-1-1-1,1-1 1,0 1 0,1-1-1,-1 0 1,1 0 0,0 0-1,1-1 1,-1 0 0,1 0-1,0-1 1,0 0 0,1 0-1,-1-1 1,1 0 0,0 0-1,0 0 1,0-1 0,0-1-1,0 1 1,15 0 0,-12-2-18,0 1 0,1-2 0,-1 1 1,1-2-1,-1 1 0,0-2 1,0 1-1,0-1 0,0-1 0,-1 0 1,1-1-1,-1 0 0,0 0 0,0-1 1,-1-1-1,15-12 0,-18 14-3,0-1-1,0 1 0,-1-1 1,0-1-1,0 1 0,0-1 1,-1 0-1,0 0 0,0 0 1,-1-1-1,0 1 0,0-1 1,-1 0-1,0 0 0,1-9 1,-4 18 3,0-1-1,0 0 1,0 1 0,0-1 0,0 1 0,0-1 0,0 1 0,0 0 0,0-1 0,1 1 0,-1 0 0,0 0 0,0 0 0,1-1 0,-1 1 0,-1 2 0,-1 4 92,0-1 1,1 1 0,0 1-1,0-1 1,0 0 0,1 0 0,0 1-1,0 9 1,1-15-75,0 0 0,0 0 0,-1 0 0,1 0 1,0 0-1,1 0 0,-1 0 0,0 0 0,1 0 0,-1 0 0,1 0 0,-1 0 0,1 0 0,0 0 0,0 0 0,0 0 1,0 0-1,0-1 0,0 1 0,1 0 0,-1-1 0,0 1 0,1-1 0,0 1 0,-1-1 0,1 0 0,0 0 1,-1 0-1,1 0 0,0 0 0,0 0 0,2 1 0,6-2-25,1 0 1,-1-1-1,0 0 0,0-1 1,0 0-1,0 0 0,0-1 1,-1 0-1,1-1 0,-1 0 1,0-1-1,0 0 0,13-9 1,-13 8-39,0 0 0,1 1-1,0 0 1,-1 0 0,1 1 0,1 0 0,-1 1 0,1 0 0,-1 1 0,1 0 0,21 0-1,-31 2 63,0 0-1,0 1 0,1-1 1,-1 1-1,0-1 0,0 1 1,0-1-1,1 1 0,-1 0 1,0 0-1,0-1 0,0 1 1,0 0-1,0 0 0,-1 0 1,1 0-1,0 0 0,0 0 1,-1 0-1,1 1 0,0 1 1,0-2 25,0 0 1,-1 1 0,1-1 0,0 0 0,0 1 0,0-1 0,0 0 0,0 0-1,0 0 1,0 0 0,1 0 0,-1 0 0,0 0 0,0 0 0,1-1 0,-1 1-1,1 0 1,-1-1 0,0 1 0,4 0 0,11-1-133,-1-1 1,1 0-1,0-1 0,-1 0 1,0-2-1,21-6 0,17-3-2338,-22 7 238,42-10-8178,-44 7 256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9.811"/>
    </inkml:context>
    <inkml:brush xml:id="br0">
      <inkml:brushProperty name="width" value="0.025" units="cm"/>
      <inkml:brushProperty name="height" value="0.025" units="cm"/>
      <inkml:brushProperty name="color" value="#E71224"/>
    </inkml:brush>
  </inkml:definitions>
  <inkml:trace contextRef="#ctx0" brushRef="#br0">188 65 10762,'0'0'6727,"2"-8"-3087,1-28-928,-3 35-2606,0 0 0,0 0-1,0 1 1,0-1 0,0 0-1,0 0 1,-1 0 0,1 0-1,0 1 1,-1-1 0,1 0-1,-1 0 1,1 1 0,-1-1-1,1 0 1,-1 1 0,1-1-1,-1 0 1,0 1 0,1-1-1,-1 1 1,0-1 0,1 1-1,-1-1 1,0 1 0,0 0-1,1-1 1,-1 1 0,0 0-1,0-1 1,0 1 0,0 0-1,0 0 1,0 0 0,-33 0 826,26 1-635,3-1-259,0 1 1,-1 0 0,1 0-1,0 0 1,0 1 0,-8 3 0,12-5-39,-1 1 0,0 0 0,1-1 1,-1 1-1,1 0 0,-1 0 1,1 0-1,-1 0 0,1 0 0,-1 0 1,1 0-1,0 1 0,0-1 1,0 0-1,0 1 0,0-1 0,0 1 1,0-1-1,0 1 0,1 0 1,-1-1-1,0 3 0,3-3-111,0 1-1,0-1 1,1 0-1,-1 0 1,0-1-1,1 1 1,-1 0-1,1-1 1,-1 1-1,0-1 1,1 0 0,-1 0-1,1 0 1,2 0-1,3 0-282,11 2-228,-1 1-1,1 0 1,19 7 0,-34-9 626,0 0 0,-1 0 0,1 0 1,0 1-1,-1-1 0,0 1 0,1 0 1,-1 0-1,0 0 0,0 0 0,0 1 1,0-1-1,0 1 0,0 0 1,-1 0-1,0 0 0,1 0 0,-1 0 1,0 0-1,0 1 0,-1-1 0,3 6 1,-4-7 81,0 1-1,-1-1 1,1 0 0,0 0 0,-1 0 0,1 1 0,-1-1 0,0 0 0,1 0 0,-1 0 0,0 0 0,-1 0 0,1 0 0,0 0 0,0-1 0,-1 1 0,1 0 0,-1-1 0,0 1 0,1-1 0,-1 1-1,0-1 1,0 0 0,0 0 0,0 0 0,0 0 0,0 0 0,-4 1 0,-7 3 195,0 0-1,-1-1 0,-16 2 1,-43 4 240,67-10-688,1 0 1,-1 0-1,1 0 0,0 0 1,-1-1-1,1 0 0,0 0 1,-1-1-1,1 1 0,0-1 1,-6-3-1,10 4-172,0 0 0,-1 0-1,1 0 1,1 0 0,-1 0 0,0 0 0,0 0 0,0 0-1,0 0 1,1 0 0,-1 0 0,1-1 0,-1 1 0,0-2-1,-1-23-10406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0.317"/>
    </inkml:context>
    <inkml:brush xml:id="br0">
      <inkml:brushProperty name="width" value="0.025" units="cm"/>
      <inkml:brushProperty name="height" value="0.025" units="cm"/>
      <inkml:brushProperty name="color" value="#E71224"/>
    </inkml:brush>
  </inkml:definitions>
  <inkml:trace contextRef="#ctx0" brushRef="#br0">26 0 20948,'0'0'2802,"-3"10"-2118,-3 6-97,2 0 0,0 1 0,1 0 0,-2 26 0,5-36-427,0-1-1,0 1 1,1-1 0,-1 1-1,2-1 1,-1 1-1,5 11 1,-5-15-176,0-1 1,1 1-1,-1 0 1,1-1-1,0 0 1,-1 1 0,1-1-1,0 0 1,1 0-1,-1 0 1,0 0-1,1 0 1,-1 0-1,1-1 1,-1 1-1,1-1 1,0 0 0,3 2-1,-5-3-7,0 0-1,0 1 1,0-1 0,-1 0 0,1 0-1,0 0 1,0 0 0,0 0-1,0 0 1,-1 0 0,1 0-1,0 0 1,0-1 0,0 1-1,-1 0 1,1 0 0,0-1-1,0 1 1,-1 0 0,1-1-1,0 1 1,0-1 0,-1 1-1,1-1 1,-1 1 0,1-1-1,0 0 1,-1 1 0,1-1-1,-1 0 1,1 1 0,-1-1-1,0 0 1,1 0 0,-1 1-1,0-1 1,1 0 0,-1 0-1,0 0 1,0 1 0,0-1-1,0 0 1,0-2 0,1-45-966,-2 34 890,0 2-100,0 1 0,0-1 0,-1 1 0,-4-15 0,3 16-290,34 11-82,54 7-3179,-28-13-4565,-20-4-3323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0.677"/>
    </inkml:context>
    <inkml:brush xml:id="br0">
      <inkml:brushProperty name="width" value="0.025" units="cm"/>
      <inkml:brushProperty name="height" value="0.025" units="cm"/>
      <inkml:brushProperty name="color" value="#E71224"/>
    </inkml:brush>
  </inkml:definitions>
  <inkml:trace contextRef="#ctx0" brushRef="#br0">145 1 14253,'0'0'1602,"-52"27"-193,22-7-704,7 1-96,5 2 384,2 0 608,11-4-736,5-4-641,0-9-160,16-4 0,5-2-128,8-15-833,1-8-1569,4-7-2659,-4-4-2018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1.277"/>
    </inkml:context>
    <inkml:brush xml:id="br0">
      <inkml:brushProperty name="width" value="0.025" units="cm"/>
      <inkml:brushProperty name="height" value="0.025" units="cm"/>
      <inkml:brushProperty name="color" value="#E71224"/>
    </inkml:brush>
  </inkml:definitions>
  <inkml:trace contextRef="#ctx0" brushRef="#br0">25 207 7815,'0'0'7592,"-4"11"-4950,1-5-2330,0 1 108,0 1 1,0 0 0,1-1-1,0 1 1,0 0-1,1 0 1,0 0-1,1 0 1,-1 0 0,2 13-1,0-19-352,0 0-1,0 0 1,0-1 0,0 1-1,0 0 1,0-1 0,0 1-1,0-1 1,1 0-1,-1 1 1,1-1 0,-1 0-1,1 0 1,-1 0 0,1 0-1,0 0 1,-1 0 0,1 0-1,0 0 1,0-1-1,0 1 1,-1-1 0,1 1-1,0-1 1,0 0 0,0 0-1,0 0 1,0 0 0,0 0-1,0 0 1,0 0-1,0-1 1,-1 1 0,1-1-1,3 0 1,3-1-35,0 0-1,0-1 1,0 0 0,0 0 0,0 0-1,13-9 1,-8 3-99,0-2-1,-1 0 1,0 0-1,-1-1 1,0 0-1,-1-1 1,0 0-1,-1-1 1,0 0 0,-1-1-1,6-14 1,-9 15-344,-1 0-1,0 0 1,-1 0 0,0 0 0,-1-1 0,0 1 0,-2-26-1,-5 23-810,-6 17 1379,9 1-38,0 0 1,0 1-1,0-1 1,0 1-1,1 0 0,-1 0 1,1 0-1,-1-1 1,1 1-1,0 0 0,0 1 1,-2 2-1,-6 24 465,2 0 1,1 0-1,1 1 0,1-1 0,2 1 1,1 0-1,3 34 0,-2-56-563,1 1-1,0-1 1,1 0 0,-1 1-1,2-1 1,5 14 0,-7-19-12,1 0 1,-1 0-1,1 0 1,-1-1 0,1 1-1,0 0 1,0-1-1,0 0 1,1 1-1,-1-1 1,0 0 0,1 0-1,0 0 1,-1-1-1,1 1 1,0-1-1,0 1 1,0-1 0,0 0-1,0 0 1,3 1-1,-5-2 1,1 0 0,-1 0-1,0 0 1,0 0 0,0 0-1,0 0 1,0 0 0,1-1-1,-1 1 1,0 0 0,0-1-1,0 1 1,0-1-1,0 1 1,0-1 0,0 1-1,0-1 1,0 0 0,0 0-1,0 1 1,0-1 0,-1 0-1,2-2 1,13-31 133,-12 20-113,-1 0 0,0 0 0,-1-16 0,-1 20-59,-1-1 1,0 0-1,-1 0 1,-4-16 0,6 23 5,-1 1 0,-1-1 0,1 1-1,0 0 1,-1-1 0,0 1 0,0 0 0,0 0 0,0 0 0,0 1 0,0-1 0,-1 0 0,1 1 0,-1-1 0,0 1 0,0 0 0,-5-3 0,9 6 22,-1-1 1,0 0 0,0 0 0,0 1 0,0-1-1,0 0 1,0 0 0,0 1 0,0-1 0,0 0-1,0 0 1,0 1 0,0-1 0,0 0-1,0 1 1,0-1 0,0 0 0,0 0 0,0 1-1,0-1 1,0 0 0,-1 0 0,1 1 0,0-1-1,0 0 1,0 0 0,0 1 0,-1-1 0,1 0-1,0 0 1,0 0 0,0 0 0,-1 1-1,1-1 1,0 0 0,0 0 0,-1 0 0,1 0-1,0 0 1,0 0 0,-1 0 0,1 1 0,0-1-1,-1 0 1,1 0 0,0 0 0,0 0 0,-1 0-1,1 0 1,0 0 0,0 0 0,-1-1-1,1 1 1,0 0 0,-1 0 0,1 0 0,0 0-1,0 0 1,-1 0 0,1 0 0,0-1 0,0 1-1,0 0 1,-1 0 0,1-1 0,10 21 187,-3-14-132,0 1-1,0-1 1,1 0 0,0 0 0,-1-1 0,2 0-1,-1 0 1,1-1 0,-1 0 0,1-1-1,1 0 1,10 2 0,-3-1-107,-1-2 0,1 0 0,-1 0 0,1-2 0,0 0 0,20-3 0,-33 2 35,1 1-1,0-2 0,0 1 1,-1 0-1,1-1 0,-1 0 1,1 0-1,-1 0 0,0-1 1,0 1-1,0-1 0,0 0 1,0 0-1,-1-1 0,1 1 1,-1-1-1,0 0 0,0 0 1,0 0-1,-1 0 0,1 0 1,-1 0-1,0-1 0,0 1 1,-1-1-1,1 1 0,-1-1 1,0 0-1,0 0 0,-1 0 1,1 1-1,-1-6 0,0 9 15,-1 0-1,1 0 0,0 0 1,-1 0-1,1 0 0,-1 1 1,1-1-1,-1 0 0,1 0 1,-1 1-1,0-1 0,1 0 1,-1 1-1,0-1 1,0 1-1,1-1 0,-1 0 1,0 1-1,0 0 0,0-1 1,0 1-1,1 0 0,-1-1 1,0 1-1,0 0 0,0 0 1,0 0-1,0 0 0,0-1 1,0 2-1,0-1 0,0 0 1,0 0-1,0 0 0,0 0 1,-1 1-1,-2 0 16,0-1 1,0 1-1,0 1 0,1-1 1,-1 0-1,0 1 0,1 0 0,-5 2 1,1 2 130,1 0 1,0 0 0,0 1 0,1 0-1,0 0 1,0 0 0,-6 13-1,9-16-62,0-1 1,0 1-1,0 0 0,1 0 0,0 0 0,-1 0 0,2 0 0,-1 0 0,0 0 0,1 0 0,0 0 0,-1 1 0,2-1 1,-1 0-1,0 0 0,1 0 0,0 0 0,2 5 0,-2-7-80,0-1-1,1 0 1,-1 1 0,1-1 0,-1 0-1,1 0 1,-1 0 0,1 0 0,0 0-1,0-1 1,-1 1 0,1 0-1,0-1 1,0 1 0,0-1 0,0 0-1,0 0 1,0 0 0,0 0 0,-1 0-1,1 0 1,0 0 0,0 0-1,3-2 1,49-13-931,-22-3 182,0-1 1,-2-2 0,0-1 0,32-31-1,-62 53 796,0-1-1,0 1 1,0 0-1,1 0 1,-1-1-1,0 1 0,0 0 1,1 0-1,-1 0 1,0-1-1,0 1 1,1 0-1,-1 0 1,0 0-1,0 0 0,1 0 1,-1 0-1,0 0 1,1-1-1,-1 1 1,0 0-1,1 0 1,-1 0-1,0 0 0,1 0 1,-1 0-1,0 0 1,0 1-1,1-1 1,-1 0-1,0 0 1,1 0-1,-1 0 1,0 0-1,0 0 0,1 1 1,-1-1-1,0 0 1,0 0-1,1 0 1,-1 0-1,0 1 1,5 18 1512,-6 37 363,1-38-1428,0-17-490,0-1 1,0 1-1,0 0 1,0 0 0,0 0-1,0 0 1,0 0-1,1 0 1,-1-1-1,0 1 1,1 0 0,-1 0-1,1 0 1,-1-1-1,1 1 1,-1 0 0,1 0-1,-1-1 1,1 1-1,0-1 1,-1 1-1,1 0 1,0-1 0,0 1-1,0-1 1,-1 0-1,1 1 1,1 0-1,32 1-174,-23-4-183,1-1-1,-1 1 1,0-2-1,10-4 1,21-14-1509,-33 16 1250,1 0 0,0 1 0,0 0 1,0 1-1,0 0 0,21-5 0,-30 9 579,-1 1 0,1-1 0,0 0 1,-1 0-1,1 1 0,-1-1 0,1 1 0,0-1 0,-1 0 0,1 1 0,-1-1 0,1 1 0,-1-1 0,0 1 0,1-1 0,-1 1 0,1 0 0,-1-1 0,0 1 1,1-1-1,-1 1 0,0 0 0,0-1 0,0 1 0,0 0 0,1 0 0,-1-1 0,0 1 0,0 0 0,0-1 0,0 1 0,0 0 0,-1-1 0,1 1 0,0 0 1,0-1-1,0 1 0,-1 0 0,1-1 0,0 1 0,-1 1 0,-9 30-5172,0-15-4182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3.951"/>
    </inkml:context>
    <inkml:brush xml:id="br0">
      <inkml:brushProperty name="width" value="0.025" units="cm"/>
      <inkml:brushProperty name="height" value="0.025" units="cm"/>
    </inkml:brush>
  </inkml:definitions>
  <inkml:trace contextRef="#ctx0" brushRef="#br0">1 1746 14990,'2'-3'2499,"24"-28"-740,1 2 1,56-47 0,-41 39-980,714-555 4028,46 63-5262,-584 388-89,-168 109 514,115-79 133,-139 92-118,-2-2 0,0-1 0,-1-1 0,20-26 1,-32 32-153,-8 7-1591,-25 6-14044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2.167"/>
    </inkml:context>
    <inkml:brush xml:id="br0">
      <inkml:brushProperty name="width" value="0.025" units="cm"/>
      <inkml:brushProperty name="height" value="0.025" units="cm"/>
      <inkml:brushProperty name="color" value="#E71224"/>
    </inkml:brush>
  </inkml:definitions>
  <inkml:trace contextRef="#ctx0" brushRef="#br0">0 4 11050,'1'-1'233,"-1"1"-1,0 0 1,0 0-1,0 0 1,0 0-1,0-1 0,1 1 1,-1 0-1,0 0 1,0 0-1,0 0 1,1-1-1,-1 1 0,0 0 1,0 0-1,0 0 1,1 0-1,-1 0 1,0 0-1,0 0 0,1 0 1,-1 0-1,0 0 1,0 0-1,1 0 1,-1 0-1,0 0 0,0 0 1,1 0-1,-1 0 1,0 0-1,0 0 1,1 0-1,-1 0 0,0 0 1,0 0-1,0 1 1,1-1-1,-1 0 1,0 0-1,0 0 0,0 0 1,1 1-1,6 14 2841,3 32-3861,-8-36 2300,4 22-501,2 9 348,17 55 1,-22-86-1257,1-1 0,0 0 0,1 0 0,0 0 0,0-1 0,1 0 0,0 0 0,1 0 0,0-1 1,13 13-1,-17-18-77,0-1 0,1 1 0,-1-1 0,0 0 0,1 0 1,-1 0-1,1 0 0,0 0 0,0-1 0,0 0 0,0 0 1,-1 0-1,1 0 0,0-1 0,1 1 0,-1-1 0,0 0 1,0 0-1,0-1 0,0 1 0,0-1 0,0 0 0,0 0 1,0 0-1,-1 0 0,1-1 0,0 0 0,-1 0 0,1 0 0,-1 0 1,1 0-1,-1-1 0,3-2 0,1-1-18,-1-1-1,1 0 0,-2-1 1,1 1-1,-1-1 0,0 0 1,0 0-1,-1-1 1,0 1-1,-1-1 0,0 0 1,0 0-1,2-11 1,-3 5-291,0 1 0,0 0 0,-2-1 0,0 1 0,-2-22 0,1 32-19,1 0 0,-1 1 0,0-1 0,0 0 0,-1 1 0,1-1 0,-1 0 0,0 1 0,0 0 0,0-1 0,0 1 0,0 0 0,-1 0 0,0 0 0,1 1 0,-1-1 0,0 1 0,0-1-1,0 1 1,-1 0 0,1 0 0,-1 0 0,1 1 0,-1-1 0,-4 0 0,-16-5-5276,-3 1-3434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2.524"/>
    </inkml:context>
    <inkml:brush xml:id="br0">
      <inkml:brushProperty name="width" value="0.025" units="cm"/>
      <inkml:brushProperty name="height" value="0.025" units="cm"/>
      <inkml:brushProperty name="color" value="#E71224"/>
    </inkml:brush>
  </inkml:definitions>
  <inkml:trace contextRef="#ctx0" brushRef="#br0">0 102 18514,'0'0'5252,"70"-50"-3458,-29 42-128,4 1-865,8 1-417,1 0-256,-1-1-96,-4 3-32,-7-1-1281,-11 3-1986,-10-2-2627,-10 2-5124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2.882"/>
    </inkml:context>
    <inkml:brush xml:id="br0">
      <inkml:brushProperty name="width" value="0.025" units="cm"/>
      <inkml:brushProperty name="height" value="0.025" units="cm"/>
      <inkml:brushProperty name="color" value="#E71224"/>
    </inkml:brush>
  </inkml:definitions>
  <inkml:trace contextRef="#ctx0" brushRef="#br0">199 208 13741,'0'0'1457,"-8"-2"-26,-5-2-1001,0 1 0,0 0-1,0 1 1,-1 0 0,1 1-1,-23 1 1,33 0-282,0 0 0,0 1 0,-1-1-1,1 1 1,0-1 0,0 1 0,0 0 0,0 0 0,0 0-1,0 1 1,0-1 0,1 1 0,-1-1 0,0 1-1,1 0 1,-1 0 0,1 0 0,0 0 0,-1 1 0,1-1-1,0 1 1,1-1 0,-1 1 0,0 0 0,1 0-1,-1 0 1,1-1 0,0 1 0,0 0 0,0 1 0,0-1-1,1 0 1,-1 0 0,1 0 0,0 0 0,0 4-1,0-6-82,0 1 0,0-1 0,0 1 0,1-1 0,-1 1 0,0-1 0,1 1 0,-1-1 0,1 0 0,0 1 0,-1-1 0,1 0-1,0 1 1,0-1 0,0 0 0,0 0 0,0 0 0,0 0 0,0 0 0,0 0 0,0 0 0,3 1 0,-1 0 29,1 0-1,0 0 1,0 0 0,1-1 0,-1 0-1,0 0 1,9 1 0,5-1 153,0-1 1,33-3-1,-50 3-238,13-3 53,0 1 0,1-2-1,-1 0 1,-1-1 0,1 0-1,-1-1 1,0 0 0,22-15 0,-30 18-21,1-1 1,-1 1 0,0-1-1,0-1 1,0 1 0,-1-1 0,1 1-1,-1-1 1,0-1 0,-1 1 0,1 0-1,-1-1 1,0 0 0,-1 0 0,1 0-1,-1 0 1,0 0 0,-1 0-1,1-1 1,-1 1 0,0-12 0,-1 15-77,0-1 0,-1 1 1,0-1-1,0 1 1,0-1-1,0 1 0,0 0 1,0-1-1,-1 1 1,0 0-1,0 0 0,0 0 1,0 0-1,0 1 1,0-1-1,-5-3 0,-1-1-730,-1 0 0,-1 1 1,-18-9-1,-18-13-7860,37 20 1637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3.227"/>
    </inkml:context>
    <inkml:brush xml:id="br0">
      <inkml:brushProperty name="width" value="0.025" units="cm"/>
      <inkml:brushProperty name="height" value="0.025" units="cm"/>
      <inkml:brushProperty name="color" value="#E71224"/>
    </inkml:brush>
  </inkml:definitions>
  <inkml:trace contextRef="#ctx0" brushRef="#br0">61 24 16047,'0'0'3577,"-7"10"-3214,1 1 158,-1-1 1,1 2 0,1-1-1,0 1 1,1-1-1,0 1 1,0 0-1,2 1 1,-3 12 0,5-6-206,0 0 0,0 0 0,2 0 1,0-1-1,2 1 0,0-1 1,8 25-1,-7-31-357,0-1 1,0 1-1,1-1 1,0 0-1,1 0 1,0-1-1,1 0 1,0-1 0,1 1-1,0-1 1,19 14-1,-27-21 5,1-1-1,0 1 0,-1-1 1,1 0-1,0 1 1,-1-1-1,1 0 1,0 0-1,0 0 0,0-1 1,0 1-1,0 0 1,0-1-1,0 1 1,0-1-1,1 0 0,-1 0 1,0 0-1,0 0 1,0 0-1,0 0 1,0 0-1,0-1 0,0 1 1,1-1-1,-1 1 1,0-1-1,2-1 1,-2-1-36,0 1 0,0-1 0,0 1 0,0-1 0,-1 0 0,0 0 0,1 0 1,-1 0-1,0 0 0,0 0 0,0 0 0,-1 0 0,1 0 0,-1 0 1,0 0-1,0 0 0,0-5 0,-1-9-1323,-1 1 0,0 0 0,-1 1 0,-7-22 0,4 18 343,1-1-1,-2-25 1,5 29 1455,0 0-1,-1 1 1,0-1 0,-1 1 0,-1-1 0,-1 1 0,0 1 0,-1-1-1,0 1 1,-1 0 0,-1 1 0,0 0 0,-1 0 0,-17-17 0,25 29-429,1 1 1,0-1 0,0 1-1,-1 0 1,1 0 0,0 0-1,-1 0 1,1 0 0,0 0-1,-1 0 1,1 0-1,0 0 1,0 0 0,-1 1-1,-1 0 1,-24 0-6920,10-11-743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3.569"/>
    </inkml:context>
    <inkml:brush xml:id="br0">
      <inkml:brushProperty name="width" value="0.025" units="cm"/>
      <inkml:brushProperty name="height" value="0.025" units="cm"/>
      <inkml:brushProperty name="color" value="#E71224"/>
    </inkml:brush>
  </inkml:definitions>
  <inkml:trace contextRef="#ctx0" brushRef="#br0">1 29 10025,'0'0'11531,"64"-17"-10057,-21 11-385,9 2-641,3 3-416,-1 1-64,-3 0-1665,-11 1-2115,-3 6-4099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3.978"/>
    </inkml:context>
    <inkml:brush xml:id="br0">
      <inkml:brushProperty name="width" value="0.025" units="cm"/>
      <inkml:brushProperty name="height" value="0.025" units="cm"/>
      <inkml:brushProperty name="color" value="#E71224"/>
    </inkml:brush>
  </inkml:definitions>
  <inkml:trace contextRef="#ctx0" brushRef="#br0">1 116 15150,'0'0'10186,"13"7"-9407,-3-1-686,-4-2-70,1 0 0,0 0 0,0-1 0,0 0 0,0 0 0,1 0 0,-1-1 0,1-1 0,-1 1 0,1-1 0,8 0 0,6 0 33,-6 0-54,-1-1 0,0 0-1,1-1 1,20-4 0,-34 4 21,1 1 0,-1-1-1,1 0 1,0 1 0,-1-1 0,0 0 0,1-1 0,-1 1-1,0 0 1,1-1 0,-1 1 0,0-1 0,0 0-1,0 0 1,0 1 0,-1-1 0,1-1 0,0 1-1,-1 0 1,0 0 0,1 0 0,-1-1 0,0 1 0,0-1-1,0 1 1,0-1 0,-1 1 0,1-1 0,-1 0-1,0 1 1,1-5 0,-2 4 41,0 0-1,1 0 1,-1-1-1,0 1 1,-1 0-1,1 1 1,0-1 0,-1 0-1,0 0 1,0 0-1,1 1 1,-1-1-1,-1 1 1,1 0-1,0-1 1,-1 1 0,1 0-1,-1 1 1,0-1-1,1 0 1,-1 1-1,0-1 1,0 1 0,0 0-1,0 0 1,0 0-1,0 0 1,-5 0-1,-8-3-69,0 1-1,-1 0 0,0 2 1,-19-1-1,25 2-13,-24 0 3,34 0 6,0 0 0,0 0 0,0 0 0,1 0 0,-1 0 0,0 0 0,0 0 0,1 0 0,-1 1 0,0-1 0,0 0 0,1 0 0,-1 1-1,0-1 1,1 1 0,-1-1 0,0 0 0,1 1 0,-1-1 0,1 1 0,-1 0 0,1-1 0,-1 1 0,1-1 0,-1 1 0,1 0 0,-1-1 0,1 1 0,0 0 0,-1-1 0,1 3 0,1-3-96,0 1-1,1 0 0,-1-1 1,0 1-1,1 0 1,-1-1-1,1 0 1,-1 1-1,1-1 0,-1 0 1,1 0-1,-1 0 1,1 0-1,-1 0 0,1 0 1,-1 0-1,2-1 1,1 1-279,6 0-724,1 0 1,-1-1-1,0 0 0,0-1 1,0 0-1,11-4 1,32-17-7347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4.326"/>
    </inkml:context>
    <inkml:brush xml:id="br0">
      <inkml:brushProperty name="width" value="0.025" units="cm"/>
      <inkml:brushProperty name="height" value="0.025" units="cm"/>
      <inkml:brushProperty name="color" value="#E71224"/>
    </inkml:brush>
  </inkml:definitions>
  <inkml:trace contextRef="#ctx0" brushRef="#br0">289 114 14221,'0'0'1335,"-9"4"192,6-2-1350,-1-1 1,0 1 0,0 0-1,1 1 1,-1-1 0,1 0-1,-1 1 1,1 0 0,0 0-1,0 0 1,1 0 0,-1 0-1,0 1 1,1-1 0,0 1-1,0 0 1,0 0 0,0-1-1,1 1 1,0 0 0,-1 0-1,2 1 1,-1-1 0,0 5-1,-1 12 276,2 1-1,0 0 1,2 0-1,0-1 1,2 1-1,0-1 1,1 0-1,1 0 1,1 0-1,17 34 1,-7-21-418,2-1 0,1-1 1,1-1-1,2 0 0,36 36 0,-57-65-38,-1 0 1,1 0-1,-1 0 0,1 0 0,0-1 0,0 1 0,0-1 1,0 1-1,0-1 0,0 0 0,0 0 0,0 0 0,0 0 1,1 0-1,-1-1 0,0 1 0,1 0 0,-1-1 0,0 0 1,4 1-1,-5-2-41,1 0 0,-1 1-1,1-1 1,-1 0 0,1 0 0,-1 0 0,0 0 0,1 0 0,-1 0 0,0-1 0,0 1 0,0 0 0,0-1 0,0 1-1,0 0 1,0-1 0,0 1 0,-1-1 0,1 0 0,0 1 0,-1-3 0,4-11-504,0 0 0,-2 0 0,0-1 0,0-25 0,13-136-5604,-2 61-2029,-13 110 7576,0 4 353,1-1-1,-1 1 1,0 0-1,0-1 1,0 1-1,0 0 1,0-1 0,-1 1-1,1 0 1,-1 0-1,1-1 1,-2-1-1,-15-10-3959</inkml:trace>
  <inkml:trace contextRef="#ctx0" brushRef="#br0" timeOffset="1">0 44 17296,'0'0'4677,"64"-28"-2787,-21 20-705,13 4-224,-3 1-161,13 3-511,-1 0-257,-1 0-32,-11 9-1057,-1 2-1986,-18-1-2242,-7-2-6566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4.755"/>
    </inkml:context>
    <inkml:brush xml:id="br0">
      <inkml:brushProperty name="width" value="0.025" units="cm"/>
      <inkml:brushProperty name="height" value="0.025" units="cm"/>
      <inkml:brushProperty name="color" value="#E71224"/>
    </inkml:brush>
  </inkml:definitions>
  <inkml:trace contextRef="#ctx0" brushRef="#br0">141 94 11435,'0'0'13437,"-10"-2"-13208,2 0-207,-1 1 0,0 0 0,1 0 0,-1 1 0,0 1 0,-16 1 0,22-1 54,1-1 0,-1 1 0,1-1 0,-1 1 0,1 0 0,-1 0 0,1 0 0,0 1 1,-1-1-1,1 0 0,0 1 0,0-1 0,0 1 0,0 0 0,0 0 0,0 0 0,0 0 0,1 0 0,-1 0 0,1 0 0,0 1 0,-1-1 0,1 0 0,0 1 0,0-1 1,1 1-1,-1-1 0,0 1 0,1 0 0,0-1 0,-1 1 0,1 4 0,0-6-52,1-1 0,-1 1 1,1 0-1,-1 0 0,0 0 0,1 0 1,0 0-1,-1-1 0,1 1 0,-1 0 1,1-1-1,0 1 0,-1 0 0,1-1 1,0 1-1,0-1 0,0 1 0,-1-1 1,1 1-1,0-1 0,0 1 0,0-1 1,0 0-1,0 0 0,0 1 1,0-1-1,0 0 0,0 0 0,0 0 1,0 0-1,1 0 0,39-1 17,-33 1 28,12-2-139,-1 0 0,1-1-1,0-1 1,-1-1 0,0-1 0,0 0 0,-1-2-1,0 0 1,0-1 0,0-1 0,-1 0-1,17-14 1,-33 23 119,0 0-1,0 0 1,1 0 0,-1 0-1,0 0 1,0 0-1,0-1 1,0 1-1,0 0 1,0 0 0,-1-1-1,1 1 1,0-1-1,-1 1 1,1-1-1,-1 1 1,1-1 0,-1 1-1,0-1 1,1 1-1,-1-1 1,0 1 0,0-1-1,0 0 1,-1-1-1,0 1-26,0 1 0,0-1 0,0 0 1,0 1-1,-1 0 0,1-1 0,-1 1 0,1 0 0,-1-1 0,1 1 0,-1 0 0,0 0 0,1 0 0,-1 1 0,0-1 0,-4-1 0,-6-1-31,-1 0-1,0 1 1,0 0 0,-22 0-1,29 2 7,0 0 0,0 1 1,0 0-1,0 0 0,0 1 0,0-1 0,0 1 0,-10 6 0,13-7-232,0 1 0,1 0-1,0-1 1,-1 1 0,1 0-1,0 0 1,0 0-1,0 0 1,-2 4 0,3-5-324,0 1 1,0 0-1,0 0 1,1 0-1,-1 0 1,0 0-1,1 0 1,0 0-1,-1 0 1,1 0-1,0 0 1,0 0-1,0 0 1,0 3-1,3 7-11543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05.738"/>
    </inkml:context>
    <inkml:brush xml:id="br0">
      <inkml:brushProperty name="width" value="0.025" units="cm"/>
      <inkml:brushProperty name="height" value="0.025" units="cm"/>
      <inkml:brushProperty name="color" value="#66CC00"/>
    </inkml:brush>
  </inkml:definitions>
  <inkml:trace contextRef="#ctx0" brushRef="#br0">6998 161 13645,'-46'-3'200,"0"-2"0,0-1 0,-55-17 0,-77-11-146,69 26-140,-151 8-1,-112 29 10,222-16-20,-661 50-204,-436 40 720,91 32-778,18 97 253,1067-213 113,-344 99 70,288-75-98,-145 69 1,229-92-34,2 3 1,0 1 0,1 3-1,2 0 1,-64 61-1,88-74 39,0 1 0,0 1 0,2 0 0,0 0 0,1 1 0,0 1 0,2 0 0,0 0 0,1 1 0,1 0 0,0 0 0,2 1 0,0 0-1,1 0 1,2 0 0,-2 21 0,5-34 24,-1 1 0,1 0 0,0-1 0,0 1 0,1-1 1,0 1-1,1-1 0,0 0 0,0 0 0,0 0 0,1 0 0,0 0 0,7 9 0,-2-6-6,0-1 1,0 0-1,1 0 1,0-1-1,0 0 1,1 0-1,17 7 1,4 0 44,1-1 0,1-2 0,0-1 0,0-1 0,39 4 0,89 9 154,203 2-1,168-25-128,-491-1-68,705-48 31,-1-46-53,-293 34 51,459-43 15,583-81 169,-877 53-152,-470 88-41,-3-7-1,152-76 0,-177 68 257,-3-6-1,-2-4 1,-4-5 0,124-108 0,-211 161 16,43-49 0,-62 64-215,0-1 0,-1 1 0,1-1 1,-1 0-1,0 0 0,-1-1 1,0 1-1,0-1 0,0 1 0,-1-1 1,-1 0-1,1 0 0,0-10 1,-3 14-32,1 0 1,-1 0-1,0-1 1,0 1 0,0 0-1,-1 0 1,1 1 0,-1-1-1,0 0 1,0 0 0,-1 1-1,1-1 1,-1 1-1,1 0 1,-1 0 0,0 0-1,0 0 1,-1 0 0,1 1-1,0 0 1,-1-1 0,0 1-1,1 0 1,-6-1 0,-11-6 12,0 1 1,-1 1 0,-28-6-1,47 13-60,-294-46-552,222 39-1062,0-3 0,1-3 0,-116-37 0,79 2-3937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07.476"/>
    </inkml:context>
    <inkml:brush xml:id="br0">
      <inkml:brushProperty name="width" value="0.025" units="cm"/>
      <inkml:brushProperty name="height" value="0.025" units="cm"/>
      <inkml:brushProperty name="color" value="#66CC00"/>
    </inkml:brush>
  </inkml:definitions>
  <inkml:trace contextRef="#ctx0" brushRef="#br0">5464 250 12460,'-14'-4'283,"-16"-5"-221,-1 1 1,1 2 0,-56-4 0,-499-21 24,87 2-73,-218 11 435,-435-21-49,146 14-331,891 32 218,-205 40-1,262-34-197,0 2-1,0 3 1,2 2 0,0 3 0,-69 41-1,79-35-137,1 3-1,2 1 0,1 3 1,2 1-1,2 1 0,1 3 1,2 1-1,2 1 0,-44 78 1,68-104 13,0-1 1,0 1-1,2 0 0,0 0 1,1 1-1,-5 31 0,9-42 28,0 1 0,1-1 0,0 1-1,0-1 1,1 1 0,0-1 0,0 1 0,1-1-1,0 0 1,0 0 0,0 0 0,1 0-1,0 0 1,1 0 0,-1-1 0,1 1 0,1-1-1,8 10 1,4 0 10,0-2 0,2 0 1,-1 0-1,2-2 0,0 0 0,0-2 0,1 0 1,22 7-1,15 2 84,107 21 0,-9-14 113,217 7-1,163-25-201,-420-9-28,194-7-109,429-66-1,292-134 161,-445 70 18,125-32 20,-697 167-48,347-99 277,-300 81-114,-1-3-1,-1-2 1,95-58-1,-139 74 3,0-1-1,-1 0 0,-1 0 1,0-1-1,-1-1 0,0-1 1,-1 1-1,19-31 0,-27 39-109,0 0 0,-1 1-1,0-1 1,0 0 0,0 0 0,-1 0-1,1-1 1,-1 1 0,0 0-1,-1 0 1,1-1 0,-1 1-1,0 0 1,-1-1 0,1 1 0,-1 0-1,0-1 1,0 1 0,-1 0-1,0 0 1,0 0 0,0 0 0,0 0-1,-1 1 1,1-1 0,-1 1-1,-1-1 1,1 1 0,0 0-1,-1 0 1,0 1 0,0-1 0,-6-3-1,-6-5-14,-1 1 0,-1 1 0,0 1-1,0 0 1,-1 2 0,0 0 0,0 0 0,0 2-1,-25-3 1,-23-2 51,-97 0 0,16 11-1087,1 6 0,-268 49 0,244-27-1720,9-8-1314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42.555"/>
    </inkml:context>
    <inkml:brush xml:id="br0">
      <inkml:brushProperty name="width" value="0.025" units="cm"/>
      <inkml:brushProperty name="height" value="0.025" units="cm"/>
    </inkml:brush>
  </inkml:definitions>
  <inkml:trace contextRef="#ctx0" brushRef="#br0">0 109 3555,'0'0'10149,"9"-1"-9204,133-32 561,30-7-119,-11 22-830,165 1 0,162 24-77,-411-4-558,423 26 655,-108-4 90,42 0-591,183 6-55,0-40 47,-476-1-37,1637-86 227,-1715 94-248,-18 0 737,86 6 1,-103 3-53,-18-3-946,-13-3-2152,-16 6-1243,4-5-1960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3.903"/>
    </inkml:context>
    <inkml:brush xml:id="br0">
      <inkml:brushProperty name="width" value="0.025" units="cm"/>
      <inkml:brushProperty name="height" value="0.025" units="cm"/>
      <inkml:brushProperty name="color" value="#66CC00"/>
    </inkml:brush>
  </inkml:definitions>
  <inkml:trace contextRef="#ctx0" brushRef="#br0">3315 664 12204,'0'0'1281,"-6"-9"-1223,-2-2-124,0 0-1,-1 0 0,-1 1 1,1 0-1,-2 1 0,1 0 0,-22-13 1,-13-4-35,-2 3 1,-1 1 0,-1 3 0,-83-21-1,-212-29 1867,269 56-1648,-32-5 703,-628-105 1699,-5 33-2962,-100 30 2583,833 60-2366,-26-3 643,33 3-486,0 0 1,-1 0-1,1 0 1,-1 0-1,1-1 0,0 1 1,-1 0-1,1 0 1,-1 0-1,1 0 0,0 0 1,-1-1-1,1 1 1,0 0-1,-1 0 0,1 0 1,0-1-1,-1 1 0,1 0 1,0-1-1,0 1 1,-1 0-1,1 0 0,0-1 1,0 1-1,-1-1 1,1 1-1,0 0 0,0-1 1,0 1-1,0 0 1,0-1-1,0 1 0,-1-1 1,1 1-1,0 0 1,0-1-1,0 1 0,0-1 1,0 1-1,1-1 0,-1 1 1,0 0-1,0-1 1,0 1-1,0 0 0,0-1 1,1 1-1,-1-1 1,0 1-1,0 0 0,0-1 1,1 1-1,-1 0 1,0 0-1,1-1 0,-1 1 1,0 0-1,0-1 0,1 1 1,0 0-1,22-17-4549,8-3-1555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5.081"/>
    </inkml:context>
    <inkml:brush xml:id="br0">
      <inkml:brushProperty name="width" value="0.025" units="cm"/>
      <inkml:brushProperty name="height" value="0.025" units="cm"/>
      <inkml:brushProperty name="color" value="#66CC00"/>
    </inkml:brush>
  </inkml:definitions>
  <inkml:trace contextRef="#ctx0" brushRef="#br0">11343 15097 9865,'-590'-619'4713,"465"478"-4242,-176-190-503,-185-210-88,38-34 154,-383-752 1235,73-44-3275,483 865 1094,-123-180 1120,-878-1143 0,962 1429-22,-792-992 659,762 988-709,-16 15 0,-18 17 0,-723-552 0,862 749-82,-272-206-21,32-37 1636,250 179-1388,-310-417-1,501 603-424,2 0 1,2-3-1,3-1 0,-39-98 1,60 128 164,1-1 1,2-1-1,0 1 1,2-1 0,1-1-1,2 1 1,1 0-1,1-1 1,1 1-1,2 0 1,0 0 0,13-44-1,-4 36 37,1 0-1,2 0 1,2 2-1,1 0 1,2 1 0,1 0-1,1 2 1,54-58-1,-55 68-279,1 1-1,1 1 0,1 1 1,1 1-1,1 2 1,0 0-1,1 2 1,0 0-1,1 2 0,1 1 1,0 2-1,35-8 1,0 8-1411,-33 4-751,47-11 0,-33-2-2469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5.442"/>
    </inkml:context>
    <inkml:brush xml:id="br0">
      <inkml:brushProperty name="width" value="0.025" units="cm"/>
      <inkml:brushProperty name="height" value="0.025" units="cm"/>
      <inkml:brushProperty name="color" value="#66CC00"/>
    </inkml:brush>
  </inkml:definitions>
  <inkml:trace contextRef="#ctx0" brushRef="#br0">63 185 16303,'-9'0'497,"-28"-4"-214,36 4-269,0 0 0,1 0 0,-1 0 0,0 0 0,0 0 0,1-1 0,-1 1 0,0 0 0,1-1 0,-1 1 0,0 0 0,1-1 0,-1 1-1,0-1 1,1 1 0,-1-1 0,1 1 0,-1-1 0,1 1 0,-1-1 0,1 0 0,-1 1 0,1-1 0,0 0 0,-1 1 0,1-1 0,0 0 0,0 0 0,0 1 0,-1-1 0,1 0 0,0 0 0,0 1 0,0-1 0,0 0 0,0 0 0,0 0 0,12-24 309,0 12-324,1 0-1,1 1 1,0 1 0,1 0-1,0 1 1,0 1 0,1 0-1,0 1 1,1 1 0,-1 0-1,1 2 1,1-1 0,-1 2-1,1 1 1,33-3 0,-44 5-36,-1 1 0,0 0 0,1 0 0,-1 1 0,0 0 0,0 0 1,0 0-1,1 1 0,-1-1 0,0 2 0,-1-1 0,1 1 0,0 0 0,-1 0 1,0 0-1,1 1 0,-1 0 0,0 0 0,-1 0 0,1 0 0,-1 1 1,0 0-1,0 0 0,-1 0 0,1 0 0,-1 1 0,0-1 0,0 1 0,-1 0 1,0 0-1,3 10 0,0 8-89,-1-1 0,-1 1 0,-1 0 0,0 0 0,-2 0 0,-1 0 1,-5 28-1,-41 170-953,28-144 346,1 2-2230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6.805"/>
    </inkml:context>
    <inkml:brush xml:id="br0">
      <inkml:brushProperty name="width" value="0.025" units="cm"/>
      <inkml:brushProperty name="height" value="0.025" units="cm"/>
      <inkml:brushProperty name="color" value="#66CC00"/>
    </inkml:brush>
  </inkml:definitions>
  <inkml:trace contextRef="#ctx0" brushRef="#br0">259 1 14414,'0'0'4938,"-9"12"-4768,-40 65 798,-69 149-1,80-150-937,36-71-83,-4 5-126,0 1 0,0 1-1,1-1 1,1 1-1,0 0 1,1 0-1,0 0 1,1 0-1,-2 21 1,5-33-52,0 0 0,0 0 0,0 0 1,0 0-1,0 0 0,0 0 0,0 0 0,-1 0 0,1 0 1,0 0-1,0-1 0,0 1 0,0 0 0,0-1 0,-1 1 1,1 0-1,0-1 0,0 1 0,-1-1 0,1 1 0,0-1 1,-1 0-1,1 1 0,1-2 0,26-31-4173,2-12-2178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7.166"/>
    </inkml:context>
    <inkml:brush xml:id="br0">
      <inkml:brushProperty name="width" value="0.025" units="cm"/>
      <inkml:brushProperty name="height" value="0.025" units="cm"/>
      <inkml:brushProperty name="color" value="#66CC00"/>
    </inkml:brush>
  </inkml:definitions>
  <inkml:trace contextRef="#ctx0" brushRef="#br0">234 1 11403,'0'0'9059,"-5"11"-8776,-3 17-164,1 0 0,2 0 1,1 1-1,1-1 0,1 53 0,2-57-99,1 0 1,1 0-1,1-1 0,7 25 0,-8-39-338,1 0-1,0-1 1,0 1 0,1-1-1,0 1 1,1-1 0,0 0-1,0-1 1,1 1 0,-1-1-1,2 0 1,-1 0 0,10 7-1,-60-49-6949,24 18 6600,-1 1 0,-32-18-1,-22-3 3424,-2 7 4404,137 8-3155,104-36-2357,-57 15-5270,-59 21-2793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7.855"/>
    </inkml:context>
    <inkml:brush xml:id="br0">
      <inkml:brushProperty name="width" value="0.025" units="cm"/>
      <inkml:brushProperty name="height" value="0.025" units="cm"/>
      <inkml:brushProperty name="color" value="#66CC00"/>
    </inkml:brush>
  </inkml:definitions>
  <inkml:trace contextRef="#ctx0" brushRef="#br0">189 76 5381,'0'0'6257,"1"-9"-2996,2-1-2403,-2 7-588,0 0 1,0 0-1,0 0 0,-1 0 1,1-1-1,-1 1 0,1 0 1,-1-1-1,0 1 1,-1 0-1,1-1 0,-1-5 1,0 9-189,0-1 0,1 0 1,-1 0-1,0 1 0,0-1 1,0 1-1,1-1 0,-1 0 1,0 1-1,0 0 0,0-1 1,0 1-1,0-1 0,0 1 1,0 0-1,0 0 0,0-1 1,0 1-1,0 0 0,0 0 1,0 0-1,0 0 0,0 0 1,0 1-1,0-1 0,0 0 1,0 0-1,0 1 0,-1 0 1,-30 11 265,19-1-323,1 1 0,1 0 0,0 0 0,1 1 0,0 1 0,1 0 0,-14 29 0,16-30 7,2-1-1,-1 2 0,2-1 0,0 0 1,1 1-1,0 0 0,1 0 0,0 0 0,1 23 1,1-35-33,0 1 0,1-1 0,-1 1-1,1-1 1,-1 0 0,1 1 0,0-1 0,0 0 0,0 0 0,0 0 0,0 0 0,0 0 0,1 0 0,-1 0 0,1 0 0,-1 0 0,1 0-1,0-1 1,0 1 0,3 2 0,-1-3 14,0 1 0,0 0 0,0-1-1,0 1 1,0-1 0,0-1 0,1 1 0,-1 0-1,0-1 1,9 0 0,-1-1-107,1 0 0,-1-1-1,0-1 1,0 0 0,0-1 0,0 0 0,13-6-1,-2-2-1946,38-28-1,-10-2-5213,-18 7-2605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8.453"/>
    </inkml:context>
    <inkml:brush xml:id="br0">
      <inkml:brushProperty name="width" value="0.025" units="cm"/>
      <inkml:brushProperty name="height" value="0.025" units="cm"/>
      <inkml:brushProperty name="color" value="#66CC00"/>
    </inkml:brush>
  </inkml:definitions>
  <inkml:trace contextRef="#ctx0" brushRef="#br0">8 0 12172,'0'0'8717,"4"11"-7601,6 26-816,-2 1 1,-2 0-1,-1 1 0,-2-1 1,-2 57-1,5 65 1122,-6-160-1380,0 0-1,1-1 1,-1 1-1,0 0 1,0 0-1,1-1 1,-1 1 0,0 0-1,0 0 1,1-1-1,-1 1 1,0 0-1,0 0 1,1 0-1,-1 0 1,0-1-1,1 1 1,-1 0 0,0 0-1,1 0 1,-1 0-1,0 0 1,1 0-1,-1 0 1,1 0-1,-1 0 1,0 0-1,1 0 1,-1 0 0,0 0-1,1 0 1,-1 0-1,0 0 1,1 1-1,-1-1 1,0 0-1,1 0 1,-1 0-1,0 0 1,0 1 0,1-1-1,-1 0 1,0 0-1,0 1 1,1-1-1,-1-49 365,-23 59-2872,22-10 2239,0 1 1,0-1-1,0 1 1,0-1-1,0 1 1,0-1-1,0 0 1,0 1 0,0-1-1,0 0 1,-1 0-1,1 0 1,0 0-1,0 0 1,0 0-1,0 0 1,0-1-1,0 1 1,-1 0-1,1 0 1,0-1-1,0 1 1,0-1 0,0 1-1,0-1 1,0 1-1,0-1 1,0 0-1,1 1 1,-1-1-1,0 0 1,0 0-1,0-1 1,-5-15-6659,6 12 1515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8.943"/>
    </inkml:context>
    <inkml:brush xml:id="br0">
      <inkml:brushProperty name="width" value="0.025" units="cm"/>
      <inkml:brushProperty name="height" value="0.025" units="cm"/>
      <inkml:brushProperty name="color" value="#66CC00"/>
    </inkml:brush>
  </inkml:definitions>
  <inkml:trace contextRef="#ctx0" brushRef="#br0">5 185 6822,'0'0'12594,"-1"-8"-10731,0 2-1601,0 0 0,0 0 1,0 0-1,1 0 0,0 0 1,1 0-1,-1 0 0,1 0 1,0 0-1,0 0 0,1 1 0,0-1 1,0 0-1,0 1 0,1-1 1,0 1-1,0 0 0,0 0 1,0 0-1,1 0 0,4-4 1,-1 3-260,0 1 0,0 0 0,0 0 0,1 1 0,-1 0 0,1 0 1,0 1-1,0 0 0,13-3 0,-18 5-6,-1 0 0,1 1 1,-1 0-1,1-1 0,-1 1 0,1 0 0,-1 0 1,1 0-1,0 0 0,-1 1 0,1-1 0,-1 1 1,1 0-1,-1-1 0,1 1 0,-1 0 0,0 0 1,1 1-1,-1-1 0,0 0 0,0 1 0,0-1 1,0 1-1,0 0 0,0 0 0,-1 0 0,1 0 1,0 0-1,-1 0 0,0 0 0,1 0 0,-1 1 1,0-1-1,0 0 0,1 4 0,2 13 33,-1 0 0,0 1 0,-1-1 0,-1 1 0,-3 27-1,2-8-5,4-30-1028,4-17-1517,7-19-4134,-8 3-1091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9.998"/>
    </inkml:context>
    <inkml:brush xml:id="br0">
      <inkml:brushProperty name="width" value="0.025" units="cm"/>
      <inkml:brushProperty name="height" value="0.025" units="cm"/>
      <inkml:brushProperty name="color" value="#66CC00"/>
    </inkml:brush>
  </inkml:definitions>
  <inkml:trace contextRef="#ctx0" brushRef="#br0">0 1 13421,'0'0'10879,"6"13"-10329,3 24-309,-1 0 1,-1 0-1,-2 0 0,0 53 1,-4-77-183,0 40-1,15 98 1,-16-151 24,0 0 0,1 0 1,-1 0-1,0 0 0,0 0 1,0 0-1,0 0 0,0 0 1,0 0-1,0 0 0,1 0 1,-1 0-1,0 0 0,0 0 1,0 0-1,0 0 0,0 0 1,0 0-1,1 0 0,-2-29 625,-6-43-434,-10-8-193,9 47-161,6 27-27,3 9-60,1 6 145,1 1-1,0 0 0,1 0 1,0-1-1,0 0 0,1 0 0,0 0 1,1 0-1,0-1 0,0 0 1,8 8-1,-11-14 17,-1 1-1,0-1 1,1 0 0,0 0-1,-1 0 1,1-1 0,0 1-1,0-1 1,0 1 0,0-1-1,0 0 1,1 0 0,-1 0-1,0-1 1,0 1 0,0-1 0,1 0-1,-1 0 1,0 0 0,1 0-1,-1 0 1,0-1 0,0 1-1,1-1 1,-1 0 0,0 0-1,0 0 1,0-1 0,0 1-1,0-1 1,0 0 0,-1 1-1,1-1 1,0 0 0,-1-1 0,0 1-1,4-4 1,5-6-96,-1-1 1,0 0 0,-1 0-1,11-21 1,-4 6-17,-16 28 115,0 0 0,0 1 0,0-1 0,0 0 0,0 0 0,0 1 0,0-1 0,0 0 0,0 0 0,0 1 0,0-1 0,0 0 1,0 0-1,0 1 0,0-1 0,0 0 0,0 0 0,0 0 0,0 1 0,1-1 0,-1 0 0,0 0 0,0 1 0,0-1 0,0 0 0,0 0 0,1 0 0,-1 0 0,0 1 0,0-1 0,0 0 0,1 0 0,-1 0 0,0 0 0,0 0 0,1 0 0,-1 1 0,0-1 0,0 0 0,1 0 0,-1 0 0,0 0 0,0 0 0,1 0 0,-1 0 0,0 0 0,0 0 0,1 0 0,-1 0 0,0 0 0,0 0 0,1-1 0,-1 1 0,0 0 0,0 0 0,0 0 0,1 0 0,-1 0 0,0 0 0,0-1 0,0 1 0,1 0 0,-1 0 0,0 0 0,0 0 0,0-1 0,0 1 0,1 0 0,4 28 21,-4-21-49,0-1 20,0 0 0,0-1 0,1 0 0,0 1 0,0-1 0,0 0 0,1 0 0,-1 0 0,1 0-1,0 0 1,6 6 0,-7-10 12,0 1-1,-1-1 1,1 0-1,0 0 1,0 1-1,0-1 1,0 0-1,1-1 1,-1 1-1,0 0 1,0-1-1,0 1 1,1-1-1,-1 0 1,0 0-1,0 1 1,1-2-1,-1 1 1,0 0-1,1 0 1,-1-1-1,0 1 1,0-1-1,0 0 1,0 1-1,1-1 1,-1 0-1,0 0 1,0-1-1,0 1 1,2-2-1,9-7 16,0 0-1,0-1 1,18-20-1,-20 19-88,0 1 0,1 0-1,1 0 1,16-10 0,-28 21 70,0-1 1,-1 1 0,1 0-1,-1-1 1,1 1 0,0 0-1,-1 0 1,1 0 0,0-1-1,-1 1 1,1 0 0,0 0-1,-1 0 1,1 0 0,0 0-1,-1 0 1,1 1 0,-1-1-1,1 0 1,0 0 0,-1 0 0,1 1-1,0-1 1,-1 0 0,1 0-1,-1 1 1,1-1 0,-1 1-1,1-1 1,-1 0 0,1 1-1,-1-1 1,1 1 0,-1-1-1,0 1 1,1-1 0,-1 1-1,0 0 1,1-1 0,-1 1-1,0-1 1,0 1 0,1 0-1,-1-1 1,0 1 0,0 0-1,0-1 1,0 1 0,0 0-1,0-1 1,0 1 0,0 0-1,0 0 1,1 55-21,-1-27-15,0-28 39,0 0 0,0 0 0,0 0 0,0 0 0,0 0 0,1 0 0,-1-1 0,0 1 0,1 0 0,-1 0 0,0 0 0,1-1 0,-1 1 0,1 0 0,-1 0 0,1-1 0,0 1 0,-1 0 0,1-1 0,0 1 0,-1-1 0,1 1 1,0-1-1,0 1 0,-1-1 0,1 1 0,0-1 0,0 0 0,0 0 0,0 1 0,0-1 0,-1 0 0,1 0 0,0 0 0,0 0 0,0 0 0,0 0 0,0 0 0,0 0 0,0 0 0,-1 0 0,3-1 0,41-21 136,-19 8-163,-23 13 9,0 1 1,1-1-1,-1 0 1,0 1-1,0-1 1,0 1-1,1 0 1,-1 0 0,0 0-1,1 0 1,-1 0-1,0 0 1,0 0-1,1 1 1,-1-1-1,0 1 1,0 0-1,0 0 1,0 0-1,0 0 1,0 0 0,0 0-1,0 0 1,0 1-1,0-1 1,-1 1-1,1-1 1,0 1-1,-1 0 1,0-1-1,1 1 1,-1 0-1,0 0 1,0 0 0,0 0-1,0 0 1,0 0-1,0 0 1,0 3-1,2 9-24,-1 1 0,0-1 0,-1 1 0,-1-1 0,-2 18 0,2-5 70,-1-17 68,1 0-1,-1 1 0,-1-1 1,0-1-1,0 1 1,-6 13-1,8-21-69,-1 1 0,0 0 0,0-1 0,-1 1 0,1-1 0,0 0 0,-1 1 0,1-1 0,-1 0 0,0 0 0,0 0 0,0 0 0,0 0 0,0 0 0,0-1 0,0 1 0,-1-1 0,1 1 0,-1-1 0,1 0 0,-1 0 0,1 0 0,-1 0 0,0 0 0,1-1 0,-1 1 0,-5-1 0,7 0-16,0-1 0,1 0 0,-1 1 0,0-1 0,0 0 0,0 0 0,0 0 0,0 1 0,1-1 0,-1 0 0,0 0 0,1 0 0,-1 0 0,1 0 0,-1 0 0,1-1 0,0 1 0,-1 0 0,1 0 0,0 0 0,0 0 0,0 0 0,0-1 0,0 1-1,0 0 1,0-1 0,-1-43 219,1 35-212,1-5-25,1 0-1,0-1 0,1 1 1,1 0-1,0 0 0,11-24 0,47-87-79,-47 98 74,-13 25-311,0-2 553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1.080"/>
    </inkml:context>
    <inkml:brush xml:id="br0">
      <inkml:brushProperty name="width" value="0.025" units="cm"/>
      <inkml:brushProperty name="height" value="0.025" units="cm"/>
      <inkml:brushProperty name="color" value="#66CC00"/>
    </inkml:brush>
  </inkml:definitions>
  <inkml:trace contextRef="#ctx0" brushRef="#br0">6 4 13485,'0'-4'1569,"-5"4"3748,5 4-4708,0 4-353,7 1-192,4 5-64,0 0-897,-1-1-1697,-3-2-3011,2-3-2147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38.814"/>
    </inkml:context>
    <inkml:brush xml:id="br0">
      <inkml:brushProperty name="width" value="0.025" units="cm"/>
      <inkml:brushProperty name="height" value="0.025" units="cm"/>
    </inkml:brush>
  </inkml:definitions>
  <inkml:trace contextRef="#ctx0" brushRef="#br0">13845 361 8008,'-678'-168'1414,"591"148"-1432,0 4 0,-168-8-1,-180 25-876,366 1 756,-71 1 57,-681 11 461,-2-38-99,-1797-84 1496,-3 87-824,1735 52-903,2 35-960,298-20 374,-331 40 428,14 79 181,758-126 223,-191 76 0,286-93-291,1 2 0,1 2 0,1 2 0,2 2 1,1 3-1,-83 75 0,116-95-11,2 0 0,-1 1-1,2 0 1,0 1 0,0 0 0,2 1 0,0 0 0,-9 24-1,14-32 1,1 0 0,0 1 0,0-1 0,1 0 0,0 1-1,0-1 1,1 1 0,0-1 0,1 1 0,-1-1-1,2 0 1,-1 1 0,1-1 0,0 0 0,1 0-1,0 0 1,0 0 0,1-1 0,9 14 0,2-2 41,1 0 1,2-2-1,0 0 1,0-1 0,2 0-1,-1-2 1,2 0-1,0-2 1,1 0-1,0-1 1,1-2 0,32 11-1,21 2 92,1-4 0,119 15 0,449 14 11,4-44-8,-378-4-112,1167 12-40,1 0 9,1193-3 56,-1569 4 63,922-17 79,43-58 355,-1220 27-544,-581 13-310,342-78 0,-531 93 308,-2-3 0,1-1 0,-1-1 0,-1-2 0,45-26 0,-70 34 54,1 1 0,-1-2 1,0 1-1,-1-1 0,0-1 0,0 0 1,-1 0-1,0 0 0,-1-1 0,0 0 0,0-1 1,-1 0-1,0 0 0,-1 0 0,-1-1 1,0 1-1,0-1 0,-1 0 0,0 0 1,1-16-1,-4 18-25,1 0-1,-2 0 1,1 0 0,-1-1-1,-1 1 1,0 0 0,0 0 0,-1 1-1,0-1 1,-1 0 0,0 1 0,-8-14-1,3 10-15,0 0-1,-1 1 0,-1 0 1,0 0-1,-1 1 1,0 1-1,-18-12 0,-18-10 28,-1 3-1,-2 2 1,0 2-1,-72-24 1,-225-54-48,337 100 12,-1630-322-334,1505 302-1029,11-4-631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43.971"/>
    </inkml:context>
    <inkml:brush xml:id="br0">
      <inkml:brushProperty name="width" value="0.025" units="cm"/>
      <inkml:brushProperty name="height" value="0.025" units="cm"/>
    </inkml:brush>
  </inkml:definitions>
  <inkml:trace contextRef="#ctx0" brushRef="#br0">1871 450 6694,'0'-11'-101,"4"-66"-359,-1 53 1049,-1 0 0,-2 0 1,0-1-1,-7-40 1,6 57-303,-1 1 0,-1-1 0,1 1 1,-1-1-1,-1 1 0,1 0 0,-1 0 1,0 0-1,-1 1 0,0-1 0,0 1 1,0 0-1,-1 0 0,0 1 0,0 0 1,0 0-1,-1 0 0,1 1 0,-9-4 1,-6-2-216,-1 1 0,0 1 0,0 1 0,0 2 1,-1 0-1,0 1 0,-28-1 0,-170 4 180,174 3-243,-22 3-12,0 3 0,0 3 1,2 3-1,-1 3 0,2 3 1,1 3-1,0 2 0,2 4 1,1 2-1,2 3 0,1 2 1,2 3-1,-76 66 0,97-71 69,0 1-1,3 2 0,1 1 0,1 1 0,3 2 0,-27 49 0,43-67-26,1-1 1,0 2 0,2-1-1,1 1 1,1 1-1,1-1 1,1 1-1,1 0 1,1 1-1,2-1 1,0 0-1,2 1 1,6 46-1,-1-51-28,0-1-1,2 0 0,0-1 1,1 1-1,1-2 0,1 1 1,0-1-1,1-1 1,1 0-1,1-1 0,1-1 1,0 0-1,33 25 0,-11-13 19,1-1-1,1-3 0,1-1 1,1-2-1,64 23 0,-42-24-2,0-3-1,2-2 0,-1-3 0,1-3 1,1-3-1,-1-2 0,130-13 0,-98-2-13,0-5 0,-2-4 0,0-4 0,152-62 0,-168 53 36,-2-3 0,-1-4 0,116-82 0,-158 98 167,0-2-1,-2-2 1,-1-1 0,-2-1-1,0-2 1,-3-1-1,0-1 1,-3-1 0,24-47-1,-37 60-43,-1-1 0,-1 0-1,-2 0 1,0-1 0,-1 0-1,-2 0 1,0 0 0,-2 0-1,-1-1 1,-1 1 0,-1 0-1,-1 0 1,-1 0 0,-1 0-1,-1 1 1,-2 0 0,0 0-1,-2 0 1,0 1 0,-16-24-1,12 23-138,-1 1-1,-1 1 0,-1 0 1,0 1-1,-2 1 0,-1 1 1,0 0-1,-1 2 0,-1 0 1,-1 2-1,0 0 1,-1 1-1,-1 2 0,0 1 1,0 0-1,-1 2 0,0 1 1,-36-6-1,19 9-237,0 1 0,0 3 0,-79 7 1,16 6-5004,85-10 1002,9-2-763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1.460"/>
    </inkml:context>
    <inkml:brush xml:id="br0">
      <inkml:brushProperty name="width" value="0.025" units="cm"/>
      <inkml:brushProperty name="height" value="0.025" units="cm"/>
      <inkml:brushProperty name="color" value="#66CC00"/>
    </inkml:brush>
  </inkml:definitions>
  <inkml:trace contextRef="#ctx0" brushRef="#br0">4 0 9225,'0'0'5637,"-4"55"-2914,4-41-866,0-3-287,0-1-193,0-5-576,4-1-641,7-4-160,-2 0-1730,1-18-3587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2.341"/>
    </inkml:context>
    <inkml:brush xml:id="br0">
      <inkml:brushProperty name="width" value="0.025" units="cm"/>
      <inkml:brushProperty name="height" value="0.025" units="cm"/>
      <inkml:brushProperty name="color" value="#66CC00"/>
    </inkml:brush>
  </inkml:definitions>
  <inkml:trace contextRef="#ctx0" brushRef="#br0">1 92 14253,'1'-10'2766,"1"1"-1988,-2 1 183,2-1 0,-1 1 0,1 0 0,0 0 0,1 0 0,6-15 1,-9 23-928,0 0 0,1 0 0,-1 0 1,0 0-1,0 0 0,0 0 1,1 0-1,-1 0 0,0 0 1,0 0-1,1-1 0,-1 1 1,0 0-1,0 1 0,0-1 1,1 0-1,-1 0 0,0 0 1,0 0-1,1 0 0,-1 0 1,0 0-1,0 0 0,0 0 0,1 0 1,-1 0-1,0 1 0,0-1 1,0 0-1,0 0 0,1 0 1,-1 0-1,0 1 0,0-1 1,0 0-1,0 0 0,0 0 1,1 0-1,-1 1 0,0-1 1,0 0-1,0 0 0,0 1 0,0-1 1,0 0-1,0 0 0,0 0 1,0 1-1,0-1 0,0 0 1,0 0-1,0 1 0,0-1 1,0 0-1,0 1 0,4 28 122,-1 1 0,-2 0 0,-1 0 0,-6 54 0,4-58-124,-5 107 123,7-132-155,0 0 0,-1 0 0,1 0 1,0 0-1,0 0 0,0-1 0,1 1 0,-1 0 1,0 0-1,0 0 0,0 0 0,1 0 1,-1 0-1,0-1 0,1 1 0,-1 0 0,1 0 1,-1 0-1,1-1 0,-1 1 0,1 0 1,0-1-1,-1 1 0,1 0 0,0-1 0,-1 1 1,1-1-1,0 1 0,0-1 0,1 1 1,0-1 1,0 0 0,0 0 0,0 0 0,0 0 0,0 0 0,0 0 1,0-1-1,1 1 0,-1-1 0,0 0 0,0 1 0,3-3 0,9-4 0,-1-1-1,23-18 0,-32 23-13,14-11-116,43-30-133,-57 42 250,0-1 1,0 1-1,0 0 0,0 1 0,1-1 1,-1 1-1,0-1 0,1 1 1,0 1-1,-1-1 0,1 1 1,-1-1-1,6 2 0,-9-1 6,0 0 1,0 1-1,0-1 1,0 1-1,0 0 0,0-1 1,0 1-1,0 0 1,0 0-1,-1-1 0,1 1 1,0 0-1,0 0 1,-1 0-1,1 0 0,-1 0 1,1 0-1,-1 0 0,1 0 1,-1 0-1,0 0 1,1 0-1,-1 0 0,0 0 1,0 0-1,0 1 1,0-1-1,0 0 0,0 0 1,0 0-1,0 0 1,0 0-1,-1 0 0,1 0 1,0 0-1,-1 2 0,-14 42 213,6-28 148,-1 0 0,-1-1 0,-23 27 0,30-38-261,0-1-1,0 0 0,0 0 0,-1 0 1,0 0-1,0-1 0,0 0 1,0 0-1,0 0 0,-1-1 1,1 1-1,-1-1 0,1-1 0,-1 1 1,0-1-1,-11 1 0,14-2-131,0-1-1,0 0 0,0 1 0,0-1 1,0-1-1,1 1 0,-1 0 1,0-1-1,1 1 0,-1-1 0,1 0 1,-1 0-1,1 0 0,0 0 0,0 0 1,0 0-1,0-1 0,0 1 0,0-1 1,1 1-1,-1-1 0,1 0 1,-2-3-1,1 2-382,0-1 1,0 1-1,1 0 1,-1-1-1,1 0 1,0 1-1,1-1 1,-1 0-1,1 0 1,0 1-1,0-1 1,0 0-1,1 0 1,-1 1-1,2-6 0,-1 8-187,1 0 0,-1 1 0,0-1 0,0 0-1,1 1 1,-1-1 0,1 1 0,0 0-1,-1-1 1,1 1 0,0 0 0,0 0-1,-1 0 1,1 0 0,2-1 0,16-6-8821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2.752"/>
    </inkml:context>
    <inkml:brush xml:id="br0">
      <inkml:brushProperty name="width" value="0.025" units="cm"/>
      <inkml:brushProperty name="height" value="0.025" units="cm"/>
      <inkml:brushProperty name="color" value="#66CC00"/>
    </inkml:brush>
  </inkml:definitions>
  <inkml:trace contextRef="#ctx0" brushRef="#br0">1 139 15278,'0'0'2461,"7"0"219,-3 0-2506,0-1-1,0 0 0,1 0 0,-1 0 1,0 0-1,0 0 0,0-1 1,0 0-1,-1 0 0,1 0 1,0 0-1,-1-1 0,0 1 0,1-1 1,-1 0-1,0 0 0,0 0 1,0 0-1,-1-1 0,1 1 0,-1-1 1,0 1-1,0-1 0,0 0 1,1-4-1,10-40 57,-13 47-216,1 1 0,-1-1 0,0 0-1,0 1 1,1-1 0,-1 0 0,0 1 0,0-1 0,0 0 0,0 1-1,0-1 1,0 0 0,0 1 0,0-1 0,0 0 0,0 0 0,-1 1-1,1-1 1,0 0 0,0 1 0,0-1 0,-1 1 0,1-1 0,-1 0-1,1 1 1,0-1 0,-1 1 0,1-1 0,-1 1 0,1-1 0,-1 1-1,1-1 1,-1 1 0,1-1 0,-1 1 0,0 0 0,1-1 0,-1 1-1,0 0 1,1 0 0,-1 0 0,0-1 0,1 1 0,-1 0 0,0 0-1,1 0 1,-1 0 0,0 0 0,1 0 0,-1 0 0,0 0 0,0 0-1,1 1 1,-1-1 0,0 0 0,1 0 0,-1 1 0,1-1-1,-1 0 1,0 1 0,1-1 0,-1 0 0,1 1 0,-1-1 0,1 1-1,-2 0 1,-2 2 25,0 1-1,1-1 1,-1 1-1,1 0 1,0 0-1,0 0 1,0 0-1,0 1 1,1-1-1,0 1 0,-1-1 1,2 1-1,-1 0 1,1 0-1,-2 6 1,-1 7 70,1 0 0,1 0 0,-1 19 0,3-33-81,-1 1 0,1-1 0,1 1 0,-1-1 0,1 1 0,-1-1 0,1 0-1,0 1 1,1-1 0,-1 0 0,1 0 0,0 0 0,0 0 0,0 0 0,1 0 0,4 6 0,-4-8-23,0 0 0,0 0 0,1 0 0,-1 0 0,1 0 0,-1-1 0,1 1 1,-1-1-1,1 0 0,0 0 0,0 0 0,0-1 0,-1 1 0,1-1 0,0 0 0,0 0 0,0-1 0,0 1 0,7-2 1,-3 0-1,1-1 1,-1 0 0,0 0 0,1-1 0,-2 1 0,1-2 0,0 1 0,-1-1 0,0 0 0,0-1 0,0 0 0,-1 0-1,0 0 1,0-1 0,8-12 0,-6 8 0,-1 0-1,0-1 1,-1 0-1,0 0 1,-1-1-1,0 1 1,-1-1-1,-1 0 1,4-22-1,-9 20-33,-2 19-3,-4 14 82,1 1 0,1-1 0,0 1 0,2 0 0,0 1 0,1-1 0,1 1 0,0 32 0,2-50-66,-1 0 0,1 0 0,0 0 0,0 0 0,0 0 0,1-1 0,-1 1 0,0 0 0,1 0 0,-1 0 0,1 0 0,-1-1 0,1 1 0,0 0 0,0-1 0,0 1 0,0 0 0,0-1 0,0 1 0,0-1 0,0 0 0,1 1 0,-1-1 0,1 0 0,-1 0 0,1 0 0,-1 0 0,1 0 0,-1 0 0,1 0 0,0 0 0,0-1 0,0 1 0,-1-1 0,1 1 0,0-1 0,0 0 0,0 0 0,0 1 0,0-1 0,-1-1 0,1 1 0,0 0 0,0 0 0,0-1 0,0 1 0,-1-1 0,1 1 0,0-1 0,0 0 0,-1 0 0,4-2 0,-2 2-449,-1-1-1,1 0 1,-1 0-1,1 0 1,-1 0-1,1 0 1,-1 0-1,0 0 1,0-1 0,0 1-1,-1-1 1,1 0-1,2-4 1,6-21-6247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3.110"/>
    </inkml:context>
    <inkml:brush xml:id="br0">
      <inkml:brushProperty name="width" value="0.025" units="cm"/>
      <inkml:brushProperty name="height" value="0.025" units="cm"/>
      <inkml:brushProperty name="color" value="#66CC00"/>
    </inkml:brush>
  </inkml:definitions>
  <inkml:trace contextRef="#ctx0" brushRef="#br0">1 1 16464,'0'0'5349,"48"26"-7431,-25-18-3908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3.455"/>
    </inkml:context>
    <inkml:brush xml:id="br0">
      <inkml:brushProperty name="width" value="0.025" units="cm"/>
      <inkml:brushProperty name="height" value="0.025" units="cm"/>
      <inkml:brushProperty name="color" value="#66CC00"/>
    </inkml:brush>
  </inkml:definitions>
  <inkml:trace contextRef="#ctx0" brushRef="#br0">68 138 14670,'0'0'2343,"-5"8"-373,-7 12-1044,1 1-1,-12 29 1,20-42-870,0-1 0,0 1 0,1-1 1,0 1-1,1 0 0,0 0 0,0 0 1,0 0-1,1 0 0,1 0 0,-1 0 0,3 12 1,-3-19-48,1 0 0,-1 0 0,1 0 0,-1 0 0,1 0 0,-1 0 0,1 0 1,0 0-1,0 0 0,-1-1 0,1 1 0,0 0 0,0 0 0,0 0 0,0-1 1,0 1-1,0-1 0,0 1 0,0-1 0,0 1 0,0-1 0,0 1 0,0-1 1,0 0-1,0 0 0,0 0 0,1 1 0,-1-1 0,0 0 0,0 0 0,0-1 1,0 1-1,0 0 0,0 0 0,3-1 0,-1 0 43,1 0-1,-1 0 1,0-1 0,1 1-1,-1-1 1,0 1 0,0-1-1,0 0 1,0-1 0,4-2-1,7-12 8,0 0-1,-1-1 1,-1-1 0,0 0-1,-2 0 1,14-35-1,-6 6 1136,19-87 0,-66 240-366,20-76-507,0 0 0,2 1 0,1-1 0,2 1 0,-2 59 0,6-87-332,-1 0 0,1 0-1,0 0 1,0 0 0,0 0-1,1 0 1,-1-1 0,0 1-1,1 0 1,-1 0-1,1 0 1,0 0 0,0-1-1,0 1 1,0 0 0,0 0-1,0-1 1,0 1 0,0-1-1,0 1 1,1-1-1,-1 0 1,1 1 0,-1-1-1,1 0 1,-1 0 0,1 0-1,0 0 1,-1 0 0,1-1-1,0 1 1,0 0 0,0-1-1,0 1 1,0-1-1,0 0 1,-1 1 0,1-1-1,3 0 1,-2-1-283,0 1-1,0-1 1,0 0 0,0 0-1,0 0 1,-1 0 0,1 0 0,0-1-1,0 1 1,3-4 0,-3 3-443,0 0 0,-1-1 0,1 1 0,-1-1 0,1 0 0,-1 1 0,0-1 0,0-1 0,2-4 0,5-18-6955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3.799"/>
    </inkml:context>
    <inkml:brush xml:id="br0">
      <inkml:brushProperty name="width" value="0.025" units="cm"/>
      <inkml:brushProperty name="height" value="0.025" units="cm"/>
      <inkml:brushProperty name="color" value="#66CC00"/>
    </inkml:brush>
  </inkml:definitions>
  <inkml:trace contextRef="#ctx0" brushRef="#br0">1 83 11851,'0'0'8221,"11"4"-7356,-7-2-776,0-1 0,1 1 0,0-1 0,-1 0 0,1 0 0,0 0 0,0 0 0,-1-1 0,1 0 0,0 0 0,0 0 0,0-1 0,-1 0 0,1 1 0,0-2 0,-1 1 0,1-1 0,-1 1 0,1-1 0,-1 0 0,0-1 0,0 1 0,6-5-1,-5 3 274,1-1 0,-2 0-1,1 0 1,0 0 0,-1-1-1,4-6 1,-7 11-266,-1 0 0,1 0 0,-1 0 0,1 1 0,-1-1 0,0 0 0,0 0 0,1 0 0,-1 0 0,0 0 0,0 0 0,0 0 0,0 0 1,0 0-1,0 0 0,0 0 0,0 0 0,0 0 0,0 0 0,-1-1 0,0 1-51,0 0 1,0 0-1,0 0 0,0 1 1,0-1-1,0 0 0,0 1 1,0-1-1,-1 0 1,1 1-1,0 0 0,0-1 1,0 1-1,-1 0 0,1-1 1,0 1-1,0 0 1,-1 0-1,1 0 0,0 0 1,-2 1-1,-3-1 10,-1 1 0,1 0-1,0 1 1,0-1 0,0 1 0,0 1 0,0-1-1,0 1 1,1 0 0,-1 0 0,1 1 0,0-1-1,-1 1 1,2 0 0,-1 1 0,-5 6-1,6-7 19,0 0-1,1 0 1,-1 1-1,1-1 1,0 1-1,1 0 1,-1 0-1,1 0 1,0 0-1,0 0 1,1 1-1,-1-1 1,1 1-1,0-1 1,1 1-1,-1-1 1,1 1-1,0-1 1,2 9-1,-1-11-65,0 0 0,0 0 1,1 0-1,-1 0 0,1 0 0,0-1 1,0 1-1,0-1 0,0 1 0,0-1 1,1 1-1,-1-1 0,1 0 0,-1 0 0,1-1 1,0 1-1,0 0 0,0-1 0,0 0 1,0 1-1,0-1 0,0 0 0,0-1 1,4 1-1,10 3-222,0-2 1,0 0-1,21 0 0,-30-2-68,53-2-2997,-20-7-2109,12-13-6980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4.554"/>
    </inkml:context>
    <inkml:brush xml:id="br0">
      <inkml:brushProperty name="width" value="0.025" units="cm"/>
      <inkml:brushProperty name="height" value="0.025" units="cm"/>
      <inkml:brushProperty name="color" value="#66CC00"/>
    </inkml:brush>
  </inkml:definitions>
  <inkml:trace contextRef="#ctx0" brushRef="#br0">15 116 9929,'0'0'2301,"4"-10"416,21-49 2633,-23 66-662,0 38-3446,-24 105 28,13-105-1160,2 0 1,-1 55 0,8-100-106,0 1 0,0-1 0,0 0-1,-1 1 1,1-1 0,0 0 0,0 1 0,0-1 0,0 0 0,0 1 0,0-1-1,0 0 1,0 1 0,0-1 0,0 0 0,0 1 0,0-1 0,0 0 0,0 1-1,0-1 1,0 0 0,0 1 0,0-1 0,0 0 0,0 0 0,1 1 0,-1-1-1,0 0 1,0 1 0,0-1 0,1 0 0,-1 0 0,0 1 0,0-1-1,1 0 1,-1 0 0,0 1 0,0-1 0,1 0 0,-1 0 0,0 0 0,1 0-1,-1 0 1,0 1 0,1-1 0,-1 0 0,0 0 0,1 0 0,-1 0 0,0 0-1,1 0 1,-1 0 0,0 0 0,1 0 0,-1 0 0,0 0 0,1 0 0,-1-1-1,0 1 1,1 0 0,-1 0 0,0 0 0,1 0 0,-1-1 0,0 1-1,0 0 1,1 0 0,-1 0 0,0-1 0,17-19 610,-6-2-474,-1-2 0,-1 0 0,-2 0 0,0 0 0,-1-1 1,-2 0-1,2-27 0,-2 17-301,-2 1 1,-1-1-1,-4-35 1,5 80 151,0 0 0,1 0 0,0 0 0,0 0 0,1-1 0,0 1 0,10 13 1,-12-20 13,-1-1 1,1 0 0,0 0 0,0 0 0,0 0 0,1 0 0,-1 0 0,0-1 0,1 1-1,-1-1 1,1 1 0,-1-1 0,1 0 0,0 0 0,-1 0 0,1-1 0,0 1-1,0-1 1,0 1 0,0-1 0,-1 0 0,1 0 0,0 0 0,0 0 0,0-1-1,0 1 1,-1-1 0,1 0 0,0 0 0,0 0 0,-1 0 0,1 0 0,2-2 0,5-3 18,-1 0 0,0-1 1,0 0-1,-1 0 0,0-1 1,0 0-1,0 0 0,-1-1 1,-1 0-1,0-1 0,0 1 1,0-1-1,-1 0 1,-1 0-1,4-12 0,-36 122-384,0 5 409,26-94-39,-2 8 97,1 0 0,1 0 0,0 39 0,3-57-102,-1 1 0,0-1 0,0 1 1,0-1-1,1 1 0,-1-1 0,1 0 0,-1 1 1,1-1-1,-1 0 0,1 1 0,0-1 0,0 0 1,0 0-1,0 1 0,0-1 0,0 0 0,0 0 1,0 0-1,0 0 0,0-1 0,1 1 0,-1 0 1,0 0-1,0-1 0,1 1 0,-1-1 0,1 1 1,-1-1-1,0 1 0,1-1 0,-1 0 0,1 0 1,-1 0-1,1 0 0,-1 0 0,1 0 0,-1 0 1,1 0-1,1-1 0,3 0 17,-1 0-1,0-1 1,0 1-1,-1-1 1,1 0-1,0 0 1,-1-1-1,1 1 1,-1-1-1,6-5 1,1-6-335,0 0 1,-1-1 0,-1 0 0,0 0 0,7-19 0,-9 21-1730,-17 64 1901,6-31 154,0 1 1,-2 36 0,6-56-62,0 0 0,0 0 1,0 0-1,0 0 0,0 0 0,0 0 1,0 0-1,0 0 0,1-1 1,-1 1-1,0 0 0,0 0 0,1 0 1,-1 0-1,1 0 0,-1-1 1,1 1-1,-1 0 0,1 0 0,-1-1 1,1 1-1,0 0 0,-1-1 1,1 1-1,0 0 0,0-1 0,-1 1 1,1-1-1,0 0 0,0 1 1,0-1-1,0 0 0,0 1 0,-1-1 1,1 0-1,0 0 0,0 0 1,0 1-1,0-1 0,0 0 0,0-1 1,0 1-1,0 0 0,0 0 1,0 0-1,-1 0 0,1-1 0,0 1 1,0 0-1,1-2 0,4 1-1002,-2-1 1,1-1-1,0 1 0,0-1 0,-1 0 0,1 0 1,6-7-1,14-16-9505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5.593"/>
    </inkml:context>
    <inkml:brush xml:id="br0">
      <inkml:brushProperty name="width" value="0.025" units="cm"/>
      <inkml:brushProperty name="height" value="0.025" units="cm"/>
      <inkml:brushProperty name="color" value="#66CC00"/>
    </inkml:brush>
  </inkml:definitions>
  <inkml:trace contextRef="#ctx0" brushRef="#br0">70 63 14510,'0'0'9977,"0"14"-8610,-6 105 551,2-53-1529,6 126 0,-1-221 149,-10-28-1103,6 46 399,-1 0 8,1 0 1,-1 0-1,-1 1 1,0-1 0,0 1-1,-1 0 1,-13-15 0,84 24-4,-56 1 197,0-1 0,0 0-1,0-1 1,0 0 0,-1-1-1,1 1 1,-1-2 0,1 1-1,-1-1 1,0 0 0,-1-1-1,1 0 1,-1 0 0,0-1-1,0 0 1,0 0 0,-1 0-1,9-12 1,-8 8 25,0 0-1,0 0 1,-1-1 0,0 0-1,0 0 1,-2-1 0,1 1-1,-1-1 1,-1 0 0,0 0-1,-1 0 1,0-1 0,-1-13-1,-15 62-540,5-3 373,-8 25 379,1 0 1,4 1-1,2 0 0,-3 77 0,13-134-269,0-1 0,0 0 0,0 0 0,0 1-1,0-1 1,0 0 0,0 0 0,0 1-1,0-1 1,1 0 0,-1 0 0,0 0 0,1 1-1,-1-1 1,1 0 0,0 0 0,-1 0 0,1 0-1,0 0 1,-1 0 0,1 0 0,0 0 0,0 0-1,0 0 1,0-1 0,0 1 0,2 1 0,-2-2 7,0 0 0,0-1 1,0 1-1,0 0 1,0-1-1,0 1 0,0-1 1,0 1-1,0-1 1,-1 1-1,1-1 0,0 1 1,0-1-1,0 0 1,-1 0-1,1 1 1,0-1-1,-1 0 0,1 0 1,-1 0-1,1 0 1,-1 0-1,1 0 0,-1 0 1,0 1-1,1-1 1,-1 0-1,0-1 0,0 1 1,0 0-1,0 0 1,0-1-1,3-12-87,-1 1 0,0-1 0,-1 1 1,0-1-1,-1 0 0,-1 1 0,0-1 0,-1 0 0,-7-23 0,6 40-440,0 12 351,3 21 81,0-34 82,0 0 0,1-1 0,-1 1 0,1 0 1,-1-1-1,1 1 0,0-1 0,0 1 0,-1-1 1,1 1-1,0-1 0,0 0 0,1 1 0,-1-1 1,0 0-1,0 0 0,1 0 0,-1 0 0,0 0 0,1 0 1,-1 0-1,1 0 0,2 0 0,0 0 15,-1 0-1,1-1 1,0 1 0,-1-1-1,1 0 1,0 0 0,0 0-1,-1-1 1,1 1-1,5-3 1,2 0 26,0-1 0,1 0 0,-1-1 0,-1 0 0,20-13 0,-18 9-15,0-1-1,0-1 1,-1 1 0,19-25-1,-26 29-4,0 0 0,0 0 0,0 0 0,-1-1 0,0 0 0,0 1 0,-1-1 0,1 0 0,-2 0 0,1-1 0,-1 1 0,1-10 0,-2 16-19,0 1-1,0-1 1,0 1 0,1 0 0,-1-1 0,0 1-1,0-1 1,0 1 0,0 0 0,0-1 0,0 1-1,0 0 1,0-1 0,0 1 0,-1-1 0,1 1-1,0 0 1,0-1 0,0 1 0,0 0 0,0-1-1,-1 1 1,1 0 0,0-1 0,0 1 0,-1 0-1,1-1 1,0 1 0,0 0 0,-1 0-1,1-1 1,0 1 0,-1 0 0,1 0 0,0 0-1,-1-1 1,1 1 0,-1 0 0,1 0 0,0 0-1,-1 0 1,-16 11-115,-12 26-53,22-26 241,0 0 1,1 0 0,0 1-1,0 0 1,1 0 0,1 0-1,0 0 1,0 1 0,2 0-1,-1 0 1,2 0 0,-1 19-1,2-30-66,0 0-1,1 0 1,-1 0-1,0 0 0,1-1 1,0 1-1,-1 0 1,1 0-1,0 0 0,0-1 1,0 1-1,0 0 0,0-1 1,0 1-1,0-1 1,1 0-1,-1 1 0,0-1 1,1 0-1,-1 0 1,1 0-1,-1 0 0,1 0 1,0 0-1,0 0 1,-1 0-1,1-1 0,0 1 1,0-1-1,0 1 0,0-1 1,0 0-1,-1 1 1,1-1-1,0 0 0,0-1 1,0 1-1,3-1 1,1 0 29,0 0 1,0 0 0,0-1 0,0 0 0,0 0 0,0 0 0,-1-1 0,0 0-1,1 0 1,-1 0 0,6-5 0,1-5 0,0 0 0,-1 0 0,-1-1 0,0-1-1,-1 0 1,0 0 0,12-30 0,-7 7 41,-1-1 0,10-50 0,-26 86-137,-5 9-74,-7 10-83,5 0 208,1 0 0,0 0 1,1 0-1,1 1 1,1 0-1,0 1 0,2 0 1,-5 31-1,8-44 3,1 1 0,0 0-1,0-1 1,0 1 0,1 0 0,0-1 0,0 1 0,0-1 0,1 1 0,0-1-1,0 0 1,0 0 0,5 8 0,-4-9-18,0 0-1,0-1 0,1 0 1,-1 1-1,1-2 1,0 1-1,0 0 1,0-1-1,0 1 1,0-1-1,1 0 1,-1-1-1,1 1 1,-1-1-1,1 0 1,0 0-1,-1 0 0,9 0 1,-3 0-267,0-1 1,1 0-1,-1 0 0,0-1 1,13-2-1,-20 2-74,0 1 0,-1-1-1,1 0 1,0 0 0,-1 0 0,1 0 0,-1 0-1,0-1 1,1 1 0,-1-1 0,0 0-1,0 1 1,0-1 0,0 0 0,0 0 0,0 0-1,-1-1 1,1 1 0,-1 0 0,1 0-1,-1-1 1,0 1 0,0-1 0,1-3 0,0-16-8091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5.936"/>
    </inkml:context>
    <inkml:brush xml:id="br0">
      <inkml:brushProperty name="width" value="0.025" units="cm"/>
      <inkml:brushProperty name="height" value="0.025" units="cm"/>
      <inkml:brushProperty name="color" value="#66CC00"/>
    </inkml:brush>
  </inkml:definitions>
  <inkml:trace contextRef="#ctx0" brushRef="#br0">0 13 15182,'0'0'3780,"7"-4"-3780,2-1-4773,7 1-7174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9.404"/>
    </inkml:context>
    <inkml:brush xml:id="br0">
      <inkml:brushProperty name="width" value="0.025" units="cm"/>
      <inkml:brushProperty name="height" value="0.025" units="cm"/>
      <inkml:brushProperty name="color" value="#66CC00"/>
    </inkml:brush>
  </inkml:definitions>
  <inkml:trace contextRef="#ctx0" brushRef="#br0">45 205 993,'-9'2'-740,"-20"6"13064,23-2-5846,16 0-4510,-9-6-1880,1 0 1,-1 0 0,0-1 0,1 1-1,-1-1 1,1 1 0,-1-1 0,0 1 0,1-1-1,-1 0 1,0 0 0,0 1 0,0-1-1,1 0 1,-1 0 0,0 0 0,0-1 0,0 1-1,0-1 1,27-33 28,-19 23 254,11-12-185,2-2 321,-22 33-312,-10 21-127,5-21 114,5-11 104,10-16-167,-2 9-34,1-1 1,-2 0-1,13-26 1,2-3 271,-29 54-301,0 1 0,1-1-1,1 2 1,0-1 0,0 1 0,2-1-1,0 1 1,-1 23 0,4-37-53,0-1 0,0 1 0,0 0 1,0 0-1,0-1 0,0 1 0,0 0 0,1-1 0,-1 1 1,0 0-1,1-1 0,-1 1 0,1 0 0,-1-1 0,0 1 1,1 0-1,-1-1 0,1 1 0,0-1 0,-1 1 0,1-1 0,-1 0 1,1 1-1,0-1 0,-1 1 0,1-1 0,0 0 0,-1 0 1,1 1-1,0-1 0,0 0 0,-1 0 0,1 0 0,0 0 1,0 0-1,-1 0 0,1 0 0,0 0 0,0 0 0,-1 0 1,1 0-1,0 0 0,-1-1 0,1 1 0,0 0 0,0-1 0,-1 1 1,2-1-1,36-18 216,-28 9-182,-1 1 0,1-1 0,-2 0 0,10-14 0,10-13 55,-25 89-252,-3-43 189,0-5-22,0 1 0,0-1 0,0 1 0,1-1 0,-1 1 1,1-1-1,2 6 0,-3-10 2,1 1 0,-1 0 1,1 0-1,-1-1 0,1 1 0,0 0 0,-1-1 0,1 1 1,0-1-1,0 1 0,-1-1 0,1 1 0,0-1 0,0 1 1,0-1-1,0 0 0,0 0 0,0 1 0,0-1 0,-1 0 1,1 0-1,0 0 0,0 0 0,0 0 0,0 0 1,0 0-1,0 0 0,0 0 0,0-1 0,0 1 0,0 0 1,-1-1-1,1 1 0,0 0 0,0-1 0,0 1 0,-1-1 1,1 0-1,0 1 0,0-1 0,-1 1 0,2-2 1,10-6 104,0-1 1,-1 0 0,16-16-1,-21 18-126,0 0-1,1 0 1,0 1 0,0 0-1,1 1 1,-1-1-1,1 2 1,0-1-1,1 1 1,-1 0 0,17-5-1,-24 9 4,0 0 0,0 0 1,0 0-1,0 0 0,-1 0 0,1 0 0,0 0 0,0 0 1,0 0-1,0 0 0,0 0 0,0 1 0,0-1 0,0 0 0,0 1 1,-1-1-1,1 0 0,0 1 0,0-1 0,-1 1 0,1 0 0,0-1 1,0 1-1,-1-1 0,1 1 0,-1 0 0,1 0 0,-1-1 1,1 1-1,-1 0 0,1 0 0,-1 0 0,1 0 0,-1 1 0,3 40 4,-3-40 2,-1 1 0,1 0-1,0-1 1,0 1 0,0 0-1,0 0 1,0-1-1,1 1 1,-1 0 0,1-1-1,0 1 1,0-1 0,0 1-1,0-1 1,2 5 0,-2-7-10,0 1 0,0-1 0,0 0 0,0 1 0,0-1 0,0 0 0,0 0 0,0 0 0,0 0 0,0 0 0,0 0 0,0 0 0,1 0 0,-1 0 0,0 0 0,0 0 0,0-1 0,0 1 0,-1 0 0,1-1 1,0 1-1,0-1 0,0 1 0,0-1 0,0 0 0,0 1 0,-1-1 0,1 0 0,0 1 0,-1-1 0,2-1 0,24-31-113,-20 25-86,0 0-28,-2 2 8,-1 0 0,2 0 1,-1 0-1,0 1 0,1 0 0,0 0 0,0 0 1,1 1-1,0 0 0,-1 0 0,12-6 1,-16 11 200,-1 0 0,1 0 0,0 0 0,-1 0 0,1 0 0,0 0 0,-1 0 0,1 0 0,-1 1 0,1-1 0,-1 0 0,0 0 0,0 0 0,1 1 0,-1-1 0,0 0 0,0 0 0,0 1 0,0-1 0,0 0 0,-1 0 0,1 2 0,-1 0 2,0 24 172,-2 0 1,-1 0 0,-8 27-1,7-35 42,0 1-1,2 0 1,0 0-1,1 0 0,1 0 1,1 0-1,3 29 0,7-15-251,-7-25 185,-1-1 0,1 1 0,-1 0 0,-1 0 0,1 13 0,-2-20-76,0 0 0,0 0 0,-1 1 1,1-1-1,0 0 0,-1 0 0,0 1 0,0-1 0,1 0 0,-1 0 0,-1 0 0,1 0 1,0 0-1,0-1 0,-1 1 0,1 0 0,-1 0 0,1-1 0,-1 1 0,0-1 0,0 1 1,0-1-1,0 0 0,1 0 0,-2 0 0,-2 1 0,3 0-31,-1-1 0,1 0 0,-1 0-1,1-1 1,-1 1 0,0-1 0,1 1 0,-1-1-1,0 0 1,1 0 0,-1 0 0,0 0 0,1 0 0,-1 0-1,0-1 1,1 0 0,-1 1 0,1-1 0,-1 0-1,1 0 1,-5-3 0,4 2 13,1 0 0,-1-1 0,0 0 0,1 1 0,-1-1 0,1 0 0,0 0 0,0-1 0,0 1 0,0 0 0,1-1 0,-1 1 0,-1-8 0,1 6-2,1-1-1,0 0 0,0 1 1,0-1-1,0 0 1,1 0-1,0 0 1,0 0-1,1 1 1,0-1-1,0 0 1,0 0-1,1 1 1,0-1-1,0 1 1,0-1-1,0 1 1,1 0-1,6-9 1,14-7 32,1 0 0,32-19 0,-31 22 41,-1 0-1,22-21 1,-38 30-77,0 0 0,-1 0 0,0 0 0,0-1 0,-1 0 0,0 0 0,-1-1 0,8-19 0,-5 6 9,-4 16-18,-1-1 0,0 0 0,0 0 0,-1 0 0,2-18-1,-5 31-19,-1 0 0,0 0 0,0-1 0,-1 1 0,1 0 0,-1-1 0,1 0 0,-4 4 0,-1 0-2,-12 18 2,-29 40-73,44-60 76,1 1-1,0-1 1,1 1 0,-1-1-1,1 1 1,0 0 0,1 0-1,-1 0 1,1 0 0,0 8-1,1-13 10,0 0 0,1-1-1,-1 1 1,1 0-1,-1-1 1,1 1-1,-1-1 1,1 1-1,0-1 1,-1 1-1,1-1 1,-1 1-1,1-1 1,0 0-1,0 1 1,-1-1-1,1 0 1,0 0-1,0 1 1,-1-1 0,1 0-1,0 0 1,0 0-1,-1 0 1,1 0-1,0 0 1,0 0-1,-1 0 1,1 0-1,0-1 1,0 1-1,-1 0 1,1 0-1,0-1 1,0 1-1,0-1 1,33-10 150,15-25-70,-43 30-94,0 0 0,0 1 0,1 0 1,-1 0-1,1 0 0,0 1 0,1 0 1,-1 1-1,1-1 0,-1 2 0,1-1 1,9-1-1,-16 4 7,0 0 0,-1 1 0,1-1 0,0 1-1,0-1 1,0 1 0,-1-1 0,1 1 0,0 0 0,-1-1 0,1 1 0,-1 0 0,1-1 0,0 1 0,-1 0 0,0 0-1,1-1 1,-1 1 0,1 0 0,-1 0 0,0 0 0,0 0 0,1 0 0,-1 0 0,0-1 0,0 1 0,0 0 0,0 0-1,0 0 1,0 0 0,-1 1 0,1-1 10,0 0-1,0 0 1,0 1 0,0-1-1,0 0 1,0 0-1,0 1 1,1-1-1,-1 0 1,0 0 0,0 0-1,1 0 1,-1 1-1,1-1 1,0 0-1,-1 0 1,1 0 0,0 0-1,-1 0 1,1 0-1,0 0 1,0-1 0,0 1-1,0 0 1,0 0-1,0-1 1,0 1-1,0 0 1,0-1 0,0 1-1,0-1 1,0 1-1,0-1 1,2 1 0,7-3 128,-1 1 0,1-2 1,-1 1-1,1-1 0,-1 0 1,0-1-1,-1 0 1,1 0-1,13-10 0,-13 8-167,1 0 0,1 1-1,-1 0 1,1 0 0,0 1-1,0 1 1,12-3-1,-21 5 14,0 1 0,-1-1 0,1 1 0,-1 0 0,1 0 0,0 0 0,-1 0 0,1 0 0,0 0 0,-1 0 0,1 0 0,-1 1 0,1-1 0,-1 0 0,1 1 0,0 0 0,-1-1 0,0 1 0,1 0 0,-1 0 0,1 0 0,-1-1 0,0 2 0,0-1 0,1 0 0,-1 0 0,0 0 0,0 0 0,0 1 0,0-1 0,0 0 0,-1 1-1,2 1 1,-1 3 22,-1 0 0,1 0-1,-1 0 1,0-1-1,0 1 1,-1 0 0,0 0-1,-2 8 1,-1 20 11,3-19-4976,1-21-2114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30.631"/>
    </inkml:context>
    <inkml:brush xml:id="br0">
      <inkml:brushProperty name="width" value="0.025" units="cm"/>
      <inkml:brushProperty name="height" value="0.025" units="cm"/>
    </inkml:brush>
  </inkml:definitions>
  <inkml:trace contextRef="#ctx0" brushRef="#br0">0 75 12748,'0'0'-2178,"0"-74"-545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0.576"/>
    </inkml:context>
    <inkml:brush xml:id="br0">
      <inkml:brushProperty name="width" value="0.025" units="cm"/>
      <inkml:brushProperty name="height" value="0.025" units="cm"/>
      <inkml:brushProperty name="color" value="#66CC00"/>
    </inkml:brush>
  </inkml:definitions>
  <inkml:trace contextRef="#ctx0" brushRef="#br0">22 52 9929,'0'0'540,"9"-6"-183,-5 3-117,53-29 1862,-52 30-1079,0 0 0,0 0 0,1 1 0,-1 0 0,1 0 0,10-1 0,-16 2-963,0 0 1,1 0 0,-1 0 0,0 0 0,0 0 0,0 1 0,1-1 0,-1 0 0,0 0 0,0 0 0,0 0 0,0 0-1,1 1 1,-1-1 0,0 0 0,0 0 0,0 0 0,0 0 0,0 1 0,1-1 0,-1 0 0,0 0 0,0 0-1,0 1 1,0-1 0,0 0 0,0 0 0,0 1 0,0-1 0,0 0 0,0 0 0,0 1 0,0-1 0,0 0-1,0 0 1,0 0 0,0 1 0,0-1 0,0 0 0,0 0 0,0 0 0,0 1 0,-1-1 0,1 0 0,0 0 0,0 0-1,0 1 1,0-1 0,0 0 0,-1 0 0,1 0 0,0 0 0,0 1 0,0-1 0,-1 0 0,1 0 0,0 0-1,0 0 1,0 0 0,-1 0 0,1 0 0,0 0 0,0 0 0,0 0 0,-1 0 0,1 0 0,-17 16 153,14-14 108,0 0-211,0 0 0,1 0-1,-1-1 1,-1 1-1,1-1 1,0 1 0,0-1-1,0 0 1,-1-1 0,1 1-1,0 0 1,-1-1-1,1 0 1,-6 0 0,7 0-98,0-1 1,0 1-1,0 0 1,0 0 0,0 0-1,0 0 1,0 1-1,0-1 1,0 0-1,1 1 1,-1-1 0,0 1-1,0 0 1,0-1-1,0 1 1,1 0 0,-1 0-1,0 0 1,1 0-1,-1 1 1,1-1 0,-1 0-1,1 1 1,0-1-1,0 1 1,-1-1-1,1 1 1,0 0 0,0-1-1,1 1 1,-1 0-1,0 0 1,0 0 0,1 0-1,-1-1 1,1 4-1,-2 5-44,0 0 0,1 0 0,0 0 0,1 0 0,0 0 0,2 12 0,-1-20 27,-1 1 0,1-1 0,-1 0 0,1 1 0,0-1 0,0 0 0,0 0 1,0 1-1,0-1 0,0 0 0,1 0 0,-1 0 0,1-1 0,-1 1 0,1 0 1,0-1-1,-1 1 0,1-1 0,0 1 0,0-1 0,0 0 0,1 1 0,-1-1 1,0-1-1,0 1 0,0 0 0,1 0 0,-1-1 0,0 1 0,1-1 1,2 0-1,73-2 153,-78 2-148,0 0 1,1 0-1,-1 0 0,0 0 1,0 0-1,0 0 0,1 0 1,-1 0-1,0 0 0,0 0 0,0 0 1,1 0-1,-1 0 0,0 1 1,0-1-1,0 0 0,1 0 0,-1 0 1,0 0-1,0 0 0,0 0 1,0 1-1,0-1 0,1 0 1,-1 0-1,0 0 0,0 0 0,0 1 1,0-1-1,0 0 0,0 0 1,0 0-1,0 1 0,0-1 1,1 0-1,-1 0 0,0 0 0,0 1 1,0-1-1,0 0 0,0 0 1,0 1-1,-1-1 0,-4 13 209,-14 11 254,4-18-139,0 0-1,-1-1 1,1 0-1,-1-2 1,-24 4-1,37-7-867,23-4-740,0-1 0,-1-2 0,21-8-1,24-17-5466,-25 10-425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0.953"/>
    </inkml:context>
    <inkml:brush xml:id="br0">
      <inkml:brushProperty name="width" value="0.025" units="cm"/>
      <inkml:brushProperty name="height" value="0.025" units="cm"/>
      <inkml:brushProperty name="color" value="#66CC00"/>
    </inkml:brush>
  </inkml:definitions>
  <inkml:trace contextRef="#ctx0" brushRef="#br0">20 9 11082,'0'0'10095,"-2"10"-8899,-1 2-796,-1 2 329,1 0 0,0 0 0,-1 22-1,4-36-720,1 1-1,0-1 1,-1 1-1,1-1 1,0 0 0,-1 0-1,1 0 1,0 1-1,-1-1 1,1 0-1,0 0 1,0 0-1,-1 0 1,1 0-1,0 0 1,0 0 0,-1 0-1,1 0 1,0-1-1,-1 1 1,1 0-1,0 0 1,0-1-1,-1 1 1,1 0-1,-1-1 1,2 0-1,21-8 215,14-15-17,-19 13-178,0-1 0,26-10 1,-39 19-80,0 2-1,0-1 1,0 0 0,0 1 0,0 0-1,1 0 1,-1 0 0,0 1 0,0 0-1,0 0 1,1 0 0,-1 1 0,0-1-1,9 4 1,-11-3 43,-1 1-1,1 0 1,-1 0 0,1 0-1,-1 0 1,0 0-1,1 0 1,-1 1-1,0-1 1,-1 1 0,1 0-1,0-1 1,-1 1-1,0 0 1,1 0-1,-1 0 1,0 0 0,-1 0-1,1 0 1,0 5-1,4 7 43,-5-14-34,0-1 0,0 1 1,1 0-1,-1-1 0,0 1 1,1 0-1,-1-1 0,0 1 0,1-1 1,-1 1-1,1-1 0,-1 1 1,1-1-1,-1 1 0,1-1 1,-1 0-1,1 1 0,0-1 0,-1 0 1,1 1-1,0-1 0,-1 0 1,1 0-1,0 0 0,-1 1 1,1-1-1,0 0 0,-1 0 0,1 0 1,0 0-1,-1 0 0,1 0 1,0 0-1,-1-1 0,1 1 1,0 0-1,-1 0 0,1 0 0,0-1 1,-1 1-1,1 0 0,-1-1 1,1 1-1,-1 0 0,1-1 0,-1 1 1,1-1-1,-1 1 0,1-1 1,-1 1-1,1-1 0,0-1 1,29-31 161,-26 28-152,2-2-22,0 0-1,1 0 1,0 0 0,0 1-1,1 0 1,11-7 0,-18 12-4,0 1 0,1-1 0,-1 0 0,0 0 0,0 1 0,1-1 0,-1 1 0,1-1 1,-1 1-1,0 0 0,1 0 0,-1-1 0,1 1 0,-1 0 0,1 0 0,-1 0 0,0 1 0,1-1 1,-1 0-1,1 0 0,-1 1 0,0-1 0,1 1 0,-1-1 0,0 1 0,1 0 0,-1-1 0,0 1 0,0 0 1,0 0-1,0 0 0,1 0 0,-1 0 0,-1 0 0,1 0 0,0 0 0,0 1 0,0-1 0,0 0 1,-1 0-1,1 1 0,-1-1 0,1 0 0,-1 1 0,0-1 0,1 1 0,-1-1 0,0 0 0,0 1 1,0 2-1,1 2-131,0 0 0,0 0 0,-1 0 1,0 0-1,0 0 0,-1 0 0,0 0 0,-2 8 1,-11 14-3346,13-27 2920,0 0-1,0 0 0,-1 1 1,1-1-1,0 0 1,-1 0-1,1 0 1,-1 0-1,0-1 0,1 1 1,-1 0-1,1-1 1,-1 1-1,-3 0 1,-8-1-10414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1.328"/>
    </inkml:context>
    <inkml:brush xml:id="br0">
      <inkml:brushProperty name="width" value="0.025" units="cm"/>
      <inkml:brushProperty name="height" value="0.025" units="cm"/>
      <inkml:brushProperty name="color" value="#66CC00"/>
    </inkml:brush>
  </inkml:definitions>
  <inkml:trace contextRef="#ctx0" brushRef="#br0">1 1 14446,'0'0'3139,"50"34"-3972,-29-26-3299,6 0-3940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1.677"/>
    </inkml:context>
    <inkml:brush xml:id="br0">
      <inkml:brushProperty name="width" value="0.025" units="cm"/>
      <inkml:brushProperty name="height" value="0.025" units="cm"/>
      <inkml:brushProperty name="color" value="#66CC00"/>
    </inkml:brush>
  </inkml:definitions>
  <inkml:trace contextRef="#ctx0" brushRef="#br0">55 139 10025,'0'0'10021,"-6"9"-9642,-2 3-50,0 1 1,1 1-1,-8 17 0,14-27-259,-1 0 0,0 0 0,1 0 0,0 0 0,0 0 0,0 0 0,0 0 0,0 1 0,1-1 0,0 0 0,0 0 0,0 1 0,1-1 0,-1 0 0,1 0 0,0 1 0,0-1 0,1 0 0,2 5 0,-2-7-53,-1 0 0,1-1 0,0 1 0,0-1 0,0 0 0,0 0 1,0 0-1,0 0 0,1 0 0,-1 0 0,0 0 0,0-1 0,1 1 0,-1-1 0,0 1 0,1-1 1,-1 0-1,0 0 0,1 0 0,-1-1 0,0 1 0,5-1 0,-1 0 127,0-1 0,0 1-1,0-1 1,0 0 0,0-1-1,-1 1 1,11-7 0,-5 0-16,0-1-1,-1 0 1,-1 0 0,1-1 0,-2 0 0,0-1 0,0 0 0,-1 0-1,11-25 1,-11 19 232,-1 0-1,-1 0 1,0 0 0,-1 0-1,-1-1 1,1-37-1,-18 81-220,5-2-137,1 0 1,1 0-1,1 1 0,1 0 1,1 1-1,-2 38 0,6-61 6,0 0 0,0-1 0,0 1 0,1 0 1,-1-1-1,0 1 0,0 0 0,1 0 0,-1-1 0,1 1 0,0-1 0,0 1 0,-1 0 0,1-1 1,0 0-1,0 1 0,0-1 0,0 1 0,1-1 0,-1 0 0,0 0 0,0 0 0,1 0 0,-1 0 1,1 0-1,-1 0 0,1 0 0,-1 0 0,1-1 0,0 1 0,-1-1 0,1 1 0,0-1 0,-1 0 1,1 1-1,0-1 0,0 0 0,-1 0 0,1 0 0,0 0 0,0-1 0,-1 1 0,1 0 0,3-2 1,39-12-2439,-11-8-6134,-15 4-634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2.938"/>
    </inkml:context>
    <inkml:brush xml:id="br0">
      <inkml:brushProperty name="width" value="0.025" units="cm"/>
      <inkml:brushProperty name="height" value="0.025" units="cm"/>
      <inkml:brushProperty name="color" value="#66CC00"/>
    </inkml:brush>
  </inkml:definitions>
  <inkml:trace contextRef="#ctx0" brushRef="#br0">0 101 14253,'0'0'11644,"6"13"-10870,0-2-716,-1 1 0,-1-1 0,0 2 0,0-1 0,-1 0 0,-1 0 0,0 1 1,0 20-1,-3-17-29,0-11-37,1 1 1,0-1 0,0 1 0,0 0-1,1-1 1,1 6 0,-2-10 7,1 0 1,-1 0-1,0 0 0,1 0 1,-1-1-1,1 1 1,-1 0-1,1 0 0,0-1 1,-1 1-1,1 0 1,0-1-1,-1 1 0,1-1 1,0 1-1,0-1 0,-1 1 1,1-1-1,0 0 1,0 1-1,0-1 0,0 0 1,0 0-1,0 1 1,-1-1-1,1 0 0,0 0 1,0 0-1,0 0 0,0 0 1,0 0-1,0 0 1,0-1-1,0 1 0,0 0 1,-1 0-1,1-1 0,0 1 1,0-1-1,0 1 1,-1-1-1,3 0 0,3-2 42,0-1-1,0 0 1,0 0-1,0 0 0,-1-1 1,0 0-1,0 0 1,7-8-1,37-55 39,-28 37-52,-10 13 2,12-12 36,-19 79-568,-6-19 560,1-20-59,1 0 1,0 0-1,0 0 0,1 0 0,2 13 1,-2-22 6,-1 0 0,1 0 1,0 0-1,-1-1 1,1 1-1,0 0 1,-1 0-1,1 0 0,0-1 1,0 1-1,0 0 1,0-1-1,0 1 0,0 0 1,0-1-1,0 0 1,0 1-1,0-1 1,0 0-1,0 1 0,0-1 1,1 0-1,-1 0 1,0 0-1,0 0 1,0 0-1,0 0 0,0 0 1,0 0-1,1 0 1,-1-1-1,0 1 1,0 0-1,2-2 0,37-16 640,-24 5-447,0 0 1,-1-2 0,26-30 0,-33 36-161,-1 0 1,-1-1-1,0 0 0,0 0 1,0 0-1,-2-1 0,1 0 0,4-17 1,-8 18-19,-2 17-75,-1 1 1,1-1-1,-1 0 1,-1 0-1,1 0 0,-5 7 1,-8 27 28,13-33 14,1 0 0,-1 0 1,1 0-1,1 0 0,0 16 1,0-24 10,0 1 1,0-1-1,0 0 1,1 1 0,-1-1-1,0 1 1,0-1-1,0 1 1,0-1 0,1 0-1,-1 1 1,0-1-1,0 0 1,1 1 0,-1-1-1,0 0 1,1 1-1,-1-1 1,0 0 0,1 1-1,-1-1 1,0 0-1,1 0 1,-1 0-1,1 1 1,-1-1 0,1 0-1,-1 0 1,0 0-1,1 0 1,-1 0 0,1 0-1,0 0 1,18-5 214,15-17 206,-19 6-382,0 0 1,-1-1-1,-1 0 0,-1-1 0,19-36 0,-72 179-583,41-123 539,-1-1 1,1 1 0,-1 0 0,1 0 0,-1-1 0,1 1-1,0 0 1,0 0 0,0-1 0,0 1 0,0 0-1,0 0 1,1 2 0,-1-4 11,1 1-1,-1-1 1,0 1 0,1-1-1,-1 1 1,0-1 0,1 0-1,-1 1 1,0-1 0,1 0-1,-1 1 1,1-1 0,-1 0-1,1 0 1,-1 0 0,1 1-1,-1-1 1,1 0 0,-1 0-1,1 0 1,-1 0 0,1 0-1,-1 0 1,1 0 0,-1 0-1,1 0 1,-1 0 0,2 0-1,2-1 50,1-1-1,0 1 0,-1-1 0,1 0 1,-1 0-1,1-1 0,6-4 0,14-11-41,31-20 12,-52 35-48,1 1 0,-1 0 1,0 0-1,1 0 1,0 1-1,-1 0 1,1 0-1,0 0 1,0 0-1,0 1 1,6 0-1,-10 0 15,0 0-1,0 0 0,0 1 1,0-1-1,0 0 0,0 1 1,0-1-1,0 1 0,-1-1 1,1 1-1,0-1 0,0 1 1,0-1-1,-1 1 0,1 0 1,0-1-1,0 1 0,-1 0 1,1 0-1,-1 0 0,1-1 1,-1 1-1,1 0 0,-1 0 1,1 0-1,-1 0 0,0 1 1,5 35 38,-6-34-23,1 1 1,1-1-1,-1 1 1,0 0-1,1-1 1,0 1-1,-1-1 0,2 1 1,-1-1-1,2 4 1,-3-6 17,0-1 1,1 1-1,-1-1 1,0 1-1,1-1 1,-1 1-1,1-1 1,-1 0-1,1 1 1,-1-1-1,1 0 1,-1 1-1,1-1 1,-1 0-1,1 1 1,0-1-1,-1 0 1,1 0-1,-1 0 1,1 0-1,0 1 1,-1-1-1,1 0 1,0 0-1,-1 0 1,1 0-1,-1-1 1,1 1-1,0 0 1,0 0-1,16-16 781,5-25-97,-12 11-639,-1 0 0,7-45 0,-16 74-128,1 0-1,0 0 1,-1 0 0,1 0-1,0 0 1,0 0-1,0 0 1,0 0-1,-1 1 1,1-1-1,0 0 1,0 1 0,1-1-1,-1 1 1,0-1-1,0 1 1,0-1-1,0 1 1,0 0-1,0 0 1,1-1-1,-1 1 1,0 0 0,0 0-1,2 1 1,48-2-3184,-19 1 624,5-9-4200,3-11-9219</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4.352"/>
    </inkml:context>
    <inkml:brush xml:id="br0">
      <inkml:brushProperty name="width" value="0.025" units="cm"/>
      <inkml:brushProperty name="height" value="0.025" units="cm"/>
      <inkml:brushProperty name="color" value="#66CC00"/>
    </inkml:brush>
  </inkml:definitions>
  <inkml:trace contextRef="#ctx0" brushRef="#br0">156 29 10858,'0'0'7688,"-7"-6"-6268,3 4-1337,2 0-40,1 0 1,-1 0-1,0 1 0,0-1 1,0 1-1,-1-1 1,1 1-1,0 0 0,-1 0 1,1 0-1,0 0 1,-1 0-1,1 0 0,-1 1 1,1-1-1,-1 1 1,0 0-1,1 0 0,-1 0 1,1 0-1,-1 0 1,1 0-1,-1 1 0,1-1 1,-1 1-1,1 0 1,-1 0-1,1 0 0,-1 0 1,1 0-1,0 0 1,0 0-1,-3 3 0,-1 0 0,1 1 0,0 0-1,0 0 1,1 0 0,0 0 0,-1 1-1,2 0 1,-1 0 0,1 0-1,0 0 1,0 1 0,0-1 0,1 1-1,0-1 1,0 1 0,1 0-1,0 0 1,0 0 0,1 0-1,0 12 1,0-18-39,1-1-1,-1 1 1,0-1 0,0 1-1,1-1 1,-1 1 0,0-1-1,1 1 1,-1-1 0,0 0-1,1 1 1,-1-1-1,1 1 1,-1-1 0,1 0-1,-1 1 1,1-1 0,-1 0-1,1 0 1,-1 1-1,1-1 1,-1 0 0,1 0-1,-1 0 1,1 0 0,-1 0-1,1 0 1,0 0-1,-1 0 1,1 0 0,-1 0-1,1 0 1,-1 0 0,1 0-1,-1 0 1,1 0-1,0-1 1,-1 1 0,1 0-1,-1 0 1,1-1 0,-1 1-1,0 0 1,1-1 0,-1 1-1,1 0 1,0-2-1,24-15 282,-13 1-217,0 0-1,-2 0 1,0-1-1,10-24 1,-6 12 246,-19 83 337,2-28-644,1 1-1,1 0 1,3 30 0,-3-56 5,1 1 0,0-1 1,0 1-1,0-1 1,1 1-1,-1-1 1,0 1-1,0-1 1,1 1-1,-1-1 1,1 0-1,-1 1 1,1-1-1,0 0 0,-1 1 1,1-1-1,0 0 1,0 0-1,0 1 1,0-1-1,0 0 1,0 0-1,1 0 1,-1 0-1,0 0 0,0-1 1,1 1-1,-1 0 1,0-1-1,1 1 1,-1-1-1,1 1 1,-1-1-1,1 1 1,-1-1-1,1 0 0,-1 0 1,1 0-1,-1 0 1,1 0-1,-1 0 1,1 0-1,-1-1 1,1 1-1,-1 0 1,1-1-1,-1 1 0,2-2 1,5-1 71,-1 0 0,0 0-1,0-1 1,0 0 0,-1 0 0,1-1 0,10-10 0,1-6 30,0 0 0,-2-1-1,-1-1 1,-1-1 0,17-35 0,-26 154 698,1-69-542,-6-25-242,1-1-1,-1 1 1,1-1 0,-1 1 0,1-1 0,-1 1 0,1-1 0,0 1-1,-1-1 1,1 0 0,-1 1 0,1-1 0,0 0 0,0 0 0,-1 1-1,1-1 1,0 0 0,-1 0 0,1 0 0,0 0 0,0 0 0,0 0-1,2 0 51,0-1-1,1 0 1,-1 0-1,0-1 0,0 1 1,0 0-1,0-1 0,-1 0 1,1 0-1,0 0 0,-1 0 1,4-3-1,20-24 71,-23 23-147,1 1 1,0 0-1,0 0 1,0 1-1,1 0 1,-1-1-1,1 1 1,0 1-1,1-1 1,-1 1-1,8-4 1,-12 9-23,0-1 1,-1 1-1,1 0 1,0 0-1,-1 0 1,1 0 0,-1 0-1,1-1 1,-1 1-1,0 0 1,0 0-1,0 0 1,0 0 0,-1 4-1,0 34-1050,-2-26 98,1-2-1976,1-5-7308,1-17 4337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4.716"/>
    </inkml:context>
    <inkml:brush xml:id="br0">
      <inkml:brushProperty name="width" value="0.025" units="cm"/>
      <inkml:brushProperty name="height" value="0.025" units="cm"/>
      <inkml:brushProperty name="color" value="#66CC00"/>
    </inkml:brush>
  </inkml:definitions>
  <inkml:trace contextRef="#ctx0" brushRef="#br0">10 1 14125,'0'0'10202,"0"13"-9428,-9 135 2317,9-147-3088,0 0 1,0 0-1,0-1 1,0 1-1,0 0 1,0 0-1,0-1 0,0 1 1,0 0-1,0 0 1,0-1-1,1 1 1,-1 0-1,0-1 0,0 1 1,1 0-1,-1-1 1,0 1-1,1 0 1,-1-1-1,1 1 1,-1-1-1,1 1 0,-1-1 1,1 1-1,-1-1 1,1 1-1,-1-1 1,1 1-1,0-1 0,-1 0 1,1 1-1,0-1 1,-1 0-1,1 0 1,0 1-1,0-1 0,-1 0 1,1 0-1,0 0 1,0 0-1,-1 0 1,1 0-1,0 0 0,-1 0 1,1 0-1,0 0 1,0-1-1,-1 1 1,1 0-1,1-1 0,2 0 35,-1-1 0,1 0 0,0 0-1,-1 0 1,1 0 0,-1-1-1,1 0 1,2-3 0,45-56-148,-36 43-109,0 0-1,21-20 0,-36 39 215,0 0-1,0-1 1,1 1 0,-1 0-1,0 0 1,0-1-1,0 1 1,1 0 0,-1 0-1,0-1 1,1 1 0,-1 0-1,0 0 1,0 0-1,1-1 1,-1 1 0,0 0-1,1 0 1,-1 0-1,0 0 1,1 0 0,-1 0-1,0 0 1,1 0 0,-1 0-1,0 0 1,1 0-1,-1 0 1,0 0 0,1 0-1,-1 0 1,1 0 0,-1 0-1,0 0 1,0 0-1,1 0 1,-1 1 0,0-1-1,1 0 1,-1 0-1,0 0 1,1 1 0,-1-1-1,0 0 1,0 0 0,1 1-1,-1-1 1,0 0-1,0 1 1,0-1 0,1 1-1,2 27 15,-10 36 481,4-34-1029,4-22-2641,7-20-2374,-2-4-2251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5.052"/>
    </inkml:context>
    <inkml:brush xml:id="br0">
      <inkml:brushProperty name="width" value="0.025" units="cm"/>
      <inkml:brushProperty name="height" value="0.025" units="cm"/>
      <inkml:brushProperty name="color" value="#66CC00"/>
    </inkml:brush>
  </inkml:definitions>
  <inkml:trace contextRef="#ctx0" brushRef="#br0">58 48 12780,'0'0'12257,"-8"4"-12027,5-2-219,0-1 0,0 1 1,0 0-1,0 0 1,0 0-1,0 0 0,1 0 1,-1 0-1,1 1 1,-1-1-1,1 1 1,0 0-1,0 0 0,0-1 1,1 1-1,-1 1 1,1-1-1,-1 0 0,1 0 1,0 0-1,0 1 1,1-1-1,-1 1 1,1-1-1,-1 0 0,1 1 1,0-1-1,1 5 1,-1-6 4,0 1 1,0-1 0,0 0 0,0 0 0,0 0 0,1 0-1,-1 1 1,1-1 0,0 0 0,0 0 0,-1 0 0,1 0 0,0 0-1,1 0 1,-1-1 0,0 1 0,0 0 0,1 0 0,1 1-1,-1-2 9,-1 0 0,1-1 0,0 1-1,-1-1 1,1 1 0,0-1 0,-1 0 0,1 1-1,0-1 1,-1 0 0,1 0 0,0 0-1,-1 0 1,1-1 0,0 1 0,-1 0-1,1-1 1,0 1 0,-1-1 0,1 1-1,-1-1 1,1 0 0,-1 0 0,1 0 0,-1 0-1,0 0 1,2-1 0,2-2 3,0 0 1,-1 0-1,0-1 1,1 1-1,-2-1 1,1 0-1,0 0 1,-1 0-1,0-1 0,0 1 1,-1-1-1,1 0 1,1-8-1,0 0 37,-1 0-1,-1 0 1,0 0-1,0-24 1,-23 81-279,17-20 201,1 2-1,1-1 1,1 31 0,1-53-12,0-1 1,0 1-1,0-1 1,0 1-1,0-1 1,0 1-1,0-1 1,0 1-1,0-1 1,1 1-1,-1-1 1,1 1-1,-1-1 1,1 1-1,0-1 1,-1 0-1,1 1 1,0-1-1,0 0 1,0 0-1,0 1 1,0-1-1,0 0 1,0 0-1,0 0 1,1 0-1,-1-1 1,0 1-1,1 0 1,-1 0-1,0-1 1,1 1-1,-1-1 1,1 1-1,-1-1 1,1 0-1,-1 1 1,1-1-1,-1 0 1,1 0-1,-1 0 1,1 0-1,0 0 1,-1-1 0,1 1-1,-1 0 1,1-1-1,-1 1 1,2-2-1,4 0-793,-1 0-1,0-1 0,0 1 1,0-2-1,0 1 1,-1-1-1,1 1 1,-1-1-1,0-1 1,7-7-1,11-18-6617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6.405"/>
    </inkml:context>
    <inkml:brush xml:id="br0">
      <inkml:brushProperty name="width" value="0.025" units="cm"/>
      <inkml:brushProperty name="height" value="0.025" units="cm"/>
      <inkml:brushProperty name="color" value="#66CC00"/>
    </inkml:brush>
  </inkml:definitions>
  <inkml:trace contextRef="#ctx0" brushRef="#br0">67 96 16912,'0'0'2050,"-6"9"-342,-1-1-1239,1 0 0,0 1 0,1 0 0,0 0 0,0 0 0,1 0 0,0 1 0,1 0 0,0 0 0,0 0 0,1 0 0,-1 20 0,12 140-74,-10-161-341,0-1 0,0 1 1,-1-1-1,0 0 0,-4 9 0,16-40-27,1 1 0,1-1-1,1 2 1,0 0 0,2 0-1,1 2 1,26-27 0,-42 45-34,1 0 1,0 0 0,0 1-1,-1-1 1,1 0-1,0 1 1,0-1-1,0 1 1,0-1-1,0 1 1,0-1 0,0 1-1,0 0 1,0-1-1,0 1 1,0 0-1,1 0 1,-1 0-1,0 0 1,0 0 0,0 0-1,1 0 1,-1 1 3,0-1 0,0 1 0,-1-1 0,1 1 0,0 0 0,-1 0 0,1-1 0,0 1 0,-1 0 1,1 0-1,-1 0 0,1-1 0,-1 1 0,0 0 0,1 0 0,-1 0 0,0 0 0,1 0 0,-1 2 0,1 57 17,-2-47-8,1-1 2,3 26-10,7-31 29,9-14 52,20-26-738,-31 25 550,0 1 0,0 0-1,18-11 1,-23 16 129,0 1 1,-1 0 0,1 0-1,0 0 1,0 0-1,0 0 1,0 0-1,1 1 1,-1-1 0,0 1-1,0 0 1,0 0-1,0 0 1,0 1-1,0-1 1,0 1 0,6 1-1,0 0 43,1 0-1,-1-1 0,0 0 1,0-1-1,1 0 1,-1 0-1,0-1 0,0 0 1,1-1-1,-1 0 1,0-1-1,0 1 0,14-8 1,-10 5-138,0 1 1,0 0 0,0 1-1,0 0 1,23-1-1,-35 4 68,-1 0 0,1 0 0,0 0 0,0 0 0,0 0 0,0 0 0,0 1 0,0-1 0,0 0 0,0 0 0,-1 1 0,1-1 0,0 1 0,0-1 0,0 1 0,-1-1 0,1 1 1,0-1-1,-1 1 0,1 0 0,0-1 0,-1 1 0,1 0 0,-1-1 0,1 1 0,-1 0 0,1 1 0,3 27 150,-4-27-111,0-1 0,-1 1 0,1-1 0,0 1 0,0-1 0,0 1 0,0-1 0,0 1 0,0-1 0,1 0 0,-1 1 0,0-1 0,1 1 0,-1-1 0,1 0 0,-1 1 0,1-1 0,0 0 0,-1 1 0,1-1 0,0 0 0,0 0 0,0 0 0,0 0 0,0 0 0,0 0 0,0 0 0,1 0 0,-1 0 0,0 0 0,0-1 0,3 2 0,1-2 41,0 0 0,0 0 1,0-1-1,0 1 0,0-1 0,0 0 1,0 0-1,0-1 0,-1 0 1,1 1-1,5-5 0,54-33-1,-21 12-73,-33 21-210,0 1 1,-1 1-1,1 0 1,1 0-1,-1 1 0,0 1 1,1-1-1,0 2 0,-1-1 1,21 1-1,-28 1 142,0 0 1,0-1-1,0 1 0,0-1 0,0 0 0,-1 0 1,1 0-1,0 0 0,0-1 0,-1 1 0,1-1 1,-1 1-1,1-1 0,-1 0 0,0 0 0,1 0 0,-1 0 1,0-1-1,0 1 0,-1 0 0,1-1 0,0 1 1,-1-1-1,0 0 0,1 1 0,0-4 0,-2 5 117,-1 27 60,4-12 507,-3-14-592,0 0 1,1 0-1,-1 0 0,0 0 1,0 0-1,0 0 0,0 0 0,0 0 1,0 1-1,1-1 0,-1 0 0,0 0 1,0 0-1,0 0 0,0 0 1,1 0-1,-1 0 0,0 0 0,0 0 1,0 0-1,0 0 0,0 0 1,1 0-1,-1 0 0,0 0 0,0 0 1,0 0-1,0-1 0,1 1 0,-1 0 1,0 0-1,0 0 0,0 0 1,0 0-1,0 0 0,0 0 0,1 0 1,-1 0-1,0-1 0,0 1 1,0 0-1,0 0 0,0 0 0,0 0 1,0 0-1,0-1 0,0 1 0,0 0 1,0 0-1,0 0 0,0 0 1,0 0-1,0-1 0,0 1 0,0 0 1,0 0-1,0 0 0,0 0 1,0-1-1,26-35 676,-25 35-688,0 0 1,-1 0-1,1 0 0,-1 0 0,1 0 1,-1 0-1,1 0 0,-1-1 0,0 1 1,1 0-1,-1 0 0,0-1 1,0 1-1,0 0 0,0 0 0,0-1 1,0 1-1,0 0 0,0 0 0,-1-1 1,1 1-1,-1 0 0,1 0 0,-1 0 1,1 0-1,-1-1 0,1 1 0,-1 0 1,0 0-1,0 0 0,1 0 0,-1 0 1,0 1-1,0-1 0,0 0 0,0 0 1,0 0-1,0 1 0,-2-2 0,1 1-16,0 1-1,1-1 1,-1 0-1,0 1 1,1-1-1,-1 1 0,0-1 1,0 1-1,0 0 1,0 0-1,1 0 0,-1 0 1,0 0-1,0 0 1,0 0-1,1 1 0,-1-1 1,0 1-1,0-1 1,1 1-1,-1 0 1,0-1-1,1 1 0,-1 0 1,1 0-1,-1 0 1,1 0-1,-3 2 0,-2 4 75,0 1-1,0-1 0,0 1 1,1 0-1,0 0 0,1 0 1,0 1-1,0 0 0,0 0 1,1 0-1,1 0 0,0 0 1,0 0-1,-1 16 0,4-24-51,-1 0 0,1 0 0,0 1-1,0-1 1,0 0 0,-1 0 0,1 0 0,0-1-1,0 1 1,0 0 0,0 0 0,1 0-1,-1-1 1,0 1 0,0 0 0,0-1 0,1 1-1,-1-1 1,0 0 0,0 1 0,1-1-1,-1 0 1,0 0 0,1 0 0,-1 0 0,0 0-1,1 0 1,-1 0 0,0 0 0,1 0-1,-1-1 1,3 0 0,47-12 438,-37 6-412,0-2 0,0 0-1,-1 0 1,0-2 0,-1 1 0,0-2-1,0 1 1,-1-2 0,-1 1-1,0-2 1,-1 1 0,-1-1 0,0 0-1,0-1 1,-2 0 0,0 0-1,0-1 1,-2 1 0,0-1-1,-1 0 1,0-1 0,0-20 0,-25 79 69,18-29-125,0 0 0,1 1 0,0-1 0,1 1 1,1-1-1,0 1 0,1 0 0,0-1 0,5 27 1,-4-37 10,0-1 0,0 0 1,1 1-1,-1-1 0,1 0 1,-1 0-1,1 0 0,0 0 1,0 0-1,0 0 0,0-1 1,0 1-1,0 0 0,0-1 1,1 0-1,-1 0 0,0 1 1,1-1-1,-1-1 0,5 2 1,-3-1-486,1 1 0,-1-2 0,1 1 0,-1 0 0,1-1 0,-1 0 0,1 0 1,-1 0-1,1-1 0,-1 0 0,6-1 0,0-7-5812,-4-7-4426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6.736"/>
    </inkml:context>
    <inkml:brush xml:id="br0">
      <inkml:brushProperty name="width" value="0.025" units="cm"/>
      <inkml:brushProperty name="height" value="0.025" units="cm"/>
      <inkml:brushProperty name="color" value="#66CC00"/>
    </inkml:brush>
  </inkml:definitions>
  <inkml:trace contextRef="#ctx0" brushRef="#br0">0 57 17777,'0'-11'1922,"0"-1"-97,13 3-1408,5 2-673,5 3-1154,6-1-1633,-1-3-6790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31.320"/>
    </inkml:context>
    <inkml:brush xml:id="br0">
      <inkml:brushProperty name="width" value="0.025" units="cm"/>
      <inkml:brushProperty name="height" value="0.025" units="cm"/>
    </inkml:brush>
  </inkml:definitions>
  <inkml:trace contextRef="#ctx0" brushRef="#br0">2491 465 6342,'-1'-8'534,"0"2"-376,0 1-1,0 0 1,0 0 0,-1 0 0,0 0 0,0 0-1,0 0 1,-1 1 0,0-1 0,1 1 0,-2-1-1,1 1 1,0 0 0,-1 0 0,0 0 0,0 1-1,0 0 1,0-1 0,-1 1 0,1 1 0,-1-1 0,1 1-1,-1-1 1,-9-1 0,-53-20 439,-2 3 0,0 2 0,-1 4 0,0 3 0,-78-3 0,-240 7-342,112 6 307,236 0-525,-51-1 354,-90 7 0,152-1-312,-1 1 0,1 1 0,0 2 1,0 1-1,1 1 0,0 2 0,-29 14 0,14 0-78,0 2 1,2 2-1,1 1 1,1 3 0,-39 41-1,18-9-6,3 3 0,-51 78 0,83-110-17,2 2 0,1 1-1,2 1 1,1 0-1,-19 66 1,33-89 14,1 0 1,0 1-1,2-1 1,0 1-1,1-1 1,0 1-1,2-1 1,0 1 0,1 0-1,1-1 1,0 0-1,1 0 1,1 0-1,1 0 1,1-1-1,15 30 1,5-5 31,2-1 0,1-2 0,2-1 0,66 59 0,167 108 11,-203-161-52,3-4 1,1-2 0,2-3 0,1-3 0,1-4 0,78 20-1,-94-33 6,1-3-1,1-3 0,0-1 0,0-4 1,0-1-1,0-4 0,0-1 1,102-21-1,-88 7-16,-1-3 1,-1-3 0,-1-2-1,-2-4 1,0-3 0,-2-2-1,-2-4 1,-1-1 0,61-55-1,-61 41 7,-2-3 0,-3-3 0,-2-1 0,-3-3-1,-3-3 1,-2-1 0,68-143 0,-70 117 176,-5-3 1,27-105-1,-51 148-126,-3-1 0,-2 0 0,-2 0 0,-3-1 0,-4-87 0,-1 126 5,-1-1-1,-1 1 1,0 1-1,-1-1 1,-1 0-1,0 1 1,-1 0-1,-1 0 1,0 1-1,-1-1 1,0 2-1,-1-1 1,-1 1-1,0 1 1,-1-1-1,0 2 1,-1 0-1,0 0 1,-1 1-1,0 1 1,-1 0-1,0 0 1,0 2-1,-1-1 1,0 2-1,0 0 1,0 1-1,-25-5 1,-10 1 110,0 2 0,-1 2-1,0 3 1,0 1 0,0 3 0,1 2 0,-56 12 0,-22 11 167,-193 67-1,157-34-326,3 7 0,-232 132 0,284-139-1863,25-23-2664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7.885"/>
    </inkml:context>
    <inkml:brush xml:id="br0">
      <inkml:brushProperty name="width" value="0.025" units="cm"/>
      <inkml:brushProperty name="height" value="0.025" units="cm"/>
      <inkml:brushProperty name="color" value="#66CC00"/>
    </inkml:brush>
  </inkml:definitions>
  <inkml:trace contextRef="#ctx0" brushRef="#br0">83 167 11403,'0'0'12027,"-8"2"-11525,2-1-483,0 1 0,1 0 0,-1 0 0,1 0 0,-1 1 0,-5 4 0,8-6-25,1 1-1,0-1 1,0 1 0,0 0 0,0-1-1,1 1 1,-1 0 0,0 0-1,1 0 1,-1 1 0,1-1 0,0 0-1,0 1 1,0-1 0,0 0-1,0 1 1,0-1 0,1 1 0,-1-1-1,1 1 1,-1 3 0,39-10-176,-34 4 177,-1 0 0,1 0 0,-1 0 0,0 0-1,1 1 1,-1-1 0,0 1 0,1 0 0,-1 0 0,0 0 0,0 1 0,1-1-1,-1 1 1,0-1 0,-1 1 0,1 0 0,0 0 0,3 3 0,-1 1-19,0 0 0,-1 0 1,1 0-1,-1 0 0,0 0 0,-1 1 1,0 0-1,3 8 0,1 6-36,-1 0-1,-1 1 0,-1 0 1,3 42-1,-6-46 76,-1 0-1,-1 0 0,-4 28 1,4-40 32,0 0 0,-1 0 0,0-1 0,0 1 0,0 0 0,-1-1 0,0 0 0,0 1 0,-1-1 0,1 0 0,-1-1 0,0 1 0,0-1 1,-6 5-1,9-8-39,1 0 1,-1 0-1,0 0 1,1-1-1,-1 1 1,0 0-1,0-1 1,1 1-1,-1 0 1,0-1-1,0 1 1,0-1-1,0 0 1,0 1-1,0-1 1,0 0-1,0 1 1,0-1-1,0 0 1,0 0-1,0 0 1,0 0-1,0 0 1,0 0-1,0 0 1,0 0-1,0 0 1,0-1-1,0 1 1,1 0-1,-1 0 1,0-1-1,0 1 1,0-1-1,0 1 1,0-1-1,0 1 1,1-1-1,-1 0 1,0 1-1,0-1 1,1 0-1,-1 0 1,0 1-1,1-1 1,-1 0-1,1 0 1,-1 0-1,1 0 1,0 0-1,-1 0 1,1 0-1,0 0 1,0 0-1,-1 0 1,1 0-1,0 0 1,0-1-1,-1-7-38,-1-1 0,2 1 1,-1 0-1,2-19 0,1 16 20,1 0 1,0 0-1,1 0 1,0 0 0,1 1-1,0 0 1,1 0-1,7-12 1,66-85 66,-45 65-61,-23 28 7,74-108 50,-77 110-33,-1 0 1,0-1-1,-1 1 0,-1-1 1,0-1-1,-1 1 0,4-26 1,-8 38-16,0 1 0,0-1 0,0 1 0,0-1 0,0 0 0,0 1 0,0-1 0,0 1 0,-1-1 0,1 1 0,-1-1 0,1 0 0,-1 1 0,1-1 0,-1 1 0,-1-2 1,1 2-1,1 1 1,-1-1 0,0 1 0,1-1 0,-1 1 0,0-1 0,0 1 0,1-1 0,-1 1 0,0 0 0,0 0 0,0-1 0,0 1-1,0 0 1,1 0 0,-1 0 0,0 0 0,0 0 0,0 0 0,0 0 0,-1 0 0,-1 1 2,-1 0 0,1 0 0,-1 0 0,1 1 0,0-1 0,0 1 0,0 0 0,0 0 0,0 0 0,0 0 0,0 1 0,-4 4 0,-4 7-13,0 0 1,1 1-1,0 1 1,2 0-1,-13 30 1,17-37 33,1 0 0,0 1 1,0 0-1,1 0 1,0 0-1,1 0 1,0 0-1,0 0 0,1 0 1,1 0-1,3 20 1,-3-28-18,0 1 1,1-1-1,-1 0 1,1 0-1,-1 0 1,1 0-1,0 0 1,0 0-1,0 0 1,0-1-1,0 1 1,1-1-1,-1 1 1,0-1-1,1 0 1,-1 0-1,1 0 0,-1 0 1,1-1-1,-1 1 1,1-1-1,0 1 1,-1-1-1,1 0 1,0 0-1,-1 0 1,1 0-1,3-1 1,7 0 29,0 0-1,0-1 1,0-1 0,18-5 0,-16 3-19,0-2 0,0 1 0,-1-2 0,0 0 0,18-14 1,-27 18-4,0 1 1,-1-1-1,1 1 1,-1-2-1,0 1 1,0 0-1,-1-1 1,1 1-1,-1-1 1,0 0-1,-1 0 1,1 0-1,-1-1 1,0 1-1,0-1 1,0 1-1,-1-1 1,1-7-1,-2 13-10,1-1-1,-1 1 0,0 0 0,0 0 0,0 0 0,0-1 1,0 1-1,0 0 0,0 0 0,0-1 0,0 1 0,0 0 0,0 0 1,0-1-1,0 1 0,0 0 0,0 0 0,0 0 0,0-1 1,0 1-1,0 0 0,-1 0 0,1-1 0,0 1 0,0 0 1,0 0-1,0 0 0,0-1 0,0 1 0,-1 0 0,1 0 0,0 0 1,0 0-1,0 0 0,-1-1 0,1 1 0,0 0 0,0 0 1,0 0-1,-1 0 0,1 0 0,0 0 0,0 0 0,-1 0 1,1 0-1,0 0 0,0 0 0,0 0 0,-1 0 0,1 0 0,0 0 1,-14 11 101,-7 21-101,17-24 66,1 0-1,0 1 0,0-1 0,1 1 1,0-1-1,1 1 0,-1 15 1,2-22-42,0-1 0,0 1 0,0-1 1,1 1-1,-1 0 0,0-1 1,1 1-1,0-1 0,-1 1 0,1-1 1,0 0-1,0 1 0,-1-1 0,1 0 1,0 1-1,0-1 0,0 0 0,1 0 1,0 1-1,1-1-4,-1 0 1,1 0-1,-1 0 0,0 0 0,1 0 1,0-1-1,-1 1 0,1-1 1,-1 0-1,1 0 0,0 0 1,-1 0-1,1 0 0,-1-1 0,5 0 1,0-1-9,0 0 0,0-1 1,0 1-1,-1-1 0,1-1 1,-1 1-1,0-1 0,0 0 1,0 0-1,-1-1 0,1 0 1,-1 0-1,6-8 0,5-7 54,-1-1-1,17-31 1,-26 41-19,-5 11-67,-1 0 0,0 0 0,0 0-1,0 0 1,0 0 0,0 0 0,0 0-1,0 0 1,0 0 0,0 0-1,0 0 1,0 0 0,0 0 0,0 0-1,1 0 1,-1 0 0,0 0 0,0 0-1,0 0 1,0 0 0,-1 17-56,0 0-258,3 42 858,-2-58-703,0 1 0,0-1-1,1 1 1,-1-1 0,0 0-1,1 1 1,-1-1 0,1 1 0,0-1-1,-1 0 1,1 0 0,0 1-1,0-1 1,-1 0 0,1 0 0,0 0-1,0 0 1,0 0 0,1 0 0,-1 0-1,0 0 1,0 0 0,0-1-1,1 1 1,-1 0 0,0-1 0,1 1-1,-1-1 1,0 1 0,1-1-1,-1 0 1,3 1 0,-4-1-82,1 0 1,0-1-1,-1 1 1,1 0-1,-1 0 1,1 0-1,0 0 1,-1 0-1,1-1 1,-1 1-1,1 0 1,-1 0-1,1-1 1,0 1-1,-1 0 1,0-1-1,1 1 1,-1-1-1,1 1 1,-1-1-1,1 1 1,-1-1-1,0 1 1,1-1-1,-1 1 1,0-1-1,0 1 1,1-1-1,-1 1 1,0-1-1,0-1 1,1 1-227,5-17-6543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8.279"/>
    </inkml:context>
    <inkml:brush xml:id="br0">
      <inkml:brushProperty name="width" value="0.025" units="cm"/>
      <inkml:brushProperty name="height" value="0.025" units="cm"/>
      <inkml:brushProperty name="color" value="#66CC00"/>
    </inkml:brush>
  </inkml:definitions>
  <inkml:trace contextRef="#ctx0" brushRef="#br0">1 0 14830,'0'0'5669,"11"57"-5669,3-36-1217,0-1-4164,2-2-7399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8.607"/>
    </inkml:context>
    <inkml:brush xml:id="br0">
      <inkml:brushProperty name="width" value="0.025" units="cm"/>
      <inkml:brushProperty name="height" value="0.025" units="cm"/>
      <inkml:brushProperty name="color" value="#66CC00"/>
    </inkml:brush>
  </inkml:definitions>
  <inkml:trace contextRef="#ctx0" brushRef="#br0">1 341 11627,'0'0'4666,"0"11"-2664,0 84 2818,1-94-4781,-1 0-1,0 1 1,1-1-1,-1 0 1,1 0-1,0 1 1,-1-1-1,1 0 1,0 0-1,0 0 1,0 0-1,0 0 1,0 0-1,0 0 1,0 0-1,0 0 1,0-1-1,0 1 1,1 0-1,-1-1 1,0 1-1,0-1 1,1 1-1,-1-1 1,0 1-1,1-1 1,-1 0-1,0 0 1,1 0-1,-1 0 1,1 0-1,-1 0 1,2 0-1,50-8 554,-38 3-475,-1-1 1,1 0-1,-1-1 1,-1 0-1,1-2 1,-1 1-1,-1-1 1,0-1-1,0 0 1,-1-1-1,0 0 0,-1-1 1,16-22-1,-16 19-50,-1 0 0,-1-1-1,0-1 1,-1 1 0,0-1 0,-1 0-1,-1 0 1,-1-1 0,-1 0-1,0 0 1,0-27 0,-3 37-7,0 0-1,0 1 1,-1-1 0,0 1 0,-1-1 0,1 1 0,-4-8 0,5 14-54,-1-1 0,0 1-1,1 0 1,-1 0 0,0-1 0,0 1 0,0 0 0,0 0 0,0 0 0,0 0 0,0 0 0,0 0 0,0 0 0,-1 1 0,1-1 0,0 0-1,0 1 1,-2-2 0,0 2 4,1 0 0,0 0-1,-1 0 1,1 0 0,0 0 0,-1 0-1,1 0 1,0 1 0,0-1 0,0 1-1,-1 0 1,1 0 0,0 0 0,0 0-1,-3 1 1,-11 10-11,0 0-1,1 1 1,0 1-1,1 0 1,1 1-1,-13 17 1,15-17 16,8-13-13,0 2-10,0-1 0,-1 1 0,1 0-1,1 0 1,-1 0 0,0 0 0,1 1 0,0-1 0,0 1 0,0-1 0,1 1 0,0 0-1,-2 6 1,4-10 8,0 0-1,-1 0 1,1 0-1,0 0 1,-1-1-1,1 1 1,0 0-1,0 0 1,0-1-1,-1 1 1,1-1-1,0 1 1,0-1-1,0 1 1,0-1-1,0 0 1,0 1-1,0-1 1,0 0 0,0 0-1,0 0 1,0 0-1,0 0 1,1 0-1,-1 0 1,1 0-1,42 0 3,-33-1-1,45-1-69,-35 1 5,1 0-1,0 1 1,40 6 0,-59-5 71,0 0-1,0 1 0,-1-1 0,1 0 1,-1 1-1,1 0 0,-1 0 0,1 0 1,-1 0-1,0 0 0,0 0 1,0 0-1,0 1 0,-1-1 0,1 1 1,-1-1-1,1 1 0,-1-1 0,0 1 1,0 0-1,0 0 0,0 0 0,0 0 1,-1 0-1,1 0 0,-1 3 1,1-1-203,-1-1 0,1 1 0,-1 0 0,0 0 1,-1 0-1,1 0 0,-1 0 0,0 0 1,0 0-1,-1-1 0,1 1 0,-1 0 0,0-1 1,0 0-1,-3 5 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9.643"/>
    </inkml:context>
    <inkml:brush xml:id="br0">
      <inkml:brushProperty name="width" value="0.025" units="cm"/>
      <inkml:brushProperty name="height" value="0.025" units="cm"/>
      <inkml:brushProperty name="color" value="#66CC00"/>
    </inkml:brush>
  </inkml:definitions>
  <inkml:trace contextRef="#ctx0" brushRef="#br0">0 38 6118,'0'0'2915,"3"-7"191,1-4-3595,4-9 7737,-5 52-2193,-10 443-2231,13-485-2554,0-15-81,-1-77 33,-5 65-213,6-43 1,-6 81-18,0-1 0,0 0 0,1 0 1,-1 0-1,0 0 0,0 1 0,0-1 1,0 0-1,1 0 0,-1 0 0,0 0 1,0 0-1,0 0 0,1 1 0,-1-1 0,0 0 1,0 0-1,0 0 0,1 0 0,-1 0 1,0 0-1,0 0 0,1 0 0,-1 0 1,0 0-1,0 0 0,0 0 0,1 0 1,-1 0-1,0 0 0,0 0 0,1-1 0,-1 1 1,0 0-1,0 0 0,0 0 0,0 0 1,1 0-1,-1 0 0,0 0 0,0-1 1,0 1-1,0 0 0,1 0 0,-1 0 1,0-1-1,0 1 0,0 0 0,0 0 0,0-1 1,13 35-78,-6-15 91,-6-17-1,0 1 1,0-1 0,1 0 0,-1 0-1,1 0 1,-1 0 0,1 0 0,0 0-1,-1 0 1,1 0 0,0 0 0,0-1-1,1 1 1,-1-1 0,0 0 0,0 1-1,1-1 1,-1 0 0,0-1 0,1 1-1,-1 0 1,1-1 0,-1 1 0,1-1-1,0 1 1,-1-1 0,1 0 0,-1 0 0,1-1-1,-1 1 1,1-1 0,0 1 0,-1-1-1,1 0 1,-1 1 0,0-1 0,1 0-1,-1-1 1,3-1 0,4-2 95,-1 0-1,1-1 1,-1 0 0,-1-1 0,1 1-1,-1-1 1,0-1 0,10-14 0,-13 16-62,0-1 0,0 0 0,-1 0 0,0 0 0,0-1 0,-1 1 0,0-1 0,0 0 0,0 1 0,-1-1 0,0 0 0,-1-14 0,0 22-42,0 1 0,0-1 0,0 0 0,-1 0 0,1 0-1,0 0 1,0 0 0,0 0 0,0 0 0,0 0 0,0 0 0,0 0 0,0 0 0,0 0 0,0 0 0,-1 0 0,1 0 0,0 0 0,0 0 0,0 0 0,0 0 0,0 0 0,0 0 0,0 0 0,0 0-1,0 0 1,0 0 0,-1 0 0,1 0 0,0 0 0,0 0 0,0-1 0,0 1 0,0 0 0,0 0 0,0 0 0,0 0 0,0 0 0,0 0 0,0 0 0,0 0 0,0 0 0,0 0 0,0 0 0,-1 0 0,1-1-1,0 1 1,0 0 0,0 0 0,0 0 0,0 0 0,0 0 0,0 0 0,0 0 0,0 0 0,0 0 0,0-1 0,0 1 0,0 0 0,1 0 0,-9 12-102,-4 19 1,10-25 93,1 1 0,0 0 1,0 0-1,1-1 0,-1 1 0,2 0 1,-1 0-1,3 10 0,-3-15 25,1-1-1,0 1 1,-1-1-1,1 1 1,0-1-1,0 1 1,0-1-1,0 0 1,0 1-1,0-1 1,1 0-1,-1 0 1,0 0-1,1 0 1,-1 0-1,0 0 1,1 0-1,-1 0 1,1-1-1,0 1 1,-1 0-1,1-1 1,-1 0-1,1 1 0,0-1 1,0 0-1,-1 0 1,1 0-1,0 0 1,-1 0-1,1 0 1,0 0-1,-1-1 1,1 1-1,0 0 1,-1-1-1,1 0 1,-1 1-1,3-2 1,1 0 24,0-1 0,0 0 0,0 1 0,0-2 0,-1 1 0,1 0 0,-1-1 0,0 0 0,0 0 0,0 0 0,-1 0 0,0-1 0,6-8 0,-5 7-42,0 0 0,0 0 1,0 1-1,1 0 0,0 0 0,0 0 0,7-5 1,-8 37-627,-5 3 603,0-20 27,1-1 0,0 1 0,0 0 0,0-1 0,1 1 0,1 0 0,0-1 0,3 11 0,-4-19 3,-1 0-1,1 1 1,-1-1 0,1 0-1,0 0 1,0 0 0,-1 1-1,1-1 1,0 0 0,0 0-1,0 0 1,0-1 0,0 1 0,0 0-1,1 0 1,-1 0 0,0-1-1,0 1 1,0-1 0,1 1-1,-1-1 1,0 1 0,1-1-1,1 1 1,0-2 9,0 1-1,-1 0 0,1-1 1,-1 1-1,1-1 1,-1 0-1,1 0 1,-1 0-1,0 0 1,1 0-1,-1-1 1,3-1-1,2-3 22,1 0 1,-2 0-1,1-1 0,0 0 0,-1 0 0,6-10 0,-8 10 0,0 0-1,-1 0 1,0-1-1,0 1 1,-1-1 0,0 0-1,0 0 1,-1 0-1,0 0 1,0-14-1,63 30-1175,-33-13-3228,-22-4 762,-8-6-1943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9.991"/>
    </inkml:context>
    <inkml:brush xml:id="br0">
      <inkml:brushProperty name="width" value="0.025" units="cm"/>
      <inkml:brushProperty name="height" value="0.025" units="cm"/>
      <inkml:brushProperty name="color" value="#66CC00"/>
    </inkml:brush>
  </inkml:definitions>
  <inkml:trace contextRef="#ctx0" brushRef="#br0">0 13 320,'0'0'21461,"56"-7"-21333,-17 7-96,2-2-641,4-1-4099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0.587"/>
    </inkml:context>
    <inkml:brush xml:id="br0">
      <inkml:brushProperty name="width" value="0.025" units="cm"/>
      <inkml:brushProperty name="height" value="0.025" units="cm"/>
      <inkml:brushProperty name="color" value="#66CC00"/>
    </inkml:brush>
  </inkml:definitions>
  <inkml:trace contextRef="#ctx0" brushRef="#br0">0 55 13741,'0'0'8317,"1"10"-8066,0 54 529,-2-38-615,1 0 1,2 0-1,0 0 1,10 41-1,-11-63-140,0-1 0,0 0 0,0 0 0,1 0 0,-1 0 0,1-1-1,0 1 1,-1 0 0,1-1 0,0 1 0,1-1 0,-1 1 0,0-1 0,1 0 0,-1 0 0,1 0 0,0-1 0,0 1 0,0 0 0,0-1 0,0 0-1,0 0 1,0 0 0,0 0 0,0 0 0,0-1 0,0 1 0,1-1 0,-1 0 0,0 0 0,0 0 0,1 0 0,-1-1 0,0 1 0,0-1 0,0 0-1,0 0 1,1 0 0,3-2 0,5-2 109,-1 0 1,1-1-1,-1-1 0,0 1 0,-1-2 0,0 1 0,0-2 1,16-16-1,-17 14-68,0 0 0,0 0 0,-1-1 0,0 0 0,-1-1 0,-1 1 1,0-1-1,-1-1 0,0 1 0,-1-1 0,0 0 0,2-20 0,-8 29-66,-3 12-34,-3 12-28,2 1 31,2 0 0,0 0 0,-1 36 0,4-50 29,1 0 0,0 1 0,0-1-1,0 0 1,1 1 0,0-1 0,0 0 0,1 0 0,0 0 0,0 0 0,0 0 0,1 0-1,0 0 1,0-1 0,0 1 0,5 4 0,-5-7 44,0 0 0,1-1 0,0 0 0,-1 0 0,1 0 0,0 0 0,0 0 0,0-1 0,1 0 0,-1 0 0,0 0 0,0 0 0,1-1 1,-1 1-1,0-1 0,1 0 0,-1-1 0,0 1 0,1-1 0,-1 0 0,0 0 0,0 0 0,5-2 0,-1 0 107,1 0 1,-1-1-1,1 0 1,-1-1-1,-1 0 1,1 0-1,-1 0 1,1-1-1,10-12 1,-11 9-17,-1-1-1,0 1 1,-1-1 0,0-1 0,0 1 0,-1-1 0,0 1 0,-1-1-1,-1 0 1,1-1 0,0-16 0,-2 22-122,-1 0 1,1 0-1,-1-1 1,0 1-1,0 0 1,-1 0-1,0-1 1,0 1-1,-1 0 1,0 0-1,0 0 1,0 0-1,0 0 1,-1 1-1,0-1 1,0 1-1,-1 0 1,0 0-1,1 0 1,-2 0-1,-7-8 1,10 12-66,0 0 1,0 0-1,0-1 1,0 1 0,0 0-1,0 1 1,0-1-1,0 0 1,0 0 0,0 1-1,0-1 1,0 1-1,0 0 1,-1 0-1,-2 0 1,4 0-78,0 0-1,-1 1 1,1-1-1,0 1 1,0-1 0,0 1-1,0 0 1,0-1 0,0 1-1,0 0 1,0 0-1,0 0 1,0-1 0,0 1-1,0 0 1,1 0-1,-1 0 1,0 1 0,0 1-1,-2 3-1028,1 1 0,0 0 0,0 0-1,1 0 1,0 0 0,1 0 0,-1 13 0,1 10-5076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0.933"/>
    </inkml:context>
    <inkml:brush xml:id="br0">
      <inkml:brushProperty name="width" value="0.025" units="cm"/>
      <inkml:brushProperty name="height" value="0.025" units="cm"/>
      <inkml:brushProperty name="color" value="#66CC00"/>
    </inkml:brush>
  </inkml:definitions>
  <inkml:trace contextRef="#ctx0" brushRef="#br0">83 63 9257,'0'0'16196,"-8"-2"-15977,5 2-213,1-1-1,0 1 0,0-1 1,0 1-1,-1 0 0,1 0 1,0 0-1,0 0 0,-1 0 1,1 0-1,0 1 0,0-1 1,-1 1-1,1 0 0,0-1 1,0 1-1,0 0 0,0 0 1,0 0-1,0 1 0,-3 1 1,3 1 6,-1-1 0,1 1 0,0-1 0,0 1 0,0 0 0,0 0 0,1 0 0,-1 0 1,1 0-1,0 0 0,0 0 0,1 0 0,-1 0 0,1 7 0,-1-8-7,1-1 0,0 1 0,0 0 0,0-1 0,0 1 0,0 0 0,1-1 0,-1 1 0,1 0 0,0-1 0,-1 1 0,1-1 0,0 1 0,3 4 0,-2-6 10,-1 0 0,1 0 0,-1 0 0,1 0 0,-1-1 0,1 1 0,0 0 0,0-1 0,-1 1 0,1-1 0,0 1 0,0-1-1,0 0 1,-1 0 0,1 0 0,0 0 0,0 0 0,0 0 0,0 0 0,-1-1 0,1 1 0,0-1 0,0 1 0,2-3 0,3 1 5,-1-1 1,0 0-1,0-1 1,-1 0 0,1 0-1,-1 0 1,0 0 0,0-1-1,0 0 1,0 0-1,-1 0 1,0-1 0,0 1-1,4-10 1,-3 6-246,0 0-1,-1 0 1,0-1 0,0 1 0,-1-1-1,0 0 1,-1 1 0,0-1 0,0-14-1,-5 24-2628,-3 9 1763,-4 12 312,7-13-6,1 1 1,1 0-1,-1 0 0,2-1 0,-1 1 1,1 0-1,0 0 0,2 12 0,6-11-2076,6-6-1586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1.605"/>
    </inkml:context>
    <inkml:brush xml:id="br0">
      <inkml:brushProperty name="width" value="0.025" units="cm"/>
      <inkml:brushProperty name="height" value="0.025" units="cm"/>
      <inkml:brushProperty name="color" value="#66CC00"/>
    </inkml:brush>
  </inkml:definitions>
  <inkml:trace contextRef="#ctx0" brushRef="#br0">154 226 18610,'-9'5'1350,"-5"3"-826,0 0 0,0 2 0,0-1 0,-17 19 0,25-23-371,1 0 1,0 1-1,0-1 1,0 1-1,1 0 1,0 1-1,0-1 1,1 1-1,0 0 1,0-1-1,0 1 1,1 1-1,0-1 1,-1 8-1,3-14-141,0 0-1,0 0 0,0 1 1,0-1-1,0 0 1,0 0-1,0 0 0,1 1 1,-1-1-1,0 0 1,1 0-1,-1 0 0,1 0 1,0 0-1,-1 0 1,1 0-1,0 0 1,-1 0-1,1 0 0,0 0 1,0 0-1,0-1 1,0 1-1,0 0 0,0 0 1,0-1-1,0 1 1,0-1-1,0 1 0,0-1 1,0 1-1,0-1 1,1 0-1,-1 0 0,0 1 1,0-1-1,0 0 1,1 0-1,-1 0 0,0 0 1,0 0-1,0-1 1,1 1-1,-1 0 0,2-1 1,3 0 26,1-1 0,-1 1-1,1-1 1,-1 0 0,0-1 0,0 1 0,7-5 0,-1-2-10,-1 0 0,0-1 0,-1 0 1,0 0-1,0-1 0,-1-1 0,-1 0 1,0 0-1,0 0 0,-1-1 0,-1 0 0,8-22 1,-8 16 8,0-1 1,-2 1-1,0-1 1,-1 0-1,-1 0 1,-1 0-1,0 0 1,-4-30-1,3 48-39,0 1-1,0-1 1,0 1 0,-1 0-1,1-1 1,0 1-1,0 0 1,-1-1 0,1 1-1,-1 0 1,1 0-1,-1-1 1,0 1-1,0 0 1,1 0 0,-1 0-1,0 0 1,0 0-1,0 0 1,0 0 0,0 0-1,-2-1 1,2 2-3,-1-1 0,1 1 0,0 0 1,0 0-1,-1 0 0,1 1 0,0-1 0,0 0 1,-1 0-1,1 1 0,0-1 0,0 0 1,0 1-1,-1-1 0,1 1 0,0 0 0,0-1 1,0 1-1,-1 1 0,-5 4-15,0 0 0,0 1 0,0 0-1,1 0 1,-5 8 0,-10 16 69,-27 53 0,43-75 21,0 0-1,1 1 0,1 0 0,0 0 0,0 0 1,1 1-1,0-1 0,0 0 0,1 1 0,1 16 1,0-25-68,1-1 1,-1 0 0,0 0-1,1 0 1,-1 0 0,1 1 0,-1-1-1,1 0 1,-1 0 0,1 0 0,0 0-1,0 0 1,-1 0 0,1 0-1,0-1 1,0 1 0,0 0 0,0 0-1,0 0 1,0-1 0,0 1 0,2 0-1,34 6 174,37-15-669,-73 8 465,127-21-8765,-122 19 8361,-1-1 0,1 1 0,-1-1-1,0 0 1,0 0 0,0-1 0,-1 1 0,1-1-1,-1 0 1,1 0 0,-1-1 0,5-7-1,0 1 808,-1 0-1,-1-1 0,0 1 0,8-19 1,-13 15 6393,-13 23-4839,-13 25-1391,22-28-478,0 0-1,1-1 1,-1 1 0,1 0-1,0 0 1,0 0-1,1 0 1,-1 0-1,1 0 1,0 0 0,1 6-1,0-8-38,0 0 0,1 0 0,-1 0 1,0 0-1,1-1 0,-1 1 0,1 0 0,0-1 0,0 1 0,0-1 0,0 0 0,0 0 0,1 0 0,-1 0 1,1 0-1,-1 0 0,1-1 0,5 3 0,27 12 16,-26-12-60,0-1 0,0 2-1,0-1 1,0 1 0,-1 1-1,0-1 1,13 12-1,-21-17 44,0 1 0,1-1 0,-1 1 0,1-1 0,-1 1 0,0-1-1,1 1 1,-1-1 0,0 1 0,1-1 0,-1 1 0,0-1 0,0 1-1,0-1 1,1 1 0,-1 0 0,0-1 0,0 1 0,0 0 0,0-1-1,0 1 1,0-1 0,0 1 0,0 0 0,-1-1 0,1 1 0,0-1-1,0 1 1,0-1 0,-1 1 0,1 0 0,0-1 0,-1 1 0,1-1 0,0 1-1,-1-1 1,1 1 0,0-1 0,-1 0 0,1 1 0,-1-1 0,1 1-1,-1-1 1,1 0 0,-1 0 0,0 1 0,1-1 0,-1 0 0,1 0-1,-1 1 1,1-1 0,-1 0 0,0 0 0,1 0 0,-1 0 0,1 0-1,-2 0 1,-41 5 684,39-5-782,-2 0 155,0 1-202,0-1-1,0 1 0,0-1 0,0-1 1,0 1-1,0-1 0,-9-3 0,13 3-160,1 1-1,-1-1 1,0-1-1,1 1 1,0 0-1,-1 0 1,1 0-1,0-1 1,-1 1-1,1-1 1,0 1-1,0-1 1,0 1-1,0-1 1,1 0-1,-1 0 1,0 1-1,1-1 1,-1 0-1,1 0 1,0 1-1,-1-1 1,1 0-1,0 0 1,0 0-1,0 0 1,0 0-1,1 1 1,-1-4-1,3-26-6834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2.215"/>
    </inkml:context>
    <inkml:brush xml:id="br0">
      <inkml:brushProperty name="width" value="0.025" units="cm"/>
      <inkml:brushProperty name="height" value="0.025" units="cm"/>
      <inkml:brushProperty name="color" value="#66CC00"/>
    </inkml:brush>
  </inkml:definitions>
  <inkml:trace contextRef="#ctx0" brushRef="#br0">34 0 19218,'0'0'6177,"-3"13"-5510,-7 32-159,2 1 0,1 1 1,3-1-1,3 53 0,1-96-501,0-1-1,0 1 0,0-1 1,1 1-1,0-1 1,-1 1-1,1-1 1,0 1-1,0-1 1,0 0-1,0 0 1,1 1-1,-1-1 1,1 0-1,-1 0 0,1 0 1,0 0-1,-1-1 1,1 1-1,3 1 1,-4-2 6,0-1 0,1 0 0,-1 0 0,1 1 0,-1-1 0,1 0 0,-1 0 0,0-1 0,1 1 0,-1 0 0,1 0 0,-1-1 0,1 1 0,-1-1 0,0 1 0,1-1 0,-1 1 0,0-1 0,0 0 0,1 0 0,-1 0 0,0 0 0,0 0-1,0 0 1,0 0 0,0 0 0,0 0 0,0 0 0,-1 0 0,1-1 0,0 1 0,-1 0 0,1 0 0,-1-1 0,1-1 0,3-3 14,-2 0-1,1 0 0,0-1 1,-1 1-1,0 0 0,-1-1 0,0 0 1,1 1-1,-2-1 0,1 0 1,-1 1-1,0-1 0,-2-7 1,2 13-30,0 1 0,0-1 0,0 1 0,-1 0 0,1-1 0,0 1 0,-1-1 0,1 1 0,0-1 0,-1 1 0,1 0 0,0-1 0,-1 1 0,1 0 0,-1-1 0,1 1 0,-1 0 0,1 0 0,0-1 0,-1 1 0,1 0 0,-1 0 0,1 0 0,-1 0 0,1 0 0,-1 0 0,0 0 0,1 0 0,-1 0 0,1 0 0,-1 0 0,1 0 0,-1 0 1,1 0-1,-1 0 0,1 0 0,-1 0 0,1 1 0,-1-1 0,1 0 0,0 0 0,-1 1 0,1-1 0,-1 0 0,1 1 0,0-1 0,-1 0 0,1 1 0,-1-1 0,1 1 0,0-1 0,0 1 0,-1-1 0,1 0 0,0 1 0,0-1 0,0 1 0,-1-1 0,1 1 0,0 0 0,-1 2 13,0-1 0,1 1 0,-1 0 0,1 0 0,0 0 0,-1 0 0,1-1 0,0 1 0,1 0 0,-1 0 0,0 0 0,1 0-1,0-1 1,0 1 0,0 0 0,0 0 0,0-1 0,0 1 0,0-1 0,1 1 0,0-1 0,-1 0 0,1 0 0,0 1 0,0-1 0,0 0 0,0-1 0,5 4 0,-2-2 46,1-1 0,-1 0 0,1-1 0,0 1 0,-1-1 0,1 0 0,0 0 0,0-1 0,0 0 0,0 0 0,-1 0 0,1-1 0,11-2 0,1-3-11,-1 0-1,0-1 0,0 0 1,-1-2-1,0 0 0,0-1 1,22-18-1,-1 2-20,-37 26-24,0 0-1,0-1 1,1 1 0,-1 0-1,0 0 1,1-1-1,-1 1 1,0 0 0,1 0-1,-1 0 1,0 0-1,1-1 1,-1 1 0,0 0-1,1 0 1,-1 0-1,0 0 1,1 0 0,-1 0-1,1 0 1,-1 0-1,0 0 1,1 0 0,-1 0-1,0 0 1,1 0-1,-1 0 1,0 1 0,1-1-1,-1 0 1,0 0-1,1 0 1,-1 0 0,0 1-1,1-1 1,2 16-32,-9 34-13,3-34 67,2-14-6,1 0 1,0 0-1,0 0 0,-1 0 1,1-1-1,0 1 1,0 0-1,1 0 0,-1 0 1,0 0-1,1-1 0,-1 1 1,1 0-1,0 0 1,-1-1-1,1 1 0,0 0 1,0-1-1,0 1 1,0-1-1,0 1 0,0-1 1,1 1-1,-1-1 1,0 0-1,1 0 0,2 2 1,0-2 17,0 0 0,0 0 1,0-1-1,0 1 0,0-1 1,0 0-1,0 0 0,0 0 1,0-1-1,0 0 0,0 1 1,0-1-1,4-2 0,10-4-4,0 0-1,-1-2 1,32-19-1,-36 19-47,1 1 0,-1 1-1,1 0 1,0 1-1,1 0 1,29-7 0,-43 12 15,1 1 1,-1 0 0,0-1 0,0 1 0,0 0-1,0 0 1,0 0 0,0 0 0,0 0 0,0 0-1,1 0 1,-1 0 0,0 0 0,0 0 0,0 1-1,0-1 1,0 0 0,0 1 0,0-1 0,0 1-1,0-1 1,0 1 0,0 0 0,0-1 0,0 1-1,0 0 1,-1 0 0,1 0 0,0-1 0,-1 1-1,1 0 1,0 0 0,-1 0 0,1 0 0,-1 0 0,1 0-1,-1 0 1,0 0 0,1 0 0,-1 1 0,0-1-1,0 0 1,0 0 0,0 0 0,0 0 0,0 1-1,0 1 6,1-1 0,-1 0-1,1 0 1,-1 1-1,1-1 1,0 0 0,-1 0-1,1 0 1,0 0 0,1 0-1,-1 0 1,0 0-1,1 0 1,1 2 0,-3-4-94,1 1 1,0-1-1,0 1 1,0-1-1,0 1 1,0-1-1,0 1 1,0-1 0,-1 0-1,1 0 1,0 1-1,0-1 1,0 0-1,0 0 1,0 0-1,0 0 1,0 0 0,0 0-1,0-1 1,0 1-1,0 0 1,2-1-1,17-12-7790,-7-7-4958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2.919"/>
    </inkml:context>
    <inkml:brush xml:id="br0">
      <inkml:brushProperty name="width" value="0.025" units="cm"/>
      <inkml:brushProperty name="height" value="0.025" units="cm"/>
      <inkml:brushProperty name="color" value="#66CC00"/>
    </inkml:brush>
  </inkml:definitions>
  <inkml:trace contextRef="#ctx0" brushRef="#br0">166 18 12812,'0'0'12951,"-9"-5"-12860,6 3-87,0 1 0,0-1 0,0 1-1,0-1 1,0 1 0,0 0 0,0 0 0,0 1 0,0-1 0,0 1 0,0-1 0,-1 1 0,1 0 0,0 0 0,0 0-1,0 1 1,-1-1 0,1 1 0,0 0 0,0 0 0,0 0 0,0 0 0,0 0 0,0 1 0,0-1 0,1 1-1,-1 0 1,0 0 0,-4 4 0,2-2-6,-2 1-6,-1 0 0,1 1 0,0 0 0,0 0 0,0 1 0,-6 9 0,61-16 77,-24-3-66,-6-1-19,1 2 1,-1 0-1,1 1 0,-1 1 1,1 1-1,24 3 0,-41-3 10,-1-1 0,1 1 1,0-1-1,0 1 0,0 0 0,0-1 0,0 1 0,-1 0 0,1 0 0,0 0 1,-1 1-1,1-1 0,-1 0 0,1 1 0,-1-1 0,1 1 0,-1-1 1,0 1-1,0-1 0,0 1 0,0 0 0,0 0 0,0 0 0,-1-1 1,1 1-1,0 0 0,-1 0 0,0 0 0,1 0 0,-1 0 0,0 0 0,0 0 1,0 0-1,0 0 0,0 0 0,-1 0 0,0 2 0,0 2 25,-1 0-1,0-1 1,0 1 0,0-1-1,-1 0 1,0 0-1,0 0 1,0 0-1,-1 0 1,1 0 0,-8 5-1,-6 5 273,0-1 0,-31 19-1,41-28-240,-1-1 0,1 0 0,-1 0 0,0-1 0,0 0 0,-1 0 0,1-1 0,-1 0 0,-15 1 0,24-3-91,0 0 1,0 0-1,-1 0 0,1 0 0,0 0 0,0 0 1,0 0-1,0 0 0,0 0 0,-1 0 0,1 0 1,0 0-1,0 0 0,0 0 0,0 0 0,-1 0 1,1 0-1,0 0 0,0-1 0,0 1 1,0 0-1,0 0 0,0 0 0,-1 0 0,1 0 1,0 0-1,0 0 0,0-1 0,0 1 0,0 0 1,0 0-1,0 0 0,0 0 0,0 0 0,0-1 1,0 1-1,0 0 0,0 0 0,0 0 1,0 0-1,0-1 0,0 1 0,0 0 0,0 0 1,0 0-1,0 0 0,0-1 0,0 1 0,0 0 1,0 0-1,0 0 0,7-13-1625,13-9-1134,7-3-1370,2-5-1622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8.973"/>
    </inkml:context>
    <inkml:brush xml:id="br0">
      <inkml:brushProperty name="width" value="0.025" units="cm"/>
      <inkml:brushProperty name="height" value="0.025" units="cm"/>
      <inkml:brushProperty name="color" value="#E71224"/>
    </inkml:brush>
  </inkml:definitions>
  <inkml:trace contextRef="#ctx0" brushRef="#br0">429 2 6342,'-20'-1'433,"0"1"0,0 0 1,0 2-1,1 0 0,-1 1 0,-26 8 0,33-6-186,0 0-1,1 1 1,-1 0-1,1 1 1,0 0-1,1 1 1,0 0 0,0 1-1,1 0 1,-10 11-1,6-3 4,2 0-1,0 0 0,0 1 1,2 1-1,0 0 1,1 0-1,1 1 0,1 0 1,1 0-1,-5 30 1,5-16 37,2 0 1,1 0-1,1 1 0,2-1 1,8 57-1,-7-80-259,1 0 0,0 0-1,1 0 1,1-1 0,0 1-1,0-1 1,0 0 0,2 0-1,-1 0 1,1-1 0,1 0 0,-1 0-1,1-1 1,12 11 0,-12-13 5,0 0 1,1-1 0,0 0 0,0-1 0,1 0 0,-1 0 0,1 0 0,0-1-1,0-1 1,0 1 0,0-1 0,0-1 0,1 0 0,-1 0 0,0-1 0,1 0-1,12-2 1,-1-2 166,0-1 1,0-1-1,0 0 0,0-2 0,-1 0 0,-1-1 1,1-1-1,-2-1 0,1-1 0,-1 0 0,17-17 0,-9 6-72,0-1-1,-2-1 1,-1-1-1,-1-1 0,-1-1 1,21-36-1,-35 51-32,-1 0 1,0 0-1,0-1 1,-2 0-1,0 0 1,0 0-1,-1 0 0,-1 0 1,0-1-1,-1 0 1,-1 1-1,-1-16 0,0 21-122,0 0-1,-1 1 1,0-1-1,0 1 1,-1 0-1,0-1 1,-1 1-1,0 1 1,0-1-1,-1 0 0,0 1 1,0 0-1,0 0 1,-1 1-1,0-1 1,-1 1-1,1 1 1,-1-1-1,0 1 1,-15-8-1,-3 2-390,-1 0 0,-1 2 0,0 1-1,0 1 1,-56-6 0,47 7-196,33 6 481,0 0-297,-1-1-1,1 1 1,-1-1 0,1 1 0,0-1-1,-1 0 1,1 0 0,0-1-1,-1 1 1,1-1 0,0 0-1,0 1 1,0-1 0,-4-4 0,4-13-6238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4.054"/>
    </inkml:context>
    <inkml:brush xml:id="br0">
      <inkml:brushProperty name="width" value="0.025" units="cm"/>
      <inkml:brushProperty name="height" value="0.025" units="cm"/>
      <inkml:brushProperty name="color" value="#66CC00"/>
    </inkml:brush>
  </inkml:definitions>
  <inkml:trace contextRef="#ctx0" brushRef="#br0">7 208 17008,'0'0'3459,"0"11"-2252,-6 167 3405,6-178-4607,0 0-1,0 1 0,0-1 1,0 1-1,0-1 1,0 1-1,0-1 1,0 1-1,0-1 0,0 1 1,0-1-1,0 1 1,0-1-1,0 1 1,1-1-1,-1 1 1,0-1-1,0 1 0,1-1 1,-1 1-1,0-1 1,1 0-1,-1 1 1,0-1-1,1 0 0,-1 1 1,0-1-1,1 0 1,-1 1-1,1-1 1,-1 0-1,0 0 0,1 0 1,-1 1-1,1-1 1,-1 0-1,1 0 1,-1 0-1,1 0 0,-1 0 1,1 0-1,-1 0 1,1 0-1,-1 0 1,1 0-1,-1 0 0,1 0 1,-1 0-1,1 0 1,-1 0-1,1-1 1,-1 1-1,1 0 0,-1 0 1,0-1-1,1 1 1,-1 0-1,1 0 1,-1-1-1,0 1 0,1 0 1,-1-1-1,26-23 310,-20 14-423,-1 0 1,0 0-1,-1 0 1,0-1-1,0 0 0,-1 1 1,-1-1-1,0-1 1,0 1-1,-1 0 1,-1-20-1,-2 48-1808,2-16 1829,-1 1 0,1 0-1,-1 0 1,1 0 0,0 0-1,-1 0 1,1 0 0,0 0-1,0 0 1,1 1 0,-1-1 0,0 0-1,1 0 1,-1-1 0,1 1-1,-1 0 1,1 0 0,0 0-1,0 0 1,0 0 0,0-1-1,0 1 1,0 0 0,1-1-1,-1 1 1,1-1 0,-1 0 0,1 1-1,-1-1 1,1 0 0,0 0-1,1 1 1,4 1-452,0 0 1,1-1-1,-1 0 0,0-1 1,1 0-1,-1 0 0,1 0 1,-1-1-1,1 0 1,-1 0-1,1-1 0,-1 0 1,1-1-1,-1 1 0,9-5 1,-11 5 508,0-1 1,0-1 0,0 1-1,-1-1 1,1 0-1,-1 0 1,1 0 0,-1-1-1,6-6 1,-7 7 461,-1 0-1,0-1 1,0 1 0,0 0 0,0-1-1,0 1 1,-1-1 0,0 0 0,0 1-1,0-1 1,0 0 0,0 0-1,-1 0 1,1-5 0,-1 8-350,0 0-1,0 1 1,0-1-1,0 0 1,0 1-1,0-1 1,0 0 0,0 0-1,0 1 1,-1-1-1,1 0 1,0 1-1,0-1 1,-1 0 0,1 1-1,0-1 1,-1 1-1,1-1 1,0 0-1,-1 1 1,1-1 0,-1 1-1,1-1 1,-1 1-1,1-1 1,-1 1-1,0 0 1,1-1 0,-1 1-1,1 0 1,-1-1-1,0 1 1,1 0 0,-1 0-1,0-1 1,1 1-1,-1 0 1,0 0-1,0 0 1,1 0 0,-1 0-1,0 0 1,1 0-1,-2 1 1,0-1-54,0 1 0,0-1 0,0 1 0,-1 0 0,2 0 0,-1 0 0,0 0 0,0 0 0,0 0 0,0 0 0,1 1 0,-1-1 0,-2 3 0,-1 2 95,1 1 0,-1-1 0,1 1 0,0 0 0,1 0 0,-1 1 0,1-1 0,1 1 0,0-1 0,0 1 0,0 0 0,1 0 0,-1 11 0,2-18-109,0 0 0,0-1 0,0 1 0,0 0-1,0-1 1,0 1 0,1 0 0,-1-1 0,0 1 0,0 0 0,0-1 0,1 1 0,-1 0 0,0-1-1,1 1 1,-1-1 0,0 1 0,1 0 0,-1-1 0,1 1 0,-1-1 0,1 1 0,-1-1-1,1 0 1,-1 1 0,1-1 0,-1 0 0,1 1 0,0-1 0,0 1 0,24-4 320,22-21 98,-35 14-461,-1 0 1,0 0-1,-1-1 0,0-1 1,-1 0-1,0 0 1,-1-1-1,0 0 0,-1 0 1,8-20-1,-17 40-98,1 0 1,0 0-1,0 0 0,1 1 1,0 7-1,0 2 72,0-15 80,0 0 0,0 1 0,-1-1 0,1 0 1,1 0-1,-1 0 0,0 0 0,0 0 0,1 0 0,0 0 0,-1 0 0,1 0 0,0 0 0,0 0 0,0 0 1,0-1-1,0 1 0,0 0 0,0 0 0,1-1 0,2 3 0,-2-3 45,-1-1 0,1 1 0,0-1 0,0 0 0,0 0 0,0 0 0,-1 0 0,1 0 0,0 0 0,0 0 0,0-1-1,0 1 1,-1 0 0,1-1 0,0 0 0,0 1 0,-1-1 0,1 0 0,-1 0 0,1 0 0,-1 0 0,1 0 0,-1 0 0,1-1 0,-1 1 0,2-2 0,5-5 65,0 0 0,-1-1 0,1 0 0,-2 0 0,1 0 0,-1-1 0,-1 0 0,0 0 0,0-1 0,-1 1 0,3-12 0,-1 1-7,-2-1 0,0 0-1,-1 0 1,0-37 0,-21 108-725,4 16 560,4-18 38,1 0 0,-4 89 0,12-136 10,1 1-1,0 0 0,0-1 1,-1 1-1,1 0 0,0-1 1,0 1-1,0-1 0,0 1 1,0 0-1,0-1 0,0 1 0,0 0 1,0-1-1,1 1 0,-1 0 1,0-1-1,0 1 0,0 0 1,1-1-1,-1 1 0,0-1 1,1 1-1,-1-1 0,0 1 0,1-1 1,-1 1-1,1-1 0,-1 1 1,1-1-1,-1 1 0,1-1 1,-1 0-1,1 1 0,0-1 1,-1 0-1,1 1 0,-1-1 0,1 0 1,0 0-1,-1 0 0,1 0 1,0 0-1,-1 1 0,1-1 1,0 0-1,-1-1 0,1 1 0,0 0 1,-1 0-1,1 0 0,0 0 1,-1 0-1,1-1 0,-1 1 1,1 0-1,0 0 0,-1-1 1,1 1-1,-1 0 0,1-1 0,-1 1 1,1-1-1,3-2 76,-1 1-1,1-1 1,-1 0-1,0 0 0,0 0 1,0-1-1,-1 1 1,5-7-1,-3-1-56,0 0-1,0-1 0,-1 1 0,-1-1 1,0 1-1,-1-1 0,0 0 0,0 0 0,-3-22 1,-2 21-118,0 16-157,-2 22-14,6-22 257,1 1 1,-1-1 0,1 0-1,0 0 1,0 1 0,0-1-1,0 0 1,0 0 0,1 0-1,-1-1 1,1 1 0,0 0-1,0 0 1,0-1-1,0 1 1,1-1 0,-1 0-1,0 0 1,1 0 0,0 0-1,-1 0 1,1 0 0,0-1-1,0 1 1,0-1 0,0 0-1,0 0 1,0 0 0,1 0-1,-1-1 1,0 1-1,4-1 1,0 2 21,1-2 0,0 1 0,0-1 0,-1 0 0,1 0 0,0-1 0,0 0 0,-1-1 0,1 1 0,-1-1 0,1-1 0,12-6 0,-9 2 14,-1 0 1,0-1-1,0 0 1,-1-1 0,0 0-1,-1-1 1,0 1 0,7-13-1,-30 46-195,-21 41 1,32-57 238,0 0 0,1 0 0,0 0 0,1 1 1,0-1-1,0 0 0,1 1 0,-1 0 0,2-1 0,0 14 1,0-21-60,1 1 0,0-1 1,-1 0-1,1 0 0,0 0 1,0 1-1,0-1 0,0 0 1,0 0-1,0 0 0,0 0 1,0-1-1,0 1 1,1 0-1,-1 0 0,0-1 1,0 1-1,1 0 0,-1-1 1,0 0-1,1 1 0,-1-1 1,1 0-1,-1 1 0,0-1 1,1 0-1,-1 0 0,1 0 1,-1-1-1,1 1 0,-1 0 1,3-1-1,48-11 430,-33 3-411,-2 0 0,1-2 0,-1 0 0,-1-1 0,28-27 0,26-18-92,-67 59-264,-4 8 216,-4 11 112,-6 3-256,-10 25 653,15-17-5190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5.276"/>
    </inkml:context>
    <inkml:brush xml:id="br0">
      <inkml:brushProperty name="width" value="0.025" units="cm"/>
      <inkml:brushProperty name="height" value="0.025" units="cm"/>
      <inkml:brushProperty name="color" value="#66CC00"/>
    </inkml:brush>
  </inkml:definitions>
  <inkml:trace contextRef="#ctx0" brushRef="#br0">396 28 8520,'0'0'2979,"10"-4"48,1 0-1874,-7 3-577,0-1 0,1 1 0,-1-1-1,0 0 1,0 0 0,0 0 0,5-5 1655,-33 28-347,-188 108 579,49-33-2096,161-94-365,-35 25-5,35-26-3,1 0 0,0 0-1,0 0 1,0 0-1,0 1 1,0-1-1,0 0 1,0 0-1,0 1 1,0-1 0,0 0-1,1 1 1,-1-1-1,1 1 1,-1-1-1,1 1 1,-1-1-1,1 1 1,0 0 0,0-1-1,0 1 1,0-1-1,0 4 1,1-4 11,-1 0 1,1 0-1,0-1 1,0 1-1,-1 0 1,1 0-1,0 0 1,0-1-1,0 1 1,0 0-1,0-1 1,0 1 0,0-1-1,0 1 1,0-1-1,0 1 1,0-1-1,1 0 1,-1 1-1,0-1 1,2 0-1,29 1 224,-24-1-184,264-11-522,-156-2-8581,-86 7-487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5.719"/>
    </inkml:context>
    <inkml:brush xml:id="br0">
      <inkml:brushProperty name="width" value="0.025" units="cm"/>
      <inkml:brushProperty name="height" value="0.025" units="cm"/>
      <inkml:brushProperty name="color" value="#66CC00"/>
    </inkml:brush>
  </inkml:definitions>
  <inkml:trace contextRef="#ctx0" brushRef="#br0">0 309 16207,'0'0'6188,"13"-3"-4437,2-2-1468,1-1 1,0-1-1,-1 0 1,0 0-1,-1-2 1,0 0-1,0 0 1,20-20-1,-1-1-215,31-39-1,-55 59-31,-1 0 0,0-1 0,-1 1 0,0-2 0,-1 1 0,0-1 0,-1 0 0,6-18 0,-22 41-252,-5 16 128,8-9 52,1 0-1,0 0 1,2 1-1,0 0 1,1 0 0,0 0-1,2 0 1,0 1-1,2-1 1,2 35 0,-1-51-154,-1-1 0,1 0 0,0 0 0,-1 1-1,1-1 1,0 0 0,1 0 0,-1 0 0,0 0 0,1 0 0,-1-1 0,1 1 0,-1 0 0,1 0 0,0-1 0,0 0 0,0 1 0,0-1 0,0 0 0,0 0 0,0 0 0,0 0 0,0 0 0,0 0 0,5 0 0,-3 0-429,-1 0 0,1-1 0,0 0 1,0 1-1,0-2 0,0 1 1,-1 0-1,1-1 0,0 0 0,0 1 1,-1-2-1,1 1 0,0 0 0,-1-1 1,5-2-1,18-18-5515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6.051"/>
    </inkml:context>
    <inkml:brush xml:id="br0">
      <inkml:brushProperty name="width" value="0.025" units="cm"/>
      <inkml:brushProperty name="height" value="0.025" units="cm"/>
      <inkml:brushProperty name="color" value="#66CC00"/>
    </inkml:brush>
  </inkml:definitions>
  <inkml:trace contextRef="#ctx0" brushRef="#br0">102 60 9449,'1'-9'5792,"3"-27"-1932,-6 22-724,-5 15-1823,-7 16-776,2 0-299,2 1 1,0 1-1,1-1 1,1 2-1,0-1 0,2 1 1,0 0-1,2 1 1,0-1-1,1 1 1,0 36-1,3-53-213,-1 0-1,2-1 0,-1 1 1,0 0-1,1 0 1,0-1-1,0 1 0,0-1 1,0 1-1,0-1 0,1 1 1,0-1-1,0 0 1,0 0-1,0 1 0,0-2 1,0 1-1,1 0 1,4 4-1,-3-5 55,0 1-1,0-1 1,0 0-1,1 0 1,-1-1 0,1 1-1,-1-1 1,1 0-1,0 0 1,-1 0 0,1-1-1,0 0 1,-1 0 0,1 0-1,7-1 1,-6 0-21,0-1 0,0 1 1,0-1-1,0-1 0,-1 1 1,1-1-1,0 0 0,-1 0 1,0 0-1,0-1 0,0 0 0,0 0 1,0 0-1,-1-1 0,0 0 1,0 1-1,0-1 0,-1-1 1,1 1-1,-1 0 0,0-1 0,-1 0 1,0 0-1,1 0 0,1-9 1,0-1-1,0 1 0,-1-1 0,-1 0 0,-1 0 1,0 0-1,-1 0 0,0 0 0,-1 0 1,-4-17-1,3 27-97,0-1 1,0 1 0,-1 0-1,1 0 1,-1 0-1,-1 0 1,1 0 0,-6-7-1,7 11-38,1 1 0,0-1 0,0 1 1,0 0-1,-1-1 0,1 1 0,-1 0 0,1 0 0,-1 0 0,1 0 0,-1 0 0,0 0 0,0 0 0,1 0 1,-1 1-1,0-1 0,0 1 0,0-1 0,0 1 0,1 0 0,-1 0 0,0 0 0,0 0 0,0 0 0,0 0 0,0 0 1,0 1-1,0-1 0,1 1 0,-1-1 0,0 1 0,0 0 0,1-1 0,-3 2 0,0 3-630,0-1 0,1 1-1,0 0 1,0 0 0,0 0-1,0 0 1,1 1 0,0-1-1,0 1 1,0-1 0,-1 8-1,0 14-5778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6.428"/>
    </inkml:context>
    <inkml:brush xml:id="br0">
      <inkml:brushProperty name="width" value="0.025" units="cm"/>
      <inkml:brushProperty name="height" value="0.025" units="cm"/>
      <inkml:brushProperty name="color" value="#66CC00"/>
    </inkml:brush>
  </inkml:definitions>
  <inkml:trace contextRef="#ctx0" brushRef="#br0">188 0 15182,'0'0'12748,"-20"50"-12395,-1-16-97,-6 5-160,-1 1-64,3 0-32,0-5 32,7-6-64,2-6-96,12-9-1057,1-4-865,6-27-11275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6.790"/>
    </inkml:context>
    <inkml:brush xml:id="br0">
      <inkml:brushProperty name="width" value="0.025" units="cm"/>
      <inkml:brushProperty name="height" value="0.025" units="cm"/>
      <inkml:brushProperty name="color" value="#66CC00"/>
    </inkml:brush>
  </inkml:definitions>
  <inkml:trace contextRef="#ctx0" brushRef="#br0">147 3 15727,'-10'-1'2285,"2"0"-1876,-1 1 0,0 0 0,1 0 0,-1 1 0,1 0 0,0 0 0,-14 5 0,19-5-334,0 0 0,0 0 0,0 1 0,0 0 0,0-1 1,0 1-1,0 0 0,0 0 0,1 1 0,-1-1 0,1 1 1,0-1-1,-1 1 0,1 0 0,0 0 0,1 0 0,-1 0 1,0 0-1,1 0 0,0 0 0,0 0 0,0 1 0,0-1 1,0 0-1,0 6 0,1-6 42,0-1 1,0 1-1,0 0 1,0-1-1,0 1 0,0-1 1,1 1-1,-1 0 1,1-1-1,0 1 0,0-1 1,0 1-1,0-1 1,0 0-1,0 1 0,1-1 1,-1 0-1,1 0 1,0 0-1,0 0 0,1 2 1,2-1 31,-1 0 1,1 0 0,0 0 0,0 0-1,0-1 1,0 0 0,0 0 0,0 0-1,11 1 1,-4-1-63,1 0 0,0-1 0,0-1 0,-1 0 0,1-1 0,0 0 0,0-1 0,17-4 0,-27 5-62,0 0-1,1 0 1,-1-1 0,0 1-1,0-1 1,0 0-1,0 0 1,0 0 0,0 0-1,0 0 1,0-1 0,-1 1-1,0-1 1,1 0-1,-1 0 1,0 0 0,0 0-1,-1 0 1,1 0-1,0 0 1,-1 0 0,0-1-1,0 1 1,1-6-1,-2 6-23,0 1-1,0 0 1,-1-1-1,1 1 0,-1 0 1,1-1-1,-1 1 1,0 0-1,0-1 1,0 1-1,0 0 0,0 0 1,-1 0-1,1 0 1,0 0-1,-1 0 0,0 1 1,1-1-1,-1 0 1,0 1-1,0-1 0,0 1 1,0 0-1,0 0 1,0 0-1,0 0 0,-1 0 1,1 0-1,0 0 1,-1 1-1,1-1 1,0 1-1,-1-1 0,1 1 1,-5 0-1,3 0-183,0-1 0,-1 1 0,1-1 0,0 1 0,0 0 0,-1 1 0,1-1 0,0 1 0,0 0 0,0 0 0,0 0 0,0 0 0,0 1 0,0 0 0,0 0-1,0 0 1,1 0 0,-1 0 0,1 1 0,-6 5 0,5-3-277,1 0-1,0 1 1,0-1-1,0 0 1,1 1-1,-1 0 1,2-1-1,-1 1 1,0 0-1,1 0 1,1 0-1,-1 0 1,1 0-1,0 9 1,1 17-3256,3-2-715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7.178"/>
    </inkml:context>
    <inkml:brush xml:id="br0">
      <inkml:brushProperty name="width" value="0.025" units="cm"/>
      <inkml:brushProperty name="height" value="0.025" units="cm"/>
      <inkml:brushProperty name="color" value="#66CC00"/>
    </inkml:brush>
  </inkml:definitions>
  <inkml:trace contextRef="#ctx0" brushRef="#br0">56 26 13613,'0'0'5643,"-4"11"-4613,-7 11-558,4-9 404,1-1 1,0 2 0,1-1 0,1 1-1,0-1 1,-4 29 0,8-41-843,0 0 0,1 0 0,-1 0 0,0 0 0,1 0 0,-1 0 0,1 0 0,0 0 0,-1 0 0,1 0 0,0 0 0,-1-1 0,1 1 0,0 0 0,0 0-1,0-1 1,0 1 0,0-1 0,0 1 0,0-1 0,0 1 0,0-1 0,0 1 0,0-1 0,0 0 0,0 0 0,0 1 0,0-1 0,0 0 0,0 0 0,0 0 0,1 0 0,-1 0 0,0-1 0,0 1 0,0 0 0,0 0 0,0-1 0,1 0 0,4 1 92,-1-1 0,1-1 0,-1 1 1,1-1-1,-1 0 0,10-5 0,-9 3-48,0-1-1,-1 0 1,0 0 0,0 0 0,0-1-1,0 1 1,-1-1 0,0-1-1,0 1 1,-1 0 0,0-1 0,0 0-1,0 0 1,-1 0 0,3-12 0,-5 17-40,1-1 1,-1 0 0,0 0 0,0 0-1,0 1 1,0-1 0,-1 0 0,1 0-1,-1 0 1,0 1 0,1-1 0,-1 0-1,0 1 1,-1-1 0,1 1 0,0-1-1,-3-2 1,1 2-53,1 1 0,-1 0 0,0 0 0,0 0 0,0 0-1,0 1 1,0-1 0,0 1 0,0-1 0,0 1 0,-1 0 0,1 0-1,0 1 1,-1-1 0,1 1 0,-1 0 0,-5 0 0,6 0-132,1 0 0,-1 0 0,1 0 1,-1 1-1,0-1 0,1 1 0,-1-1 0,1 1 0,-1 0 1,1 0-1,0 0 0,-1 0 0,1 1 0,0-1 0,0 1 1,-3 2-1,-13 23-5591,12-12-888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9:52.541"/>
    </inkml:context>
    <inkml:brush xml:id="br0">
      <inkml:brushProperty name="width" value="0.025" units="cm"/>
      <inkml:brushProperty name="height" value="0.025" units="cm"/>
    </inkml:brush>
  </inkml:definitions>
  <inkml:trace contextRef="#ctx0" brushRef="#br0">82 144 6790,'0'0'3102,"-10"-2"-2312,3 2-617,1 0-54,1-1 1,0 1-1,-1-1 0,1 0 0,0 0 0,-1-1 1,1 1-1,0-1 0,0 0 0,-6-4 0,59 4 709,87 6-529,-52-1 186,105-10 1,147-18-65,-66 7 365,-238 15-494,5 1-58,-1-1 0,0-3 0,0 0 0,63-21 0,-96 22 435,-11 0-391,-12-1-344,-36-2 102,-1 2 0,-108 3 0,-119 25 14,201-14-48,-493 29 148,841-23-476,481-26 422,-441 11 705,-743 35-805,-1 1 376,422-33-579,23 3-608,30 4-175,-4-9-756,10-1-1772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0:00.551"/>
    </inkml:context>
    <inkml:brush xml:id="br0">
      <inkml:brushProperty name="width" value="0.025" units="cm"/>
      <inkml:brushProperty name="height" value="0.025" units="cm"/>
    </inkml:brush>
  </inkml:definitions>
  <inkml:trace contextRef="#ctx0" brushRef="#br0">4 224 8872,'0'0'6091,"-1"0"-6074,1-1 0,-1 0 0,1 1 0,0-1 0,0 0-1,-1 0 1,1 0 0,0 1 0,0-1 0,0 0-1,0 0 1,-1 0 0,1 0 0,1 1 0,-1-1 0,0 0-1,0 0 1,0 0 0,1-1 0,17-2 64,0 1 1,1 1-1,0 0 1,-1 1 0,22 2-1,16-1-10,52-11-36,-1-4-1,128-36 1,-113 22 183,139-13 0,-204 40 465,-57 2-539,-44 0 1329,-310-13-1296,61 0-161,263 13-10,0 0 25,0-1-1,0-1 0,-54-11 1,175 10-731,-52 7 691,237 17-56,-187-23 181,-31 0 103,86 8 1,-139-6-193,12 6 85,-59-3 699,-442-3-2466,474 0 663,1 0 0,-1-1 0,1 0 0,-1 0 0,-10-4 0,-11-7-5035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0:02.220"/>
    </inkml:context>
    <inkml:brush xml:id="br0">
      <inkml:brushProperty name="width" value="0.025" units="cm"/>
      <inkml:brushProperty name="height" value="0.025" units="cm"/>
    </inkml:brush>
  </inkml:definitions>
  <inkml:trace contextRef="#ctx0" brushRef="#br0">287 48 737,'-38'-1'6909,"23"0"-5917,-1 0-1,1 1 1,0 1 0,0 0 0,-25 7 0,39-8-576,25-5 161,-2 1-559,0 1 0,0 1 0,0 1 0,43 3 0,91 19 25,-6 0-32,-134-21-9,-7 1-6,0-1 1,-1 1-1,1 0 0,13 4 1,-100-2 2330,-180 10-2266,1 0 540,256-13-723,37-14-192,0 1 256,1 3 1,0 1-1,0 1 0,64-4 1,-7 0 34,149-31 311,-364 56 1330,-41 26-1595,93-20 7,-1-3 0,-1-3 1,-125 7-1,171-27-142,26 3-183,13 2 56,92 1-2692,-56 1-1323,-8 0-583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9.745"/>
    </inkml:context>
    <inkml:brush xml:id="br0">
      <inkml:brushProperty name="width" value="0.025" units="cm"/>
      <inkml:brushProperty name="height" value="0.025" units="cm"/>
      <inkml:brushProperty name="color" value="#E71224"/>
    </inkml:brush>
  </inkml:definitions>
  <inkml:trace contextRef="#ctx0" brushRef="#br0">532 161 5349,'0'0'-331,"-1"-11"3278,1 2-2478,-2 0 0,1 0 0,-1 0 0,0 0 0,-1 1-1,0-1 1,0 1 0,-6-9 0,7 12-213,-1 1-1,0 0 0,1 0 0,-1 0 1,-1 0-1,1 1 0,-1-1 1,1 1-1,-1 0 0,0 0 0,0 0 1,-1 1-1,1-1 0,0 1 1,-1 0-1,1 0 0,-1 1 0,0-1 1,-8 0-1,4 1-237,1 0-1,-1 1 1,1 0 0,-1 0 0,1 1-1,-1 1 1,1-1 0,-1 1-1,1 1 1,0-1 0,-15 8 0,11-3-7,0 0 1,0 1 0,1 1 0,0-1-1,0 2 1,-15 16 0,4 2-12,1 0 0,1 1-1,2 1 1,1 1 0,-14 34 0,15-28 0,2 0 1,2 1-1,1 0 1,2 1 0,1 0-1,2 1 1,2 0-1,2 74 1,3-103-12,0 0 0,0 0 0,1 0 0,1 0 1,0 0-1,0 0 0,1-1 0,0 0 0,1 1 0,12 17 0,-13-22-21,1-1 0,-1 0 1,2 0-1,-1 0 0,0 0 0,1-1 0,0 0 0,0 0 0,0-1 0,1 0 0,-1 0 0,1 0 0,-1-1 1,1 0-1,0 0 0,0-1 0,0 0 0,9 1 0,2-2 105,0-1-1,1 0 1,-1-1-1,0-2 1,0 1-1,0-2 1,0-1-1,-1 0 1,0-1 0,0 0-1,20-14 1,8-6 403,-2-1 1,72-63 0,-91 70-226,0-2 1,-1-1-1,-1-1 0,28-44 1,-41 55-135,0-1 1,-1 1 0,-1-2-1,-1 1 1,0-1 0,-1 0 0,-1 0-1,0-1 1,-1 1 0,1-30 0,-4 40-154,0-1 0,-1 0 0,1 1 0,-1-1 0,0 1 0,-1 0 0,0-1 0,0 1 0,0 0 1,-1 0-1,0 0 0,0 0 0,0 0 0,-1 1 0,0-1 0,0 1 0,0 0 0,-1 1 0,0-1 1,1 1-1,-2-1 0,1 1 0,0 1 0,-1-1 0,0 1 0,0 0 0,0 1 0,0-1 0,0 1 1,-7-2-1,-19-3-1386,1 1 1,-1 1-1,0 2 0,-58 1 1,77 2 657,-39-1-3384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0:07.765"/>
    </inkml:context>
    <inkml:brush xml:id="br0">
      <inkml:brushProperty name="width" value="0.025" units="cm"/>
      <inkml:brushProperty name="height" value="0.025" units="cm"/>
    </inkml:brush>
  </inkml:definitions>
  <inkml:trace contextRef="#ctx0" brushRef="#br0">1220 675 11082,'0'0'1559,"-9"4"-1308,2 0-34,0 0-70,0 0 0,-1 0 0,1-1 1,-1 0-1,0 0 0,1-1 0,-1 0 0,-1 0 1,1-1-1,0 0 0,0 0 0,-9-1 0,13-3 74,0 1-1,1-1 1,-1 0-1,1 0 1,0 0-1,0-1 1,0 1-1,0-1 1,1 1-1,-1-1 1,1 0-1,-2-5 1,-15-18 569,-1 9-546,0 2 1,-2 0-1,0 2 0,-1 0 1,0 1-1,-1 2 0,0 0 1,-27-7-1,24 9-180,0-1 0,1-2 0,1 0 1,0-2-1,0-1 0,-43-35 0,-16-41 1120,54 58-764,-42-39 0,59 62-408,0-1 0,-1 2-1,0 0 1,0 0 0,-1 2 0,0-1 0,-17-4 0,11 6 3,-1 1 0,-24-2 0,27 4 18,0 0 0,0-1 0,-29-10-1,43 12-28,0-1 0,1 0-1,-1 0 1,0 0-1,1-1 1,0 0 0,-1 0-1,-5-8 1,-14-20-5370,24 31 3254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0:08.249"/>
    </inkml:context>
    <inkml:brush xml:id="br0">
      <inkml:brushProperty name="width" value="0.025" units="cm"/>
      <inkml:brushProperty name="height" value="0.025" units="cm"/>
    </inkml:brush>
  </inkml:definitions>
  <inkml:trace contextRef="#ctx0" brushRef="#br0">334 534 10666,'0'0'4169,"-3"-9"-3469,-15-22 337,-1 1 1,-43-53-1,42 57-1128,-35-59 618,38 57 432,-30-41-1,40 61-843,-1 0 0,1 0-1,-1 1 1,-1 0-1,1 0 1,-1 1-1,0 0 1,-17-8 0,25 14-122,1 0 1,0 0 0,0 0 0,0-1 0,0 1 0,0 0 0,0 0 0,0 0 0,0 0 0,0 0 0,0 0 0,0 0 0,-1 0 0,1-1 0,0 1 0,0 0 0,0 0 0,0 0 0,0 0 0,0 0 0,0 0 0,0 0 0,0-1 0,0 1 0,0 0 0,0 0 0,0 0 0,0 0 0,0 0 0,0 0 0,0-1 0,0 1 0,1 0 0,-1 0 0,0 0 0,0 0 0,0 0 0,0 0 0,0 0 0,0 0-1,0-1 1,0 1 0,0 0 0,0 0 0,1 0 0,-1 0 0,0 0 0,0 0 0,0 0 0,0 0 0,0 0 0,0 0 0,0 0 0,0 0 0,1 0 0,-1 0 0,0 0 0,0 0 0,0 0 0,0 0 0,0 0 0,0 0 0,1 0 0,-1 0 0,0 0 0,0 0 0,0 0 0,0 0 0,0 0 0,20-5-132,22-3 142,263-51 197,-233 43-183,-60 13-385,0 1-1,0 0 0,1 1 1,-1 0-1,0 1 1,19 2-1,-25-1-28,0 1 1,0-1-1,0 1 0,0 0 0,0 1 1,0 0-1,-1 0 0,1 0 0,-1 0 1,0 1-1,0 0 0,0 0 0,0 1 1,5 5-1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0:09.120"/>
    </inkml:context>
    <inkml:brush xml:id="br0">
      <inkml:brushProperty name="width" value="0.025" units="cm"/>
      <inkml:brushProperty name="height" value="0.025" units="cm"/>
    </inkml:brush>
  </inkml:definitions>
  <inkml:trace contextRef="#ctx0" brushRef="#br0">995 701 11115,'0'0'1516,"-8"3"-1276,0 1-94,5-2-34,0-1 0,0 1 1,1-1-1,-1 0 1,0 0-1,0 0 1,0 0-1,0-1 1,-1 1-1,-5 0 0,8-3 15,0 1 0,0 0 0,0 0 0,-1 0 0,2-1 0,-1 1 0,0 0 0,0-1-1,0 1 1,1-1 0,-1 1 0,1-1 0,-1 1 0,1-1 0,-1 0 0,1-1-1,-2-2 50,-4-12-81,0 1 1,-1 0-1,-1 1 0,-1-1 0,0 2 0,-1-1 0,0 1 0,-1 1 0,-1 0 0,0 1 0,-1 0 0,0 0 1,-1 2-1,0 0 0,-26-14 0,-49-28 1042,-147-112 0,196 131-672,-86-65 245,108 86-694,-1 1 0,0 0 0,-1 2 0,0 0 0,-26-7-1,34 13-3,4 1-7,-1 0 1,1-1-1,-1 0 0,1 0 0,0 0 1,0-1-1,0-1 0,-9-6 0,14 6 537,4 5-744,-1 0 0,0 1 1,0-1-1,0 0 1,0 0-1,0 0 0,0 0 1,0 0-1,0 1 1,0-1-1,0 0 0,1 0 1,-1 0-1,0 0 1,0 0-1,0 0 0,0 0 1,0 1-1,0-1 1,1 0-1,-1 0 0,0 0 1,0 0-1,0 0 1,0 0-1,1 0 0,-1 0 1,0 0-1,0 0 1,0 0-1,0 0 0,1 0 1,-1 0-1,0 0 1,0 0-1,0 0 0,0 0 1,0 0-1,1 0 1,-1 0-1,0 0 0,0-1 1,0 1-1,0 0 0,0 0 1,1 0-1,-1 0 1,0 0-1,0 0 0,0 0 1,0 0-1,0-1 1,0 1-1,0 0 0,0 0 1,1 0-1,-1 0 1,0 0-1,0-1 0,0 1 1,0 0-1,9 13-4010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0:09.715"/>
    </inkml:context>
    <inkml:brush xml:id="br0">
      <inkml:brushProperty name="width" value="0.025" units="cm"/>
      <inkml:brushProperty name="height" value="0.025" units="cm"/>
    </inkml:brush>
  </inkml:definitions>
  <inkml:trace contextRef="#ctx0" brushRef="#br0">187 655 10858,'0'0'4917,"-8"-4"-3700,5 3-1144,0 0 1,1-1-1,-1 1 0,1-1 0,0 1 1,-1-1-1,1 0 0,0 0 0,0 0 1,0 0-1,0 0 0,0 0 1,0-1-1,1 1 0,-1 0 0,1-1 1,0 0-1,0 1 0,0-1 0,0 0 1,0 1-1,0-1 0,1 0 0,-1 0 1,1 0-1,0 0 0,0 0 1,0-4-1,-2-49 120,-3 0 1,-2 1-1,-3 0 1,-2 0-1,-3 1 1,-1 0-1,-27-56 1,40 105-173,0-2 247,-1-1-1,1 1 1,0-1-1,1 0 1,0 0 0,0 0-1,-1-13 1,6 20-274,0 0 0,-1 0 0,1 0 0,0 1 0,0-1 0,0 1 0,0 0 1,0 0-1,0 0 0,0 0 0,3 1 0,2-1-8,400 2-451,-396-2 397,1 0 0,0 1 0,0 0 1,-1 1-1,1 0 0,-1 1 0,0 1 0,0 0 0,0 0 0,0 1 0,0 1 1,-1 0-1,19 14 0,-19-12-420,0-1 1,1 1-1,0-2 1,0 0-1,1 0 0,-1-1 1,1-1-1,16 4 1,21-6-3896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0:17.422"/>
    </inkml:context>
    <inkml:brush xml:id="br0">
      <inkml:brushProperty name="width" value="0.025" units="cm"/>
      <inkml:brushProperty name="height" value="0.025" units="cm"/>
    </inkml:brush>
  </inkml:definitions>
  <inkml:trace contextRef="#ctx0" brushRef="#br0">364 197 8872,'-9'8'919,"-5"4"-901,0 2 0,0 0 0,1 1 0,1 0 0,1 1 0,0 1 0,-11 23 0,15-21 10,1 1 1,0-1 0,2 2-1,1-1 1,0 0 0,0 26-1,12 125 365,0-24-260,-17 33 397,-41 233 1,10-120 303,26 251 1527,15-347-2320,-5-49-30,-7-1 0,-37 189-1,24-220 170,6 1 1,4 0-1,3 145 0,17-209-146,1 0 0,3-1 0,2 0 0,28 72 0,-3-7 25,-34-103-120,0 0 0,1-1 0,0 0 0,2 0 0,9 17 0,-12-25 30,1 1 1,-1-1-1,1 0 0,0-1 1,0 1-1,0-1 1,1 0-1,-1 0 0,1-1 1,0 0-1,0 0 0,1 0 1,9 2-1,50 12 296,1-3 1,123 8-1,-81-11-223,-7-2-84,185-7 0,99-36 91,-359 32-14,199-13 69,97-13 160,-282 22-152,0-2 1,-1-2-1,-1-2 0,0-1 0,64-32 0,-95 41-90,0 0 1,-1-1-1,1 0 0,-1 0 0,0-1 1,0 0-1,11-13 0,-16 16-4,1-1 0,-1 0 1,0 1-1,-1-1 0,1 0 0,0 0 0,-1 0 0,0 0 1,0 0-1,-1 0 0,1-1 0,-1 1 0,1 0 0,-1 0 1,-1 0-1,1-1 0,-1 1 0,-1-7 0,-7-46-52,3 0 0,2 0-1,5-95 1,1 48 48,-93-1319 51,45 566 546,38 581-641,4 49 54,-5-115 11,9 341-34,-23-216 63,19 187-53,-2 1-1,-2 0 1,0 1-1,-2 0 1,-17-35-1,23 56 55,0 1 0,0-1 0,0 1 0,-1 0 1,1 1-1,-1-1 0,-1 1 0,1 0 0,-1 0 0,0 0 0,0 1 0,-1 0 0,1 0 0,-1 1 0,1 0 0,-1 0 0,0 0 0,-1 1 0,1 0 0,0 1 0,-1-1 0,1 1 1,-13 0-1,-10 2 159,0 2 0,1 1 1,-1 1-1,-48 15 0,-3 0-392,15-12 262,-1-2 0,0-4 0,-104-8 0,-2-1-91,116 9 71,0 3 0,-93 18 0,-107 42-5,34-8-382,192-52-697,8-4-3147,10-1-242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0:23.615"/>
    </inkml:context>
    <inkml:brush xml:id="br0">
      <inkml:brushProperty name="width" value="0.025" units="cm"/>
      <inkml:brushProperty name="height" value="0.025" units="cm"/>
    </inkml:brush>
  </inkml:definitions>
  <inkml:trace contextRef="#ctx0" brushRef="#br0">238 218 7303,'-8'2'149,"-53"8"1213,13-8 6560,46-2-7889,1 1 0,0-1 0,-1 0 0,1 1 0,0 0 0,-1-1 0,1 1 0,0 0 0,0 0 0,-1-1 0,1 1 0,0 0 0,0 0 0,0 0 0,0 0 0,0 1 0,0-1 0,1 0 0,-1 0 0,0 1 0,0-1 0,0 2 0,-14 37-7,12-30 75,-14 36-4,3 0 0,1 1 0,2 1 0,3-1 0,-5 81 0,14-117-62,0-1 0,1 1 0,1-1 0,-1 1 0,1-1 0,1 0 0,9 18 0,-3-8 14,1-2 0,26 34 0,-28-42-52,1 0 1,0-1 0,0 0-1,1 0 1,0-1-1,0-1 1,1 0-1,0-1 1,0 0-1,1-1 1,-1 0-1,1-1 1,1 0-1,-1-1 1,0 0-1,22 0 1,18-1 172,0-2 0,106-15 0,-22 2 419,189 19-60,-220 0-508,0-5 0,170-18 1,-154 0 202,196-2 0,-296 19-229,1-1 0,-1-1 0,0-1 0,0 0 0,0-2 0,40-15 0,-47 14 138,0-1 0,0-1 1,-1-1-1,-1 0 0,1-1 0,-1 0 1,-1-1-1,0 0 0,-1-1 0,12-16 1,5-13-94,-3-2 0,-1 0 0,-2-2 1,17-52-1,-26 66-97,-2 3 52,0-2 0,-2 1 1,-1-1-1,-2-1 0,-1 1 1,-1-1-1,0-43 0,-5 71 5,1 0-1,-1 0 1,1 0-1,-1 1 1,0-1-1,0 0 0,0 1 1,0-1-1,0 1 1,-1-1-1,1 1 1,-1-1-1,0 1 0,0 0 1,0 0-1,0 0 1,0 0-1,0 0 1,0 0-1,-1 1 0,1-1 1,0 1-1,-1 0 1,0-1-1,1 1 1,-1 0-1,0 1 0,1-1 1,-1 0-1,-4 0 1,-10-2-129,0 1 0,0 0 1,-28 1-1,40 1 96,-51-1 93,0-3 1,-56-10-1,24 2-37,-129-2-1,-92 19-70,65 0 83,-117-33 233,182 8-146,81 14-150,1 3 0,-1 6 0,-175 25 0,281-29-2127,30-10-4563,-5-7 1759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0:26.681"/>
    </inkml:context>
    <inkml:brush xml:id="br0">
      <inkml:brushProperty name="width" value="0.025" units="cm"/>
      <inkml:brushProperty name="height" value="0.025" units="cm"/>
    </inkml:brush>
  </inkml:definitions>
  <inkml:trace contextRef="#ctx0" brushRef="#br0">224 108 4004,'0'0'11018,"-9"-2"-10868,7 1-146,0 0 0,0 1 0,0-1 1,0 1-1,0-1 0,0 1 0,0 0 1,0 0-1,0 0 0,0 0 0,-1 1 0,1-1 1,0 0-1,0 1 0,0 0 0,0-1 1,0 1-1,-2 1 0,1 2-11,-1-1-1,1 1 1,1-1 0,-1 1 0,0 0-1,1 0 1,0 0 0,0 0-1,0 1 1,-1 6 0,-19 51 287,4 1 1,2 1 0,4 1-1,2 0 1,2 1 0,3 97-1,6-151-252,-1 0 0,2 0 1,0 0-1,0 0 0,1 0 0,1 0 0,0-1 0,0 1 0,1-1 0,1 0 0,0 0 0,0-1 1,1 0-1,1 0 0,-1-1 0,1 1 0,1-2 0,0 1 0,0-1 0,1-1 0,0 1 1,0-2-1,1 0 0,-1 0 0,1 0 0,1-2 0,-1 1 0,1-1 0,-1-1 0,1 0 0,0-1 1,1 0-1,12 0 0,17-4 30,0-1-1,-1-3 1,1-1 0,-1-2 0,67-24 0,3-1-48,2 5 1,0 6 0,118-10-1,205-6 209,-417 37-145,0 0-1,0-1 1,0-1 0,0 0-1,0-2 1,-1 0-1,32-16 1,-44 19-62,0-1-1,1 1 1,-1-1 0,0-1-1,-1 1 1,1-1 0,-1 0 0,0 0-1,0-1 1,-1 1 0,1-1 0,-1 0-1,-1-1 1,1 1 0,-1 0 0,0-1-1,0 0 1,-1 0 0,0 0 0,0 0-1,-1 0 1,0 0 0,0-12 0,-1 11 22,-1 0 0,0 1 1,0-1-1,-1 0 1,0 1-1,0 0 1,-1-1-1,0 1 1,-1 0-1,-4-7 1,-50-67 616,3 5-326,38 46-299,-2 1 1,0 1-1,-28-30 0,37 48-14,-1-1 0,0 2 0,0-1 0,-1 1 0,-1 1 0,1 0 0,-1 1 0,-1 1 0,-26-10 0,-53-8 55,0 4 0,-1 5 0,-1 3 1,-120 1-1,149 9 75,0 3 0,0 2 0,1 3 0,-88 20 0,-54 37 381,127-36-1663,-135 28 1,196-54-4104,13-1-442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0:47.877"/>
    </inkml:context>
    <inkml:brush xml:id="br0">
      <inkml:brushProperty name="width" value="0.025" units="cm"/>
      <inkml:brushProperty name="height" value="0.025" units="cm"/>
    </inkml:brush>
  </inkml:definitions>
  <inkml:trace contextRef="#ctx0" brushRef="#br0">11 349 1185,'0'0'667,"-1"-6"-442,-4-18-151,5 33 3583,0-31-2109,-2-77-677,-1 42-645,9-92 1,-8 236 286,16 144-1,-7-203-555,-5-47 203,-3-48-15,-1 17-108,2 28-12,-1 1 0,-7-35 0,9 218 268,0-149-374,-2-8 12,1 0 0,0 0 0,1 0 0,-1 0 0,1 0 0,0 0 0,0 0 0,1 0 0,-1-1 0,1 1 0,0 0 1,0-1-1,1 0 0,3 6 0,-3-13-2462,-3-21-3010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0:57.649"/>
    </inkml:context>
    <inkml:brush xml:id="br0">
      <inkml:brushProperty name="width" value="0.025" units="cm"/>
      <inkml:brushProperty name="height" value="0.025" units="cm"/>
    </inkml:brush>
  </inkml:definitions>
  <inkml:trace contextRef="#ctx0" brushRef="#br0">1038 210 6278,'0'0'3929,"-6"-10"-3769,-7-16-145,-22-35 143,32 56-145,0 1-1,0 0 1,-1 1 0,1-1-1,-1 1 1,0-1-1,0 1 1,0 0-1,-1 1 1,1-1-1,0 1 1,-8-3-1,-189-48 2051,170 47-1762,-1 2 1,0 1 0,-1 1 0,-45 4 0,47 3-246,0 1 0,0 1 0,1 1 0,-35 16 0,-112 56 635,166-74-682,1 0-1,0 0 0,1 1 1,-1 0-1,1 1 0,1 0 1,-1 0-1,1 1 0,1 0 1,-1 1-1,2-1 0,-1 1 1,2 1-1,-1-1 0,1 1 1,1 0-1,0 0 0,-5 22 1,5-14-34,2-1 0,0 1 0,1 0 0,1 0-1,1 0 1,0 0 0,1 0 0,2-1 0,-1 1 0,14 35 0,-2-16 23,1 0-1,2-1 1,1-1-1,36 51 1,-40-68-2,0 0 0,1-1 0,2-1 0,-1 0 0,2-2 0,0 0 0,1-1 0,42 22 0,-26-18 72,1-1 1,1-2-1,0-2 0,1-1 1,1-2-1,-1-2 0,1-2 1,1-1-1,43-1 0,-2-4-43,-1-4 0,0-4 0,0-3 0,81-22 0,-124 23-9,-2-1-1,0-2 0,0-2 1,-1-1-1,-1-2 0,-1-1 1,0-2-1,-2-1 0,0-2 1,46-46-1,-65 57 24,0-2-1,-1 0 1,0 0 0,-1-1-1,-1 0 1,8-18 0,-13 24 24,0 0 0,-1-1-1,0 1 1,0-1 0,-1 0 0,0 0 0,-1 0 0,-1 0-1,0 0 1,0 0 0,-3-16 0,1 19-2,0 1-1,-1-1 1,-1 0 0,1 1 0,-1 0 0,0-1-1,-1 2 1,0-1 0,0 0 0,-8-7 0,-66-58-27,54 52 21,-28-25 6,-104-68-1,126 95-31,0 1 0,-2 2-1,0 1 1,0 1 0,-48-10-1,23 10 58,0 3 0,-1 3-1,0 2 1,0 3-1,-88 8 1,113-3-101,0 2-1,1 1 1,-1 2 0,1 1 0,1 2 0,0 1 0,1 1 0,0 2 0,1 1 0,-54 39-1,70-44-832,0 1-1,1 1 0,-17 22 0,7-5-2930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1:02.149"/>
    </inkml:context>
    <inkml:brush xml:id="br0">
      <inkml:brushProperty name="width" value="0.025" units="cm"/>
      <inkml:brushProperty name="height" value="0.025" units="cm"/>
    </inkml:brush>
  </inkml:definitions>
  <inkml:trace contextRef="#ctx0" brushRef="#br0">318 116 6278,'0'0'1628,"-9"1"-982,-10 0-825,-8 0 1166,0 1 0,1 2 0,-1 0 0,-41 14 1,61-15-974,1 1 0,1 1 0,-1-1 0,1 1 0,-1 0 0,1 0 1,1 1-1,-1-1 0,1 1 0,0 0 0,0 1 0,1-1 0,-6 12 1,0 5 2,1 0 1,-10 41 0,16-46 22,-1 1 1,2-1-1,1 0 1,0 0-1,1 1 1,1-1-1,1 0 1,7 27-1,8 17-54,28 62 0,-33-92 24,-3-4-20,2-1 0,1 0 0,1-1-1,1-1 1,2 0 0,22 26-1,-29-39 9,1-2 0,1 1 0,0-1 0,0-1 0,1 0 0,0 0 0,0-2 0,1 1-1,0-2 1,1 0 0,-1-1 0,1 0 0,24 4 0,32 0 136,1-4-1,112-5 1,-101-1-145,-25-1 50,0-2-1,-1-3 1,0-2 0,0-3 0,-1-3 0,-1-1-1,0-3 1,-1-3 0,-2-2 0,0-2-1,-2-2 1,0-3 0,-3-1 0,60-53 0,-24 12-14,-3-3-1,84-104 1,-151 164 62,-1-1-1,-1 0 1,0-1-1,-1 0 1,8-19 0,-16 32-58,0 0 0,0 0 1,0 0-1,-1 0 1,0 0-1,0-1 0,0 1 1,-1 0-1,1 0 1,-1-1-1,-1 1 1,1 0-1,-1-1 0,0 1 1,0 0-1,0 0 1,-1 0-1,0 0 0,0 0 1,0 0-1,0 0 1,-1 0-1,0 1 0,-4-6 1,-9-6 66,-1 2 0,0 0 0,-1 0 0,0 2 0,-1 0 0,-1 2 0,0 0 1,0 1-1,-1 1 0,0 0 0,0 2 0,-26-4 0,-18-2-50,-1 4 1,-119-1-1,-1 15 112,1 9 1,-218 44-1,-111 67-3260,441-106 1928,13-7-1869,7-8-2770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0.686"/>
    </inkml:context>
    <inkml:brush xml:id="br0">
      <inkml:brushProperty name="width" value="0.025" units="cm"/>
      <inkml:brushProperty name="height" value="0.025" units="cm"/>
      <inkml:brushProperty name="color" value="#E71224"/>
    </inkml:brush>
  </inkml:definitions>
  <inkml:trace contextRef="#ctx0" brushRef="#br0">614 115 4901,'-7'-11'5669,"0"2"-5429,-1 1-1,0-1 1,0 1-1,-1 1 1,0 0 0,0 0-1,-1 1 1,0 0-1,0 0 1,0 1 0,-1 0-1,1 1 1,-1 0-1,0 1 1,-1 1 0,-18-3-1,15 3-39,0 1 0,1 1 0,-1 1 0,1 0 1,-1 0-1,1 2 0,-26 7 0,30-7-131,0 2 0,1-1 0,-1 2 0,1-1 0,0 1 0,0 0 0,1 1 0,0 0 0,0 0 0,1 1 0,-9 11 0,-3 7-44,2 1 0,1 0 0,1 1 0,1 1 0,1 0 0,2 1 0,1 0 0,-8 46 0,4 0 28,4 0 0,-1 103 1,11-154-58,0 0 1,2-1-1,1 1 1,1 0-1,1-1 1,1 0-1,1 0 1,14 33 0,-15-46-4,-1 1 1,2-1-1,-1 0 1,1-1-1,1 0 0,0 0 1,1 0-1,0-1 1,0 0-1,1-1 1,0 0-1,0-1 1,1 0-1,0 0 1,0-1-1,0-1 1,1 0-1,14 4 1,-10-5 38,0 0 0,1-1 0,-1-1 0,1-1 0,-1 0 0,1-2 0,-1 1 0,1-2 0,-1 0 0,1-1 0,18-6 0,-13 1 90,0 0 0,-1-2 0,0 0 0,0-2-1,-1 0 1,-1-1 0,25-21 0,-16 8 105,-2 0 1,-1-2 0,-1 0-1,-1-2 1,-1 0 0,-2-2-1,-2 0 1,0-1 0,23-66-1,-29 62 50,-2 1 0,9-65 0,-17 85-235,-1 1 0,0-1 0,-1 0-1,0 0 1,-2 1 0,0-1 0,-1 1 0,0-1 0,-7-17-1,8 27-66,-1 0-1,0 1 1,0 0-1,0-1 1,-1 1-1,0 0 1,0 1-1,0-1 1,0 1 0,-1 0-1,1 0 1,-1 0-1,0 0 1,-1 1-1,1 0 1,0 0-1,-1 1 1,0-1-1,0 1 1,1 0-1,-1 1 1,0 0-1,0-1 1,-11 1-1,1 0-810,0 2 0,0 0 0,0 0 0,0 1 0,1 1-1,-1 1 1,0 1 0,-19 7 0,-14 9-6045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1:15.977"/>
    </inkml:context>
    <inkml:brush xml:id="br0">
      <inkml:brushProperty name="width" value="0.025" units="cm"/>
      <inkml:brushProperty name="height" value="0.025" units="cm"/>
    </inkml:brush>
  </inkml:definitions>
  <inkml:trace contextRef="#ctx0" brushRef="#br0">295 257 4548,'0'0'1602,"-9"-3"-1228,-45-9 1219,42 11-358,1-1 0,-1 2 1,-20 1-1,30 0-1164,1 0 1,0 0 0,0 0 0,0 0-1,-1 0 1,1 1 0,0-1 0,1 0-1,-1 0 1,0 1 0,0-1 0,0 1-1,1-1 1,-1 0 0,1 1 0,-1 0-1,1-1 1,-1 1 0,1-1 0,0 1-1,0-1 1,0 1 0,0 0 0,0-1 0,1 3-1,0 54-379,0-48 438,4 35-101,10 45-1,-7-46-27,4 54-1,-6 270 382,1 31 85,4-190-360,-32 416 0,-23 15 1644,43-599-1751,0-26-5,1 1 1,0-1-1,1 1 1,0-1-1,6 25 1,-4-34-5,0 0-1,0-1 1,1 1 0,-1-1-1,1 0 1,1 0 0,-1 0-1,0 0 1,1-1 0,0 0-1,0 0 1,1 0 0,9 5-1,0-1-21,0 0-1,0-1 1,1 0-1,17 4 1,3-4 84,0-2 0,1-1 0,-1-2 1,70-4-1,-21 0-63,105 17 45,-126-8-13,75 0 0,-117-7-16,0-2-1,0 0 0,0-2 1,0 0-1,0-2 1,-1 0-1,26-11 1,-9 0 33,0-2 1,-2 0 0,0-3-1,-1-1 1,-1-2 0,31-29-1,-57 44-16,-1 1 0,1-1 1,-2 0-1,1 0 0,-2-1 0,1 0 0,-1 0 0,5-20 0,20-101 78,-20 79-84,133-798-44,-94-63 75,-46 772-37,-2 34 158,-5 1 0,-21-126 0,17 144 85,7 65-251,-1 0 1,-1 1 0,-1-1 0,-11-37-1,14 58 18,-1 0-1,0 0 1,1 0 0,-1 0-1,0 0 1,0 0-1,0 0 1,-1 1-1,1-1 1,-1 1-1,1 0 1,-1 0-1,0 0 1,0 0 0,-5-2-1,1 0 7,0 2-1,-1-1 1,1 1-1,-1 0 1,1 1-1,-14-2 1,-3 2 50,-1 2 0,0 0 0,-34 7 0,-106 22 195,-91 14-32,-323 62-262,259-39 33,216-53-1108,92-14-137,-1 0 1,1-1-1,-21-3 0,0-7-3352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1:17.956"/>
    </inkml:context>
    <inkml:brush xml:id="br0">
      <inkml:brushProperty name="width" value="0.025" units="cm"/>
      <inkml:brushProperty name="height" value="0.025" units="cm"/>
    </inkml:brush>
  </inkml:definitions>
  <inkml:trace contextRef="#ctx0" brushRef="#br0">247 0 5061,'0'0'5456,"-5"8"-4132,-10 22-1343,0 0 0,2 1 0,2 0 0,0 1 1,-9 57-1,-19 183 321,35-232-251,-51 1038 1251,57-876-1168,-25 539-1,17-691-168,-25 373 1981,30-418-1939,1 0 0,1 0-1,-1 0 1,1 0-1,0 0 1,0 0-1,0 0 1,1 0 0,0 0-1,0-1 1,0 1-1,1 0 1,-1-1 0,1 0-1,0 0 1,0 1-1,7 5 1,-4-5-4,0-1 0,0 0 1,0 0-1,1-1 0,-1 0 1,1 0-1,0 0 0,0-1 0,0 0 1,0 0-1,10 0 0,5 0 17,0-1 1,0-1-1,0-1 0,0-1 1,0-1-1,-1-1 0,31-10 1,19-9-223,0 2 0,1 4 0,1 3 1,87-6-1,-21 16 286,-5 1 389,177-27 1,-267 22-398,0-2 1,-1-1-1,-1-2 0,0-3 1,0-1-1,-2-2 1,0-1-1,37-27 1,-63 38-76,-6 4 6,0-1 1,-1 1-1,1-1 0,11-13 0,-17 16-3,1-1 1,-1 0-1,0 0 0,0 0 0,0 0 0,0 0 1,-1 0-1,0 0 0,0 0 0,0-1 0,0 1 0,-1 0 1,1-8-1,12-263 115,2-94-308,24-194 213,1-46 54,-55 291-80,9 276 47,-1 1 0,-3-1-1,-1 2 1,-1 0 0,-29-61 0,34 89 37,0-1 1,0 1-1,-1 0 1,-1 1 0,0 0-1,-1 0 1,1 1-1,-2 0 1,0 0-1,0 2 1,-1-1-1,0 1 1,-13-6 0,4 5-72,0 0 0,0 2 0,-1 0 0,0 2 0,0 0 0,-1 1 0,-34-1 0,-122-1 288,-229 19 0,298-2-194,-1 5 1,2 5-1,-136 44 0,164-32-644,59-22-255,0-2 0,-1-1-1,0 0 1,-25 4-1,8-10-3118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7:49.121"/>
    </inkml:context>
    <inkml:brush xml:id="br0">
      <inkml:brushProperty name="width" value="0.025" units="cm"/>
      <inkml:brushProperty name="height" value="0.025" units="cm"/>
    </inkml:brush>
  </inkml:definitions>
  <inkml:trace contextRef="#ctx0" brushRef="#br0">17 0 17617,'0'0'-1826,"-16"58"-4036,16-43 2659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1.105"/>
    </inkml:context>
    <inkml:brush xml:id="br0">
      <inkml:brushProperty name="width" value="0.025" units="cm"/>
      <inkml:brushProperty name="height" value="0.025" units="cm"/>
    </inkml:brush>
  </inkml:definitions>
  <inkml:trace contextRef="#ctx0" brushRef="#br0">261 115 7559,'-5'-10'1068,"-1"0"-463,0-1-1,-1 1 1,0 0 0,0 0 0,-1 1 0,-12-11-1,17 17-460,0 1 0,1 0 0,-1 0 0,0 0-1,0 0 1,0 0 0,0 1 0,-1-1 0,1 1-1,0 0 1,-1 0 0,1 0 0,-1 0 0,1 1-1,-1-1 1,1 1 0,-1 0 0,1 0 0,-1 0-1,1 0 1,-1 1 0,1 0 0,-1-1 0,1 1-1,0 1 1,-1-1 0,1 0 0,0 1-1,0-1 1,0 1 0,-4 3 0,-1 2-114,2-1 1,-1 2-1,1-1 1,0 0-1,0 1 0,1 0 1,0 0-1,1 1 1,-1 0-1,2-1 1,-1 1-1,1 1 0,1-1 1,-1 0-1,0 14 1,-2 19 37,1 1 0,3 46 0,1-71-38,1 21 60,1 0 1,2-1 0,2 1-1,19 64 1,-17-78-75,1 1 0,2-1 0,0 0 0,1-1 0,2-1 0,0 0 0,28 33 0,-35-49-27,-1 0 0,1 0 1,1-1-1,-1 0 0,1 0 0,0-1 0,0 0 0,0-1 0,1 1 0,0-2 0,0 1 0,0-1 0,10 2 0,-12-4 2,1 0-1,0 0 1,-1-1 0,1 0 0,-1 0 0,1-1 0,0 0-1,-1-1 1,1 1 0,-1-1 0,0-1 0,0 1 0,0-1-1,0-1 1,0 1 0,10-8 0,-2-1 72,0-1-1,-1 0 1,-1-1 0,0 0-1,-1-1 1,0 0 0,-2-1-1,1 0 1,-2-1 0,8-20 0,-6 11 70,-1-1 0,-1 0 0,-1-1 1,-1 0-1,-2 0 0,2-33 1,-7 45-102,0 1 1,-1 0-1,0 0 1,-2 0-1,1 0 1,-2 0 0,0 1-1,-1-1 1,0 1-1,-1 0 1,-1 1-1,0-1 1,-1 1-1,0 1 1,-1-1 0,-1 1-1,0 1 1,0 0-1,-22-18 1,20 20-468,-2-1 0,1 1 0,-1 1 0,0 1-1,-1 0 1,1 1 0,-1 0 0,-1 1 0,1 1 0,-1 0 0,-28-2 0,-13 4-4183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2.045"/>
    </inkml:context>
    <inkml:brush xml:id="br0">
      <inkml:brushProperty name="width" value="0.025" units="cm"/>
      <inkml:brushProperty name="height" value="0.025" units="cm"/>
    </inkml:brush>
  </inkml:definitions>
  <inkml:trace contextRef="#ctx0" brushRef="#br0">220 0 9577,'-10'2'683,"3"0"-551,0-1 0,0 1 1,0 1-1,1-1 0,-1 1 0,1 0 0,-1 1 0,1-1 0,0 1 0,1 1 0,-1-1 0,1 1 0,-1 0 0,1 0 0,1 0 0,-1 1 0,1 0 0,-5 8 0,-5 12 178,0 0-1,2 1 1,2 1-1,0 0 1,2 0-1,0 1 1,3 0-1,-5 44 1,8-31 44,1 1 0,2-1 1,2 0-1,1 0 0,14 56 1,-11-69-310,2 0 1,0-1 0,2 0 0,0 0 0,2-1-1,21 31 1,-29-50-41,0-1 0,0 0 0,1 0 1,0 0-1,0-1 0,0 0 0,1 0 0,0 0 0,0-1 0,1 0 0,0 0 1,-1-1-1,1 0 0,1-1 0,-1 0 0,0 0 0,1 0 0,0-1 0,0-1 1,-1 1-1,1-1 0,0-1 0,0 0 0,17-1 0,-15-2 31,0 0 0,0 0 0,0-1 0,0 0 0,-1-1 0,0 0 0,0-1-1,0 0 1,-1 0 0,1-1 0,-2 0 0,1-1 0,-1 0 0,0 0 0,-1-1 0,0 0 0,0 0-1,-1-1 1,0 0 0,9-20 0,-4 4 85,-1-1 1,-1 0-1,-1 0 0,-2-1 1,-1 0-1,0 0 0,-1-39 0,-3 43-91,-2-1 0,-1 0 0,-1 1 0,0-1 0,-2 1 0,-1 0 0,-1 1 0,-1-1 0,-18-34 0,15 38-1106,-1 0 1,0 1 0,-2 1-1,0 0 1,-1 1 0,-24-21-1,-20-11-7129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3.288"/>
    </inkml:context>
    <inkml:brush xml:id="br0">
      <inkml:brushProperty name="width" value="0.025" units="cm"/>
      <inkml:brushProperty name="height" value="0.025" units="cm"/>
    </inkml:brush>
  </inkml:definitions>
  <inkml:trace contextRef="#ctx0" brushRef="#br0">221 129 9705,'-8'-12'-640,"5"7"484,-6-10 292,-1 0 1,0 1 0,-1 1-1,-22-22 1,31 33-27,0 0 1,-1 0-1,1 0 0,-1 1 1,1-1-1,-1 1 0,0-1 1,0 1-1,1 0 1,-1 0-1,0 0 0,0 1 1,0-1-1,0 1 1,-6-1-1,6 2 15,0 0-1,1-1 1,-1 1-1,1 1 1,-1-1-1,1 0 1,-1 1 0,1-1-1,0 1 1,0-1-1,-1 1 1,1 0-1,1 0 1,-1 0 0,0 0-1,0 1 1,1-1-1,-1 0 1,1 1 0,0-1-1,-2 5 1,-4 10 65,0 1 1,1-1-1,1 1 1,1 0 0,0 1-1,-1 25 1,2 117 176,4-97-259,-1-10-95,3 1 0,2-1-1,2 0 1,3 0 0,2-1-1,2-1 1,36 86 0,-45-126-38,1-1 0,0 0 0,1-1 0,0 0 0,0 0 0,1 0 0,1-1 0,0 0 0,13 10 0,-20-17 33,1 0 1,1 0-1,-1 0 0,0 0 1,0-1-1,1 0 1,-1 1-1,1-1 1,-1 0-1,1 0 0,-1-1 1,1 1-1,-1-1 1,1 0-1,0 0 1,-1 0-1,1 0 0,0-1 1,-1 0-1,1 1 1,-1-1-1,1 0 1,-1-1-1,1 1 0,-1-1 1,0 1-1,0-1 1,0 0-1,0 0 1,0 0-1,0-1 0,0 1 1,-1-1-1,1 1 1,2-5-1,11-13 346,-2 0 0,0-1 1,-1-1-1,-1 0 0,-1 0 0,-1-1 0,11-39 0,-1-10 448,12-91-1,-22 89-409,-3 0-1,-3-76 1,-4 143-420,0 0-1,-1 0 1,0-1 0,0 1 0,-1 0-1,0 0 1,0 0 0,0 0 0,-1 0-1,0 1 1,0-1 0,-1 1 0,-7-11-1,8 14-169,0 0-1,0 1 0,0-1 1,-1 1-1,1-1 0,0 1 1,-1 0-1,0 0 0,1 0 0,-1 1 1,0 0-1,0-1 0,0 1 1,0 0-1,0 1 0,0-1 1,0 1-1,0 0 0,-1 0 1,1 0-1,0 1 0,0-1 1,0 1-1,0 0 0,0 0 0,-4 2 1,2-1-391,1 1 1,-1 0-1,1 0 1,-1 0-1,1 1 1,0 0 0,0 0-1,1 0 1,-1 0-1,1 1 1,0 0-1,-4 6 1,-15 25-6747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3.808"/>
    </inkml:context>
    <inkml:brush xml:id="br0">
      <inkml:brushProperty name="width" value="0.025" units="cm"/>
      <inkml:brushProperty name="height" value="0.025" units="cm"/>
    </inkml:brush>
  </inkml:definitions>
  <inkml:trace contextRef="#ctx0" brushRef="#br0">394 137 11563,'-4'-12'144,"-1"0"-1,-1 0 1,0 0-1,0 1 1,-1 0 0,-1 0-1,1 1 1,-11-11-1,15 19-34,0-1 0,0 1 0,0 0 0,0 0 0,-1 0 0,1 0 0,-1 0 0,1 1 0,-1-1 0,0 1 0,1 0-1,-1 1 1,0-1 0,0 0 0,0 1 0,1 0 0,-1 0 0,0 0 0,0 1 0,0-1 0,1 1 0,-1 0 0,0 0-1,0 0 1,1 0 0,-1 1 0,1-1 0,-1 1 0,1 0 0,0 0 0,-6 5 0,-4 3-35,0 1 1,0 1-1,1 0 0,1 1 1,0 0-1,0 0 1,2 1-1,0 1 0,0 0 1,1 0-1,1 0 1,-7 23-1,0 6 31,2 0 0,2 1 1,-7 64-1,9-34-74,3-1 0,3 1 0,4 0 0,3-1-1,23 122 1,-20-162-50,2 0 0,1-1 0,2-1 0,1 0 0,1 0 0,22 31 0,-24-43-31,2-1 0,0 0 0,1-1 0,1-1 0,1 0 0,1-1 0,0-1 0,0-1-1,37 19 1,-40-24-82,0-2 0,1 0-1,0-1 1,0-1 0,1 0 0,0-2-1,-1 0 1,1 0 0,0-2-1,35-1 1,-42-1 113,1-1 0,-1 0 0,0 0 0,1-1 0,-1-1 0,0 0-1,-1 0 1,1-1 0,-1 0 0,0-1 0,0 0 0,-1-1 0,1 0 0,-1 0 0,-1-1 0,0 0-1,14-18 1,-11 10 134,-1-1-1,-1 0 0,0-1 1,-1 0-1,-1 0 0,0 0 0,-2-1 1,6-34-1,-3-5 1077,-1-96 1,-7 102-958,-2 0 1,-3 0 0,-2 1 0,-2 0 0,-2 0 0,-2 1 0,-3 0 0,-2 2 0,-1 0-1,-3 1 1,-52-82 0,64 115-327,0 1-1,-1 0 1,0 1-1,-1 0 0,-1 0 1,0 2-1,-20-14 1,29 21-17,-1 0-1,0 0 1,0 1 0,0 0-1,0 0 1,0 0 0,-1 1-1,1 0 1,0 0 0,-1 0 0,1 0-1,-1 1 1,1 0 0,-1 0-1,1 0 1,-1 1 0,1 0 0,-1 0-1,1 0 1,0 1 0,0 0-1,0 0 1,0 0 0,0 1-1,-9 5 1,7-2-379,-1 0 0,2 1 0,-1 0 0,-10 14 1,-24 37-3800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5.097"/>
    </inkml:context>
    <inkml:brush xml:id="br0">
      <inkml:brushProperty name="width" value="0.025" units="cm"/>
      <inkml:brushProperty name="height" value="0.025" units="cm"/>
    </inkml:brush>
  </inkml:definitions>
  <inkml:trace contextRef="#ctx0" brushRef="#br0">1 48 9161,'0'0'11728,"14"6"-10319,-5-1-1155,0-1 9,0 0-1,0 0 0,1 0 1,-1-1-1,1-1 0,0 1 1,0-2-1,0 1 0,13-1 1,14-4 167,-1-1 0,-1-2 1,1-2-1,42-14 0,-46 11-691,0 2-1,0 2 1,0 1-1,1 1 0,54-1 1,-63 14-3001,-20 0-4126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5.864"/>
    </inkml:context>
    <inkml:brush xml:id="br0">
      <inkml:brushProperty name="width" value="0.025" units="cm"/>
      <inkml:brushProperty name="height" value="0.025" units="cm"/>
    </inkml:brush>
  </inkml:definitions>
  <inkml:trace contextRef="#ctx0" brushRef="#br0">630 1120 15599,'0'0'3998,"3"-8"-2519,66-178 2485,25-78-2841,-70 182-994,-5 0 0,-2-2 0,-5 1 0,-3-2 0,-3-132 0,-11 192 363,4 25-485,1 0 1,0-1-1,0 1 1,0 0-1,0 0 1,0 0-1,-1-1 0,1 1 1,0 0-1,0 0 1,0 0-1,-1 0 1,1-1-1,0 1 1,0 0-1,-1 0 0,1 0 1,0 0-1,0 0 1,-1 0-1,1 0 1,0 0-1,0 0 1,-1 0-1,1 0 0,0 0 1,0 0-1,-1 0 1,1 0-1,0 0 1,0 0-1,-1 0 0,1 0 1,0 0-1,0 0 1,-1 0-1,1 1 1,0-1-1,0 0 1,-1 0-1,0 2-10,-1 0-1,1-1 0,0 1 1,0 0-1,0 0 1,0 0-1,0 0 1,0 0-1,0 0 1,1 0-1,-1 0 1,1 1-1,0-1 1,-1 0-1,1 0 1,0 3-1,-1 37-145,-3-47 152,-1 0 0,1 1 0,-1-1 1,0 1-1,0 0 0,-1 0 0,1 1 1,-1 0-1,0 0 0,0 0 0,0 0 1,0 1-1,0 0 0,0 0 0,-1 1 1,1 0-1,-1 0 0,1 0 0,-1 1 1,1 0-1,-1 0 0,1 1 1,-1 0-1,-9 2 0,-14 5-33,1 1 0,-1 1 0,-53 27 0,57-25 63,-192 80-17,178-79 10,-1-1-1,0-2 0,-68 7 1,107-17-36,-1 0 0,1 0 0,0 0 0,0 1 0,-1-1 1,1 1-1,0-1 0,0 1 0,0 0 0,-1 0 0,1 0 0,0 0 0,0 0 1,0 1-1,1-1 0,-1 0 0,0 1 0,0-1 0,1 1 0,-1 0 0,1 0 1,-2 2-1,2-2-7,1 1 1,-1 0-1,1-1 1,-1 1 0,1 0-1,0 0 1,0 0-1,0-1 1,0 1-1,1 0 1,-1 0 0,1-1-1,0 1 1,-1 0-1,1-1 1,0 1-1,1 0 1,1 3 0,1 1-58,0-1 1,1 0 0,-1 0-1,1 0 1,0-1 0,8 7-1,-8-8 38,-1 0 0,1 1 0,-1-1 0,-1 0 0,1 1 0,0 0 0,-1 0 0,0 0 0,0 1 0,-1-1 0,1 0-1,1 8 1,9 48 24,-2 1-1,4 111 0,-16 127 41,0-257-23,-12 213 6,12-255-26,1-1 0,0 1 0,0-1 0,0 1 1,0-1-1,1 1 0,-1-1 0,0 1 0,0-1 0,0 1 1,0-1-1,0 1 0,1-1 0,-1 1 0,0-1 0,0 1 1,1-1-1,-1 0 0,0 1 0,1-1 0,-1 1 0,0-1 1,1 0-1,-1 0 0,0 1 0,1-1 0,-1 0 0,1 1 1,-1-1-1,1 0 0,-1 0 0,1 0 0,-1 0 0,1 1 1,-1-1-1,1 0 0,-1 0 0,1 0 0,-1 0 0,1 0 1,-1 0-1,1 0 0,-1 0 0,0-1 0,1 1 0,-1 0 1,1 0-1,-1 0 0,1 0 0,-1-1 0,1 1 0,-1 0 1,1 0-1,-1-1 0,0 1 0,1 0 0,-1-1 0,0 1 1,1-1-1,28-21-569,105-119-4861,-89 88 304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7.248"/>
    </inkml:context>
    <inkml:brush xml:id="br0">
      <inkml:brushProperty name="width" value="0.025" units="cm"/>
      <inkml:brushProperty name="height" value="0.025" units="cm"/>
    </inkml:brush>
  </inkml:definitions>
  <inkml:trace contextRef="#ctx0" brushRef="#br0">1 1 9833,'0'0'10298,"1"13"-9962,14 607 714,-17-402-7758,1-214 2325,-3-4-662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1.328"/>
    </inkml:context>
    <inkml:brush xml:id="br0">
      <inkml:brushProperty name="width" value="0.025" units="cm"/>
      <inkml:brushProperty name="height" value="0.025" units="cm"/>
      <inkml:brushProperty name="color" value="#E71224"/>
    </inkml:brush>
  </inkml:definitions>
  <inkml:trace contextRef="#ctx0" brushRef="#br0">721 1 9801,'0'0'918,"2"7"-741,0-2-158,-1-3-3,0 0-1,0 1 1,-1-1 0,1 0-1,0 1 1,-1-1 0,0 1-1,1-1 1,-1 0 0,0 1 0,0-1-1,-1 1 1,1-1 0,0 1-1,-1-1 1,0 0 0,1 1 0,-1-1-1,0 0 1,0 1 0,0-1-1,-1 0 1,1 0 0,0 0 0,-1 0-1,1 0 1,-4 3 0,-12 7 281,0-1 1,0-1 0,-1 0 0,0-1-1,-28 9 1,-103 24 3598,17-6-2403,96-24-1354,0-1 0,-42 6 0,60-14-909,0-2-1,1 0 1,-36-3 0,11-6-3437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7.625"/>
    </inkml:context>
    <inkml:brush xml:id="br0">
      <inkml:brushProperty name="width" value="0.025" units="cm"/>
      <inkml:brushProperty name="height" value="0.025" units="cm"/>
    </inkml:brush>
  </inkml:definitions>
  <inkml:trace contextRef="#ctx0" brushRef="#br0">2 1 11883,'0'0'6492,"-1"13"-6087,0 128-55,23 193-1,-15-256-231,-7-76-118,1 8 136,0 0-1,0 1 0,1-1 0,1 0 0,3 11 0,-5-19-109,-1-1-1,1 1 1,0-1-1,0 1 1,-1-1-1,1 1 1,0-1-1,0 1 1,1-1 0,-1 0-1,0 0 1,0 0-1,0 1 1,1-1-1,-1 0 1,1-1-1,-1 1 1,1 0-1,-1 0 1,1-1-1,-1 1 1,1-1-1,-1 1 1,1-1-1,0 1 1,-1-1 0,1 0-1,0 0 1,0 0-1,-1 0 1,1 0-1,0 0 1,-1-1-1,1 1 1,0-1-1,-1 1 1,1-1-1,-1 1 1,1-1-1,2-1 1,12-9 264,0 0 0,-1 0 0,-1-2 1,0 0-1,0 0 0,17-24 0,14-12-148,67-46 12,-54 47-2099,-3-1-4747,-32 22-1919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9.075"/>
    </inkml:context>
    <inkml:brush xml:id="br0">
      <inkml:brushProperty name="width" value="0.025" units="cm"/>
      <inkml:brushProperty name="height" value="0.025" units="cm"/>
    </inkml:brush>
  </inkml:definitions>
  <inkml:trace contextRef="#ctx0" brushRef="#br0">96 86 12908,'0'0'4917,"0"8"-4586,-4 49-262,-1-1 1,-4 1-1,-2-1 0,-2-1 1,-41 107-1,85-236-2453,63-182-9624,-66 128 13621,-18 73 3364,-6 32 3364,-10 69-7718,-15 174 328,20-187-945,1-1 1,2 1 0,1 0 0,13 53-1,3-40-10,-18-44-35,0-1-1,0 1 1,0 0 0,0 0-1,1-1 1,-1 1-1,1 0 1,-1-1 0,1 0-1,0 1 1,-1-1-1,1 0 1,0 0 0,0 0-1,0 0 1,0 0-1,0 0 1,4 0 0,-6-1 13,0 0 0,1 0 0,-1 0 1,1 0-1,-1 0 0,1 0 0,-1 0 0,1 0 1,-1 0-1,0 0 0,1 0 0,-1 0 1,1 0-1,-1 0 0,1-1 0,-1 1 1,0 0-1,1 0 0,-1-1 0,0 1 1,1 0-1,-1-1 0,0 1 0,1 0 0,-1-1 1,0 1-1,0 0 0,1-1 0,-1 1 1,0 0-1,0-1 0,0 1 0,1-1 1,-1 1-1,0-1 0,0 0 0,-2-22-230,-15-20 168,9 29 170,-1 1 0,0 0 1,-1 1-1,-1 0 0,0 1 0,0 0 0,-23-16 0,40 27-32,-1 1 1,1-1-1,-1-1 0,1 1 1,-1-1-1,0 1 1,1-2-1,-1 1 0,0-1 1,0 1-1,0-1 1,0-1-1,0 1 0,0-1 1,4-3-1,7-8 56,0-1 0,-1 0-1,-1-1 1,-1-1 0,0 0 0,-1-1 0,-1 0-1,-1-1 1,-1 0 0,9-22 0,-19 107 1910,3-22-1817,-4-6-103,1-14-63,0-1 0,4 30 1,-3-48-19,1 0 1,0-1-1,0 1 1,0 0-1,0-1 1,1 1 0,0-1-1,-1 0 1,2 0-1,-1 1 1,0-1-1,1-1 1,0 1-1,0 0 1,0-1-1,0 1 1,5 3-1,-6-6 8,0 1-1,1-1 1,-1 0-1,0 0 1,1 0-1,-1 0 0,1 0 1,-1 0-1,1-1 1,-1 1-1,1-1 1,0 1-1,-1-1 1,1 0-1,0 0 1,-1-1-1,1 1 0,0 0 1,3-2-1,-2 0 47,1 0-1,-1 0 1,1 0-1,-1-1 1,0 1-1,0-1 1,0 0-1,0-1 1,6-5-1,-1-2 36,0-1-1,-1 1 0,0-2 1,-1 1-1,0-1 1,6-16-1,-8 15-6,0 1 0,-1-1 0,-1 0 0,-1 0 0,0-1 0,0 1 1,-2 0-1,1-1 0,-2 1 0,-3-19 0,4 33-95,0 0 0,0 1 0,0-1-1,0 0 1,-1 1 0,1-1 0,0 0 0,0 0 0,-1 1 0,1-1 0,0 0 0,0 0 0,-1 1-1,1-1 1,0 0 0,-1 0 0,1 0 0,0 0 0,-1 0 0,1 1 0,0-1 0,-1 0 0,1 0-1,0 0 1,-1 0 0,1 0 0,0 0 0,-1 0 0,1 0 0,0 0 0,-1 0 0,1 0 0,0 0-1,-1-1 1,1 1 0,0 0 0,-1 0 0,1 0 0,0 0 0,-1-1 0,1 1 0,0 0 0,0 0-1,-1 0 1,1-1 0,0 1 0,0 0 0,0 0 0,-1-1 0,1 1 0,0 0 0,0-1 0,0 1 0,0 0-1,-1-1 1,1 1 0,0 0 0,0-1 0,0 1 0,0 0 0,0-1 0,0 1 0,0 0 0,0-1-1,0 1 1,0 0 0,0-1 0,0 0 0,-10 27-69,6-3-16,0 1-1,2 0 1,1 0 0,2 42-1,-1-64-5,0 0 0,0-1-1,1 1 1,-1-1 0,0 1-1,1-1 1,-1 0 0,0 1-1,1-1 1,0 1 0,-1-1-1,1 0 1,0 1 0,0-1-1,0 0 1,0 0 0,0 1-1,0-1 1,2 1 0,-2-1-18,0-1 1,0 0 0,0 1-1,1-1 1,-1 0 0,0 0-1,0 0 1,0 0-1,0 0 1,0 0 0,0 0-1,1 0 1,-1 0 0,0-1-1,0 1 1,0 0-1,0-1 1,0 1 0,0-1-1,1 0 1,3-2-373,0 0 1,0-1-1,-1 0 1,1 0-1,-1 0 0,0 0 1,0 0-1,4-8 1,26-57-7573,-20 28 3156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9.404"/>
    </inkml:context>
    <inkml:brush xml:id="br0">
      <inkml:brushProperty name="width" value="0.025" units="cm"/>
      <inkml:brushProperty name="height" value="0.025" units="cm"/>
    </inkml:brush>
  </inkml:definitions>
  <inkml:trace contextRef="#ctx0" brushRef="#br0">54 99 4132,'0'-10'4596,"2"1"-3322,3-39 2076,-9 17 4192,2 32-7388,1 0 0,-1 0 0,0 0 0,1 0 0,0 0 0,-1 1 0,1-1 0,0 0 0,-1 1 0,1 0 0,0-1 0,-1 3 0,-4 5-147,1 1-1,0 0 1,1 0-1,0 1 1,0-1-1,1 1 1,1 0 0,-3 17-1,6-27-2,1 0 0,-1 0-1,0 0 1,0 0 0,1 0 0,-1 0-1,1 0 1,-1-1 0,1 1 0,-1-1-1,1 1 1,-1-1 0,1 0-1,0 1 1,-1-1 0,1 0 0,-1 0-1,1 0 1,0 0 0,-1-1 0,1 1-1,2-1 1,42-4 70,-36 3-95,-1 0 0,1 0 0,-1 1 0,1 1 0,-1-1 0,1 1-1,13 2 1,-21-1 29,1 0-1,-1 0 0,1-1 0,-1 1 1,0 1-1,1-1 0,-1 0 1,0 0-1,0 1 0,0 0 0,0-1 1,0 1-1,0 0 0,-1 0 1,1 0-1,0 0 0,-1 0 0,0 0 1,1 0-1,-1 1 0,0-1 0,0 0 1,0 1-1,-1-1 0,1 1 1,0-1-1,-1 1 0,0-1 0,1 1 1,-1 0-1,-1 3 0,2 1 316,-2 1 1,1-1-1,-1 0 0,0 1 0,-1-1 1,0 0-1,0 0 0,-6 14 0,7-18-219,-1 1-1,0-1 0,0 0 0,0 0 0,0 0 1,0 0-1,-1 0 0,1-1 0,-1 1 1,0-1-1,0 1 0,0-1 0,0 0 0,0 0 1,0 0-1,0-1 0,-1 1 0,1-1 1,-1 0-1,-4 1 0,4-2-1152,2-8-7477,2 5 7616,0-10-9174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00.144"/>
    </inkml:context>
    <inkml:brush xml:id="br0">
      <inkml:brushProperty name="width" value="0.025" units="cm"/>
      <inkml:brushProperty name="height" value="0.025" units="cm"/>
    </inkml:brush>
  </inkml:definitions>
  <inkml:trace contextRef="#ctx0" brushRef="#br0">1 101 6983,'0'0'14872,"7"10"-13825,54 92 538,-60-101-1575,-1 0 0,1 1 1,0-1-1,0 0 0,-1 0 0,1 1 0,0-1 0,0 0 1,0 0-1,1 0 0,-1 0 0,0 0 0,0 0 0,0-1 1,1 1-1,-1 0 0,0-1 0,1 1 0,-1-1 0,1 1 1,-1-1-1,1 1 0,-1-1 0,0 0 0,1 0 0,2 0 1,-2-1 49,1 0 0,-1 1 0,1-2 0,-1 1 0,0 0 0,1 0 0,-1-1 0,0 0 0,0 1 0,0-1 0,0 0 0,0 0 0,2-3 0,7-10 235,0-1-1,-2 0 1,11-23 0,-16 31-373,48-106 814,-46 112-496,-3 12-217,1 20-108,-4-27 115,3 28 11,-3-12-37,2 0-1,0-1 1,1 1 0,12 35-1,-15-53-45,0 1 0,0-1 0,1 0 0,-1 0 0,0 0 0,1 0 0,-1 0 0,1 0 0,0-1 0,-1 1 0,1 0 0,0 0 0,-1 0 0,1 0 0,0-1 0,0 1 0,0 0 0,0-1 0,0 1 0,-1-1 0,1 1 0,0-1 0,0 1 0,0-1 0,2 1 0,-2-1-84,0-1-1,0 1 1,0-1-1,0 1 1,1-1 0,-1 1-1,0-1 1,0 0 0,0 1-1,0-1 1,0 0 0,-1 0-1,1 0 1,0 0 0,0 0-1,-1 1 1,1-1 0,0-2-1,24-52-6186,-14 21 563,-4-4-1660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00.477"/>
    </inkml:context>
    <inkml:brush xml:id="br0">
      <inkml:brushProperty name="width" value="0.025" units="cm"/>
      <inkml:brushProperty name="height" value="0.025" units="cm"/>
    </inkml:brush>
  </inkml:definitions>
  <inkml:trace contextRef="#ctx0" brushRef="#br0">60 98 11499,'0'0'9545,"-5"9"-8856,-4 8-394,1 1 0,0 0 1,2 0-1,0 1 1,1 0-1,1 0 0,1 0 1,-2 26-1,5-44-294,0 0-1,0 0 1,0 0 0,0 0 0,0 0-1,0 0 1,0 0 0,0 0-1,1 0 1,-1 0 0,0 0-1,1 0 1,-1-1 0,1 1-1,-1 0 1,1 0 0,-1 0-1,1-1 1,-1 1 0,1 0-1,0 0 1,-1-1 0,1 1 0,0-1-1,0 1 1,0-1 0,1 2-1,-1-2 9,1 0 0,0 0 0,-1 0 0,1 0 0,0 0 0,-1 0-1,1 0 1,0-1 0,-1 1 0,1-1 0,0 1 0,-1-1 0,1 1 0,1-2-1,3-1 37,0-1 0,-1 1 0,1-1 0,-1 0 1,0-1-1,0 1 0,5-7 0,-3 0-3,0-1 1,0 1-1,-2-1 1,1-1-1,-1 1 1,-1-1-1,0 0 1,2-14-1,-2-3 299,0-1-1,-2-42 1,-5 52-90,-2 26-184,-3 37-172,7-12 19,0-8 107,2 0 0,2 23 0,-3-39-70,1-1-1,0 0 1,1 0-1,-1 0 1,1 0 0,0 0-1,0 0 1,0 0 0,1-1-1,0 1 1,-1-1 0,2 1-1,-1-1 1,5 4 0,-7-7-84,0 0 0,0 0 1,0 0-1,0 0 1,0 0-1,0-1 0,1 1 1,-1 0-1,0-1 0,0 1 1,1-1-1,-1 1 1,0-1-1,1 0 0,-1 1 1,1-1-1,-1 0 0,1 0 1,-1 0-1,0 0 1,1 0-1,-1 0 0,1-1 1,-1 1-1,0 0 1,1-1-1,-1 1 0,0-1 1,1 0-1,0 0 0,1-1-356,-1 0-1,0 0 0,1 0 0,-1 0 0,-1-1 0,1 1 0,0 0 1,0-1-1,-1 0 0,1 1 0,-1-1 0,2-4 0,4-20-6172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01.296"/>
    </inkml:context>
    <inkml:brush xml:id="br0">
      <inkml:brushProperty name="width" value="0.025" units="cm"/>
      <inkml:brushProperty name="height" value="0.025" units="cm"/>
    </inkml:brush>
  </inkml:definitions>
  <inkml:trace contextRef="#ctx0" brushRef="#br0">0 0 12396,'0'0'7564,"1"11"-6624,35 205 3004,-6-55-1861,-28-148-1939,8 39 91,-10-50-226,0 0 0,1 0-1,-1-1 1,1 1 0,-1 0-1,1-1 1,0 1 0,0-1-1,0 1 1,0-1-1,0 1 1,0-1 0,0 0-1,1 1 1,-1-1 0,0 0-1,1 0 1,-1 0 0,1 0-1,-1 0 1,1 0 0,-1 0-1,3 0 1,-2-1 16,0-1 0,0 0 0,0 1 0,0-1 0,0 0 0,0 0 0,-1 0 0,1 0 0,0 0 1,-1-1-1,1 1 0,0-1 0,-1 1 0,0-1 0,1 1 0,-1-1 0,0 0 0,0 1 0,0-1 0,0 0 0,0 0 0,0 0 0,0 0 0,0-2 0,21-59 227,-20 57-265,8-30 40,5-47 0,-5 24 68,8 137-308,-13-51 212,-4-19 2,0 1 0,1-1 0,0 0-1,0 0 1,1 0 0,4 8 0,-7-15 6,0-1-1,0 1 1,0-1-1,1 0 1,-1 1-1,0-1 1,1 0-1,-1 1 1,0-1 0,1 0-1,-1 1 1,1-1-1,-1 0 1,0 0-1,1 1 1,-1-1-1,1 0 1,-1 0-1,1 0 1,-1 0-1,0 0 1,1 0 0,-1 0-1,1 0 1,-1 0-1,1 0 1,-1 0-1,1 0 1,-1 0-1,1 0 1,-1 0-1,1 0 1,-1 0-1,0 0 1,1-1 0,-1 1-1,1 0 1,-1 0-1,0-1 1,1 1-1,-1 0 1,1 0-1,-1-1 1,0 1-1,0 0 1,1-1 0,-1 1-1,0-1 1,1 1-1,-1 0 1,0-1-1,0 0 1,14-25 446,-12 22-409,15-43 101,-13 36-142,-1-1 1,2 1 0,-1 0-1,2 0 1,-1 1 0,15-19-1,-20 28-8,0 1 0,1 0-1,-1-1 1,1 1-1,-1 0 1,1-1 0,-1 1-1,1 0 1,0 0-1,-1 0 1,1 0 0,-1-1-1,1 1 1,-1 0-1,1 0 1,-1 0 0,1 0-1,0 0 1,-1 0 0,1 1-1,-1-1 1,1 0-1,-1 0 1,1 0 0,0 0-1,-1 1 1,1-1-1,-1 0 1,1 0 0,-1 1-1,0-1 1,1 0-1,-1 1 1,1-1 0,-1 1-1,0-1 1,1 1-1,-1-1 1,0 0 0,1 1-1,-1-1 1,0 1-1,1 0 1,-1-1 0,0 1-1,0-1 1,0 1-1,0-1 1,0 1 0,0-1-1,0 2 1,12 34-10,-12-34 22,2 6 5,0-1-1,1-1 1,-1 1 0,2 0-1,-1-1 1,0 1-1,7 7 1,-9-13 7,-1 0 1,1 0 0,0 0-1,0 0 1,0 0-1,0 0 1,0 0-1,0 0 1,0-1-1,0 1 1,0 0-1,0-1 1,1 1-1,-1-1 1,0 1-1,0-1 1,1 1 0,-1-1-1,0 0 1,1 0-1,-1 0 1,0 1-1,0-1 1,1-1-1,-1 1 1,0 0-1,1 0 1,-1 0-1,0-1 1,1 1-1,-1-1 1,0 1 0,0-1-1,0 1 1,1-1-1,-1 0 1,0 1-1,0-1 1,0 0-1,0 0 1,0 0-1,0 0 1,-1 0-1,1 0 1,0 0-1,0 0 1,0-2-1,9-10 82,-1-1-1,12-27 1,-16 30-71,0 0 0,1 0 0,1 0 0,-1 1 1,2 0-1,12-13 0,-20 22-32,0 1 0,1-1 0,-1 1 0,1-1 0,-1 1 0,1-1 0,-1 1 0,1-1 0,-1 1 0,1 0 0,-1-1 0,1 1 0,-1 0-1,1 0 1,0-1 0,-1 1 0,1 0 0,0 0 0,-1 0 0,1 0 0,-1 0 0,1 0 0,0 0 0,-1 0 0,1 0 0,0 0 0,-1 0 0,1 0 0,-1 0 0,1 0 0,0 1 0,-1-1 0,1 0 0,-1 1 0,1-1 0,-1 0 0,1 1 0,0-1 0,-1 0 0,0 1 0,1-1 0,-1 1 0,1-1-1,-1 1 1,1-1 0,-1 1 0,0-1 0,0 1 0,1 0 0,-1-1 0,0 1 0,0-1 0,1 1 0,-1 0 0,0-1 0,0 2 0,7 41-160,-7-35 146,9 31 13,-9-38 13,1-1 1,-1 1 0,0-1-1,0 1 1,1 0 0,-1-1-1,0 1 1,1-1-1,-1 1 1,0-1 0,1 1-1,-1-1 1,1 1 0,-1-1-1,1 1 1,-1-1 0,1 0-1,-1 1 1,1-1 0,-1 0-1,1 1 1,-1-1 0,1 0-1,0 0 1,-1 0-1,1 1 1,0-1 0,-1 0-1,1 0 1,0 0 0,-1 0-1,1 0 1,-1 0 0,1 0-1,0-1 1,-1 1 0,1 0-1,0 0 1,-1 0 0,1 0-1,-1-1 1,1 1 0,0 0-1,-1-1 1,1 1-1,-1-1 1,1 1 0,-1 0-1,1-1 1,-1 1 0,0-1-1,1 1 1,-1-1 0,1 1-1,-1-1 1,0 0 0,1 0-1,47-70 330,-42 60-351,1-1 1,0 1-1,0 1 1,1-1-1,0 1 1,1 1-1,0 0 1,1 0-1,-1 0 1,15-8-1,-23 17 2,-1-1 0,1 1 0,-1 0-1,1-1 1,0 1 0,-1 0 0,1 0 0,0 0-1,-1 0 1,1-1 0,-1 1 0,1 0-1,0 0 1,-1 0 0,1 0 0,0 1-1,-1-1 1,1 0 0,0 0 0,-1 0-1,1 0 1,-1 1 0,1-1 0,0 0-1,-1 1 1,1-1 0,-1 0 0,1 1-1,-1-1 1,2 1 0,8 24-104,-5 44 126,-5-51-16,0-11-137,1-1 1,0 0-1,0 0 1,1 0-1,-1 0 1,5 8 0,-6-13 10,0-1 1,0 0 0,0 1 0,1-1 0,-1 0-1,0 1 1,0-1 0,0 0 0,1 1 0,-1-1-1,0 0 1,0 0 0,1 1 0,-1-1-1,0 0 1,1 0 0,-1 1 0,0-1 0,1 0-1,-1 0 1,0 0 0,1 1 0,-1-1 0,1 0-1,-1 0 1,0 0 0,1 0 0,-1 0 0,0 0-1,1 0 1,-1 0 0,1 0 0,-1 0 0,0 0-1,1 0 1,0-1 0,0 0-564,1 0 0,-1-1-1,0 1 1,1-1 0,-1 0 0,0 0 0,0 1 0,0-1-1,0 0 1,0 0 0,0 0 0,0-3 0,8-19-7583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01.644"/>
    </inkml:context>
    <inkml:brush xml:id="br0">
      <inkml:brushProperty name="width" value="0.025" units="cm"/>
      <inkml:brushProperty name="height" value="0.025" units="cm"/>
    </inkml:brush>
  </inkml:definitions>
  <inkml:trace contextRef="#ctx0" brushRef="#br0">1 163 14606,'0'0'7692,"6"9"-6245,23 24-27,-28-32-1325,1 1 0,-1-1 0,1 0 0,-1 0 0,1 0 0,-1 0 0,1 0 0,0 0-1,0 0 1,-1-1 0,1 1 0,0-1 0,0 1 0,0-1 0,0 0 0,0 0 0,0 1 0,-1-1 0,1-1 0,0 1-1,0 0 1,0 0 0,0-1 0,0 1 0,0-1 0,-1 1 0,1-1 0,0 0 0,-1 0 0,1 0 0,2-1 0,1-2 4,0 0 0,0 0 0,0-1 0,0 1 0,-1-1 1,7-8-1,-4 2-73,0 0-1,0 0 1,-1 0 0,6-17 0,-10 23 6,0-1 1,0 1-1,-1-1 0,0 1 1,0-1-1,0 0 0,-1 1 1,0-1-1,0 0 0,0 0 1,-1 1-1,-1-9 1,1 13-24,1 0 0,0 0 0,0 0 0,0 1 0,-1-1 0,1 0 0,0 0 0,-1 1 0,1-1 0,-1 0 0,1 0 1,-1 1-1,1-1 0,-1 0 0,1 1 0,-1-1 0,0 1 0,1-1 0,-1 1 0,0-1 0,1 1 0,-1-1 0,0 1 1,0 0-1,0-1 0,1 1 0,-1 0 0,0 0 0,0 0 0,0-1 0,0 1 0,1 0 0,-1 0 0,0 0 1,0 0-1,0 1 0,0-1 0,0 0 0,1 0 0,-1 0 0,0 1 0,0-1 0,0 0 0,1 1 0,-1-1 0,0 1 1,1-1-1,-1 1 0,0-1 0,1 1 0,-1-1 0,0 1 0,1 0 0,-1-1 0,1 1 0,-1 1 0,-4 3-36,-1 0-1,2 0 1,-1 1-1,1 0 0,-5 8 1,0 3 35,0 0 1,2 1-1,0 0 1,1 0 0,1 1-1,1-1 1,1 1-1,0 0 1,0 24-1,3-40-1,0-1-1,0 0 1,1 1-1,-1-1 0,0 0 1,1 1-1,0-1 1,-1 0-1,1 1 1,0-1-1,0 0 0,0 0 1,1 0-1,-1 0 1,0 0-1,1 0 1,-1 0-1,1-1 1,0 1-1,-1 0 0,4 1 1,-1-1 8,0 1 0,1-1 0,-1 0 0,1-1 0,-1 1 0,1-1 0,0 0 0,-1 0 0,1 0 0,6-1 1,1 0-296,1 0 0,0-1 0,-1 0 0,1-1 0,-1-1 0,1 0 0,18-7 0,13-13-3782,-18 6-1523,7-11-7947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09.873"/>
    </inkml:context>
    <inkml:brush xml:id="br0">
      <inkml:brushProperty name="width" value="0.025" units="cm"/>
      <inkml:brushProperty name="height" value="0.025" units="cm"/>
    </inkml:brush>
  </inkml:definitions>
  <inkml:trace contextRef="#ctx0" brushRef="#br0">45 2 8616,'-4'-2'10360,"-3"9"-8056,-5 11-2471,5 16 386,1 0 1,2 0-1,1 1 0,2 0 0,4 50 0,-2-8 276,0-45-115,1-1-1,1 1 1,1-1-1,14 47 1,-15-67-294,0 0 0,0 0-1,2-1 1,-1 1 0,1-1 0,1-1 0,0 1 0,0-1 0,1 0 0,0 0 0,1 0-1,-1-1 1,2-1 0,-1 1 0,1-1 0,11 6 0,-12-9-124,-1-1 1,1 0-1,0 0 1,0-1-1,0 0 1,0 0-1,1-1 1,-1 0-1,0-1 1,1 0-1,-1 0 1,0-1-1,1 0 1,10-2-1,-8-1-642,1 1 0,-1-1 1,0-1-1,0 0 0,0 0 0,-1-1 0,0-1 0,0 1 0,12-12 0,11-14-5171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0.203"/>
    </inkml:context>
    <inkml:brush xml:id="br0">
      <inkml:brushProperty name="width" value="0.025" units="cm"/>
      <inkml:brushProperty name="height" value="0.025" units="cm"/>
    </inkml:brush>
  </inkml:definitions>
  <inkml:trace contextRef="#ctx0" brushRef="#br0">1 177 14350,'0'0'12075,"62"-20"-11627,-31-1-384,1-3 1,-2 1-450,-1 0-736,-4 5-801,-2 5-256,-5 1-865,-6 2-1665,-1-2-1506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0.614"/>
    </inkml:context>
    <inkml:brush xml:id="br0">
      <inkml:brushProperty name="width" value="0.025" units="cm"/>
      <inkml:brushProperty name="height" value="0.025" units="cm"/>
    </inkml:brush>
  </inkml:definitions>
  <inkml:trace contextRef="#ctx0" brushRef="#br0">1 88 13741,'0'0'5472,"1"-9"-3561,-1 5-1793,0 1 0,1 0-1,0 0 1,-1-1 0,1 1 0,0 0-1,0 0 1,1 0 0,-1 0 0,1 0-1,-1 0 1,1 0 0,0 0 0,0 0 0,0 1-1,1-1 1,-1 1 0,1 0 0,-1 0-1,1 0 1,0 0 0,-1 0 0,1 0-1,0 1 1,0-1 0,1 1 0,-1 0-1,0 0 1,0 0 0,0 0 0,1 1 0,4-1-1,-3 0-81,-1 0-1,1 1 0,-1-1 1,1 1-1,-1 0 1,1 0-1,-1 0 0,1 1 1,0 0-1,-1 0 0,0 0 1,1 0-1,-1 1 0,0-1 1,1 1-1,-1 0 1,0 0-1,0 1 0,-1-1 1,1 1-1,0 0 0,-1 0 1,0 0-1,0 1 0,0-1 1,0 1-1,0 0 1,-1-1-1,1 1 0,-1 0 1,0 1-1,0-1 0,-1 0 1,1 0-1,-1 1 1,0-1-1,0 1 0,0-1 1,-1 9-1,2 26 493,-2 0 1,-2-1-1,-9 51 0,2-13-2088,5-1-5127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1.721"/>
    </inkml:context>
    <inkml:brush xml:id="br0">
      <inkml:brushProperty name="width" value="0.025" units="cm"/>
      <inkml:brushProperty name="height" value="0.025" units="cm"/>
      <inkml:brushProperty name="color" value="#E71224"/>
    </inkml:brush>
  </inkml:definitions>
  <inkml:trace contextRef="#ctx0" brushRef="#br0">3086 308 6919,'-213'56'9349,"-107"14"-5710,186-47-3310,-1-7 0,-142 0 0,256-16-320,-392-5 24,295-3-136,-176-32-1,-271-111 444,219 51-872,313 91 502,-71-20 54,95 25-21,-1 1 0,1-2-1,0 1 1,0-1 0,0-1-1,1 1 1,-15-14 0,20 16-74,1 1 0,0-1-1,0 0 1,0 0 0,0-1 0,0 1 0,1 0 0,-1 0 0,1-1 0,-1-4-1,-2-22-3256,3 3-1423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1.162"/>
    </inkml:context>
    <inkml:brush xml:id="br0">
      <inkml:brushProperty name="width" value="0.025" units="cm"/>
      <inkml:brushProperty name="height" value="0.025" units="cm"/>
    </inkml:brush>
  </inkml:definitions>
  <inkml:trace contextRef="#ctx0" brushRef="#br0">145 7 17713,'0'0'3699,"-9"-1"-1852,8 1-1818,-2-2 35,-1 1 0,1 1 1,0-1-1,-1 0 0,1 1 1,-1 0-1,1 0 0,-1 0 1,1 0-1,0 0 1,-1 1-1,1 0 0,-1-1 1,1 1-1,0 0 0,0 1 1,-1-1-1,1 0 0,0 1 1,0 0-1,0 0 0,1 0 1,-1 0-1,0 0 0,1 1 1,-1-1-1,1 1 1,0-1-1,0 1 0,-2 4 1,-2 2-16,-19 37 338,24-44-376,0 1 0,0-1 0,0 1 0,0-1 0,1 1 0,-1 0 1,1-1-1,-1 1 0,1 0 0,0 0 0,0-1 0,0 1 0,0 0 0,1 0 0,0 2 0,0-3-19,0-1 0,1 0-1,-1 0 1,0 0-1,1 0 1,-1 0-1,1 0 1,-1 0-1,1 0 1,-1-1-1,1 1 1,0-1-1,-1 1 1,1-1-1,0 0 1,-1 1-1,1-1 1,0 0-1,2 0 1,43 0 38,-36 0-13,-8 0-19,12 0-88,1 0 0,-1 0 1,0 2-1,0 0 0,27 7 0,-37-7 82,-1 0 0,1 0 0,-1 0-1,0 1 1,0 0 0,0 0 0,0 0 0,0 0 0,0 1-1,-1-1 1,0 1 0,0 0 0,0 0 0,0 0-1,0 1 1,-1-1 0,0 1 0,0-1 0,0 1-1,0 0 1,1 8 0,-1 0 90,0-1 0,0 1-1,-1-1 1,-1 1 0,0-1 0,-1 1 0,0-1 0,-1 1-1,-1-1 1,-5 17 0,6-20 142,-1-1 1,0 0-1,-1 1 0,0-1 1,0-1-1,-1 1 0,0 0 1,0-1-1,-1 0 1,0-1-1,0 1 0,0-1 1,-1 0-1,0 0 0,-10 5 1,15-10-241,1 0 0,-1 0 1,1 0-1,-1 0 0,1 0 1,-1-1-1,1 1 0,-1-1 1,0 1-1,1-1 1,-1 0-1,0 1 0,0-1 1,1 0-1,-1 0 0,0 0 1,1 0-1,-1-1 0,0 1 1,0 0-1,1-1 1,-1 1-1,1-1 0,-1 0 1,0 1-1,1-1 0,-1 0 1,1 0-1,0 0 0,-1 0 1,1 0-1,0 0 0,-1 0 1,1-1-1,0 1 1,0 0-1,0-1 0,0 1 1,0-1-1,0 1 0,1-1 1,-1 1-1,1-1 0,-1 0 1,1 1-1,-1-1 1,1 0-1,0-2 0,-2-5-721,0 0 0,1 0 0,0 0 0,1 0 0,0-1 0,1 1 0,2-17 0,-1 19 181,0 1 0,1-1-1,0 1 1,0-1 0,0 1-1,0 0 1,1 0 0,0 1-1,1-1 1,-1 1 0,1 0-1,6-6 1,8-4-2014,0 0 1,25-13-1,-26 17 909,15-9-3752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2.174"/>
    </inkml:context>
    <inkml:brush xml:id="br0">
      <inkml:brushProperty name="width" value="0.025" units="cm"/>
      <inkml:brushProperty name="height" value="0.025" units="cm"/>
    </inkml:brush>
  </inkml:definitions>
  <inkml:trace contextRef="#ctx0" brushRef="#br0">42 505 4516,'0'0'20521,"-6"8"-20409,2-1-71,-1-1 0,1 1 0,1 0 0,0-1 0,-1 2 0,2-1 0,-1 0 0,1 0 0,1 1 1,-1-1-1,1 1 0,0 0 0,1-1 0,0 1 0,1 11 0,-1-18-35,0 0 0,0 0 0,0 0 0,1 0 0,-1 0 0,0-1 0,0 1 0,1 0 0,-1 0 0,0 0 0,1-1 0,-1 1 0,1 0 0,-1 0 0,1-1 0,-1 1 0,1 0 0,0-1 0,-1 1 0,1-1 0,0 1 0,-1-1 0,1 1 0,0-1 0,0 1 0,0-1 0,-1 0 0,1 1 0,0-1 0,1 0 0,0 0 24,0 0 1,0 0-1,0-1 1,0 1-1,0-1 1,0 1-1,0-1 0,0 0 1,0 0-1,0 0 1,0 0-1,2-1 1,4-5 165,1 1 0,-1-1 0,14-16 0,88-127 493,-93 136-315,-5 18-68,1 31 62,-5-10-343,-7-25-21,-1 1-1,1-1 1,-1 0 0,0 1-1,1-1 1,-1 0-1,1 1 1,-1-1 0,1 0-1,-1 1 1,1-1-1,-1 0 1,1 0 0,-1 0-1,1 1 1,-1-1 0,1 0-1,-1 0 1,1 0-1,-1 0 1,1 0 0,0 0-1,-1 0 1,1 0-1,-1 0 1,1 0 0,-1 0-1,1-1 1,-1 1 0,1 0-1,-1 0 1,1 0-1,-1-1 1,1 1 0,-1 0-1,1-1 1,-1 1-1,1 0 1,-1-1 0,0 1-1,1-1 1,-1 0-1,23-22-179,-17 17-113,8-8 157,24-23-10994,54-69-1,-69 71 11847,-2-2 5923,-24 55 327,-8 76-3503,10-93-3439,1-1 0,0 1 0,0 0 0,0-1 0,0 1 0,0-1 0,0 1 0,0 0 0,0-1 0,0 1 1,1-1-1,-1 1 0,0-1 0,0 1 0,0-1 0,1 1 0,-1-1 0,0 1 0,0-1 0,1 1 0,-1-1 0,1 1 0,-1-1 0,0 1 0,1-1 1,-1 0-1,1 1 0,-1-1 0,1 0 0,-1 1 0,1-1 0,-1 0 0,1 0 0,0 1 0,21-9 733,-15 4-593,-2-1 0,1 0-1,0 0 1,-1 0-1,5-7 1,4-9 22,-2-1 1,0-1-1,-2 0 1,-1-1-1,0 1 0,-2-2 1,-1 1-1,-1-1 1,-1 0-1,-1 0 0,0-48 1,-5 115-177,-13 71-1,8-72 59,-3 74 0,10-113-70,0 0 1,0 0 0,0 0 0,0 1-1,0-1 1,1 0 0,-1 0 0,1 0 0,-1 1-1,1-1 1,0 0 0,0 0 0,0 0-1,0 0 1,0 0 0,1-1 0,-1 1-1,0 0 1,1-1 0,0 1 0,-1 0-1,1-1 1,0 0 0,-1 1 0,1-1-1,0 0 1,0 0 0,0 0 0,0 0 0,0-1-1,1 1 1,-1 0 0,0-1 0,0 1-1,0-1 1,1 0 0,-1 0 0,0 0-1,0 0 1,0 0 0,1 0 0,-1-1-1,0 1 1,0-1 0,0 0 0,0 1-1,0-1 1,1 0 0,-2 0 0,1 0 0,0 0-1,0-1 1,0 1 0,0-1 0,-1 1-1,1-1 1,2-2 0,0-1-2,0 1-1,0-1 1,-1-1 0,0 1 0,1 0-1,-2-1 1,1 1 0,-1-1 0,1 0-1,-2 0 1,3-12 0,-1 0 62,-1-1 0,0-29-1,-3 49-51,1-1-1,0 0 0,0 0 0,-1 1 1,1-1-1,0 0 0,-1 0 1,1 1-1,0-1 0,0 0 0,-1 0 1,1 0-1,-1 0 0,1 1 1,0-1-1,-1 0 0,1 0 0,0 0 1,-1 0-1,1 0 0,0 0 1,-1 0-1,1 0 0,-1 0 0,1 0 1,0 0-1,-1 0 0,1-1 0,0 1 1,-1 0-1,1 0 0,0 0 1,-1 0-1,1-1 0,0 1 0,-1 0 1,1 0-1,0-1 0,-1 1 1,1 0-1,0 0 0,0-1 0,0 1 1,-1 0-1,1-1 0,0 1 1,0 0-1,0-1 0,0 1 0,-1 0 1,1-1-1,0 1 0,0 0 1,0-1-1,0 1 0,0-1 0,0 1 1,-18 29-181,14-20 160,0 1-1,1 0 0,1-1 1,0 1-1,0 0 0,1 0 1,-1 10-1,3-18 2,-1-1 1,1 0-1,0 0 0,-1 1 0,1-1 1,0 0-1,0 0 0,0 0 1,0 0-1,0 0 0,0 0 0,0 0 1,0 0-1,0-1 0,0 1 1,1 0-1,-1 0 0,0-1 0,0 1 1,1-1-1,-1 0 0,0 1 1,1-1-1,-1 0 0,0 0 0,1 1 1,-1-1-1,1 0 0,1-1 1,54 1-65,-42 0 65,5-1 10,1-1 0,28-7 0,-32 6 24,-16 2 33,0 0-1,-1 0 0,1 0 1,0-1-1,0 1 1,-1 0-1,1-1 0,-1 1 1,1 0-1,-1-1 0,0 1 1,1 0-1,-1-1 0,0 1 1,0-1-1,0 1 1,0-1-1,0 1 0,0 0 1,0-1-1,-1 1 0,0-3 1,-5-35 237,-36-64 985,96 100-3330,2 1-6680,-31-10-1675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2.878"/>
    </inkml:context>
    <inkml:brush xml:id="br0">
      <inkml:brushProperty name="width" value="0.025" units="cm"/>
      <inkml:brushProperty name="height" value="0.025" units="cm"/>
    </inkml:brush>
  </inkml:definitions>
  <inkml:trace contextRef="#ctx0" brushRef="#br0">115 25 14061,'0'-1'256,"0"0"0,0 0 0,0 1 1,0-1-1,0 0 0,0 0 0,0 0 0,0 0 0,0 1 0,0-1 0,0 0 0,0 0 0,-1 0 0,1 1 0,0-1 0,0 0 0,-1 0 0,1 1 0,-1-1 0,1 0 0,-1 1 0,1-1 1,-1 0-1,1 1 0,-1-1 0,0 1 0,1-1 0,-1 1 0,0-1 0,1 1 0,-1 0 0,0-1 0,1 1 0,-1 0 0,0-1 0,0 1 0,0 0 0,1 0 0,-2 0 0,0 0-174,0 0-1,1 1 1,-1-1-1,0 1 0,0 0 1,1-1-1,-1 1 1,1 0-1,-1 0 0,1 0 1,-1 0-1,1 0 0,-1 0 1,1 1-1,0-1 1,0 0-1,-2 2 0,-4 7-51,-33 46 61,37-51-95,1 0-1,-1 0 0,0 0 1,1 0-1,0 0 1,0 0-1,1 1 0,0-1 1,-2 8-1,29-12-80,32-19 165,-48 14-88,0 0 0,0 1-1,0 0 1,1 1 0,-1 0-1,1 0 1,-1 1 0,1 0 0,0 1-1,14 2 1,-23-1 10,0-1 0,0 1 0,0 0 0,0 0 0,-1 1 0,1-1 0,0 0 0,0 1 0,-1-1 0,1 0 0,-1 1 0,0 0 0,1-1 0,-1 1 0,0 0 0,0 0 0,0 0 0,0 0 0,0 0 0,0 0 0,-1 0 0,1 0 0,-1 0 0,1 0 0,-1 0 0,0 0 0,0 0 0,0 1 0,0-1 0,0 0 0,0 0 0,-1 0 0,0 2 0,0 5 144,0-1 1,0 0-1,-1 1 0,-1-1 1,1 0-1,-1 0 0,-5 7 1,-33 46 1152,39-59-1297,-1 1 0,1 0 0,-1 0 0,1-1 0,-1 1 0,0-1 0,0 0 0,0 0 0,0 0 1,-1 0-1,1-1 0,0 1 0,-1-1 0,1 0 0,-1 0 0,-7 1 0,11-2-120,-1 0 0,1 0 0,-1-1 0,1 1 0,0 0 0,-1 0 0,1-1 0,-1 1 0,1 0 0,0-1 0,-1 1 0,1-1 0,0 1 0,-1-1 0,1 1 0,0 0 0,-1-1 0,1 1 0,0-1 0,0 1 0,0-1 0,0 1 0,-1-1 0,1 1 0,0-1 0,0 1 0,0-1 0,0 0 0,0 1 0,0-1 0,0 1 0,1-1 1,-1 0-2,2-21-3209,8-8-1322,9-6-982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3.208"/>
    </inkml:context>
    <inkml:brush xml:id="br0">
      <inkml:brushProperty name="width" value="0.025" units="cm"/>
      <inkml:brushProperty name="height" value="0.025" units="cm"/>
    </inkml:brush>
  </inkml:definitions>
  <inkml:trace contextRef="#ctx0" brushRef="#br0">11 0 11499,'0'0'11467,"0"55"-9962,-2-21-352,-1 2-224,-3-1-352,6-2-449,0-7-96,0-5-32,0-9-385,0-7-992,9-5-417,2-7 97,-6-11-545,3-9-1250,-3-7-1632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3.713"/>
    </inkml:context>
    <inkml:brush xml:id="br0">
      <inkml:brushProperty name="width" value="0.025" units="cm"/>
      <inkml:brushProperty name="height" value="0.025" units="cm"/>
    </inkml:brush>
  </inkml:definitions>
  <inkml:trace contextRef="#ctx0" brushRef="#br0">0 1 1281,'0'0'22624,"3"9"-22090,10 52 464,-2 0 1,3 79-1,11 68-726,-19-194-139,1-28 101,0-29 2,-3-103-654,-4 105-92,-2 62-163,6 34 475,-4-51 197,1 0 0,0-1 0,0 1 0,0 0 0,1-1 0,0 1 0,-1-1 0,1 1-1,0-1 1,0 0 0,1 0 0,3 5 0,-4-7-4,0 1 0,0-1-1,0 0 1,0 0 0,0 0 0,1 0 0,-1 0 0,0 0-1,1-1 1,-1 1 0,0-1 0,1 1 0,-1-1-1,1 0 1,-1 0 0,1 0 0,-1-1 0,1 1 0,-1 0-1,0-1 1,1 1 0,-1-1 0,4-2 0,-1 1 18,-1-1 0,1 0 0,-1 0 1,1 0-1,-1-1 0,0 0 0,0 1 0,0-2 1,-1 1-1,1 0 0,-1-1 0,0 1 1,-1-1-1,1 0 0,-1 0 0,3-8 0,0 1 17,-1 0 0,-1 0-1,0 0 1,0 0 0,-1 0-1,0-16 1,-3 57-184,-1-17 220,1 0 0,0-1 0,1 1 0,1 0 0,0 0 1,0-1-1,1 1 0,1 0 0,3 10 0,-5-20-50,-1-1-1,1 0 1,0 0-1,-1 0 1,1 0 0,0 0-1,0 0 1,0 0-1,0 0 1,-1 0 0,1 0-1,1-1 1,-1 1-1,0 0 1,0-1-1,0 1 1,0-1 0,0 1-1,1-1 1,-1 1-1,0-1 1,0 0-1,1 0 1,-1 1 0,0-1-1,3 0 1,-2-1 15,1 0 0,-1 0 0,1 0 1,-1 0-1,1 0 0,-1-1 0,0 1 0,0 0 1,0-1-1,0 0 0,0 0 0,3-2 1,4-8 65,0 0 0,0 0 0,10-19 0,-18 29-100,37-85 457,-39 139-489,1-35 121,0 0 1,3 28-1,-3-44-131,1 1 1,0-1 0,-1 0-1,1 1 1,0-1-1,0 0 1,0 0-1,-1 1 1,1-1-1,0 0 1,1 0-1,-1 0 1,0 0-1,0 0 1,0 0-1,1 0 1,-1-1-1,0 1 1,1 0 0,-1-1-1,1 1 1,-1-1-1,1 1 1,-1-1-1,1 0 1,-1 0-1,1 0 1,-1 0-1,1 0 1,-1 0-1,1 0 1,-1 0-1,1 0 1,2-1-1,2 0-1091,0 0 0,0-1 0,0 1 0,-1-1 0,1 0 0,0-1 0,9-4 0,3-7-6081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4.546"/>
    </inkml:context>
    <inkml:brush xml:id="br0">
      <inkml:brushProperty name="width" value="0.025" units="cm"/>
      <inkml:brushProperty name="height" value="0.025" units="cm"/>
    </inkml:brush>
  </inkml:definitions>
  <inkml:trace contextRef="#ctx0" brushRef="#br0">96 311 11851,'0'0'12972,"-10"3"-12187,6-2-756,-1 0 1,1 1-1,-1 0 0,1 0 1,-1 0-1,1 0 0,0 1 0,0 0 1,0 0-1,1 0 0,-1 0 0,1 0 1,-1 1-1,1 0 0,0-1 1,0 1-1,1 0 0,-1 1 0,1-1 1,0 0-1,0 1 0,0-1 0,1 1 1,0-1-1,0 1 0,0 0 0,0 0 1,0 8-1,1-12-19,0 1 0,0 0-1,0 0 1,0-1 0,0 1 0,1 0-1,-1 0 1,0-1 0,1 1 0,-1 0-1,1-1 1,0 1 0,-1-1 0,1 1 0,0 0-1,0-1 1,0 0 0,0 1 0,1-1-1,-1 0 1,0 0 0,3 2 0,-3-2-4,0-1 0,1 1 0,-1-1 0,0 0 0,0 1 0,1-1 0,-1 0 0,1 0 0,-1 0 0,0 0 0,1 0 0,-1 0 0,0-1 0,1 1 0,-1 0 0,0-1 0,0 1 0,1-1 0,-1 1 0,0-1 0,0 0 0,0 1 0,0-1 0,1 0 0,-1 0 0,0 0 0,0 0 0,-1 0 0,1 0 0,1-2 0,10-13-361,-2 0 0,0-1 0,-1-1 0,0 1 0,-2-2 0,0 1 0,7-33 0,-13 118 360,1-26 396,-3-40-379,1 0 0,0 0 0,0 0 0,0 0 0,0 1 0,0-1 0,0 0 1,0 0-1,0 0 0,0 0 0,0 0 0,1 0 0,-1 0 0,0-1 0,1 1 0,-1 0 0,1 0 0,-1 0 1,1 0-1,-1 0 0,1 0 0,0-1 0,-1 1 0,1 0 0,0 0 0,0-1 0,-1 1 0,1-1 1,0 1-1,0-1 0,0 1 0,0-1 0,0 1 0,0-1 0,0 0 0,0 1 0,0-1 0,0 0 0,0 0 1,0 0-1,0 0 0,0 0 0,2 0 0,-1-1 24,1 1 1,0-1-1,0 0 0,-1 0 1,1-1-1,-1 1 0,1 0 1,-1-1-1,0 0 0,1 1 1,-1-1-1,0 0 0,0 0 1,0 0-1,1-3 0,8-12 197,-1 0 0,-1-1 0,-1 0 0,0-1 0,-2 1 0,0-1-1,-1-1 1,4-29 0,-3-6 399,-1-81 0,-8 163-696,0 1 0,-2-1 0,-1-1 0,-17 47 0,-1 5 41,18-55 12,-15 67-107,19-82 102,1 0 0,0 0 1,1 0-1,0 0 1,0 0-1,1 0 0,0-1 1,4 16-1,-5-22 10,1 1-1,0-1 1,0 0-1,0 1 1,-1-1-1,1 1 1,1-1-1,-1 0 1,0 0-1,0 0 1,0 0-1,1 0 1,-1 0-1,0 0 1,1 0-1,-1 0 1,1-1-1,-1 1 1,1 0-1,-1-1 1,1 1-1,0-1 1,-1 0-1,1 0 1,-1 1-1,1-1 1,0 0-1,-1 0 1,1-1-1,0 1 1,-1 0-1,1 0 1,-1-1-1,3 0 1,1 0 13,-1-1 1,1 1-1,-1-1 1,1 0-1,-1 0 1,1-1-1,-1 1 1,0-1-1,0 0 1,4-4-1,1-2 10,-2 0 1,1-1-1,-1 0 0,-1 0 1,0 0-1,0-1 0,-1 0 0,0 0 1,-1 0-1,-1-1 0,1 0 0,-2 1 1,0-1-1,0 0 0,-1 0 0,-1 0 1,0 0-1,-2-19 0,-3 19 245,-3 15-82,-3 18-166,10-15-23,-2 7-27,1-1 1,0 1-1,1 0 0,0 0 0,2 18 1,-1-29 25,1 0-1,-1 0 1,0 0 0,1 0-1,0 0 1,-1 0 0,1 0-1,0 0 1,0-1 0,0 1 0,0 0-1,0 0 1,1-1 0,-1 1-1,0 0 1,1-1 0,-1 0-1,1 1 1,-1-1 0,1 0 0,0 0-1,0 1 1,0-2 0,-1 1-1,1 0 1,0 0 0,0 0-1,0-1 1,0 1 0,0-1 0,1 0-1,-1 0 1,0 0 0,0 1-1,0-2 1,0 1 0,0 0 0,0 0-1,0-1 1,0 1 0,3-2-1,0 0-16,-1 1 0,1-2-1,0 1 1,-1 0 0,1-1 0,-1 0-1,0 0 1,1-1 0,-2 1-1,1-1 1,0 1 0,-1-1-1,1-1 1,-1 1 0,-1 0 0,1-1-1,0 1 1,2-7 0,1-2-2,-1 1 0,0-1 1,-1-1-1,4-15 1,-18 78 1,6-31 159,0 0-1,1-1 1,0 2-1,2-1 1,0 0-1,1 0 1,3 18-1,-3-35-139,0 0 0,0 0 1,0 0-1,0 0 0,0-1 0,0 1 0,0 0 0,0 0 0,1 0 0,-1-1 0,0 1 0,1 0 0,-1 0 0,0 0 0,1-1 0,-1 1 0,1 0 0,-1-1 0,1 1 1,-1 0-1,1-1 0,0 1 0,-1-1 0,1 1 0,0-1 0,-1 1 0,1-1 0,0 0 0,0 1 0,-1-1 0,1 0 0,0 1 0,0-1 0,0 0 0,-1 0 0,1 0 1,0 0-1,0 0 0,0 0 0,0 0 0,-1 0 0,1 0 0,0 0 0,0 0 0,0 0 0,0-1 0,-1 1 0,2-1 0,0 0-134,1-1 0,-1 1 0,0-1 0,0 1 0,0-1 0,-1 0 0,1 0 0,0 0 0,-1 0 0,1 0 0,-1 0 0,1 0 0,-1-1 0,1-3 0,2-8-1977,-1 0-1,0 0 0,-2-1 0,1-21 1,-2-6-4346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4.873"/>
    </inkml:context>
    <inkml:brush xml:id="br0">
      <inkml:brushProperty name="width" value="0.025" units="cm"/>
      <inkml:brushProperty name="height" value="0.025" units="cm"/>
    </inkml:brush>
  </inkml:definitions>
  <inkml:trace contextRef="#ctx0" brushRef="#br0">29 1 14189,'0'0'12076,"-28"62"-12012,37-43-32,7 1-1281,-4-4-2339,3-3-4131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5.234"/>
    </inkml:context>
    <inkml:brush xml:id="br0">
      <inkml:brushProperty name="width" value="0.025" units="cm"/>
      <inkml:brushProperty name="height" value="0.025" units="cm"/>
    </inkml:brush>
  </inkml:definitions>
  <inkml:trace contextRef="#ctx0" brushRef="#br0">11 1 10794,'0'0'8275,"0"8"-5366,-11 85 4682,13-92-7580,-1-1-1,1 1 0,0-1 0,0 0 1,-1 0-1,1 0 0,0 0 0,0 0 1,0 0-1,-1 0 0,1 0 0,3-2 1,44-21-491,-44 20 455,1-1 1,0 1 0,0 0 0,0 0-1,0 1 1,0 0 0,0 0-1,1 1 1,-1-1 0,12 0-1,-16 3 32,-1-1-1,0 0 1,0 1-1,1 0 1,-1-1-1,0 1 0,0 0 1,0-1-1,0 1 1,0 0-1,0 0 0,0 0 1,0 0-1,0 0 1,0 0-1,-1 0 1,1 0-1,0 0 0,-1 1 1,1-1-1,-1 0 1,1 0-1,-1 1 1,0-1-1,1 0 0,-1 1 1,0-1-1,0 0 1,0 1-1,0 1 1,1 53 257,-1-43-188,0-13-75,0 1 1,0-1 0,0 0 0,0 1 0,0-1 0,0 1 0,0-1-1,0 0 1,0 1 0,0-1 0,0 0 0,0 1 0,0-1 0,0 0-1,0 1 1,1-1 0,-1 0 0,0 1 0,0-1 0,0 0 0,1 0-1,-1 1 1,0-1 0,0 0 0,1 0 0,-1 1 0,0-1 0,1 0-1,-1 0 1,0 0 0,1 0 0,-1 1 0,0-1 0,1 0 0,-1 0-1,1 0 1,14-4-151,12-15-785,3-11-2459,-21 4-5284,-8 11-2256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5.593"/>
    </inkml:context>
    <inkml:brush xml:id="br0">
      <inkml:brushProperty name="width" value="0.025" units="cm"/>
      <inkml:brushProperty name="height" value="0.025" units="cm"/>
    </inkml:brush>
  </inkml:definitions>
  <inkml:trace contextRef="#ctx0" brushRef="#br0">0 32 13485,'0'0'0,"59"-31"-13453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6.563"/>
    </inkml:context>
    <inkml:brush xml:id="br0">
      <inkml:brushProperty name="width" value="0.025" units="cm"/>
      <inkml:brushProperty name="height" value="0.025" units="cm"/>
    </inkml:brush>
  </inkml:definitions>
  <inkml:trace contextRef="#ctx0" brushRef="#br0">89 195 12588,'0'0'9059,"-8"0"-8536,5 0-500,1 0 1,-1 0-1,0 0 0,0 1 0,0-1 0,0 1 0,1 0 1,-1 0-1,0 0 0,0 0 0,1 0 0,-1 1 0,1-1 1,-1 1-1,1 0 0,-3 2 0,2 0-10,-1 0 0,1 0 1,0 1-1,1-1 0,-1 0 0,1 1 1,0 0-1,0 0 0,0-1 0,-1 10 0,2-12-3,1 0-1,-1 0 0,1 0 0,-1 0 0,1 0 1,0 1-1,0-1 0,0 0 0,0 0 0,0 0 0,0 0 1,1 0-1,0 4 0,0-5 1,-1-1-1,0 1 1,1-1 0,-1 0-1,1 1 1,-1-1 0,1 0 0,-1 1-1,1-1 1,-1 0 0,1 1-1,-1-1 1,1 0 0,-1 0 0,1 0-1,-1 0 1,1 1 0,-1-1-1,1 0 1,0 0 0,-1 0-1,1 0 1,-1 0 0,1 0 0,-1-1-1,1 1 1,0 0 0,-1 0-1,1 0 1,-1 0 0,1-1 0,6-2 92,0-1 1,-1 1 0,0-1 0,0-1-1,0 1 1,8-9 0,6-7 10,-1 0 0,-1-1 1,27-41-1,-38 51 136,0 0 1,-1 0-1,-1 0 1,0-1-1,0 0 1,-1 0-1,-1 0 1,0-1 0,-1 1-1,2-20 1,-17 48 155,3 4-433,1 1-1,1 0 0,0 0 1,2 0-1,0 1 1,1 0-1,2 0 0,0 1 1,1-1-1,3 38 0,-1-58 33,0-1-1,0 1 0,0 0 1,0-1-1,1 1 1,-1 0-1,1-1 0,-1 1 1,1-1-1,0 1 0,-1 0 1,1-1-1,0 0 0,0 1 1,0-1-1,0 0 1,0 1-1,1-1 0,-1 0 1,0 0-1,0 0 0,1 0 1,-1 0-1,1 0 0,-1 0 1,1-1-1,-1 1 0,1 0 1,-1-1-1,1 1 1,0-1-1,-1 0 0,1 0 1,0 1-1,-1-1 0,1 0 1,0 0-1,0-1 0,-1 1 1,1 0-1,0-1 1,2 0-1,2 0 40,1-1-1,-1-1 1,1 1 0,-1-1-1,0 0 1,0 0 0,-1-1-1,1 1 1,8-9 0,-3 1 7,0 0-1,-1-1 1,17-26 0,-23 32-11,-1-1-1,1 0 0,-1 1 0,0-1 0,-1 0 0,0-1 0,0 1 0,0 0 1,-1-1-1,1-8 0,-22 59-161,18-39 105,-17 59-16,18-58 71,0 0 0,0 0 0,1 0 1,-1 0-1,1 0 0,0 0 1,1 0-1,-1 0 0,1 0 0,2 9 1,-2-13-31,0 0 0,-1-1 1,1 1-1,0 0 0,0 0 1,0 0-1,0 0 0,-1-1 0,1 1 1,0 0-1,1-1 0,-1 1 1,0-1-1,0 1 0,0-1 1,0 1-1,0-1 0,0 0 1,1 0-1,-1 0 0,0 1 1,0-1-1,0 0 0,0 0 0,1-1 1,-1 1-1,0 0 0,0 0 1,0-1-1,2 0 0,35-14 311,-29 7-288,0-1 0,0 1 0,-1-1 0,0-1 0,-1 1 0,0-1-1,0-1 1,-1 1 0,7-17 0,-17 44-187,1 1 0,-2 30-1,4-36 123,0-5 23,1-1 1,-1 1-1,1 0 1,1 0-1,-1 0 0,1 0 1,2 7-1,-2-12 17,-1 0 0,1-1-1,0 1 1,0-1 0,0 0 0,0 1 0,0-1-1,0 0 1,0 1 0,0-1 0,0 0 0,1 0-1,-1 0 1,0 0 0,1 0 0,-1 0-1,1-1 1,-1 1 0,1 0 0,-1-1 0,1 1-1,0-1 1,-1 0 0,1 1 0,0-1 0,-1 0-1,1 0 1,0 0 0,-1 0 0,1 0 0,0 0-1,-1-1 1,1 1 0,2-2 0,6-1 21,0-1 1,-1 0 0,0-1 0,0 0-1,-1-1 1,1 1 0,-1-2-1,0 1 1,-1-1 0,1 0-1,-1-1 1,9-12 0,-16 19-21,1 0 1,-1 0-1,0 1 0,1-1 1,-1 0-1,0 0 0,0 0 1,1 1-1,-1-1 1,0 0-1,0 0 0,0 0 1,0 0-1,0 0 0,0 1 1,0-1-1,0 0 1,-1 0-1,1 0 0,0 0 1,0 1-1,-1-1 1,1 0-1,-1 0 0,1 0 1,0 1-1,-1-1 0,1 0 1,-1 1-1,0-1 1,1 0-1,-1 1 0,1-1 1,-1 1-1,0-1 1,0 1-1,1-1 0,-1 1 1,0 0-1,0-1 0,0 1 1,1 0-1,-1 0 1,0-1-1,0 1 0,0 0 1,-1 0-1,-55-11-45,34 7 17,35 5-1168,-1-1-1,0 0 0,0 0 1,20-4-1,-23 3 226,34-6-5356,53-14 0,-46 6 4592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2.604"/>
    </inkml:context>
    <inkml:brush xml:id="br0">
      <inkml:brushProperty name="width" value="0.025" units="cm"/>
      <inkml:brushProperty name="height" value="0.025" units="cm"/>
      <inkml:brushProperty name="color" value="#E71224"/>
    </inkml:brush>
  </inkml:definitions>
  <inkml:trace contextRef="#ctx0" brushRef="#br0">2159 184 17072,'0'0'593,"2"9"-871,5 29-704,-7-37 899,0 0 1,0 0-1,0-1 1,0 1-1,0 0 1,0 0-1,0 0 1,0 0-1,0 0 1,-1 0-1,1 0 1,0 0-1,-1 0 1,1 0-1,0 0 1,-1 0-1,1 0 1,-1 0-1,1-1 1,-1 1-1,0 0 1,1 0-1,-1-1 1,0 1-1,0 0 1,1-1-1,-1 1 0,-2 0 1,-26 8-1218,22-8 872,-71 16 964,-122 8 1,-84-11 2573,183-10-2975,-305-1 530,302-9-154,-193-36 0,157 12 262,3-6-1,-178-70 0,310 104-752,0 0 0,0-1 0,1 1-1,-1-1 1,0 0 0,1 0 0,0-1 0,0 1-1,-5-5 1,9 6-179,-1 1 0,0 0 0,0-1 0,0 1 0,1-1 0,-1 1 0,1-1 0,-1 0 0,1 1 0,0-1-1,0 1 1,-1-1 0,1 0 0,0 1 0,0-1 0,1 0 0,-1 1 0,0-1 0,1 1 0,-1-1 0,0 0 0,1 1 0,0-1 0,-1 1 0,1-1-1,0 1 1,0 0 0,0-1 0,0 1 0,0 0 0,0 0 0,0-1 0,3-1 0,18-20-4539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6.988"/>
    </inkml:context>
    <inkml:brush xml:id="br0">
      <inkml:brushProperty name="width" value="0.025" units="cm"/>
      <inkml:brushProperty name="height" value="0.025" units="cm"/>
    </inkml:brush>
  </inkml:definitions>
  <inkml:trace contextRef="#ctx0" brushRef="#br0">99 196 9833,'0'0'11291,"-11"12"-10421,7-7-820,-5 5 364,0 0-1,0 1 0,1 0 0,1 1 1,0 0-1,0 0 0,1 0 1,1 1-1,0 0 0,-6 24 0,11-36-386,0 0-1,0 0 0,-1 0 0,1 0 0,0 0 0,0 0 0,0 1 0,1-1 0,-1 0 0,0 0 0,0 0 0,1 0 0,-1 0 0,0 0 0,1 0 0,-1 0 0,1 0 0,-1 0 0,1 0 0,0 0 1,-1 0-1,1-1 0,0 1 0,0 0 0,-1 0 0,1-1 0,0 1 0,1 0 0,1 0 3,-1 0 0,0 0 0,1-1 0,-1 1 0,1-1 0,-1 0 1,1 0-1,0 0 0,-1 0 0,1 0 0,4-2 0,3 0 13,0 0 0,0-2 0,-1 1 0,1-1 0,11-7-1,-10 4-48,0-1 0,-1 0 0,0-1 0,-1-1 0,1 1-1,-2-1 1,1-1 0,-2 0 0,1 0 0,-1 0-1,-1-1 1,0 0 0,-1 0 0,0-1 0,-1 1-1,0-1 1,-1 0 0,-1 0 0,0 0 0,-1 0 0,0-1-1,-1 1 1,0 0 0,-1-1 0,-3-14 0,4 26 12,0-1 1,0 1 0,0-1-1,-1 1 1,1 0 0,-1-1-1,1 1 1,-1 0 0,0-1-1,0 1 1,0 0 0,0 0-1,-1 0 1,1 0 0,0 0-1,-1 0 1,1 0 0,-1 0-1,0 1 1,0-1 0,0 0-1,0 1 1,0 0 0,0-1-1,0 1 1,0 0 0,0 0 0,-5-1-1,4 2-9,-1 0 0,1 1 0,-1-1 0,1 1 0,0 0 0,-1 0 0,1 0 1,0 0-1,0 0 0,0 1 0,0-1 0,0 1 0,0 0 0,0 0 0,1 0 0,-1 0 0,1 1 0,-1-1 0,-3 5 0,-5 6-5,0 0 1,0 0-1,1 1 0,1 0 1,0 1-1,1-1 0,-10 25 1,19-38 10,-1 0 0,0 0 0,0 0 0,1 0 0,-1-1 0,1 1 0,-1 0 0,1 0 0,-1-1 0,1 1 0,-1 0 0,1 0 0,-1-1 0,1 1 0,0-1 0,-1 1 0,1-1 0,0 1 0,0-1 0,-1 1 0,1-1 0,0 0 0,0 1 0,0-1 0,0 0 0,0 0 0,-1 1 0,1-1 0,0 0 0,0 0 0,0 0 0,0 0 0,0 0 0,0-1 1,-1 1-1,1 0 0,1 0 0,44-2 61,-41 2-102,33-5-525,-25 3 431,0 0 0,0 1 0,0 1 0,0 0 0,0 0 0,0 1 0,21 5 0,-32-5 186,1 1-1,0 0 1,-1 0 0,1 0-1,-1 0 1,0 0 0,1 1-1,-1-1 1,0 1 0,0 0-1,-1-1 1,1 1-1,-1 0 1,1 0 0,-1 0-1,0 0 1,0 0 0,0 0-1,0 0 1,-1 0 0,1 1-1,-1-1 1,0 0 0,0 4-1,1 11 75,-1 0 0,-5 33 0,5-50-667,-1 7 75,-2-4-6377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8.305"/>
    </inkml:context>
    <inkml:brush xml:id="br0">
      <inkml:brushProperty name="width" value="0.025" units="cm"/>
      <inkml:brushProperty name="height" value="0.025" units="cm"/>
    </inkml:brush>
  </inkml:definitions>
  <inkml:trace contextRef="#ctx0" brushRef="#br0">142 46 9513,'0'0'16864,"-1"12"-16314,-3 11-426,-1 0 0,-1-1 0,-1 1 0,-1-1 0,0 0 1,-2-1-1,-18 29 0,23-41-106,-55 81 108,61-107-308,11-16-890,1 0 0,29-53 0,-8 17 44,-17 30 897,-8 18 472,0 2 0,15-26 0,-31 81 68,4-14-455,-19 73 598,-11 126 1,33-220-548,0 0 0,-1 0 1,1-1-1,0 1 0,0 0 0,-1 0 0,1-1 1,0 1-1,0 0 0,0 0 0,0 0 0,0-1 1,0 1-1,0 0 0,1 0 0,-1 0 0,0-1 1,0 1-1,1 0 0,-1 0 0,0-1 0,1 1 1,-1 0-1,1-1 0,-1 1 0,1 0 0,-1-1 1,1 1-1,-1-1 0,1 1 0,-1-1 0,1 1 1,0-1-1,-1 1 0,1-1 0,0 1 1,0-1-1,-1 0 0,1 0 0,0 1 0,0-1 1,-1 0-1,1 0 0,0 0 0,0 0 0,0 0 1,-1 0-1,2 0 0,0-1 12,0 1 0,0-1 0,0 0 0,-1 0 0,1 0 0,0 0-1,-1 0 1,1 0 0,-1 0 0,1 0 0,-1-1 0,1 1 0,-1-1 0,0 1 0,0-1 0,0 1 0,0-1 0,2-3-1,-1-3-28,0 1-1,0-1 0,0 0 0,-1 0 0,0 0 0,-1 0 0,0 0 0,-1-14 0,0 17 11,0 0 0,1 0 1,-2 0-1,1 0 0,-1 0 0,1 1 0,-1-1 0,-1 0 0,1 1 1,-1-1-1,1 1 0,-1 0 0,-1 0 0,-4-6 0,8 10 0,-1-1 0,1 1 0,0-1-1,-1 0 1,1 1 0,-1-1 0,1 1-1,0-1 1,-1 1 0,1 0 0,-1-1-1,1 1 1,-1-1 0,0 1 0,1 0-1,-1 0 1,1-1 0,-1 1 0,0 0-1,1 0 1,-1 0 0,1-1 0,-1 1-1,0 0 1,1 0 0,-1 0 0,0 0 0,1 0-1,-1 0 1,0 0 0,1 1 0,-1-1-1,1 0 1,-1 0 0,0 0 0,1 1-1,-1-1 1,1 0 0,-1 1 0,0-1-1,1 0 1,-1 1 0,1-1 0,0 1-1,-1-1 1,1 1 0,-1-1 0,1 1-1,0-1 1,-1 1 0,1-1 0,0 1-1,-1 0 1,1-1 0,0 1 0,0-1-1,0 1 1,-1 0 0,1-1 0,0 1-1,0 0 1,0-1 0,0 1 0,0 0-1,0-1 1,1 1 0,-1 0 0,0 3-11,0 0 1,0 0 0,0 0-1,0-1 1,1 1 0,0 0-1,0 0 1,0-1 0,0 1-1,3 5 1,-2-7 14,0 0 0,0 0-1,1 0 1,-1 0 0,0-1 0,1 1 0,-1 0-1,1-1 1,0 0 0,-1 0 0,1 0-1,0 0 1,0 0 0,0 0 0,0-1 0,0 1-1,0-1 1,0 0 0,0 0 0,0 0 0,0 0-1,-1-1 1,1 1 0,0-1 0,0 0-1,0 0 1,3-1 0,3-1 13,-1 0 0,0-1 1,0 0-1,-1 0 0,1 0 0,-1-1 0,0 0 1,7-7-1,-3 1-1,-1 1 0,0-1 1,-1-1-1,0 1 0,0-2 0,-2 1 1,1-1-1,9-26 0,-18 46-53,0 0 0,0 0-1,1 0 1,0 0 0,0 0 0,2 12-1,0 9 69,-2-20-4,-1 5 62,1 1-1,1 0 1,1 0 0,4 22 0,-6-35-61,1 1 0,-1 0 0,0-1 0,1 1 0,0 0 0,-1-1 0,1 1 0,0-1-1,0 1 1,0-1 0,0 1 0,0-1 0,0 0 0,0 1 0,0-1 0,0 0 0,1 0 0,-1 0 0,0 0 0,1 0 0,-1 0 0,1 0 0,-1 0 0,1-1 0,0 1-1,-1-1 1,1 1 0,0-1 0,-1 0 0,1 1 0,0-1 0,0 0 0,-1 0 0,1 0 0,0 0 0,-1-1 0,1 1 0,0 0 0,-1-1 0,1 1 0,0-1 0,-1 1-1,1-1 1,-1 0 0,1 0 0,-1 0 0,1 0 0,1-1 0,5-4 19,-1 0 0,1 0 0,-1-1 0,0 0 0,-1 0-1,1-1 1,-2 0 0,1 0 0,-1 0 0,0-1 0,-1 1 0,0-1 0,6-19-1,-4 9-5,0 0 0,-2 0-1,0 0 1,-1-1-1,0-21 1,-3 197-851,0-154 528,0 0 0,1 0 1,-1 0-1,0 0 0,1 0 0,-1 0 0,1-1 1,0 1-1,-1 0 0,1 0 0,0-1 0,2 3 0,-3-3-34,0-1 1,1 0-1,-1 1 0,1-1 0,-1 1 0,1-1 0,-1 0 0,1 0 0,-1 1 1,1-1-1,0 0 0,-1 0 0,1 0 0,-1 1 0,1-1 0,0 0 0,-1 0 1,1 0-1,-1 0 0,1 0 0,0 0 0,-1 0 0,1 0 0,-1 0 0,1-1 1,0 1-1,-1 0 0,1-1 0,10-5-5186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8.971"/>
    </inkml:context>
    <inkml:brush xml:id="br0">
      <inkml:brushProperty name="width" value="0.025" units="cm"/>
      <inkml:brushProperty name="height" value="0.025" units="cm"/>
    </inkml:brush>
  </inkml:definitions>
  <inkml:trace contextRef="#ctx0" brushRef="#br0">79 167 10025,'0'0'17377,"0"12"-16331,-37 245 2086,21-178-3322,4 2 0,-1 88 1,29-217 295,26-211-180,-33 180-339,3 0 0,32-107 0,-40 172 384,1 1 1,0 0-1,13-23 0,-16 33 19,0 1-1,0-1 1,-1 1 0,2-1-1,-1 1 1,0 0 0,0 0-1,1 0 1,-1 0 0,1 0 0,-1 0-1,1 1 1,0-1 0,0 1-1,0 0 1,0 0 0,0 0-1,0 0 1,0 0 0,0 1-1,0-1 1,5 1 0,-6 0 0,-1 1 0,1-1 1,-1 1-1,1-1 0,-1 1 0,1-1 0,-1 1 1,0 0-1,0 0 0,1 0 0,-1 0 1,0 0-1,0 0 0,0 0 0,0 0 0,0 0 1,0 1-1,0-1 0,0 0 0,-1 1 1,1-1-1,0 1 0,-1-1 0,1 0 0,-1 1 1,0-1-1,1 1 0,-1-1 0,0 1 0,0 2 1,2 59-58,-2-49 42,-13 118 174,15-131-182,1 0-1,-1 1 1,0-1-1,1 0 1,-1 0-1,0 0 0,1-1 1,-1 1-1,1-1 1,0 1-1,4-1 1,17 6-819,-18-3 817,-1 0 1,0 0 0,1 1-1,-1-1 1,-1 1 0,1 1-1,0-1 1,-1 1 0,0-1-1,0 1 1,-1 0-1,1 1 1,-1-1 0,3 7-1,-4-9 105,-1 0-1,0 0 1,0 0-1,0 0 1,-1 0-1,1 0 1,-1 0-1,0 0 1,0 0-1,0 0 1,0 0-1,0 0 1,0 0-1,-1 1 1,0-1-1,1 0 1,-1-1-1,0 1 1,-1 0-1,1 0 1,0 0-1,-1-1 1,0 1-1,1 0 1,-1-1-1,0 0 1,0 1-1,-1-1 1,-3 4-1,1-3 15,0 1 0,0-1 0,0 0 0,0 0 0,0-1 0,-1 0 0,1 1 0,-1-2 0,1 1 0,-1-1 0,0 0 0,0 0 0,0 0 0,1-1 0,-1 0 0,0 0 0,0 0 0,-7-2 0,11 1-223,1 1-1,0-1 0,0 0 0,-1 1 1,1-1-1,0 0 0,0 0 0,0 0 1,0 0-1,0 0 0,0 0 0,0 0 1,0 0-1,0 0 0,1 0 0,-1-1 1,0 1-1,1 0 0,-1 0 0,1-1 1,-1 1-1,1 0 0,-1-3 0,2-35-8357,5 18 281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9.445"/>
    </inkml:context>
    <inkml:brush xml:id="br0">
      <inkml:brushProperty name="width" value="0.025" units="cm"/>
      <inkml:brushProperty name="height" value="0.025" units="cm"/>
    </inkml:brush>
  </inkml:definitions>
  <inkml:trace contextRef="#ctx0" brushRef="#br0">9 101 19442,'0'0'8222,"8"-8"-8036,25-26-143,-31 33-51,-1-1-1,1 1 1,-1-1-1,0 0 1,0 0-1,0 0 1,0 0-1,0 0 1,-1 0-1,1 0 1,0 0-1,-1 0 1,1 0 0,-1 0-1,0 0 1,0 0-1,0-1 1,0 1-1,0 0 1,0 0-1,-1 0 1,1 0-1,-2-4 1,2 6 1,0-1 1,-1 1-1,1 0 0,0-1 1,0 1-1,-1-1 1,1 1-1,0-1 0,-1 1 1,1 0-1,-1-1 1,1 1-1,0 0 0,-1-1 1,1 1-1,-1 0 1,1 0-1,-1 0 0,1-1 1,-1 1-1,1 0 1,-1 0-1,1 0 0,-1 0 1,1 0-1,-1 0 1,1 0-1,-2 0 0,1 0-1,0 1 0,0-1-1,-1 1 1,1 0 0,0-1-1,0 1 1,0 0 0,0 0-1,0 0 1,0 0 0,0 0-1,0 0 1,1 0 0,-1 0 0,0 0-1,1 0 1,-2 2 0,-3 7 6,1 0 1,-1 1 0,2 0 0,-1 0 0,-1 11-1,4-17 39,0 1 0,0-1-1,1 0 1,0 1 0,0-1 0,0 1-1,0-1 1,1 1 0,0-1-1,0 0 1,0 1 0,4 7-1,-4-11-29,0-1 0,0 0 0,0 1 0,1-1 0,-1 0 0,0 0 0,1 0 0,-1 0 0,0 0-1,1 0 1,-1 0 0,1 0 0,0-1 0,-1 1 0,1 0 0,0-1 0,-1 0 0,1 1 0,0-1 0,-1 0 0,1 0 0,0 0-1,0 0 1,-1 0 0,1 0 0,0 0 0,-1-1 0,4 0 0,-1 0-5,0 0 0,1-1-1,-1 1 1,0-1 0,0 0 0,0 0 0,0 0 0,-1 0-1,8-6 1,21-29-326,-24 27 278,0 0 0,1 1 0,0-1-1,19-13 1,-27 22 55,0 1 1,-1-1-1,1 1 1,0-1-1,0 1 1,0-1-1,0 1 1,-1 0-1,1-1 1,0 1-1,0 0 0,0 0 1,0-1-1,0 1 1,0 0-1,0 0 1,0 0-1,0 0 1,0 0-1,0 1 1,-1-1-1,1 0 1,0 0-1,0 1 0,0-1 1,0 0-1,0 1 1,0-1-1,-1 1 1,1-1-1,0 1 1,0-1-1,-1 1 1,1 0-1,0-1 0,0 2 1,17 37 764,-17-35-745,0-1 0,0 1-1,0-1 1,1 1 0,-1-1 0,1 0 0,0 1 0,0-1 0,0 0 0,4 3-1,-4-4-18,1-1 1,-1 0-1,1 0 0,-1 0 0,1-1 0,-1 1 0,1-1 0,0 1 0,-1-1 0,1 0 0,0 0 0,-1 0 0,1 0 0,0 0 1,-1-1-1,1 1 0,0-1 0,-1 0 0,1 0 0,-1 0 0,1 0 0,2-2 0,9-5-100,-1 0-1,22-17 1,-11 7-485,-20 15 251,0 0 0,1 1 0,-1-1-1,1 1 1,-1 0 0,1 0-1,0 0 1,0 1 0,0 0-1,0 0 1,6 0 0,-9 6-5111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0.118"/>
    </inkml:context>
    <inkml:brush xml:id="br0">
      <inkml:brushProperty name="width" value="0.025" units="cm"/>
      <inkml:brushProperty name="height" value="0.025" units="cm"/>
    </inkml:brush>
  </inkml:definitions>
  <inkml:trace contextRef="#ctx0" brushRef="#br0">1 0 8936,'0'0'12113,"2"8"-10324,30 165 2760,-11-50-2783,-20-120-1743,0 1-1,-1-1 1,1 0 0,0 0-1,0 0 1,1 0 0,-1 0-1,1 0 1,-1 0 0,1-1-1,0 1 1,0 0 0,0-1-1,3 3 1,-4-4-15,1 0 1,0 0-1,-1-1 0,1 1 0,0-1 1,0 1-1,-1-1 0,1 1 0,0-1 1,0 0-1,-1 0 0,1 0 0,0 0 1,0 0-1,0 0 0,-1 0 0,1-1 1,0 1-1,0-1 0,-1 1 0,1-1 1,0 0-1,-1 0 0,1 1 0,-1-1 1,1 0-1,2-2 0,5-5 19,0 1-1,0-1 1,-1-1 0,8-9-1,-11 12-55,-1-1 0,2 1-1,-1 1 1,1-1 0,0 1-1,0 0 1,0 0 0,1 1-1,-1-1 1,1 2 0,14-7-1,-20 10 28,0 0-1,0 0 1,0 0 0,0 0-1,0 0 1,0 0-1,-1 0 1,1 0-1,0 0 1,0 0 0,0 1-1,0-1 1,0 0-1,-1 1 1,1-1 0,0 0-1,0 1 1,0-1-1,-1 1 1,1-1-1,0 1 1,-1 0 0,1-1-1,0 1 1,0 1-1,11 27-88,-3 38-46,-9-62 135,0 11-312,0 19-1184,0-34 1448,0-1 0,0 1 0,0 0 0,0-1 0,0 1 0,0 0 0,0-1 0,1 1 0,-1 0 0,0-1 0,0 1 0,0 0 0,1-1 0,-1 1 0,0 0 0,1-1 0,-1 1-1,1-1 1,-1 1 0,0-1 0,1 1 0,-1-1 0,1 1 0,0-1 0,-1 0 0,1 1 0,-1-1 0,1 1 0,0-1 0,-1 0 0,1 0 0,0 1 0,0-1 0,1-1-404,0 0 0,0 0 0,-1-1-1,1 1 1,-1 0 0,1-1 0,-1 1 0,1-1 0,-1 1 0,0-1 0,0 0 0,0 0-1,0 1 1,0-1 0,0 0 0,0 0 0,0 0 0,-1 0 0,1 0 0,-1-3-1,2 1-1139,7-23-6087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0.494"/>
    </inkml:context>
    <inkml:brush xml:id="br0">
      <inkml:brushProperty name="width" value="0.025" units="cm"/>
      <inkml:brushProperty name="height" value="0.025" units="cm"/>
    </inkml:brush>
  </inkml:definitions>
  <inkml:trace contextRef="#ctx0" brushRef="#br0">29 1 9289,'0'0'11467,"-2"10"-10341,-3 12 25,-1 0 1,-10 22-1,35-46-660,31-27 40,-46 25-541,1 0 0,0 0 0,-1 1 0,1 0 0,1 0 0,-1 0 0,0 0 0,1 1 0,-1 0 0,1 0 0,0 0 0,0 1 0,0 0 1,0 0-1,-1 1 0,1-1 0,0 1 0,8 1 0,-13 0-31,1 0 1,-1 0 0,1 0-1,-1 1 1,1-1 0,-1 0-1,1 1 1,-1-1 0,0 1-1,0-1 1,0 1 0,0-1-1,0 1 1,0 0 0,0-1-1,-1 1 1,2 3 0,-2-3-347,1 0 0,0 1 1,0-1-1,0 0 0,1 0 1,-1 0-1,0 0 0,1 0 1,0 0-1,2 2 0,-3-3 132,0-1 1,0 0-1,0 1 0,0-1 0,1 0 1,-1 0-1,0 0 0,0 0 0,1 0 1,-1 0-1,0 0 0,0 0 0,0 0 1,1 0-1,-1-1 0,0 1 0,0-1 1,0 1-1,0-1 0,0 1 0,0-1 1,0 1-1,0-1 0,0 0 0,0 0 0,0 0 1,1-1-1,16-15-4448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0.891"/>
    </inkml:context>
    <inkml:brush xml:id="br0">
      <inkml:brushProperty name="width" value="0.025" units="cm"/>
      <inkml:brushProperty name="height" value="0.025" units="cm"/>
    </inkml:brush>
  </inkml:definitions>
  <inkml:trace contextRef="#ctx0" brushRef="#br0">51 216 9705,'0'0'13485,"-6"8"-13229,1-3-252,1-1-1,0 1 1,0 0-1,0 1 1,1-1 0,0 0-1,0 1 1,0 0-1,1 0 1,0 0-1,0 0 1,0 0-1,1 0 1,0 1 0,0-1-1,1 0 1,0 10-1,0-15 7,0 0-1,1 0 0,-1-1 1,1 1-1,0 0 1,-1 0-1,1 0 0,-1-1 1,1 1-1,0-1 1,0 1-1,-1 0 0,1-1 1,0 1-1,0-1 1,0 1-1,0-1 0,0 0 1,0 1-1,0-1 1,-1 0-1,1 0 0,0 0 1,0 0-1,0 0 1,0 0-1,0 0 0,0 0 1,0 0-1,0 0 1,0 0-1,0 0 0,0-1 1,0 1-1,0 0 1,0-1-1,-1 1 0,1-1 1,0 1-1,0-1 1,1 0-1,37-23 771,-21 6-674,-1 0 0,0-1 1,-2 0-1,0-2 0,-1 1 1,-1-2-1,-1 0 1,-1 0-1,-1-1 0,-1-1 1,-2 0-1,8-35 0,-14 51-52,-3 12 40,-9 31 157,-9 53 92,18-75-332,-1 6 86,1-1 0,0 1-1,1 0 1,2 24 0,-1-41-85,0 1 0,0-1 0,0 0 1,1 1-1,-1-1 0,1 1 0,-1-1 0,1 1 0,0-1 1,0 0-1,0 0 0,0 1 0,1-1 0,-1 0 0,0 0 0,1 0 1,0 0-1,-1 0 0,1-1 0,0 1 0,0 0 0,0-1 1,0 0-1,0 1 0,0-1 0,0 0 0,1 0 0,-1 0 0,0 0 1,1 0-1,-1-1 0,0 1 0,1-1 0,-1 1 0,1-1 1,-1 0-1,1 0 0,-1 0 0,1-1 0,2 0 0,1 0 7,-1-1-1,0 0 0,1 0 0,-1-1 0,0 0 1,0 0-1,-1 0 0,1 0 0,-1-1 1,0 0-1,1 0 0,-2 0 0,1 0 0,0 0 1,-1-1-1,0 0 0,0 0 0,0 0 0,2-7 1,1 1 9,-1-1 1,-1 0-1,0 1 1,-1-1-1,0-1 1,0 1-1,0-23 1,-3 34-20,1 0-1,-1 0 1,0 0 0,0 0 0,0 1 0,0-1-1,-1 0 1,1 0 0,0 0 0,0 0 0,0 1-1,-1-1 1,1 0 0,0 0 0,-1 1 0,1-1 0,0 0-1,-1 0 1,1 1 0,-2-2 0,-10 6 304,-10 27 112,18-21-323,0 0-1,0 0 1,1 0-1,0 1 1,1-1-1,1 1 0,-1-1 1,2 1-1,-1 0 1,1 0-1,3 13 1,-3-22-143,1 0 0,0 0 1,-1-1-1,1 1 1,0 0-1,0-1 1,1 1-1,-1-1 1,0 1-1,0-1 1,1 1-1,-1-1 0,1 0 1,-1 0-1,1 0 1,0 0-1,-1 0 1,1 0-1,0 0 1,0 0-1,-1-1 1,1 1-1,0-1 0,0 1 1,0-1-1,0 0 1,0 0-1,0 1 1,0-1-1,0-1 1,0 1-1,0 0 0,0 0 1,-1-1-1,1 1 1,0-1-1,0 0 1,0 0-1,2-1 1,37-17-4401,-12-4-3835,-6-2-2059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1.473"/>
    </inkml:context>
    <inkml:brush xml:id="br0">
      <inkml:brushProperty name="width" value="0.025" units="cm"/>
      <inkml:brushProperty name="height" value="0.025" units="cm"/>
    </inkml:brush>
  </inkml:definitions>
  <inkml:trace contextRef="#ctx0" brushRef="#br0">138 195 13837,'0'0'8552,"-10"7"-6657,7-5-1797,-16 11 725,0 1 0,-18 18 0,32-28-717,1 1-1,-1-1 1,1 1-1,1-1 1,-1 1-1,0 0 1,1 1-1,0-1 1,1 0-1,-1 1 1,1 0-1,0-1 1,0 1-1,1 0 1,-2 9-1,3-15-103,0 1-1,0-1 1,0 0-1,1 0 1,-1 1-1,0-1 1,0 0 0,0 0-1,0 0 1,0 0-1,1 1 1,-1-1-1,0 0 1,0 0-1,0 0 1,0 0 0,1 0-1,-1 0 1,0 1-1,0-1 1,1 0-1,-1 0 1,0 0 0,0 0-1,0 0 1,1 0-1,-1 0 1,0 0-1,0 0 1,1 0 0,-1 0-1,0 0 1,0 0-1,0 0 1,1 0-1,-1 0 1,0 0-1,0-1 1,1 1 0,-1 0-1,0 0 1,0 0-1,0 0 1,0 0-1,1 0 1,-1-1 0,0 1-1,0 0 1,0 0-1,0 0 1,1-1-1,-1 1 1,0 0-1,0 0 1,0 0 0,0-1-1,0 1 1,11-9 121,35-54 362,-41 56-487,0 0-1,0-1 0,-1 0 1,0 0-1,-1 0 0,1 0 0,-2 0 1,1-1-1,-1 1 0,2-18 1,-2-5-177,-3-55 1,-1 30 100,0 51 115,-3 15 54,-4 17 133,-7 72 839,4 0-1,1 167 0,11-266-1080,-1 1 0,1-1-1,0 1 1,0-1 0,0 1 0,0 0-1,0-1 1,0 1 0,0-1 0,0 1-1,0-1 1,0 1 0,1 0 0,-1-1-1,0 1 1,0-1 0,0 1 0,1-1-1,-1 1 1,0-1 0,1 1 0,-1-1-1,0 1 1,1-1 0,-1 0 0,0 1-1,1-1 1,-1 1 0,1-1 0,-1 0-1,1 1 1,-1-1 0,1 0 0,17-9-1910,11-29-3825,-19 12 1135,1-4-1996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1.818"/>
    </inkml:context>
    <inkml:brush xml:id="br0">
      <inkml:brushProperty name="width" value="0.025" units="cm"/>
      <inkml:brushProperty name="height" value="0.025" units="cm"/>
    </inkml:brush>
  </inkml:definitions>
  <inkml:trace contextRef="#ctx0" brushRef="#br0">106 0 11147,'0'0'16153,"-11"7"-15469,6-4-578,-42 31 503,43-32-551,0 2 1,1-1-1,0 0 0,0 1 1,0-1-1,0 1 0,0 0 1,1 0-1,0 0 0,0 1 1,0-1-1,-2 8 0,4-11-52,0 0-1,0 0 1,1 0-1,-1-1 0,1 1 1,-1 0-1,1 0 1,-1-1-1,1 1 1,0 0-1,-1-1 0,1 1 1,0 0-1,-1-1 1,1 1-1,0-1 1,0 1-1,-1-1 0,1 0 1,0 1-1,0-1 1,0 0-1,0 1 1,0-1-1,0 0 1,-1 0-1,1 0 0,0 0 1,0 0-1,0 0 1,0 0-1,0 0 1,0 0-1,1-1 0,40-1-414,-19-1-124,-15 1 405,-1 0 0,1 1-1,-1 0 1,1 1 0,0 0 0,-1 0 0,1 0 0,13 3-1,-20-2 147,-1 0 0,1 0 0,0 0 0,0-1 0,0 1-1,-1 0 1,1 0 0,0 0 0,-1 0 0,1 0-1,-1 0 1,0 0 0,1 1 0,-1-1 0,0 0 0,1 0-1,-1 0 1,0 0 0,0 0 0,0 1 0,0-1 0,0 0-1,0 0 1,-1 0 0,1 0 0,0 1 0,0-1-1,-1 0 1,1 0 0,-1 0 0,1 0 0,-1 0 0,-1 2-1,-20 34 1064,-47 31 314,28-38-2049,36-28-42,1 1-1,-1-1 0,0 0 0,1 0 0,-1-1 0,-9 2 0,6-2-6243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2.573"/>
    </inkml:context>
    <inkml:brush xml:id="br0">
      <inkml:brushProperty name="width" value="0.025" units="cm"/>
      <inkml:brushProperty name="height" value="0.025" units="cm"/>
    </inkml:brush>
  </inkml:definitions>
  <inkml:trace contextRef="#ctx0" brushRef="#br0">12 36 13933,'0'0'8446,"-1"11"-7886,-9 287 1638,9-221-488,3-107-1644,1 0 0,2 0 0,1 1 0,1 0 0,1 0 0,2 0 0,1 1 0,1 1 0,1 0 0,25-38 0,-32 58-65,1 0-1,0 0 1,1 1 0,0 0 0,-1 0-1,2 1 1,-1 0 0,12-5 0,-17 8-8,1 1 1,-1-1-1,1 1 1,0 0-1,-1 0 1,1 1 0,0-1-1,0 1 1,0 0-1,7 0 1,-10 1 5,1-1 0,0 1 0,0-1-1,-1 1 1,1 0 0,-1-1 0,1 1 0,-1 0 0,1 0 0,-1 0 0,1 0 0,-1 1 0,0-1 0,1 0 0,-1 0 0,0 1 0,0-1-1,0 1 1,0-1 0,0 1 0,-1 0 0,1-1 0,0 1 0,0 1 0,0 3 23,0 0-1,0 0 1,0 0 0,-1 0-1,0 0 1,0 0 0,-1 0 0,0 1-1,0-1 1,0-1 0,0 1-1,-1 0 1,0 0 0,0 0-1,-1-1 1,0 0 0,0 1-1,0-1 1,0 0 0,-8 7 0,-5 8 148,-1-1 0,-1-1 1,-30 23-1,44-37-153,-5 3-4,0 1 0,0-2 0,-1 1-1,0-1 1,0 0 0,-14 5 0,23-11-88,1 0 0,-1 0 0,1 1-1,-1-1 1,1 0 0,-1 0 0,1 0 0,-1 0 0,0 0 0,1 0 0,-1 0 0,1 0 0,-1 0-1,1 0 1,-1 0 0,1 0 0,-1 0 0,0-1 0,1 1 0,-1 0 0,1 0 0,-1-1 0,1 1-1,-1 0 1,1 0 0,0-1 0,-1 1 0,1-1 0,-1 1 0,1 0 0,0-1 0,-1 1 0,1-1-1,0 1 1,-1-1 0,1 1 0,0-1 0,0 1 0,0-1 0,-1 1 0,1-1 0,0 1 0,0-1-1,0 0 1,0 1 0,0-1 0,0 1 0,0-1 0,0 1 0,0-1 0,0 1 0,0-1 0,1 0-1,-1 1 1,0-1 0,0 1 0,0-1 0,1 0 0,12-34-4959,8 4-860,6-3-1131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3.684"/>
    </inkml:context>
    <inkml:brush xml:id="br0">
      <inkml:brushProperty name="width" value="0.025" units="cm"/>
      <inkml:brushProperty name="height" value="0.025" units="cm"/>
      <inkml:brushProperty name="color" value="#E71224"/>
    </inkml:brush>
  </inkml:definitions>
  <inkml:trace contextRef="#ctx0" brushRef="#br0">9089 0 14990,'0'0'929,"1"10"-1548,-1-4 534,0 1 0,0-1 0,0 0-1,-1 0 1,0 0 0,0 0 0,-1 0 0,0 0 0,0 0 0,0 0 0,-1-1 0,1 1 0,-1-1 0,-1 1 0,-5 6 0,-22 25 71,-2-1 1,-2-2 0,-1-1 0,-1-2 0,-47 29 0,-218 114 1661,204-124-1233,-1128 547 409,-216 15-50,95-150-726,927-345 10,-4-19 1,-630 65 0,487-79-45,438-55-35,0 6 0,-160 67 1,-208 138 150,14 32 1063,478-269-1171,-175 115 707,3-2-262,159-108-101,8-5-1445,5-5-4438,5-7 638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3.246"/>
    </inkml:context>
    <inkml:brush xml:id="br0">
      <inkml:brushProperty name="width" value="0.025" units="cm"/>
      <inkml:brushProperty name="height" value="0.025" units="cm"/>
    </inkml:brush>
  </inkml:definitions>
  <inkml:trace contextRef="#ctx0" brushRef="#br0">1 138 7399,'0'0'15140,"2"11"-14195,4 36 443,-2 0 0,-2 56-1,-1-104-1353,1 1-1,-1-1 0,1 0 0,-1 0 0,0 1 0,0-1 0,1 0 0,-1 0 0,0 0 0,0 0 0,0-1 0,0 1 0,0 0 0,0 0 0,1-3 0,5-12-37,-1-1 1,0 1-1,-1-2 0,-1 1 0,0 0 1,-2-1-1,0 0 0,0 0 0,-3-26 1,1 47-20,1 0 0,-1-1 0,1 1 0,-1 0 0,1-1 1,0 1-1,0-1 0,0 1 0,0-1 0,1 0 0,-1 0 1,1 1-1,-1-1 0,1 0 0,0 0 0,0 0 0,0 0 1,0-1-1,0 1 0,0-1 0,0 1 0,0-1 0,1 0 1,-1 1-1,1-1 0,-1 0 0,1-1 0,4 2 0,-2 0 53,0-1 0,0 0 0,1 0-1,-1-1 1,1 0 0,-1 1 0,0-2-1,1 1 1,-1-1 0,0 0 0,1 0 0,-1 0-1,7-3 1,-4-1 45,0 0 1,0 0-1,-1 0 0,0-1 0,0-1 1,0 1-1,-1-1 0,0 0 0,0 0 1,-1-1-1,0 0 0,0 0 0,-1 0 1,0 0-1,0-1 0,-1 0 0,0 1 0,-1-1 1,0 0-1,2-16 0,-21 56-513,11-13 493,0 1-1,2 0 0,0 1 0,0-1 0,2 1 0,0 27 0,2-46-46,0-1 0,0 1 0,1 0-1,-1-1 1,0 1 0,0-1-1,0 1 1,1-1 0,-1 1 0,0 0-1,0-1 1,1 1 0,-1-1-1,1 1 1,-1-1 0,0 0 0,1 1-1,-1-1 1,1 1 0,-1-1-1,1 0 1,-1 1 0,1-1-1,-1 0 1,1 0 0,-1 1 0,1-1-1,0 0 1,-1 0 0,1 0-1,-1 0 1,1 0 0,0 0 0,-1 1-1,1-2 1,-1 1 0,1 0-1,0 0 1,-1 0 0,1 0-1,-1 0 1,1 0 0,0-1 0,-1 1-1,2-1 1,29-13 273,-18 1-214,0 0 1,-1-1 0,-1 0-1,0-1 1,-1 0-1,0 0 1,-1-1 0,-1-1-1,0 1 1,-2-1 0,6-21-1,-29 127-150,11-67 144,1 0 0,2 1 0,-3 33-1,6-55-54,0 0 0,0 1-1,0-1 1,0 0-1,0 0 1,0 0 0,0 1-1,0-1 1,0 0-1,1 0 1,-1 0 0,0 0-1,1 0 1,-1 0-1,1 1 1,-1-1 0,1 0-1,-1 0 1,1 0-1,0 0 1,0-1 0,-1 1-1,1 0 1,0 0-1,0 0 1,0-1 0,0 1-1,1 1 1,0-3-89,-1 1 0,0 0 0,0-1 1,0 1-1,0-1 0,0 1 0,0-1 0,0 1 0,0-1 1,0 0-1,-1 1 0,1-1 0,0 0 0,0 0 0,0 0 1,-1 1-1,1-1 0,-1 0 0,1 0 0,0 0 1,-1 0-1,0 0 0,1 0 0,-1 0 0,1-1 0,-1 1 1,0 0-1,0 0 0,0-2 0,3-40-7636,-3 13 288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3.643"/>
    </inkml:context>
    <inkml:brush xml:id="br0">
      <inkml:brushProperty name="width" value="0.025" units="cm"/>
      <inkml:brushProperty name="height" value="0.025" units="cm"/>
    </inkml:brush>
  </inkml:definitions>
  <inkml:trace contextRef="#ctx0" brushRef="#br0">0 0 20307,'0'0'5734,"38"47"-5702,-17-38-993,-3 2-1890,4-4-1377,-4 3-3363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3.972"/>
    </inkml:context>
    <inkml:brush xml:id="br0">
      <inkml:brushProperty name="width" value="0.025" units="cm"/>
      <inkml:brushProperty name="height" value="0.025" units="cm"/>
    </inkml:brush>
  </inkml:definitions>
  <inkml:trace contextRef="#ctx0" brushRef="#br0">108 0 11211,'0'0'12043,"-8"9"-10831,5-5-1183,-56 76 2620,54-73-2496,0 1 0,1 0 0,0 0 0,0 0 0,1 0 0,0 1 0,0 0 0,1-1 0,0 1 0,0 10 0,3-18-191,0 0 0,-1 0 0,1-1-1,0 1 1,0 0 0,0-1 0,1 1 0,-1-1-1,0 1 1,0-1 0,0 0 0,0 1 0,0-1-1,0 0 1,1 0 0,-1 0 0,0 0 0,0 0-1,0 0 1,1 0 0,-1 0 0,0 0 0,1-1-1,33-2-501,-8-3 253,42-8-123,-65 13 392,1 0 0,-1 1 0,1 0 0,-1 0 0,1 0 0,-1 1 0,1-1 0,-1 1 0,1 0 0,-1 1 0,8 2 0,-11-3 26,0-1 0,0 1 0,0 0 0,1 0 0,-1-1 0,0 1 0,0 0 0,0 0 0,0 0 0,0 0 0,0 0 0,-1 1-1,1-1 1,0 0 0,0 0 0,-1 0 0,1 1 0,-1-1 0,1 0 0,-1 1 0,0-1 0,1 1 0,-1-1 0,0 3 0,0-2 72,-1 1-1,0 0 1,1 0-1,-1-1 1,0 1-1,0 0 1,0-1-1,-1 1 1,1-1-1,-1 1 1,-2 3 0,-2 1 105,-1 1 1,0-1 0,-1 0 0,1-1 0,-18 12 0,-24 1-425,24-19-3013,24 0 2879,1 0-1,-1-1 1,0 1-1,0-1 1,0 1-1,1-1 1,-1 1-1,0-1 1,1 1-1,-1-1 1,0 0-1,1 1 1,-1-1-1,1 0 1,-1 1-1,1-1 1,-1 0-1,1 0 1,0 0-1,-1 1 1,1-1-1,0 0 1,-1-2-1,-1-17-10516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4.317"/>
    </inkml:context>
    <inkml:brush xml:id="br0">
      <inkml:brushProperty name="width" value="0.025" units="cm"/>
      <inkml:brushProperty name="height" value="0.025" units="cm"/>
    </inkml:brush>
  </inkml:definitions>
  <inkml:trace contextRef="#ctx0" brushRef="#br0">31 151 10826,'0'0'4426,"11"-6"-1277,-3 2-2721,7-4 795,-1 0 0,0-1 0,18-15 0,-30 22-1037,1 0 0,-1 1 0,0-2 0,1 1 0,-1 0 0,0 0 0,0-1 0,0 1 0,-1-1 0,1 0 0,0 1 0,-1-1 0,0 0 0,0 0 0,0 0 0,0 0 0,0 0 0,0 0 0,-1 0 0,0 0 0,0-1 0,1 1 0,-2 0 0,1 0 0,0 0 0,-1 0 0,0-4 0,0 6-163,0 1 0,1-1-1,-1 0 1,0 0 0,0 0 0,0 0 0,0 1 0,0-1 0,0 0 0,0 1 0,0-1 0,-1 1 0,1-1 0,0 1-1,0-1 1,0 1 0,0 0 0,-1 0 0,1 0 0,0 0 0,0 0 0,-1 0 0,1 0 0,0 0 0,0 0 0,-2 1-1,-33 8-96,29-3 88,0-1-1,1 1 0,-1 0 1,1 0-1,0 0 0,1 1 1,-1 0-1,1 0 0,1 1 1,-1-1-1,2 1 0,-1 0 1,1 0-1,0 0 0,0 1 1,1-1-1,0 1 0,1-1 1,0 1-1,0 0 0,1 11 1,0-17-5,0-1-1,0 0 1,0 1 0,1-1 0,-1 1 0,1-1 0,-1 0-1,1 1 1,0-1 0,0 0 0,0 0 0,0 0 0,0 0-1,1 0 1,-1 0 0,1 0 0,-1 0 0,1 0 0,0-1-1,0 1 1,-1-1 0,4 3 0,0-2 23,0 1 1,0-1-1,0 0 0,1-1 0,-1 1 1,0-1-1,1 0 0,-1 0 1,11 0-1,-5-1-495,0-1 1,0 1-1,-1-2 1,1 1-1,0-2 0,-1 1 1,1-2-1,-1 1 1,20-11-1,-3-7-4726,-3-4-3182</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4.886"/>
    </inkml:context>
    <inkml:brush xml:id="br0">
      <inkml:brushProperty name="width" value="0.025" units="cm"/>
      <inkml:brushProperty name="height" value="0.025" units="cm"/>
    </inkml:brush>
  </inkml:definitions>
  <inkml:trace contextRef="#ctx0" brushRef="#br0">1 0 13293,'0'0'5301,"9"0"-4485,-2 0-652,-1 1 0,0 0 0,1 0 0,-1 1 0,0-1 0,0 1 0,0 0-1,0 1 1,-1 0 0,1 0 0,-1 0 0,1 0 0,-1 1 0,0 0 0,0 0 0,-1 1-1,1-1 1,-1 1 0,6 8 0,10 14 163,-1 1-1,-1 1 1,-2 1 0,-1 0-1,-1 1 1,-2 1 0,-1 0-1,-1 0 1,-2 1 0,-1 1-1,-2-1 1,-1 1 0,-2 0-1,-1 0 1,-2 0 0,-1-1-1,-2 1 1,-1 0 0,-1-1-1,-21 59 1,1-31-1547,-1-27-4046,11-22-1108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5.403"/>
    </inkml:context>
    <inkml:brush xml:id="br0">
      <inkml:brushProperty name="width" value="0.025" units="cm"/>
      <inkml:brushProperty name="height" value="0.025" units="cm"/>
    </inkml:brush>
  </inkml:definitions>
  <inkml:trace contextRef="#ctx0" brushRef="#br0">1 1 19250,'0'0'4805,"5"72"-4869,7-42 96,1 3-32,7 4 0,-3-2-929,-1 3-2178,-1-3-4612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5.777"/>
    </inkml:context>
    <inkml:brush xml:id="br0">
      <inkml:brushProperty name="width" value="0.025" units="cm"/>
      <inkml:brushProperty name="height" value="0.025" units="cm"/>
    </inkml:brush>
  </inkml:definitions>
  <inkml:trace contextRef="#ctx0" brushRef="#br0">1 20 15663,'0'0'9481,"11"-20"-23575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36.411"/>
    </inkml:context>
    <inkml:brush xml:id="br0">
      <inkml:brushProperty name="width" value="0.025" units="cm"/>
      <inkml:brushProperty name="height" value="0.025" units="cm"/>
    </inkml:brush>
  </inkml:definitions>
  <inkml:trace contextRef="#ctx0" brushRef="#br0">1770 248 8392,'0'0'7484,"-6"-10"-7500,0 0 30,-1 0 1,0 0-1,0 1 0,-1-1 0,-1 2 0,1-1 0,-2 1 0,1 0 0,-1 1 0,0 0 1,0 1-1,-1 0 0,-18-7 0,-11 5 316,1 2 0,-1 2 0,-1 1 0,-46 4 0,-6-2 177,49-1-532,0 1 1,0 3-1,0 1 1,1 3 0,-1 1-1,-64 19 1,65-9 14,0 1 0,2 3 0,0 1 0,1 2 0,-53 41 0,-168 163-3,256-224 11,-30 30 18,1 2 0,1 0 0,2 3 0,2 0 0,-28 52 0,38-56-2,2 1 0,2 1-1,1 0 1,1 1 0,3 1-1,-11 73 1,13-60-11,3 0 1,2 1-1,2 0 0,9 79 0,-4-118-93,0 0 0,1 0 0,0 0 0,1-1 0,1 0 0,0 0 0,1 0 0,0-1 0,1 0 0,0-1 0,21 20 0,12 7 166,81 57 1,-100-78 1,-21-16-72,77 56 166,93 51 1,-143-93-171,1-1 0,0-1 1,0-1-1,1-2 0,1-2 0,0 0 1,40 3-1,312-4 435,-8 0-239,-308-1-94,1-4 0,83-6 1,-119 0-111,1-1 0,-1-2 0,0-1 1,-1-1-1,0-2 0,48-24 0,-27 7 14,-2-4 0,-1-1 0,-1-3 0,-2-1 0,-2-3 0,-2-1 0,-1-3 0,-2-1 0,36-55 0,-43 52 55,-2 0 0,-3-3 0,-1 0 0,-3-1 0,-3-2 0,-1 0 0,-3-1 0,-3-1 0,12-91 0,-23 124-5,-1 0 0,-2 0 0,0 1 0,-2-1 0,0 0 0,-8-30 0,5 38 54,0-1 1,-1 1 0,0 1-1,-1-1 1,-1 1 0,-1 0-1,1 1 1,-2 0 0,-20-21-1,-18-13-1,-3 2 0,-1 3 0,-2 2 0,-2 2-1,-65-32 1,-311-126-162,356 166-578,-2 4-1,-80-16 1,107 33-1124,1 1 1,-1 3 0,0 2 0,-71 5-1,-24 15-5822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5.861"/>
    </inkml:context>
    <inkml:brush xml:id="br0">
      <inkml:brushProperty name="width" value="0.025" units="cm"/>
      <inkml:brushProperty name="height" value="0.025" units="cm"/>
    </inkml:brush>
  </inkml:definitions>
  <inkml:trace contextRef="#ctx0" brushRef="#br0">124 0 16560,'0'0'811,"-7"10"17,0 3-643,1 0 1,0 0 0,1 0 0,0 0 0,1 1 0,0 0 0,2 0 0,-1 0-1,2 1 1,-1 16 0,3 59-5,4 1-1,3-1 0,5-1 1,23 89-1,-11-65-139,-21-92 2822,-13-60-2427,-1 0-1,-2 1 1,-34-72-1,36 85-372,-6-11-30,-44-115 73,70 151-774,35 19-1551,-26-11-57,0 0 1,0-1-1,32 6 0,1-7-5833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6.457"/>
    </inkml:context>
    <inkml:brush xml:id="br0">
      <inkml:brushProperty name="width" value="0.025" units="cm"/>
      <inkml:brushProperty name="height" value="0.025" units="cm"/>
    </inkml:brush>
  </inkml:definitions>
  <inkml:trace contextRef="#ctx0" brushRef="#br0">156 287 15214,'0'0'3182,"-12"-6"-940,-41-18-1073,51 23-1134,0 1-1,-1-1 1,1 1-1,0-1 1,0 1-1,-1 0 1,1 0-1,0 0 1,-1 0-1,1 0 1,0 1-1,0-1 1,-1 1-1,1-1 1,0 1-1,0 0 1,0 0-1,0 0 0,0 0 1,0 0-1,0 1 1,0-1-1,0 0 1,0 1-1,1 0 1,-1-1-1,0 1 1,1 0-1,0 0 1,-1 0-1,1 0 1,0 0-1,0 0 1,-1 4-1,-2 3-14,0 0 0,1 0 0,0 1-1,1-1 1,0 1 0,-1 12 0,2-18-26,1 1 1,0-1-1,0 0 1,0 1 0,0-1-1,1 0 1,0 1-1,-1-1 1,2 0 0,-1 0-1,0 0 1,1 0-1,2 5 1,-2-7 4,-1-1 0,1 1 0,0-1 0,-1 1 0,1-1 1,0 0-1,0 1 0,0-1 0,0 0 0,0 0 0,1 0 0,-1-1 0,0 1 0,0-1 0,0 1 0,1-1 0,-1 1 0,0-1 0,1 0 1,-1 0-1,0 0 0,1-1 0,-1 1 0,0-1 0,0 1 0,1-1 0,2-1 0,2 0 67,0-1 0,-1-1 0,1 1 0,-1-1 0,1 0 0,-1 0 0,-1-1 0,1 0 0,-1 0 0,1 0 0,-1-1 0,-1 0 0,1 0 0,-1 0 0,5-10 1,5-9 684,-1-1 0,14-44 0,-19 44-335,1 7-419,-1 50-325,-8-29 360,2 12-526,1 0 0,0 0 0,1 0 0,8 19-1,-11-31 308,-1 0 0,1 0-1,0 0 1,0-1 0,0 1-1,0 0 1,0-1 0,0 1-1,0-1 1,0 1 0,1-1-1,-1 1 1,0-1 0,1 0-1,-1 0 1,1 0 0,0 0-1,-1 0 1,1 0 0,0 0-1,0 0 1,0-1 0,-1 1-1,1-1 1,0 1 0,0-1-1,0 0 1,0 0 0,0 0-1,0 0 1,0 0 0,0 0-1,0 0 1,0-1 0,-1 1-1,1-1 1,0 1 0,0-1-1,0 0 1,-1 0 0,1 0-1,0 0 1,-1 0 0,3-2-1,3-2-706,-1-1-1,1 0 0,-1 0 0,-1-1 1,1 0-1,-1 0 0,-1 0 0,1-1 0,-1 1 1,6-17-1,10-33-1759,-6 5 3534,-10 35 1127,-1 1 1,0-1-1,-1 0 0,-1 0 0,-2-32 0,1 48-1942,0 1 0,0 0-1,0 0 1,0-1 0,0 1-1,0 0 1,0-1-1,-1 1 1,1 0 0,0-1-1,0 1 1,0 0-1,0-1 1,0 1 0,0 0-1,-1 0 1,1-1-1,0 1 1,0 0 0,0 0-1,-1 0 1,1-1-1,0 1 1,0 0 0,-1 0-1,1 0 1,0-1-1,-1 1 1,1 0 0,0 0-1,0 0 1,-1 0 0,1 0-1,0 0 1,-1 0-1,1 0 1,0 0 0,-1 0-1,1 0 1,0 0-1,-1 0 1,1 0 0,0 0-1,0 0 1,-1 0-1,1 0 1,0 0 0,-1 0-1,1 0 1,0 1-1,0-1 1,-1 0 0,1 0-1,0 0 1,0 1-1,-1-1 1,1 0 0,0 0-1,0 1 1,0-1 0,-1 0-1,1 0 1,0 1-1,0-1 1,-14 17 652,4 0-493,2-1-1,0 2 1,1-1 0,0 1 0,2 0-1,0 0 1,1 0 0,1 1-1,-1 20 1,4-39-222,0 1 0,0-1 1,0 1-1,0 0 0,0-1 1,0 1-1,0 0 0,0-1 0,0 1 1,0 0-1,0-1 0,1 1 0,-1-1 1,0 1-1,0 0 0,1-1 0,-1 1 1,1-1-1,-1 1 0,0-1 1,1 1-1,-1-1 0,1 1 0,-1-1 1,1 0-1,-1 1 0,1-1 0,-1 0 1,1 1-1,1 0 0,21-6 161,26-24 147,-45 26-293,16-11 4,-2 0-89,2 2 0,20-11 0,-35 20-50,0 0-1,1 1 0,-1 0 0,1 0 0,0 1 0,0 0 0,-1 0 1,1 0-1,0 1 0,0-1 0,0 1 0,0 1 0,6 0 0,-11 0 119,1-1-1,-1 1 0,0 0 0,1 0 1,-1 0-1,0 0 0,0 0 0,0 0 1,0 0-1,0 0 0,0 0 0,0 0 1,0 1-1,0-1 0,-1 0 0,1 1 1,0-1-1,-1 1 0,1-1 0,-1 1 1,1-1-1,-1 1 0,0-1 0,0 1 1,0-1-1,0 1 0,0-1 0,0 1 1,0-1-1,0 1 0,-1-1 0,1 1 1,0-1-1,-1 1 0,-1 1 1,1 5 74,-2 0 1,1-1 0,-1 0 0,0 1-1,-7 11 1,0-5 126,-2 0 0,1 0 1,-18 15-1,25-25-210,0-1-1,0 1 1,0-1 0,0 0 0,-1 0-1,0 0 1,1-1 0,-1 1-1,0-1 1,0 0 0,0-1 0,0 1-1,-1-1 1,1 0 0,-8 0 0,13-1-105,-1-1 0,0 1 1,1 0-1,-1-1 0,0 1 1,0 0-1,1-1 0,-1 1 1,1-1-1,-1 0 0,0 1 1,1-1-1,-1 1 0,1-1 0,0 0 1,-1 1-1,1-1 0,-1 0 1,1 1-1,0-1 0,0 0 1,-1 0-1,1 0 0,0 1 1,0-1-1,0 0 0,0 0 1,0 1-1,0-1 0,0-1 1,1-33-3711,0 28 2566,3-37-4630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41.262"/>
    </inkml:context>
    <inkml:brush xml:id="br0">
      <inkml:brushProperty name="width" value="0.025" units="cm"/>
      <inkml:brushProperty name="height" value="0.025" units="cm"/>
    </inkml:brush>
  </inkml:definitions>
  <inkml:trace contextRef="#ctx0" brushRef="#br0">9732 291 8968,'-15'-7'139,"-224"-88"452,197 82-627,-2 1 0,1 2 0,-1 3 0,-55-4 0,-447 26-4091,140 3 3418,-914-63 5783,757 16-4297,-1385-52-761,1446 68 61,-806 82 0,286 77-121,19 97 179,740-148-36,217-75-53,0 2 0,2 2 0,-61 44 0,97-62-38,1 0-1,0 0 1,0 0 0,0 1-1,1 0 1,0 0 0,1 0-1,0 1 1,0 0 0,0 0-1,-4 12 1,7-15 11,1 0 0,0 0 0,0 0 0,0 0 0,1 0 0,0 1 0,0-1 0,0 0 0,0 0 0,1 0 0,0 0 0,0 0 0,0 0 0,1 0 0,-1 0 0,1-1 0,1 1 0,-1 0 0,1-1 0,-1 0 0,1 1 0,4 3 0,8 9 2,1-2-1,1 0 1,0 0 0,1-2 0,0 0 0,1-1 0,0-1 0,1-1-1,0 0 1,1-2 0,25 8 0,33 6 43,134 19 1,402 35 25,-245-35-84,487 30 54,1-43-24,-256-12 7,904 12-27,131-69 591,0-55-665,-923 36 44,-8-53 28,-696 111 6,19-4-24,0-1 1,0-1-1,-1-1 0,51-25 0,-73 30 38,0 1 1,-1 0-1,1-1 1,-1 0-1,0-1 1,0 1-1,0-1 1,-1 0-1,0 0 1,0 0-1,0 0 1,0-1-1,-1 0 1,0 1-1,0-1 1,-1-1-1,1 1 1,-1 0-1,-1 0 1,1-1-1,-1 1 1,0-1-1,-1 0 1,1 1-1,-1-1 1,-1 1-1,-1-13 1,-1 6 51,-1-1 0,0 2-1,0-1 1,-2 0 0,1 1 0,-2 0 0,1 0 0,-2 1 0,1 0 0,-2 0 0,1 1 0,-2 0 0,1 0-1,-1 1 1,-16-11 0,-4-2-35,-2 2 0,0 1-1,-1 1 1,-49-18 0,-39-8-14,-216-49 0,-135 5 134,-287 9-2957,690 74 1521,-76-8-1949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4.076"/>
    </inkml:context>
    <inkml:brush xml:id="br0">
      <inkml:brushProperty name="width" value="0.025" units="cm"/>
      <inkml:brushProperty name="height" value="0.025" units="cm"/>
      <inkml:brushProperty name="color" value="#E71224"/>
    </inkml:brush>
  </inkml:definitions>
  <inkml:trace contextRef="#ctx0" brushRef="#br0">284 1 11883,'0'0'2419,"-8"0"-1693,-25 0-262,32 0-434,0 0-1,-1 0 1,1 1-1,-1-1 1,1 0-1,0 1 1,-1-1-1,1 1 1,0-1 0,0 1-1,-1 0 1,1 0-1,0 0 1,0-1-1,0 1 1,0 0 0,0 0-1,0 0 1,0 1-1,1-1 1,-1 0-1,0 0 1,0 2-1,-13 32 13,10-23 66,-63 173 1067,-46 207-1,108-373-1148,2-11-4,1 0-1,-1 0 0,2 0 1,-1 1-1,1-1 1,1 1-1,0-1 1,1 13-1,-1-20-20,0 0-1,0-1 1,1 1-1,-1-1 1,0 1-1,1 0 1,-1-1-1,1 1 1,-1-1-1,0 1 1,1-1-1,-1 1 0,1-1 1,0 1-1,-1-1 1,1 0-1,-1 1 1,1-1-1,-1 0 1,1 1-1,0-1 1,-1 0-1,1 0 1,0 0-1,-1 0 1,1 0-1,0 1 1,-1-1-1,1 0 1,1-1-1,21-2 89,-21 2-70,23-7 307,0-1-1,0-2 1,-1 0 0,36-24-1,-14 8-111,6-2-217,329-197-1644,-282 157-3077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6.802"/>
    </inkml:context>
    <inkml:brush xml:id="br0">
      <inkml:brushProperty name="width" value="0.025" units="cm"/>
      <inkml:brushProperty name="height" value="0.025" units="cm"/>
    </inkml:brush>
  </inkml:definitions>
  <inkml:trace contextRef="#ctx0" brushRef="#br0">64 0 14414,'0'0'6502,"1"12"-6251,4 56 42,16 70 1,44 79-1105,-32-116-860,-24-73 437,-9-28 1030,-25-53 814,-30-31 576,24 40 706,-43-84 0,74 127-1846,-13-35 1804,13 35-1821,0 0 0,0 0 0,0 1 0,0-1 0,1 0 0,-1 0 0,0 0-1,0 1 1,0-1 0,1 0 0,-1 0 0,0 0 0,1 1 0,-1-1 0,0 0 0,1 1 0,-1-1 0,1 0 0,0 1 0,-1-1 0,1 1 0,-1-1 0,1 1 0,0-1 0,-1 1-1,1-1 1,0 1 0,0-1 0,-1 1 0,1 0 0,0 0 0,0-1 0,-1 1 0,1 0 0,0 0 0,0 0 0,0 0 0,0 0 0,0 0 0,163-4-3569,-110-7-1739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7.749"/>
    </inkml:context>
    <inkml:brush xml:id="br0">
      <inkml:brushProperty name="width" value="0.025" units="cm"/>
      <inkml:brushProperty name="height" value="0.025" units="cm"/>
    </inkml:brush>
  </inkml:definitions>
  <inkml:trace contextRef="#ctx0" brushRef="#br0">9 63 14894,'0'0'8184,"-2"14"-7992,-1 5-132,1-1 1,1 1-1,0 0 0,2 0 0,0 0 1,6 27-1,-5-36 30,1 3-124,-1-1 0,2 0 0,0 0 0,9 19 1,-13-30 57,1 1 0,0-1 0,-1 0 0,1 1 0,0-1 0,0 0 0,0 1 1,0-1-1,0 0 0,1 0 0,-1 0 0,0 0 0,0 0 0,1 0 0,-1 0 1,0 0-1,1-1 0,-1 1 0,1 0 0,-1-1 0,1 1 0,0-1 0,-1 0 0,1 0 1,-1 1-1,1-1 0,0 0 0,-1 0 0,1 0 0,-1-1 0,1 1 0,0 0 1,-1-1-1,1 1 0,-1-1 0,1 1 0,-1-1 0,1 0 0,-1 1 0,0-1 0,1 0 1,-1 0-1,0 0 0,0 0 0,2-2 0,7-6 303,-1 1 0,0-1 0,-1-1 0,0 1 1,-1-2-1,10-17 0,33-75 403,-14 26 265,-36 78-996,0-1 0,0 1 1,0-1-1,0 1 1,0-1-1,0 0 0,0 1 1,0-1-1,1 1 1,-1-1-1,0 0 0,0 1 1,0-1-1,1 0 1,-1 1-1,0-1 0,0 0 1,1 1-1,-1-1 1,0 0-1,1 0 0,-1 1 1,0-1-1,1 0 1,-1 0-1,1 0 0,-1 1 1,0-1-1,1 0 1,-1 0-1,1 0 0,-1 0 1,0 0-1,1 0 1,-1 0-1,1 0 0,-1 0 1,0 0-1,1 0 1,-1 0-1,1 0 0,-1 0 1,0 0-1,1 0 1,-1-1-1,1 1 0,-1 0 1,0 0-1,1 0 1,-1-1-1,0 1 0,1 0 1,-1 0-1,0-1 1,1 1-1,-1 0 0,0-1 1,0 1-1,1 0 1,-1-1-1,0 1 0,0-1 1,0 1-1,1-1 1,7 43-189,-7-36 246,1 13-49,2-1 1,0 0-1,1 0 1,14 32-1,-19-49-6,1 0-1,-1 0 0,1 1 0,0-1 1,-1 0-1,1 0 0,0 0 0,0 0 1,0 0-1,0 0 0,0-1 1,0 1-1,0 0 0,0 0 0,0-1 1,0 1-1,0 0 0,0-1 0,0 1 1,1-1-1,-1 0 0,0 1 0,0-1 1,1 0-1,-1 0 0,0 0 0,0 1 1,1-1-1,-1-1 0,0 1 0,0 0 1,1 0-1,-1 0 0,0-1 0,0 1 1,1-1-1,-1 1 0,0-1 1,0 1-1,0-1 0,0 0 0,0 1 1,0-1-1,0 0 0,0 0 0,0 0 1,1-1-1,7-6 94,-2 0 1,1 0 0,-1-1-1,6-10 1,-13 19-95,70-124 761,-36 61-548,-34 62-220,0 0-1,1 0 1,-1 0-1,0 1 0,1-1 1,-1 0-1,1 0 0,-1 0 1,1 1-1,0-1 0,-1 0 1,1 1-1,0-1 0,-1 0 1,1 1-1,0-1 0,0 1 1,0-1-1,-1 1 1,1 0-1,0-1 0,0 1 1,1-1-1,-1 2-3,-1-1-1,1 1 1,0-1 0,-1 1 0,1-1-1,0 1 1,-1-1 0,1 1 0,-1-1-1,1 1 1,-1 0 0,1-1-1,-1 1 1,0 0 0,1 0 0,-1-1-1,0 1 1,1 0 0,-1 0 0,0 1-1,9 54-179,-8-49 259,0 8-49,-2-10-21,1-1 0,0 1 0,1 0 0,-1-1 0,1 1 0,-1-1 0,2 0 0,-1 1 0,0-1 0,1 0 0,0 1 0,-1-1 0,2 0 0,1 3 0,-3-6 10,0-1 1,0 0-1,0 0 0,0 0 0,0 0 0,0 0 0,0 0 0,0 0 0,0 0 0,0 0 1,0 0-1,0 0 0,0-1 0,0 1 0,0 0 0,0-1 0,0 1 0,-1-1 0,1 1 1,0-1-1,0 1 0,0-1 0,-1 1 0,1-1 0,0 0 0,0 0 0,-1 1 0,1-1 1,-1 0-1,2-1 0,18-32 343,-16 27-255,11-25 71,-12 24-291,1 0-1,0 1 1,0-1 0,9-11-1,-13 19 57,0 0-1,0 0 1,0 0 0,0 0-1,0-1 1,0 1-1,0 0 1,1 0 0,-1 0-1,0 0 1,0 0-1,0 0 1,0 0 0,0 0-1,0 0 1,0 0-1,0 0 1,0 0 0,1-1-1,-1 1 1,0 0-1,0 0 1,0 0 0,0 0-1,0 0 1,0 0-1,0 0 1,1 0 0,-1 0-1,0 0 1,0 0-1,0 0 1,0 0 0,0 0-1,0 0 1,0 0-1,1 1 1,-1-1 0,0 0-1,0 0 1,0 0-1,0 0 1,0 0 0,0 0-1,0 0 1,0 0-1,0 0 1,0 0-1,1 0 1,-1 0 0,0 1-1,0-1 1,0 0-1,0 0 1,0 0 0,0 0-1,0 0 1,0 0-1,0 0 1,0 0 0,0 1-1,0-1 1,0 0-1,0 0 1,0 0 0,0 0-1,0 0 1,0 0-1,0 1 1,0 9-4897,0-8 4615,0 14-6692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8.206"/>
    </inkml:context>
    <inkml:brush xml:id="br0">
      <inkml:brushProperty name="width" value="0.025" units="cm"/>
      <inkml:brushProperty name="height" value="0.025" units="cm"/>
    </inkml:brush>
  </inkml:definitions>
  <inkml:trace contextRef="#ctx0" brushRef="#br0">0 65 18353,'0'0'6860,"3"10"-6636,3 17-88,3 49-1,-1-11-69,-8-64-61,0 0 1,0 0 0,0-1-1,0 1 1,0 0-1,0 0 1,0 0-1,1-1 1,-1 1 0,0 0-1,1 0 1,-1-1-1,1 1 1,-1 0 0,0 0-1,1-1 1,0 1-1,-1-1 1,1 1 0,1 0-1,10-5 280,15-30 387,-22 27-550,98-145 219,-90 142-373,-7 18-39,-5 28-50,-2-27 126,1 103 91,19-149 321,-1-5-303,-11 23-79,0 0 0,1 1 1,2 0-1,0 0 0,18-24 0,-28 42-35,0 0-1,0-1 0,0 1 1,0 0-1,1 0 0,-1 0 1,0-1-1,0 1 0,0 0 1,0 0-1,1 0 0,-1 0 1,0-1-1,0 1 0,1 0 1,-1 0-1,0 0 0,0 0 1,1 0-1,-1 0 0,0 0 1,0-1-1,1 1 0,-1 0 1,0 0-1,0 0 0,1 0 1,-1 0-1,0 0 0,0 0 1,1 1-1,-1-1 0,0 0 1,0 0-1,1 0 0,-1 0 1,0 0-1,0 0 0,1 0 1,-1 0-1,0 1 0,0-1 1,0 0-1,1 0 0,-1 0 1,0 0-1,0 1 0,0-1 1,1 0-1,4 19-71,-3 26-22,-2-44 96,0 29-45,1 38-4617,-1-68 4504,0 1 0,0-1 0,0 1 0,1-1 0,-1 1-1,0-1 1,0 1 0,1-1 0,-1 0 0,0 1 0,1-1 0,-1 0 0,0 1 0,1-1 0,-1 0 0,0 1 0,1-1 0,-1 0 0,1 1 0,-1-1 0,1 0 0,-1 0 0,1 0 0,-1 0-1,0 1 1,1-1 0,-1 0 0,1 0 0,-1 0 0,1 0 0,-1 0 0,1 0 0,-1 0 0,1 0 0,-1 0 0,1-1 0,-1 1 0,1 0 0,-1 0 0,1 0 0,-1 0 0,1-1-1,0 1 1,20-12-3083,0-7-2959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8.695"/>
    </inkml:context>
    <inkml:brush xml:id="br0">
      <inkml:brushProperty name="width" value="0.025" units="cm"/>
      <inkml:brushProperty name="height" value="0.025" units="cm"/>
    </inkml:brush>
  </inkml:definitions>
  <inkml:trace contextRef="#ctx0" brushRef="#br0">68 191 12844,'0'0'6855,"-5"9"-5195,-3 1-1156,5-7-255,0 1 0,0 0 1,0 0-1,1 0 0,0 0 1,-1 1-1,-2 8 0,19-108 2623,-14 94-2936,-6 34-304,-7 3 373,8-23-8,0 0 1,1 0-1,1 0 0,0 0 1,-2 23-1,5-36 2,0 1 0,1-1 0,-1 0 0,1 1 0,-1-1 0,1 0 0,-1 1-1,1-1 1,-1 0 0,1 1 0,0-1 0,-1 0 0,1 0 0,-1 0 0,1 0 0,0 0 0,-1 1-1,1-1 1,-1 0 0,1 0 0,0-1 0,-1 1 0,1 0 0,-1 0 0,1 0 0,0 0 0,-1 0-1,1-1 1,0 1 0,22-7 157,8-9 33,-2-2 1,0-1 0,37-32-1,-63 48-18,0 0-1,0 0 1,0 0-1,0-1 1,0 1-1,-1-1 1,0 1-1,0-1 1,0 0-1,0 0 1,0 0-1,-1 0 1,0 0-1,0 0 1,0-1-1,0-4 1,0-5 84,-1-1 0,0 0-1,-4-20 1,0-19 66,4 53-315,1 0 0,-1 0 1,1 0-1,0 0 0,-1 0 1,1 0-1,0 0 0,0 0 0,0 1 1,-1-1-1,1 0 0,0 1 1,0-1-1,0 1 0,0-1 1,0 1-1,0-1 0,1 1 0,-1-1 1,0 1-1,0 0 0,0 0 1,0 0-1,0 0 0,0 0 0,1 0 1,-1 0-1,2 0 0,47 0-144,-36 1 67,18 1-415,-16 0-2443,-2-2-6997,-23 0 2266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9.026"/>
    </inkml:context>
    <inkml:brush xml:id="br0">
      <inkml:brushProperty name="width" value="0.025" units="cm"/>
      <inkml:brushProperty name="height" value="0.025" units="cm"/>
    </inkml:brush>
  </inkml:definitions>
  <inkml:trace contextRef="#ctx0" brushRef="#br0">0 26 16592,'0'0'5797,"59"-26"-13804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9.460"/>
    </inkml:context>
    <inkml:brush xml:id="br0">
      <inkml:brushProperty name="width" value="0.025" units="cm"/>
      <inkml:brushProperty name="height" value="0.025" units="cm"/>
    </inkml:brush>
  </inkml:definitions>
  <inkml:trace contextRef="#ctx0" brushRef="#br0">1 0 17168,'0'0'7495,"23"84"-7174,-12-40-161,-2 3-128,0-3-64,0-6-1281,-2-9-994,-2-11-864,-1-14-384,-4-22-7303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9.789"/>
    </inkml:context>
    <inkml:brush xml:id="br0">
      <inkml:brushProperty name="width" value="0.025" units="cm"/>
      <inkml:brushProperty name="height" value="0.025" units="cm"/>
    </inkml:brush>
  </inkml:definitions>
  <inkml:trace contextRef="#ctx0" brushRef="#br0">0 1 14798,'0'0'6022,"45"15"-6375,-15-9-1344,8-2-1538,-3-4-2339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0.152"/>
    </inkml:context>
    <inkml:brush xml:id="br0">
      <inkml:brushProperty name="width" value="0.025" units="cm"/>
      <inkml:brushProperty name="height" value="0.025" units="cm"/>
    </inkml:brush>
  </inkml:definitions>
  <inkml:trace contextRef="#ctx0" brushRef="#br0">116 0 9001,'0'0'4158,"-6"12"-1638,-104 172 2130,116-190-4789,0 0 1,0 0 0,1 1 0,0 0-1,0 1 1,0 0 0,0 0 0,9-4-1,3 0 91,0 0 1,34-10-1,-25 13-38,1 1 1,-1 1-1,0 1 1,33 3 0,-60-1 79,1 0 0,-1-1 0,1 1 0,-1 0 0,1 0 0,-1 1 0,0-1 0,1 0 1,-1 0-1,1 1 0,-1-1 0,1 1 0,-1-1 0,0 1 0,1 0 0,-1 0 0,0-1 1,0 1-1,1 0 0,-1 0 0,0 0 0,0 0 0,0 0 0,0 0 0,0 1 0,0-1 1,-1 0-1,1 0 0,0 1 0,-1-1 0,1 0 0,-1 1 0,1-1 0,-1 1 0,0-1 1,1 1-1,-1-1 0,0 1 0,0-1 0,0 1 0,0 1 0,-1 2 104,0 1-1,-1-1 0,0 0 0,1 0 0,-2 0 1,1 0-1,0 0 0,-1 0 0,0 0 0,-5 5 1,-15 17 289,-1 0 1,-2-2-1,0-1 1,-58 41-1,82-63-373,0-1 0,0 0-1,1 0 1,-1 0 0,0 0-1,0 0 1,0 0 0,0-1-1,0 1 1,0-1 0,0 1-1,0-1 1,-3 0 0,5 0-42,-1 0 1,1 0-1,-1 0 1,1-1-1,-1 1 1,1 0-1,-1 0 1,1-1-1,0 1 1,-1 0 0,1-1-1,-1 1 1,1-1-1,0 1 1,-1 0-1,1-1 1,0 1-1,0-1 1,-1 1-1,1-1 1,0 1-1,0-1 1,0 1 0,-1-1-1,1 1 1,0-1-1,0 1 1,0-1-1,0 1 1,0-1-1,0 0 1,1-7-584,0-1 0,1 1 0,-1 0 0,7-15 0,-7 20 435,15-51-3609,1-9-1009</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0.492"/>
    </inkml:context>
    <inkml:brush xml:id="br0">
      <inkml:brushProperty name="width" value="0.025" units="cm"/>
      <inkml:brushProperty name="height" value="0.025" units="cm"/>
    </inkml:brush>
  </inkml:definitions>
  <inkml:trace contextRef="#ctx0" brushRef="#br0">27 1 14350,'0'0'2898,"0"7"-1766,0 11-835,2-1 0,0 0 0,0 1 0,2-1 0,0 0 0,1-1 0,0 1 0,2-1 0,0 0 0,15 25 0,32 36-138,-32-48-631,27 48-1,-44-67-133,0 0 1,-1 0-1,0 0 0,0 1 0,-1-1 0,-1 1 1,0 0-1,0 0 0,0 14 0,-2-24 568,0 0 0,0 0-1,0 0 1,0-1 0,0 1-1,0 0 1,0 0 0,0 0-1,0-1 1,0 1-1,0 0 1,-1 0 0,1-1-1,0 1 1,-1 0 0,1 0-1,0-1 1,-1 1 0,1 0-1,-1-1 1,1 1 0,-1 0-1,0-1 1,1 1 0,-1-1-1,1 1 1,-1-1-1,0 1 1,0-1 0,1 0-1,-1 1 1,0-1 0,1 0-1,-1 0 1,0 1 0,0-1-1,0 0 1,1 0 0,-1 0-1,0 0 1,0 0-1,0 0 1,0 0 0,1 0-1,-1 0 1,0 0 0,0-1-1,1 1 1,-1 0 0,0-1-1,0 1 1,1 0 0,-1-1-1,0 1 1,1-1 0,-1 1-1,0-1 1,0 0 0,-5-2 12,0-1 0,0 0 0,0-1 0,0 1 0,-6-7 0,-73-95 2041,13-10 4677,70 113-6417,0 0 0,0 0 1,1 0-1,0 0 0,-1 0 0,1 0 1,1 0-1,-1-1 0,0 1 0,1 0 1,-1-1-1,1 1 0,0-1 0,1-5 0,0 7-227,0 0-1,0 0 1,0 0-1,0 0 1,1 0-1,-1 0 1,1 1-1,-1-1 1,1 0-1,0 1 1,-1-1-1,1 1 1,0 0-1,0-1 1,0 1-1,0 0 1,0 0-1,1 1 1,-1-1-1,0 0 1,0 1-1,3-1 1,84-18-591,5-1-4429,-47 3-1284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1.713"/>
    </inkml:context>
    <inkml:brush xml:id="br0">
      <inkml:brushProperty name="width" value="0.025" units="cm"/>
      <inkml:brushProperty name="height" value="0.025" units="cm"/>
    </inkml:brush>
  </inkml:definitions>
  <inkml:trace contextRef="#ctx0" brushRef="#br0">152 323 11979,'0'0'2718,"-9"2"-850,2 1-1708,1-1 0,0 1 0,-1 0-1,2 0 1,-1 1 0,0 0 0,1 0 0,-1 0 0,1 1-1,0-1 1,0 1 0,1 1 0,0-1 0,0 1 0,0-1-1,-4 9 1,1 0 29,-1 1 0,2 0 0,0 0 1,1 0-1,0 1 0,1 0 0,1 0 0,1 0 0,0 0 0,1 0 0,1 26 0,0-41-167,0 0-1,0 0 1,0 0-1,0 0 1,1 0 0,-1 1-1,0-1 1,0 0 0,1 0-1,-1 0 1,0 0-1,1 0 1,-1 0 0,1-1-1,0 1 1,-1 0-1,1 0 1,0 0 0,-1 0-1,1-1 1,0 1-1,0 0 1,0-1 0,-1 1-1,1 0 1,0-1-1,0 1 1,0-1 0,0 0-1,0 1 1,0-1 0,0 0-1,0 0 1,0 1-1,1-1 1,-1 0 0,0 0-1,0 0 1,0 0-1,0 0 1,0-1 0,0 1-1,0 0 1,0 0-1,0-1 1,0 1 0,0 0-1,0-1 1,0 1-1,0-1 1,0 0 0,0 1-1,1-2 1,5-2 175,-1-1 0,0 1 0,1-1 0,-1 0 0,-1-1 0,7-7 0,11-17 168,-1-2 0,-1 0 0,-2-2 0,-2 0 0,-1-1 0,13-40 0,-20 47-96,-1-1 1,-2 0-1,-1 0 1,-1 0 0,-1 0-1,-1-1 1,-2 1 0,-6-46-1,1 60 197,-3 19-243,-4 22-234,-4 43-28,3 0 1,2 1-1,0 75 0,11-140 9,-1 3 31,0 0 1,1 0 0,1 0 0,-1 0 0,3 9 0,-3-16-46,1 0 0,-1 1-1,0-1 1,1 0 0,-1 0-1,1 0 1,-1 0 0,1 0 0,-1 0-1,1 0 1,0 0 0,0 0-1,0 0 1,-1 0 0,1 0 0,0 0-1,0-1 1,0 1 0,0 0-1,0-1 1,0 1 0,1-1 0,-1 1-1,0-1 1,0 1 0,0-1-1,0 0 1,1 0 0,-1 0 0,0 1-1,0-1 1,0 0 0,1 0-1,-1-1 1,0 1 0,0 0 0,0 0-1,1-1 1,-1 1 0,0 0 0,1-1-1,5-3-628,-1 0 0,0 0 0,0 0 0,-1-1 0,1 1 0,-1-2 0,0 1 0,0 0 0,-1-1 0,1 0 0,-1 0 0,-1 0 0,1 0 0,2-8 0,15-31-7057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8:47.255"/>
    </inkml:context>
    <inkml:brush xml:id="br0">
      <inkml:brushProperty name="width" value="0.025" units="cm"/>
      <inkml:brushProperty name="height" value="0.025" units="cm"/>
      <inkml:brushProperty name="color" value="#E71224"/>
    </inkml:brush>
  </inkml:definitions>
  <inkml:trace contextRef="#ctx0" brushRef="#br0">441 92 5029,'-7'-4'6491,"-3"-2"-6057,0 1-1,0 0 0,0 1 0,-1 1 1,1-1-1,-1 1 0,0 1 0,0 0 1,0 1-1,0 0 0,-11 0 1,13 2-350,1-1 0,-1 1 0,1 1 0,0-1 0,0 2 1,0-1-1,0 1 0,0 0 0,0 0 0,1 1 0,-1 0 1,1 1-1,0 0 0,0 0 0,1 0 0,-9 9 0,-1 6-44,0 1 0,1 1-1,1 0 1,1 1-1,1 1 1,1 0 0,1 1-1,2-1 1,0 2 0,2-1-1,-5 32 1,3 5-22,2 0 1,4 0 0,7 100-1,-3-140-19,1 1-1,1-1 0,1 0 0,1-1 1,1 1-1,1-1 0,1 0 0,1-1 1,0 0-1,2-1 0,0 0 0,27 31 1,-32-41 7,2-1-1,-1 0 1,1 0 0,0-1 0,1 0 0,0 0 0,0-1 0,0-1 0,0 0 0,1 0 0,0-1 0,0-1 0,1 1 0,-1-2 0,0 0 0,1 0 0,0-1 0,-1 0 0,1-1 0,0 0 0,-1-1 0,1-1 0,0 1 0,-1-2 0,0 0 0,15-5 0,-3-2 54,0-1-1,-1-1 0,0-1 1,-1 0-1,-1-2 0,0 0 1,-1-1-1,17-20 0,2-4 425,-2-2 0,48-75 0,-61 80-150,-2 0 0,-1-2-1,27-76 1,-39 89-147,-1 0 0,0 0-1,-3-1 1,0 0 0,-1 0 0,-2 0 0,-2-35-1,0 53-129,0 0-1,0 0 0,-1 0 1,-1 0-1,0 0 0,0 0 1,0 1-1,-1-1 0,0 1 0,-1 0 1,0 1-1,0-1 0,-1 1 1,0 0-1,0 0 0,0 0 1,-1 1-1,0 0 0,0 1 1,-1-1-1,0 1 0,-11-5 0,-8-2-220,0 2 0,-1 1 0,0 1-1,0 2 1,-51-6 0,70 11-257,-5-1 12,-1 0 0,1-1 0,-20-7 0,1-9-2423,31 17 2138,-1 0 0,1-1 0,0 0 0,0 1 0,0-1-1,0 0 1,0 0 0,0 0 0,-1-4 0,-4-25-11440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2.076"/>
    </inkml:context>
    <inkml:brush xml:id="br0">
      <inkml:brushProperty name="width" value="0.025" units="cm"/>
      <inkml:brushProperty name="height" value="0.025" units="cm"/>
    </inkml:brush>
  </inkml:definitions>
  <inkml:trace contextRef="#ctx0" brushRef="#br0">93 7 11563,'-5'9'5157,"-8"14"-3544,-1 3-20,0 0 0,1 1-1,2 0 1,-11 40 0,22-67-1592,0 1 0,-1-1 0,1 0 0,0 1 0,0-1-1,0 0 1,0 1 0,0-1 0,0 1 0,0-1 0,0 0 0,0 1 0,0-1 0,0 0 0,0 1 0,1-1 0,-1 0 0,0 1-1,0-1 1,0 0 0,0 1 0,1-1 0,-1 0 0,0 1 0,0-1 0,0 0 0,1 0 0,-1 1 0,0-1 0,1 0 0,-1 0 0,0 0-1,1 1 1,-1-1 0,0 0 0,0 0 0,1 0 0,-1 0 0,1 0 0,-1 0 0,0 0 0,1 1 0,-1-1 0,0 0 0,1 0-1,-1 0 1,0 0 0,1-1 0,-1 1 0,0 0 0,1 0 0,-1 0 0,1 0 0,-1 0 0,0 0 0,0 0 0,1-1 0,-1 1-1,0 0 1,1 0 0,-1-1 0,0 1 0,0 0 0,1 0 0,-1-1 0,0 1 0,0 0 0,1 0 0,-1-1 0,23-17 121,-11 5-8,0-1 1,0 0-1,-1-1 1,-1 0-1,-1-1 1,0 0-1,-1 0 1,-1-1 0,0 0-1,7-30 1,-35 139 706,11-56-839,-5 44-1,15-80-5,0 1 0,-1 0 0,1 0-1,0 0 1,-1 0 0,1 0-1,0 0 1,0 0 0,0 0 0,0-1-1,0 1 1,0 0 0,0 0 0,0 0-1,0 0 1,1 0 0,-1 0-1,0 0 1,1 0 0,-1 0 0,0-1-1,1 1 1,-1 0 0,1 0 0,-1 0-1,1-1 1,0 1 0,-1 0-1,1-1 1,0 1 0,-1-1 0,1 1-1,0 0 1,0-1 0,-1 0 0,1 1-1,0-1 1,0 1 0,0-1-1,0 0 1,0 0 0,0 1 0,0-1-1,-1 0 1,1 0 0,0 0 0,0 0-1,0 0 1,0 0 0,0 0-1,0-1 1,0 1 0,0 0 0,0 0-1,0-1 1,-1 1 0,3-1 0,2-2-641,1 1 0,0-1 0,-1 0 0,1 0 0,-1-1 1,0 0-1,5-4 0,8-13-4182,2-4-1890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2.408"/>
    </inkml:context>
    <inkml:brush xml:id="br0">
      <inkml:brushProperty name="width" value="0.025" units="cm"/>
      <inkml:brushProperty name="height" value="0.025" units="cm"/>
    </inkml:brush>
  </inkml:definitions>
  <inkml:trace contextRef="#ctx0" brushRef="#br0">72 92 14157,'0'0'4373,"-1"-11"-1096,1 3-2538,0 3-383,0 0 0,0 0 0,-1 1 0,1-1-1,-1 0 1,0 0 0,0 0 0,-1 1 0,1-1 0,-1 0 0,0 1 0,-5-9-1,6 13-336,1-1 0,-1 1-1,1 0 1,-1 0 0,1-1-1,-1 1 1,1 0-1,-1 0 1,1 0 0,-1-1-1,1 1 1,-1 0-1,1 0 1,-1 0 0,0 0-1,1 0 1,-1 0 0,1 0-1,-1 0 1,1 0-1,-1 1 1,1-1 0,-1 0-1,1 0 1,-1 0 0,1 1-1,-1-1 1,1 0-1,-1 0 1,1 1 0,-1-1-1,1 1 1,-1-1 0,1 0-1,0 1 1,-1-1-1,1 1 1,0-1 0,-1 1-1,1-1 1,0 1 0,0-1-1,-1 1 1,1-1-1,0 1 1,0-1 0,0 2-1,-13 31-238,12-28 294,-1 1-102,-1 1 25,0-1 0,1 1 1,0 0-1,0 0 1,1 0-1,0 0 1,0 0-1,0 0 1,1 0-1,0 0 1,2 11-1,1-17-2,-1 0 0,1 0 1,0 0-1,0 0 0,-1 0 0,1-1 0,0 1 0,0-1 1,0 0-1,0 1 0,0-2 0,0 1 0,0 0 1,0 0-1,3-2 0,0 2 23,3-2-68,0 1 0,0-1 0,0-1 0,0 0 0,-1 0 0,12-6 0,-13 5-31,0 1 0,1-1 0,0 2 0,0-1 0,0 1 0,0 0 0,14-1 0,-21 3 82,0 0-1,-1 0 1,1 0 0,0 0-1,-1 0 1,1 0-1,0 1 1,-1-1 0,1 0-1,0 0 1,-1 0 0,1 1-1,0-1 1,-1 0-1,1 1 1,-1-1 0,1 1-1,-1-1 1,1 1 0,-1-1-1,1 1 1,-1-1-1,1 1 1,-1-1 0,0 1-1,1-1 1,-1 1 0,0 0-1,1-1 1,-1 1-1,0 1 1,-2 26 567,0-21-386,0 0-1,-1 1 0,0-1 1,-1-1-1,-5 9 0,-48 49 1649,53-60-1771,0 0-1,1-1 1,-2 0-1,1 0 1,0 0-1,-1 0 0,1-1 1,-1 1-1,0-1 1,0 0-1,0-1 1,0 1-1,0-1 0,-5 1 1,9-3-360,1 1 0,-1-1 0,1 1 1,-1-1-1,1 0 0,0 1 0,-1-1 0,1 0 1,0 1-1,-1-1 0,1 0 0,0 0 1,0 1-1,-1-1 0,1 0 0,0 1 0,0-1 1,0 0-1,0 0 0,0 1 0,0-1 0,0 0 1,1 0-1,-1 1 0,0-1 0,1-1 0,-1 0-722,3-12-9296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3.274"/>
    </inkml:context>
    <inkml:brush xml:id="br0">
      <inkml:brushProperty name="width" value="0.025" units="cm"/>
      <inkml:brushProperty name="height" value="0.025" units="cm"/>
    </inkml:brush>
  </inkml:definitions>
  <inkml:trace contextRef="#ctx0" brushRef="#br0">0 115 14221,'0'0'9898,"5"9"-9113,4 10-589,-1 0 0,-1 1 0,7 25 0,-14-44-195,0 0-1,0 1 1,0-1-1,1 0 1,-1 1-1,0-1 1,1 0-1,-1 0 0,1 1 1,0-1-1,-1 0 1,1 0-1,0 0 1,0 0-1,0 0 1,0 0-1,0 0 1,0 0-1,1 1 1,-1-2 6,0 0 0,-1 0 0,1 0 0,0 1 1,0-1-1,0 0 0,0 0 0,0-1 1,-1 1-1,1 0 0,0 0 0,0 0 0,0 0 1,-1-1-1,1 1 0,0 0 0,0-1 1,0 1-1,-1-1 0,1 1 0,1-2 0,3-2 128,0-1 0,0 0 0,-1-1 0,1 1-1,6-12 1,29-55 729,-25 43-698,1 1 0,25-33 0,-41 60-159,1 0 0,-1 0 0,1 0 0,-1 0 0,1 1 0,0-1 0,-1 0 0,1 0 0,0 1 0,0-1 1,0 0-1,-1 1 0,1-1 0,0 1 0,0-1 0,0 1 0,0 0 0,0-1 0,0 1 0,0 0 0,0 0 0,0-1 1,0 1-1,0 0 0,0 0 0,0 0 0,0 0 0,0 0 0,2 1 0,-2 0-7,1 0-1,-1 0 1,1 1 0,-1-1-1,1 0 1,-1 1-1,0-1 1,0 1-1,0 0 1,0-1 0,0 1-1,0 0 1,0-1-1,1 4 1,2 8 13,0 1-1,5 28 1,-9-42-12,10 136-166,-10-135 88,0-1 0,0 1 1,0 0-1,0 0 0,0 0 1,0-1-1,0 1 0,0 0 1,0 0-1,0-1 0,1 1 1,-1 0-1,0 0 0,0-1 1,1 1-1,-1 0 0,0-1 1,1 1-1,-1 0 0,1-1 1,-1 1-1,1-1 0,-1 1 1,1-1-1,-1 1 0,2 0 1,11-13-2153,11-34-2472,-24 45 4380,17-36-5301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3.820"/>
    </inkml:context>
    <inkml:brush xml:id="br0">
      <inkml:brushProperty name="width" value="0.025" units="cm"/>
      <inkml:brushProperty name="height" value="0.025" units="cm"/>
    </inkml:brush>
  </inkml:definitions>
  <inkml:trace contextRef="#ctx0" brushRef="#br0">136 138 14382,'0'0'2813,"-10"12"-635,10-11-2164,-71 100 2875,62-87-2564,1 1 0,1 0 0,0 0 0,0 0 0,2 1 0,-6 23 0,11-38-321,0-1-1,0 0 1,0 1-1,-1-1 1,1 1-1,0-1 1,0 0-1,0 1 1,0-1-1,0 1 1,0-1-1,0 0 1,0 1-1,1-1 1,-1 1-1,0-1 1,0 0-1,0 1 1,0-1-1,0 0 1,1 1-1,-1-1 1,0 0-1,0 1 0,1-1 1,-1 0-1,0 1 1,0-1-1,1 0 1,-1 0-1,0 1 1,1-1-1,-1 0 1,0 0-1,1 0 1,-1 1-1,0-1 1,1 0-1,-1 0 1,1 0-1,-1 0 1,0 0-1,1 0 1,-1 0-1,1 0 1,-1 0-1,0 0 1,1 0-1,-1 0 1,1 0-1,-1 0 1,0 0-1,1-1 1,22-8 442,3-11-21,-1 0-1,-1-2 0,-1 0 0,21-28 0,6-4-382,-34 37-36,-11 10 4,0 1 1,1-1-1,0 1 1,0 1 0,0-1-1,1 1 1,0 1-1,0-1 1,0 1 0,15-6-1,-21 10-8,0 0-1,-1 0 1,1 0-1,0 0 0,0 0 1,0 0-1,0 0 1,0 1-1,0-1 0,-1 0 1,1 1-1,0-1 1,0 1-1,0-1 0,-1 0 1,1 1-1,0 0 1,-1-1-1,1 1 0,0-1 1,-1 1-1,1 0 1,-1 0-1,1-1 0,-1 1 1,1 0-1,-1 0 1,0 0-1,1-1 0,-1 1 1,0 0-1,0 0 1,1 0-1,-1 0 0,0 1 1,5 35 121,-5-32-99,1 92 141,-1-97-164,0 1 0,0-1 0,0 0 0,0 1 0,0-1 0,1 0 0,-1 1 0,0-1 0,0 1 0,0-1 0,0 0 0,1 1 0,-1-1 0,0 0 0,0 0-1,1 1 1,-1-1 0,0 0 0,1 0 0,-1 1 0,0-1 0,1 0 0,-1 0 0,0 0 0,1 1 0,-1-1 0,0 0 0,1 0 0,-1 0 0,0 0 0,1 0 0,-1 0 0,1 0 0,-1 0-1,0 0 1,1 0 0,-1 0 0,1 0 0,-1 0 0,0 0 0,1 0 0,-1 0 0,0 0 0,1-1 0,-1 1 0,1 0 0,-1 0 0,0 0 0,1-1 0,-1 1 0,0 0 0,0 0 0,1-1-1,-1 1 1,18-16 220,24-42 416,-26 35-632,0 1 0,2 1 0,24-24-1,-41 44-16,0 0 0,0 0 0,0 0 0,0 0 0,0 0 0,0 0 0,0 0 0,0 1-1,1-1 1,-1 0 0,0 1 0,0-1 0,1 1 0,-1 0 0,0-1 0,1 1 0,-1 0 0,0 0 0,1-1 0,-1 1-1,3 1 1,-3-1 10,0 1-1,-1-1 1,1 1-1,0 0 1,0 0-1,0-1 1,0 1-1,-1 0 1,1 0-1,0 0 1,-1 0-1,1 0 1,-1 0-1,1 0 1,-1 0-1,0 0 1,1 0-1,-1 0 1,0 0-1,1 2 1,0 10 35,0 1 1,0-1 0,-3 21-1,1-17-25,10-23 294,1-7-75,-5 5-84,6-12-73,1 0 0,0 1 1,2 1-1,0 0 0,1 1 0,30-27 1,-44 43-78,-1 1 0,1-1 0,0 0 0,-1 1 0,1-1 0,-1 1 0,1-1 0,0 1-1,-1-1 1,1 1 0,0 0 0,0-1 0,0 1 0,-1 0 0,1-1 0,0 1 0,0 0 0,0 0 0,-1 0 0,1 0 0,0 0 0,0 0 0,0 0 0,0 0 0,0 0 0,-1 0 0,1 0 0,0 0 0,0 1 0,0-1 0,-1 0 0,1 1 0,0-1 0,0 0 0,-1 1-1,1-1 1,0 1 0,-1-1 0,1 1 0,0 0 0,-1-1 0,1 1 0,-1 0 0,1-1 0,-1 1 0,0 0 0,1 0 0,-1-1 0,1 1 0,-1 0 0,0 0 0,0-1 0,0 1 0,1 0 0,-1 0 0,0 1 0,1 8 14,0 0 1,-1-1 0,0 1-1,-2 10 1,1-3-3,1 10-488,0-15-6721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4.859"/>
    </inkml:context>
    <inkml:brush xml:id="br0">
      <inkml:brushProperty name="width" value="0.025" units="cm"/>
      <inkml:brushProperty name="height" value="0.025" units="cm"/>
    </inkml:brush>
  </inkml:definitions>
  <inkml:trace contextRef="#ctx0" brushRef="#br0">7 103 11371,'0'0'12732,"-1"8"-12652,-3 158 941,4-144-996,0-22-23,-1 1-1,1-1 1,0 0 0,0 1-1,0-1 1,0 0-1,0 1 1,0-1 0,0 0-1,0 1 1,0-1-1,0 1 1,0-1 0,0 0-1,0 1 1,0-1-1,0 0 1,0 1-1,0-1 1,0 0 0,1 1-1,-1-1 1,0 0-1,0 0 1,0 1 0,1-1-1,-1 0 1,0 1-1,0-1 1,0 0 0,1 0-1,-1 0 1,0 1-1,1-1 1,-1 0 0,0 0-1,1 0 1,-1 0-1,0 1 1,1-1 0,-1 0-1,0 0 1,1 0-1,-1 0 1,15-13 227,12-24-1,-20 24-812,25-33-629,-11 29-2636,4 11-4887,-10-19 15062,-11 18-5726,7-11 874,2 0-1,14-17 1,-24 31-1324,0 1-1,0 0 0,0 0 0,0 0 1,1 0-1,0 0 0,-1 1 1,1-1-1,0 1 0,0 0 0,0 0 1,0 1-1,0-1 0,1 1 1,-1 0-1,8-1 0,-11 2-142,1 1 0,-1-1 0,1 1 0,0 0 0,-1-1 0,0 1 0,1 0 0,-1 0 0,0 0 0,1 0 0,-1 0 0,0 0 0,0 0 0,0 0 0,0 1 0,0-1 0,0 0 0,0 1 0,0-1 0,0 1 1,-1-1-1,1 1 0,-1-1 0,1 1 0,-1-1 0,0 1 0,1 0 0,-1-1 0,0 4 0,4 54 152,-4-54-139,-1 2 5,2 24 19,-1-31-41,0 0 0,0 1 0,-1-1-1,1 1 1,1-1 0,-1 0-1,0 1 1,0-1 0,0 1 0,0-1-1,0 0 1,0 1 0,0-1-1,0 0 1,1 1 0,-1-1 0,0 1-1,0-1 1,1 0 0,-1 0-1,0 1 1,0-1 0,1 0 0,-1 1-1,0-1 1,1 0 0,-1 0-1,0 0 1,1 1 0,-1-1 0,0 0-1,1 0 1,-1 0 0,1 0-1,-1 0 1,0 0 0,1 1-1,-1-1 1,1 0 0,-1 0 0,0 0-1,1 0 1,-1-1 0,0 1-1,1 0 1,-1 0 0,1 0 0,-1 0-1,0 0 1,1 0 0,-1-1-1,0 1 1,1 0 0,-1 0 0,0 0-1,1-1 1,-1 1 0,1-1-1,8-7 169,0 0 0,-1-1-1,0-1 1,12-17-1,15-18 61,-23 32-206,32-31 50,-42 42-87,0 1 0,1-1 0,-1 0 0,0 1 0,0-1 0,1 1 0,-1 0 0,1 0 0,-1 0 0,1 0 0,0 0 0,-1 0 0,1 1 0,0-1 0,0 1 0,-1 0 0,1 0 0,3 0 0,-5 1 6,0 0 1,0-1-1,0 1 0,0 0 1,0 0-1,0 0 1,0 0-1,0 0 0,0 0 1,0 0-1,-1 0 0,1 0 1,0 1-1,-1-1 0,1 0 1,-1 0-1,0 1 1,1-1-1,-1 0 0,0 0 1,0 1-1,1-1 0,-1 0 1,0 1-1,-1 1 0,0 41 114,1-38-101,-11 42-168,10-46-74,1 0 0,-1 0 0,0 0 0,0 0 0,0 0-1,0 0 1,0 0 0,0 0 0,0-1 0,0 1 0,-1-1 0,1 1 0,-1-1 0,1 1 0,-1-1-1,0 0 1,1 0 0,-1 1 0,0-1 0,-4 1 0,6-2 17,-1 0 1,0 0 0,1-1-1,-1 1 1,0 0-1,1 0 1,-1-1-1,0 1 1,1 0 0,-1-1-1,1 1 1,-1-1-1,1 1 1,-1-1 0,1 1-1,-1-1 1,1 1-1,-1-1 1,1 1-1,0-1 1,-1 0 0,1 1-1,0-1 1,0 1-1,-1-1 1,1 0-1,0 1 1,0-1 0,0 0-1,0-1 1,-1 0-682,-5-24-6281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5.224"/>
    </inkml:context>
    <inkml:brush xml:id="br0">
      <inkml:brushProperty name="width" value="0.025" units="cm"/>
      <inkml:brushProperty name="height" value="0.025" units="cm"/>
    </inkml:brush>
  </inkml:definitions>
  <inkml:trace contextRef="#ctx0" brushRef="#br0">1 1 10890,'0'0'5061,"25"55"-5029,-2-42-865,4-2-1697,1-5-1602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5.556"/>
    </inkml:context>
    <inkml:brush xml:id="br0">
      <inkml:brushProperty name="width" value="0.025" units="cm"/>
      <inkml:brushProperty name="height" value="0.025" units="cm"/>
    </inkml:brush>
  </inkml:definitions>
  <inkml:trace contextRef="#ctx0" brushRef="#br0">49 234 14638,'0'0'5760,"-4"10"-5434,-6 16 23,2 0 1,0 0 0,2 0-1,1 1 1,-2 29 0,7-55-335,-1 0 1,1 0 0,0 0-1,0 0 1,0 0 0,0-1-1,0 1 1,0 0 0,1 0 0,-1 0-1,0 0 1,0-1 0,0 1-1,1 0 1,-1 0 0,1 0-1,-1-1 1,0 1 0,1 0-1,-1 0 1,1-1 0,0 1 0,-1-1-1,1 1 1,0 0 0,-1-1-1,1 1 1,0-1 0,-1 1-1,1-1 1,1 1 0,0-1 43,0 0 0,0 0 0,0 0-1,0-1 1,0 1 0,0 0 0,0-1 0,0 0 0,-1 1 0,1-1 0,0 0 0,0 0 0,2-1 0,4-3 251,0-1 0,-1 0 0,1 0 0,12-14 0,-5 0-203,-2-2 0,0 1 0,-1-2 0,-1 0 0,13-39 0,-8 11-22,15-83-1,-38 184-153,3 0 0,3 99-1,0-148 67,1-1-1,0 1 1,0 0-1,0 0 1,0-1-1,0 1 1,1 0-1,-1 0 1,0-1 0,0 1-1,0 0 1,1 0-1,-1-1 1,0 1-1,1 0 1,-1-1-1,0 1 1,1 0-1,-1-1 1,1 1-1,-1-1 1,1 1-1,0-1 1,-1 1-1,1-1 1,-1 1 0,1-1-1,0 1 1,-1-1-1,1 0 1,0 1-1,1-1 1,-1 0 5,1 0 0,0-1 1,-1 1-1,1-1 1,0 1-1,-1-1 0,1 0 1,-1 1-1,1-1 0,-1 0 1,1 0-1,-1 0 1,3-2-1,37-41 101,-23 16-81,-1-1 0,-1-1 0,-1 0 1,-1-1-1,15-55 0,-28 84 12,-1 1 0,1-1 1,-1 1-1,0-1 0,1 1 0,-1-1 0,0 1 0,0-1 0,0 0 1,0 1-1,0-1 0,-1 1 0,1-1 0,0 1 0,-2-3 1,2 4-14,-1 0 0,1-1-1,-1 1 1,1 0 0,-1 0 0,1 0 0,-1 0 0,1 0 0,-1 1 0,1-1 0,-1 0 0,1 0 0,-1 0 0,1 0 0,-1 0 0,1 1 0,-1-1 0,1 0 0,-1 1 0,1-1 0,-1 0 0,1 1 0,0-1 0,-1 0-1,1 1 1,0-1 0,-1 0 0,1 1 0,-33 42 176,21-27-168,2 0 1,0 1 0,1 1-1,1 0 1,0 0 0,2 0-1,0 1 1,-4 20 0,10-38-28,0 1 0,0-1 0,0 1 0,0-1 1,0 0-1,0 1 0,1-1 0,-1 1 0,0-1 0,1 0 1,-1 1-1,1-1 0,-1 0 0,1 1 0,0-1 1,-1 0-1,1 0 0,0 0 0,0 0 0,0 0 1,0 0-1,0 0 0,0 0 0,0 0 0,2 1 1,1 0 11,-1 0 0,1-1 0,0 1 0,0-1 0,-1 0 0,1 0 1,0-1-1,0 1 0,5-1 0,6 0-34,-1 0-1,0-2 1,0 1-1,21-6 1,6-9-1780,-15 1-2235,-2-3-3567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6.939"/>
    </inkml:context>
    <inkml:brush xml:id="br0">
      <inkml:brushProperty name="width" value="0.025" units="cm"/>
      <inkml:brushProperty name="height" value="0.025" units="cm"/>
    </inkml:brush>
  </inkml:definitions>
  <inkml:trace contextRef="#ctx0" brushRef="#br0">0 0 6598,'2'5'8069,"-1"15"-4147,2 144-3928,-9 137 70,6-299-90,0 0 0,0 0 0,0 0 0,0 0 0,1 0 0,-1 0 0,1 0 0,-1 0 1,1-1-1,-1 1 0,1 0 0,0 0 0,0 0 0,0 0 0,0-1 0,0 1 0,1-1 0,0 3 0,0-3-437,-1-1 0,1 1 0,-1 0 0,0 0 0,1-1 0,-1 1 0,1 0 0,-1-1 0,1 0 0,0 1 0,-1-1 0,1 0 0,-1 0 0,1 0 0,2 0 0,6-1-6055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8.468"/>
    </inkml:context>
    <inkml:brush xml:id="br0">
      <inkml:brushProperty name="width" value="0.025" units="cm"/>
      <inkml:brushProperty name="height" value="0.025" units="cm"/>
    </inkml:brush>
  </inkml:definitions>
  <inkml:trace contextRef="#ctx0" brushRef="#br0">69 94 2755,'3'-8'1729,"-1"0"1,1 0 0,-1 0 0,-1 0 0,2-15 0,-7-3 5582,4 26-7273,0 0 0,0-1 0,0 1 0,0 0 0,0 0 0,0 0 0,0-1-1,0 1 1,0 0 0,-1 0 0,1 0 0,0 0 0,0-1 0,0 1 0,0 0 0,0 0 0,-1 0 0,1 0 0,0-1 0,0 1 0,0 0-1,0 0 1,-1 0 0,1 0 0,0 0 0,0 0 0,0 0 0,-1 0 0,1 0 0,0 0 0,0 0 0,-1 0 0,1 0 0,0 0 0,0 0 0,0 0-1,-1 0 1,1 0 0,0 0 0,0 0 0,0 0 0,-1 0 0,1 0 0,0 0 0,-10 10 211,-2 14-400,3-4 144,1 1-1,0-1 0,2 2 0,0-1 0,2 1 0,-4 41 0,8-62 4,0-1-1,0 0 1,0 0-1,0 0 1,0 1-1,0-1 1,0 0-1,0 0 0,0 0 1,0 1-1,0-1 1,0 0-1,0 0 1,0 1-1,0-1 1,0 0-1,0 0 0,0 0 1,0 1-1,0-1 1,0 0-1,0 0 1,1 0-1,-1 0 1,0 1-1,0-1 0,0 0 1,0 0-1,0 0 1,1 0-1,-1 0 1,0 1-1,0-1 1,0 0-1,1 0 0,-1 0 1,0 0-1,0 0 1,0 0-1,1 0 1,-1 0-1,0 0 1,0 0-1,0 0 1,1 0-1,-1 0 0,0 0 1,13-8 78,8-16 218,-14 11-120,0-1-1,-1 0 1,0 0-1,-1 0 1,-1 0 0,0-1-1,-1 1 1,2-28-1,-2 71-557,3 0-1,0-1 0,13 35 1,-18-61 124,0 0 0,0 0 0,0 0 1,0 0-1,1 0 0,-1 0 0,1 0 0,-1 0 1,1-1-1,3 3 0,-4-3-8,0-1-1,0 1 1,-1-1 0,1 1-1,0-1 1,0 0 0,0 0-1,0 1 1,0-1 0,0 0-1,0 0 1,0 0 0,0 0-1,0 0 1,0 0-1,0 0 1,0-1 0,1 1-1,11-7-3792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9.222"/>
    </inkml:context>
    <inkml:brush xml:id="br0">
      <inkml:brushProperty name="width" value="0.025" units="cm"/>
      <inkml:brushProperty name="height" value="0.025" units="cm"/>
    </inkml:brush>
  </inkml:definitions>
  <inkml:trace contextRef="#ctx0" brushRef="#br0">74 165 17200,'0'0'2814,"-9"11"-2126,2-1-641,0 0 0,0 0-1,2 1 1,-1-1 0,1 1 0,0 1-1,1-1 1,1 1 0,0-1-1,0 1 1,-1 18 0,3-9-45,-1-6-3,0 1 0,1-1 0,1 1 1,1 0-1,0-1 0,1 1 0,1-1 0,5 20 0,-7-33 1,-1 0 0,1-1 0,0 1-1,-1 0 1,1-1 0,0 1-1,0-1 1,0 0 0,0 1-1,0-1 1,0 0 0,1 1 0,-1-1-1,0 0 1,1 0 0,-1 0-1,1 0 1,-1 0 0,1-1 0,-1 1-1,1 0 1,-1-1 0,1 1-1,0-1 1,-1 1 0,1-1-1,0 0 1,0 0 0,-1 0 0,1 0-1,0 0 1,0 0 0,-1 0-1,1-1 1,0 1 0,-1-1 0,1 1-1,0-1 1,-1 1 0,1-1-1,-1 0 1,1 0 0,-1 0-1,1 0 1,-1 0 0,0 0 0,0 0-1,3-3 1,5-4 176,1-1 0,-1-1 0,0 0 0,-1 0 0,7-13-1,6-12 370,-1 0-1,-3-2 1,-1 0-1,-1-1 1,-2-1 0,-2 0-1,11-76 1,-31 184-540,4 0 0,3 100 1,2-165-21,1 0 0,-1-1 0,1 1-1,0 0 1,0-1 0,0 0 0,0 1 0,1-1 0,-1 1 0,1-1 0,0 0 0,0 0 0,0 0 0,3 3 0,-4-5 13,1 0 0,-1 0-1,1 0 1,0 0 0,-1 0 0,1 0 0,0 0-1,0 0 1,0-1 0,0 1 0,0-1-1,0 1 1,0-1 0,0 0 0,0 0-1,0 0 1,0 0 0,0 0 0,0 0-1,0 0 1,0-1 0,0 1 0,-1-1-1,1 0 1,0 1 0,0-1 0,3-2-1,2-1 88,1-1-1,-1-1 1,0 1 0,0-1-1,0-1 1,-1 1-1,0-1 1,0 0-1,-1 0 1,0-1 0,0 0-1,3-8 1,2-4 194,-1 0-1,-1 0 1,-1 0 0,5-24-1,-7 15-72,-2 0 0,0 0 1,-2-1-1,-4-46 0,-4 51-137,7 25-83,0-1-1,0 1 0,-1 0 0,1-1 0,0 1 1,0-1-1,-1 1 0,1 0 0,0-1 0,-1 1 1,1 0-1,-1 0 0,1-1 0,0 1 0,-1 0 0,1 0 1,-1 0-1,1-1 0,0 1 0,-1 0 0,1 0 1,-1 0-1,1 0 0,-1 0 0,1 0 0,-1 0 0,0 0 1,-1 1-128,1 0 0,-1 0 0,0 0 0,0 1 0,1-1 0,-1 0 1,1 1-1,-1-1 0,1 1 0,-1 0 0,1-1 0,0 1 0,0 0 0,0 0 1,0 0-1,0-1 0,0 4 0,-17 39-4776,8-13-3110,7-13-2702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8:48.448"/>
    </inkml:context>
    <inkml:brush xml:id="br0">
      <inkml:brushProperty name="width" value="0.025" units="cm"/>
      <inkml:brushProperty name="height" value="0.025" units="cm"/>
      <inkml:brushProperty name="color" value="#E71224"/>
    </inkml:brush>
  </inkml:definitions>
  <inkml:trace contextRef="#ctx0" brushRef="#br0">509 235 5285,'9'-13'1596,"2"-3"-1171,43-73 2630,-48 80-2479,-2 0-1,1 0 0,-2-1 1,1 1-1,-1-1 1,0 0-1,-1 0 1,1-14-1,-3 23-511,0 0-1,-1 0 0,1 0 1,0 0-1,-1 1 1,1-1-1,-1 0 1,1 0-1,-1 1 1,1-1-1,-1 0 1,1 1-1,-1-1 1,0 0-1,1 1 1,-1-1-1,0 1 1,1-1-1,-1 1 1,0-1-1,0 1 1,0 0-1,0-1 1,1 1-1,-1 0 1,0 0-1,0 0 1,0-1-1,0 1 1,0 0-1,0 0 1,1 0-1,-1 0 1,0 1-1,0-1 0,0 0 1,0 0-1,-1 1 1,-39 11-20,20 0-22,1 0 0,0 2 0,1 1 1,-32 30-1,-63 81-1,75-81-20,0 0 22,2 1-1,2 2 1,-45 80-1,69-106-4,0 1 0,1 1 0,1-1 0,1 1 0,2 1 0,0 0 0,1 0 0,2 0 0,1 0 0,1 48 0,2-63-19,0 0-1,1 1 0,0-2 0,0 1 0,1 0 0,1 0 0,0-1 0,0 0 0,0 0 0,1 0 1,1 0-1,-1-1 0,1 0 0,1 0 0,0 0 0,0-1 0,0 0 0,1 0 0,15 9 0,-11-9 14,0-1-1,0 0 0,0-1 0,1-1 0,-1 0 0,1-1 0,0 0 0,0-1 0,1 0 0,-1-1 0,0 0 0,1-1 0,-1-1 1,24-4-1,-14-1 118,0 0 0,0-2 0,-1 0 0,0-2-1,0 0 1,-1-2 0,-1 0 0,28-22 0,-9 3 195,-1-2 0,-1-1 0,32-41-1,-40 40-15,-1-2-1,-2 0 1,33-63-1,-48 77-108,0-1-1,-2 0 1,0 0 0,-2 0-1,-1-1 1,-1-1-1,4-45 1,-9 62-163,0 0-1,-1 1 1,1-1 0,-2 0-1,1 1 1,-1-1 0,-1 1-1,1-1 1,-1 1 0,-1 0-1,1 0 1,-2 0-1,1 1 1,-1-1 0,0 1-1,0 0 1,-1 1 0,0-1-1,0 1 1,-1 0 0,1 1-1,-1-1 1,0 1 0,-16-7-1,4 3-215,-1 0 1,0 2-1,0 0 0,-1 2 0,0 0 0,0 1 0,0 1 0,-1 1 0,-23 1 0,25 1-657,-27 0-4604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9.599"/>
    </inkml:context>
    <inkml:brush xml:id="br0">
      <inkml:brushProperty name="width" value="0.025" units="cm"/>
      <inkml:brushProperty name="height" value="0.025" units="cm"/>
    </inkml:brush>
  </inkml:definitions>
  <inkml:trace contextRef="#ctx0" brushRef="#br0">62 1 17264,'0'0'4394,"-5"9"-3236,-4 8-984,1 0-1,0 1 0,1-1 0,1 1 1,1 1-1,1-1 0,0 1 0,2 0 1,0-1-1,1 37 0,1-54-169,0 0-1,0 0 1,0-1-1,0 1 0,1 0 1,-1 0-1,0-1 1,1 1-1,-1 0 1,0-1-1,1 1 1,-1 0-1,1-1 1,-1 1-1,1-1 1,-1 1-1,1-1 1,-1 1-1,1-1 1,0 1-1,-1-1 1,1 0-1,0 1 1,-1-1-1,1 0 1,0 1-1,0-1 1,-1 0-1,1 0 1,0 0-1,0 0 0,-1 0 1,1 0-1,0 0 1,0 0-1,-1 0 1,1 0-1,0 0 1,0 0-1,-1 0 1,1-1-1,0 1 1,0 0-1,-1-1 1,1 1-1,0 0 1,-1-1-1,1 1 1,1-2-1,2 0 109,0 0 0,0-1-1,-1 1 1,1-1 0,0 0-1,-1-1 1,4-3 0,6-13 200,-2 0 0,0-1 0,-2 0 1,0 0-1,-1-1 0,6-31 0,-2 13 81,-20 81-658,-1 49 0,8-79 74,0-8-117,1 1-1,0-1 1,0 1-1,0-1 0,0 1 1,0-1-1,1 1 0,-1-1 1,1 0-1,0 1 0,3 5 1,-4-8 154,1 0 0,-1-1 0,1 1 1,-1-1-1,1 0 0,-1 1 0,1-1 1,-1 1-1,1-1 0,-1 0 0,1 1 1,-1-1-1,1 0 0,0 0 0,-1 1 1,1-1-1,-1 0 0,1 0 0,0 0 1,-1 0-1,1 0 0,0 0 0,-1 0 1,2 0-1,24-14-2965,-1-11-2203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0.010"/>
    </inkml:context>
    <inkml:brush xml:id="br0">
      <inkml:brushProperty name="width" value="0.025" units="cm"/>
      <inkml:brushProperty name="height" value="0.025" units="cm"/>
    </inkml:brush>
  </inkml:definitions>
  <inkml:trace contextRef="#ctx0" brushRef="#br0">154 266 13164,'0'0'5787,"-12"13"-4564,-12 15-208,-38 59 0,54-76-807,1 1-1,0 0 1,1 0-1,1 1 1,0 0-1,0 0 1,2 0-1,-1 0 1,-2 27-1,6-39-200,0-1 0,0 1 1,0 0-1,0 0 0,0 0 0,1 0 0,-1-1 1,0 1-1,0 0 0,1 0 0,-1-1 0,0 1 1,1 0-1,-1 0 0,1-1 0,-1 1 0,1 0 1,-1-1-1,1 1 0,-1 0 0,1-1 0,0 1 1,-1-1-1,1 1 0,0-1 0,-1 0 0,1 1 0,0-1 1,0 0-1,-1 1 0,1-1 0,0 0 0,0 0 1,0 1-1,0-1 0,-1 0 0,1 0 0,0 0 1,0 0-1,0 0 0,0-1 0,-1 1 0,1 0 1,0 0-1,0 0 0,0-1 0,-1 1 0,1 0 1,0-1-1,0 1 0,0-1 0,4-1 86,0-1 0,0 1-1,0-1 1,0 0 0,-1 0-1,1 0 1,5-6 0,5-9-6,0-1 1,-1-1 0,-1 0 0,-1-1-1,0 0 1,-2-1 0,-1 0-1,-1-1 1,9-34 0,-8 20-53,-2-1 0,-2 0 1,-1-1-1,-2 1 0,-3-46 1,2 84-37,-1-1 0,0 1 0,0-1 0,0 0 0,0 1 0,0-1 0,0 1 0,0-1 0,0 0 0,0 1 0,0-1 0,0 1 0,-1-1 0,1 0 0,0 1 0,0-1 0,0 1 0,-1-1 0,1 1 0,0-1 0,-1 1 0,1-1 0,0 1 0,-1-1 0,1 1 0,-1 0 0,1-1 0,-1 1 0,1-1 0,-1 1 0,1 0 0,-1 0 0,0-1 0,-16 14-110,-9 31-22,3 3 107,11-26 36,2-1-1,0 1 0,2 1 0,0 0 0,2 0 1,0 1-1,-3 28 0,9-50-8,0-1 0,0 1 0,0 0 0,1 0 0,-1 0 0,0-1 0,0 1 0,1 0 0,-1 0 0,1 0 0,-1-1 0,1 1 0,-1 0 0,1-1 0,-1 1 0,1-1 0,0 1 0,-1 0 0,1-1 0,0 0 0,0 1 0,-1-1 0,1 1 0,0-1 0,0 0 0,-1 1 0,1-1 0,0 0 0,0 0 0,0 0 0,0 0 0,0 0 0,-1 0 0,1 0-1,0 0 1,0 0 0,0 0 0,0 0 0,0 0 0,-1 0 0,3-1 0,37-10 177,-15 1-152,34-13-47,-56 22 10,0 0 0,0 1 0,1-1 0,-1 1 0,0-1 0,0 1 0,0 0 0,1 0 0,-1 1 0,0-1 0,0 0 0,0 1 0,1 0 0,-1 0 0,3 1 0,-4 0 11,-1-1 0,1 1 0,-1 0 0,1-1-1,-1 1 1,0 0 0,0 0 0,0 0 0,0 0 0,0 0-1,0 0 1,0 0 0,-1 0 0,1 0 0,-1 0 0,1 0-1,-1 4 1,2 43 230,-2-42-217,-12 81 283,10-76-4454,0-7-4509,13-24-1855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0.496"/>
    </inkml:context>
    <inkml:brush xml:id="br0">
      <inkml:brushProperty name="width" value="0.025" units="cm"/>
      <inkml:brushProperty name="height" value="0.025" units="cm"/>
    </inkml:brush>
  </inkml:definitions>
  <inkml:trace contextRef="#ctx0" brushRef="#br0">184 65 15086,'0'0'3534,"1"-8"-197,4-28-647,-5 35-2599,0 0-1,0 1 1,1-1-1,-1 0 0,0 1 1,0-1-1,0 0 1,0 0-1,0 1 1,0-1-1,0 0 0,-1 1 1,1-1-1,0 0 1,0 1-1,0-1 1,-1 0-1,1 1 1,0-1-1,-1 0 0,1 1 1,-1-1-1,1 1 1,-1-1-1,1 1 1,-1-1-1,1 1 0,-1-1 1,1 1-1,-2-1 1,-21 3 612,-21 24-857,-22 38 108,60-58 46,0 2 0,0-1-1,1 0 1,0 1 0,0 0-1,1 1 1,-7 16 0,11-25 0,0 1 0,0-1-1,1 1 1,-1-1 0,0 1 0,0-1 0,1 1 0,-1-1 0,0 1-1,0-1 1,1 1 0,-1-1 0,1 1 0,-1-1 0,0 0 0,1 1 0,-1-1-1,1 0 1,-1 1 0,1-1 0,-1 0 0,1 1 0,-1-1 0,1 0 0,0 0-1,-1 0 1,1 0 0,-1 0 0,1 0 0,-1 0 0,1 0 0,0 0 0,-1 0-1,1 0 1,-1 0 0,1 0 0,-1 0 0,1 0 0,0-1 0,29-1 96,-30 2-96,47-9 1,-35 5-85,1 1 1,-1 1 0,1 0-1,0 1 1,0 0-1,-1 1 1,1 1 0,0 0-1,19 3 1,-30-3 61,-1-1 0,1 1 0,-1-1 0,1 1 0,-1-1 0,1 1 0,-1 0 0,1 0 0,-1 0 0,1 0 1,-1 0-1,0 0 0,0 0 0,0 0 0,1 0 0,-1 1 0,0-1 0,0 1 0,-1-1 0,1 0 0,0 1 0,0-1 0,-1 1 1,1 0-1,-1-1 0,1 1 0,-1-1 0,0 1 0,0 0 0,0-1 0,0 1 0,0 0 0,0-1 0,0 1 0,0 0 0,0-1 1,-1 1-1,1-1 0,-1 1 0,1 0 0,-1-1 0,0 1 0,0-1 0,1 1 0,-3 1 0,-2 6 186,-1-1 0,0 0 0,0 0 0,-1 0 0,0-1 0,-9 8 0,-53 35 901,63-46-1052,-1-1-1,1 0 1,-1 0-1,1 0 1,-1-1-1,0 0 1,0 0-1,0-1 1,-13 1-1,20-2-169,-1 0 1,0 0-1,0-1 0,1 1 1,-1-1-1,0 1 0,0 0 1,1-1-1,-1 0 1,1 1-1,-1-1 0,0 1 1,1-1-1,-1 0 0,1 1 1,-1-1-1,1 0 0,0 1 1,-1-1-1,1 0 0,0 0 1,-1 1-1,1-1 0,0 0 1,0 0-1,0 0 1,0 0-1,0 1 0,0-1 1,0 0-1,0 0 0,0 0 1,0-1-1,3-35-7644,5 4-532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1.579"/>
    </inkml:context>
    <inkml:brush xml:id="br0">
      <inkml:brushProperty name="width" value="0.025" units="cm"/>
      <inkml:brushProperty name="height" value="0.025" units="cm"/>
    </inkml:brush>
  </inkml:definitions>
  <inkml:trace contextRef="#ctx0" brushRef="#br0">100 0 16944,'0'0'7388,"-7"8"-6758,1 0-539,0 1-1,0 0 0,1 0 1,0 1-1,0 0 0,1 0 0,1 0 1,-1 0-1,2 0 0,-1 1 1,-1 19-1,-4 77 211,9 153 0,0-209-209,1-18 88,-2-32-114,0 0 0,0 0 0,0 0 0,0 0 0,0 0 0,0 0 0,0 0 0,0 0 0,0 0 0,1-1 0,-1 1 0,0 0 1,1 0-1,-1 0 0,0 0 0,1 0 0,-1 0 0,1-1 0,0 1 0,-1 0 0,1 0 0,0-1 0,-1 1 0,2 1 0,0-5 40,-1 0 0,1 1 0,-1-1 0,0 0 0,0 0 0,0 0 0,0 1-1,-1-1 1,1 0 0,-1 0 0,0 0 0,1 0 0,-1 0 0,-1 0 0,0-5 0,2 1-23,0-23-7,1 18-75,-1 0 1,-1 0-1,0 0 1,0 0-1,-1 0 1,-1 0-1,0 1 1,0-1-1,-9-22 0,11 33-7,0 0-1,0 0 1,-1 1-1,1-1 1,0 0-1,-1 0 1,1 1-1,0-1 0,-1 0 1,1 1-1,-1-1 1,1 0-1,-1 1 1,1-1-1,-1 1 1,0-1-1,1 1 1,-1-1-1,0 1 0,1 0 1,-1-1-1,0 1 1,1 0-1,-1-1 1,0 1-1,0 0 1,1 0-1,-1 0 0,0 0 1,0 0-1,0-1 1,1 2-1,-1-1 1,0 0-1,0 0 1,1 0-1,-1 0 0,0 0 1,0 1-1,1-1 1,-1 0-1,0 0 1,0 1-1,1-1 1,-1 1-1,0-1 0,1 1 1,-1-1-1,1 1 1,-1-1-1,1 1 1,-1-1-1,1 1 1,-1 0-1,1-1 1,-1 1-1,1 0 0,0 0 1,-1-1-1,1 1 1,0 0-1,0 0 1,0-1-1,-1 1 1,1 1-1,-1 1-15,0 0 0,0 0-1,0 0 1,1 0 0,-1 0 0,1 0-1,-1 0 1,1 0 0,0 0 0,0 0-1,1 0 1,-1 0 0,1 0 0,-1 0-1,1 0 1,0 0 0,2 5 0,-1-6 31,-1 0 1,0 0 0,1-1-1,-1 1 1,1 0 0,0-1-1,-1 1 1,1-1-1,0 1 1,0-1 0,0 0-1,0 0 1,0 0 0,0 0-1,0 0 1,1 0 0,-1-1-1,0 1 1,0-1 0,1 0-1,-1 1 1,0-1-1,1 0 1,-1 0 0,0-1-1,1 1 1,-1 0 0,0-1-1,0 1 1,4-2 0,-2 0 12,0 0 0,-1-1 0,1 1 0,0-1 0,-1 0 0,0 1 0,1-2 0,-1 1 0,-1 0 0,1 0 0,0-1 0,-1 0 0,0 0 1,4-7-1,-3 3-22,1 1 0,-2-1 0,1 0 0,-1 0 0,-1 0 0,1 0 0,0-11 0,-2 18-54,-2 3 27,0 0 0,1-1-1,-1 1 1,1 0 0,0 0 0,0 0-1,0 0 1,0 0 0,0 0-1,0 0 1,0 1 0,1-1 0,-1 0-1,1 0 1,0 1 0,-1-1-1,1 4 1,1-5 31,0-1-1,-1 1 1,1-1-1,0 0 1,0 1-1,-1-1 1,1 0 0,0 0-1,0 0 1,-1 1-1,1-1 1,0 0-1,0 0 1,0 0-1,-1 0 1,1 0 0,0-1-1,0 1 1,-1 0-1,1 0 1,0 0-1,0-1 1,-1 1-1,1 0 1,1-1 0,20-7 58,-18 5-58,1 0 1,-1-1-1,0 0 1,0 1-1,0-2 1,-1 1-1,1 0 0,-1-1 1,0 1-1,0-1 1,2-7-1,-14 82-527,4-52 520,2 1 1,0 0-1,1 27 0,1-45 4,1-1-1,0 1 1,0 0-1,0 0 1,0-1-1,0 1 0,0 0 1,1-1-1,-1 1 1,0 0-1,0-1 1,0 1-1,1 0 0,-1-1 1,0 1-1,1 0 1,-1-1-1,0 1 1,1-1-1,-1 1 1,1-1-1,-1 1 0,1-1 1,-1 1-1,1-1 1,-1 1-1,1-1 1,0 0-1,0 1 0,22-4 108,21-25 124,-30 13-216,0-1-1,0-1 1,-2 1 0,0-2 0,18-36-1,-4 8-13,-26 45-13,0 0 1,0 1-1,1-1 0,-1 0 1,0 1-1,1-1 1,-1 1-1,1-1 0,-1 0 1,0 1-1,1-1 0,-1 1 1,1-1-1,0 1 1,-1 0-1,1-1 0,-1 1 1,1-1-1,0 1 0,-1 0 1,1-1-1,0 1 1,-1 0-1,2 0 0,5 14-86,-2 48 146,-3-29-45,-2-31 9,0-1-1,0 1 1,1 0-1,-1 0 1,1-1-1,-1 1 1,1 0-1,0-1 1,-1 1-1,1 0 1,0-1-1,0 1 1,0-1-1,0 1 1,1-1-1,-1 0 1,0 0 0,1 1-1,-1-1 1,0 0-1,1 0 1,-1 0-1,1 0 1,0-1-1,-1 1 1,1 0-1,0-1 1,-1 1-1,1-1 1,0 1-1,0-1 1,0 0-1,-1 0 1,1 0-1,0 0 1,0 0-1,0 0 1,-1 0-1,1-1 1,0 1-1,0-1 1,-1 1-1,1-1 1,0 0-1,-1 0 1,3-1-1,13-6 91,-2-1 0,1 0-1,27-22 1,-22 15-178,-18 13 71,1 1 0,0-1 0,-1 1 0,1 0 0,0 0 0,0 0 0,0 1 0,1 0 0,-1-1 0,0 1 0,7 0 0,-10 1-4,0 1 0,0 0-1,-1-1 1,1 1 0,0 0 0,-1-1 0,1 1 0,-1 0 0,1 0 0,-1 0 0,1 0-1,-1-1 1,0 1 0,1 0 0,-1 0 0,0 0 0,0 0 0,0 0 0,1 0 0,-1 0-1,0 0 1,0 0 0,0 0 0,-1 1 0,1 36 131,0-30-97,0-8-24,-1 6 25,1 0 1,0 1-1,1-1 1,-1 0-1,1 0 1,0 0-1,1 0 1,2 7-1,-3-12 5,0 1 0,0-1 0,1 1 1,-1-1-1,0 0 0,1 0 0,0 1 0,-1-1 0,1 0 0,0 0 0,-1 0 0,1-1 0,0 1 1,0 0-1,0-1 0,-1 1 0,1-1 0,0 1 0,0-1 0,0 0 0,0 0 0,0 0 0,0 0 1,0 0-1,0 0 0,0-1 0,0 1 0,0-1 0,-1 1 0,4-2 0,17-6 66,1 0 1,-1-1-1,-1-2 0,0 0 1,0-1-1,20-16 0,11-6-92,-17 10-108,-28 17 9,1 1 1,0 1-1,0-1 0,1 1 1,-1 0-1,1 1 1,0 0-1,1 1 0,-1 0 1,10-3-1,-17 35-56,-2-17 89,2 25 605,-2-37-577,0 1 0,0 0 0,1-1 0,-1 1 0,0-1 0,1 1 0,-1 0 0,0-1 0,1 1 0,-1-1 0,1 1 0,-1-1 0,1 1 0,-1-1 0,1 1 0,-1-1 0,1 1 0,-1-1 0,1 0 0,0 0 0,-1 1 0,1-1 0,0 0 0,-1 0 0,1 1 0,0-1 0,-1 0 0,1 0 0,0 0-1,-1 0 1,1 0 0,0 0 0,0 0 0,-1 0 0,1-1 0,0 1 0,-1 0 0,1 0 0,0 0 0,-1-1 0,1 1 0,-1 0 0,1-1 0,1 0 0,4-7-3433,-1-8-2962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2.290"/>
    </inkml:context>
    <inkml:brush xml:id="br0">
      <inkml:brushProperty name="width" value="0.025" units="cm"/>
      <inkml:brushProperty name="height" value="0.025" units="cm"/>
    </inkml:brush>
  </inkml:definitions>
  <inkml:trace contextRef="#ctx0" brushRef="#br0">0 93 5125,'0'-2'646,"0"0"1,0 0-1,1 0 1,-1 0-1,1 0 0,-1 0 1,1 0-1,-1 0 1,1 0-1,0 0 1,0 0-1,0 0 0,0 0 1,0 1-1,1-1 1,1-2-1,0 2-76,-1 0-1,1-1 0,0 1 0,0 0 1,0 1-1,1-1 0,-1 0 1,7-1-1,6-1 0,0 1 0,0 0 1,25 0-1,-13 1 462,32-6-723,121-7-301,-180 15-21,-1 0 0,0 0-1,1 0 1,-1 0 0,1 0 0,-1 0 0,1 0 0,-1 1 0,0-1 0,1 0-1,-1 0 1,1 1 0,-1-1 0,0 0 0,1 0 0,-1 1 0,0-1 0,1 0-1,-1 1 1,0-1 0,0 0 0,1 1 0,-1-1 0,0 0 0,0 1-1,0-1 1,1 1 0,-1-1 0,0 1 0,0-1 0,0 0 0,0 1 0,0-1-1,0 1 1,-2 24-32,-13 20 277,-49 93 1503,39-89-910,2 1 1,-27 87-1,48-119-959,2-10-1471,12-25-11670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3.544"/>
    </inkml:context>
    <inkml:brush xml:id="br0">
      <inkml:brushProperty name="width" value="0.025" units="cm"/>
      <inkml:brushProperty name="height" value="0.025" units="cm"/>
    </inkml:brush>
  </inkml:definitions>
  <inkml:trace contextRef="#ctx0" brushRef="#br0">109 518 2530,'0'0'13047,"2"-8"-10949,0-1-1580,2-1 179,-1-1 0,-1 1 0,0 0 0,0-1 0,-1 1 0,-1-20 0,0 29-648,0 0 0,0 0 0,0 0-1,-1 0 1,1 0 0,-1 0-1,1 1 1,-1-1 0,1 0-1,-1 0 1,1 0 0,-1 1-1,1-1 1,-1 0 0,0 1-1,0-1 1,1 1 0,-1-1-1,0 1 1,0-1 0,0 1-1,1-1 1,-1 1 0,0 0-1,0 0 1,0-1 0,0 1-1,0 0 1,0 0 0,0 0 0,0 0-1,0 0 1,0 0 0,0 0-1,1 0 1,-1 0 0,0 1-1,0-1 1,-1 1 0,-2-1 5,1 1 1,-1 1-1,1-1 1,0 0 0,-1 1-1,1 0 1,0-1-1,0 1 1,-4 4 0,0 3-45,0 0 0,1 1 1,0-1-1,0 1 1,1 0-1,1 0 0,0 1 1,0-1-1,1 1 1,0 0-1,1 0 0,0 0 1,1 0-1,0 1 1,1-1-1,0 0 0,1 0 1,0 0-1,3 12 1,-4-21-9,1-1 1,-1 1-1,0 0 1,1-1-1,-1 1 0,1 0 1,0-1-1,0 1 1,0-1-1,-1 1 1,1-1-1,0 1 1,1-1-1,-1 0 0,0 1 1,0-1-1,1 0 1,-1 0-1,0 0 1,1 0-1,-1 0 1,1 0-1,-1-1 0,1 1 1,0 0-1,-1-1 1,1 1-1,0-1 1,0 0-1,-1 1 1,1-1-1,0 0 0,-1 0 1,1 0-1,0 0 1,0 0-1,-1-1 1,1 1-1,0-1 1,0 1-1,-1-1 1,1 1-1,-1-1 0,1 0 1,-1 0-1,1 0 1,1-1-1,6-3 61,0-1-1,-1 0 1,0-1-1,0 0 1,-1 0-1,12-14 1,-7 5 58,0-1-1,-1 0 1,-1-1 0,-1 0 0,0-1-1,-1 1 1,-1-2 0,-1 1-1,-1-1 1,-1 0 0,0 0 0,1-31-1,-5 50-117,0 1 1,0-1-1,0 1 0,0-1 0,0 1 0,0-1 0,0 1 0,0-1 0,0 1 0,0-1 0,0 1 0,0-1 0,0 1 0,-1-1 0,1 1 1,0-1-1,0 1 0,0 0 0,-1-1 0,1 1 0,0-1 0,-1 1 0,1 0 0,0-1 0,-1 1 0,1 0 0,-1-1 0,1 1 0,0 0 1,-1 0-1,1-1 0,-1 1 0,1 0 0,-1 0 0,0 0-7,0 0 0,0 0 1,0 1-1,1-1 0,-1 0 0,0 1 1,0-1-1,1 0 0,-1 1 0,0-1 1,1 1-1,-1 0 0,0-1 0,1 1 1,-1-1-1,1 1 0,-1 0 0,1-1 1,-1 1-1,1 0 0,-1 0 1,1 0-1,-4 9-24,0-1 1,1 1-1,0-1 1,1 1 0,0 0-1,0 0 1,0 10-1,2 79 10,0-59-17,0-30 32,1-1-1,-1 1 0,2-1 0,4 18 1,-6-25 1,0-1 0,0 0 0,1 1 0,-1-1 0,0 0 0,1 0 0,0 1 0,-1-1 0,1 0 0,0 0 0,-1 0 0,1 0 0,0 0 0,0 0 0,0 0 0,0 0 0,0 0 1,0 0-1,0 0 0,0 0 0,1-1 0,-1 1 0,0-1 0,0 1 0,1-1 0,-1 1 0,0-1 0,1 0 0,-1 1 0,0-1 0,1 0 0,-1 0 0,0 0 0,1 0 0,-1 0 0,0 0 0,1-1 0,-1 1 0,0 0 1,1-1-1,-1 1 0,0-1 0,0 1 0,2-2 0,3-1 11,-1-1 0,0 1 1,0-1-1,-1 0 0,1 0 0,-1-1 1,0 1-1,0-1 0,0 0 0,2-6 1,32-59 120,-32 57-106,15-34 109,-2-1 0,-2 0-1,-2-1 1,-2-1 0,-2 0 0,-3-1 0,4-94-1,-15 127-41,-5 30-155,-5 32-59,0 41 107,4 1 0,1 92 0,8-176 13,0 1 0,0 0 0,1-1 0,-1 1 0,0 0 0,1-1 0,0 1 0,-1 0 0,1-1 0,0 1-1,0-1 1,1 1 0,-1-1 0,0 0 0,3 3 0,-3-4 6,0 0 1,0-1-1,0 1 0,1 0 0,-1-1 1,0 1-1,0-1 0,1 1 1,-1-1-1,0 0 0,1 0 0,-1 1 1,0-1-1,1 0 0,-1 0 0,0 0 1,1-1-1,-1 1 0,0 0 0,1 0 1,-1-1-1,0 1 0,1-1 1,-1 1-1,0-1 0,0 0 0,0 1 1,1-1-1,-1 0 0,0 0 0,0 0 1,1-1-1,4-3-59,0-1 0,-1 0 0,1 0 0,-1 0 1,-1-1-1,1 0 0,-1 0 0,0 0 0,-1 0 0,0-1 0,0 0 0,0 1 1,-1-1-1,1-10 0,-21 61-14198,13-23 5280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3.936"/>
    </inkml:context>
    <inkml:brush xml:id="br0">
      <inkml:brushProperty name="width" value="0.025" units="cm"/>
      <inkml:brushProperty name="height" value="0.025" units="cm"/>
    </inkml:brush>
  </inkml:definitions>
  <inkml:trace contextRef="#ctx0" brushRef="#br0">202 0 12716,'0'0'6951,"-10"0"-5451,0 1-1233,0 0 1,1 0 0,0 1-1,-1 0 1,1 1 0,0-1-1,0 2 1,0 0 0,1 0 0,-1 0-1,1 1 1,0 0 0,-14 12-1,17-13-213,1-1 0,0 0-1,0 1 1,0 0 0,0 0 0,1 0-1,-1 1 1,1-1 0,0 1-1,1-1 1,-1 1 0,1 0 0,0 0-1,0 0 1,-2 8 0,5-12-53,0 0 0,0 0 1,0 0-1,0 0 0,0 0 1,0-1-1,0 1 0,0 0 1,0-1-1,0 1 0,0-1 1,1 1-1,-1-1 0,0 0 1,0 1-1,0-1 0,1 0 1,-1 0-1,0 0 0,0 0 1,1 0-1,-1 0 0,0 0 1,1 0-1,-1-1 0,0 1 1,0 0-1,2-2 0,43-7 62,-9-4-26,-28 8-51,1 1 1,0 1-1,0-1 0,0 1 0,0 1 1,0 0-1,0 1 0,1 0 0,-1 0 1,1 1-1,13 2 0,-21-1 25,-1 0 0,0 0 0,0 1 0,-1-1 0,1 1 0,0-1 0,0 1 0,-1 0 0,1 0 0,-1 0 0,1 0 0,-1 0 0,0 0 0,0 0 0,0 0 0,0 0 0,0 0 0,0 1 0,-1-1 0,1 0 0,-1 1 0,1-1-1,-1 0 1,0 1 0,0 4 0,0 0 142,0 0-1,0 0 1,-1 1-1,0-1 1,0 0-1,-1 0 1,-3 10-1,2-9-140,-1 0 0,0-1 0,-1 1 0,0-1 1,0 0-1,0-1 0,-1 1 0,0-1 0,0 0 0,-1 0 0,0-1 0,0 0 0,0 0 0,0-1 0,-1 0 0,0 0 0,0-1 0,0 0 0,-13 3 0,20-5-164,1-1 1,-1 0 0,0 0-1,1 1 1,-1-1 0,0 0 0,0 0-1,1 0 1,-1 0 0,0 0-1,0 0 1,1 0 0,-1-1-1,0 1 1,0 0 0,1 0 0,-1 0-1,0-1 1,1 1 0,-1 0-1,0-1 1,1 1 0,-1-1-1,1 1 1,-1 0 0,0-1 0,1 1-1,-1-1 1,1 0 0,0 1-1,-1-1 1,1 1 0,-1-1-1,1 0 1,0 1 0,-1-1 0,1-1-1,-1-19-6697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4.597"/>
    </inkml:context>
    <inkml:brush xml:id="br0">
      <inkml:brushProperty name="width" value="0.025" units="cm"/>
      <inkml:brushProperty name="height" value="0.025" units="cm"/>
    </inkml:brush>
  </inkml:definitions>
  <inkml:trace contextRef="#ctx0" brushRef="#br0">134 271 16303,'0'0'2269,"-2"-8"-443,1 4-1620,-1 1 0,1-1 0,-1 1 0,1 0 0,-1 0 0,0 0 0,0 0 0,-1 0 0,-2-4 0,4 7-156,0-1 1,0 0-1,-1 1 1,1-1-1,0 1 1,0-1-1,0 1 1,0-1-1,-1 1 1,1 0-1,0 0 0,0 0 1,-1 0-1,1 0 1,0 0-1,0 0 1,-1 0-1,1 0 1,0 0-1,0 1 1,-1-1-1,1 0 1,0 1-1,0-1 1,0 1-1,0-1 0,0 1 1,0 0-1,0 0 1,0-1-1,0 1 1,0 0-1,0 0 1,0 0-1,0 0 1,0 0-1,1 0 1,-1 0-1,0 2 0,-7 7-49,2 0 0,-1 1 0,1 0 0,1 0 0,0 0 0,1 1 0,-6 21 0,5-12-14,1 1 1,1-1-1,0 35 1,2-54 9,1-1-1,0 0 1,0 1 0,0-1-1,0 0 1,1 1 0,-1-1 0,0 0-1,1 1 1,-1-1 0,0 0-1,1 0 1,0 1 0,-1-1 0,1 0-1,1 2 1,-2-3 3,1 0 0,-1 0 0,1 1 0,-1-1 0,1 0 0,-1 0 0,1 0 0,-1 1 0,1-1 0,0 0 0,-1 0 0,1 0-1,-1 0 1,1 0 0,-1 0 0,1 0 0,0 0 0,-1-1 0,1 1 0,-1 0 0,1 0 0,-1 0 0,1 0 0,-1-1 0,2 0 0,3-2 57,-1 0 0,1-1 0,-1 1 0,0-1 0,0 0 0,5-8-1,17-23 370,-1-1 0,-2-2 0,-1 0 0,-2-2 0,-2 0 0,-2-1 0,-1 0 0,16-78-1,-28 89-136,-9 39-220,-12 49-165,9-16 81,-6 16 4,3 1 0,3 0 0,-3 65 0,12-123-12,0 0 0,0 0 0,0 0 0,0 0 0,0 1 0,0-1 0,0 0 0,0 0 0,0 0 0,0 0 0,1 0 0,-1 1 0,0-1 0,1 0 1,-1 0-1,1 0 0,-1 0 0,1 0 0,0 0 0,-1 0 0,1 0 0,0-1 0,0 1 0,0 0 0,-1 0 0,3 1 0,-1-2-29,-1 0 0,1 0 0,-1 0 0,1 0 0,-1-1 0,0 1 0,1 0 0,-1-1 1,1 1-1,-1-1 0,1 1 0,-1-1 0,0 1 0,1-1 0,-1 0 0,0 0 0,2-1 0,6-6-801,1 0-1,-2 0 0,16-19 0,-8 6-3774,24-44-1,-18 19-3293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4.975"/>
    </inkml:context>
    <inkml:brush xml:id="br0">
      <inkml:brushProperty name="width" value="0.025" units="cm"/>
      <inkml:brushProperty name="height" value="0.025" units="cm"/>
    </inkml:brush>
  </inkml:definitions>
  <inkml:trace contextRef="#ctx0" brushRef="#br0">80 10 12172,'0'0'2412,"-3"10"210,-6 12-1052,-1 0 1,-1 0-1,0-1 1,-17 21-1,28-41-1569,-1 0 0,0-1 0,1 1 0,-1 0-1,1-1 1,-1 1 0,1 0 0,-1-1 0,1 1 0,-1 0-1,1 0 1,0 0 0,0-1 0,-1 1 0,1 0-1,0 0 1,0 0 0,0 0 0,0 0 0,0 0-1,0-1 1,0 1 0,0 0 0,0 0 0,0 0 0,1 0-1,-1 0 1,0-1 0,0 1 0,1 0 0,-1 0-1,1 0 1,-1-1 0,1 1 0,-1 0 0,1-1 0,-1 1-1,1 0 1,0-1 0,-1 1 0,1-1 0,0 1-1,-1-1 1,1 1 0,0-1 0,0 1 0,0-1-1,-1 0 1,1 0 0,0 1 0,0-1 0,0 0 0,0 0-1,0 0 1,1 0 0,2 1-6,1 0 1,-1-1-1,0 1 0,1-1 1,-1 0-1,1-1 1,-1 1-1,0-1 0,1 0 1,5-2-1,-3-1 22,-1 0-1,0 0 1,0-1-1,0 0 1,-1 0-1,1 0 0,-1-1 1,-1 0-1,1 0 1,-1 0-1,7-13 1,-7 10 51,1 1 0,-1-1 0,-1-1 1,1 1-1,-2 0 0,1-1 0,-1 0 0,1-16 0,-3 25-53,0 1-1,0 0 1,0 0-1,0 0 1,0 0-1,0 0 1,0-1-1,0 1 1,0 0-1,0 0 1,0 0-1,0 0 1,0-1-1,0 1 1,0 0-1,0 0 1,0 0-1,0 0 1,0-1-1,0 1 1,0 0-1,0 0 1,0 0-1,0 0 1,0 0-1,0-1 1,0 1-1,0 0 1,-1 0-1,1 0 1,0 0-1,0 0 1,0 0-1,0 0 1,0-1-1,0 1 1,0 0-1,-1 0 1,1 0-1,0 0 1,0 0-1,0 0 1,0 0-1,-1 0 1,1 0-1,0 0 0,0 0 1,0 0-1,0 0 1,0 0-1,-1 0 1,1 0-1,0 0 1,0 0-1,-9 9 138,-7 15-252,10-3 48,0-1 1,1 1-1,1 0 0,0 0 0,2 0 0,1 32 0,0-52-60,1 1 1,0-1-1,0 0 0,0 1 0,0-1 1,1 1-1,-1-1 0,0 1 0,1-1 0,-1 1 1,1-1-1,-1 1 0,1-1 0,-1 0 1,1 0-1,0 1 0,0-1 0,0 0 0,0 0 1,1 2-1,-1-3-66,0 0 1,0 1-1,0-1 0,0 1 1,0-1-1,0 0 0,0 0 1,0 0-1,1 0 0,-1 0 1,0 0-1,0 0 0,0 0 1,0 0-1,0 0 0,0 0 1,0-1-1,1 1 1,-1-1-1,1 0 0,3-1-696,1-1 0,-1 0 0,0-1 0,0 1 0,-1-1 0,1 0 0,-1 0 0,7-8 0,17-28-5606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5.304"/>
    </inkml:context>
    <inkml:brush xml:id="br0">
      <inkml:brushProperty name="width" value="0.025" units="cm"/>
      <inkml:brushProperty name="height" value="0.025" units="cm"/>
    </inkml:brush>
  </inkml:definitions>
  <inkml:trace contextRef="#ctx0" brushRef="#br0">79 1 10762,'0'0'8899,"-7"9"-8173,-2 4-516,0 0 1,1 0-1,0 1 0,2 0 0,-1 0 0,2 0 0,0 1 0,1 0 1,0 0-1,-3 27 0,8-41-202,0-1 0,-1 0 0,1 0 0,0 1 0,-1-1 0,1 0 0,0 0 0,0 0 0,-1 0 0,1 0 0,0 0 0,0 0 0,-1 0 0,1 0 0,0 0 0,-1-1 0,1 1 0,0 0 0,-1 0 0,1-1 0,1 1 0,9-7 116,0 0 0,0-1 0,17-15 0,-22 16-132,1 1 0,0 0-1,1 0 1,-1 1 0,1 0 0,0 0 0,0 1-1,1 0 1,-1 1 0,14-5 0,-20 8 5,0-1 1,0 1 0,0-1-1,0 1 1,-1 0 0,1-1-1,0 1 1,0 0 0,0 0-1,0 1 1,0-1 0,0 0-1,0 0 1,-1 1 0,1 0-1,0-1 1,0 1 0,-1 0-1,1 0 1,0 0 0,-1 0-1,1 0 1,-1 0 0,1 0-1,-1 0 1,1 1 0,1 1-1,-2 0 85,0 0-1,0 0 1,-1 1-1,1-1 1,-1 0-1,1 0 1,-1 0-1,0 1 1,0-1-1,-1 0 1,1 0-1,-1 0 1,1 1-1,-1-1 1,-2 5-1,-3 6 8,0-1 0,0 0 0,-1 0 0,-1-1 0,0 0 0,-1-1 0,0 1 0,-1-2 0,0 1 0,0-1 0,-1-1 0,-1 0 0,1-1 0,-26 14 0,22-17-2021,6-8-2163,1-7-3240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8:49.597"/>
    </inkml:context>
    <inkml:brush xml:id="br0">
      <inkml:brushProperty name="width" value="0.025" units="cm"/>
      <inkml:brushProperty name="height" value="0.025" units="cm"/>
      <inkml:brushProperty name="color" value="#E71224"/>
    </inkml:brush>
  </inkml:definitions>
  <inkml:trace contextRef="#ctx0" brushRef="#br0">304 328 5830,'4'-9'907,"31"-59"919,24-48 893,-54 103-1929,0 0 0,0-1 0,-2 1-1,1-1 1,-2 0 0,2-26 0,-4 39-743,1 1 0,-1-1 0,0 1 0,0-1 0,0 1 1,0-1-1,-1 1 0,1 0 0,0-1 0,0 1 0,0-1 0,0 1 1,0-1-1,0 1 0,-1-1 0,1 1 0,0 0 0,0-1 1,-1 1-1,1 0 0,0-1 0,-1 1 0,1 0 0,0-1 1,-1 1-1,1 0 0,0-1 0,-1 1 0,1 0 0,-1 0 0,1 0 1,-1-1-1,1 1 0,0 0 0,-1 0 0,0 0 0,-20 5 327,-18 21-555,2 5 172,2 1 0,1 3-1,1 0 1,2 2 0,-49 78-1,63-86 10,2 0-1,1 1 0,2 1 0,1 0 0,1 0 1,1 1-1,2 0 0,2 1 0,-3 51 0,7-76 1,0 24-26,1 0 1,1 0-1,10 62 1,-10-87 21,0 0-1,1-1 1,0 0 0,0 1-1,0-1 1,1 0 0,0 0 0,0 0-1,0-1 1,1 1 0,0-1 0,0 1-1,0-1 1,1-1 0,0 1-1,0-1 1,0 1 0,0-1 0,1-1-1,-1 1 1,1-1 0,0 0 0,0 0-1,0-1 1,13 4 0,-8-4 18,0-1-1,0 0 1,0-1 0,0 0 0,0 0 0,0-1 0,0-1 0,0 0-1,0 0 1,0-1 0,0 0 0,12-6 0,-7 0-1,0 1 0,0-2 0,-1 0 0,0-1-1,-1-1 1,24-24 0,-10 4 183,-1-2 0,-2 0 0,-1-2 0,-2-1 0,29-64 1,-35 64 36,-1 0 0,-1-1 0,-2-1 0,-2 0 0,-2 0 0,-1-1 0,-3 0 0,1-53 1,-5 85-216,-1 1 1,1 0-1,-2 0 1,1-1-1,-1 1 1,0 0 0,0 0-1,-1 1 1,0-1-1,0 0 1,-1 1-1,1 0 1,-9-11 0,7 13-21,1-1 1,-1 1 0,0 1 0,0-1 0,0 0 0,0 1-1,-1 0 1,0 1 0,1-1 0,-1 1 0,0 0 0,0 0-1,0 1 1,0 0 0,-1 0 0,-7 0 0,1 0-105,0 1-1,0 1 1,0 0 0,1 1 0,-1 0 0,0 1 0,1 0 0,0 1-1,0 0 1,0 1 0,0 1 0,-17 10 0,14-6-969,1 0-1,1 1 1,0 1 0,0 0 0,-13 18-1,6-8-3899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5.947"/>
    </inkml:context>
    <inkml:brush xml:id="br0">
      <inkml:brushProperty name="width" value="0.025" units="cm"/>
      <inkml:brushProperty name="height" value="0.025" units="cm"/>
    </inkml:brush>
  </inkml:definitions>
  <inkml:trace contextRef="#ctx0" brushRef="#br0">0 116 18129,'0'0'1724,"1"11"-645,16 265 2060,-6-494-1404,-11 217-1741,0 0 0,0 0 1,0 0-1,0 1 0,0-1 0,0 0 1,1 0-1,-1 0 0,0 0 0,0 0 1,1 0-1,-1 0 0,1 1 0,-1-1 1,1 0-1,-1 0 0,1 0 0,-1 1 1,1-1-1,0 0 0,-1 1 0,1-1 1,0 1-1,-1-1 0,1 1 1,0-1-1,0 1 0,0-1 0,-1 1 1,1 0-1,0-1 0,0 1 0,0 0 1,0 0-1,0-1 0,0 1 0,0 0 1,0 0-1,0 0 0,-1 0 0,1 1 1,0-1-1,0 0 0,0 0 0,1 1 1,7 2-95,-1 1 1,1 0 0,-1 0-1,10 8 1,-13-9 58,1 1 0,-1-1 1,0 0-1,1 0 0,0-1 0,6 2 0,-7-4 61,0 0-1,0 0 0,0-1 0,0 0 0,0 0 0,-1 0 1,1-1-1,0 1 0,0-1 0,-1 0 0,0-1 0,1 1 1,-1-1-1,0 0 0,0 0 0,0 0 0,0 0 1,-1-1-1,1 0 0,-1 1 0,0-1 0,0 0 0,-1-1 1,1 1-1,2-7 0,1 0 166,0-1 0,-1 0-1,-1-1 1,0 1 0,0-1 0,-1 1 0,-1-1 0,1-25-1,-3 38-178,0-1 0,1 1 0,-1 0 0,0 0 0,0 0-1,0 0 1,0 0 0,0 0 0,0-1 0,0 1 0,0 0-1,0 0 1,0 0 0,0 0 0,0-1 0,0 1 0,0 0-1,0 0 1,0 0 0,0 0 0,0 0 0,0-1 0,0 1-1,0 0 1,-1 0 0,1 0 0,0 0 0,0 0 0,0 0-1,0-1 1,0 1 0,0 0 0,0 0 0,0 0 0,-1 0-1,1 0 1,0 0 0,0 0 0,0 0 0,0 0-1,0 0 1,-1 0 0,1-1 0,0 1 0,0 0 0,0 0-1,0 0 1,0 0 0,-1 0 0,1 0 0,0 0 0,0 0-1,0 0 1,0 0 0,0 1 0,-1-1 0,1 0 0,-10 9-10,-6 16-144,6-1 158,1 0 0,2 0 0,0 1 0,1 0 0,2 0 0,1 0 0,-1 36 0,4-59-7,0-1 0,-1 0 0,1 0 0,0 1 0,1-1 0,-1 0 0,0 0 0,0 1 0,0-1 0,1 0 0,-1 0 0,0 1 0,1-1 0,0 0 0,-1 0 0,1 0 0,-1 0 0,1 0 0,0 0 0,0 0 0,0 0 0,0 0 0,0 0 0,0 0 0,0 0 0,0-1 0,0 1 0,0 0 0,1 0 0,1-1-54,0 1 0,0-1 1,0 0-1,-1 0 0,1 0 0,0 0 0,0-1 0,0 1 0,-1-1 0,1 0 0,0 0 0,4-2 0,10-5-1080,0-1 0,31-23-1,-45 30 774,25-19-3718,32-29 1,-21 9-2182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6.499"/>
    </inkml:context>
    <inkml:brush xml:id="br0">
      <inkml:brushProperty name="width" value="0.025" units="cm"/>
      <inkml:brushProperty name="height" value="0.025" units="cm"/>
    </inkml:brush>
  </inkml:definitions>
  <inkml:trace contextRef="#ctx0" brushRef="#br0">161 498 10858,'0'0'7906,"-9"1"-5381,5-1-2408,0 0 0,0 1 0,0-1 0,0 1 0,0 0 0,1 0 0,-1 1-1,0-1 1,1 1 0,-1 0 0,1 0 0,-4 3 0,1-1 8,2 1 1,-1 0-1,0 0 0,1 1 1,0-1-1,0 1 1,1 0-1,-4 7 0,-2 4 97,0-1-73,1 0 0,1 1 0,0 0 0,1 0 0,-4 20 0,9-37-147,1 1 1,0-1-1,0 0 0,0 1 0,0-1 1,0 0-1,0 1 0,0-1 0,0 1 1,0-1-1,0 0 0,0 1 1,0-1-1,0 1 0,0-1 0,0 0 1,0 1-1,0-1 0,0 0 0,0 1 1,0-1-1,1 0 0,-1 1 1,0-1-1,0 0 0,0 1 0,1-1 1,-1 0-1,0 1 0,0-1 0,1 0 1,-1 0-1,0 1 0,1-1 0,-1 0 1,1 0-1,14-5 207,13-19 267,-5-8-363,0 0 1,-2-2-1,-2 0 0,-1-2 1,20-52-1,-33 74-94,-2 12-191,-1 9 81,-1 25 72,-4 39 82,0-44-45,1-10-9,0 1 1,1-1-1,1 1 0,2 20 0,-2-37-5,0-1 0,0 0-1,0 1 1,0-1 0,0 1-1,0-1 1,0 1 0,0-1-1,1 1 1,-1-1 0,0 0-1,0 1 1,1-1 0,-1 1-1,0-1 1,0 0-1,1 1 1,-1-1 0,0 0-1,1 1 1,-1-1 0,1 0-1,-1 1 1,0-1 0,1 0-1,-1 0 1,1 0 0,-1 1-1,1-1 1,-1 0 0,0 0-1,1 0 1,-1 0 0,1 0-1,-1 0 1,1 0 0,-1 0-1,1 0 1,-1 0 0,1 0-1,-1 0 1,1 0 0,-1 0-1,0-1 1,1 1 0,-1 0-1,1 0 1,-1 0 0,1-1-1,-1 1 1,0 0 0,1-1-1,-1 1 1,0 0 0,1-1-1,-1 1 1,1-1 0,20-20 301,-3-5-211,0 0 0,-2-1 0,-1-1 0,-2 0 0,0-1 0,14-52-1,-9 9-50,17-125-1,-30 61-69,-14 184 54,-29 90 0,24-98-17,2 1 1,2 0 0,-7 63 0,17-101-10,-1 0 1,1 0-1,0-1 1,0 1-1,0 0 1,1 0-1,-1 0 1,1-1-1,-1 1 1,1 0-1,0 0 1,0-1-1,0 1 1,0-1-1,1 1 1,-1-1-1,1 1 1,-1-1-1,1 0 1,0 0-1,3 3 1,-2-3 31,-1-1-1,1 1 1,1-1 0,-1 0 0,0 0-1,0-1 1,0 1 0,0 0 0,1-1 0,-1 0-1,0 0 1,1 0 0,-1 0 0,0-1-1,0 1 1,0-1 0,1 0 0,-1 1-1,3-3 1,2 0 43,-1 0 0,1 0-1,-1-1 1,0 0 0,0-1 0,-1 1-1,1-1 1,-1 0 0,7-8-1,-9 9-95,-1 0 0,1 0 0,-1 0-1,0 0 1,0-1 0,0 0 0,-1 1 0,1-1-1,-1 0 1,0 0 0,-1 0 0,1 0-1,-1-1 1,1-9 0,-2 14-113,0 0-1,0 0 1,0 0-1,-1 0 1,1 1-1,0-1 1,0 0 0,-1 0-1,1 0 1,-1 1-1,1-1 1,-1 0 0,1 1-1,-1-1 1,1 0-1,-1 1 1,0-1 0,1 0-1,-1 1 1,0-1-1,1 1 1,-1-1 0,0 1-1,0 0 1,1-1-1,-1 1 1,0 0-1,0 0 1,0-1 0,0 1-1,-1 0 1,0 0-499,0-1-1,1 1 1,-1 0 0,0 0 0,0 0 0,0 0 0,0 0-1,0 1 1,0-1 0,0 1 0,1-1 0,-1 1 0,0 0-1,-1 0 1,-6 11-5101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7.030"/>
    </inkml:context>
    <inkml:brush xml:id="br0">
      <inkml:brushProperty name="width" value="0.025" units="cm"/>
      <inkml:brushProperty name="height" value="0.025" units="cm"/>
    </inkml:brush>
  </inkml:definitions>
  <inkml:trace contextRef="#ctx0" brushRef="#br0">43 139 8360,'0'0'11680,"8"-7"-9806,2-1-1235,-6 5-345,0 1-1,0-1 0,0-1 0,-1 1 0,0 0 0,1-1 1,-1 0-1,3-6 0,6-22 2751,-12 31-3047,0 0 0,0 0 0,0 1 0,0-1 1,0 0-1,0 1 0,0-1 0,0 0 0,0 0 0,0 1 0,-1-1 0,1 0 0,0 1 0,0-1 0,-1 0 0,1 1 0,-1-1 0,1 0 0,0 1 0,-1-1 0,1 1 0,-1-1 0,1 1 0,-1-1 0,0 1 0,1-1 0,-1 1 0,1-1 0,-1 1 0,0 0 1,1-1-1,-1 1 0,0 0 0,1 0 0,-1 0 0,0-1 0,0 1 0,1 0 0,-1 0 0,0 0 0,-1 0 0,-1 3 3,0 0-1,0 0 1,0 0-1,0 1 1,0-1 0,1 1-1,0-1 1,-1 1 0,2 0-1,-4 7 1,-3 3 20,-14 15 312,19-27-283,1 0 1,-1 1-1,1 0 1,0-1-1,0 1 1,0 0-1,1 0 1,-1 0-1,0 0 1,1 0-1,0 0 0,0 0 1,0 1-1,0-1 1,0 0-1,1 1 1,-1 2-1,2-5-42,-1 0 0,0 0 0,1 0 0,-1 0 0,1 0 0,0 0 0,-1 0 0,1 0 0,-1 0 0,1-1 0,0 1 0,0 0 0,0-1 0,-1 1-1,1 0 1,0-1 0,0 1 0,0-1 0,0 1 0,0-1 0,0 0 0,0 1 0,0-1 0,0 0 0,0 0 0,0 0 0,0 0 0,0 0 0,0 0 0,0 0-1,0 0 1,0 0 0,0 0 0,0 0 0,2-1 0,1 0 62,0 1 0,0-1 0,0 1 0,0-1 0,0 0 0,0-1 0,-1 1 0,7-4 0,1-6-39,-2 0 0,1-1 0,-2 0 1,1-1-1,-2 1 0,1-2 0,-2 1 1,0-1-1,0 0 0,-2 0 0,7-29 1,-14 58-82,-1 0 0,-1 0 0,-11 27 0,-7 22-1346,17-20-2688,7-37-447,7-6-2093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7.944"/>
    </inkml:context>
    <inkml:brush xml:id="br0">
      <inkml:brushProperty name="width" value="0.025" units="cm"/>
      <inkml:brushProperty name="height" value="0.025" units="cm"/>
    </inkml:brush>
  </inkml:definitions>
  <inkml:trace contextRef="#ctx0" brushRef="#br0">64 156 14894,'0'0'902,"-4"7"-432,-4 10-250,1 0 0,0 0 1,2 0-1,0 1 0,1 0 0,-4 32 0,-2 125 108,9-126-200,-1-9-53,0-15 129,1 1 0,1-1 0,6 38 0,-6-61-165,0 0 0,1 0 0,-1 0 0,1 0 0,-1 0 0,1-1 0,0 1-1,0 0 1,-1 0 0,1-1 0,1 1 0,-1 0 0,0-1 0,0 1 0,0-1 0,1 0 0,1 2 0,-2-2 8,0-1 0,0 1 0,0-1 0,1 0 0,-1 0 1,0 1-1,0-1 0,0 0 0,0 0 0,1 0 0,-1 0 1,0 0-1,0 0 0,0-1 0,1 1 0,-1 0 0,0 0 1,0-1-1,0 1 0,2-2 0,2-1 131,1-1 0,-1 0 0,1 0 0,-2 0 1,1-1-1,0 1 0,-1-1 0,6-9 0,30-46 566,-3-1 1,-3-2-1,-2-2 0,-4 0 1,-2-2-1,25-105 0,-46 139-659,-1 8 2,-3 36-141,-3 86-30,0-34 27,10 111 0,-8-168 52,1-1 0,1 1 0,-1-1 1,1 0-1,-1 1 0,2-1 0,-1 0 0,0 0 0,1 0 0,0 0 0,0-1 0,1 1 0,-1-1 1,6 6-1,-6-9 4,-1 1 1,0-1-1,1 1 1,-1-1-1,0 0 1,1 0-1,0 0 0,-1 0 1,1-1-1,0 1 1,-1-1-1,1 1 1,0-1-1,-1 0 1,1 0-1,0 0 1,0-1-1,-1 1 1,1-1-1,0 1 1,-1-1-1,1 0 1,-1 0-1,1 0 1,-1 0-1,1 0 1,-1-1-1,0 1 0,0-1 1,1 0-1,-1 1 1,2-3-1,9-8 97,-1-1 0,1 0 0,-2 0 0,0-1 0,-1 0 0,0-1 0,-1-1 0,-1 1 0,0-1 0,8-26 0,-7 14 216,-1 0 1,-1 0-1,-2-1 1,0 0 0,0-50-1,-5 71-279,-1-1 0,0 1 0,0-1 0,0 1-1,-5-15 1,5 21-62,0-1 0,0 1 0,0-1-1,0 1 1,0 0 0,-1-1 0,1 1-1,-1 0 1,1 0 0,-1 0 0,0 0 0,0 1-1,0-1 1,0 0 0,0 1 0,0-1-1,0 1 1,-1 0 0,1-1 0,0 1-1,-1 0 1,-2 0 0,3 1-56,1 0 0,-1 0 0,1 0 0,-1 0 0,1 1 0,-1-1 0,1 0-1,0 1 1,-1 0 0,1-1 0,0 1 0,-1 0 0,1-1 0,0 1 0,0 0 0,0 0 0,-1 0 0,1 0 0,0 0 0,0 0 0,1 0-1,-1 1 1,0-1 0,0 0 0,0 0 0,1 1 0,-1-1 0,1 1 0,-1-1 0,1 0 0,0 1 0,-1 1 0,-9 51-3530,9 17-4596,1-40 1357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8.288"/>
    </inkml:context>
    <inkml:brush xml:id="br0">
      <inkml:brushProperty name="width" value="0.025" units="cm"/>
      <inkml:brushProperty name="height" value="0.025" units="cm"/>
    </inkml:brush>
  </inkml:definitions>
  <inkml:trace contextRef="#ctx0" brushRef="#br0">131 140 16624,'0'0'5157,"-7"-1"-4533,3 0-605,1 0-1,0 0 1,-1 1-1,1-1 1,-1 1-1,1 0 1,-1 0-1,1 0 1,0 1-1,-1-1 1,1 1 0,0 0-1,-1 0 1,1 0-1,0 0 1,0 0-1,0 1 1,0-1-1,0 1 1,0 0-1,0 0 1,0 0-1,1 1 1,-1-1-1,1 0 1,0 1-1,-1 0 1,1-1-1,0 1 1,1 0 0,-1 0-1,0 0 1,-1 5-1,-1 0 141,0 1-1,1 0 1,0-1-1,0 1 1,1 0-1,0 1 1,0-1 0,1 0-1,0 19 1,1-27-148,0 0-1,1-1 1,-1 1 0,0-1 0,1 1 0,-1 0 0,0-1 0,1 1 0,-1-1-1,0 1 1,1-1 0,-1 1 0,1-1 0,-1 0 0,1 1 0,-1-1 0,1 0 0,0 1-1,-1-1 1,1 0 0,-1 0 0,1 1 0,0-1 0,-1 0 0,1 0 0,-1 0 0,1 0-1,0 0 1,-1 0 0,1 0 0,0 0 0,-1 0 0,1 0 0,0 0 0,-1 0-1,1 0 1,-1-1 0,1 1 0,0 0 0,-1 0 0,1-1 0,-1 1 0,1 0 0,-1-1-1,1 1 1,-1-1 0,1 0 0,28-19 508,-12 3-411,0 0 1,-1-2-1,0 0 1,-2 0-1,0-1 1,-1-1-1,-1 0 1,-1-1 0,-1 0-1,-1-1 1,9-38-1,-36 96-407,12-13-615,1 1-1,1 0 0,1-1 1,0 1-1,3 39 0,0-62 767,0 1-1,0-1 0,0 1 1,0 0-1,0-1 0,0 1 1,0-1-1,0 1 0,0-1 1,1 1-1,-1-1 0,0 1 1,0-1-1,1 1 0,-1-1 1,0 1-1,1-1 0,-1 0 1,0 1-1,1-1 0,-1 1 1,1-1-1,-1 0 0,1 1 1,-1-1-1,1 0 0,-1 0 1,1 1-1,-1-1 0,1 0 1,-1 0-1,1 0 0,-1 0 1,1 0-1,-1 0 0,1 1 1,-1-1-1,1-1 0,0 1 1,-1 0-1,1 0 0,-1 0 1,1 0-1,-1 0 0,1 0 1,-1-1-1,1 1 0,-1 0 1,1 0-1,-1-1 0,1 1 1,0-1-1,18-10-7031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8.745"/>
    </inkml:context>
    <inkml:brush xml:id="br0">
      <inkml:brushProperty name="width" value="0.025" units="cm"/>
      <inkml:brushProperty name="height" value="0.025" units="cm"/>
    </inkml:brush>
  </inkml:definitions>
  <inkml:trace contextRef="#ctx0" brushRef="#br0">45 275 10442,'0'0'4078,"-1"11"-3127,-14 54-90,6-31-565,2 0 1,-5 60 0,12-93-292,0-1 1,0 0 0,-1 0 0,1 0-1,0 1 1,0-1 0,0 0-1,0 0 1,0 0 0,0 1 0,0-1-1,0 0 1,0 0 0,0 0-1,0 1 1,1-1 0,-1 0 0,0 0-1,0 0 1,0 1 0,0-1 0,0 0-1,0 0 1,0 0 0,0 0-1,1 1 1,-1-1 0,0 0 0,0 0-1,0 0 1,0 0 0,0 0 0,1 0-1,-1 0 1,0 1 0,0-1-1,0 0 1,1 0 0,-1 0 0,0 0-1,0 0 1,0 0 0,1 0 0,-1 0-1,0 0 1,0 0 0,0 0-1,1 0 1,-1 0 0,0 0 0,0 0-1,0 0 1,1 0 0,-1 0-1,14-11 407,10-19 164,-9 6-452,-2-2-1,-1 1 0,-1-2 0,-1 0 1,-1 0-1,8-46 0,-8 17 1462,-3-1-1,0-75 0,-7 132-1585,1 0 0,0 0 1,0 0-1,0 0 0,0 0 0,0 0 0,0 0 0,0 0 0,-1 0 1,1 0-1,0 0 0,0 0 0,0 0 0,0 0 0,0 0 0,0 0 1,-1 0-1,1 0 0,0 0 0,0 0 0,0 0 0,0 0 0,0 0 1,0 0-1,0 0 0,-1 0 0,1 0 0,0 0 0,0 0 0,0 0 1,0 0-1,0 0 0,0-1 0,0 1 0,0 0 0,0 0 0,-1 0 1,1 0-1,0 0 0,0 0 0,0 0 0,0 0 0,0-1 0,0 1 0,0 0 1,0 0-1,0 0 0,0 0 0,0 0 0,0 0 0,0-1 0,0 1 1,0 0-1,0 0 0,0 0 0,0 0 0,0 0 0,0 0 0,0-1 1,0 1-1,0 0 0,0 0 0,-9 15-89,-9 23-1,-78 246 967,93-274-766,-1 1 0,2-1 1,-1 1-1,2 0 0,-1 0 1,2 0-1,-1 0 0,3 18 1,-2-28-90,1 0 0,-1 1 0,1-1 1,-1 0-1,1 0 0,0 0 0,-1 0 1,1-1-1,0 1 0,0 0 0,-1 0 1,1 0-1,0-1 0,0 1 0,0 0 1,0-1-1,0 1 0,0-1 0,0 1 1,1-1-1,-1 1 0,0-1 1,0 0-1,0 0 0,0 1 0,0-1 1,1 0-1,-1 0 0,0 0 0,0 0 1,0-1-1,0 1 0,1 0 0,-1 0 1,2-1-1,42-14 527,8-23-641,-44 31-766,0-1 1,1 2 0,0-1 0,0 1 0,16-7 0,-25 14 831,0-1 0,-1 0-1,1 0 1,-1 0 0,1 1 0,-1-1 0,1 0 0,-1 1 0,1-1 0,-1 0 0,1 1 0,-1-1 0,1 1 0,-1-1 0,0 0 0,1 1 0,-1-1-1,0 1 1,1 0 0,-1-1 0,0 1 0,1-1 0,-1 1 0,0-1 0,0 1 0,0 0 0,0-1 0,0 1 0,0-1 0,0 1 0,0 0 0,0-1 0,0 1-1,0-1 1,0 1 0,0 1 0,0 33-665,-1-27 624,2 4-432,-1-8-157,1 0-1,-1 0 0,0 0 1,0 0-1,-1 1 0,1-2 1,-1 1-1,0 0 0,0 0 0,0 0 1,-2 4-1,-1-7-6228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9.103"/>
    </inkml:context>
    <inkml:brush xml:id="br0">
      <inkml:brushProperty name="width" value="0.025" units="cm"/>
      <inkml:brushProperty name="height" value="0.025" units="cm"/>
    </inkml:brush>
  </inkml:definitions>
  <inkml:trace contextRef="#ctx0" brushRef="#br0">197 0 14958,'-10'0'2499,"1"1"-2205,0-1 1,0 1 0,0 1 0,0 0 0,0 0-1,0 1 1,1 0 0,-1 0 0,1 1-1,0 0 1,0 0 0,0 1 0,1 0 0,-1 0-1,1 1 1,0 0 0,-9 11 0,13-14-294,0 0 1,1 0-1,-1 1 0,1-1 1,-1 0-1,1 1 0,0 0 1,1 0-1,-1-1 0,1 1 1,-1 0-1,1 0 0,0 0 1,1 1-1,-1 3 0,3-7 10,0 0 0,1-1-1,-1 1 1,0 0 0,1-1-1,-1 0 1,1 0 0,-1 0-1,1 0 1,-1 0 0,0 0-1,1 0 1,3-2 0,87-25 67,-80 21-184,1 1 0,1 0 1,-1 1-1,0 0 1,1 2-1,0-1 0,0 2 1,0 0-1,0 1 1,15 1-1,-29 0 95,0-1 1,0 0-1,0 1 0,0 0 1,0-1-1,0 1 0,0-1 1,0 1-1,-1 0 1,1-1-1,0 1 0,0 0 1,0 0-1,-1 0 0,1 0 1,-1 0-1,1 0 0,-1 0 1,1 0-1,-1 0 0,1 0 1,-1 0-1,0 0 1,1 0-1,-1 0 0,0 0 1,0 0-1,0 1 0,0-1 1,0 0-1,0 0 0,0 0 1,0 0-1,-1 0 0,1 0 1,-1 2-1,-14 40 421,-36 40 1819,45-73-1944,-1-1 1,0-1 0,-1 1-1,1-1 1,-2-1-1,-13 11 1,20-59-3035,21-52-4981,-9 31 955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9.704"/>
    </inkml:context>
    <inkml:brush xml:id="br0">
      <inkml:brushProperty name="width" value="0.025" units="cm"/>
      <inkml:brushProperty name="height" value="0.025" units="cm"/>
    </inkml:brush>
  </inkml:definitions>
  <inkml:trace contextRef="#ctx0" brushRef="#br0">13 0 11883,'0'0'5157,"1"9"-3208,1 47 1269,-9 111 1,-2-7-2172,9-152-1020,0 0 0,1 1 0,0-1-1,0 0 1,4 14 0,-4-20-22,-1-1-1,1 1 0,-1-1 0,1 0 1,0 0-1,-1 1 0,1-1 1,0 0-1,0 0 0,0 0 1,0 0-1,0 0 0,0 0 1,0 0-1,0 0 0,1 0 1,-1 0-1,0-1 0,1 1 1,-1 0-1,0-1 0,1 1 1,-1-1-1,1 0 0,-1 1 1,1-1-1,-1 0 0,0 0 1,1 0-1,-1 0 0,1 0 0,-1 0 1,1 0-1,-1-1 0,1 1 1,-1 0-1,0-1 0,1 1 1,-1-1-1,1 0 0,-1 1 1,2-2-1,2-2 18,1 1 1,-1-1-1,0 0 1,0-1-1,0 1 0,0-1 1,-1 0-1,0 0 0,0 0 1,4-9-1,34-62-65,-39 70 27,31-72-62,-20 44 183,-11 27 70,-3 10 114,-13 40-173,8-28 32,0 0 0,1 0 0,1 0 0,1 1 0,-2 18 0,4-32-137,0-1 0,0 0 0,0 0 0,0 1 0,0-1-1,0 0 1,1 0 0,-1 0 0,0 1 0,1-1 0,-1 0 0,1 0 0,-1 0 0,1 0 0,-1 0 0,1 0 0,0 0 0,0 0 0,-1 0 0,1 0 0,0 0 0,0-1 0,0 1 0,0 0 0,2 0 0,-1 0 6,0 0 0,1 0 0,-1-1 0,0 0 0,1 1 0,-1-1 0,1 0 0,-1 0 0,0 0 0,1 0 0,-1-1-1,4 0 1,3-1 31,-1-1-1,1 0 1,0-1-1,-1 1 1,1-2-1,7-5 1,63-51-20,-56 41-67,1 1 0,1 2 0,38-22 0,-61 38 31,1 0 1,-1 0 0,0 0-1,1 0 1,-1 0 0,1 0-1,-1 1 1,1-1 0,-1 1-1,1 0 1,0 0 0,-1 0-1,5 0 1,-6 1 13,0-1 0,1 0 1,-1 1-1,0-1 0,0 1 0,0 0 0,0-1 1,0 1-1,0 0 0,0 0 0,-1 0 0,1-1 0,0 1 1,0 0-1,-1 0 0,1 0 0,0 0 0,-1 0 1,1 1-1,0 1 0,1 5 89,-1 0 1,0 1 0,0-1-1,-1 0 1,1 1-1,-3 13 1,1-14 3,-4 26 98,4-28-120,-1 0-1,1 0 0,1 0 1,-1 0-1,1 0 0,1 9 0,0-14-57,0-1-1,0 0 1,0 1-1,0-1 0,0 0 1,0 0-1,1 0 1,-1 0-1,0 0 0,0 0 1,0-1-1,0 1 0,0 0 1,0 0-1,0-1 1,1 1-1,0-2 0,13-7 32,0-2-1,0 1 1,-2-2-1,23-23 0,8-7-7,-34 33-55,1-2-70,1 1-1,0 0 1,0 1-1,1 0 1,0 1-1,0 1 1,1 0 0,20-8-1,-33 15 74,0 0 0,0 0 0,1 0 0,-1 0 0,0 0 0,0 0 0,0 0 0,0 0 0,0 0 0,1 1 0,-1-1 0,0 0-1,0 1 1,0-1 0,0 1 0,0-1 0,0 1 0,0-1 0,0 1 0,0 0 0,0-1 0,-1 1 0,1 0 0,0 0 0,0 0 0,-1 0 0,1 0 0,0 0-1,-1 0 1,1 0 0,-1 0 0,1 0 0,-1 0 0,0 0 0,1 0 0,-1 0 0,0 0 0,0 1 0,0 0 0,1 56 184,-2-41-159,0-4 2,3 31 7,-2-43-21,0 0 1,1 0-1,-1-1 0,0 1 0,1 0 0,-1 0 0,1 0 1,-1-1-1,0 1 0,1 0 0,0-1 0,-1 1 1,1 0-1,-1-1 0,1 1 0,0-1 0,-1 1 0,1-1 1,0 1-1,0-1 0,0 1 0,-1-1 0,1 0 1,0 0-1,0 1 0,0-1 0,0 0 0,-1 0 0,1 0 1,0 0-1,0 0 0,0 0 0,0 0 0,0 0 1,-1 0-1,1 0 0,0 0 0,0-1 0,0 1 1,0 0-1,-1-1 0,1 1 0,1-1 0,4-2-122,1-1-1,-1 1 1,0-1-1,0 0 0,0-1 1,0 0-1,-1 0 1,1 0-1,3-6 1,40-58-9096,-22 21-7029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0.332"/>
    </inkml:context>
    <inkml:brush xml:id="br0">
      <inkml:brushProperty name="width" value="0.025" units="cm"/>
      <inkml:brushProperty name="height" value="0.025" units="cm"/>
    </inkml:brush>
  </inkml:definitions>
  <inkml:trace contextRef="#ctx0" brushRef="#br0">29 91 9417,'-14'9'8007,"-1"-5"-5989,15-1-832,6-2-674,22-1-352,21 0 257,13-3-33,17-8-352,3-6 32,11-5-1121,-11-5-1986,-11-1-4004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0.674"/>
    </inkml:context>
    <inkml:brush xml:id="br0">
      <inkml:brushProperty name="width" value="0.025" units="cm"/>
      <inkml:brushProperty name="height" value="0.025" units="cm"/>
    </inkml:brush>
  </inkml:definitions>
  <inkml:trace contextRef="#ctx0" brushRef="#br0">0 61 10602,'0'0'6481,"10"-7"-5435,-1 0-905,0 1 0,1 0 0,0 1 0,0 0-1,0 1 1,1 0 0,0 0 0,-1 1 0,1 0 0,0 1 0,1 1-1,13-1 1,-16 1-122,-1 1 0,1 0 0,0 0 0,-1 1 0,1 0 0,-1 1 0,1 0 0,-1 0 0,0 1 0,1 0 0,10 6 0,-15-6-12,0 0 0,0 0 0,0 1 0,0-1 0,-1 1 0,0 0-1,0 0 1,0 0 0,0 0 0,0 1 0,-1-1 0,0 1 0,0 0 0,0-1 0,-1 1 0,1 0 0,-1 0 0,0 0 0,-1 0 0,1 10 0,-1 1 117,0 0 0,-1 0 0,-1 0 0,0-1 0,-1 1 0,-1 0 0,-1-1 0,-11 27 0,-7 6 82,-39 59 0,12-20-1547,36-62-2113,4-13-3652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18.137"/>
    </inkml:context>
    <inkml:brush xml:id="br0">
      <inkml:brushProperty name="width" value="0.025" units="cm"/>
      <inkml:brushProperty name="height" value="0.025" units="cm"/>
      <inkml:brushProperty name="color" value="#E71224"/>
    </inkml:brush>
  </inkml:definitions>
  <inkml:trace contextRef="#ctx0" brushRef="#br0">2865 0 9545,'-76'108'1564,"-87"161"0,-17 57 1164,-351 476 0,-105 4-1837,160-210-148,189-240-647,196-254-61,-136 118-1,224-217-38,-8 8-52,-1 0 0,0-1-1,-1-1 1,0 0 0,0 0 0,-1-2 0,0 1 0,0-2 0,-21 7-1,33-12-21,1-1 0,0 0 0,0 1 0,-1-1-1,1 0 1,0 0 0,0 0 0,-1 0 0,1 0 0,0 0-1,-1-1 1,1 1 0,0 0 0,0 0 0,0-1 0,-1 1-1,1-1 1,0 0 0,0 1 0,0-1 0,0 0 0,0 1-1,0-1 1,0 0 0,0 0 0,0 0 0,0 0 0,0 0-1,1 0 1,-1 0 0,0 0 0,1 0 0,-1 0 0,1-1-1,-1 0 1,-1-5-576,1 0-1,0 0 0,0 0 1,1 0-1,0-11 0,0 1-498,0-47-2691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0.762"/>
    </inkml:context>
    <inkml:brush xml:id="br0">
      <inkml:brushProperty name="width" value="0.025" units="cm"/>
      <inkml:brushProperty name="height" value="0.025" units="cm"/>
    </inkml:brush>
  </inkml:definitions>
  <inkml:trace contextRef="#ctx0" brushRef="#br0">1 10 19314,'0'0'5638,"46"-9"-15055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4.630"/>
    </inkml:context>
    <inkml:brush xml:id="br0">
      <inkml:brushProperty name="width" value="0.025" units="cm"/>
      <inkml:brushProperty name="height" value="0.025" units="cm"/>
    </inkml:brush>
  </inkml:definitions>
  <inkml:trace contextRef="#ctx0" brushRef="#br0">120 451 14798,'0'0'4361,"-9"-3"-3373,7 1-975,0 1 1,0 0-1,0 0 1,-1 1-1,1-1 1,0 0-1,-1 1 0,1 0 1,0-1-1,-1 1 1,1 0-1,-1 0 0,1 0 1,0 1-1,-1-1 1,1 0-1,-1 1 0,1 0 1,0-1-1,0 1 1,-1 0-1,1 0 1,0 0-1,0 1 0,0-1 1,0 1-1,0-1 1,0 1-1,1-1 0,-1 1 1,0 0-1,1 0 1,-1 0-1,1 0 0,0 0 1,0 0-1,-1 0 1,2 0-1,-1 1 1,-1 2-1,-7 13-9,-9 19 148,16-27 175,9-15 284,-6 3-613,1 0 0,-1 1-1,0-1 1,1 1 0,0-1 0,-1 1-1,1-1 1,0 1 0,-1 0 0,1 0-1,0 0 1,0 0 0,0 0-1,0 0 1,0 1 0,0-1 0,0 0-1,0 1 1,0 0 0,0-1 0,1 1-1,-1 0 1,0 0 0,0 1-1,0-1 1,0 0 0,0 0 0,0 1-1,0 0 1,0-1 0,0 1-1,0 0 1,0 0 0,0 0 0,0 0-1,0 0 1,0 1 0,-1-1 0,1 0-1,-1 1 1,1-1 0,-1 1-1,1 0 1,-1-1 0,0 1 0,0 0-1,0 0 1,1 2 0,6 11 5,0 1 1,-1 1-1,-1-1 1,7 28 0,-12-39 15,36 149-31,-33-131 248,-1 0 0,-1-1 0,-1 1 0,-4 45 1,2-65-178,0-1 0,1 0 0,-1 1 0,0-1 0,0 0 1,0 0-1,-1 0 0,1 0 0,0 0 0,-1 0 0,0 0 0,1 0 1,-1 0-1,0-1 0,0 1 0,0-1 0,0 0 0,0 1 0,0-1 1,0 0-1,0 0 0,-1 0 0,1 0 0,0-1 0,-1 1 0,1-1 1,0 1-1,-1-1 0,1 0 0,-5 0 0,5 0-58,0 0 0,-1 0 0,1 0 0,0 0 0,0 0 0,-1-1 0,1 1 0,0-1 0,0 1 0,0-1 0,-1 0 1,1 0-1,0 0 0,0 0 0,0 0 0,1-1 0,-1 1 0,0 0 0,0-1 0,1 0 0,-1 1 0,1-1 0,-1 0 0,1 0 0,0 0 0,0 0 0,0 0 0,0 0 0,0 0 0,0 0 0,0 0 0,1 0 0,-1-3 0,0-12-12,2 0 0,0-1 0,1 1-1,0 0 1,2 0 0,0 1 0,1-1 0,0 1 0,1 0-1,1 0 1,13-21 0,-1 5 29,1 1 1,1 0-1,2 2 0,33-33 0,-55 61-13,46-42 119,-45 42-113,0-1-1,0 1 0,0-1 1,0 1-1,1 0 1,-1 0-1,0 0 0,1 0 1,-1 0-1,0 0 1,1 1-1,-1-1 0,1 1 1,-1-1-1,1 1 1,-1 0-1,1 0 0,-1 0 1,1 1-1,-1-1 1,5 2-1,-5-1 19,-1 0 1,0 0-1,1 1 0,-1-1 0,0 1 1,0-1-1,0 1 0,0-1 0,0 1 0,0-1 1,0 1-1,-1 0 0,1-1 0,-1 1 1,1 0-1,-1 0 0,0 0 0,1-1 1,-1 5-1,0 43 364,-1-33-335,0 6 423,-1-37 394,0-39-411,10-28-449,3-65 589,-12 174-414,-1-8-179,2 0 1,0 0-1,1 0 1,4 22-1,-5-38-15,1 0 1,-1 1-1,1-1 0,0 0 0,0 0 0,0 1 0,1-1 1,-1 0-1,1 0 0,0 0 0,0 0 0,0-1 0,0 1 1,0 0-1,0-1 0,1 0 0,-1 1 0,1-1 0,0 0 1,0 0-1,0 0 0,0-1 0,0 1 0,0-1 0,0 0 1,0 0-1,1 0 0,-1 0 0,0 0 0,6 0 0,-5-1 12,0-1-1,1 0 1,-1 0-1,0 0 0,0 0 1,0 0-1,0-1 0,0 0 1,0 0-1,0 0 0,0 0 1,-1-1-1,1 1 1,-1-1-1,0 0 0,0 0 1,0 0-1,0 0 0,0-1 1,-1 1-1,3-5 1,7-11 57,0-1 0,14-34 0,-23 46-44,5-17 17,3-7 48,-7 30-182,-3 18-182,-3 25 196,0-30 78,1 1 0,1-1-1,-1 0 1,2 1 0,0-1 0,0 0-1,1 1 1,0-1 0,1 0 0,4 11-1,-7-22 11,0 1-1,1 0 0,-1-1 0,0 1 0,1-1 1,-1 1-1,1-1 0,-1 1 0,0-1 0,1 0 1,-1 1-1,1-1 0,-1 1 0,1-1 0,0 0 0,-1 0 1,1 1-1,-1-1 0,1 0 0,-1 0 0,1 0 1,0 1-1,-1-1 0,1 0 0,-1 0 0,1 0 1,0 0-1,-1 0 0,1 0 0,0 0 0,-1-1 1,1 1-1,19-16 194,12-32 79,-30 43-270,15-30 53,-14 27-63,1-1-1,0 1 0,0-1 1,1 1-1,-1 1 0,2-1 1,-1 1-1,1 0 0,0 0 1,12-10-1,-17 17-4,0-1 0,-1 1 0,1 0 0,0 0 0,0-1 0,0 1 0,0 0 0,0 0 0,0 0 0,0 0 0,0 0 0,-1 0 0,1 0 0,0 0 0,0 0 0,0 1 0,0-1 0,0 0 0,0 1 0,-1-1 0,1 0 0,0 1 0,0-1 0,0 1 0,-1-1 0,1 1 0,0-1 0,-1 1 0,1 0 0,0-1 0,-1 1 0,1 1 0,20 33-309,-1-5-1571,-19-29 1687,0 0 0,1 0 0,-1-1 0,0 1 0,1 0-1,-1-1 1,1 1 0,-1-1 0,0 1 0,1-1 0,-1 0 0,1 0 0,-1 0 0,1 0 0,-1 0 0,1 0 0,0 0 0,-1 0 0,0 0 0,1-1 0,-1 1-1,1-1 1,-1 1 0,1-1 0,-1 0 0,0 1 0,1-1 0,-1 0 0,0 0 0,0 0 0,0 0 0,2-2 0,4-4-617,0 0-1,0-1 1,10-16 0,-4 5-1414,20-14-1101,7-8 1774,-23 10 6992,-18 26 367,-7 8-4433,-8 9-1442,12-5 94,-1 0 0,1 1 1,0 0-1,1-1 0,-1 1 0,2 0 0,-1 1 1,1-1-1,0 0 0,1 1 0,0-1 0,0 1 1,1 10-1,0-19-10,0 0 0,1 1 0,-1-1 0,0 1 0,0-1 0,1 0-1,-1 1 1,0-1 0,1 0 0,-1 1 0,0-1 0,1 0 0,-1 1 0,0-1 0,1 0 0,-1 0 0,1 1 0,-1-1 0,1 0 0,-1 0 0,0 0 0,1 0 0,-1 0-1,1 1 1,-1-1 0,1 0 0,-1 0 0,1 0 0,-1 0 0,1 0 0,-1-1 0,1 1 0,-1 0 0,1 0 0,-1 0 0,1-1 0,18-5 407,-11 1-335,-2 0 0,1-1 0,0 0 0,-1 0 0,0-1 0,-1 1 0,1-1 0,6-13 1,34-67 18,-39 74-71,-5 7-99,39-89 988,-38 88-725,-1 0 0,0 0-1,0-1 1,-1 1 0,0 0 0,0-1 0,-1 1 0,1-1 0,-2 1-1,1-1 1,-3-9 0,3 17-182,0 0 1,0 0-1,0-1 0,0 1 1,0 0-1,0 0 0,0-1 1,0 1-1,0 0 0,0 0 1,-1-1-1,1 1 0,0 0 1,0 0-1,0 0 0,-1-1 0,1 1 1,0 0-1,0 0 0,0 0 1,-1 0-1,1-1 0,0 1 1,0 0-1,-1 0 0,1 0 1,0 0-1,0 0 0,-1 0 1,1 0-1,0 0 0,-1 0 1,1 0-1,0 0 0,0 0 1,-1 0-1,1 0 0,0 0 0,0 0 1,-1 0-1,1 0 0,0 0 1,0 0-1,-1 0 0,1 1 1,0-1-1,0 0 0,-1 0 1,1 0-1,0 0 0,0 1 1,0-1-1,-1 0 0,1 0 1,0 0-1,0 1 0,0-1 1,-1 0-1,-9 15 110,2 8-67,0 0-1,2 1 1,1-1 0,1 1-1,0 0 1,2 0 0,2 48 0,0-69-43,0 0 1,0 0 0,1 0 0,-1 0 0,1 0-1,0 0 1,-1-1 0,1 1 0,0 0 0,1-1-1,-1 1 1,0 0 0,1-1 0,-1 0-1,1 1 1,3 3 0,-3-5-120,0 0 0,0 0 1,0 1-1,0-1 0,0 0 0,0-1 0,0 1 0,0 0 1,0-1-1,1 1 0,-1-1 0,0 0 0,0 1 0,0-1 1,1 0-1,-1 0 0,3-1 0,1 0-778,1-1-1,0 0 0,-1 0 1,1-1-1,-1 1 1,0-1-1,0-1 1,0 1-1,0-1 1,-1 0-1,1 0 0,7-8 1,9-16-5601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4.976"/>
    </inkml:context>
    <inkml:brush xml:id="br0">
      <inkml:brushProperty name="width" value="0.025" units="cm"/>
      <inkml:brushProperty name="height" value="0.025" units="cm"/>
    </inkml:brush>
  </inkml:definitions>
  <inkml:trace contextRef="#ctx0" brushRef="#br0">86 1 13485,'-5'0'1147,"0"0"1,0 0-1,0 1 1,0 0-1,1 0 1,-1 1 0,-8 3-1,10-4-1069,1 0 0,-1 0 0,1 0 0,0 1-1,0 0 1,0-1 0,0 1 0,0 0 0,0 0 0,0 0 0,0 0 0,1 0 0,-1 0-1,1 0 1,-1 1 0,1-1 0,0 0 0,0 1 0,0-1 0,0 1 0,1 0-1,-1-1 1,1 1 0,-1-1 0,1 4 0,44-4-1375,-5-6-669,-29 2 1670,1 0 0,0 1 0,-1 1 0,1 0 0,16 1 0,-25 0 369,0-1-1,0 1 0,0-1 0,0 1 1,0 0-1,0 0 0,0 0 1,0 0-1,0 0 0,0 0 0,0 1 1,-1-1-1,1 1 0,-1-1 1,1 1-1,-1-1 0,1 1 0,-1 0 1,0 0-1,0 0 0,0-1 1,0 1-1,0 0 0,0 0 1,-1 1-1,1-1 0,-1 0 0,1 0 1,-1 0-1,0 0 0,0 0 1,0 3-1,1-1 56,-1 0-1,0 0 1,0 0 0,0 0-1,0 0 1,0 0 0,-1 0 0,0 0-1,0 0 1,0-1 0,0 1 0,-1 0-1,0 0 1,1-1 0,-1 1-1,0-1 1,-1 0 0,1 0 0,-1 1-1,1-1 1,-1-1 0,0 1-1,0 0 1,0-1 0,0 1 0,-1-1-1,1 0 1,-1 0 0,1-1-1,-1 1 1,0-1 0,1 1 0,-1-1-1,0 0 1,0-1 0,0 1 0,0-1-1,0 0 1,-7 0 0,10 0-309,1 0 1,-1 0 0,0-1-1,0 1 1,0 0 0,1-1 0,-1 1-1,0-1 1,1 1 0,-1-1-1,0 1 1,1-1 0,-1 1-1,0-1 1,1 0 0,-1 1 0,1-1-1,-1 0 1,1 0 0,0 1-1,-1-1 1,1 0 0,0 0 0,-1 0-1,1 1 1,0-1 0,0 0-1,0 0 1,0 0 0,0 0-1,0 0 1,0 1 0,0-1 0,0 0-1,0 0 1,0 0 0,0 0-1,1 0 1,-1-4-1298,0-13-5115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5.309"/>
    </inkml:context>
    <inkml:brush xml:id="br0">
      <inkml:brushProperty name="width" value="0.025" units="cm"/>
      <inkml:brushProperty name="height" value="0.025" units="cm"/>
    </inkml:brush>
  </inkml:definitions>
  <inkml:trace contextRef="#ctx0" brushRef="#br0">121 74 17296,'0'0'6780,"-8"-2"-4997,6 1-1729,-1 0 0,1 0-1,0 1 1,-1-1 0,1 1-1,-1 0 1,1 0 0,-1 0-1,1 0 1,-1 0 0,1 0-1,-1 1 1,1-1 0,0 1-1,-1-1 1,1 1 0,0 0 0,-1 0-1,1 0 1,0 1 0,0-1-1,0 0 1,0 1 0,0-1-1,0 1 1,0 0 0,1 0-1,-1 0 1,1 0 0,-1 0 0,1 0-1,0 0 1,-1 0 0,0 5-1,-5 5-41,1 0-1,0 1 0,-6 20 0,10-28 1,1 0-1,-1 0 0,1 1 1,0-1-1,1 0 0,0 0 1,-1 0-1,2 1 0,-1-1 0,0 0 1,1 0-1,2 9 0,-2-13-5,0 0 0,0 0 0,-1 0 0,1 0 0,0-1-1,0 1 1,0 0 0,0 0 0,0-1 0,0 1-1,0 0 1,1-1 0,-1 1 0,0-1 0,0 1 0,0-1-1,0 0 1,1 1 0,-1-1 0,0 0 0,0 0-1,1 0 1,-1 0 0,0 0 0,1 0 0,-1 0 0,0-1-1,0 1 1,0 0 0,1-1 0,-1 1 0,0-1-1,0 1 1,0-1 0,0 0 0,0 1 0,0-1 0,2-1-1,41-30 174,-33 19-162,-2 0 1,1-1-1,-1 0 0,-1 0 0,-1-1 1,0 0-1,-1 0 0,0-1 0,-1 0 1,-1 0-1,-1 0 0,3-31 0,-12 140-38,3-66 8,1 1-1,1 0 1,4 32 0,-4-59-28,1 0 0,0 0 0,1 0 1,-1 1-1,0-1 0,0 0 1,0 0-1,1 0 0,-1 0 0,0 0 1,1 0-1,-1 0 0,1 0 1,-1 0-1,1 0 0,0 0 0,-1-1 1,1 1-1,0 0 0,0 0 1,0-1-1,0 2 0,0-2-57,0 0 0,0 0-1,0 0 1,0 0 0,-1 0 0,1 0-1,0 0 1,0-1 0,0 1 0,-1 0-1,1 0 1,0-1 0,0 1 0,-1-1-1,1 1 1,0 0 0,0-1 0,-1 1-1,1-1 1,-1 0 0,2 0 0,2-4-583,0 1 0,0-1 0,0 0 0,0 0 1,-1-1-1,4-7 0,6-26-2917,-1-9-2856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5.689"/>
    </inkml:context>
    <inkml:brush xml:id="br0">
      <inkml:brushProperty name="width" value="0.025" units="cm"/>
      <inkml:brushProperty name="height" value="0.025" units="cm"/>
    </inkml:brush>
  </inkml:definitions>
  <inkml:trace contextRef="#ctx0" brushRef="#br0">24 0 15407,'0'0'6037,"-1"9"-4510,-12 107 1503,4 119-1,8-232-3013,1-1-1,0 0 0,0 1 1,1-1-1,-1 0 1,0 1-1,1-1 0,0 0 1,-1 1-1,1-1 1,0 0-1,0 0 0,0 0 1,0 0-1,1 0 0,-1 0 1,1 0-1,-1 0 1,1-1-1,2 3 0,-3-3-10,1 0 0,-1-1 0,1 1 0,0-1 0,-1 0 0,1 1 0,0-1 0,-1 0-1,1 0 1,-1 0 0,1 0 0,0 0 0,-1-1 0,1 1 0,0 0 0,-1-1-1,1 1 1,-1-1 0,1 0 0,-1 1 0,1-1 0,-1 0 0,1 0 0,-1 0 0,0 0-1,0 0 1,1 0 0,-1 0 0,1-2 0,33-37-423,12-11-236,-44 49 640,0-1-1,0 1 1,1 0 0,-1-1-1,1 2 1,-1-1 0,1 0-1,0 1 1,-1-1 0,1 1 0,0 0-1,0 1 1,0-1 0,5 0-1,-8 2 16,1-1 0,-1 0 0,0 1 0,1-1 0,-1 1 0,0 0 0,0-1 0,0 1 0,1 0 0,-1 0 0,0 0 0,0 0 0,0-1 0,0 2 0,-1-1 0,1 0 0,0 0 0,0 0 0,-1 0 0,1 0 0,0 1 0,-1-1 0,1 0 0,-1 0 0,0 1 0,1-1 0,-1 1 0,0-1 0,0 0 0,0 1 0,0 1 0,1 56 247,-1-45-218,-4 14-109,3-12 1320,19-26-631,39-25-929,-46 29-726,0 0 0,0 0-1,15-13 1,-14 0-4188,-14 4-2357,-9 5-4325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6.062"/>
    </inkml:context>
    <inkml:brush xml:id="br0">
      <inkml:brushProperty name="width" value="0.025" units="cm"/>
      <inkml:brushProperty name="height" value="0.025" units="cm"/>
    </inkml:brush>
  </inkml:definitions>
  <inkml:trace contextRef="#ctx0" brushRef="#br0">1 120 448,'0'0'26233,"16"-49"-25592,23 32-65,6 2-480,1 2-96,4 4-704,-5 3-1795,-6 0-2433,-5 1-5286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6.394"/>
    </inkml:context>
    <inkml:brush xml:id="br0">
      <inkml:brushProperty name="width" value="0.025" units="cm"/>
      <inkml:brushProperty name="height" value="0.025" units="cm"/>
    </inkml:brush>
  </inkml:definitions>
  <inkml:trace contextRef="#ctx0" brushRef="#br0">70 1 20307,'0'0'3369,"-9"13"-2104,2-4-1036,1-2-102,1-1 0,0 1-1,0 0 1,1 1 0,0-1 0,0 1 0,0 0 0,1 0-1,1 0 1,-1 1 0,0 9 0,0 5 164,1 0-1,1 0 1,4 37-1,-2-53-250,0 0 0,0 0-1,1-1 1,0 1 0,0 0-1,0-1 1,1 1 0,0-1-1,0 0 1,1 0-1,0 0 1,0-1 0,0 1-1,0-1 1,1 0 0,7 6-1,-10-9-30,0 0-1,0 0 0,0-1 1,1 1-1,-1-1 1,0 1-1,1-1 0,-1 0 1,1 0-1,-1 0 0,1 0 1,-1 0-1,1-1 0,0 1 1,0-1-1,-1 0 1,1 0-1,0 0 0,-1 0 1,1 0-1,0 0 0,0-1 1,-1 1-1,1-1 0,-1 0 1,1 0-1,0 0 1,-1 0-1,0 0 0,1-1 1,-1 1-1,0-1 0,1 1 1,-1-1-1,0 0 0,0 0 1,-1 0-1,1 0 1,0 0-1,-1 0 0,1-1 1,-1 1-1,1-1 0,0-2 1,3-6 8,0 0 0,0 0-1,-1-1 1,-1 1 0,0-1 0,-1 0 0,0 0 0,0-20 0,-2 32-10,0-20 25,-2 13 78,-1 9 253,-1 14-317,1 0 0,0-1 0,1 1 0,0 0 0,2 0 0,0 0 0,1 1 0,0-1 0,7 27-1,-8-41-37,1 0 0,0 0 0,-1 0-1,1 0 1,0 0 0,0 0-1,1 0 1,-1 0 0,0 0-1,1 0 1,-1-1 0,1 1 0,-1 0-1,1-1 1,0 0 0,0 1-1,0-1 1,0 0 0,0 0 0,0 0-1,0 0 1,0 0 0,0 0-1,0-1 1,0 1 0,0-1-1,1 1 1,-1-1 0,0 0 0,0 0-1,1 0 1,-1 0 0,0-1-1,0 1 1,1 0 0,-1-1 0,0 0-1,0 1 1,0-1 0,0 0-1,2-1 1,7-3-7,0 0 0,-1-1 0,1 0 0,-1-1 0,-1 0 0,12-11 0,-18 15-471,25-25 649,-20 10-2149,-8 18 1700,0-1 0,0 0 0,0 1 1,1-1-1,-2 0 0,1 1 0,0-1 0,0 0 1,0 1-1,0-1 0,0 0 0,0 1 1,-1-1-1,1 0 0,0 1 0,-1-1 0,1 1 1,0-1-1,-1 1 0,1-1 0,-1 1 0,0-1 1,-9-8-5641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6.724"/>
    </inkml:context>
    <inkml:brush xml:id="br0">
      <inkml:brushProperty name="width" value="0.025" units="cm"/>
      <inkml:brushProperty name="height" value="0.025" units="cm"/>
    </inkml:brush>
  </inkml:definitions>
  <inkml:trace contextRef="#ctx0" brushRef="#br0">1 0 19410,'0'0'8873,"59"7"-33633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7.073"/>
    </inkml:context>
    <inkml:brush xml:id="br0">
      <inkml:brushProperty name="width" value="0.025" units="cm"/>
      <inkml:brushProperty name="height" value="0.025" units="cm"/>
    </inkml:brush>
  </inkml:definitions>
  <inkml:trace contextRef="#ctx0" brushRef="#br0">111 251 10698,'0'0'8339,"-10"4"-7010,4-1-1157,0 0 0,0 1 0,0 0 0,0 0 0,0 0 0,1 0 0,-1 1 0,1 0 0,1 0 0,-1 0 0,1 1 0,0 0 0,0 0 1,0 0-1,1 0 0,0 0 0,0 1 0,0-1 0,1 1 0,0 0 0,-1 10 0,1-9 96,1 1 1,0-1-1,1 1 0,0 0 1,0-1-1,0 1 1,4 16-1,-3-24-225,-1 1 0,1 0 0,-1-1 0,1 1 0,0-1 0,0 1 0,0 0 0,0-1-1,0 0 1,0 1 0,0-1 0,0 0 0,1 1 0,-1-1 0,0 0 0,1 0 0,-1 0 0,3 1 0,-2-1-27,1-1 0,-1 1 0,1-1 0,-1 0 0,1 0 0,-1 0 0,1 0 0,-1 0 0,1 0 0,-1-1 0,1 1 0,-1-1 0,0 1 0,1-1 0,-1 0 0,5-2 0,0-2-6,1 0-1,-1 0 1,0-1 0,0 1 0,-1-1-1,1-1 1,-2 0 0,1 1-1,-1-2 1,0 1 0,0 0 0,0-1-1,5-16 1,-2 6-1,-1-1 1,-1-1-1,0 1 0,-2-1 1,3-24-1,-4 15 116,-2-55 0,-2 74-100,0 0 1,0 0 0,-1 0 0,0 0-1,-1 0 1,0 1 0,-1-1 0,0 1-1,-5-9 1,9 16-29,-1 1 1,0-1-1,1 1 0,-1 0 0,0 0 0,0 0 1,0-1-1,0 1 0,0 0 0,0 0 0,0 0 1,0 0-1,-1 1 0,1-1 0,0 0 0,-1 0 1,1 1-1,0-1 0,-1 1 0,1-1 0,-1 1 0,1-1 1,0 1-1,-1 0 0,1 0 0,-1 0 0,-1 0 1,0 1-5,1 0 1,0 0-1,0 0 1,0 0 0,-1 1-1,1-1 1,0 1-1,1-1 1,-1 1-1,0 0 1,0 0 0,1-1-1,-1 1 1,-1 4-1,-4 5-1,1 0 0,0 1 0,1 0-1,0 0 1,-3 14 0,7-21-12,0 0 0,0 0 0,0 1 1,1-1-1,0 0 0,0 0 0,1 0 0,-1 0 0,1 0 0,0 0 1,1 0-1,-1 0 0,1 0 0,0-1 0,0 1 0,4 6 0,3 3-135,1-1 0,0-1 0,22 21-1,-20-21 86,-1-1 1,0 1-1,-1 1 0,10 15 0,-7 0-129,-12-23-26,1 0 0,1 0 1,-1 0-1,1 0 0,0 0 0,6 8 1,-3-13-6764,-6-8 21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7.463"/>
    </inkml:context>
    <inkml:brush xml:id="br0">
      <inkml:brushProperty name="width" value="0.025" units="cm"/>
      <inkml:brushProperty name="height" value="0.025" units="cm"/>
    </inkml:brush>
  </inkml:definitions>
  <inkml:trace contextRef="#ctx0" brushRef="#br0">0 125 13261,'0'0'9513,"31"-47"-8168,8 26-1089,5 1-608,5 2-2691,-3 0-4933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18.582"/>
    </inkml:context>
    <inkml:brush xml:id="br0">
      <inkml:brushProperty name="width" value="0.025" units="cm"/>
      <inkml:brushProperty name="height" value="0.025" units="cm"/>
      <inkml:brushProperty name="color" value="#E71224"/>
    </inkml:brush>
  </inkml:definitions>
  <inkml:trace contextRef="#ctx0" brushRef="#br0">1 0 11115,'0'0'4083,"9"15"-4045,14 22 49,319 533 386,-167-235-362,79 143-138,31-18 904,121 68 1167,29-21-593,-288-339-1305,-108-123-267,94 103 358,-107-122-979,1-1 0,2-1 1,38 25-1,-58-44-185,0 1 0,0-2 0,1 1 0,0-1 0,10 2 0,40 1-8367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7.919"/>
    </inkml:context>
    <inkml:brush xml:id="br0">
      <inkml:brushProperty name="width" value="0.025" units="cm"/>
      <inkml:brushProperty name="height" value="0.025" units="cm"/>
    </inkml:brush>
  </inkml:definitions>
  <inkml:trace contextRef="#ctx0" brushRef="#br0">45 0 16367,'0'0'2803,"-8"14"-1692,5-8-1007,-2 3-20,0 1 0,1-1 0,0 1 0,0 0 0,1 0 0,1 0 0,-1 0 0,2 0 0,-2 20 0,3-17-63,0 36 219,7 56 1,-5-91-95,0 0 1,1 0-1,1-1 1,0 1 0,1-1-1,0 0 1,1 0-1,14 22 1,-20-33-101,1 0 1,1-1-1,-1 1 0,0-1 1,0 1-1,0-1 1,1 1-1,-1-1 1,1 0-1,-1 0 0,1 1 1,0-1-1,-1 0 1,1-1-1,0 1 0,0 0 1,0 0-1,-1-1 1,1 1-1,0-1 0,0 0 1,0 1-1,0-1 1,0 0-1,0 0 0,0 0 1,0 0-1,0-1 1,0 1-1,0-1 1,-1 1-1,1-1 0,0 1 1,0-1-1,0 0 1,-1 0-1,1 0 0,0 0 1,-1 0-1,1 0 1,-1-1-1,1 1 0,-1 0 1,0-1-1,1 1 1,1-3-1,7-8 185,-1-1 0,1 0-1,-2 0 1,9-19 0,-16 31-256,21-49 103,8-14 1023,-21 119-471,-5-8-482,-4-34-142,1 0 0,0-1 0,0 1 0,1 0 0,1-1 0,0 1 0,1-1 0,0 0 0,1 0 0,6 12 0,-10-24-3,-1 1 0,1 0 0,-1-1 0,1 1 0,-1-1 0,1 1 0,-1-1 0,1 1 0,-1-1 0,1 0 0,0 1 0,-1-1 0,1 0 0,0 1 0,-1-1 0,1 0 0,0 0 0,0 1 0,-1-1 0,1 0 0,0 0 0,-1 0 0,1 0 0,0 0 0,0 0 0,-1 0 0,1 0 1,1-1-1,18-14-32,12-32-1489,-29 43 1055,30-70-7689,-19 38 1058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8.799"/>
    </inkml:context>
    <inkml:brush xml:id="br0">
      <inkml:brushProperty name="width" value="0.025" units="cm"/>
      <inkml:brushProperty name="height" value="0.025" units="cm"/>
    </inkml:brush>
  </inkml:definitions>
  <inkml:trace contextRef="#ctx0" brushRef="#br0">36 434 13132,'0'0'11147,"-5"8"-10298,-2 3-691,4-7-125,0 0 0,0 0 0,1 0 0,0 0 0,0 1 0,0-1 0,-2 7 0,4-10-35,-1 0 0,1 0 1,0 0-1,-1 0 0,1 0 1,0 0-1,0-1 1,0 1-1,0 0 0,0 0 1,0 0-1,0 0 1,0 0-1,0 0 0,0 0 1,0 0-1,1 0 1,-1-1-1,0 1 0,1 0 1,-1 0-1,1 0 1,-1 0-1,1-1 0,-1 1 1,1 0-1,-1-1 1,1 1-1,0 0 0,-1-1 1,1 1-1,0-1 1,0 1-1,-1-1 0,1 1 1,0-1-1,0 1 1,0-1-1,0 0 0,-1 0 1,1 1-1,2-1 1,-2 0 7,1 0 0,0 0 0,0 0 1,0 0-1,-1 0 0,1 0 1,0 0-1,0-1 0,-1 1 0,1-1 1,0 1-1,-1-1 0,1 0 1,0 1-1,-1-1 0,1 0 0,-1 0 1,1 0-1,-1-1 0,0 1 1,2-2-1,3-6 82,0 0-1,0 0 1,-1-1-1,-1 0 1,1 0 0,-2 0-1,1 0 1,-1-1 0,-1 0-1,0 1 1,1-16 0,-3 26-74,-1 0 1,1 0-1,0-1 0,0 1 1,0 0-1,0 0 1,0 0-1,0 0 1,-1-1-1,1 1 1,0 0-1,0 0 1,0 0-1,0 0 1,-1 0-1,1 0 1,0 0-1,0-1 0,0 1 1,-1 0-1,1 0 1,0 0-1,0 0 1,0 0-1,-1 0 1,1 0-1,0 0 1,0 0-1,0 0 1,-1 0-1,1 0 1,0 0-1,0 0 0,0 1 1,-1-1-1,1 0 1,0 0-1,0 0 1,0 0-1,-1 0 1,1 0-1,0 0 1,0 1-1,0-1 1,0 0-1,0 0 1,-1 0-1,1 0 1,0 0-1,0 1 0,0-1 1,0 0-1,0 0 1,0 0-1,0 1 1,0-1-1,0 0 1,-11 12 0,5 2 32,1 0 0,1 0 0,0 1 0,1-1 0,1 1 0,0-1 0,1 1 0,0 0 0,2 0 0,3 28 1,-4-41-40,0 0 0,0-1 1,0 1-1,1-1 0,-1 1 1,1 0-1,-1-1 1,1 1-1,0-1 0,-1 1 1,1-1-1,0 1 0,0-1 1,0 0-1,0 1 0,0-1 1,0 0-1,0 0 1,1 0-1,-1 0 0,0 0 1,1 0-1,-1 0 0,1 0 1,-1-1-1,1 1 1,-1 0-1,1-1 0,-1 1 1,1-1-1,0 0 0,-1 0 1,1 1-1,0-1 1,-1 0-1,1 0 0,-1 0 1,1-1-1,0 1 0,-1 0 1,1-1-1,0 1 0,1-2 1,3 0 19,0-1-1,0 1 1,0-2 0,-1 1 0,1-1-1,-1 0 1,0 0 0,0 0 0,7-8-1,5-9-149,-1 0 0,-1-1 0,-1 0-1,-1-1 1,13-31 0,-16 25-629,0-1 1,-2 1 0,-1-2-1,-1 1 1,-2-1-1,-1 0 1,-1-36-1,0-16 104,-1 39 3787,-3 66-2988,-1 0 0,0-1 0,-13 38-1,1-2 678,-10 42 387,13-61-930,3 0 0,1 1 0,-6 78 0,14-116-281,0-1 1,0 1-1,0-1 1,0 1-1,0-1 1,0 1-1,0-1 0,0 1 1,0-1-1,0 1 1,0 0-1,0-1 1,0 1-1,1-1 0,-1 1 1,0-1-1,0 1 1,0-1-1,1 1 0,-1-1 1,0 0-1,1 1 1,-1-1-1,1 1 1,-1-1-1,0 0 0,1 1 1,-1-1-1,1 0 1,-1 1-1,1-1 0,0 0 1,16-7 191,14-23 41,-23 18-185,-1 0 1,0 0-1,0 0 1,7-22-1,-8 19 157,1 0 0,14-24 0,-20 38-217,-1-1 1,1 1 0,0 0-1,0 0 1,-1 0 0,1 0-1,0 0 1,0 0 0,0 0-1,0 0 1,0 0-1,0 1 1,0-1 0,0 0-1,1 1 1,-1-1 0,0 0-1,0 1 1,1 0-1,-1-1 1,0 1 0,0 0-1,1-1 1,-1 1 0,0 0-1,1 0 1,-1 0 0,0 0-1,1 1 1,-1-1-1,0 0 1,1 0 0,-1 1-1,0-1 1,0 1 0,1-1-1,-1 1 1,0 0-1,0-1 1,2 2 0,0 1-18,-1-1 1,1 1 0,0 0 0,-1-1-1,0 1 1,0 1 0,0-1-1,0 0 1,0 0 0,0 1-1,-1-1 1,0 1 0,2 5 0,0 3 132,-1 0-1,0 0 1,-1 1 0,0-1 0,-1 1 0,0-1 0,-1 1 0,-1-1 0,0 1 0,-1-1 0,0 0-1,0 0 1,-1 0 0,-7 12 0,9-22-62,1 0-1,-1-1 1,1 1 0,-1-1 0,0 0-1,0 1 1,0-1 0,0 0-1,0 0 1,0 0 0,0-1-1,0 1 1,0 0 0,0-1-1,0 1 1,-1-1 0,1 0-1,0 0 1,0 0 0,-1 0-1,1 0 1,0 0 0,0-1-1,0 1 1,-1-1 0,1 1 0,0-1-1,0 0 1,0 0 0,-4-2-1,-6-2-372,0-2 1,0 1-1,-16-13 0,5-5-3347,23 12-1923,14 1-4401,-2 6 1013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9.256"/>
    </inkml:context>
    <inkml:brush xml:id="br0">
      <inkml:brushProperty name="width" value="0.025" units="cm"/>
      <inkml:brushProperty name="height" value="0.025" units="cm"/>
    </inkml:brush>
  </inkml:definitions>
  <inkml:trace contextRef="#ctx0" brushRef="#br0">1 188 9833,'0'0'10955,"9"1"-9130,-5 0-1730,-1-1 0,1 0-1,-1 0 1,1 0-1,-1 0 1,1 0 0,-1-1-1,1 1 1,-1-1-1,0 0 1,1 0-1,-1 0 1,0-1 0,0 1-1,0-1 1,0 1-1,0-1 1,0 0 0,0-1-1,0 1 1,-1 0-1,1-1 1,-1 1 0,0-1-1,0 0 1,0 0-1,0 0 1,0 0-1,-1 0 1,1 0 0,1-6-1,2-3-18,-1 0 0,-1 0-1,1 0 1,1-21 0,-5 30-39,1 0-1,-1 0 1,0 0 0,0 0 0,-1 0 0,1 0-1,-1 0 1,1 0 0,-1 0 0,0 0 0,-2-4 0,3 6-18,-1 0 1,0 1 0,1-1 0,-1 0 0,0 0 0,0 0 0,0 1-1,0-1 1,0 1 0,0-1 0,0 0 0,0 1 0,0 0 0,0-1 0,0 1-1,0 0 1,0-1 0,0 1 0,0 0 0,0 0 0,0 0 0,-1 0-1,1 0 1,0 0 0,0 0 0,0 0 0,0 0 0,0 1 0,0-1-1,-2 1 1,1 0-24,-1 1 0,1-1 1,0 1-1,0-1 0,0 1 0,0-1 0,0 1 0,0 0 0,0 0 0,1 0 0,-1 0 0,1 0 0,0 1 0,-1-1 0,1 0 1,0 1-1,0-1 0,0 1 0,0 3 0,-12 54-31,13-58 36,-2 12-16,0-1 1,1 1-1,1 0 0,2 23 1,-2-35 16,0 0-1,0-1 1,1 1 0,-1 0 0,0 0 0,1-1 0,-1 1-1,1-1 1,0 1 0,-1 0 0,1-1 0,0 1-1,0-1 1,0 1 0,0-1 0,0 0 0,0 1 0,1-1-1,-1 0 1,0 0 0,1 0 0,-1 0 0,1 0 0,-1 0-1,1 0 1,-1-1 0,1 1 0,0 0 0,-1-1 0,1 1-1,0-1 1,-1 0 0,1 0 0,0 1 0,0-1-1,-1 0 1,1 0 0,0-1 0,0 1 0,-1 0 0,1-1-1,0 1 1,-1-1 0,1 1 0,0-1 0,-1 0 0,1 1-1,1-2 1,7-4 37,-1-1 0,1 0-1,-1 0 1,0 0 0,-1-1-1,14-17 1,7-5-38,-23 24 13,-2 2-30,1-1 0,0 1 1,0 0-1,0 0 0,11-5 0,-15 9 14,-1-1 0,1 1 0,-1 0 0,1 0 0,0 0 0,-1-1 0,1 1 0,0 0 0,-1 0 0,1 0 0,0 0-1,-1 0 1,1 0 0,0 0 0,-1 1 0,1-1 0,-1 0 0,1 0 0,0 0 0,-1 1 0,1-1 0,-1 0 0,1 1 0,0 0-1,0 0 5,0 0 0,0 1 0,0-1-1,0 1 1,0-1 0,-1 1 0,1-1-1,-1 1 1,1 0 0,-1-1 0,0 1-1,1 0 1,-1-1 0,0 3 0,0 3 70,1 1-30,-1 0-1,2 0 1,-1 0-1,5 14 1,-6-21-24,0 0-1,1 1 1,-1-1 0,1 0 0,-1-1 0,1 1 0,-1 0 0,1 0-1,-1 0 1,1 0 0,0 0 0,0 0 0,-1-1 0,1 1 0,0 0-1,0-1 1,0 1 0,0-1 0,0 1 0,0-1 0,0 1 0,0-1-1,0 1 1,0-1 0,0 0 0,0 0 0,0 0 0,0 1 0,0-1-1,0 0 1,1 0 0,-1-1 0,0 1 0,0 0 0,0 0 0,0 0-1,0-1 1,0 1 0,0-1 0,0 1 0,0 0 0,0-1 0,0 0-1,1 0 1,27-30 288,0-2-259,-28 32-150,0 0 0,0 0-1,1 0 1,-1 0 0,0 1-1,0-1 1,1 0 0,-1 1-1,0-1 1,1 1 0,-1-1 0,1 1-1,-1-1 1,1 1 0,-1 0-1,0 0 1,1 0 0,-1 0-1,1 0 1,-1 0 0,1 0-1,2 1 1,-4 0-76,1-1-1,-1 0 1,1 1-1,-1-1 1,1 1-1,-1-1 1,0 1-1,1-1 1,-1 1-1,0-1 1,1 1-1,-1-1 1,0 1-1,0-1 1,0 1-1,0 0 1,1-1-1,-1 1 1,0-1-1,0 1 1,0 0-1,0-1 1,0 2-1,0-1-562,0 8-5039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0.397"/>
    </inkml:context>
    <inkml:brush xml:id="br0">
      <inkml:brushProperty name="width" value="0.025" units="cm"/>
      <inkml:brushProperty name="height" value="0.025" units="cm"/>
    </inkml:brush>
  </inkml:definitions>
  <inkml:trace contextRef="#ctx0" brushRef="#br0">0 251 14958,'0'0'3924,"2"-9"-1410,-1 4-2347,0 0 1,1 0-1,0 1 0,-1-1 0,2 1 0,-1-1 0,0 1 0,1 0 1,0 0-1,0 0 0,0 0 0,0 1 0,1-1 0,-1 1 0,1 0 1,0 0-1,0 0 0,0 0 0,0 1 0,1-1 0,-1 1 0,1 0 1,-1 1-1,1-1 0,0 1 0,-1 0 0,1 0 0,10 0 0,-14 1-158,1 0-1,0 0 0,-1 0 0,1 1 0,0-1 0,-1 1 0,1-1 1,0 1-1,-1 0 0,1 0 0,-1 0 0,1-1 0,-1 2 0,0-1 1,1 0-1,-1 0 0,0 0 0,0 0 0,1 1 0,-1-1 0,0 1 1,-1-1-1,1 1 0,0-1 0,0 1 0,-1-1 0,1 1 0,0 0 1,-1-1-1,0 1 0,1 0 0,-1-1 0,0 1 0,0 0 0,0 0 1,0 1-1,0 10 31,1 0 1,-2 0-1,-3 20 1,-7 23-90,6-40-98,2 1 0,0 0 1,-1 22-1,4-38 145,0-1 1,0 1-1,-1-1 1,1 1-1,0-1 1,0 1-1,0-1 1,0 1-1,1-1 1,-1 1-1,0-1 0,0 0 1,0 1-1,0-1 1,0 1-1,0-1 1,1 1-1,-1-1 1,0 0-1,0 1 1,1-1-1,-1 1 0,0-1 1,1 0-1,-1 1 1,0-1-1,1 0 1,-1 0-1,1 1 1,-1-1-1,0 0 0,1 0 1,-1 1-1,2-1 1,15-7 33,15-22 118,-8 1-100,-2 0 1,27-47-1,-39 58 37,-1-1-1,-1 1 1,0-1-1,-2 0 1,0-1 0,4-25-1,-10 45 9,-6 44-10,2-1 1,2 49-1,2-91-50,0-1 1,0 1-1,0-1 0,0 1 0,0-1 1,0 1-1,1-1 0,-1 1 0,0-1 1,1 0-1,-1 1 0,1-1 0,0 0 1,-1 1-1,1-1 0,0 0 0,0 0 1,0 1-1,0-1 0,0 0 0,0 0 1,0 0-1,0 0 0,0 0 0,0 0 1,0-1-1,1 1 0,-1 0 0,0-1 1,1 1-1,-1-1 0,1 1 0,-1-1 1,0 1-1,1-1 0,-1 0 0,1 0 1,-1 0-1,1 0 0,-1 0 0,1 0 1,-1 0-1,1 0 0,-1-1 0,3 0 1,1-1 113,0 0 1,0-1-1,0 1 1,0-1-1,-1 0 1,1-1-1,-1 1 1,0-1-1,0 0 1,0 0-1,3-5 1,3-4-110,-1 0 1,0-1-1,-1-1 0,-1 1 0,0-2 1,-1 1-1,0 0 0,-2-1 0,1 0 1,-2 0-1,0-1 0,-2 1 1,1-25-1,-5 29-86,-4 18-80,-5 20-3,9-14 120,0 0 1,2 0-1,-1 0 1,1 1 0,1-1-1,1 1 1,1 12 0,-2-24 9,0 1 0,0-1 1,1 0-1,-1 0 1,0 1-1,1-1 0,-1 0 1,1 1-1,-1-1 0,1 0 1,0 0-1,0 0 0,-1 0 1,1 0-1,0 0 0,0 0 1,0 0-1,0 0 0,0 0 1,0 0-1,0 0 1,0-1-1,1 1 0,1 0 1,-1 0 11,1-1-1,-1 1 1,0-1 0,1 0 0,-1 0 0,1 0 0,-1-1 0,0 1 0,1-1 0,-1 1 0,0-1-1,5-1 1,0-1 31,-1-1-1,1 1 0,0-1 0,-1 0 1,0-1-1,0 0 0,10-10 1,-9 6-54,0 0 1,-1 0 0,-1 0-1,1-1 1,-1 0 0,-1 0 0,0-1-1,0 1 1,-1-1 0,0 1-1,-1-1 1,-1 0 0,2-19-1,-14 36-394,6-1 377,1 1 1,0 0 0,0 1 0,1-1 0,-1 1-1,2-1 1,-1 1 0,1 0 0,-3 12-1,1-2 28,2 0 0,-1 0 0,1 18 0,2-34 0,1 1 0,-1-1-1,0 0 1,0 0 0,0 0-1,1 1 1,-1-1 0,1 0-1,-1 0 1,1 0 0,-1 0-1,1 0 1,0 0 0,-1 0 0,1 0-1,0 0 1,0 0 0,0 0-1,0 0 1,0 0 0,0-1-1,0 1 1,0 0 0,0-1-1,0 1 1,0-1 0,0 1-1,1-1 1,-1 0 0,0 1-1,0-1 1,0 0 0,1 0-1,-1 0 1,0 0 0,0 0-1,1 0 1,-1 0 0,0 0-1,0 0 1,1-1 0,-1 1-1,0 0 1,2-2 0,9-1 20,1 0 0,-1-1 0,15-7 1,-19 7-45,1 1-47,0-1 0,0 1 0,0 0 0,0 0 0,0 1 0,1 1 0,-1 0 0,0 0 0,12 0 0,-20 2 64,0-1 0,0 1 0,0-1 1,0 1-1,0-1 0,0 1 0,0 0 0,0-1 0,0 1 0,0 0 0,-1 0 0,1 0 0,0 0 0,-1 0 1,1-1-1,0 1 0,-1 0 0,1 0 0,-1 1 0,1-1 0,-1 0 0,0 0 0,0 0 0,1 0 0,-1 0 1,0 2-1,2 31 569,-2-30-180,3-18-75,1-5-208,2-18 63,-6 28-146,1-1 1,1 1-1,-1 0 1,2 0 0,-1 0-1,6-13 1,-6 20-52,-1 0 1,1 1-1,0-1 1,0 0 0,-1 1-1,1 0 1,0-1-1,0 1 1,0 0 0,1 0-1,-1 0 1,0 0-1,0 1 1,0-1 0,1 1-1,-1-1 1,0 1-1,1 0 1,-1 0 0,0 0-1,1 0 1,-1 0-1,0 0 1,1 1 0,2 0-1,21-1-2598,-4-9-3694,-16 1-762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1.721"/>
    </inkml:context>
    <inkml:brush xml:id="br0">
      <inkml:brushProperty name="width" value="0.025" units="cm"/>
      <inkml:brushProperty name="height" value="0.025" units="cm"/>
    </inkml:brush>
  </inkml:definitions>
  <inkml:trace contextRef="#ctx0" brushRef="#br0">27 168 7431,'0'0'5541,"-4"10"-2834,-15 34-935,18-43-1717,1 0 0,-1 0 0,1 0-1,0 0 1,-1 0 0,1 0 0,0 0 0,0 0 0,0 0-1,0 0 1,0 0 0,0 0 0,0 0 0,0 0-1,0 0 1,1 0 0,-1 0 0,0 1 0,1-2 0,-1 1-1,0 0 1,1 0 0,-1 0 0,1 0 0,0 0 0,-1 0-1,1 0 1,0-1 0,-1 1 0,1 0 0,0 0-1,0-1 1,0 1 0,0-1 0,0 1 0,0-1 0,0 1-1,0-1 1,0 1 0,0-1 0,0 0 0,0 0-1,0 0 1,0 1 0,1-1 0,49 0 1584,-49 0-1518,8-2 48,0 0 1,-1-1 0,0 0-1,1 0 1,-1-1 0,0 0-1,-1-1 1,1 0 0,-1 0-1,0-1 1,0 0 0,-1-1 0,12-11-1,-12 10-128,0 0 0,0 0-1,-1 0 1,0-1-1,-1 0 1,1 0 0,-2 0-1,1-1 1,-2 1 0,1-1-1,-1 0 1,3-19 0,-6 28-33,1-1 1,-1 0 0,0 0 0,0 1 0,0-1 0,0 0-1,0 0 1,-1 1 0,1-1 0,0 0 0,-1 1-1,1-1 1,-1 0 0,0 1 0,1-1 0,-1 1 0,0-1-1,0 1 1,0-1 0,0 1 0,0 0 0,-1-1-1,1 1 1,0 0 0,0 0 0,-1 0 0,1 0 0,-1 0-1,1 0 1,-1 0 0,1 1 0,-1-1 0,0 0 0,1 1-1,-1-1 1,0 1 0,0 0 0,1 0 0,-1 0-1,0-1 1,-2 2 0,-1-1-20,-1 0-1,0 1 1,0 0 0,1 0 0,-1 0-1,1 1 1,-1-1 0,1 2-1,-1-1 1,1 0 0,-7 6 0,2-1-63,1 2 0,0-1 0,0 1 0,1 1 0,0 0 1,1 0-1,0 0 0,1 1 0,0 0 0,0 0 0,1 0 1,1 1-1,-5 20 0,4-15 55,2 0 0,0 1 0,1-1 0,0 1 1,2 0-1,0 0 0,1-1 0,1 1 0,4 18 0,-5-32 15,0 0 0,0 0 0,0 0 0,0-1 0,1 1 0,0 0 0,0-1 0,0 1 0,0-1-1,0 1 1,1-1 0,-1 0 0,1 0 0,0 0 0,0 0 0,0-1 0,0 1 0,1-1 0,-1 0 0,1 0 0,-1 0 0,1 0 0,0-1 0,5 2 0,-3-2 3,-1 0 1,0-1 0,1 0-1,-1 0 1,1 0 0,-1-1 0,0 0-1,1 0 1,-1 0 0,0 0 0,0-1-1,0 0 1,0 0 0,0-1-1,0 1 1,-1-1 0,1 0 0,4-4-1,8-7 37,0-1 0,-1-1 0,-1-1 0,0 0 0,-1-1 0,20-35 0,-25 39-4,-1-1 1,-1 0-1,-1-1 1,0 0-1,-1 0 1,0 0-1,-2-1 1,0 1-1,1-30 1,-3 45-26,-1 0 1,0 0-1,0 0 1,0 0 0,0 0-1,0 1 1,0-1-1,0 0 1,-1 0-1,1 0 1,0 0 0,0 0-1,-1 0 1,1 0-1,0 0 1,-1 1-1,1-1 1,-1 0-1,-1-1 1,-9 8-21,8-3-3,0 1 1,0 0 0,1 0 0,0 0-1,0 0 1,0 0 0,-2 5 0,-1 13 69,1 1 1,0-1 0,2 1-1,1 0 1,0 0-1,2 0 1,1 0-1,8 41 1,-9-61-13,-1 0 1,1 0 0,0 0-1,-1-1 1,1 1-1,1 0 1,-1-1-1,0 1 1,1-1-1,-1 1 1,1-1-1,0 0 1,0 1-1,0-1 1,0 0-1,0 0 1,0-1 0,0 1-1,1 0 1,-1-1-1,1 1 1,-1-1-1,1 0 1,-1 0-1,1 0 1,0 0-1,0 0 1,0-1-1,-1 1 1,1-1-1,0 0 1,0 0-1,0 0 1,0 0 0,0 0-1,-1 0 1,1-1-1,3-1 1,4-1 50,-1-1 1,1 0-1,-1 0 1,0-1 0,0 0-1,-1-1 1,1 0-1,-1-1 1,10-10-1,55-69 52,-29 30-87,-43 55-61,0-1-1,1 1 0,-1 0 1,0-1-1,1 1 0,-1 0 1,1 0-1,-1 0 0,1 0 1,-1 0-1,1 0 0,0 0 1,-1 0-1,1 1 0,3-2 1,-4 2 1,-1 0 1,1 0-1,0 1 1,0-1 0,0 0-1,-1 0 1,1 1-1,0-1 1,0 0 0,-1 1-1,1-1 1,0 1-1,-1-1 1,1 1 0,0-1-1,-1 1 1,1-1-1,-1 1 1,1 0 0,-1-1-1,1 1 1,-1 0 0,1-1-1,-1 2 1,4 8 2,-1-1 0,0 0 0,-1 1 0,2 18-1,1 3 47,-3-27-39,-1 3-10,1-1 0,0 0 0,1 0 0,-1 0 0,6 9 0,-7-14 7,-1-1-1,1 1 0,0 0 0,-1 0 1,1 0-1,0 0 0,0-1 1,0 1-1,0 0 0,0-1 0,0 1 1,0-1-1,0 1 0,0-1 0,0 1 1,0-1-1,0 0 0,0 1 1,0-1-1,0 0 0,0 0 0,0 0 1,0 0-1,0 0 0,1 0 0,-1 0 1,0 0-1,0 0 0,0-1 0,0 1 1,0 0-1,0-1 0,0 1 1,0-1-1,0 1 0,0-1 0,0 1 1,0-1-1,0 0 0,0 1 0,0-2 1,9-7 27,-1-1 0,-1 0 0,0 0 0,0-1 0,-1 0 0,7-13 0,16-24 21,-29 47-53,42-50-32,-40 48 28,0 0-1,0 1 0,1-1 1,-1 1-1,1-1 1,0 1-1,0 0 1,-1 1-1,1-1 0,1 1 1,-1-1-1,0 1 1,5 0-1,-8 1 1,1 0 0,0 0 0,0 1 0,-1-1 0,1 0 0,0 1-1,-1 0 1,1-1 0,-1 1 0,1 0 0,0 0 0,-1 0 0,0 0 0,1 0 0,-1 0-1,0 0 1,1 1 0,-1-1 0,0 0 0,0 1 0,0-1 0,0 1 0,0-1-1,0 1 1,-1-1 0,1 1 0,0 0 0,-1-1 0,1 1 0,-1 0 0,0-1 0,0 1-1,1 2 1,4 66-16,-5-64 4,0 7-274,0 27-556,0-38 586,0-1-1,0 0 1,0 0-1,0 0 1,0 0-1,-1 0 1,1 0 0,0 0-1,0 1 1,-1-1-1,1 0 1,-1 0-1,1 0 1,-1 0 0,0-1-1,1 1 1,-1 0-1,0 0 1,0 0-1,1 0 1,-1-1 0,0 1-1,0 0 1,0-1-1,0 1 1,-2 0-1,-10 0-5584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2.051"/>
    </inkml:context>
    <inkml:brush xml:id="br0">
      <inkml:brushProperty name="width" value="0.025" units="cm"/>
      <inkml:brushProperty name="height" value="0.025" units="cm"/>
    </inkml:brush>
  </inkml:definitions>
  <inkml:trace contextRef="#ctx0" brushRef="#br0">1 1 16111,'0'0'1538,"12"57"-1602,10-40-2595,-3-4-2850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2.428"/>
    </inkml:context>
    <inkml:brush xml:id="br0">
      <inkml:brushProperty name="width" value="0.025" units="cm"/>
      <inkml:brushProperty name="height" value="0.025" units="cm"/>
    </inkml:brush>
  </inkml:definitions>
  <inkml:trace contextRef="#ctx0" brushRef="#br0">54 244 13485,'0'0'5157,"8"1"-3086,-5 0-1927,0-1 1,1 0-1,-1 0 1,0 0 0,0 0-1,0 0 1,0-1-1,0 1 1,0-1-1,0 0 1,0 0-1,0 0 1,3-2-1,-1-1 4,0 1 0,0-1 1,0 0-1,-1 0 0,0-1 0,0 1 0,6-10 0,2-2-76,-1 0-1,15-32 1,-23 43 31,-1-1 0,0 0 0,0 0 0,0 0 0,-1-1 0,0 1 0,0 0 0,0 0 0,-1-1 0,0 1 0,0 0 0,-2-12 0,1 17-27,0-1 0,0 1 0,0-1 0,0 1 0,0-1 0,0 1 1,0 0-1,0 0 0,0-1 0,-1 1 0,1 0 0,0 0 0,-1 0 0,1 0 1,-1 0-1,1 1 0,-1-1 0,0 0 0,1 1 0,-1-1 0,0 1 0,1 0 1,-1-1-1,0 1 0,1 0 0,-1 0 0,0 0 0,0 0 0,1 0 0,-1 1 1,0-1-1,1 0 0,-4 2 0,-1-1-2,0 0-1,0 1 1,0 0 0,0 0-1,0 0 1,0 1 0,1-1-1,-7 6 1,2 1-67,1 0-1,0 1 1,0 1 0,2 0 0,-1 0 0,1 0-1,1 1 1,0 0 0,0 0 0,1 0 0,1 1-1,0 0 1,1 0 0,0 0 0,1 0 0,1 0-1,0 1 1,1-1 0,0 0 0,1 1 0,2 12-1,-2-23-24,0 0 0,0 1 0,1-2 0,-1 1 0,1 0 0,-1 0 0,1 0 0,0-1-1,0 1 1,0-1 0,0 1 0,1-1 0,-1 0 0,1 0 0,-1 0 0,1 0 0,0-1 0,0 1 0,5 1-1,-2 0-594,1-1 0,0 0-1,0-1 1,1 1-1,-1-1 1,0-1 0,13 0-1,19-2-5696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3.523"/>
    </inkml:context>
    <inkml:brush xml:id="br0">
      <inkml:brushProperty name="width" value="0.025" units="cm"/>
      <inkml:brushProperty name="height" value="0.025" units="cm"/>
    </inkml:brush>
  </inkml:definitions>
  <inkml:trace contextRef="#ctx0" brushRef="#br0">40 21 13068,'0'0'6823,"-7"8"-6663,3-5-158,1 1 1,0-1-1,1 1 0,-1 0 0,0 0 1,1 0-1,0 0 0,0 0 1,0 0-1,1 1 0,-1-1 0,1 1 1,0-1-1,0 1 0,1-1 1,-1 1-1,1 0 0,0-1 0,1 1 1,0 5-1,12 93 517,-5-31 164,3 0 0,38 130 0,-48-200-670,-1-1 1,0 1-1,0-1 0,1 1 1,-1-1-1,1 0 0,0 1 1,-1-1-1,1 0 1,0 1-1,0-1 0,0 0 1,0 0-1,0 0 0,0 0 1,0 1-1,0-2 1,0 1-1,0 0 0,1 0 1,-1 0-1,0 0 0,1-1 1,-1 1-1,1-1 1,-1 1-1,3 0 0,-3-2 10,1 0-1,-1 0 1,1 1-1,-1-1 0,1 0 1,-1-1-1,0 1 1,1 0-1,-1 0 1,0 0-1,0-1 0,0 1 1,0 0-1,0-1 1,0 1-1,0-1 1,0 0-1,-1 1 0,1-1 1,-1 0-1,1 1 1,-1-1-1,1-3 1,10-50 81,-2-1 1,-2 0-1,-2-91 1,8-68 913,-13 213-1000,0 1 1,0-1 0,0 1 0,0-1 0,0 1-1,0-1 1,1 1 0,-1-1 0,1 1-1,-1-1 1,1 1 0,-1-1 0,1 1 0,0 0-1,0 0 1,0-1 0,0 1 0,0 0 0,0 0-1,0 0 1,0 0 0,0 0 0,0 0-1,0 0 1,1 0 0,-1 1 0,0-1 0,1 0-1,-1 1 1,1-1 0,-1 1 0,0-1-1,1 1 1,-1 0 0,4-1 0,-4 2-41,1 0-1,0-1 1,0 1 0,-1 0 0,1 0-1,0-1 1,-1 2 0,1-1 0,-1 0-1,1 0 1,-1 0 0,0 1 0,1-1-1,-1 0 1,0 1 0,0-1 0,0 1-1,0 0 1,0-1 0,0 1 0,-1 0 0,1-1-1,0 1 1,-1 0 0,0 0 0,1 0-1,-1 3 1,0 5-10,0 0 0,-1 0 0,0 0 0,-1 0 0,0 0 0,-1-1 0,0 1 0,-1-1 0,1 1 0,-2-1 0,1 0 0,-1-1 0,-1 1 0,1-1 0,-2 0 0,1-1 0,-1 1 0,0-1-1,0 0 1,-1-1 0,0 0 0,0 0 0,-1-1 0,-13 7 0,22-27-5205,11-8 299,10-4-1083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3.855"/>
    </inkml:context>
    <inkml:brush xml:id="br0">
      <inkml:brushProperty name="width" value="0.025" units="cm"/>
      <inkml:brushProperty name="height" value="0.025" units="cm"/>
    </inkml:brush>
  </inkml:definitions>
  <inkml:trace contextRef="#ctx0" brushRef="#br0">1 79 6694,'0'0'13768,"5"9"-13699,2 5 6,-1-1 0,-1 1 0,0 0-1,-1 0 1,4 29 0,-7-40-33,-1-1 1,1 1-1,0 0 0,-1-1 1,1 1-1,0-1 0,1 1 1,-1-1-1,0 1 0,1-1 1,-1 0-1,1 0 0,0 1 1,3 1-1,-4-3 5,-1-1 0,1 1 0,0-1 0,0 1 0,0-1 0,0 0 0,0 1 0,0-1 0,0 0 0,0 0 0,0 0 0,0 0 0,1 0 0,-1 0 0,0 0 0,0 0 0,0 0 0,0-1 0,0 1 0,0 0 0,0-1 0,0 1 0,0 0 0,0-1 0,-1 1 0,1-1-1,0 0 1,0 1 0,0-1 0,0 0 0,-1 1 0,1-1 0,0 0 0,-1 0 0,1 0 0,-1 0 0,1 0 0,-1 0 0,1-1 0,6-6 125,-2-1-1,1 0 1,-1-1-1,0 1 1,-1-1-1,0 0 0,-1 0 1,0 0-1,0 0 1,-1 0-1,-1-1 1,1 1-1,-2-1 1,1 0-1,-2 1 1,-1-13-1,1 20-151,0 1 1,0-1-1,0 1 0,0-1 1,-1 1-1,1 0 0,-1-1 1,1 1-1,-1 0 0,0 0 1,0 0-1,0 0 0,0 0 1,-1 1-1,1-1 0,0 1 0,-1-1 1,1 1-1,-1 0 0,1 0 1,-1 0-1,0 0 0,1 0 1,-1 1-1,0-1 0,0 1 1,-4 0-1,5 0-142,0 0 0,0 0 0,1 0-1,-1 0 1,0 0 0,0 0 0,1 1 0,-1-1 0,0 1 0,1-1-1,-1 1 1,1 0 0,-1 0 0,1 0 0,-1-1 0,1 1 0,-1 1-1,1-1 1,0 0 0,-1 0 0,1 0 0,0 1 0,0-1 0,0 1-1,0-1 1,0 1 0,1-1 0,-1 1 0,0-1 0,1 1 0,-1 0-1,1-1 1,-1 1 0,1 0 0,0-1 0,0 1 0,-1 0 0,1 0-1,1-1 1,-1 1 0,0 0 0,0 0 0,1-1 0,0 3 0,-1-3-116,0 0 0,1-1 0,-1 1 0,0 0 0,1 0 0,-1-1 0,1 1 1,-1 0-1,1-1 0,-1 1 0,1 0 0,-1-1 0,1 1 0,0-1 0,-1 1 0,1-1 1,0 1-1,-1-1 0,1 1 0,0-1 0,0 0 0,-1 1 0,1-1 0,0 0 0,0 0 0,0 0 1,0 1-1,-1-1 0,1 0 0,0 0 0,1-1 0,19 2-6712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4.199"/>
    </inkml:context>
    <inkml:brush xml:id="br0">
      <inkml:brushProperty name="width" value="0.025" units="cm"/>
      <inkml:brushProperty name="height" value="0.025" units="cm"/>
    </inkml:brush>
  </inkml:definitions>
  <inkml:trace contextRef="#ctx0" brushRef="#br0">114 1 15951,'0'0'4554,"-9"2"-3401,0 2-963,-1 0 0,0 0 0,1 0 0,-14 10 0,20-12-180,0 0 1,0 0-1,0 1 1,0-1-1,0 0 1,0 1-1,1 0 0,-1 0 1,1-1-1,0 1 1,0 1-1,0-1 0,0 0 1,1 0-1,-1 1 1,1-1-1,0 1 0,0-1 1,-1 7-1,29-10-149,20-6 163,-26 2-21,-1 2-1,1 0 1,21 2-1,-38 0-11,1 0 0,-1 0-1,1 1 1,-1 0-1,0 0 1,1 0-1,-1 1 1,0-1-1,0 1 1,0 0 0,0 0-1,0 0 1,0 1-1,-1-1 1,1 1-1,-1 0 1,0 0 0,0 0-1,4 6 1,-5-5 56,0 0 0,-1 0 0,1 0-1,-1 0 1,0 0 0,-1 0 0,1 0 0,-1 0 0,1 0 0,-1 0 0,-1 1 0,1-1 0,0 0 0,-1 0 0,0 0 0,0 0 0,0 0 0,-1 0 0,1 0 0,-1 0 0,0 0 0,0-1 0,0 1 0,0-1 0,-1 1 0,-5 4 0,3-1 81,0-1 0,-1 0 1,0 0-1,0 0 0,0 0 1,-1-1-1,0-1 0,0 1 0,0-1 1,0 0-1,-1 0 0,-13 4 1,21-8-157,-1 0 0,1 0 0,-1 0 0,0 0 0,1 0 0,-1 1 0,0-1 0,1 0 0,-1-1 0,1 1 0,-1 0 0,0 0 0,1 0 0,-1 0 0,1 0 0,-1-1 0,0 1 0,1 0 0,-1 0 0,1-1 0,-1 1 0,1 0 0,-1-1 0,1 1 0,-1-1 0,1 1 0,-1 0 0,1-1 0,0 1 0,-1-1 0,1 0 0,-1 0 0,-1-24-1899,16-27-3128,2 15-230,5-1-1602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19.600"/>
    </inkml:context>
    <inkml:brush xml:id="br0">
      <inkml:brushProperty name="width" value="0.025" units="cm"/>
      <inkml:brushProperty name="height" value="0.025" units="cm"/>
      <inkml:brushProperty name="color" value="#E71224"/>
    </inkml:brush>
  </inkml:definitions>
  <inkml:trace contextRef="#ctx0" brushRef="#br0">0 828 7751,'0'0'1057,"9"1"-779,1-1-144,554 31 1568,631 38-1317,462-148 484,-942 31-142,509-23-245,1621-99 285,-1706 95-676,5121-317 2610,-4467 323-2023,-1762 69-1021,-20 1-121,-1-1 0,1 0-1,-1-1 1,1 0 0,-1-1-1,1 0 1,10-4 0,-20 6 288,-1-1 0,1 1 0,0 0 0,-1-1-1,1 1 1,-1-1 0,1 1 0,-1-1 0,1 1 0,-1-1 0,1 1 0,-1-1 0,1 1 0,-1-1 0,0 0 0,1 1 0,-1-1 0,0 1 0,1-1-1,-1 0 1,0 0 0,0 0 0,0 1 174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4.575"/>
    </inkml:context>
    <inkml:brush xml:id="br0">
      <inkml:brushProperty name="width" value="0.025" units="cm"/>
      <inkml:brushProperty name="height" value="0.025" units="cm"/>
    </inkml:brush>
  </inkml:definitions>
  <inkml:trace contextRef="#ctx0" brushRef="#br0">0 1 6374,'0'0'14798,"38"75"-14350,-37-39-159,1-4-1,-2-3-160,5-5-64,1-10-384,-1-8-1762,4-6-1954,-2-12-1665</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5.405"/>
    </inkml:context>
    <inkml:brush xml:id="br0">
      <inkml:brushProperty name="width" value="0.025" units="cm"/>
      <inkml:brushProperty name="height" value="0.025" units="cm"/>
    </inkml:brush>
  </inkml:definitions>
  <inkml:trace contextRef="#ctx0" brushRef="#br0">0 0 6758,'0'0'14830,"2"15"-14253,10 104 736,6-1 0,47 173 1,-64-290-1307,-1 0 0,0 0 0,0 0 0,0 1 1,0-1-1,1 0 0,-1 0 0,1 0 0,-1 0 1,1 0-1,-1 0 0,1 0 0,-1 0 0,1 0 1,0 0-1,0 0 0,-1-1 0,1 1 0,2 1 1,0-22 184,-5-42-117,-1 40-87,-1 1 0,0-1 0,-2 1 0,0-1 0,-1 2 1,-1-1-1,-2 1 0,-11-21 0,31 90-517,-4-38 508,0-1 0,1 1 0,0-1 0,0 0 0,1-1 0,0 0 0,17 14 0,-23-22 24,0 1-1,-1 0 1,2-1-1,-1 0 1,0 1-1,0-1 1,0 0-1,1 0 1,-1 0-1,0 0 1,1-1-1,-1 1 1,1 0-1,-1-1 1,1 0-1,-1 0 1,1 0-1,-1 0 1,1 0-1,-1 0 1,1-1-1,-1 1 1,1-1-1,-1 1 0,1-1 1,-1 0-1,0 0 1,0 0-1,1-1 1,-1 1-1,0 0 1,0-1-1,0 1 1,0-1-1,0 0 1,-1 0-1,1 0 1,0 0-1,-1 0 1,0 0-1,1 0 1,-1 0-1,1-4 1,4-8 25,0 0 1,-2-1-1,0 1 0,0-1 1,-2 0-1,0 0 1,0 0-1,-2-1 1,0-18-1,0 26-29,-4 97-116,2-45 536,3 60-1,-1-103-406,0 0 0,0-1 0,-1 1 0,1-1 0,0 1 0,0 0 0,0-1 0,1 1-1,-1 0 1,0-1 0,0 1 0,0-1 0,0 1 0,1 0 0,-1-1 0,0 1 0,0-1 0,1 1 0,-1-1-1,1 1 1,-1-1 0,0 1 0,1-1 0,-1 1 0,1-1 0,-1 1 0,1-1 0,-1 0 0,1 1-1,-1-1 1,1 0 0,0 0 0,-1 1 0,1-1 0,0 0 0,19-13 305,14-31-64,4-31-255,11-16-397,-49 91 398,0 0 0,0-1-1,1 1 1,-1 0 0,0-1-1,0 1 1,0 0-1,0-1 1,0 1 0,1 0-1,-1 0 1,0-1 0,0 1-1,1 0 1,-1-1 0,0 1-1,0 0 1,1 0 0,-1 0-1,0-1 1,1 1-1,-1 0 1,0 0 0,1 0-1,-1 0 1,0 0 0,1 0-1,-1 0 1,0-1 0,1 1-1,-1 0 1,0 0 0,1 0-1,-1 0 1,0 1-1,1-1 1,-1 0 0,0 0-1,1 0 1,-1 0 0,1 0-1,6 19-100,-3 37-83,-4-47 172,0 17 15,0-16 0,0 0 0,0 0 1,0 0-1,2-1 1,-1 1-1,1 0 1,0 0-1,1-1 1,5 12-1,-8-21 4,1 1-1,-1 0 1,1-1 0,0 1-1,-1 0 1,1-1-1,0 1 1,0-1-1,-1 1 1,1-1 0,0 0-1,0 1 1,0-1-1,0 0 1,0 1-1,0-1 1,-1 0-1,1 0 1,0 0 0,0 0-1,0 0 1,0 0-1,0 0 1,0 0-1,0 0 1,0 0 0,0 0-1,-1-1 1,1 1-1,0 0 1,0-1-1,0 1 1,0-1-1,-1 1 1,1-1 0,0 1-1,0-1 1,0 0-1,30-29 227,-26 25-238,7-9 11,0 0 0,0-1 0,10-17 0,-19 25 34,1 0-1,-1 0 1,0 0-1,0 0 1,-1-1-1,0 1 1,0-1-1,-1 1 1,0-1-1,0-9 0,-1 17-30,0 0-1,0-1 1,0 1-1,0 0 0,0 0 1,0 0-1,0-1 0,0 1 1,0 0-1,0 0 1,0-1-1,0 1 0,0 0 1,0 0-1,0-1 1,0 1-1,0 0 0,0 0 1,0 0-1,0-1 0,0 1 1,-1 0-1,1 0 1,0-1-1,0 1 0,0 0 1,0 0-1,-1 0 0,1 0 1,0-1-1,0 1 1,0 0-1,-1 0 0,1 0 1,0 0-1,0 0 0,0 0 1,-1 0-1,1 0 1,0 0-1,0-1 0,-1 1 1,1 0-1,0 0 0,0 0 1,-1 0-1,1 0 1,0 0-1,0 1 0,0-1 1,-1 0-1,7-10 779,0 2-705,0 1 1,0-1 0,-1 0 0,0-1-1,-1 1 1,0-1 0,0 0 0,0 0-1,-1 0 1,-1-1 0,0 1 0,0-1-1,-1 1 1,0-1 0,0 0 0,-1 1 0,-1-1-1,-1-15 1,-10 11 25,12 14-110,-1 0-1,1 0 1,0 0 0,-1 0-1,1 0 1,0 0 0,-1 0 0,1 0-1,-1 0 1,1 0 0,0 0 0,-1 0-1,1 0 1,0 0 0,-1 0 0,1 0-1,0 1 1,-1-1 0,1 0-1,0 0 1,-1 0 0,1 0 0,0 1-1,0-1 1,-1 0 0,1 0 0,0 1-1,0-1 1,-1 0 0,1 0-1,0 1 1,0-1 0,0 0 0,-1 1-1,1-1 1,0 0 0,0 1 0,0-1-1,0 0 1,0 1 0,0-1 0,0 0-1,0 1 1,0-1 0,0 0-1,0 1 1,0-1 0,0 1 0,-4 36-47,1 0 0,5 74 0,-2-108 54,1 1 1,0-1-1,-1 0 0,1 1 0,1-1 1,-1 0-1,0 0 0,1 0 0,0 0 1,-1 0-1,1 0 0,0 0 0,1-1 1,-1 1-1,0-1 0,1 1 0,-1-1 1,1 0-1,0 0 0,0 0 0,0 0 1,0-1-1,0 1 0,0-1 0,0 0 1,0 1-1,5-1 0,8 3-552,-1-1-1,1-1 0,0-1 1,24-1-1,-38 0 355,-3-7-6026,-6-5-186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5.778"/>
    </inkml:context>
    <inkml:brush xml:id="br0">
      <inkml:brushProperty name="width" value="0.025" units="cm"/>
      <inkml:brushProperty name="height" value="0.025" units="cm"/>
    </inkml:brush>
  </inkml:definitions>
  <inkml:trace contextRef="#ctx0" brushRef="#br0">653 16 14446,'-8'-4'5829,"1"-1"-2786,2 1-545,1 2-1601,-1 2-8904,-6 0-5126</inkml:trace>
  <inkml:trace contextRef="#ctx0" brushRef="#br0" timeOffset="1">1 28 18770,'0'0'640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6.245"/>
    </inkml:context>
    <inkml:brush xml:id="br0">
      <inkml:brushProperty name="width" value="0.025" units="cm"/>
      <inkml:brushProperty name="height" value="0.025" units="cm"/>
    </inkml:brush>
  </inkml:definitions>
  <inkml:trace contextRef="#ctx0" brushRef="#br0">0 0 11531,'0'0'8040,"18"81"-6791,0-33-897,0 9-288,3 5-32,0 2-576,1-1-898,-8-5-480,-3-7-1056,-8-8-738,-3-9-1441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6.573"/>
    </inkml:context>
    <inkml:brush xml:id="br0">
      <inkml:brushProperty name="width" value="0.025" units="cm"/>
      <inkml:brushProperty name="height" value="0.025" units="cm"/>
    </inkml:brush>
  </inkml:definitions>
  <inkml:trace contextRef="#ctx0" brushRef="#br0">0 302 8712,'0'-19'1070,"1"0"0,1 0 0,0 0 0,2 0 0,0 1 0,1-1 0,1 1 0,11-24 0,-14 35-910,1 0 1,0 0-1,0 0 0,1 0 0,0 1 0,0 0 0,0 0 1,1 0-1,0 1 0,0 0 0,0 0 0,1 0 0,0 1 1,0 0-1,0 0 0,0 1 0,1 0 0,-1 0 0,1 1 1,0 0-1,-1 0 0,13-1 0,-12 3-136,0-1 0,0 1 1,0 0-1,0 1 0,0 0 0,0 0 0,0 1 0,0 0 0,-1 0 0,1 1 0,0 0 0,-1 1 1,0-1-1,0 1 0,7 5 0,-9-5-17,-1 0 0,1 1 0,-1 0 0,0-1 1,0 1-1,0 1 0,0-1 0,-1 0 0,0 1 0,0 0 0,-1 0 1,0-1-1,0 1 0,0 1 0,-1-1 0,1 0 0,-1 0 0,-1 1 1,1 9-1,-2-3 136,0 0 0,0-1 0,-1 1 0,-1-1 0,0 1 0,-1-1 0,0 0 0,-1 0 0,0-1 0,-1 1 0,-10 14 0,-30 31-3087,45-57 2384,-2 3-48,5-21-10038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7.141"/>
    </inkml:context>
    <inkml:brush xml:id="br0">
      <inkml:brushProperty name="width" value="0.025" units="cm"/>
      <inkml:brushProperty name="height" value="0.025" units="cm"/>
    </inkml:brush>
  </inkml:definitions>
  <inkml:trace contextRef="#ctx0" brushRef="#br0">26 112 8200,'0'0'4858,"1"11"-2579,26 216 8099,-28-249-10267,-1 1-1,-1-1 1,-1 1 0,-1 0 0,-1 0-1,-1 0 1,-14-30 0,18 42-100,2 8-59,2 4 25,-1 0 0,1 0 0,0 0 1,0 0-1,1 0 0,-1 0 0,1 0 0,-1 0 1,1-1-1,0 1 0,0 0 0,0-1 0,1 0 1,-1 1-1,4 1 0,0 2 23,0-1 1,1 0-1,0 0 0,13 6 1,-14-9 6,1 1 0,-1-1 0,1 0 0,-1-1 0,1 0 0,0 0 0,-1 0 0,1-1 0,0 0 0,-1 0 0,1-1 0,0 0 0,-1 0 0,1 0 0,0-1 0,-1 0 0,0 0 0,1-1 0,-1 0 0,0 0 0,0 0 0,-1-1 0,7-4 0,-6 3 11,0-1 0,0 0 0,0 0 0,-1 0-1,0 0 1,0-1 0,-1 0 0,1 0 0,-1 0 0,-1-1-1,0 1 1,0-1 0,0 0 0,-1 1 0,0-1-1,-1-1 1,1 1 0,-1-13 0,-1 20-14,0 0 1,0 1-1,0-1 0,0 0 1,0 1-1,0-1 0,0 0 1,0 1-1,0-1 0,0 0 1,0 1-1,-1-1 0,1 0 1,0 1-1,0-1 0,-1 1 1,1-1-1,-1 0 0,1 1 1,0-1-1,-1 1 0,1-1 1,-1 1-1,1-1 0,-1 1 1,1 0-1,-1-1 0,0 1 1,1 0-1,-2-1 0,2 1-8,-1 0 0,0 0 0,0 1 0,0-1 0,1 0 0,-1 0 0,0 1 0,0-1 0,1 0 0,-1 1 0,0-1 0,1 1 0,-1-1 0,0 1 0,1-1 0,-1 1 0,1 0 0,-1-1 0,1 1 0,-1 0 0,1-1-1,0 1 1,-1 0 0,1-1 0,0 1 0,-1 0 0,1 1 0,-6 16-1,1 0 1,1 1-1,1-1 0,1 1 0,0 0 0,2 0 0,0 0 0,1-1 1,0 1-1,5 20 0,-5-37 9,-1 0 0,1 0-1,-1 0 1,1 0 0,0 0 0,-1 0 0,1 0 0,0-1-1,0 1 1,1 0 0,-1 0 0,0-1 0,1 1-1,-1-1 1,0 1 0,1-1 0,0 0 0,-1 1 0,1-1-1,2 1 1,-3-2 11,1 1 0,-1-1 0,1 0 0,0 0 0,-1 0 0,1 0 0,0 0 0,-1-1 0,1 1 0,-1 0 0,1-1 0,0 1 0,-1-1 0,1 0 0,-1 1 0,0-1 0,1 0 0,-1 0 0,2-1 0,4-4 39,-1 1-1,0-1 0,0 0 0,-1 0 0,0-1 1,0 0-1,0 0 0,3-8 0,2-9-25,-1 1-1,-1-1 0,-1-1 1,-1 0-1,-2 0 1,0 0-1,0-39 0,-4 71-112,0 30 19,1-1 0,8 44-1,9-18-2361,-17-61 2257,7 12-2925,2-11-2109,2-3-3934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7.514"/>
    </inkml:context>
    <inkml:brush xml:id="br0">
      <inkml:brushProperty name="width" value="0.025" units="cm"/>
      <inkml:brushProperty name="height" value="0.025" units="cm"/>
    </inkml:brush>
  </inkml:definitions>
  <inkml:trace contextRef="#ctx0" brushRef="#br0">4 1 12748,'0'0'737,"-4"59"-641,15-34-32,1-5-865,5-5-1281,-1-4-2498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7.859"/>
    </inkml:context>
    <inkml:brush xml:id="br0">
      <inkml:brushProperty name="width" value="0.025" units="cm"/>
      <inkml:brushProperty name="height" value="0.025" units="cm"/>
    </inkml:brush>
  </inkml:definitions>
  <inkml:trace contextRef="#ctx0" brushRef="#br0">1 0 7687,'0'0'9241,"7"10"-9006,-4-7-201,3 4 167,0 1-1,0 0 1,-1 1-1,0-1 1,0 1 0,-1 0-1,6 18 1,-9-24-95,0-1 0,0 1 0,1 0 0,-1-1 0,0 1 0,1-1 0,0 0 0,-1 0 0,1 1 0,0-1 0,0 0 0,0-1 0,0 1 1,1 0-1,-1-1 0,0 1 0,1-1 0,-1 1 0,1-1 0,0 0 0,-1 0 0,6 1 0,-5-2-33,-1 1 1,1-1-1,-1 1 0,1 0 1,-1 0-1,0 0 0,0 0 1,1 0-1,-1 1 0,0-1 1,0 1-1,0-1 0,0 1 1,0 0-1,-1 0 0,1 0 1,-1 0-1,1 0 0,-1 0 1,1 0-1,-1 0 0,0 0 1,0 1-1,0-1 0,-1 1 1,1-1-1,0 1 0,-1-1 0,1 4 1,-1-2 94,0 0 0,1 1 0,-2-1 0,1 0 0,0 0 1,-1 1-1,0-1 0,0 0 0,0 0 0,0 0 0,-1 0 0,0 0 0,0 0 1,0 0-1,-3 5 0,2-7-322,1 0-1,-1 0 1,1 0 0,-1-1-1,0 1 1,0 0 0,0-1-1,0 0 1,0 0 0,0 0-1,0 0 1,0 0 0,0-1 0,0 1-1,-1-1 1,1 0 0,0 0-1,0 0 1,0 0 0,-1 0-1,-4-2 1,-15-6-5136,1-9-5686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8.361"/>
    </inkml:context>
    <inkml:brush xml:id="br0">
      <inkml:brushProperty name="width" value="0.025" units="cm"/>
      <inkml:brushProperty name="height" value="0.025" units="cm"/>
    </inkml:brush>
  </inkml:definitions>
  <inkml:trace contextRef="#ctx0" brushRef="#br0">0 257 13933,'0'0'5536,"9"-5"-3619,0-2-1689,1 0 1,-1-1 0,-1 1-1,1-2 1,-1 1 0,-1-1-1,0 0 1,0-1 0,-1 0-1,0 0 1,0 0-1,-1-1 1,-1 1 0,0-1-1,0 0 1,-1-1 0,2-14-1,-4 21-236,-3-39 378,1 43-351,1 0 0,0 0 0,-1 0-1,1 1 1,-1-1 0,1 0-1,-1 0 1,1 0 0,-1 0 0,1 1-1,-1-1 1,0 0 0,0 0-1,1 1 1,-1-1 0,0 1 0,0-1-1,0 0 1,0 1 0,0 0-1,0-1 1,1 1 0,-1 0 0,0-1-1,0 1 1,0 0 0,0 0-1,0 0 1,0 0 0,0 0-1,0 0 1,0 0 0,0 0 0,0 0-1,0 0 1,0 0 0,-2 1-1,0 1-18,0-1 0,0 1 0,-1 0 0,1 0 0,1 0 0,-1 1 0,0-1 0,1 1 0,-1-1 0,1 1 0,0 0 0,-1 0 0,1 0 0,1 0 0,-1 0 0,0 1 0,1-1 0,0 0 0,-2 6 0,-2 7-29,0 1 1,-4 30 0,6-27 20,0 0 0,1 0 0,2 0 0,0 0 0,0 1 0,2-1 0,5 23 0,-6-41 13,-1 0 0,1 0 0,-1-1 0,1 1 0,0 0 0,0-1 0,0 1 0,0-1 0,0 1 0,0-1 0,0 0 0,1 1 0,-1-1 0,0 0 0,1 0 0,-1 0 0,1 0 0,-1 0 0,1 0 0,0 0 0,-1 0 0,1-1 0,0 1 0,0-1 0,-1 1 0,1-1 0,0 0 0,0 1 0,0-1 0,-1 0 0,1 0 0,0 0 0,0-1 0,0 1 0,0 0 0,-1-1 0,1 1 0,0-1 0,-1 0 0,1 1 0,0-1 0,2-2 0,4-1 45,0-1 0,0 0 0,-1 0-1,0-1 1,0 0 0,0 0 0,6-8 0,8-14 64,-2 0 0,0-2 0,25-55 0,-3 3-10,-41 82-105,0 0-1,0-1 0,0 1 0,0 0 1,0-1-1,1 1 0,-1 0 0,0 0 1,0-1-1,0 1 0,0 0 0,0-1 0,0 1 1,0 0-1,0-1 0,1 1 0,-1 0 1,0 0-1,0-1 0,0 1 0,1 0 1,-1 0-1,0 0 0,0-1 0,1 1 0,-1 0 1,0 0-1,0 0 0,1 0 0,-1 0 1,0-1-1,1 1 0,-1 0 0,0 0 1,1 0-1,-1 0 0,0 0 0,1 0 0,-1 0 1,0 0-1,0 0 0,1 0 0,-1 0 1,0 0-1,1 0 0,-1 0 0,0 1 1,1-1-1,-1 0 0,0 0 0,0 0 1,1 0-1,-1 0 0,0 1 0,6 24-13,-4 46 67,-2-64-50,0 13 18,-1-12 2,0-1 0,1 1 0,0-1 0,0 1 0,1-1-1,0 1 1,0-1 0,1 0 0,0 0 0,0 1 0,6 12 0,-7-20 2,0 1-1,-1 0 1,1-1 0,0 1 0,0-1 0,-1 1 0,1-1 0,0 1 0,0-1 0,0 0-1,0 1 1,0-1 0,0 0 0,-1 0 0,1 0 0,0 1 0,0-1 0,0 0 0,0 0-1,0 0 1,0-1 0,0 1 0,0 0 0,0 0 0,0 0 0,0-1 0,-1 1 0,1 0-1,0-1 1,0 1 0,0-1 0,0 1 0,-1-1 0,1 1 0,0-1 0,-1 0 0,1 1-1,0-1 1,-1 0 0,1 0 0,0-1 0,26-36 622,-25 35-630,24-47 120,-18 33-137,1 0-1,0 1 0,2 0 1,13-17-1,-24 32-10,1 1-1,-1-1 0,0 1 0,0-1 0,1 1 0,-1-1 0,0 1 1,1-1-1,-1 1 0,0 0 0,1-1 0,-1 1 0,1 0 0,-1-1 1,1 1-1,-1 0 0,0 0 0,1-1 0,-1 1 0,1 0 1,-1 0-1,1 0 0,-1 0 0,1 0 0,0 0 0,-1 0 0,1 0 1,-1 0-1,1 0 0,-1 0 0,1 0 0,-1 0 0,1 0 0,-1 0 1,1 0-1,-1 0 0,1 1 0,-1-1 0,1 0 0,-1 0 1,1 1-1,-1-1 0,0 0 0,1 1 0,-1-1 0,1 0 0,-1 1 1,0-1-1,1 1 0,-1-1 0,0 1 0,0-1 0,1 1 0,-1-1 1,0 0-1,0 1 0,0 0 0,1-1 0,-1 1 0,0-1 1,0 1-1,0-1 0,0 1 0,5 42-438,-5-35 128,2 9-630,1 13-2152,-3-11-3487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9.621"/>
    </inkml:context>
    <inkml:brush xml:id="br0">
      <inkml:brushProperty name="width" value="0.025" units="cm"/>
      <inkml:brushProperty name="height" value="0.025" units="cm"/>
    </inkml:brush>
  </inkml:definitions>
  <inkml:trace contextRef="#ctx0" brushRef="#br0">12 0 7527,'0'0'10490,"6"10"-8573,4 10-1087,-2 0 1,0 1-1,-1 0 1,7 36-1,10 102 884,6 27-710,-29-179-988,8 29 14,-9-36-27,0 1 0,0 0-1,0-1 1,1 1 0,-1 0 0,0-1 0,0 1 0,0 0 0,0-1 0,1 1 0,-1 0-1,0-1 1,1 1 0,-1-1 0,0 1 0,1 0 0,-1-1 0,1 1 0,-1-1-1,1 1 1,-1-1 0,1 0 0,-1 1 0,1-1 0,-1 0 0,1 1 0,0-1-1,-1 0 1,1 1 0,0-1 0,-1 0 0,1 0 0,0 0 0,-1 0 0,2 0-1,-1-4 2,0 0-1,0 0 1,0 0-1,-1 0 0,1 0 1,-1-1-1,0 1 1,-1 0-1,1 0 0,-2-6 1,2 9-9,-2-7-57,-1-1 1,0 1 0,0-1 0,-1 1 0,0 0 0,-1 0 0,1 1 0,-1-1 0,-1 1 0,0 0 0,0 1 0,0-1 0,0 1 0,-1 0 0,0 1 0,-1 0 0,1 0 0,-1 0 0,0 1 0,0 0 0,0 1 0,-12-4 0,20 7 53,0 0 0,0 0 0,-1 1 0,1-1 0,0 0 0,0 0 0,0 0 0,0 0 0,-1 1 0,1-1 0,0 0 1,0 0-1,0 1 0,0-1 0,0 0 0,0 0 0,0 0 0,0 1 0,0-1 0,0 0 0,0 0 0,0 1 1,0-1-1,0 0 0,0 0 0,0 1 0,0-1 0,0 0 0,0 0 0,0 1 0,0-1 0,0 0 0,0 0 0,0 0 1,0 1-1,1-1 0,-1 0 0,0 0 0,0 0 0,0 1 0,0-1 0,1 0 0,-1 0 0,0 0 0,0 0 1,0 1-1,1-1 0,-1 0 0,0 0 0,0 0 0,1 0 0,-1 0 0,0 0 0,14 14 35,-8-11-3,1-1 0,-1 0 0,1 0 0,0 0 0,-1-1 0,1 0-1,0 0 1,0-1 0,0 0 0,0 0 0,0-1 0,-1 1 0,1-1 0,0-1 0,0 0 0,-1 0 0,1 0-1,-1 0 1,10-6 0,9-7 31,-1 0 0,-1-1 0,33-31 0,4-1-16,-26 30-56,-34 18 14,1 0 1,0 0 0,-1 0 0,1 0 0,0 0 0,0 0-1,-1 1 1,1-1 0,0 0 0,-1 0 0,1 0-1,-1 1 1,1-1 0,0 0 0,-1 1 0,1-1 0,-1 1-1,1-1 1,-1 1 0,1-1 0,-1 1 0,1-1-1,-1 1 1,0-1 0,1 1 0,-1-1 0,0 1 0,1 0-1,-1-1 1,0 1 0,0 0 0,1-1 0,-1 1 0,0 0-1,0-1 1,0 1 0,0 0 0,0-1 0,0 1-1,0 0 1,0-1 0,0 1 0,0 0 0,-1-1 0,1 2-1,-1 33 122,-1 1 0,-1-1 0,-10 41 0,12-73-131,-6 40 160,7-43-145,0 0-1,0 0 1,-1 0 0,1 0 0,0 0-1,0 0 1,0 0 0,0 1 0,0-1-1,0 0 1,0 0 0,0 0 0,0 0-1,0 0 1,0 0 0,0 0 0,0 1-1,0-1 1,0 0 0,0 0 0,1 0-1,-1 0 1,0 0 0,0 0 0,0 0-1,0 0 1,0 1 0,0-1 0,0 0-1,0 0 1,0 0 0,0 0 0,0 0-1,0 0 1,1 0 0,-1 0 0,0 0-1,0 0 1,0 0 0,0 0 0,0 0-1,0 0 1,0 1 0,0-1 0,1 0-1,-1 0 1,0 0 0,0 0 0,0 0-1,0 0 1,0 0 0,0 0 0,1 0-1,-1-1 1,0 1 0,0 0 0,0 0 0,0 0-1,0 0 1,0 0 0,0 0 0,0 0-1,1 0 1,-1 0 0,0 0 0,0 0-1,0 0 1,0 0 0,0-1-1,14-18 166,5-17-75,24-62 0,0 0-1016,-43 141 293,0-39 631,-1 18 43,2 1 1,0-1-1,1 0 1,1 0-1,11 42 0,-13-62-12,-1-1 0,0 0 0,0 1 1,1-1-1,-1 0 0,0 1 0,1-1 0,0 0 0,-1 0 0,1 0 0,0 0 0,-1 1 0,1-1 0,0 0 0,0 0 0,0 0 0,0-1 0,0 1 0,0 0 1,0 0-1,0 0 0,0-1 0,1 1 0,-1 0 0,0-1 0,0 0 0,1 1 0,-1-1 0,0 1 0,0-1 0,1 0 0,-1 0 0,0 0 0,1 0 1,-1 0-1,1 0 0,-1 0 0,0 0 0,0-1 0,1 1 0,-1-1 0,0 1 0,1 0 0,-1-1 0,0 0 0,0 1 0,0-1 0,0 0 0,0 0 0,0 0 1,0 1-1,0-1 0,2-2 0,3-4 154,1 0 1,-1 0-1,-1 0 1,0 0 0,0-1-1,6-12 1,-4 5-146,-1-1 0,-1 0 0,0 0 0,-1 0 0,-1 0 0,0 0 0,-1-1 0,-1 1 0,-1-1 0,0 0 1,-1 1-1,-5-26 0,6 40-43,-1 1 1,1-1 0,-1 0 0,1 1 0,-1-1 0,0 1-1,0-1 1,1 1 0,-1-1 0,0 1 0,0 0-1,0 0 1,-1-1 0,-1-1 0,-4 5-123,3 13-1,4 1 90,0 1 1,1-1-1,5 31 1,-5-44 36,-1 0 1,1 0-1,0 0 1,0-1-1,0 1 1,1 0-1,-1 0 1,1-1-1,0 1 0,-1-1 1,1 1-1,0-1 1,3 3-1,-4-4 7,1 0-1,-1-1 0,1 1 0,0 0 1,-1-1-1,1 1 0,0-1 1,-1 0-1,1 1 0,0-1 0,0 0 1,-1 0-1,1 0 0,0 0 1,0 0-1,-1-1 0,1 1 1,0 0-1,0-1 0,-1 1 0,1-1 1,0 0-1,-1 1 0,1-1 1,1-2-1,1 1 47,0-1-1,0-1 1,0 1 0,-1-1-1,1 1 1,-1-1 0,0 0-1,0 0 1,0-1 0,-1 1-1,4-10 1,21-57 75,-23 59-121,23-104-276,-31 147 212,0 7 45,2 75 1,2-112 29,1 0 0,-1 0 0,1-1 0,-1 1 0,1 0 0,0 0 0,-1-1 0,1 1 0,0 0 0,-1-1 0,1 1 0,0-1 0,0 1 0,0-1 0,0 1 0,-1-1 0,1 1 0,0-1 0,0 0 0,0 0 0,0 1 0,0-1 0,0 0 0,0 0 0,0 0 0,0 0 0,0 0 0,0 0 0,0 0 1,1-1-1,16-3-1874,-8-8-6640,-9 2 2323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0.261"/>
    </inkml:context>
    <inkml:brush xml:id="br0">
      <inkml:brushProperty name="width" value="0.025" units="cm"/>
      <inkml:brushProperty name="height" value="0.025" units="cm"/>
      <inkml:brushProperty name="color" value="#E71224"/>
    </inkml:brush>
  </inkml:definitions>
  <inkml:trace contextRef="#ctx0" brushRef="#br0">1491 32 2819,'-194'-21'6292,"-6"11"-4389,153 10-1796,-1 2 1,1 2-1,-1 2 1,2 2-1,-1 2 0,-57 21 1,81-22 12,1 2 1,1 1-1,0 0 1,0 2-1,1 0 1,1 1-1,-20 20 0,-111 133-332,127-140 144,7-8-28,-151 189-456,131-159 615,2 1 0,-35 72 0,63-112 58,2 0 1,-1 0-1,1 0 0,-3 20 0,6-28-81,1 0-1,-1 0 0,1 0 0,0 1 0,0-1 0,0 0 0,0 0 0,1 1 0,-1-1 0,1 0 0,0 0 0,0 0 1,0 0-1,0 0 0,1 0 0,-1 0 0,1 0 0,0-1 0,0 1 0,0-1 0,0 1 0,2 2 0,2-2 49,-1 1-1,0-1 1,1 0-1,-1 0 1,1 0-1,0-1 0,0 0 1,0 0-1,11 2 1,64 5 740,47-6 265,180-16-1,130-39-802,-297 33-224,375-46-271,204-27-4682,-391 46 1016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9.996"/>
    </inkml:context>
    <inkml:brush xml:id="br0">
      <inkml:brushProperty name="width" value="0.025" units="cm"/>
      <inkml:brushProperty name="height" value="0.025" units="cm"/>
    </inkml:brush>
  </inkml:definitions>
  <inkml:trace contextRef="#ctx0" brushRef="#br0">1 1 16303,'0'0'10538,"3"55"-19762,-3-45 1312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0.325"/>
    </inkml:context>
    <inkml:brush xml:id="br0">
      <inkml:brushProperty name="width" value="0.025" units="cm"/>
      <inkml:brushProperty name="height" value="0.025" units="cm"/>
    </inkml:brush>
  </inkml:definitions>
  <inkml:trace contextRef="#ctx0" brushRef="#br0">162 357 15695,'0'0'2472,"-8"-3"-391,1 1-1688,0 0-1,0 0 0,-1 1 1,1 0-1,-1 0 0,-11 0 0,16 1-336,0 1 0,0-1 0,0 1 0,0 0 0,0-1-1,1 1 1,-1 0 0,0 1 0,0-1 0,1 0 0,-1 1 0,0 0-1,1-1 1,0 1 0,-1 0 0,1 0 0,0 1 0,0-1 0,0 0-1,0 1 1,1-1 0,-3 4 0,-2 7 86,1 0 1,1 0-1,-1 0 1,2 0-1,0 0 1,1 1-1,0 0 1,1 0-1,0-1 1,1 1-1,1 0 1,4 23-1,-4-34-136,0 0-1,0 0 1,0-1 0,1 1-1,-1-1 1,1 1-1,-1-1 1,1 0-1,0 1 1,0-1-1,0 0 1,0 0-1,0 0 1,1-1-1,-1 1 1,1 0-1,-1-1 1,1 0 0,-1 0-1,1 1 1,0-1-1,0-1 1,-1 1-1,1 0 1,0-1-1,0 1 1,0-1-1,0 0 1,0 0-1,4-1 1,0 1 4,1-1 0,-1 0 0,1 0 0,-1-1 1,0 0-1,0 0 0,0-1 0,0 0 0,0 0 0,10-7 0,-4 0 0,-1 0 0,-1-1-1,0 0 1,0-1 0,-1 0-1,-1-1 1,0 0 0,-1 0 0,0-1-1,-1 0 1,0 0 0,-1-1-1,7-29 1,-6 14 219,-1 0 1,-2 0-1,-1-1 0,-1 1 0,-2-1 0,-4-37 1,2 55-175,0 1 1,-1-1 0,0 1 0,-9-23-1,11 32-55,-1-1-1,1 0 0,-1 1 1,0-1-1,0 1 1,-1-1-1,1 1 0,-1 0 1,1 0-1,-1 0 0,0 0 1,0 1-1,0-1 1,-1 1-1,1 0 0,-1 0 1,1 0-1,-8-3 1,8 5-16,0 0-1,0 0 1,0 1 0,1-1 0,-1 0 0,0 1 0,0 0 0,0 0 0,0 0 0,1 0 0,-1 0 0,0 0 0,1 1 0,-1-1 0,1 1 0,-1 0 0,1-1 0,0 1 0,0 0 0,0 1 0,0-1 0,0 0 0,0 1 0,1-1 0,-1 1 0,-1 4 0,-7 10-128,1 0 1,-11 32 0,18-44 119,-19 59-61,20-59 72,0-1 0,0 0 1,0 1-1,1-1 0,0 1 0,0-1 1,0 1-1,0-1 0,1 0 1,-1 1-1,1-1 0,3 8 0,-3-10-16,0-1 0,0 1-1,1-1 1,-1 1-1,1-1 1,-1 0-1,1 0 1,-1 0-1,1 0 1,0 0-1,-1 0 1,1 0-1,0 0 1,0-1-1,0 1 1,0-1-1,0 1 1,0-1 0,2 0-1,45 1-473,-34-1 282,3 0 40,-2-1-32,0 1-1,0 1 1,0 0-1,1 1 1,24 7-1,-37-8 263,0 1 0,0 0-1,-1-1 1,1 2 0,0-1-1,-1 0 1,1 1-1,-1-1 1,0 1 0,0 0-1,0 0 1,0 0-1,0 0 1,-1 1 0,0-1-1,1 1 1,-1 0-1,0-1 1,-1 1 0,1 0-1,-1 0 1,0 0-1,0 0 1,0 1 0,0-1-1,0 8 1,1 64 863,-2-69-1193,0 0-1,-1 0 1,0-1 0,0 1 0,-1-1-1,1 1 1,-2-1 0,1 1 0,-4 5-1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1.069"/>
    </inkml:context>
    <inkml:brush xml:id="br0">
      <inkml:brushProperty name="width" value="0.025" units="cm"/>
      <inkml:brushProperty name="height" value="0.025" units="cm"/>
    </inkml:brush>
  </inkml:definitions>
  <inkml:trace contextRef="#ctx0" brushRef="#br0">42 1 18834,'0'0'4500,"-3"9"-3219,-6 15-800,2 0-1,1 1 1,0-1-1,-3 49 1,7 113 74,3-178-544,-1 0-1,1 0 1,1 0 0,0 0 0,0 0-1,0 0 1,6 11 0,-7-18-6,0 1 1,-1-1-1,1 1 1,0-1-1,0 1 1,0-1-1,0 0 0,0 1 1,1-1-1,-1 0 1,0 0-1,0 0 1,1 0-1,-1 0 1,1 0-1,-1 0 0,1-1 1,-1 1-1,1 0 1,0-1-1,-1 1 1,1-1-1,-1 0 1,1 0-1,0 1 0,0-1 1,-1 0-1,1 0 1,0 0-1,-1-1 1,1 1-1,0 0 1,-1-1-1,1 1 1,-1-1-1,1 1 0,0-1 1,-1 0-1,1 0 1,-1 0-1,0 0 1,3-2-1,5-5-29,-1 0 0,1 0-1,-2-1 1,1-1 0,-1 1 0,-1-1-1,9-18 1,13-16-6,-26 41 35,0 0 0,0 0-1,0 0 1,1 0 0,-1 1 0,1-1 0,-1 1 0,1 0 0,0 0 0,0 0-1,0 0 1,0 0 0,0 0 0,5-1 0,-6 3-2,0 0 1,0 0-1,0 0 1,0 1-1,0-1 0,0 0 1,0 1-1,0-1 1,0 1-1,0 0 1,-1 0-1,1 0 0,0 0 1,-1 0-1,1 0 1,0 0-1,-1 0 1,1 1-1,-1-1 0,0 0 1,1 1-1,-1-1 1,0 1-1,0 0 0,0-1 1,1 5-1,4 3 5,0 1-1,1-1 1,0 1-1,0-2 1,17 16-1,-21-22-2,-1 0 0,1 0 0,0-1 0,0 1 0,0-1 0,0 0 1,0 0-1,0 0 0,0 0 0,0 0 0,0-1 0,0 1 0,0-1 0,1 0 0,-1 0 0,0 0 0,0-1 0,0 1 0,1-1 0,-1 1 0,0-1 1,0 0-1,0 0 0,0-1 0,0 1 0,4-3 0,5-4 6,0-1 1,-1 0-1,0 0 1,-1-1-1,0 0 1,9-12 0,-10 10-120,0 1 0,2 1 0,-1 0 1,1 0-1,17-10 0,-27 54-655,-11 126 861,11-138-46,1 1 0,1-1 0,0 0 0,2 0 1,9 26-1,-7-26-20,31 102-117,-35-109 86,0 0 1,-1 1-1,-1-1 1,0 1-1,-1-1 1,-3 20-1,3-31 86,-1 0-1,0-1 1,0 1-1,0 0 1,0-1-1,-1 1 1,1-1 0,-1 1-1,0-1 1,0 0-1,0 0 1,-1 0-1,1 0 1,-1 0 0,0-1-1,1 1 1,-1-1-1,0 1 1,0-1 0,-1 0-1,1 0 1,0-1-1,-1 1 1,1-1-1,-1 1 1,0-1 0,1 0-1,-1 0 1,0-1-1,0 1 1,1-1-1,-1 0 1,0 0 0,0 0-1,0-1 1,1 1-1,-1-1 1,0 0 0,1 0-1,-1 0 1,0 0-1,1-1 1,-1 1-1,1-1 1,0 0 0,0 0-1,-1 0 1,1-1-1,1 1 1,-1-1-1,0 1 1,1-1 0,-1 0-1,-2-5 1,0-1-112,1 0 0,0-1 0,1 1 1,0-1-1,0 0 0,1 0 0,1 0 0,-1 0 1,2 0-1,-1 0 0,1-1 0,1 1 1,0 0-1,0 0 0,1 0 0,0 0 0,1 0 1,0 1-1,1-1 0,0 1 0,0 0 1,1 0-1,0 0 0,1 0 0,0 1 0,0 0 1,14-13-1,9-10 181,22-21 216,53-72 1,-91 105-348,0 0-1,-1-1 0,-1 0 1,-1-1-1,-1 0 1,-1 0-1,-1-1 0,6-26 1,-15 29-987,-11 18-426,-26 26-3640,21-13-123,-9 0-5660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4.827"/>
    </inkml:context>
    <inkml:brush xml:id="br0">
      <inkml:brushProperty name="width" value="0.025" units="cm"/>
      <inkml:brushProperty name="height" value="0.025" units="cm"/>
    </inkml:brush>
  </inkml:definitions>
  <inkml:trace contextRef="#ctx0" brushRef="#br0">0 565 10698,'0'0'9513,"73"-22"-8552,2-17 0,25-9-96,11-12-417,12-6-384,2-2-32,-9 4-544,-17 8-673,-16 8 64,-25 10 768,-26 11 321,-25 10-2658,-9 6-1218,-30 11-1313</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5.193"/>
    </inkml:context>
    <inkml:brush xml:id="br0">
      <inkml:brushProperty name="width" value="0.025" units="cm"/>
      <inkml:brushProperty name="height" value="0.025" units="cm"/>
    </inkml:brush>
  </inkml:definitions>
  <inkml:trace contextRef="#ctx0" brushRef="#br0">418 1 12204,'-9'3'1622,"2"-1"-1528,3-1 152,0 0 1,0 0-1,0 1 1,0-1-1,1 1 1,-1 0-1,0 0 1,1 0-1,-1 1 1,1-1-1,0 1 1,0 0-1,0 0 1,0 0-1,0 0 1,0 1-1,1-1 1,0 1-1,-4 6 1,-22 67 554,-88 203-305,59-175-446,24-47 426,2 2 0,-22 64 1,52-121-462,-12 48 257,13-49-268,0-1 1,-1 1-1,1-1 0,0 0 1,0 1-1,0-1 0,0 1 0,1-1 1,-1 0-1,0 1 0,0-1 0,1 1 1,-1-1-1,1 0 0,-1 0 0,1 1 1,0-1-1,-1 0 0,1 0 1,0 0-1,0 0 0,0 1 0,0-1 1,0-1-1,0 1 0,0 0 0,0 0 1,0 0-1,1 0 0,-1-1 0,0 1 1,0-1-1,3 2 0,5-1 31,1 0-1,0 0 1,-1-1-1,1 0 1,0-1-1,-1 0 1,1-1 0,0 1-1,-1-2 1,16-5-1,13-7 104,45-25 0,-40 19-116,161-80-902,-69 32-4262,-30 12-5230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5.453"/>
    </inkml:context>
    <inkml:brush xml:id="br0">
      <inkml:brushProperty name="width" value="0.025" units="cm"/>
      <inkml:brushProperty name="height" value="0.025" units="cm"/>
    </inkml:brush>
  </inkml:definitions>
  <inkml:trace contextRef="#ctx0" brushRef="#br0">205 113 6150,'0'0'6005,"1"-9"-3821,0 1-1903,2-7 1299,0 0-1,-2 0 0,0-24 0,-1 38-1471,-1 0 0,1 0 0,-1 1 0,0-1 0,1 0 0,-1 1 0,1-1 1,-1 0-1,0 1 0,1-1 0,-1 1 0,0-1 0,0 1 0,0-1 0,1 1 0,-1 0 0,0-1 0,0 1 0,0 0 0,0 0 0,0-1 0,0 1 0,1 0 0,-1 0 0,0 0 0,0 0 1,0 0-1,0 1 0,0-1 0,0 0 0,-1 1 0,-32 6 374,22 1-462,0 0 0,0 1 0,2 0 0,-1 0 0,1 1 0,0 1 0,1 0 0,0 0 0,1 1 0,0 0 0,1 0 0,1 0 0,0 1 0,0 0 0,-3 15 0,6-21-33,1 0-1,1 0 1,-1 0-1,1 1 1,1-1-1,-1 0 1,2 11-1,-1-17 11,0 1 1,0-1-1,1 1 0,-1-1 0,0 0 1,1 1-1,-1-1 0,1 1 0,0-1 1,-1 0-1,1 0 0,0 1 0,0-1 0,0 0 1,0 0-1,0 0 0,0 0 0,0 0 1,0 0-1,0 0 0,0 0 0,1 0 1,-1-1-1,0 1 0,1 0 0,-1-1 1,0 1-1,1-1 0,-1 0 0,1 1 0,-1-1 1,1 0-1,-1 0 0,1 0 0,-1 0 1,1 0-1,-1 0 0,0 0 0,1-1 1,-1 1-1,2-1 0,5-1 23,1-1 1,-1 0-1,-1-1 0,1 0 1,0 0-1,-1-1 0,0 0 1,0 0-1,-1 0 0,1-1 1,-1 0-1,0-1 0,8-10 1,0-2 210,0-1 1,-1 0 0,17-37 0,-27 51-39,0 0 1,-1 0-1,0-1 0,0 1 1,0-1-1,-1 1 0,0-1 1,0-6-1,-25 68 277,20-31-499,0 1 0,2 0 0,1 0 1,4 49-1,-3-72 22,0 0 1,0-1-1,0 1 1,0-1-1,1 1 1,-1 0-1,0-1 1,1 1-1,0-1 1,-1 1 0,1-1-1,0 1 1,0-1-1,0 0 1,0 1-1,0-1 1,0 0-1,0 0 1,0 0-1,0 0 1,0 0-1,1 0 1,-1 0-1,1 0 1,-1 0-1,0 0 1,1-1 0,0 1-1,-1-1 1,1 1-1,-1-1 1,1 0-1,-1 1 1,1-1-1,0 0 1,-1 0-1,1 0 1,0 0-1,-1 0 1,1-1-1,-1 1 1,4-1-1,1-1-149,1-1 0,-1 1-1,0-1 1,0 0 0,0 0-1,-1-1 1,1 1 0,-1-1-1,6-6 1,-2 0-921,0 1 0,-1-2 0,-1 1 0,0-1 0,0 0 0,-1 0 0,8-20 0,-2-5-5185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5.831"/>
    </inkml:context>
    <inkml:brush xml:id="br0">
      <inkml:brushProperty name="width" value="0.025" units="cm"/>
      <inkml:brushProperty name="height" value="0.025" units="cm"/>
    </inkml:brush>
  </inkml:definitions>
  <inkml:trace contextRef="#ctx0" brushRef="#br0">18 64 14125,'0'0'2392,"-2"-10"-11,-10-44 1559,8 97-2275,5 247-1227,-1-288-417,-1-1-1,1 0 1,0 0 0,0 0 0,0 1 0,1-1-1,-1 0 1,0 0 0,0 0 0,1 0 0,-1 1-1,0-1 1,1 0 0,-1 0 0,1 0-1,0 0 1,-1 0 0,1 0 0,0 0 0,0 0-1,-1 0 1,1-1 0,0 1 0,1 1-1,0-2 33,-1 0 0,0 0 0,1 0-1,-1 0 1,0 0 0,0 0-1,1 0 1,-1 0 0,0 0-1,0-1 1,0 1 0,1-1-1,-1 1 1,0-1 0,0 1 0,0-1-1,0 0 1,2 0 0,4-5 231,0 0 0,0 0 0,-1 0 0,11-14 0,3-5-127,-1 0-1,-1-2 0,-1 0 1,-2-1-1,-1-1 0,14-40 1,-28 69-276,0 0 0,0 0 1,0 0-1,0 0 0,0 1 1,0-1-1,-1 0 0,1 0 1,0 0-1,0 0 0,0 0 1,0 0-1,0 0 0,0 0 1,0 0-1,-1 0 0,1 0 1,0 0-1,0 0 0,0-1 1,0 1-1,0 0 0,0 0 1,0 0-1,-1 0 0,1 0 1,0 0-1,0 0 0,0 0 1,0 0-1,0 0 0,0 0 1,0 0-1,0 0 0,0-1 1,0 1-1,0 0 0,-1 0 1,1 0-1,0 0 0,0 0 1,0 0-1,0 0 0,0-1 1,0 1-1,0 0 0,0 0 0,0 0 1,0 0-1,0 0 0,0 0 1,0 0-1,0-1 0,0 1 1,0 0-1,0 0 0,0 0 1,0 0-1,1 0 0,-1 0 1,0 0-1,0-1 0,0 1 1,0 0-1,0 0 0,-9 7-5905,7-5 4741,-12 9-7045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6.156"/>
    </inkml:context>
    <inkml:brush xml:id="br0">
      <inkml:brushProperty name="width" value="0.025" units="cm"/>
      <inkml:brushProperty name="height" value="0.025" units="cm"/>
    </inkml:brush>
  </inkml:definitions>
  <inkml:trace contextRef="#ctx0" brushRef="#br0">1 1 12716,'0'0'4388,"5"57"-1954,6-45-1377,3-5-832,4-4-161,3-3-673,3-3-736,-1-14-1346,-2-7-2466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6.640"/>
    </inkml:context>
    <inkml:brush xml:id="br0">
      <inkml:brushProperty name="width" value="0.025" units="cm"/>
      <inkml:brushProperty name="height" value="0.025" units="cm"/>
    </inkml:brush>
  </inkml:definitions>
  <inkml:trace contextRef="#ctx0" brushRef="#br0">42 0 14382,'0'0'6390,"-5"12"-5985,-3 10-286,1 0-1,1-1 0,1 2 0,1-1 0,1 1 1,1-1-1,1 1 0,1 0 0,1-1 0,1 1 1,1 0-1,1-1 0,12 42 0,-16-64-115,0 1-1,1 0 1,-1 0-1,0-1 1,0 1-1,0 0 1,1-1-1,-1 1 1,0 0-1,1-1 1,-1 1-1,0-1 1,1 1-1,-1 0 1,1-1-1,-1 1 1,1-1-1,0 1 1,-1-1 0,1 0-1,-1 1 1,1-1-1,0 0 1,-1 1-1,1-1 1,0 0-1,0 1 1,8-16 523,-2-31 30,-6 30-471,-2-37 90,1 52-173,0-1 0,0 1 0,0-1 0,0 1 0,-1-1-1,1 1 1,-1 0 0,1-1 0,-1 1 0,1-1 0,-1 1-1,0 0 1,1 0 0,-1-1 0,0 1 0,0 0 0,0 0-1,0 0 1,0 0 0,0 0 0,0 0 0,-1 0 0,1 0-1,0 0 1,0 1 0,-3-2 0,3 3-15,0-1-1,0 1 1,1-1-1,-1 1 1,0 0 0,1-1-1,-1 1 1,0 0 0,1 0-1,-1-1 1,1 1-1,-1 0 1,1 0 0,0 0-1,-1 0 1,1-1 0,0 1-1,0 0 1,-1 0-1,1 0 1,0 0 0,0 0-1,0 0 1,0 0 0,1 2-1,-3 28-96,2-30 109,0 2-7,0 0 0,1 0 0,-1 0 0,0 1 0,1-1 0,0 0 0,0 0 0,0 0 1,0 0-1,0 0 0,1 0 0,-1-1 0,1 1 0,0 0 0,0-1 0,0 1 0,0-1 0,0 0 0,5 5 0,-5-6 13,0 0 0,0 0 0,0 0 0,0-1 0,0 1 0,0-1 0,0 1 0,0-1 0,0 1 0,0-1 0,1 0 0,-1 0 0,0 0 0,0 0 0,0-1 0,0 1 0,0 0-1,0-1 1,0 0 0,0 1 0,0-1 0,0 0 0,0 0 0,0 0 0,0 0 0,0 0 0,-1-1 0,1 1 0,0 0 0,-1-1 0,2-1 0,5-6 79,-1-1-1,0 1 1,0-2-1,-1 1 1,0 0 0,-1-1-1,0 0 1,-1-1 0,-1 1-1,1-1 1,2-20 0,-15 224-266,9-191 179,0 0 0,-1 0 0,1 1-1,0-1 1,0 0 0,0 0 0,1 0 0,-1 0 0,0 1 0,0-1 0,0 0-1,1 0 1,-1 0 0,1 0 0,-1 0 0,1 0 0,-1 0 0,1 0-1,0 0 1,-1 0 0,1 0 0,0 0 0,0 0 0,0-1 0,0 1-1,0 0 1,0 0 0,0-1 0,0 1 0,0-1 0,0 1 0,0-1 0,0 1-1,1-1 1,0 0 17,0 0 0,0 0-1,0-1 1,-1 1 0,1-1 0,0 1-1,0-1 1,-1 0 0,1 1-1,0-1 1,-1 0 0,1 0 0,-1 0-1,1 0 1,-1-1 0,0 1 0,1 0-1,-1 0 1,0-1 0,0 1-1,2-3 1,12-26 232,-1 0-1,-1-1 1,-1 0-1,-2-1 1,8-42 0,-28 132-232,6-39 5,1 0 0,1 0 0,-1 33 0,3-51-15,0 0 0,0 0 0,0 0 0,1 0-1,-1 0 1,0 0 0,0 0 0,1 0 0,-1 0 0,0 0-1,1 0 1,-1 0 0,1 0 0,-1 0 0,1-1 0,-1 1-1,1 0 1,0 0 0,0-1 0,-1 1 0,1 0 0,0-1-1,0 1 1,-1-1 0,1 1 0,0-1 0,0 1-1,0-1 1,0 0 0,0 1 0,0-1 0,0 0 0,0 0-1,0 0 1,0 0 0,0 0 0,0 0 0,0 0 0,1 0-1,46-11-1116,-26 4-4706,-15 6 181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7.507"/>
    </inkml:context>
    <inkml:brush xml:id="br0">
      <inkml:brushProperty name="width" value="0.025" units="cm"/>
      <inkml:brushProperty name="height" value="0.025" units="cm"/>
    </inkml:brush>
  </inkml:definitions>
  <inkml:trace contextRef="#ctx0" brushRef="#br0">0 335 16271,'0'0'5830,"5"7"-4891,-3-3-852,0-1-1,0 0 0,0-1 1,1 1-1,-1 0 0,1-1 1,-1 1-1,1-1 0,0 0 1,0 0-1,5 3 0,-7-5-40,1 1-1,0-1 1,-1 0-1,1 0 1,0 0-1,-1 0 1,1 0-1,0 0 1,-1 0-1,1 0 1,0-1 0,-1 1-1,1-1 1,0 1-1,-1-1 1,1 0-1,-1 1 1,1-1-1,-1 0 1,0 0-1,1 0 1,-1 0-1,0 0 1,0-1-1,0 1 1,1 0 0,-1 0-1,-1-1 1,1 1-1,0-1 1,0 1-1,0-1 1,0-2-1,3-2 37,-1 1-1,0-1 0,0 1 1,-1-1-1,1 0 1,-1 0-1,-1 0 1,1 0-1,-1 0 0,0 0 1,0-1-1,-1 1 1,0 0-1,0 0 0,-2-11 1,2 17-77,0-1 0,0 1 0,0-1 1,0 1-1,-1-1 0,1 1 0,0-1 1,0 1-1,-1-1 0,1 1 0,0-1 0,-1 1 1,1-1-1,0 1 0,-1 0 0,1-1 0,-1 1 1,1 0-1,0-1 0,-1 1 0,1 0 0,-1 0 1,1-1-1,-1 1 0,1 0 0,-1 0 1,1 0-1,-1 0 0,0-1 0,1 1 0,-1 0 1,1 0-1,-1 0 0,1 0 0,-1 0 0,1 1 1,-1-1-1,1 0 0,-1 0 0,1 0 1,-1 0-1,1 1 0,-1-1 0,1 0 0,-1 0 1,1 1-1,-1-1 0,1 0 0,-1 1 0,1-1 1,0 0-1,-1 1 0,1-1 0,0 1 1,-1-1-1,1 1 0,0-1 0,0 1 0,-1-1 1,1 1-1,0 0 0,-19 31-200,11-10 164,1 1-1,1 1 1,2-1 0,0 1 0,1 0-1,1 40 1,2-62 11,0 1 1,0-1-1,0 1 0,0-1 0,1 1 1,-1-1-1,1 1 0,-1-1 0,1 0 1,0 1-1,0-1 0,0 0 0,0 1 1,1-1-1,1 3 0,-1-4-29,-1 0 0,0 0 0,0 0 0,0 0 0,1-1 0,-1 1 0,0 0 1,1-1-1,-1 1 0,0-1 0,1 0 0,-1 1 0,1-1 0,-1 0 0,1 0 0,-1 0 0,1 0 0,-1 0 0,3 0 0,1-1-100,0-1 0,0 1 0,0-1 1,0 0-1,0-1 0,-1 1 0,1-1 0,-1 0 0,0 0 0,0 0 0,0 0 1,0-1-1,4-4 0,4-8-697,0-1 1,0 0-1,-2-1 1,0 0-1,-1 0 0,-1-1 1,-1 0-1,7-28 1,6-60-253,-14 2 5743,-21 142-3347,9-8-1296,1 0 0,2 0 0,1 1 1,1-1-1,1 0 0,5 34 1,-5-61-10,0 0 0,0 0 0,1 0 0,-1 0 0,1 0 0,-1-1 0,1 1 0,0 0 0,-1 0 0,1 0 0,0-1 0,0 1 0,1 0 0,-1-1 0,0 1 0,1-1 0,-1 1 0,0-1 0,3 2 0,-2-2 26,-1-1 1,1 1-1,-1-1 1,1 0-1,-1 1 0,1-1 1,0 0-1,-1 0 1,1 0-1,0 0 1,-1 0-1,1-1 0,-1 1 1,1 0-1,-1-1 1,1 1-1,-1-1 1,3-1-1,2-1 60,0 0 0,0-1 0,0 0 0,-1 0 0,0-1 0,0 1 0,0-1 0,0 0 0,5-9 0,4-10 338,-2 0-1,0-1 0,-2 0 1,0-1-1,-2 0 1,-1 0-1,-1-1 0,-2 0 1,0 0-1,-2 0 1,-1-34-1,-3 79-422,0 1 0,-1-1 0,-10 35 0,-4 16-45,13-37 29,1-1-1,1 1 0,4 46 0,-2-75 16,1-1-1,-1 1 0,1-1 0,0 1 1,0-1-1,0 1 0,0-1 0,0 0 0,0 0 1,1 1-1,-1-1 0,1 0 0,-1 0 1,1 0-1,0 0 0,0-1 0,0 1 0,0 0 1,0-1-1,0 1 0,4 1 0,-4-2-132,-1-1 0,1 1-1,0-1 1,-1 1 0,1-1-1,0 1 1,0-1 0,0 0-1,-1 0 1,1 0 0,0 0-1,0 0 1,2-1 0,-3 0-208,1 1 0,0-1 0,-1 0 0,1 1 0,0-1 0,-1 0 0,0 0 0,1 0 0,-1 0 0,1 0 0,-1-1 0,0 1 0,0 0 0,0-1 0,2-1 0,8-15-6400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1.406"/>
    </inkml:context>
    <inkml:brush xml:id="br0">
      <inkml:brushProperty name="width" value="0.025" units="cm"/>
      <inkml:brushProperty name="height" value="0.025" units="cm"/>
      <inkml:brushProperty name="color" value="#E71224"/>
    </inkml:brush>
  </inkml:definitions>
  <inkml:trace contextRef="#ctx0" brushRef="#br0">279 378 9097,'0'0'4297,"-10"-8"-1953,6 5-2116,1 0-38,-1-1 1,0 1-1,1 0 1,-1 0-1,-1 1 1,1-1-1,0 1 1,-1 0-1,1 0 0,-1 0 1,1 1-1,-1-1 1,0 1-1,0 0 1,0 1-1,1-1 1,-1 1-1,0 0 1,0 0-1,-10 2 1,7 2-155,1 0 1,-1 0-1,0 1 0,1 0 1,0 0-1,0 0 1,1 1-1,0 1 1,-1-1-1,2 1 1,-1 0-1,-5 9 1,1 1 111,0-1 1,1 1 0,0 1-1,-9 29 1,15-33 65,0 0 1,0 1 0,2-1-1,-1 15 1,2-28-200,0 0 1,-1 0 0,1 0 0,0 0-1,0 0 1,0 1 0,0-1 0,1 0-1,-1 0 1,0 0 0,0 0-1,1 0 1,-1 0 0,1 0 0,-1 0-1,0 0 1,1 0 0,0 0 0,-1 0-1,1-1 1,0 1 0,-1 0-1,1 0 1,0 0 0,0-1 0,0 1-1,0 0 1,0-1 0,1 1 0,0 0 2,1-1 0,-1 0 1,0 0-1,1 0 0,-1 0 1,1 0-1,-1 0 1,0-1-1,1 1 0,-1-1 1,0 0-1,0 0 1,3-1-1,6-3 124,1-1 1,-2 0-1,1-1 1,16-14-1,11-15 111,-2-1 0,-1-2 0,-2-2 0,-2-1 0,-1-1 0,-3-2-1,38-82 1,-58 110-174,-2 1 0,1-1 0,-2 0-1,0 0 1,-1 0 0,-1 0 0,0-32-1,-7 33 106,-5 18-48,-10 24-55,7 7-298,1 1-1,1 0 1,2 1 0,1 0 0,2 0 0,2 0 0,1 1 0,3 60 0,0-91-349,0 1-1,0-1 1,1 0 0,-1 0-1,1 1 1,1-1 0,-1 0 0,1 0-1,0 0 1,0 0 0,0 0-1,6 8 1,13 3-5690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7.857"/>
    </inkml:context>
    <inkml:brush xml:id="br0">
      <inkml:brushProperty name="width" value="0.025" units="cm"/>
      <inkml:brushProperty name="height" value="0.025" units="cm"/>
    </inkml:brush>
  </inkml:definitions>
  <inkml:trace contextRef="#ctx0" brushRef="#br0">1 122 17424,'0'0'3230,"7"3"-1687,-3-2-1471,-1 1 1,1-1-1,0 0 1,-1 0-1,1 0 0,0-1 1,-1 1-1,1-1 0,0 0 1,0 0-1,0 0 1,-1 0-1,1-1 0,0 1 1,0-1-1,-1 0 1,1 0-1,0-1 0,-1 1 1,1-1-1,-1 1 0,0-1 1,0 0-1,1-1 1,-1 1-1,0 0 0,-1-1 1,1 0-1,0 1 0,-1-1 1,0 0-1,1-1 1,2-5-1,-2 3-27,0 0 1,-1 0-1,1 0 0,-1-1 0,-1 1 1,2-10-1,-2 15-21,-1 0-1,0 1 1,0-1-1,1 0 1,-1 0-1,0 0 1,0 0 0,0 0-1,0 0 1,0 0-1,0 0 1,0 0-1,0 0 1,-1 0-1,1 0 1,0 0-1,-1 0 1,1 0 0,0 0-1,-1 0 1,1 1-1,-1-1 1,1 0-1,-1 0 1,0 0-1,1 1 1,-1-1 0,0 0-1,0 1 1,1-1-1,-1 1 1,0-1-1,0 1 1,0-1-1,0 1 1,0-1 0,0 1-1,0 0 1,1 0-1,-1-1 1,0 1-1,0 0 1,0 0-1,0 0 1,0 0 0,0 0-1,0 0 1,0 0-1,-2 1 1,1 0-18,-1 0 0,1 0 0,-1 0 0,1 1 0,0-1 0,-1 1 0,1-1 1,0 1-1,0 0 0,0 0 0,0 0 0,1 0 0,-1 0 0,0 0 0,1 1 0,0-1 1,-1 0-1,-1 6 0,-16 47-11,18-53 6,-2 10 37,0 1 1,1-1-1,0 1 1,1 0-1,0 0 1,1-1-1,1 1 1,2 15-1,-3-25-155,1 1 1,0-1-1,-1 0 0,1 0 0,0 0 0,1 0 0,-1 0 1,0 0-1,1 0 0,0 0 0,0 0 0,0-1 0,0 1 1,0-1-1,0 1 0,1-1 0,-1 0 0,1 0 0,-1 0 1,1 0-1,0-1 0,0 1 0,0-1 0,0 1 0,0-1 1,0 0-1,0 0 0,0-1 0,1 1 0,-1-1 0,0 1 1,1-1-1,-1 0 0,0 0 0,7-1 0,18-4-5504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8.918"/>
    </inkml:context>
    <inkml:brush xml:id="br0">
      <inkml:brushProperty name="width" value="0.025" units="cm"/>
      <inkml:brushProperty name="height" value="0.025" units="cm"/>
    </inkml:brush>
  </inkml:definitions>
  <inkml:trace contextRef="#ctx0" brushRef="#br0">8 112 4933,'0'0'17947,"8"2"-17071,-5-1-801,1 0 1,-1 0-1,1 0 1,-1 0 0,1-1-1,-1 1 1,1-1-1,-1 0 1,1 0-1,0-1 1,-1 1 0,1-1-1,-1 1 1,1-1-1,-1 0 1,0-1-1,1 1 1,-1 0-1,0-1 1,0 0 0,0 0-1,0 0 1,0 0-1,0 0 1,-1-1-1,1 1 1,-1-1-1,1 1 1,-1-1 0,0 0-1,0 0 1,0 0-1,-1 0 1,1-1-1,-1 1 1,0 0-1,0-1 1,2-6 0,-3 8-42,1 0 0,-1 0 0,0 0 0,0 0 0,0 0 0,0-1 0,0 1 0,0 0 0,0 0 0,-1 0 0,1 0 0,-1 0 1,0 0-1,1 0 0,-1 0 0,0 0 0,0 0 0,0 1 0,0-1 0,-1 0 0,1 1 0,-2-3 0,2 4-34,0-1 0,0 1 0,-1-1 0,1 1 0,0 0 1,0-1-1,-1 1 0,1 0 0,0 0 0,-1 0 0,1 0 0,0 0 0,-1 0 0,1 0 0,0 0 0,0 0 0,-1 1 0,1-1 0,0 1 0,0-1 0,-1 1 0,1-1 0,0 1 0,0 0 0,0-1 0,0 1 0,0 0 0,0 0 0,0 0 0,0 0 0,0 0 0,1 0 0,-1 0 0,0 0 0,0 0 0,0 2 0,-9 13-43,1 1 0,0 0 0,1 1 0,1 0 0,1 0 0,0 0 0,1 1-1,1-1 1,1 1 0,1 0 0,0 0 0,2 22 0,0-40 40,0 0 1,-1 0 0,1 0 0,0 0-1,0 0 1,0 0 0,0-1-1,0 1 1,0 0 0,0 0-1,0 0 1,1 0 0,-1 0-1,0 0 1,0-1 0,1 1-1,-1 0 1,0 0 0,1 0-1,-1-1 1,1 1 0,-1 0 0,1 0-1,0-1 1,-1 1 0,1-1-1,-1 1 1,1 0 0,0-1-1,0 1 1,-1-1 0,1 0-1,0 1 1,0-1 0,0 0-1,-1 1 1,1-1 0,0 0-1,0 0 1,0 0 0,0 1 0,0-1-1,0 0 1,-1 0 0,1 0-1,0-1 1,0 1 0,0 0-1,0 0 1,0 0 0,0-1-1,0 0 1,4 0 29,-1-1 1,1-1-1,-1 1 0,0-1 0,0 0 1,0 0-1,0 0 0,4-5 1,41-60 106,-38 51-142,0 1 1,26-30 0,2 42-47,-8-19 209,-24 17-143,1 0-1,-1 0 1,1 1-1,0 0 1,0 1-1,11-4 1,-17 7-11,0 0 0,0 1 1,0 0-1,0-1 0,0 1 0,0 0 0,0 0 1,0 0-1,0 1 0,0-1 0,1 0 1,-1 1-1,0-1 0,0 1 0,0 0 1,-1 0-1,1 0 0,0 0 0,0 0 1,0 0-1,-1 0 0,1 0 0,0 1 1,-1-1-1,1 1 0,-1-1 0,0 1 0,1 0 1,-1-1-1,0 1 0,0 0 0,0 0 1,0 2-1,4 8 30,-1 1 0,0-1 1,-1 1-1,0 0 0,-1 1 0,-1-1 0,0 0 1,-1 0-1,-2 17 0,2-6 15,20-48 439,-6-2-325,-7 10-129,1 0 0,1 1 0,1 0 0,17-20 0,-27 34-33,0 1 0,0-1 0,1 1 0,-1-1-1,0 1 1,1 0 0,-1-1 0,1 1 0,-1-1 0,0 1-1,1 0 1,-1 0 0,1-1 0,-1 1 0,1 0-1,-1 0 1,1-1 0,-1 1 0,1 0 0,-1 0 0,1 0-1,-1 0 1,1 0 0,-1 0 0,1 0 0,-1 0-1,1 0 1,0 0 0,-1 0 0,1 0 0,-1 0 0,1 0-1,-1 0 1,1 1 0,-1-1 0,1 0 0,-1 0 0,1 1-1,9 23 25,-6 31 68,-4-55-90,0 88-1415,0-88 1342,0 0-1,0 1 0,0-1 0,0 0 1,0 0-1,0 0 0,0 1 0,0-1 0,0 0 1,0 0-1,0 0 0,0 1 0,0-1 1,0 0-1,1 0 0,-1 0 0,0 0 1,0 1-1,0-1 0,0 0 0,0 0 1,1 0-1,-1 0 0,0 0 0,0 0 0,0 1 1,0-1-1,1 0 0,-1 0 0,0 0 1,0 0-1,0 0 0,1 0 0,-1 0 1,0 0-1,0 0 0,0 0 0,1 0 1,-1 0-1,0 0 0,0 0 0,0 0 0,1 0 1,-1 0-1,0 0 0,0 0 0,0 0 1,0 0-1,1 0 0,-1-1 0,0 1 1,0 0-1,0 0 0,0 0 0,1 0 1,-1 0-1,0-1 0,0 1 0,0 0 0,0 0 1,0 0-1,0 0 0,1-1 0,-1 1 1,0 0-1,0 0 0,11-12-2740,5-11-2210,1-6-2017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9.627"/>
    </inkml:context>
    <inkml:brush xml:id="br0">
      <inkml:brushProperty name="width" value="0.025" units="cm"/>
      <inkml:brushProperty name="height" value="0.025" units="cm"/>
    </inkml:brush>
  </inkml:definitions>
  <inkml:trace contextRef="#ctx0" brushRef="#br0">44 160 10410,'0'0'11483,"-4"8"-11078,-1 2-315,-1-1 87,1 1 0,0 0 1,1 0-1,0 1 0,1-1 0,-4 20 0,10-30-70,-1 0 0,1-1 1,0 1-1,0-1 0,0 0 0,-1 1 1,1-1-1,-1 0 0,6-3 1,20-11 496,-16 7-579,0 1 1,1 1-1,0 0 1,0 0-1,1 2 1,-1-1 0,1 2-1,0 0 1,15-2-1,-27 6-18,-1-1 0,1 0 0,-1 0 0,1 0 0,-1 1-1,1-1 1,-1 1 0,1-1 0,-1 1 0,1 0 0,-1 0 0,0-1 0,1 1 0,-1 0-1,0 0 1,0 0 0,0 0 0,0 1 0,0-1 0,0 0 0,0 0 0,0 1-1,0-1 1,0 0 0,-1 1 0,1-1 0,-1 1 0,1-1 0,-1 1 0,1-1-1,-1 1 1,0 1 0,2 8 201,-1 0-1,0 0 0,-2 19 1,1-6-144,0-23-63,0-1-1,-1 1 0,1-1 0,0 1 1,0-1-1,0 1 0,0-1 0,0 1 1,0-1-1,1 1 0,-1-1 0,0 1 1,0-1-1,0 1 0,0-1 0,1 0 1,-1 1-1,0-1 0,0 1 1,1-1-1,-1 0 0,0 1 0,0-1 1,1 1-1,-1-1 0,1 0 0,-1 0 1,0 1-1,1-1 0,-1 0 0,1 0 1,-1 1-1,1-1 0,14-9 113,10-23 48,-12 7-360,17-28 19,-28 51 101,-1 0 1,0 0 0,1 0 0,-1 0 0,1 0 0,-1 1 0,1-1 0,0 1 0,0-1 0,0 1 0,0-1 0,0 1 0,0 0-1,0 0 1,0 0 0,1 0 0,-1 1 0,4-2 0,-4 3 17,-1-1-1,1 1 0,-1 0 1,1 0-1,-1 0 1,0 0-1,1 0 1,-1 0-1,0 0 1,0 0-1,0 0 0,0 1 1,0-1-1,0 0 1,0 1-1,0-1 1,-1 1-1,2 2 1,-1-2 3,0 0 1,0 1-1,1-1 1,-1 0-1,1 0 1,-1 0-1,1 0 1,0 0-1,0 0 1,0-1 0,0 1-1,4 2 1,-1-3 60,0 1-1,0-2 1,1 1 0,-1-1 0,0 0 0,0 0 0,1 0 0,-1-1 0,0 0 0,0 0 0,0 0-1,0 0 1,0-1 0,0 0 0,8-4 0,8-6 51,0 0-1,22-18 1,-15 10-32,9-7-17,-21 15 26,1 0-1,35-18 0,-51 30 39,-1 1-1,1-1 1,-1 1 0,1-1-1,-1 1 1,1 0-1,-1-1 1,0 1-1,1 0 1,-1-1 0,0 1-1,1 0 1,-1-1-1,0 1 1,0 0 0,0 0-1,0-1 1,1 1-1,-1 0 1,0 0 0,0-1-1,-1 1 1,1 0-1,0 0 1,0-1-1,0 2 1,-1 34 31,1-26-39,-1-10-61,1 1-1,0-1 1,0 1 0,0 0 0,0-1-1,0 1 1,1 0 0,-1-1 0,0 1-1,0-1 1,0 1 0,1 0 0,-1-1-1,0 1 1,0-1 0,1 1 0,-1-1-1,0 1 1,1-1 0,-1 1 0,1-1-1,-1 1 1,1-1 0,-1 1 0,1-1 0,-1 0-1,1 1 1,-1-1 0,1 0 0,0 0-1,-1 1 1,1-1 0,-1 0 0,1 0-1,0 0 1,0 0 0,30-6 147,27-26 3,-21 8-141,-28 20 2,-1-1-1,0 0 0,0 0 0,0-1 1,-1 0-1,1 0 0,-2-1 0,11-11 1,-17 17 14,1 1 1,-1-1 0,0 1 0,1-1 0,-1 1-1,0-1 1,1 1 0,-1-1 0,0 1 0,1-1 0,-1 0-1,0 1 1,0-1 0,0 1 0,0-1 0,1 0-1,-1 1 1,0-1 0,0 1 0,0-1 0,0 0 0,0 1-1,-1-1 1,1 0 0,0 1 0,0-1 0,0 1-1,-1-1 1,1 0 0,0 1 0,-1-2 0,-19 1 238,15 1-258,0 2-1,0-1 0,1 1 0,-1-1 0,0 1 0,1 0 0,-7 5 0,8-4 28,0 0-1,0 0 1,0 1-1,1-1 1,-1 1-1,1 0 1,0 0-1,0 0 1,0 0-1,1 0 1,0 0-1,-1 0 1,1 0-1,0 5 1,1-7-89,0-1-1,0 1 1,0 0 0,0 0-1,0-1 1,1 1 0,-1 0-1,1-1 1,-1 1 0,1 0-1,0-1 1,-1 1 0,1-1-1,0 1 1,0-1 0,0 1-1,0-1 1,0 0 0,0 1 0,1-1-1,-1 0 1,0 0 0,1 0-1,-1 0 1,1 0 0,-1 0-1,1-1 1,-1 1 0,1 0-1,0-1 1,-1 1 0,1-1-1,0 1 1,-1-1 0,1 0-1,3 0 1,17 1-3894,0-1-3198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0.418"/>
    </inkml:context>
    <inkml:brush xml:id="br0">
      <inkml:brushProperty name="width" value="0.025" units="cm"/>
      <inkml:brushProperty name="height" value="0.025" units="cm"/>
    </inkml:brush>
  </inkml:definitions>
  <inkml:trace contextRef="#ctx0" brushRef="#br0">225 117 14029,'2'7'8403,"-2"12"-8527,0-16 926,0 86 1043,0 63-1030,0-51-5215,-1-100 4154,1-1 0,-1 0 1,0 1-1,0-1 1,1 0-1,-1 0 0,0 0 1,0 1-1,1-1 1,-1 0-1,0 0 0,0 0 1,1 0-1,-1 0 1,0 0-1,0-1 0,1 1 1,-1 0-1,0 0 1,0-1-1,1 1 0,-1 0 1,0-1-1,1 1 1,-1 0-1,0-1 0,-23-10-2555,7 1 1354,1 0 1,0-2-1,-20-18 1,24 19 1582,2 0 0,-1-1 0,2 0 0,-17-27 0,22 32 275,0 0 0,0 0-1,1-1 1,0 0 0,0 0-1,1 0 1,0 0 0,0 0 0,1 0-1,0 0 1,1-1 0,0 1-1,0 0 1,0-1 0,1 1-1,1 0 1,-1 0 0,1 0-1,1 0 1,-1 0 0,1 0-1,1 1 1,7-14 0,-4 11-113,-1 0 1,2 1-1,-1 0 1,1 1-1,1 0 1,-1 0-1,1 1 1,1 0-1,-1 0 1,1 1-1,0 0 1,1 1-1,0 0 1,-1 1-1,1 0 1,1 1-1,-1 0 1,0 1-1,1 0 1,-1 0-1,1 1 1,0 1-1,22 2 1,-31-1-294,0-1 1,0 1-1,0 0 1,0 0-1,0 1 1,0-1-1,0 1 1,0-1-1,0 1 0,-1 0 1,1 0-1,-1 0 1,1 0-1,-1 0 1,0 1-1,0-1 1,0 1-1,0 0 1,0-1-1,-1 1 1,1 0-1,-1 0 0,0 0 1,0 0-1,0 0 1,0 0-1,0 0 1,-1 1-1,1-1 1,-1 0-1,0 0 1,0 6-1,-1 0 13,1-1 1,-1 1-1,0-1 0,-1 1 1,0-1-1,0 0 1,-1 0-1,0 0 0,0 0 1,-1 0-1,-7 11 0,-44 46 236,49-59-229,0 0 0,0-1-1,-1 0 1,1 0-1,-1 0 1,0-1-1,0 0 1,-12 4-1,10-9-1904,13-8-10,14-10-2539,7 0-2874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0.919"/>
    </inkml:context>
    <inkml:brush xml:id="br0">
      <inkml:brushProperty name="width" value="0.025" units="cm"/>
      <inkml:brushProperty name="height" value="0.025" units="cm"/>
    </inkml:brush>
  </inkml:definitions>
  <inkml:trace contextRef="#ctx0" brushRef="#br0">35 148 7623,'-3'11'8910,"-6"27"-5569,3-14-1962,0 0 0,2 0 0,-2 26-1,20-59-1335,-9 1 12,0 0 0,0-1 1,-1 0-1,0 0 0,0 0 0,-1 0 0,-1 0 0,4-19 1,7-63-515,-13 84 196,1 9-62,-1-2 325,-1 15-29,2-1-1,0 1 1,0-1 0,1 1-1,5 16 1,-6-29 48,-1 0 1,1 1 0,0-1-1,0 0 1,0 0-1,0 0 1,0 1-1,1-1 1,-1 0 0,0 0-1,1-1 1,0 1-1,-1 0 1,1 0 0,0-1-1,0 1 1,0-1-1,0 0 1,0 0-1,0 1 1,0-1 0,1 0-1,-1-1 1,0 1-1,0 0 1,1-1-1,-1 1 1,1-1 0,-1 0-1,0 0 1,1 0-1,-1 0 1,1 0 0,-1 0-1,1-1 1,-1 1-1,0-1 1,1 0-1,-1 1 1,0-1 0,3-2-1,2 0 52,1-1 0,-1-1 1,0 0-1,-1 0 0,1 0 0,-1 0 0,0-1 0,0 0 0,-1-1 1,8-9-1,44-77 64,-52 85-119,15-37 52,-1 1 53,-19 44-121,0 0 1,0 0-1,0 1 1,0-1-1,0 0 1,0 0-1,0 0 1,0 0 0,0 0-1,0 0 1,0 0-1,0 0 1,0 0-1,1 1 1,-1-1-1,0 0 1,0 0 0,0 0-1,0 0 1,0 0-1,0 0 1,0 0-1,0 0 1,0 0-1,0 0 1,0 0-1,0 1 1,0-1 0,0 0-1,1 0 1,-1 0-1,0 0 1,0 0-1,0 0 1,0 0-1,0 0 1,0 0 0,0 0-1,0 0 1,0 0-1,1 0 1,-1 0-1,0 0 1,0 0-1,0 0 1,0 0 0,0 0-1,0 0 1,-5 31-24,-2 7 91,1-18 85,1 1 1,1 1-1,1-1 1,1 0 0,1 1-1,1 0 1,4 27 0,-4-49-143,0 1 0,0 0 0,1 0 1,-1 0-1,0 0 0,1-1 0,-1 1 0,0 0 0,1 0 1,-1 0-1,1-1 0,0 1 0,-1 0 0,1-1 1,-1 1-1,1-1 0,0 1 0,0-1 0,-1 1 0,1-1 1,0 1-1,0-1 0,-1 0 0,1 1 0,0-1 0,0 0 1,0 0-1,0 1 0,0-1 0,0 0 0,-1 0 1,1 0-1,0 0 0,0 0 0,0 0 0,0-1 0,0 1 1,0 0-1,-1 0 0,1-1 0,0 1 0,0 0 1,1-2-1,2 1 59,0-1 0,0 0 0,0-1 0,-1 1 0,1-1 0,-1 1 0,6-7-1,1-3-185,-1-1 0,0 0 0,-1 0-1,0-1 1,-1 0 0,-1-1-1,0 1 1,-1-1 0,-1 0-1,0-1 1,-1 1 0,-1-1 0,1-25-1,-4 41 21,1 0-1,-1 0 1,1 0-1,-1 0 0,0 1 1,1-1-1,-1 0 1,1 0-1,-1 1 1,1-1-1,-1 0 0,1 1 1,-1-1-1,1 1 1,0-1-1,-1 1 1,1-1-1,-1 1 0,1-1 1,0 1-1,-1-1 1,1 1-1,0-1 1,0 1-1,0-1 1,-1 1-1,1 0 0,0-1 1,0 2-1,-16 26-1474,-16 38-4413,17-36 784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1.311"/>
    </inkml:context>
    <inkml:brush xml:id="br0">
      <inkml:brushProperty name="width" value="0.025" units="cm"/>
      <inkml:brushProperty name="height" value="0.025" units="cm"/>
    </inkml:brush>
  </inkml:definitions>
  <inkml:trace contextRef="#ctx0" brushRef="#br0">22 0 10634,'0'0'7335,"-22"55"-7335,28-47-801,-1-3-1409,-2-3-1986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2.174"/>
    </inkml:context>
    <inkml:brush xml:id="br0">
      <inkml:brushProperty name="width" value="0.025" units="cm"/>
      <inkml:brushProperty name="height" value="0.025" units="cm"/>
    </inkml:brush>
  </inkml:definitions>
  <inkml:trace contextRef="#ctx0" brushRef="#br0">1 182 7431,'0'0'15599,"8"-4"-14548,-2-1-935,1 0 0,0 0 1,-1 0-1,0-1 0,-1 0 0,1 0 0,-1-1 0,0 1 0,-1-1 0,0 0 0,0-1 0,0 1 0,-1 0 0,5-16 0,-6 15-161,14-41 592,-10 38-382,-7 30-475,0-13-351,1-6 431,0 1 0,0 0 0,0 0 0,0-1 0,0 1 0,0 0 0,0 0 0,0-1 0,-1 1 0,1 0 0,0-1 0,0 1 0,-1 0 0,1-1 0,-1 1 0,1 0 0,0-1 0,-1 1 0,1-1 0,-1 1 0,0-1 0,1 1 0,-1-1 0,1 1 0,-2 0 0,-4 1-4862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2.769"/>
    </inkml:context>
    <inkml:brush xml:id="br0">
      <inkml:brushProperty name="width" value="0.025" units="cm"/>
      <inkml:brushProperty name="height" value="0.025" units="cm"/>
    </inkml:brush>
  </inkml:definitions>
  <inkml:trace contextRef="#ctx0" brushRef="#br0">0 193 6406,'0'0'15636,"8"4"-14168,-6-3-1352,0 1 0,0-1-1,1 0 1,-1 0 0,1 0 0,-1 0-1,1-1 1,-1 1 0,1-1-1,-1 1 1,1-1 0,0 0 0,4 0-1,-4-1-5,1 0 0,-1-1 0,1 1 0,-1-1 0,1 1-1,-1-1 1,0 0 0,0-1 0,0 1 0,0 0 0,0-1 0,2-3-1,7-6 63,-2 0-1,0-1 0,0 0 1,7-15-1,-14 24-147,0 0 1,-1-1-1,1 1 0,-1-1 1,-1 0-1,1 0 0,-1 1 1,1-1-1,-1 0 0,-1 0 1,1-1-1,-1 1 1,0 0-1,0 0 0,0 0 1,-2-9-1,1 13-24,1 1 0,-1-1 0,1 0-1,-1 1 1,1-1 0,-1 1 0,1-1 0,-1 1 0,0-1-1,1 1 1,-1-1 0,0 1 0,1 0 0,-1-1 0,0 1 0,0 0-1,1-1 1,-1 1 0,0 0 0,0 0 0,1 0 0,-1 0-1,0 0 1,0 0 0,0 0 0,1 0 0,-1 0 0,0 0 0,0 0-1,1 1 1,-1-1 0,0 0 0,0 0 0,1 1 0,-1-1 0,0 1-1,1-1 1,-1 0 0,0 1 0,1-1 0,-1 1 0,0 0-1,-27 22-163,18-10 144,1 1 0,0-1 0,2 1 0,-1 1 0,-9 26 0,14-31 15,0-1 1,0 1-1,1 0 0,0 0 1,1 0-1,0 0 1,0 0-1,1 0 1,1 0-1,2 14 0,-2-22 8,-1-1-1,1 0 0,0 0 1,0 0-1,0 0 1,1 0-1,-1 0 0,0 0 1,0 0-1,0 0 0,1 0 1,-1-1-1,0 1 0,1 0 1,-1-1-1,1 1 0,-1-1 1,1 0-1,-1 1 1,1-1-1,-1 0 0,1 0 1,-1 0-1,1 0 0,-1 0 1,2-1-1,44-4 169,-38 2-153,1-1-1,-1 0 0,0 0 0,0 0 1,-1-2-1,1 1 0,-1-1 1,0 0-1,0 0 0,-1-1 1,0 0-1,0-1 0,-1 1 0,0-1 1,0-1-1,-1 1 0,0-1 1,0 0-1,-1 0 0,0 0 1,-1-1-1,0 1 0,0-1 1,-1 0-1,0 0 0,-1 0 0,0 0 1,-1-19-1,-3 26 95,-3 11-138,-5 13-60,6 0 58,1 0 1,1 0-1,1 1 1,1-1-1,2 25 1,0-44-139,0-1 1,0 1-1,0 0 1,0-1 0,0 1-1,1 0 1,-1-1 0,0 0-1,1 1 1,-1-1 0,1 0-1,-1 0 1,1 0 0,0 0-1,-1 0 1,1 0-1,0 0 1,0 0 0,0-1-1,0 1 1,0-1 0,0 1-1,0-1 1,0 0 0,-1 0-1,1 0 1,0 0 0,0 0-1,3-1 1,-2 2-313,0-1 0,1 0 0,-1 0 0,1 0 0,-1-1 0,0 1 0,1-1 0,-1 0 0,0 0 0,1 0 0,-1 0 0,0-1 0,0 1 0,0-1 0,0 1 0,0-1 0,2-3 0,0-6-7738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3.126"/>
    </inkml:context>
    <inkml:brush xml:id="br0">
      <inkml:brushProperty name="width" value="0.025" units="cm"/>
      <inkml:brushProperty name="height" value="0.025" units="cm"/>
    </inkml:brush>
  </inkml:definitions>
  <inkml:trace contextRef="#ctx0" brushRef="#br0">6 1 11147,'0'0'10954,"-5"53"-10986,14-39-1025,3-5-865,-1-3-1505,0-6-1025,1 0-3556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3.471"/>
    </inkml:context>
    <inkml:brush xml:id="br0">
      <inkml:brushProperty name="width" value="0.025" units="cm"/>
      <inkml:brushProperty name="height" value="0.025" units="cm"/>
    </inkml:brush>
  </inkml:definitions>
  <inkml:trace contextRef="#ctx0" brushRef="#br0">67 0 9641,'0'0'10298,"-6"11"-9076,1-1-1134,-4 3 377,1 0 0,1 1-1,1 0 1,0 1 0,0 0 0,2-1 0,-5 25 0,9-39-469,0 1 0,0-1 1,1 1-1,-1-1 0,0 1 1,0-1-1,1 1 0,-1-1 1,0 1-1,1-1 1,-1 1-1,0-1 0,1 0 1,-1 1-1,0-1 0,1 1 1,-1-1-1,1 0 0,-1 0 1,1 1-1,-1-1 1,1 0-1,-1 0 0,1 0 1,-1 1-1,1-1 0,0 0 1,-1 0-1,1 0 0,-1 0 1,1 0-1,-1 0 0,1 0 1,-1 0-1,1 0 1,-1 0-1,1-1 0,0 1 1,-1 0-1,1 0 0,-1 0 1,1-1-1,-1 1 0,1 0 1,-1-1-1,0 1 1,1 0-1,-1-1 0,1 0 1,34-18-140,-28 16 131,-2 0-6,0 1-1,1 0 1,-1 0-1,1 0 0,0 1 1,-1 0-1,1 0 1,0 0-1,0 1 1,0 0-1,0 0 1,10 2-1,-14-2 42,0 0 1,0 1 0,0-1-1,-1 1 1,1-1-1,0 1 1,-1 0-1,1 0 1,0 0-1,-1 0 1,1 0-1,-1 0 1,1 1-1,-1-1 1,0 0-1,1 1 1,-1-1-1,0 1 1,0-1-1,0 1 1,0-1-1,0 1 1,-1 0-1,1 0 1,0-1-1,-1 1 1,1 0-1,-1 0 1,0 0-1,0-1 1,0 1-1,1 0 1,-2 0-1,1 0 1,0 0-1,0 0 1,-1 0-1,1-1 1,0 1 0,-1 0-1,0 0 1,0-1-1,1 1 1,-3 2-1,1-1 63,0 1-1,0-1 1,0 1-1,-1-1 1,0 0 0,0 0-1,0 0 1,0-1-1,0 1 1,0-1 0,-1 1-1,1-1 1,-1 0 0,0 0-1,1-1 1,-8 3-1,-30 6-822,5-11-3985,21-5-2789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1.846"/>
    </inkml:context>
    <inkml:brush xml:id="br0">
      <inkml:brushProperty name="width" value="0.025" units="cm"/>
      <inkml:brushProperty name="height" value="0.025" units="cm"/>
      <inkml:brushProperty name="color" value="#E71224"/>
    </inkml:brush>
  </inkml:definitions>
  <inkml:trace contextRef="#ctx0" brushRef="#br0">133 129 16239,'0'0'6684,"-8"5"-6620,-3 4-51,5-4-13,0-1-1,0 1 1,0-1 0,-1 0 0,1 0-1,-1-1 1,-14 5 0,19-7 40,0-1 1,-1 1 0,1 0 0,0 0-1,-1 0 1,1 0 0,0 1 0,0-1-1,0 0 1,0 1 0,0 0 0,0-1-1,1 1 1,-1 0 0,1 0-1,-1 0 1,1 0 0,-1 0 0,1 0-1,0 1 1,-1 3 0,0-1 9,1 0 0,-1 0 1,1 0-1,1 0 0,-1 0 0,1 0 1,0 0-1,0 0 0,1 8 0,0-12-49,-1 1-1,1-1 0,-1 0 0,1 1 1,0-1-1,-1 0 0,1 1 0,0-1 0,0 0 1,0 0-1,0 0 0,0 0 0,0 0 0,1 0 1,-1 0-1,0-1 0,0 1 0,1 0 1,-1 0-1,0-1 0,1 1 0,-1-1 0,1 0 1,-1 1-1,1-1 0,-1 0 0,0 0 0,4 0 1,45-1-10,-46 1 17,8-2 4,0-1 1,0 0 0,0-1 0,-1 0-1,1-1 1,18-10 0,-17 8 86,1 0 0,-1 1 0,24-6 1,-36 12-86,-1 0 1,0 0-1,1 0 1,-1-1-1,0 1 1,0 0-1,1 0 1,-1 0-1,0 0 1,1 0-1,-1 0 1,0 0 0,1 1-1,-1-1 1,0 0-1,1 0 1,-1 0-1,0 0 1,0 0-1,1 0 1,-1 1-1,0-1 1,1 0-1,-1 0 1,0 0 0,0 1-1,0-1 1,1 0-1,-1 0 1,0 1-1,0-1 1,0 0-1,1 0 1,-1 1-1,0-1 1,0 0-1,0 1 1,0-1 0,0 0-1,0 0 1,0 1-1,0-1 1,0 0-1,0 1 1,0-1-1,0 0 1,0 1-1,0-1 1,0 0-1,0 1 1,0-1 0,0 0-1,0 1 1,0-1-1,0 0 1,-1 0-1,1 1 1,0-1-1,0 0 1,0 0-1,-1 1 1,1-1-1,0 0 1,0 0 0,-1 1-1,1-1 1,0 0-1,-1 0 1,1 1 7,0-1 0,0 1-1,-1-1 1,1 0 0,0 1 0,0-1 0,-1 0 0,1 1 0,0-1-1,-1 0 1,1 1 0,-1-1 0,1 0 0,0 1 0,-1-1 0,1 0-1,-1 0 1,1 0 0,-1 0 0,1 1 0,-1-1 0,1 0 0,-1 0 0,1 0-1,-1 0 1,1 0 0,0 0 0,-1 0 0,1 0 0,-1 0 0,1 0-1,-1-1 1,1 1 0,-1 0 0,1 0 0,-1 0 0,1 0 0,-1-1-1,1 1 1,0 0 0,-1 0 0,1-1 0,0 1 0,-1 0 0,1-1 0,0 1-1,-1-1 1,1 1 0,0 0 0,-1-1 0,1 1 0,0-1 0,-5-11 105,2 1 1,-1 0-1,2-1 1,-1 0-1,2 0 1,0 0-1,0 1 1,1-15-1,0 25-125,1 0 0,-1-1 0,0 1 0,1 0 0,-1 0 0,1-1 0,-1 1 0,1 0 0,-1 0 0,1 0 0,0 0-1,0 0 1,0 0 0,0 0 0,0 0 0,0 0 0,0 0 0,0 0 0,0 0 0,0 1 0,0-1 0,0 0 0,0 1 0,1-1-1,0 0 1,41-11-93,-29 9 63,41-10-450,24-6-2571,-2-8-5174,-26 2-6169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3.955"/>
    </inkml:context>
    <inkml:brush xml:id="br0">
      <inkml:brushProperty name="width" value="0.025" units="cm"/>
      <inkml:brushProperty name="height" value="0.025" units="cm"/>
    </inkml:brush>
  </inkml:definitions>
  <inkml:trace contextRef="#ctx0" brushRef="#br0">127 60 11275,'0'0'2631,"1"-8"140,1-26-118,-2 33-2557,1 1-1,-1-1 0,0 0 1,-1 1-1,1-1 1,0 0-1,0 1 0,0-1 1,0 1-1,0-1 0,-1 0 1,1 1-1,0-1 0,0 1 1,-1-1-1,1 0 1,-1 1-1,1-1 0,0 1 1,-1-1-1,1 1 0,-1-1 1,1 1-1,-1 0 1,1-1-1,-1 1 0,0 0 1,1-1-1,-1 1 0,1 0 1,-1 0-1,0-1 1,1 1-1,-1 0 0,0 0 1,1 0-1,-1 0 0,1 0 1,-1 0-1,0 0 0,1 0 1,-1 0-1,0 0 1,1 0-1,-1 1 0,0-1 1,1 0-1,-1 0 0,1 1 1,-1-1-1,0 0 1,1 1-1,-1-1 0,1 0 1,-1 1-1,0 0 0,-32 18 144,-12 22-45,42-38-222,1-1 1,-1 1-1,1 0 0,0 1 1,0-1-1,0 0 1,1 1-1,-1-1 1,1 1-1,-1-1 0,1 1 1,0-1-1,0 7 1,25-25-101,-16 8 121,1-1 1,0 2 0,0-1 0,1 1-1,0 0 1,0 1 0,1 1-1,-1-1 1,17-3 0,-25 7 2,1 0 0,0 0 0,0 1 0,0-1 0,-1 1 1,1-1-1,0 1 0,0 0 0,0 0 0,0 0 0,0 1 0,-1-1 0,1 1 1,0-1-1,0 1 0,-1 0 0,1 0 0,0 1 0,-1-1 0,1 0 0,-1 1 1,1-1-1,-1 1 0,0 0 0,0 0 0,0 0 0,0 0 0,0 0 0,0 0 1,0 1-1,-1-1 0,1 1 0,-1-1 0,0 1 0,0-1 0,0 1 0,0 0 1,0-1-1,0 1 0,-1 0 0,1 0 0,-1 3 0,0 4 74,0-1-1,0 0 1,-1 0 0,0 1-1,-1-1 1,0 0-1,0 0 1,-1 0 0,0-1-1,-1 1 1,0-1-1,0 0 1,-1 0 0,0 0-1,0 0 1,-1-1-1,0 0 1,0 0 0,-1-1-1,0 1 1,0-1-1,0-1 1,-1 1 0,0-2-1,-14 8 1,20-11-140,1 0 1,0 0-1,-1 0 1,1-1-1,0 1 1,-1-1-1,1 1 1,-1-1-1,1 1 1,-1-1-1,1 0 1,-1 0-1,1 0 1,-1 0-1,0 0 0,1 0 1,-1 0-1,1 0 1,-1-1-1,1 1 1,-3-2-1,3 1-151,0 0-1,0 0 1,0 0-1,0 0 1,0 0-1,0 0 0,1 0 1,-1-1-1,1 1 1,-1 0-1,1-1 1,-1 1-1,1 0 1,0-1-1,-1 1 1,1 0-1,0-1 0,0 1 1,0-2-1,1-7-1162,-1 1-1,2-1 0,-1 1 0,2-1 0,5-16 0,12-23-2992,3-6-2536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4.489"/>
    </inkml:context>
    <inkml:brush xml:id="br0">
      <inkml:brushProperty name="width" value="0.025" units="cm"/>
      <inkml:brushProperty name="height" value="0.025" units="cm"/>
    </inkml:brush>
  </inkml:definitions>
  <inkml:trace contextRef="#ctx0" brushRef="#br0">0 63 3716,'3'-9'6219,"-1"-2"-4469,4-13 263,4 6 2119,-10 17-4065,0 1-1,0 0 1,1 0 0,-1 0-1,0 0 1,1 0-1,-1 0 1,0 0 0,0 0-1,1 0 1,-1 0-1,0 0 1,1 0 0,-1 0-1,0 1 1,0-1-1,1 0 1,-1 0 0,0 0-1,1 0 1,-1 0-1,0 1 1,0-1 0,1 0-1,-1 0 1,0 0-1,0 1 1,0-1 0,1 0-1,-1 0 1,0 1-1,0-1 1,0 0 0,0 0-1,0 1 1,0-1-1,1 0 1,-1 0 0,0 1-1,0-1 1,0 0-1,0 1 1,0-1-1,0 0 1,0 1 0,0-1-1,0 0 1,0 0-1,0 1 1,-1-1 0,1 1-1,4 18 358,1 125 2169,-5-93-2303,2 0 1,10 59-1,-12-110-284,0 0 0,-1 0 0,1 0 0,0 0 0,0 0 0,0 1 0,0-1 0,0 0 0,0 0 0,0 0 0,0 0 0,0 0 0,0 0 0,0 1 0,0-1 0,0 0 0,0 0 0,0 0 0,0 0 0,0 1 0,0-1 0,0 0 0,0 0 0,0 0 0,0 0-1,0 0 1,0 0 0,0 1 0,0-1 0,0 0 0,0 0 0,0 0 0,0 0 0,0 0 0,1 0 0,-1 1 0,0-1 0,0 0 0,0 0 0,0 0 0,0 0 0,0 0 0,0 0 0,1 0 0,-1 0 0,0 0 0,0 0 0,0 0 0,0 0 0,0 1 0,1-1 0,-1 0 0,0 0 0,0 0 0,0 0 0,0 0 0,0 0 0,1 0 0,-1-1 0,0 1 0,0 0 0,0 0 0,0 0 0,0 0-1,1 0 1,-1 0 0,0 0 0,0 0 0,5-15 311,2-24-85,0-78 35,-7 117-272,0 1 0,0-1 0,1 1 0,-1-1-1,0 0 1,0 1 0,0-1 0,1 0 0,-1 1 0,0-1 0,0 0 0,1 1-1,-1-1 1,0 0 0,1 0 0,-1 1 0,1-1 0,-1 0 0,0 0 0,1 0-1,-1 1 1,1-1 0,-1 0 0,0 0 0,1 0 0,-1 0 0,1 0 0,-1 0 0,0 0-1,1 0 1,-1 0 0,1 0 0,-1 0 0,1 0 0,-1 0 0,0 0 0,1 0-1,-1 0 1,1-1 0,-1 1 0,0 0 0,1 0 0,-1-1 0,1 1 0,-1 0 0,0 0-1,0-1 1,1 1 0,-1 0 0,0-1 0,1 1 0,-1 0 0,0-1 0,0 1-1,0 0 1,1-1 0,-1 1 0,0-1 0,0 1 0,0 0 0,0-1 0,0 1-1,0-1 1,0 1 0,0-1 0,0 1 0,0-1 0,24 38 41,-20-29-2,-1-4-28,0 1 0,0 0-1,1-1 1,0 0 0,0 0-1,0 0 1,0 0 0,0-1-1,1 1 1,0-1 0,-1 0-1,10 3 1,-12-5 10,1 0 0,0 0 0,0-1 0,0 1 0,0-1 0,-1 0 0,1 0 1,0 0-1,0 0 0,0 0 0,0-1 0,0 1 0,-1-1 0,1 0 0,0 1 0,0-2 0,-1 1 0,1 0 0,0 0 0,-1-1 0,0 1 0,1-1 0,-1 0 0,0 0 0,0 0 0,3-3 1,4-6 82,1-2 1,-2 1-1,0-1 0,0 0 1,-1-1-1,-1 0 1,0 0-1,-1 0 1,-1-1-1,4-16 1,-11 50-64,2 1 1,1-1-1,2 29 0,0 0-10,-2-40-12,0-1 0,1 1 0,0-1 0,0 1 0,1-1-1,0 0 1,3 9 0,-4-15-2,-1 0-1,0 0 1,1 0-1,-1 0 0,1 0 1,0 0-1,-1-1 1,1 1-1,0 0 0,-1 0 1,1-1-1,0 1 1,0 0-1,0-1 1,0 1-1,0-1 0,0 1 1,0-1-1,0 1 1,0-1-1,0 0 0,1 1 1,0-1 27,0-1 1,0 1-1,0-1 0,0 1 1,0-1-1,0 0 1,-1 0-1,1 0 1,0 0-1,-1 0 0,1 0 1,-1 0-1,1 0 1,-1-1-1,1 1 1,-1 0-1,2-3 0,8-10 145,-1 1 1,0-1-1,-1-1 0,-1 0 0,0 0 0,6-19 0,-10 23-707,0 0 1,-1 0-1,-1 0 1,0-1-1,2-22 0,-16 61-7082,8-20 4715,-4 7-5395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4.820"/>
    </inkml:context>
    <inkml:brush xml:id="br0">
      <inkml:brushProperty name="width" value="0.025" units="cm"/>
      <inkml:brushProperty name="height" value="0.025" units="cm"/>
    </inkml:brush>
  </inkml:definitions>
  <inkml:trace contextRef="#ctx0" brushRef="#br0">28 1 13933,'0'0'8296,"-27"59"-10026,39-47-640,-3-2-1281,2-6-1826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6.173"/>
    </inkml:context>
    <inkml:brush xml:id="br0">
      <inkml:brushProperty name="width" value="0.025" units="cm"/>
      <inkml:brushProperty name="height" value="0.025" units="cm"/>
    </inkml:brush>
  </inkml:definitions>
  <inkml:trace contextRef="#ctx0" brushRef="#br0">79 235 9705,'0'0'2680,"0"-10"699,1-1-2123,2-26 1004,-8 11 2157,5 25-4360,0 1 0,0 0 0,0-1 1,-1 1-1,1 0 0,0-1 0,0 1 0,0 0 0,-1 0 0,1-1 0,0 1 0,-1 0 1,1 0-1,0-1 0,0 1 0,-1 0 0,1 0 0,0 0 0,-1 0 0,1 0 0,0-1 1,-1 1-1,1 0 0,-1 0 0,1 0 0,0 0 0,-1 0 0,1 0 0,0 0 0,-1 0 1,1 0-1,0 0 0,-1 0 0,1 0 0,0 1 0,-1-1 0,1 0 0,0 0 0,-1 0 1,1 0-1,0 1 0,-1-1 0,1 0 0,0 0 0,-1 1 0,-12 12 258,5 2-299,1 1 0,0 0 0,1 0 0,0 0 0,2 1 0,0 0 0,1 0 0,0 0 0,1 24 0,1-40-15,1 0 0,0 0 0,0 0 0,0 0 1,0 0-1,0 0 0,0 0 0,0 0 0,1 0 1,-1 0-1,0-1 0,0 1 0,1 0 0,-1 0 0,1 0 1,-1 0-1,0-1 0,1 1 0,0 0 0,-1 0 1,1-1-1,-1 1 0,1 0 0,0-1 0,0 1 0,-1-1 1,1 1-1,0-1 0,0 1 0,0-1 0,-1 1 0,1-1 1,0 0-1,0 0 0,0 1 0,0-1 0,0 0 1,0 0-1,0 0 0,-1 0 0,1 0 0,0 0 0,0 0 1,0 0-1,0 0 0,0-1 0,0 1 0,0 0 1,0-1-1,-1 1 0,3-1 0,8-4 25,0 0-1,-1 0 0,16-11 1,-4 4-195,-20 10 164,0 1 0,0 1 0,0-1 0,0 0 0,0 0 0,0 1 0,0 0 0,0-1 0,0 1 0,1 0 0,-1 0 1,0 0-1,0 0 0,0 0 0,0 0 0,1 1 0,-1-1 0,0 1 0,0 0 0,0-1 0,0 1 0,0 0 0,2 2 0,-2-1-10,1 0 1,-1 1 0,0 0 0,0-1 0,0 1-1,-1 0 1,1 0 0,-1 0 0,1 0-1,-1 0 1,0 0 0,0 0 0,1 6-1,0 12-62,0 0-1,-1-1 0,-4 40 1,3-49 71,-2 8 151,0 1 0,-10 32 0,11-45-99,-1-1-1,0 1 1,-1-1 0,0 1-1,0-1 1,0 0-1,-1 0 1,1-1 0,-2 1-1,1-1 1,-6 7-1,9-12-32,1 1 0,-1 0 0,0-1 0,1 1 0,-1 0 0,0-1 0,0 1 0,0-1 0,1 1-1,-1-1 1,0 1 0,0-1 0,0 1 0,0-1 0,0 0 0,0 0 0,0 1 0,0-1 0,0 0 0,1 0 0,-1 0-1,0 0 1,0 0 0,0 0 0,0 0 0,0-1 0,0 1 0,0 0 0,0 0 0,0-1 0,0 1 0,0-1-1,-1 0 1,1-1-21,-1 0 0,1 0 0,0 0-1,0 0 1,0-1 0,0 1-1,0 0 1,0-1 0,1 1 0,-1 0-1,1-1 1,-1-4 0,1-10-281,-1 0 1,5-30 0,0 25 135,1 1 0,1 0 0,1 0 0,1 0 1,0 1-1,14-22 0,76-114 216,-80 129-108,-18 27 38,0 0 1,0 0-1,0 0 1,0-1-1,0 1 1,0 0-1,1 0 1,-1 0 0,0 0-1,0 0 1,0 0-1,0-1 1,0 1-1,1 0 1,-1 0-1,0 0 1,0 0-1,0 0 1,0 0-1,1 0 1,-1 0-1,0 0 1,0 0-1,0 0 1,1 0-1,-1 0 1,0 0-1,0 0 1,0 0-1,0 0 1,1 0-1,-1 0 1,0 0 0,0 0-1,0 0 1,1 0-1,-1 0 1,0 0-1,0 0 1,0 0-1,0 0 1,1 1-1,-1-1 1,0 0-1,0 0 1,0 0-1,0 0 1,0 0-1,0 0 1,1 1-1,-1-1 1,0 0-1,0 0 1,0 0-1,0 1 1,0-1-1,0 0 1,0 0 0,0 0-1,0 0 1,0 1-1,0-1 1,0 0-1,8 24 120,-8-20-79,1-1-1,0 1 1,0 0-1,0 0 1,1-1 0,-1 1-1,1-1 1,0 0-1,0 1 1,0-1 0,3 3-1,-3-5-19,1 0-1,-1 0 1,0 0-1,1-1 0,-1 1 1,0-1-1,1 1 1,-1-1-1,0 0 0,1 0 1,-1 0-1,0-1 1,1 1-1,-1 0 1,0-1-1,1 0 0,-1 1 1,0-1-1,0 0 1,1 0-1,-1 0 0,2-2 1,45-34 324,-38 27-312,11-9-52,40-32-173,-57 47 175,0 1 0,1-1 0,-1 1 0,1 0 0,0 1 0,0-1 0,0 1 0,0 0 0,10-1 0,-15 3 19,0 0-1,-1 0 1,1 0-1,0 0 1,0 0-1,0 0 1,-1 0-1,1 1 1,0-1-1,0 0 1,0 1-1,-1-1 1,1 0-1,0 1 1,-1-1-1,1 1 1,0-1-1,-1 1 0,1-1 1,-1 1-1,1-1 1,-1 1-1,1 0 1,-1-1-1,1 1 1,-1 0-1,0 0 1,1-1-1,-1 1 1,0 0-1,1 0 1,-1-1-1,0 1 1,0 0-1,0 0 1,0 0-1,0-1 1,0 1-1,0 1 0,0-1 23,0 0-1,0 0 0,0 0 0,0 0 0,0 0 0,0 0 0,0 0 0,1 0 0,-1 0 0,0 0 0,1 0 0,-1-1 0,0 1 1,1 0-1,-1 0 0,1 0 0,0-1 0,-1 1 0,1 0 0,0 0 0,-1-1 0,1 1 0,0-1 0,0 1 0,-1-1 0,1 1 1,0-1-1,0 1 0,0-1 0,0 0 0,0 1 0,-1-1 0,2 0 0,4 0 23,1-1-1,-2 1 0,1-2 1,0 1-1,0-1 1,0 0-1,0 0 0,-1 0 1,1-1-1,-1 0 1,9-6-1,-8 5-234,1 0 1,-1 1-1,1 0 0,0 0 0,0 0 1,0 1-1,15-4 0,-20 6 155,0 0 0,0 0 0,0 0 0,0 0 0,0 0-1,0 1 1,0-1 0,0 1 0,0-1 0,0 1 0,0 0 0,0-1 0,0 1 0,0 0-1,-1 0 1,1 1 0,0-1 0,-1 0 0,1 0 0,2 3 0,-2 0 40,1 0 1,-1 0-1,1 0 0,-1 0 1,0 0-1,-1 0 1,1 1-1,-1-1 0,1 6 1,2 12 345,-2 1 0,-1-1 0,-1 27 1,0-28 60,0 6 113,1-5-311,-2 1-1,-4 34 1,4-51-196,0-1 0,0 1-1,-1 0 1,0-1 0,0 1 0,0-1 0,-1 0-1,0 0 1,0 0 0,0 0 0,0 0 0,-1-1-1,0 1 1,-8 7 0,11-11 0,0 0 0,0 0 0,0-1 0,0 1 0,0 0 0,0 0 0,-1-1 0,1 1 0,0 0 0,0-1 0,-1 1 0,1-1 0,0 0 0,-1 1 0,1-1 0,-1 0 0,1 0 0,0 0 0,-1 0 1,1 0-1,0 0 0,-1 0 0,1-1 0,0 1 0,-1 0 0,1-1 0,-3 0 0,2-1 3,0 0-1,0 0 1,0 0 0,0 0 0,1 0 0,-1-1-1,0 1 1,1 0 0,0-1 0,0 1 0,-1-1-1,0-5 1,-2-5-1,1-1 0,0 0-1,1 0 1,0-16 0,1 17 41,1 1 0,1 0 0,0 0 0,0 0 1,1 0-1,1 0 0,0 0 0,1 0 0,0 1 0,0 0 1,2 0-1,-1 0 0,1 0 0,1 1 0,0 0 0,0 0 1,11-10-1,52-47 29,-49 49-42,-1-1-1,25-30 0,-44 49-33,-1-1 0,1 1 1,-1-1-1,1 1 0,0-1 1,-1 1-1,0-1 0,1 1 0,-1-1 1,1 0-1,-1 1 0,0-1 1,1 0-1,-1 1 0,0-1 1,1 0-1,-1 1 0,0-1 0,0 0 1,0 0-1,0 1 0,0-1 1,0 0-1,0 0 0,0 1 0,0-1 1,0 0-1,0 0 0,0 1 1,-1-1-1,1 0 0,0 1 0,-1-1 1,1 0-1,0 1 0,-1-1 1,1 1-1,-1-1 0,1 0 1,-1 1-1,1-1 0,-1 1 0,1-1 1,-1 1-1,1-1 0,-1 1 1,0 0-1,1-1 0,-1 1 0,0 0 1,1-1-1,-1 1 0,0 0 1,1 0-1,-1 0 0,0 0 0,0 0 1,1 0-1,-2 0 0,-1-1-18,1 1-1,-1 0 0,1 0 0,-1 0 1,1 0-1,-1 0 0,1 1 0,-1-1 1,1 1-1,-1 0 0,1-1 1,0 1-1,-1 0 0,1 0 0,0 1 1,-3 1-1,3-1 2,-1 1 0,1-1 0,0 1 1,0 0-1,1 0 0,-1-1 0,1 1 1,-1 0-1,1 1 0,0-1 0,0 0 0,0 0 1,1 0-1,-1 1 0,1-1 0,-1 0 0,1 1 1,0-1-1,1 0 0,-1 1 0,1 3 0,0-5 11,0 0-1,0 0 0,0 0 0,0 1 0,0-1 0,0 0 0,1-1 0,-1 1 0,1 0 1,-1 0-1,1 0 0,0-1 0,0 1 0,0-1 0,0 0 0,0 1 0,0-1 0,0 0 0,0 0 1,0 0-1,1 0 0,-1-1 0,0 1 0,0-1 0,1 1 0,-1-1 0,1 0 0,-1 0 1,4 0-1,1 0 22,0-1 0,0 0 0,0 0 1,0-1-1,0 0 0,0 0 1,0 0-1,0-1 0,-1 0 0,1 0 1,7-7-1,7-4 4,-2-2 0,18-17-1,22-18 79,-51 51 16,-6 12-38,-6 21 56,3-27-92,-3 59 252,4-64-288,0-1 0,1 1 0,-1 0 0,0-1 0,0 1 0,0 0 0,1-1 1,-1 1-1,0-1 0,1 1 0,-1 0 0,1-1 0,-1 1 0,1-1 0,-1 1 0,1-1 0,-1 0 1,1 1-1,-1-1 0,1 0 0,-1 1 0,1-1 0,0 0 0,-1 1 0,1-1 0,-1 0 0,1 0 1,0 0-1,-1 0 0,1 0 0,0 1 0,-1-1 0,1 0 0,0-1 0,0 1 0,-1 0 0,1 0 1,-1 0-1,1 0 0,0 0 0,-1-1 0,1 1 0,0 0 0,0-1 0,33-14 285,15-22-232,-39 28-85,0 0 0,0 1 0,0 0 0,1 1 1,0 0-1,1 1 0,-1 0 0,1 1 0,1 0 1,19-5-1,-31 10 7,-1 0 1,1 0-1,0 0 0,-1 0 1,1 0-1,-1 0 1,1 0-1,0 0 0,-1 0 1,1 0-1,-1 1 1,1-1-1,-1 0 1,1 0-1,0 0 0,-1 1 1,1-1-1,-1 0 1,1 1-1,-1-1 0,1 0 1,-1 1-1,0-1 1,1 1-1,-1-1 1,1 1-1,-1-1 0,0 1 1,1-1-1,-1 1 1,0-1-1,0 1 0,0-1 1,1 1-1,-1 0 1,1 26 255,-1-2-1764,0-24 1363,0-1 0,0 1 0,0-1 0,0 1 1,0-1-1,0 1 0,1-1 0,-1 1 0,0-1 0,0 1 0,1-1 1,-1 1-1,0-1 0,1 0 0,-1 1 0,0-1 0,1 1 1,-1-1-1,1 0 0,-1 0 0,0 1 0,1-1 0,-1 0 1,1 0-1,-1 1 0,1-1 0,-1 0 0,1 0 0,-1 0 1,1 0-1,-1 0 0,1 0 0,0 0 0,9-2-4272,1-10-2631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6.548"/>
    </inkml:context>
    <inkml:brush xml:id="br0">
      <inkml:brushProperty name="width" value="0.025" units="cm"/>
      <inkml:brushProperty name="height" value="0.025" units="cm"/>
    </inkml:brush>
  </inkml:definitions>
  <inkml:trace contextRef="#ctx0" brushRef="#br0">18 4 10826,'2'-3'12652,"-2"14"-11210,-2 12-642,-6 2 514,2 6-1,4 1-480,1 0-641,1 0-128,0-1-384,0-2-1314,3-1-2049,3-3-2019,-1-3-4964</inkml:trace>
  <inkml:trace contextRef="#ctx0" brushRef="#br0" timeOffset="1">40 512 20147,'0'0'9449,"-9"48"-9161,13-45-224,4-1-416,-2-2-2146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1:35.963"/>
    </inkml:context>
    <inkml:brush xml:id="br0">
      <inkml:brushProperty name="width" value="0.025" units="cm"/>
      <inkml:brushProperty name="height" value="0.025" units="cm"/>
    </inkml:brush>
  </inkml:definitions>
  <inkml:trace contextRef="#ctx0" brushRef="#br0">1964 79 11755,'-4'-1'17,"-38"-16"371,0 3 1,-2 1 0,1 2 0,-1 3-1,-74-7 1,-7 20-610,0 5-1,-130 28 1,155-22-124,48-8 339,0 2 0,0 3 0,1 2 0,1 2 0,1 2 0,0 3 0,1 1 0,2 3 0,0 1 0,2 3 0,1 1 0,2 3 0,1 1 0,2 1 0,-36 45 0,44-44-8,3 1 0,1 1 0,1 1 0,3 1-1,1 1 1,2 1 0,2 0 0,-21 85 0,31-92-57,1 1 0,1-1-1,3 1 1,1 0 0,1 0-1,2 0 1,2 0 0,1-1 0,2 0-1,2 0 1,22 60 0,-18-64 80,2-1 0,1-1 0,1 0 0,2-1 0,0-1 0,2-1 0,2-1 0,32 31 0,-19-26-7,2-1-1,0-2 1,2-2-1,0-2 1,67 29-1,-8-12 37,2-4 0,2-5-1,1-4 1,1-5-1,1-4 1,1-5 0,158 1-1,-122-18-17,0-6 1,-1-6-1,-1-6 0,0-6 0,154-52 0,-243 62-1,0-1 0,-2-3-1,0-2 1,-1-2 0,-2-2 0,66-50-1,-91 60 35,-1-1 0,-1-2 0,-1 1 0,-1-2-1,-1-1 1,0 0 0,-2-1 0,-1-1 0,0 0 0,-2-1-1,-1 0 1,-1-1 0,-1 0 0,10-48 0,-14 45 159,-1-1 0,-1 0 0,-1 0 1,-2 0-1,-1 0 0,-1 0 0,-1 0 0,-2 0 1,-2 1-1,0-1 0,-22-52 0,5 29 104,-3 1 0,-2 2 0,-3 0 0,-1 3 1,-49-54-1,33 47-305,-3 3 1,-3 1 0,-105-74-1,112 94-68,-1 1-1,-1 3 1,-1 2 0,-1 2-1,-2 3 1,-78-19-1,59 23 107,-1 3 1,0 4-1,0 3 0,-104 5 0,58 11-825,1 5 1,0 5-1,1 5 1,2 5-1,-215 90 0,318-116 383,-5 3-906,-1 0 0,-1-1 0,-24 5 0,8-10-2112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15.361"/>
    </inkml:context>
    <inkml:brush xml:id="br0">
      <inkml:brushProperty name="width" value="0.025" units="cm"/>
      <inkml:brushProperty name="height" value="0.025" units="cm"/>
    </inkml:brush>
  </inkml:definitions>
  <inkml:trace contextRef="#ctx0" brushRef="#br0">3222 65 4837,'0'0'6176,"-11"-4"-4692,-30-6-1362,-1 1 0,-52-3 0,-35 1 3121,106 9-3217,1 2 0,-1 1 0,1 0 0,0 2 1,0 0-1,-36 11 0,24-2-15,0 2 1,1 1 0,-42 25-1,-127 90-190,-206 174-1,308-226 187,-350 310 368,348-284-285,4 4 1,-90 131-1,45-23-155,10 6-1,10 5 1,-104 271-1,148-294 596,9 4 0,9 3 0,-61 390 0,106-458-398,6 0-1,6 0 1,6 0 0,7 0-1,36 190 1,-40-306-119,26 146-60,85 269 0,-98-391 59,2 0-1,2-2 0,2 0 0,3-2 1,1 0-1,2-2 0,3-2 0,1-1 1,63 61-1,-43-59 2,1-2 1,2-3-1,2-2 0,1-2 1,2-4-1,1-2 0,1-3 1,126 33-1,-69-31 4,1-6-1,1-5 1,1-6-1,134-4 1,-182-10-15,0-3 1,0-3-1,-1-3 1,-1-4-1,115-39 1,-99 20 14,-1-3 1,-2-5 0,160-106-1,-84 31 7,-6-7-1,248-256 1,214-355 193,-524 605-205,-6-3-1,-6-4 1,-5-3-1,-7-4 1,-7-3-1,64-215 1,-75 165 54,-8-2 0,-10-2 0,-8-1 0,1-351 1,-32 467 157,-4 1 0,-4 0-1,-3 0 1,-5 2 0,-2 0 0,-5 1 0,-3 2 0,-80-152 0,31 96 79,-5 3 0,-7 5-1,-5 3 1,-117-116-1,152 178-250,-3 2-1,-3 3 0,-116-79 1,135 108-141,-1 2 0,-1 3 0,-1 1 0,-1 3 0,-1 2 1,-101-22-1,77 28-496,-1 4 0,0 3 0,-89 5 0,49 8-2951,-163 30 0,69 5-3062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19.476"/>
    </inkml:context>
    <inkml:brush xml:id="br0">
      <inkml:brushProperty name="width" value="0.025" units="cm"/>
      <inkml:brushProperty name="height" value="0.025" units="cm"/>
    </inkml:brush>
  </inkml:definitions>
  <inkml:trace contextRef="#ctx0" brushRef="#br0">0 244 6342,'0'0'4650,"12"-3"-3470,32-9-511,1 2 0,61-5 0,366-41 1638,-295 29-1712,201-5-1,-170 29-240,1045-22 264,462-35-122,333 69-110,-1379 4-371,1561 51 70,-1030-35-148,1-31 82,-588-2 4,1362-4 4,-280-31 293,-1658 38-325,3-1-11,0 0 0,43-10 0,-185 14 427,-522 16-2128,515-19 1629,-554-21-379,-29 0 123,340 20-1115,-2438 1-109,-1055 115-670,1750-39 595,45 29 2480,432-15-804,444-61 1462,1186-30-4357,15-5-1440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6:16.307"/>
    </inkml:context>
    <inkml:brush xml:id="br0">
      <inkml:brushProperty name="width" value="0.025" units="cm"/>
      <inkml:brushProperty name="height" value="0.025" units="cm"/>
    </inkml:brush>
  </inkml:definitions>
  <inkml:trace contextRef="#ctx0" brushRef="#br0">2718 353 6790,'-9'-6'-347,"-244"-162"2387,178 119-1861,53 32-161,-2 1 0,0 1 0,0 2-1,-2 0 1,1 2 0,-33-10 0,28 14 12,0 1 1,0 1-1,-1 2 0,1 1 1,-1 2-1,0 1 0,1 1 1,-37 7-1,25 0-17,1 2-1,0 2 1,1 1-1,1 2 1,-50 29 0,22-4-30,1 2 1,3 4 0,1 2-1,3 3 1,-103 118 0,77-65-76,6 3 1,4 4-1,5 3 1,5 2-1,6 4 1,-65 186-1,90-211 82,-239 712 55,201-558-6,-50 326-1,103-435-32,6 2-1,7-1 0,6 1 1,6 0-1,6-1 0,6-1 1,69 257-1,49 32-21,-99-336 11,3-2-1,76 127 1,-96-186 1,2-1 0,1-2 0,2 0 0,1-1 0,0-2 0,3-1 0,46 34 0,-51-43 1,2-2 0,0-1 0,1-1 0,0-1 0,1-2 1,0 0-1,0-2 0,1-1 0,0-1 0,37 2 0,-3-6 7,0-3-1,0-3 1,0-2-1,0-3 1,-1-3-1,0-2 1,-2-3 0,1-3-1,112-54 1,-68 20 3,-2-6-1,-3-3 1,-3-5 0,125-113-1,-125 89 1,-4-4 0,-3-4-1,-6-3 1,-4-4 0,-4-4-1,-6-3 1,82-177 0,-94 155 16,-5-3-1,-7-1 1,-5-3 0,-7-1 0,-6-1 0,14-229 0,-35 172 239,-9-1 1,-9 1-1,-8 0 0,-9 2 1,-9 1-1,-68-210 0,65 288-124,-5 1 0,-5 3 0,-85-145-1,91 190-131,-2 2 0,-4 2 0,-2 2 0,-3 3 0,-3 2 0,-68-56 0,95 93-312,-1 1 0,0 1 0,-2 2 0,0 1 0,-1 2 1,-1 1-1,0 2 0,-1 2 0,-67-14 0,-5 11-1877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40.006"/>
    </inkml:context>
    <inkml:brush xml:id="br0">
      <inkml:brushProperty name="width" value="0.025" units="cm"/>
      <inkml:brushProperty name="height" value="0.025" units="cm"/>
    </inkml:brush>
  </inkml:definitions>
  <inkml:trace contextRef="#ctx0" brushRef="#br0">176 1 4548,'-7'8'630,"-50"54"995,-50 43 4993,107-104-6545,-1 0 1,0 0 0,1 0-1,-1 0 1,1 0 0,0 0-1,-1 0 1,1 0 0,0 0 0,0 1-1,-1-1 1,1 0 0,0 0-1,0 0 1,0 0 0,0 0-1,1 0 1,-1 1 0,0-1-1,0 0 1,1 0 0,-1 0-1,0 0 1,1 0 0,-1 0-1,1 0 1,0 0 0,-1 0 0,1 0-1,0 0 1,-1 0 0,1-1-1,0 1 1,0 0 0,1 1-1,36 30 60,-36-30 7,23 15 16,0-1 1,1-1-1,1-1 1,0-1-1,1-2 0,0-1 1,1-1-1,34 7 0,31-1-83,118 6-1,-62-9 197,836 37 889,-451-108-721,-174 10-362,130 25 266,-96 8 510,-263 4-443,130-27 0,-123 7-261,-67 14 175,0 3 0,1 3 0,99-4 1,-162 19-231,-21 3-91,-23 5-799,12-7-1723,0-2-1,-28 1 1,-11-3-6469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44.019"/>
    </inkml:context>
    <inkml:brush xml:id="br0">
      <inkml:brushProperty name="width" value="0.025" units="cm"/>
      <inkml:brushProperty name="height" value="0.025" units="cm"/>
    </inkml:brush>
  </inkml:definitions>
  <inkml:trace contextRef="#ctx0" brushRef="#br0">9955 429 8680,'-288'-89'2073,"178"52"-1892,-1 4 0,-151-24 0,-150 16-804,6 2 595,-174-31 388,-587 7 0,331 90-280,-156-2-450,-153 11 383,-278 58 174,127 4 165,1258-95-348,-248 25 198,211-17-86,-129 36 0,181-39-104,-1 1 0,2 1 1,0 1-1,0 1 0,1 0 1,0 2-1,1 1 1,1 0-1,-32 33 0,43-40-16,1 0-1,-1 1 0,2 0 0,-1 0 1,1 0-1,1 1 0,-1 0 1,2 1-1,-1-1 0,2 1 1,-1-1-1,1 1 0,1 0 0,0 1 1,1-1-1,0 0 0,0 0 1,1 1-1,1-1 0,0 0 1,0 0-1,1 0 0,6 19 0,-3-18-3,0 0-1,1 0 1,0 0-1,1-1 1,0 0-1,1 0 1,1-1-1,-1 1 0,17 13 1,-9-11 69,1 0 0,0-1 1,1-1-1,0-1 0,30 13 0,2-5 114,1-2 1,1-2-1,101 13 0,511 14-16,-303-27-174,1018 46-49,167-14 370,-573-15-158,503 37-132,-820-33-11,929-43 305,-1333-3-225,666-58-90,-915 69 5,222-44 30,-202 38-10,-1-1-1,0-1 1,-1-1-1,0 0 1,-1-2-1,1 0 1,32-27-1,-48 35 29,-1-1-1,1 0 0,-1 0 0,0-1 1,0 1-1,-1-1 0,0 0 0,1 0 0,-1 0 1,-1 0-1,1-1 0,-1 1 0,0-1 0,0 0 1,-1 1-1,0-1 0,1-6 0,-2 5-14,0 0 0,-1-1 0,0 1-1,0 0 1,-1 0 0,0 0 0,0 0-1,-1 0 1,0 1 0,0-1 0,0 1 0,-5-7-1,-10-11-4,0 1-1,-2 1 1,0 1 0,-2 1-1,-36-27 1,-24-17 46,-3 5 0,-158-84 1,189 117-727,0 3 1,-1 2 0,-2 3 0,0 2 0,0 2 0,-78-7 0,42 14-1693,-2 2-843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2.474"/>
    </inkml:context>
    <inkml:brush xml:id="br0">
      <inkml:brushProperty name="width" value="0.025" units="cm"/>
      <inkml:brushProperty name="height" value="0.025" units="cm"/>
      <inkml:brushProperty name="color" value="#E71224"/>
    </inkml:brush>
  </inkml:definitions>
  <inkml:trace contextRef="#ctx0" brushRef="#br0">22 0 15631,'0'0'3779,"-13"78"-2401,13-27-65,0 8-672,0 7-481,8 6-160,2 2 0,3-3 0,-3-7-513,3-8-640,-9-9-416,-4-13 63,0-12 417,-13-14-2402,-12-8-865,-4-9-4581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40.995"/>
    </inkml:context>
    <inkml:brush xml:id="br0">
      <inkml:brushProperty name="width" value="0.025" units="cm"/>
      <inkml:brushProperty name="height" value="0.025" units="cm"/>
    </inkml:brush>
  </inkml:definitions>
  <inkml:trace contextRef="#ctx0" brushRef="#br0">1229 266 10474,'-27'-84'301,"24"68"-253,-1 1 1,-1 0-1,-1 0 0,0 0 0,-9-15 1,12 25 34,-1 0 1,0 0-1,0 1 0,0-1 1,-1 1-1,0 0 1,1 0-1,-1 0 1,-1 1-1,1-1 1,-1 1-1,1 1 0,-1-1 1,0 1-1,0 0 1,0 0-1,-7-1 1,-20-2 61,0 2 1,0 1-1,0 1 1,0 2-1,-1 1 1,1 1-1,-50 13 1,-226 76-40,292-86-58,-19 6-56,1 2-1,0 1 1,1 2 0,1 1-1,-54 39 1,73-46 55,1 1-1,0 0 1,0 1 0,1 0 0,1 1-1,1 1 1,0-1 0,0 2 0,2-1 0,0 1-1,0 0 1,2 1 0,0 0 0,-5 23-1,7-16 27,0 1 0,2-1-1,0 1 1,2-1-1,1 1 1,1-1-1,1 0 1,0 1-1,3-1 1,0 0 0,1-1-1,1 0 1,1 0-1,1-1 1,1 0-1,1 0 1,1-1 0,1-1-1,1 0 1,0-1-1,1-1 1,2 0-1,-1-2 1,2 0-1,0 0 1,27 14 0,-15-11-123,2-1 0,0-3 1,0 0-1,2-2 0,0-2 0,64 13 1,-38-14-185,0-3 1,1-3 0,76-4-1,-109-1 214,1-2-1,-1-1 0,0-1 1,0-2-1,-1-1 0,0-1 1,45-21-1,-53 20 237,-1-1-1,0-1 1,-1-1-1,0 0 0,-1-2 1,-1 0-1,0 0 1,-1-2-1,-1 0 1,23-34-1,-12 6 323,-2-2-1,-2 0 1,-2-1-1,-2-1 1,-3 0 0,-1-1-1,-3-1 1,-2 0-1,3-73 1,-11 110-482,0 1 1,0 0-1,-1-1 1,-1 1 0,0 0-1,-1 0 1,0 0-1,-1 1 1,-1-1-1,-10-21 1,10 26-50,-1 0-1,0 0 1,0 0 0,-1 1 0,1 0 0,-2 1 0,1 0-1,-1 0 1,0 0 0,0 1 0,0 0 0,-1 1 0,0-1 0,0 2-1,-14-5 1,-9 0-330,0 1 0,-1 2 0,0 2 0,0 0 0,0 2 0,0 2 0,0 1 0,0 1 1,1 2-1,-1 1 0,-47 16 0,53-13-2480,18-7-2386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47.420"/>
    </inkml:context>
    <inkml:brush xml:id="br0">
      <inkml:brushProperty name="width" value="0.025" units="cm"/>
      <inkml:brushProperty name="height" value="0.025" units="cm"/>
    </inkml:brush>
  </inkml:definitions>
  <inkml:trace contextRef="#ctx0" brushRef="#br0">54 162 5125,'0'0'4740,"-8"1"-4265,-37 3 1282,60-17-380,8 8-1105,0 0-1,1 2 1,0 1 0,-1 1 0,1 0-1,35 6 1,-12-3-215,827 31 2484,-549-6-2236,46 0 1045,-222-35-1190,289-52 1,-2-3-129,49 45 14,122-12 9,-548 23 20,-8 0 5,57-1 0,-102-6-7169,-5-1 554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3.804"/>
    </inkml:context>
    <inkml:brush xml:id="br0">
      <inkml:brushProperty name="width" value="0.025" units="cm"/>
      <inkml:brushProperty name="height" value="0.025" units="cm"/>
    </inkml:brush>
  </inkml:definitions>
  <inkml:trace contextRef="#ctx0" brushRef="#br0">259 78 10666,'2'-8'1126,"0"4"-1145,-1-1 362,1 1 0,-1 0 0,0-1 0,0 1 0,0-1 0,0 1 0,-1-1 0,0-5 0,0 10-237,0-1 0,-1 0 1,1 0-1,0 0 1,0 0-1,-1 0 1,1 0-1,-1 1 0,1-1 1,-1 0-1,1 0 1,-1 1-1,1-1 1,-1 0-1,0 1 0,1-1 1,-1 1-1,0-1 1,1 0-1,-2 0 1,-1 1 6,1-1 1,0 0 0,0 1-1,-1-1 1,1 1 0,0 0-1,-1 0 1,1 0 0,0 0-1,0 0 1,-1 0 0,-2 1-1,-2 1 8,0 1-1,0 0 1,0 0-1,0 0 1,0 1-1,1-1 1,-1 2-1,1-1 0,0 1 1,0 0-1,1 0 1,-1 0-1,-4 8 1,-6 7 155,0 1 0,-18 34 0,22-35-123,2 1 1,1 1-1,0 0 1,-6 25-1,12-34-122,0 1-1,1-1 0,0 0 1,1 1-1,1-1 1,0 1-1,1 0 0,3 19 1,-3-29-34,0-1 1,0-1 0,0 1 0,0 0-1,1 0 1,-1 0 0,1-1-1,-1 1 1,1 0 0,0-1 0,0 0-1,0 1 1,1-1 0,-1 0 0,0 0-1,1 0 1,3 2 0,0-1-110,1 0 0,-1-1-1,0 0 1,1 1 0,0-2 0,-1 1 0,13 0 0,-2-1-826,1 0 0,-1-2 0,0 0 0,1-1-1,26-7 1,21-13-4469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4.372"/>
    </inkml:context>
    <inkml:brush xml:id="br0">
      <inkml:brushProperty name="width" value="0.025" units="cm"/>
      <inkml:brushProperty name="height" value="0.025" units="cm"/>
    </inkml:brush>
  </inkml:definitions>
  <inkml:trace contextRef="#ctx0" brushRef="#br0">105 134 8456,'0'0'5696,"-2"8"-4297,-5 20-537,-1 0 0,-2-1 0,-13 26 0,10-26-694,2 1 0,1 0 1,-11 48-1,21-76-154,1 0 0,-1 0 0,0 0 1,0 0-1,0 0 0,0 0 0,1 0 0,-1 0 0,0 0 1,0 0-1,0 0 0,0 0 0,1 0 0,-1 0 1,0 0-1,0 0 0,0 0 0,0 0 0,0 0 0,1 0 1,-1 0-1,0 0 0,0 0 0,0 0 0,0 0 0,0 1 1,1-1-1,-1 0 0,0 0 0,0 0 0,0 0 0,0 0 1,0 0-1,0 1 0,0-1 0,0 0 0,0 0 0,0 0 1,1 0-1,-1 0 0,0 1 0,0-1 0,0 0 0,0 0 1,0 0-1,8-12 364,14-32-234,-3 0-1,-2-1 0,-1-1 0,-3-1 0,10-60 1,-23 99-75,0 11-45,0 0 1,0 0-1,0 0 0,1 0 0,-1 0 1,1 0-1,-1 0 0,1-1 0,0 1 1,0 0-1,0 0 0,1-1 0,-1 1 1,0-1-1,1 1 0,0-1 0,0 0 1,0 1-1,0-1 0,0 0 0,3 2 1,-2-2-10,1 0 1,0 0 0,0-1 0,0 1 0,0-1-1,0 0 1,0 0 0,1 0 0,-1-1 0,0 0-1,0 1 1,1-1 0,3-1 0,6-1 9,-1 0-1,0-1 1,-1 0 0,1-1-1,0 0 1,-1-1 0,0 0-1,16-11 1,36-34 35,-59 45-34,0 1-1,-1-1 1,0 0-1,0-1 1,0 1-1,-1-1 1,1 0-1,-1 0 1,4-11-1,-29 43 829,7-2-820,0 0-1,2 1 1,1 0-1,1 1 1,1 0-1,2 1 1,0 0-1,2 1 1,1-1-1,-4 57 1,9-80-78,0 0 0,1 0 1,-1 0-1,1 0 1,0 0-1,-1 0 0,2 0 1,-1 0-1,0-1 1,1 1-1,0 0 1,0-1-1,0 1 0,0-1 1,4 5-1,-4-6-252,0-1 0,0 1 0,0 0 0,1-1 0,-1 1 0,1-1 0,-1 0 0,1 0 0,-1 0 0,1 0 0,0 0 0,-1-1 0,1 1 0,0-1 0,-1 0 0,1 0 0,0 0-1,0 0 1,0 0 0,-1 0 0,1-1 0,0 1 0,-1-1 0,5-1 0,24-13-5181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4.937"/>
    </inkml:context>
    <inkml:brush xml:id="br0">
      <inkml:brushProperty name="width" value="0.025" units="cm"/>
      <inkml:brushProperty name="height" value="0.025" units="cm"/>
    </inkml:brush>
  </inkml:definitions>
  <inkml:trace contextRef="#ctx0" brushRef="#br0">0 170 11499,'0'0'1489,"10"-3"567,16-5-1008,0-2 1,27-14 0,-44 20-935,0-1 0,0 0-1,-1 0 1,1-1 0,-1 0 0,-1-1 0,1 0 0,-1 0 0,0 0 0,8-13-1,-14 19-71,0-1-1,0 1 0,0 0 0,-1-1 0,1 1 0,0-1 0,-1 1 0,1-1 0,-1 1 1,1-1-1,-1 0 0,0 1 0,0-1 0,1 1 0,-1-1 0,0 0 0,-1 1 0,1-1 1,0 1-1,0-1 0,-1-2 0,0 3-22,0 1 0,0-1-1,0 0 1,0 0 0,0 0 0,0 1 0,0-1-1,0 0 1,0 1 0,0-1 0,0 1 0,0 0-1,0-1 1,0 1 0,-1 0 0,1-1 0,0 1-1,0 0 1,0 0 0,-1 0 0,0 0 0,-4 1-9,0-1 0,0 1 0,0 0 1,0 1-1,1-1 0,-1 1 0,0 0 0,1 1 1,0-1-1,-6 4 0,-1 4 78,1-1 0,0 2 0,1-1 0,0 2 1,-9 12-1,15-20-30,1 1 1,0 0 0,0 0 0,0 0-1,1 1 1,-1-1 0,1 0-1,1 1 1,-1-1 0,1 1 0,0 0-1,0 0 1,0-1 0,1 1-1,1 11 1,-1-16-54,1 1 1,-1-1-1,1 0 0,0 0 0,0 0 0,-1 1 1,1-1-1,0 0 0,0 0 0,0 0 0,0-1 1,0 1-1,1 0 0,-1 0 0,0 0 0,0-1 1,0 1-1,1-1 0,-1 1 0,0-1 0,1 1 1,-1-1-1,0 0 0,1 0 0,-1 1 1,3-1-1,41-1 81,-41 1-73,11-2 1,0-1-1,0 0 0,-1-1 1,0 0-1,1-1 0,-1-1 0,17-10 1,88-60-497,-106 67 422,-13 10 74,0-1 1,1 0 0,-1 1 0,0-1 0,0 0 0,0 1-1,1-1 1,-1 1 0,0-1 0,0 0 0,0 1 0,0-1 0,0 1-1,0-1 1,0 1 0,0-1 0,0 0 0,0 1 0,0-1-1,0 1 1,0-1 0,0 1 0,0-1 0,0 0 0,-1 1-1,1-1 1,0 1 0,0-1 0,0 0 0,-1 1 0,1-1 0,0 0-1,-1 1 1,1-1 0,0 0 0,-1 1 0,-9 23 82,6-17-67,1 0-1,0 1 1,0 0 0,0 0-1,1 0 1,0 0 0,1 0-1,0 0 1,0 0 0,1 13-1,1-20-23,0 0-1,0 0 1,-1 0 0,1 0-1,0 0 1,0 0 0,0-1-1,0 1 1,0 0 0,0-1-1,0 1 1,0-1-1,1 1 1,-1-1 0,0 1-1,0-1 1,0 0 0,1 0-1,-1 1 1,0-1 0,0 0-1,0 0 1,1 0 0,-1-1-1,2 1 1,33-5 120,-16-1-100,-1-2 1,0-1 0,0 0-1,-1-1 1,28-22 0,-26 18-7,0 1 0,1 1-1,36-15 1,-57 26-19,0 1 0,1 0 0,-1 0-1,0 0 1,0 0 0,0 0 0,0 0 0,0 0-1,1 0 1,-1 0 0,0 0 0,0 0 0,0 0 0,0 0-1,0 0 1,1 0 0,-1 0 0,0 0 0,0 0-1,0 0 1,0 0 0,0 0 0,1 0 0,-1 0-1,0 0 1,0 0 0,0 0 0,0 0 0,0 0-1,1 0 1,-1 0 0,0 0 0,0 1 0,0-1-1,0 0 1,0 0 0,0 0 0,0 0 0,1 0-1,-1 0 1,0 0 0,0 1 0,0-1 0,0 0-1,0 0 1,0 0 0,0 0 0,0 0 0,0 1-1,0-1 1,0 0 0,0 0 0,0 0 0,-4 13-23,-8 10-2,7-17-614,-21 33 1883,20-25-3634,2-1-3897,6-22-6370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5.830"/>
    </inkml:context>
    <inkml:brush xml:id="br0">
      <inkml:brushProperty name="width" value="0.025" units="cm"/>
      <inkml:brushProperty name="height" value="0.025" units="cm"/>
    </inkml:brush>
  </inkml:definitions>
  <inkml:trace contextRef="#ctx0" brushRef="#br0">168 138 4837,'3'-11'5114,"1"-10"-2968,0 1 0,-1-1 0,1-22 0,-4 42-2098,0 0 0,0 0 0,0 0 0,0 0 0,-1 1 0,1-1 0,0 0 0,0 0 0,-1 0 0,1 0 0,0 1 0,-1-1-1,1 0 1,0 0 0,-1 1 0,1-1 0,-1 0 0,0 1 0,1-1 0,-1 1 0,1-1 0,-1 0 0,0 1 0,1-1 0,-1 1 0,0 0 0,0-1 0,0 1 0,1 0 0,-1-1 0,0 1 0,0 0 0,0 0 0,1 0 0,-1 0 0,0-1 0,0 1 0,0 1 0,0-1 0,0 0 0,1 0 0,-1 0 0,0 0 0,0 0 0,0 1 0,1-1 0,-1 0-1,0 1 1,0-1 0,0 1 0,1-1 0,-2 1 0,-3 2-12,0-1-1,0 0 0,1 1 0,-1 0 0,0 0 0,1 1 1,-5 4-1,2 0-25,1 0-1,0 0 1,0 1 0,1-1 0,0 1-1,0 0 1,1 1 0,1-1-1,0 1 1,0 0 0,0 0 0,1 0-1,1 0 1,0 0 0,0 0 0,2 17-1,-1-24-5,1-1-1,0 1 1,0-1 0,0 1-1,1-1 1,-1 1-1,0-1 1,1 0-1,-1 1 1,1-1-1,0 0 1,0 0-1,0 0 1,0 0-1,0-1 1,0 1-1,5 2 1,49 24 121,-26-15-89,-20-7-35,0 0 1,-1 0 0,1 1-1,-1 0 1,-1 1-1,1 0 1,-2 0 0,1 1-1,-1 0 1,0 0 0,10 19-1,-15-23 1,1 0 1,-1 1-1,0-1 0,-1 1 0,0-1 0,1 1 0,-2 0 0,1-1 0,-1 1 0,1 0 1,-2 0-1,1 0 0,-1-1 0,0 1 0,0 0 0,0-1 0,-1 1 0,0-1 1,0 1-1,0-1 0,-1 0 0,1 0 0,-2 0 0,1 0 0,-6 7 0,-1-1 47,0 0 0,-1-1 0,0-1 0,0 1 0,-1-2 0,-22 14 0,27-19 42,0 1 0,0-1 0,-1 0 0,1 0 0,-1 0 0,0-1 0,0-1 0,0 1 0,0-1 0,0-1 0,0 0 0,0 0 0,0 0 1,-8-2-1,14 2-76,0-1 0,0 0 0,0 1 0,1-1 0,-1 0 0,0 0 0,0 0 0,0 0 0,1 0 0,-1 0 0,1-1 0,-1 1 0,1-1 0,-1 1 0,1-1 0,0 1 0,0-1 0,-1 0 0,1 0 0,1 1 0,-1-1 0,0 0 0,0 0 0,1 0 0,-1 0 0,1 0 0,-1 0 0,1 0 0,0 0 0,0 0 0,0 0 1,0 0-1,0 0 0,0 0 0,1 0 0,-1 0 0,1 0 0,-1 0 0,2-2 0,0-4-23,1 0 0,0 0 0,0 1-1,0-1 1,1 1 0,1 0 0,-1 0 0,9-10 0,16-10 12,2 0 0,0 3 1,2 0-1,0 2 0,43-20 0,-38 22 62,-1-2 1,-1-2 0,-1-1-1,35-33 1,-66 54 7,-1 1 0,1-1 1,-1 0-1,0 0 0,0 0 0,0 0 1,-1-1-1,0 1 0,0-1 0,0 0 1,0 1-1,-1-1 0,1 0 1,0-8-1,-2 11-23,0 0 1,0 1 0,0-1-1,-1 0 1,1 0-1,0 1 1,-1-1-1,1 0 1,-1 1 0,0-1-1,0 1 1,1-1-1,-1 1 1,0-1 0,0 1-1,0 0 1,-2-3-1,0 2-28,1 1-1,-1-1 0,0 1 0,1-1 1,-1 1-1,0 0 0,0 0 0,0 0 1,1 0-1,-1 0 0,0 1 0,0-1 1,-4 1-1,-6-1 5,0 1 0,1 0 0,-1 1 0,0 1 0,0 0 0,0 0 0,-13 6 0,19-7-28,1 2-1,0-1 1,0 1 0,0 0 0,0 0 0,1 1 0,-1 0 0,1 0-1,0 0 1,0 0 0,0 1 0,1 0 0,-1 0 0,1 0 0,-6 11 0,9-14-9,0-1 1,0 1 0,0 0 0,0-1 0,1 1 0,-1 0 0,1 0 0,-1 0-1,1 0 1,-1 0 0,1 0 0,0 0 0,0 0 0,0 0 0,0 0-1,1-1 1,-1 1 0,0 0 0,1 0 0,-1 0 0,1 0 0,0 0 0,1 2-1,0-2-87,0 0 0,0 0 0,0 0 0,0 0 0,1 0 0,-1 0 0,0-1 0,1 1 0,0-1 0,-1 0 0,1 0 0,0 0 0,4 1 0,10 2-1272,1-1 0,-1-1 0,0-1 1,18 0-1,-34-1 1206,43 0-5762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6.506"/>
    </inkml:context>
    <inkml:brush xml:id="br0">
      <inkml:brushProperty name="width" value="0.025" units="cm"/>
      <inkml:brushProperty name="height" value="0.025" units="cm"/>
    </inkml:brush>
  </inkml:definitions>
  <inkml:trace contextRef="#ctx0" brushRef="#br0">47 1 12075,'0'0'9796,"-4"12"-9507,-11 44 223,-12 92 1,27-147-509,0 0 0,0 0 0,0 0 0,0-1 1,0 1-1,0 0 0,0 0 0,0 0 0,1 0 1,-1 0-1,0 0 0,1 0 0,-1 0 0,1 0 1,-1 0-1,1-1 0,-1 1 0,1 0 0,-1 0 1,1-1-1,0 1 0,0 0 0,-1-1 0,1 1 0,0-1 1,0 1-1,0-1 0,-1 1 0,1-1 0,0 1 1,0-1-1,0 0 0,0 0 0,0 1 0,0-1 1,0 0-1,0 0 0,0 0 0,0 0 0,0 0 1,0 0-1,0 0 0,0 0 0,0-1 0,-1 1 1,1 0-1,0-1 0,0 1 0,2-1 0,5-2 64,0 1 0,-1-1 0,1 0 0,13-8 0,26-23 650,-2-2-1,65-65 0,-124 117-646,0 1 0,-16 30 1,26-41-152,1 0-1,-1 1 1,1 0 0,1 0 0,-1 0 0,1 0 0,0 0 0,1 0 0,0 0 0,0 1 0,0 9-1,2-15-36,-1-1 0,0 0 0,0 0 0,1 0 0,-1 0 0,1 0 0,-1-1-1,1 1 1,-1 0 0,1 0 0,-1 0 0,1 0 0,0 0 0,0-1-1,-1 1 1,1 0 0,0-1 0,0 1 0,0 0 0,0-1 0,0 1 0,0-1-1,0 1 1,0-1 0,0 0 0,0 1 0,0-1 0,0 0 0,0 0 0,0 0-1,0 0 1,0 0 0,0 0 0,0 0 0,0 0 0,0 0 0,0 0-1,2-1 1,1 0-634,1 0-1,0 0 1,-1 0-1,1-1 0,-1 1 1,0-1-1,8-5 1,17-18-4967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6.850"/>
    </inkml:context>
    <inkml:brush xml:id="br0">
      <inkml:brushProperty name="width" value="0.025" units="cm"/>
      <inkml:brushProperty name="height" value="0.025" units="cm"/>
    </inkml:brush>
  </inkml:definitions>
  <inkml:trace contextRef="#ctx0" brushRef="#br0">214 1 9545,'0'0'10752,"9"3"-9562,-5-2-1045,0 0 1,-1 0-1,1 1 1,-1-1-1,0 1 1,0 0-1,1 0 1,-1 0-1,0 1 1,-1-1-1,5 5 1,-2 0 92,0 0 1,0 0-1,-1 1 0,0-1 1,4 13-1,-2-7-143,13 33 55,-1 0 0,16 74 0,-30-104-74,-2-1 1,0 0 0,-1 1 0,-1-1 0,0 1-1,-1-1 1,-1 1 0,0-1 0,-1 0 0,0 0 0,-2 0-1,-8 21 1,-10 11 97,-3-1 0,-1-1 0,-3-2 0,-1-1 0,-2-1-1,-60 58 1,93-99-175,-37 32-1629,9-19-2974,2-11-5085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49.572"/>
    </inkml:context>
    <inkml:brush xml:id="br0">
      <inkml:brushProperty name="width" value="0.025" units="cm"/>
      <inkml:brushProperty name="height" value="0.025" units="cm"/>
    </inkml:brush>
  </inkml:definitions>
  <inkml:trace contextRef="#ctx0" brushRef="#br0">0 165 8168,'10'0'2466,"405"43"-1889,172 25-128,202 11 2155,797-64-1819,-641-87-292,-6-76-148,-195 27-340,-700 114 27,-24 2 76,1 2 1,26-1 0,-47-5-10337</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0.850"/>
    </inkml:context>
    <inkml:brush xml:id="br0">
      <inkml:brushProperty name="width" value="0.025" units="cm"/>
      <inkml:brushProperty name="height" value="0.025" units="cm"/>
    </inkml:brush>
  </inkml:definitions>
  <inkml:trace contextRef="#ctx0" brushRef="#br0">224 16 12684,'0'0'3769,"-10"-3"-2194,5 1-1337,2 0-172,0 1 0,0-1 1,0 1-1,0 0 0,0 0 1,0 0-1,0 1 0,-1-1 1,1 1-1,0-1 1,0 1-1,-1 0 0,1 1 1,0-1-1,0 0 0,-1 1 1,1 0-1,0-1 0,0 1 1,0 1-1,-6 2 0,-2 7-9,1 2 0,0-1 0,0 1 0,1 1 1,1 0-1,0 0 0,1 1 0,-7 20 0,3-4 185,2 1 1,1 0 0,-5 36-1,11-54-213,0 0 1,1 0-1,0 0 0,1 0 0,1 0 0,3 19 0,-3-30-63,0 0 0,0 0 0,0 1 0,1-1 0,-1 0 0,1 0 0,0 0 0,0-1-1,0 1 1,0 0 0,0-1 0,1 1 0,-1-1 0,1 0 0,-1 0 0,1 0 0,0 0 0,0 0 0,0-1 0,0 1 0,0-1 0,0 0 0,1 0 0,-1 0 0,0 0 0,1 0 0,-1-1-1,0 0 1,1 1 0,-1-1 0,4-1 0,2 1-499,0-1-1,0 0 1,0 0-1,-1-1 1,1 0-1,0 0 1,-1-1-1,0 0 1,0-1-1,0 0 1,0 0-1,0-1 1,-1 0-1,12-10 1,26-23-6599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2.822"/>
    </inkml:context>
    <inkml:brush xml:id="br0">
      <inkml:brushProperty name="width" value="0.025" units="cm"/>
      <inkml:brushProperty name="height" value="0.025" units="cm"/>
      <inkml:brushProperty name="color" value="#E71224"/>
    </inkml:brush>
  </inkml:definitions>
  <inkml:trace contextRef="#ctx0" brushRef="#br0">92 636 6086,'-17'-40'1518,"1"0"-1,1-2 1,3 0 0,1 0 0,-9-78 0,19 105-1067,1 1-1,1-1 1,0 1 0,0-1-1,2 1 1,-1 0 0,2 0 0,0 0-1,8-17 1,-7 22-261,0-1 0,1 1-1,0 0 1,0 0 0,1 1 0,0 0 0,1 0-1,0 0 1,0 1 0,1 1 0,-1-1 0,2 1-1,17-8 1,-14 8-152,0 1 0,1 0 0,0 1-1,0 0 1,0 1 0,1 1 0,26-1 0,-35 3-36,0 0 0,0 1 1,0 0-1,0 0 1,0 0-1,0 1 1,0 0-1,0 0 0,7 4 1,-10-5-3,0 1 1,0 0-1,-1 0 1,1 0-1,-1 1 1,1-1-1,-1 1 1,0-1-1,0 1 1,0 0-1,0 0 1,0-1-1,-1 1 1,1 1-1,-1-1 1,0 0-1,0 0 1,1 4-1,-1 6 33,1 1 0,-1-1 0,-1 0-1,-1 1 1,0-1 0,0 1-1,-1-1 1,-1 0 0,0 0 0,-10 22-1,-7 13 281,-38 65 0,32-64 132,2-8-316,16-29-635,1 0 1,0 0-1,1 0 1,0 1 0,-4 15-1,10-28 350,0 0-1,0 0 0,0-1 1,1 1-1,-1 0 1,0 0-1,0 0 1,0 0-1,0 0 1,0 0-1,0 0 0,0 0 1,0 0-1,0-1 1,1 1-1,-1 0 1,0 0-1,0 0 0,0 0 1,0 0-1,0 0 1,0 0-1,1 0 1,-1 0-1,0 0 1,0 0-1,0 0 0,0 0 1,0 0-1,0 0 1,1 0-1,-1 0 1,0 0-1,0 0 1,0 0-1,0 0 0,0 0 1,0 1-1,1-1 1,-1 0-1,0 0 1,0 0-1,0 0 1,0 0-1,0 0 0,0 0 1,0 0-1,0 0 1,0 1-1,1-1 1,-1 0-1,0 0 1,0 0-1,0 0 0,0 0-126,19-16-6598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1.399"/>
    </inkml:context>
    <inkml:brush xml:id="br0">
      <inkml:brushProperty name="width" value="0.025" units="cm"/>
      <inkml:brushProperty name="height" value="0.025" units="cm"/>
    </inkml:brush>
  </inkml:definitions>
  <inkml:trace contextRef="#ctx0" brushRef="#br0">30 97 13901,'0'0'2520,"-1"9"-2301,3 72-19,0-60 5,-1 1 0,-1-1 1,-1 0-1,0 0 0,-2 0 0,0 0 1,-2 0-1,0-1 0,-11 27 1,48-122 46,-3 0 0,-4-2 0,20-101 1,-44 285 430,-1-106-679,1 1 0,-1 0 0,0-1 0,0 1 0,1-1-1,-1 1 1,1-1 0,-1 1 0,1-1 0,0 1 0,-1-1 0,1 1 0,0-1 0,0 0 0,0 1 0,0-1 0,0 0 0,0 0 0,0 0 0,1 0 0,-1 0 0,0 0 0,1 0-1,-1 0 1,1-1 0,-1 1 0,0 0 0,1-1 0,0 1 0,-1-1 0,1 0 0,-1 0 0,1 1 0,-1-1 0,1 0 0,0 0 0,-1 0 0,1 0 0,-1-1 0,1 1-1,0 0 1,-1-1 0,4-1 0,1 1 16,0-1 1,-1-1-1,1 1 0,0-1 0,-1 0 0,1 0 0,-1-1 0,0 0 1,0 0-1,4-4 0,5-8 66,-1 0 0,-1 0 1,0-1-1,-2 0 0,11-22 1,-45 123 858,13-50-790,2 0 1,2 0 0,0 1-1,3 0 1,-1 63 0,5-95-152,0 0-1,0 0 1,0 0 0,1 1 0,-1-1 0,1 0 0,0 0 0,0 0-1,0 0 1,0-1 0,0 1 0,1 0 0,-1 0 0,1-1 0,0 1-1,0 0 1,0-1 0,0 0 0,0 0 0,0 1 0,1-1 0,-1 0-1,1-1 1,-1 1 0,1 0 0,0-1 0,0 0 0,-1 1 0,1-1-1,0 0 1,0-1 0,0 1 0,1 0 0,-1-1 0,0 0 0,0 1-1,0-1 1,0-1 0,0 1 0,0 0 0,0-1 0,0 1 0,0-1-1,0 0 1,0 0 0,0 0 0,0-1 0,0 1 0,0-1 0,-1 1-1,1-1 1,-1 0 0,3-2 0,-1 0-278,0 0-1,-1 1 1,1-2 0,-1 1-1,0 0 1,5-10 0,-5 9-478,-1 0 1,0 0 0,-1-1-1,1 1 1,-1 0-1,1-11 1,-1-18-4700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1.933"/>
    </inkml:context>
    <inkml:brush xml:id="br0">
      <inkml:brushProperty name="width" value="0.025" units="cm"/>
      <inkml:brushProperty name="height" value="0.025" units="cm"/>
    </inkml:brush>
  </inkml:definitions>
  <inkml:trace contextRef="#ctx0" brushRef="#br0">0 172 9577,'0'0'4175,"9"-3"-2483,13-4-762,0-1-1,26-13 1,-41 18-808,0 0 1,-1 0 0,0-1-1,0 0 1,0 0 0,0-1-1,-1 0 1,0 0-1,0 0 1,0 0 0,0-1-1,-1 0 1,5-7 0,-9 12-87,0 1 0,1 0 0,-1-1 0,0 1 1,0 0-1,1-1 0,-1 1 0,0-1 0,0 1 1,0 0-1,1-1 0,-1 1 0,0-1 1,0 1-1,0 0 0,0-1 0,0 1 0,0-1 1,0 1-1,0-1 0,0 1 0,0 0 0,0-1 1,0 1-1,0-1 0,-1 1 0,1-1 0,0 1 1,0 0-1,0-1 0,0 1 0,-1 0 1,1-1-1,0 1 0,-1-1 0,1 1 0,0 0 1,0 0-1,-1-1 0,1 1 0,0 0 0,-1 0 1,1-1-1,-1 1 0,1 0 0,0 0 0,-1 0 1,1 0-1,-1-1 0,1 1 0,-1 0 1,1 0-1,0 0 0,-1 0 0,1 0 0,-1 0 1,1 0-1,-1 0 0,1 0 0,0 0 0,-1 1 1,1-1-1,-1 0 0,1 0 0,0 0 1,-1 0-1,1 1 0,-1-1 0,0 1 0,-28 14 542,23-8-493,1 0-1,0-1 1,0 2 0,1-1 0,0 0-1,0 1 1,0 0 0,1 0 0,0 0-1,1 0 1,0 1 0,0-1 0,1 1-1,0-1 1,0 14 0,1-20-84,0-1 1,0 1-1,0-1 1,0 0-1,1 1 0,-1-1 1,0 1-1,1-1 1,-1 0-1,1 1 1,-1-1-1,1 0 1,0 0-1,0 0 1,-1 1-1,1-1 0,0 0 1,0 0-1,0 0 1,0 0-1,0 0 1,0 0-1,1-1 1,-1 1-1,0 0 1,0 0-1,1-1 0,1 1 1,1 0 10,0 0 1,0 0 0,0-1-1,1 0 1,-1 0-1,0 0 1,0 0-1,1-1 1,6-2-1,5-1 30,-1-1-1,0 0 0,0-2 0,18-9 0,-7-2-54,36-30-1,6-5-103,-67 53 111,-1-1 0,0 1 0,1 0 0,-1-1-1,0 1 1,1 0 0,-1 0 0,0-1 0,1 1 0,-1 0-1,1 0 1,-1 0 0,1-1 0,-1 1 0,0 0 0,1 0-1,-1 0 1,1 0 0,-1 0 0,1 0 0,-1 0 0,1 0-1,-1 0 1,1 0 0,-1 0 0,0 1 0,1-1 0,-1 0-1,1 0 1,-1 0 0,1 0 0,-1 1 0,0-1-1,1 0 1,-1 0 0,0 1 0,1-1 0,-1 0 0,0 1-1,1-1 1,-1 0 0,0 1 0,0-1 0,1 1 0,-1-1-1,0 0 1,0 1 0,0-1 0,1 1 0,-1-1 0,0 1-1,0-1 1,0 1 0,3 36 350,-2-15-146,-1-19-182,0-1 0,1 0 0,-1 0 0,1 0 0,0 1 0,-1-1 1,1 0-1,0 0 0,1 0 0,-1 0 0,0-1 0,0 1 1,1 0-1,-1 0 0,1-1 0,-1 1 0,1-1 0,0 1 0,0-1 1,0 0-1,0 0 0,0 1 0,0-1 0,0-1 0,0 1 1,0 0-1,3 0 0,-1 0 14,1-1 0,0 0 0,0 0 0,0-1 0,-1 1 0,1-1 0,0 0 1,0-1-1,-1 1 0,1-1 0,-1 0 0,6-3 0,17-9-128,-1-1 1,-1-2-1,36-30 1,-47 35-715,-1-1 1,0 0 0,20-29 0,-43 58-295,9-15 990,0 1 0,0 0 0,0 0-1,0 0 1,0 1 0,0-1 0,0 0 0,1 0 0,-1 0-1,1 0 1,0 1 0,0 2 0,2-5-258,0 1 1,1-1 0,-1 0-1,0 0 1,1 0 0,-1 0-1,0 0 1,1 0 0,-1-1-1,0 1 1,1-1-1,-1 1 1,0-1 0,0 0-1,3-1 1,16-12-3108,-1-4-426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2.549"/>
    </inkml:context>
    <inkml:brush xml:id="br0">
      <inkml:brushProperty name="width" value="0.025" units="cm"/>
      <inkml:brushProperty name="height" value="0.025" units="cm"/>
    </inkml:brush>
  </inkml:definitions>
  <inkml:trace contextRef="#ctx0" brushRef="#br0">84 0 1826,'0'0'8728,"-4"8"-5701,-6 10-1689,1 1 0,1 0 0,-7 24 1,13-37-1229,0 1 0,1 0 0,0-1 0,0 1 1,0 0-1,1 0 0,0-1 0,1 1 0,-1 0 1,1 0-1,1-1 0,-1 1 0,1 0 0,0-1 1,4 9-1,15 22 87,-9-17-196,-1 0 0,-1 0 0,-1 1 0,12 38 0,-20-53 57,0 0 0,0 0 0,0-1 0,-1 1 0,1 0 0,-2 0 0,1 0 0,-1 0 1,1 0-1,-2 0 0,1 0 0,-1 0 0,0-1 0,0 1 0,0-1 0,-1 1 0,0-1 0,0 0 1,0 0-1,-1 0 0,1 0 0,-1-1 0,-6 6 0,-34 18 1454,19-23-637,24-5-849,0-1 0,0 1 0,1 0 0,-1 0 0,0 0 0,0-1 0,1 1 0,-1 0 0,0-1-1,1 1 1,-1-1 0,0 1 0,1-1 0,-1 1 0,1-1 0,-1 1 0,1-1 0,-1 0 0,1 1 0,-1-1 0,1 0 0,0 1 0,-1-1-1,1 0 1,0 1 0,0-1 0,0 0 0,-1-1 0,0-7-77,0 0 1,1-1-1,0 1 1,0 0-1,1-1 1,1 1-1,-1 0 1,1 0-1,1-1 0,0 2 1,0-1-1,1 0 1,0 1-1,8-14 1,9-12-670,53-64 1,-68 90 754,54-55-9,-47 51 164,1-1 0,-1-1 0,-1 0 0,-1-1 0,0 0 0,15-27 0,-27 33 747,-10 12-762,-11 12-177,18-12 47,1 1 0,0 0-1,0 0 1,0 0-1,0 1 1,0-1 0,1 1-1,0-1 1,0 1-1,0 0 1,1 0 0,0 0-1,-2 6 1,4-10-41,-1 0-1,0-1 1,1 1-1,-1 0 1,1-1 0,-1 1-1,0-1 1,1 1 0,-1-1-1,1 1 1,0 0 0,-1-1-1,1 0 1,-1 1-1,1-1 1,0 1 0,-1-1-1,1 0 1,0 0 0,-1 1-1,1-1 1,0 0-1,0 0 1,-1 0 0,1 0-1,0 0 1,0 0 0,-1 0-1,1 0 1,0 0 0,0 0-1,0 0 1,31-2 138,-17-2-152,0 0 0,0 0 0,0-2 0,0 0 0,-1 0 0,0-1 1,16-12-1,92-69-172,-115 83 181,-7 5 8,0 0 0,0 0 0,0 1 0,0-1 0,0 0 0,0 0 0,0 1 0,0-1 0,-1 0 1,1 0-1,0 1 0,0-1 0,0 0 0,0 0 0,1 1 0,-1-1 0,0 0 0,0 0 0,0 1 0,0-1 0,0 0 0,0 0 0,0 1 0,0-1 0,0 0 0,1 0 1,-1 0-1,0 1 0,0-1 0,0 0 0,0 0 0,1 0 0,-1 0 0,0 1 0,0-1 0,0 0 0,1 0 0,-1 0 0,0 0 0,0 0 0,1 0 0,-1 0 0,0 0 1,0 0-1,1 1 0,-1-1 0,0 0 0,0 0 0,1 0 0,-1 0 0,0 0 0,0-1 0,1 1 0,-1 0 0,0 0 0,0 0 0,0 0 0,1 0 0,-1 0 0,0 0 1,0 0-1,1-1 0,-1 1 0,0 0 0,0 0 0,-7 36 941,0 10-99,8-45-839,0 0 0,0 0-1,0 0 1,0 0-1,0 0 1,0 0-1,1 0 1,-1 0-1,0 0 1,0 0 0,1 0-1,-1-1 1,1 1-1,-1-1 1,0 1-1,1-1 1,-1 0-1,1 1 1,-1-1 0,1 0-1,-1 0 1,1 0-1,-1 0 1,4 0-1,39-4 142,-30 1-381,0-2 1,0 1-1,0-2 1,17-9-1,-17 7-1317,0 2 1,0 0-1,21-5 0,-30 12-6016,-6 9 2459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2.893"/>
    </inkml:context>
    <inkml:brush xml:id="br0">
      <inkml:brushProperty name="width" value="0.025" units="cm"/>
      <inkml:brushProperty name="height" value="0.025" units="cm"/>
    </inkml:brush>
  </inkml:definitions>
  <inkml:trace contextRef="#ctx0" brushRef="#br0">253 1 16944,'0'0'3262,"-2"11"-1783,1-3-1196,0 1 0,0 0 0,1 0 1,0-1-1,1 1 0,0 0 1,0-1-1,1 1 0,0-1 0,1 1 1,0-1-1,0 0 0,0 0 1,7 10-1,10 14-190,-2 2 0,0 0 0,-3 1 0,18 57 0,-29-78-82,0 0-1,-2 0 0,1 0 0,-2 1 1,0-1-1,-1 0 0,0 1 1,-1-1-1,-1 0 0,0 1 0,-1-1 1,0 0-1,-1 0 0,-1-1 1,-8 19-1,-9 3 49,-2 0-1,-1-1 1,-2-2 0,-1 0-1,-1-2 1,-2-1 0,-38 28 0,63-53-127,-38 27-837,13-17-2729,5-11-4507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6.589"/>
    </inkml:context>
    <inkml:brush xml:id="br0">
      <inkml:brushProperty name="width" value="0.025" units="cm"/>
      <inkml:brushProperty name="height" value="0.025" units="cm"/>
    </inkml:brush>
  </inkml:definitions>
  <inkml:trace contextRef="#ctx0" brushRef="#br0">2 427 6694,'0'0'4800,"0"-12"-3039,-1 3-1561,1 4-143,-1 0 0,1 0 0,0 0 0,1 0 1,-1 0-1,1 0 0,0 0 0,0 1 0,0-1 0,0 0 1,1 1-1,0-1 0,0 1 0,5-8 0,6-6-43,2 1 0,0 1-1,0 0 1,2 1 0,0 1-1,1 0 1,0 2 0,0 0-1,2 0 1,-1 2 0,2 1-1,21-8 1,-26 12-52,0 1 0,0 0 1,0 1-1,1 0 0,-1 2 0,0 0 0,1 1 1,-1 0-1,1 1 0,-1 1 0,1 1 1,-1 0-1,0 1 0,-1 1 0,1 1 1,28 13-1,-25-9 151,1-1 1,0-1-1,1-1 1,-1 0-1,1-2 1,0 0-1,1-2 0,-1 0 1,1-1-1,0-2 1,-1 0-1,39-5 1,6-8-79,-1-2 0,112-42-1,-119 36-328,1 2-1,1 2 0,89-12 0,-136 28 313,-1 0 0,1 1 0,-1 1 0,1-1 0,-1 2 0,0 0 0,0 1 0,1 0 0,-1 0 0,12 7 0,-10-3 152,0 1 0,-1 0 0,0 1 0,0 0 0,-1 1 1,-1 1-1,17 17 0,-2 2 387,2-1 0,35 27 0,-51-47-480,0-1 0,1 0 0,0-1 0,0 0-1,1-1 1,0 0 0,0-1 0,0-1 0,16 3 0,6-1 113,1-3 0,0-1 0,1-1 1,-1-2-1,54-9 0,183-48 43,-193 38-273,-55 14 77,251-54-2299,-222 52 1760,0 1 0,1 3 0,57 4 0,-79 4 926,-1 1 0,-1 2 0,1 1 0,34 14 0,-31-9 275,0-3 0,62 11 0,-33-16-374,0-2 0,0-3-1,112-15 1,188-54-892,-235 39-152,2 6 0,137-6 0,-212 28 988,1 2 1,-1 2 0,73 14-1,-36 0 102,0-3-1,1-4 0,0-5 1,0-4-1,0-4 0,0-4 1,118-25-1,-32-11-462,-87 19-769,1 5 0,153-14 0,-239 33 831,0 1-1,0 0 0,1 0 0,-1 1 0,0 0 1,0 1-1,0 0 0,0 0 0,11 6 0,-13-5 18,-1 2-1,1-1 1,-1 0 0,0 1-1,-1 0 1,1 1-1,-1-1 1,0 1-1,0 0 1,-1 1-1,5 7 1,-4-6-16,-1-1 0,1 0 0,0 0 0,1 0 0,0-1 0,0 0 1,12 9-1,15-1-2858,6-12-5473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7.780"/>
    </inkml:context>
    <inkml:brush xml:id="br0">
      <inkml:brushProperty name="width" value="0.025" units="cm"/>
      <inkml:brushProperty name="height" value="0.025" units="cm"/>
    </inkml:brush>
  </inkml:definitions>
  <inkml:trace contextRef="#ctx0" brushRef="#br0">1 19 10314,'3'-19'5400,"4"27"-1877,6 32-1668,-2 35-1496,-5 1 0,-2 1 0,-9 111 0,4-185-325,-2 28 408,4-30-401,-1 0-1,0 0 0,-1 0 0,1 0 0,0 0 0,0 0 0,0 0 0,0 0 0,-1 0 0,1 0 0,-1 0 1,1-1-1,0 1 0,-1 0 0,1 0 0,-1 0 0,0-1 0,1 1 0,-1 0 0,0 0 0,1-1 1,-2 2-1,1-27 1428,2-31-1224,13-96 1,-10 128-285,1 1 0,0 1-1,2-1 1,1 1 0,1 0 0,21-38 0,-27 55 26,1 1 0,0 0-1,0 0 1,0 0 0,0 1 0,1-1 0,-1 1 0,1 0-1,0 0 1,0 1 0,0-1 0,0 1 0,1 0 0,-1 1-1,1-1 1,-1 1 0,1 0 0,-1 0 0,1 1 0,0 0-1,10 1 1,-7-1 3,0 1 0,-1 0 1,1 0-1,0 1 0,-1 0 0,1 1 0,-1 0 0,0 0 0,0 1 0,0 0 0,-1 0 0,1 1 0,10 8 0,-16-11 4,0 0-1,0 0 0,0 0 0,-1 0 1,1 0-1,0 0 0,-1 0 1,0 0-1,1 0 0,-1 1 0,0-1 1,0 1-1,-1-1 0,1 0 0,0 1 1,-1 0-1,1-1 0,-1 1 0,0-1 1,0 1-1,-1 5 0,0-4 16,0 0 0,-1 0 0,1 0-1,-1 0 1,0-1 0,0 1 0,-1 0 0,1-1-1,-1 0 1,0 1 0,0-1 0,-3 3 0,-9 6 131,0-1 1,-1 0 0,0-1 0,-32 15-1,32-18-65,0-1-1,0 0 1,-1-1-1,0-1 0,0 0 1,-1-1-1,-34 1 1,51-4-91,0 0 1,0 0-1,0 0 1,0 0-1,0 0 1,-1 0-1,1 0 1,0 0 0,0-1-1,0 1 1,0 0-1,0-1 1,0 1-1,0 0 1,0-1-1,0 1 1,0-1 0,0 0-1,0 1 1,0-1-1,1 0 1,-3-1-1,3 1-95,0 0 0,0 0 0,0 0 0,0 0 0,0 0 0,0 0 0,0 0 0,0 0 0,0 0 0,0 0 0,0 0 0,0 0 0,1 1 0,-1-1 0,1 0 0,-1 0 0,0 0 0,1 0 0,-1 0 0,2 0 0,1-4-738,1 0 0,0 0 0,1 0 0,-1 1 0,1 0 0,9-7 0,23-11-5177,4 1-3027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8.392"/>
    </inkml:context>
    <inkml:brush xml:id="br0">
      <inkml:brushProperty name="width" value="0.025" units="cm"/>
      <inkml:brushProperty name="height" value="0.025" units="cm"/>
    </inkml:brush>
  </inkml:definitions>
  <inkml:trace contextRef="#ctx0" brushRef="#br0">0 55 13997,'0'0'8985,"0"11"-7854,0 162 380,3-161-1447,4-15 109,5-18 28,-8-12-331,-1 0 0,-1-38 0,-2 74 128,1 0 0,-1-1 1,1 1-1,0-1 0,-1 1 0,1-1 0,0 1 0,0-1 0,1 0 0,-1 0 0,1 1 0,-1-1 0,1 0 0,-1 0 1,1 0-1,0-1 0,0 1 0,0 0 0,4 2 0,-1-2 7,-1 0 0,0 0 1,1 0-1,0-1 0,-1 0 0,1 0 1,0 0-1,0 0 0,0-1 0,6 0 1,-3 0-7,1 0 1,-1-1 0,0 0 0,1-1-1,-1 0 1,0 0 0,0-1 0,0 0-1,0 0 1,-1-1 0,1 0 0,8-6-1,-11 5-7,-1 1-1,0-1 0,0 1 0,0-1 1,-1-1-1,0 1 0,0 0 1,0-1-1,-1 1 0,1-1 0,-1 0 1,-1 0-1,1 0 0,-1 0 1,0 0-1,0 0 0,-1 0 1,0-10-1,-16 36-461,12-10 472,0 0 0,1 0-1,0 1 1,1-1 0,0 1 0,1 0-1,0-1 1,1 1 0,0 0 0,0 0 0,4 18-1,-3-27 7,1 0 0,-1 0 0,0 0-1,1 0 1,0 0 0,-1-1-1,1 1 1,0 0 0,0-1 0,0 1-1,0-1 1,0 0 0,0 1 0,0-1-1,0 0 1,1 0 0,-1-1-1,0 1 1,0 0 0,1-1 0,-1 0-1,1 1 1,-1-1 0,1 0-1,-1 0 1,0 0 0,1 0 0,4-2-1,0 1 9,-1 0-1,1 0 1,0 0-1,-1-1 1,1 0-1,-1-1 1,0 1-1,0-1 1,9-6-1,-10 5-20,0 0 0,0-1-1,-1 1 1,1-1 0,-1 0-1,0 0 1,-1-1 0,1 1-1,-1-1 1,0 1 0,-1-1-1,1 0 1,-1 0 0,0 0-1,-1 0 1,1-1 0,-1 1-1,0-11 1,-21 81 352,20-60-319,0 0 0,1-1 0,-1 1 1,1-1-1,-1 1 0,1-1 0,0 1 0,0-1 0,1 1 1,-1-1-1,3 4 0,-3-6-151,0 0 0,-1 0 0,1 0-1,0 0 1,0 0 0,0 0 0,1-1 0,-1 1 0,0 0 0,0-1-1,0 1 1,0-1 0,1 1 0,-1-1 0,0 1 0,1-1 0,-1 0 0,0 0-1,1 1 1,-1-1 0,0 0 0,1 0 0,-1-1 0,0 1 0,1 0-1,-1 0 1,0-1 0,0 1 0,1 0 0,-1-1 0,0 0 0,0 1 0,1-1-1,0-1 1,7-8-3534,-1-8-1857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8.725"/>
    </inkml:context>
    <inkml:brush xml:id="br0">
      <inkml:brushProperty name="width" value="0.025" units="cm"/>
      <inkml:brushProperty name="height" value="0.025" units="cm"/>
    </inkml:brush>
  </inkml:definitions>
  <inkml:trace contextRef="#ctx0" brushRef="#br0">1 1 14542,'0'0'8039,"0"51"-8007,23-43-1281,0-3-1890,8-5-3011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9.071"/>
    </inkml:context>
    <inkml:brush xml:id="br0">
      <inkml:brushProperty name="width" value="0.025" units="cm"/>
      <inkml:brushProperty name="height" value="0.025" units="cm"/>
    </inkml:brush>
  </inkml:definitions>
  <inkml:trace contextRef="#ctx0" brushRef="#br0">107 1 11755,'0'0'3363,"-9"10"-427,-3 2-2355,1-2 116,0 1 1,1 0-1,0 0 1,1 1-1,0 1 1,1 0-1,-9 17 1,18-29-701,0 0 1,0 0 0,-1-1-1,1 1 1,0 0-1,0-1 1,0 1-1,0-1 1,1 0 0,-1 1-1,0-1 1,0 0-1,0 1 1,0-1-1,0 0 1,0 0 0,0 0-1,1 0 1,-1 0-1,0 0 1,0 0 0,1-1-1,33 0-934,-1-6-1036,-25 4 1567,0 1 0,0 0 0,0 1 0,0 0-1,0 1 1,10 0 0,-17 0 453,0 0 0,-1 1 0,1-1 0,-1 1 0,1-1 0,0 1 0,-1 0 0,1 0 0,-1-1 0,0 1 0,1 0 0,-1 0 0,0 1 0,0-1 0,1 0 0,-1 0-1,0 1 1,0-1 0,0 0 0,0 1 0,-1-1 0,1 1 0,0-1 0,-1 1 0,1-1 0,-1 1 0,1 0 0,-1-1 0,0 1 0,0 0 0,1-1 0,-1 1 0,0 0 0,-1-1 0,1 1 0,0 0 0,0-1 0,-2 4 0,2-2 184,-1 1 0,0-1 0,0 1 0,-1-1 0,1 0 1,-1 0-1,0 1 0,0-1 0,0 0 0,0-1 0,0 1 0,-1 0 0,1 0 0,-1-1 1,0 0-1,1 1 0,-1-1 0,0 0 0,-1-1 0,1 1 0,-4 1 0,0 1 99,-1-1 0,0 0 0,0-1 0,0 1 0,0-2 0,-1 1 0,-15 0 0,23-2-401,1 0-1,-1 0 0,1 0 0,-1 0 0,1 0 0,-1-1 0,1 1 0,0 0 0,-1 0 0,1 0 0,-1-1 1,1 1-1,0 0 0,-1 0 0,1-1 0,-1 1 0,1 0 0,0-1 0,0 1 0,-1 0 0,1-1 0,0 1 1,0-1-1,-1 1 0,1 0 0,0-1 0,0 1 0,0-1 0,0 1 0,-1-1 0,1 1 0,0-1 0,0 1 1,0-1-1,0 1 0,0-1 0,0 1 0,0 0 0,1-1 0,-1 1 0,0-1 0,0 1 0,0-1 0,1 0 0,-1-5-1838,0-11-4699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9.683"/>
    </inkml:context>
    <inkml:brush xml:id="br0">
      <inkml:brushProperty name="width" value="0.025" units="cm"/>
      <inkml:brushProperty name="height" value="0.025" units="cm"/>
    </inkml:brush>
  </inkml:definitions>
  <inkml:trace contextRef="#ctx0" brushRef="#br0">6 0 9225,'0'0'10394,"0"8"-9813,-1 99 768,-2-83-1256,2 1 0,1 0 0,0 0-1,2 0 1,10 45 0,-12-68-82,1 1 0,0-1 0,-1 0 0,1 0-1,0 0 1,0 0 0,1 0 0,-1 0 0,0 0-1,1 0 1,-1 0 0,1-1 0,-1 1 0,1-1-1,0 1 1,0-1 0,0 1 0,0-1 0,0 0 0,0 0-1,4 1 1,-3-1 21,1 0 1,-1-1-1,1 0 0,0 0 0,-1 0 0,1 0 1,0-1-1,-1 1 0,1-1 0,-1 0 0,1 0 0,4-2 1,6-3 38,0-2 0,0 1 0,-1-2 1,0 0-1,14-12 0,-3-4-22,-19 20-31,-1 0 1,1 0-1,1 0 1,-1 1 0,12-8-1,-18 29-18,-12 30 187,8-31-76,0 1 0,1 1 0,1-1 0,-3 32 0,6-47-101,0-1-1,0 0 1,0 1 0,1-1-1,-1 0 1,0 1 0,0-1-1,1 0 1,-1 1 0,1-1-1,-1 0 1,1 0 0,0 1 0,-1-1-1,1 0 1,0 0 0,0 0-1,0 0 1,-1 0 0,1 0-1,0 0 1,1 0 0,1 1-1,-1-1 30,1 0 0,-1 0 0,1 0 0,0 0 0,-1-1-1,1 0 1,0 1 0,0-1 0,-1 0 0,1 0 0,4-1 0,1 0 79,1-1 0,-1 0 1,1 0-1,-1-1 0,0 0 1,15-8-1,-1-2-14,0-2 1,23-21 0,-37 29-87,-1-1 1,1 1-1,-1-1 1,-1 0-1,1-1 1,-2 0-1,1 0 1,4-11-1,-9 19-23,0 0 0,-1 0 0,1 0 0,-1 0 0,1 0 0,-1 0 0,0 0 0,1 0 0,-1 0 0,0 0 0,0 0 0,0 0 0,1 0 0,-1 0 1,0 0-1,-1 0 0,1 0 0,0-1 0,0 1 0,0 0 0,-1 0 0,0-1 0,1 1-51,-1 1 0,0 0 0,0 0 0,0 0 0,0 0 1,0 0-1,0 0 0,1 0 0,-1 0 0,0 1 0,0-1 0,0 0 1,0 0-1,1 1 0,-1-1 0,0 0 0,0 1 0,1-1 1,-1 1-1,-1 0 0,-38 32-3493,10-4-4848,20-22 304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3.902"/>
    </inkml:context>
    <inkml:brush xml:id="br0">
      <inkml:brushProperty name="width" value="0.025" units="cm"/>
      <inkml:brushProperty name="height" value="0.025" units="cm"/>
      <inkml:brushProperty name="color" value="#E71224"/>
    </inkml:brush>
  </inkml:definitions>
  <inkml:trace contextRef="#ctx0" brushRef="#br0">91 74 7976,'0'0'811,"-8"10"470,3-5-1108,-2 2 326,1 1 0,0 0 0,0 0 0,-7 13 0,11-16 26,0 0-1,0-1 1,0 1-1,1 0 1,0 0-1,0 0 1,0 0-1,0 9 1,1 10 1961,0 2 2071,-8-52-2995,-4-24-1450,12 50 6,-1 0-49,0 2-76,1 0-1,-1 1 1,0-1-1,0 0 1,1 0 0,-1 1-1,1-1 1,0 0-1,0 0 1,0 1 0,0-1-1,0 0 1,1 5-1,-1-4 21,11 120 1066,9-150-882,-16 9-184,-1 1 0,-1-1 0,0 0 0,-1 0 0,-1 0-1,-1 1 1,0-1 0,-2 0 0,0 0 0,0 1 0,-12-32 0,14 48-50,1 36-198,-2 41 223,1-22 12,5 56 1,2-88 113,2-32 140,3-36 147,-3-137-634,-8 182 220,0 1 7,0 1 1,0-1-1,0 0 0,0 0 1,0 0-1,0 0 0,0 1 1,0-1-1,0 0 0,0 0 1,0 0-1,0 0 0,0 0 1,0 1-1,1-1 0,-1 0 1,0 0-1,0 0 0,0 0 1,0 0-1,0 1 0,0-1 1,0 0-1,1 0 0,-1 0 0,0 0 1,0 0-1,0 0 0,0 0 1,0 0-1,1 0 0,-1 0 1,0 0-1,0 0 0,0 0 1,0 1-1,1-1 0,-1 0 1,0 0-1,0 0 0,0-1 1,0 1-1,1 0 0,-1 0 1,0 0-1,0 0 0,0 0 1,0 0-1,0 0 0,1 0 1,-1 0-1,0 0 0,0 0 1,0 0-1,0 0 0,0-1 0,1 1 1,-1 0-1,0 0 0,0 0 1,0 0-1,0 0 0,0 0 1,0-1-1,0 1 0,0 0 1,11 14-105,-10-12 93,4 4 9,1 0 0,-1-1 0,1 1 0,1-1 0,-1 0 0,1-1 0,-1 0 0,1 0 0,1 0-1,-1-1 1,0 0 0,1 0 0,0-1 0,-1 0 0,11 1 0,-15-2 17,0 0 0,0-1 0,0 0 1,1 1-1,-1-1 0,0 0 0,0 0 0,0-1 0,1 1 0,-1-1 0,0 0 0,0 1 0,0-1 0,0-1 1,0 1-1,0 0 0,0-1 0,-1 1 0,1-1 0,0 0 0,-1 0 0,1 0 0,-1 0 0,0-1 0,0 1 1,0-1-1,0 1 0,0-1 0,0 0 0,-1 1 0,1-1 0,-1 0 0,0 0 0,0 0 0,0 0 0,0 0 1,0 0-1,-1-1 0,1-3 0,-4-29 173,2 36-183,1-1 0,0 0 0,-1 0 0,1 0 0,-1 0 1,1 0-1,-1 1 0,1-1 0,-1 0 0,0 1 0,1-1 0,-1 0 0,0 1 0,1-1 0,-1 0 0,0 1 1,0 0-1,0-1 0,0 1 0,0-1 0,1 1 0,-1 0 0,0 0 0,0-1 0,0 1 0,0 0 0,0 0 1,0 0-1,0 0 0,0 0 0,0 0 0,0 0 0,0 0 0,0 1 0,-1-1 0,1 1-9,-1 0 0,1 0 0,0 0 0,-1 0 0,1 0 0,0 0 0,0 1 0,-1-1 0,1 0 0,0 1 0,0-1 0,0 1 0,1-1 0,-1 1 0,0-1 0,0 1 0,1 0 0,-1-1 0,1 1 0,-1 3 0,-5 38-32,5-41 33,1 1 6,-1 0 1,1 0 0,0 0-1,0 1 1,0-1-1,0 0 1,0 0 0,1 0-1,-1 0 1,1-1-1,0 1 1,0 0 0,0 0-1,0 0 1,1 0 0,-1-1-1,1 1 1,-1-1-1,1 1 1,0-1 0,4 5-1,-3-6 0,-1 0 0,1 0 0,0 0 0,-1 0-1,1-1 1,0 1 0,0-1 0,0 1 0,0-1 0,-1 0 0,1 0-1,0 0 1,0-1 0,0 1 0,0-1 0,0 0 0,-1 1 0,1-1-1,0 0 1,-1-1 0,1 1 0,-1 0 0,5-4 0,2 0 10,0-1 0,-1 0 1,0-1-1,0 0 1,0 0-1,-1-1 1,0 0-1,0 0 0,6-11 1,5-11 42,20-46 0,-25 46 16,-12 85-77,-4-9 107,1-24-64,0-1 0,2 1 0,4 43 0,-4-64-66,0 0 0,0 0 0,0-1 0,0 1 0,0 0 0,0 0 0,1-1 0,-1 1 0,0 0 0,0-1 0,1 1 0,-1 0 0,0-1 0,1 1 0,-1 0 0,1-1-1,-1 1 1,1-1 0,-1 1 0,1-1 0,-1 1 0,1-1 0,0 1 0,-1-1 0,1 0 0,0 1 0,-1-1 0,1 0 0,0 1 0,-1-1 0,1 0 0,0 0 0,0 0 0,-1 0 0,1 0 0,0 0-1,0 0 1,-1 0 0,1 0 0,0 0 0,0 0 0,-1 0 0,1 0 0,1-1 0,0 0-248,0 0 0,0 0 0,0 0-1,0 0 1,-1-1 0,1 1 0,0 0 0,0-1 0,-1 0-1,1 1 1,-1-1 0,0 0 0,3-3 0,9-28-3887,1-9-2179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0.076"/>
    </inkml:context>
    <inkml:brush xml:id="br0">
      <inkml:brushProperty name="width" value="0.025" units="cm"/>
      <inkml:brushProperty name="height" value="0.025" units="cm"/>
    </inkml:brush>
  </inkml:definitions>
  <inkml:trace contextRef="#ctx0" brushRef="#br0">1 1 14414,'0'0'7783,"10"29"-20403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0.436"/>
    </inkml:context>
    <inkml:brush xml:id="br0">
      <inkml:brushProperty name="width" value="0.025" units="cm"/>
      <inkml:brushProperty name="height" value="0.025" units="cm"/>
    </inkml:brush>
  </inkml:definitions>
  <inkml:trace contextRef="#ctx0" brushRef="#br0">150 273 5733,'0'0'5008,"-10"2"-2958,3-1-1663,0 1-1,0 0 1,0 0 0,1 0-1,-1 1 1,1 0 0,-1 0 0,1 0-1,0 1 1,0 0 0,0 0 0,1 1-1,0 0 1,-1 0 0,2 0 0,-1 0-1,-7 12 1,8-8 56,0 1 0,0 0 0,1 0 1,-4 20-1,7-28-416,-1 0 1,0 0 0,1-1-1,0 1 1,-1 0-1,1 0 1,0 0 0,0 0-1,0 0 1,0 0 0,1 0-1,-1 0 1,0 0-1,1 0 1,-1 0 0,1-1-1,0 1 1,0 0 0,-1 0-1,1-1 1,0 1-1,1 0 1,-1-1 0,0 1-1,0-1 1,1 1 0,-1-1-1,1 0 1,-1 0-1,1 1 1,-1-1 0,1 0-1,2 0 1,3 0-1,1 0 1,0 0-1,0-1 0,0-1 1,0 1-1,-1-1 0,1-1 1,0 0-1,0 0 0,-1 0 1,0-1-1,1 0 0,-1 0 1,0-1-1,0 0 0,-1 0 1,1 0-1,-1-1 0,0 0 1,8-9-1,6-6 15,0-1 0,-2-1 0,0 0 1,19-34-1,-24 34 13,0-1 1,-2 0-1,-1-1 1,0 0-1,-2 0 1,-1-1-1,-1 0 1,-1-1-1,3-37 1,-25 90 211,4 3-265,-44 108 29,52-124-30,2-1 0,-1 1 0,2 0 0,0 0 0,0 1 0,1-1 1,1 0-1,2 19 0,-2-31-4,1 0 1,-1 0 0,1 0 0,-1 0 0,1 0 0,0 0 0,0-1 0,-1 1-1,1 0 1,0 0 0,1 0 0,-1-1 0,0 1 0,1-1 0,-1 1 0,0-1 0,1 1-1,0-1 1,-1 0 0,1 0 0,3 2 0,-1-1 18,0-1 0,0 0 0,0 0 1,0 0-1,0-1 0,0 1 0,1-1 0,-1 0 1,0 0-1,6-1 0,2-1 27,0-1 0,0 0 0,0 0 0,0-2 0,0 1 0,15-9 0,-1-3 24,46-36 0,-64 45-40,1 0-1,-2-1 1,1 0-1,-1 0 1,0-1 0,-1 0-1,0 0 1,9-18 0,-15 27-24,0 0 0,-1-1 0,1 1 0,0 0 0,0 0 0,0-1 0,0 1 0,0 0 0,-1 0 0,1-1 0,0 1 0,0 0 0,-1 0 0,1 0 0,0-1 0,0 1 1,-1 0-1,1 0 0,0 0 0,0 0 0,-1-1 0,1 1 0,0 0 0,-1 0 0,1 0 0,0 0 0,-1 0 0,1 0 0,0 0 0,-1 0 0,1 0 0,0 0 0,-1 0 0,1 0 0,0 0 0,0 0 1,-1 1-1,1-1 0,0 0 0,-1 0 0,1 0 0,0 0 0,0 0 0,-1 1 0,-18 4 20,8 2 8,0 0 0,0 0 1,1 1-1,0 0 0,0 1 0,-16 19 1,20-21 87,0 1 1,0-1 0,1 1 0,0 1 0,0-1 0,1 1 0,0-1 0,0 1-1,1 0 1,-2 12 0,5-20-115,-1 0 1,1 0-1,0 0 0,1 0 0,-1 0 1,0 0-1,0 0 0,0 0 0,1 1 0,-1-1 1,0 0-1,1 0 0,-1 0 0,1 0 0,-1-1 1,1 1-1,0 0 0,-1 0 0,1 0 0,0 0 1,0 0-1,0-1 0,-1 1 0,1 0 0,0-1 1,0 1-1,0-1 0,0 1 0,0-1 0,0 1 1,0-1-1,0 0 0,0 1 0,1-1 1,-1 0-1,1 0 0,47 3 121,-38-4-119,5 1-622,0-1-1,-1-1 1,1-1 0,0 0 0,0-1-1,-1-1 1,27-11 0,6-9-4072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1.988"/>
    </inkml:context>
    <inkml:brush xml:id="br0">
      <inkml:brushProperty name="width" value="0.025" units="cm"/>
      <inkml:brushProperty name="height" value="0.025" units="cm"/>
    </inkml:brush>
  </inkml:definitions>
  <inkml:trace contextRef="#ctx0" brushRef="#br0">217 47 10698,'17'-28'3629,"-6"10"3838,-18 46-5537,-22 44-1855,-3-2 0,-45 74 0,-7 13-33,69-115-64,31-55-159,15-22 50,-1-2 1,-2-2 0,26-47-1,58-135-329,-102 197 433,-3 9 234,-12 36-169,-8 46-8,3 0-1,3 1 0,1 92 1,5-88 23,0-65-62,1 0-1,-1 0 1,0 0-1,0 0 1,-1 0 0,-3 11-1,4-17 13,1 0-1,-1 0 1,1 0-1,-1 0 1,0 0-1,1 0 1,-1 0-1,0 0 1,0 0 0,0 0-1,0-1 1,0 1-1,1 0 1,-1-1-1,-1 1 1,1 0-1,0-1 1,0 1-1,0-1 1,0 1 0,0-1-1,0 0 1,-1 0-1,1 1 1,0-1-1,0 0 1,0 0-1,-1 0 1,1 0-1,0 0 1,0-1 0,0 1-1,0 0 1,-1 0-1,1-1 1,0 1-1,0-1 1,0 1-1,0-1 1,0 1-1,0-1 1,0 0 0,0 0-1,0 1 1,0-1-1,-1-2 1,-3 0 8,0-1 0,1-1 0,-1 1 0,1 0 0,0-1 0,0 0 0,1 0 0,-1 0 0,1 0 0,0-1 0,1 1 0,-1-1 0,1 0 0,0 0 0,1 0 0,-1 0 0,0-8 0,2 10 6,-1-1 0,1 1 1,1 0-1,-1 0 1,0 0-1,1 0 0,0 0 1,0 0-1,0 0 0,1 0 1,-1 0-1,1 0 1,0 1-1,0-1 0,0 1 1,1-1-1,-1 1 1,1 0-1,0 0 0,0 0 1,0 0-1,0 0 0,0 1 1,1-1-1,-1 1 1,5-2-1,13-6-40,-1 2 1,1 0-1,0 2 1,0 0-1,1 1 1,-1 2-1,1 0 1,33 0-1,-54 3 8,1 0 0,0 0 0,0 0 0,0 0 1,0 0-1,-1 0 0,1 0 0,0 1 0,0-1 0,-1 1 0,1 0 0,0-1 0,0 1 0,-1 0 0,1 0 1,-1 0-1,1 0 0,-1 0 0,1 0 0,-1 1 0,0-1 0,0 0 0,0 1 0,1-1 0,-1 1 0,0-1 1,-1 1-1,3 3 0,-2 1 43,0 1 0,1-1 0,-2 1 0,1 0 0,-1-1 1,-1 11-1,1 1 239,0-18-262,0 1 1,0-1-1,-1 1 0,1-1 0,0 1 1,0-1-1,1 1 0,-1-1 0,0 0 1,0 1-1,0-1 0,0 1 0,0-1 1,0 1-1,1-1 0,-1 0 0,0 1 1,0-1-1,0 1 0,1-1 0,-1 0 1,0 1-1,1-1 0,-1 0 0,0 1 1,1-1-1,-1 0 0,0 0 0,1 1 1,-1-1-1,1 0 0,-1 0 0,0 0 1,2 1-1,16-7 161,15-17 93,-16 8-156,34-27-519,-48 40 356,1-1 0,0 1 1,0 0-1,0 0 0,1 0 0,-1 0 0,0 1 1,1 0-1,-1 0 0,0 0 0,7 0 0,-10 2 48,0 0-1,0-1 0,0 1 0,0 0 0,0 1 0,0-1 0,0 0 0,0 0 0,0 0 1,-1 0-1,1 1 0,0-1 0,-1 0 0,1 1 0,-1-1 0,0 0 0,1 1 0,-1-1 1,0 1-1,0-1 0,0 0 0,0 1 0,0-1 0,0 1 0,0-1 0,0 0 0,-1 3 1,-4 45 105,5-49-123,-1 1 0,1 0 0,-1 0 0,1 0 0,0 0 0,0 0 0,-1 0 0,1-1-1,0 1 1,0 0 0,0 0 0,0 0 0,0 0 0,0 0 0,0 0 0,1 0 0,-1 0-1,0 0 1,0 0 0,1-1 0,-1 1 0,0 0 0,1 0 0,-1 0 0,1 0 0,-1-1-1,1 1 1,0 0 0,-1-1 0,1 1 0,0 0 0,-1-1 0,2 2 0,1-2-371,-1-1 1,0 1-1,0-1 1,0 0-1,0 0 1,0 1-1,-1-1 1,1 0 0,0 0-1,0-1 1,-1 1-1,1 0 1,0-1-1,2-2 1,15-13-5953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2.824"/>
    </inkml:context>
    <inkml:brush xml:id="br0">
      <inkml:brushProperty name="width" value="0.025" units="cm"/>
      <inkml:brushProperty name="height" value="0.025" units="cm"/>
    </inkml:brush>
  </inkml:definitions>
  <inkml:trace contextRef="#ctx0" brushRef="#br0">131 211 12236,'0'0'8226,"-12"1"-7516,7-1-603,0 1 0,0-1 0,0 1 0,0 0 0,0 0 0,0 1 0,0-1 0,0 1 0,1 0 0,-1 1 0,0-1 0,1 1 0,0 0 1,0 0-1,0 0 0,0 1 0,0-1 0,1 1 0,-6 6 0,6-6-32,1 0-1,-1 0 1,1 0 0,-1 0 0,1 1 0,1-1-1,-1 0 1,0 1 0,1 0 0,0-1 0,0 1-1,0 4 1,1-8-66,0 0-1,0 0 0,0-1 1,0 1-1,1 0 0,-1 0 1,0-1-1,0 1 0,1 0 1,-1-1-1,0 1 0,1 0 1,-1-1-1,1 1 0,-1-1 1,0 1-1,1-1 0,0 1 1,-1-1-1,1 1 0,-1-1 1,1 1-1,-1-1 0,1 1 1,0-1-1,-1 0 0,1 0 1,1 1-1,1-1 6,-1 1 1,1-1-1,0 0 1,0-1-1,0 1 1,0 0-1,0-1 1,-1 1-1,1-1 1,0 0-1,4-2 1,3-2-21,0 0-1,0-1 1,-1 0 0,0-1 0,0 0 0,0 0 0,-1-1 0,0 0 0,-1-1 0,0 1 0,0-1-1,9-17 1,5-11-98,31-77-1,-30 55 147,-20 47 84,-17 38-11,3-4 16,1 0 1,0 1-1,2 1 0,1 0 0,0 0 0,2 0 0,1 1 0,-3 44 0,7-67-124,1 0-1,0 1 1,1-1-1,-1 1 1,0-1-1,1 1 1,0-1 0,-1 0-1,1 1 1,0-1-1,0 0 1,0 1-1,0-1 1,1 0-1,-1 0 1,1 0 0,-1 0-1,1 0 1,0-1-1,-1 1 1,4 2-1,-1-2 8,0 0-1,0 0 0,0-1 1,0 1-1,0-1 0,0 0 0,1 0 1,-1 0-1,0-1 0,0 1 1,7-1-1,2-1-98,0 0 1,-1-1-1,1 0 0,-1-1 1,1 0-1,-1-1 0,19-9 0,15-16-526,12-6 406,-57 39 289,0 0 1,0 0 0,0 0 0,0 0-1,-1 1 1,0-1 0,0 0 0,0 8-1,0 6 173,1-16-245,1-1 0,-1 0 0,0 1 0,0-1 0,0 0 0,1 0-1,-1 0 1,0 0 0,1 0 0,-1 0 0,1 0 0,-1-1 0,1 1 0,-1 0-1,1-1 1,0 0 0,-1 1 0,1-1 0,0 0 0,-1 1 0,1-1 0,0 0-1,0 0 1,-1-1 0,1 1 0,2-1 0,50-6-2,-34 0-420,-1 0 0,0-2-1,0 0 1,18-13 0,-19 11-173,0 1 0,0 0 0,40-13 0,-58 23 578,1 0 0,-1-1-1,1 1 1,-1 0 0,1 0-1,0 0 1,-1 0-1,1 0 1,-1 0 0,1 0-1,-1 0 1,1 0 0,0 0-1,-1 0 1,1 0-1,-1 1 1,1-1 0,-1 0-1,1 0 1,-1 1-1,1-1 1,-1 0 0,1 0-1,-1 1 1,1-1 0,-1 1-1,1-1 1,-1 0-1,0 1 1,1-1 0,-1 1-1,4 22 347,-14 34 814,7-47-941,1 0-86,0 0 0,0 0 0,1 0 0,0 0 1,1 1-1,0-1 0,1 0 0,0 0 0,0 1 0,1-1 0,1 0 0,0-1 1,0 1-1,1 0 0,0-1 0,0 0 0,11 16 0,-11-18-156,1 1 1,-1 0-1,0 0 0,-1 0 1,0 0-1,0 1 0,-1-1 0,0 1 1,-1 0-1,0 0 0,0 0 1,-1 11-1,0-14 24,-1-1-1,0 0 1,-1 0 0,1 0 0,-1 0-1,0 0 1,-1-1 0,1 1 0,-1-1-1,0 1 1,0-1 0,0 0 0,0 0-1,-1 0 1,1 0 0,-1-1 0,0 0-1,-1 0 1,1 0 0,0 0 0,-10 4-1,4-1 210,-1-1-1,0-1 1,-1 0-1,1 0 1,-1-1-1,0-1 1,0 0-1,-24 1 1,33-3-152,-1 0 1,1 0-1,-1 0 0,1-1 1,-1 1-1,1-1 1,-1 0-1,1 0 1,0 0-1,-1-1 0,1 1 1,0-1-1,0 0 1,0 0-1,0 0 1,0 0-1,0 0 0,1-1 1,-1 1-1,1-1 1,0 1-1,-1-1 0,1 0 1,1 0-1,-1 0 1,0 0-1,1-1 1,-1 1-1,1 0 0,0-1 1,0 1-1,0-1 1,0-6-1,0 1-71,1 0 1,0 0-1,1 0 0,0-1 0,0 1 0,1 0 1,0 0-1,0 0 0,1 0 0,0 1 1,1-1-1,0 1 0,0 0 0,1 0 0,0 0 1,0 1-1,1-1 0,0 1 0,11-9 0,12-11-90,2 2 0,0 1 0,44-26 0,-45 31 95,6-2-7,-11 6 110,37-27-1,-58 39-133,1-1-1,-1 0 0,0 0 0,0 0 1,0 0-1,-1-1 0,1 1 0,-1-1 1,0 0-1,-1 0 0,1 0 0,-1 0 0,0 0 1,2-8-1,-4 12-26,0 0-1,1 1 1,-1-1 0,0 0 0,0 0-1,0 0 1,-1 0 0,1 1 0,0-1-1,0 0 1,0 0 0,0 0 0,-1 1 0,1-1-1,0 0 1,-1 0 0,1 1 0,-1-1-1,1 0 1,-1 1 0,1-1 0,-1 0-1,0 1 1,1-1 0,-1 1 0,1-1-1,-1 1 1,0-1 0,0 1 0,1 0-1,-1-1 1,0 1 0,0 0 0,1-1-1,-1 1 1,-1 0 0,-34-2-4339,27 2 2824,-15 0-4452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3.154"/>
    </inkml:context>
    <inkml:brush xml:id="br0">
      <inkml:brushProperty name="width" value="0.025" units="cm"/>
      <inkml:brushProperty name="height" value="0.025" units="cm"/>
    </inkml:brush>
  </inkml:definitions>
  <inkml:trace contextRef="#ctx0" brushRef="#br0">0 1 11179,'0'0'10730,"6"54"-9705,-6-19-128,0 4 95,0 1-447,0 1-481,0 2-32,0-5 0,10 1-897,1-4-1569,0-6-1762,-4-5-4837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3.527"/>
    </inkml:context>
    <inkml:brush xml:id="br0">
      <inkml:brushProperty name="width" value="0.025" units="cm"/>
      <inkml:brushProperty name="height" value="0.025" units="cm"/>
    </inkml:brush>
  </inkml:definitions>
  <inkml:trace contextRef="#ctx0" brushRef="#br0">1 16 18161,'0'0'10538,"18"12"-15951,-13-40-6086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3.870"/>
    </inkml:context>
    <inkml:brush xml:id="br0">
      <inkml:brushProperty name="width" value="0.025" units="cm"/>
      <inkml:brushProperty name="height" value="0.025" units="cm"/>
    </inkml:brush>
  </inkml:definitions>
  <inkml:trace contextRef="#ctx0" brushRef="#br0">0 9 12268,'0'0'4276,"9"6"-3347,66 62 282,-72-65-1220,1-1-1,0 0 0,-1 0 0,1 0 1,0 0-1,0-1 0,0 1 1,0-1-1,0 0 0,1 0 0,-1-1 1,0 1-1,0-1 0,1 0 1,-1 0-1,0 0 0,0-1 0,1 0 1,-1 1-1,0-2 0,0 1 1,0 0-1,0-1 0,0 1 0,0-1 1,7-5-1,1-1-325,1 0-1,-1 0 1,-1-1-1,1-1 1,-1 0-1,14-17 1,-17 22 2145,-6 17-630,-8 33-60,1-15-698,5-20-517,0 24 66,0-33-119,1 0-1,-1 0 0,0 0 1,0-1-1,1 1 0,-1 0 1,1 0-1,-1 0 1,1-1-1,-1 1 0,1 0 1,-1 0-1,1-1 1,-1 1-1,1-1 0,0 1 1,-1 0-1,1-1 1,1 1-1,10 1-6022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30.333"/>
    </inkml:context>
    <inkml:brush xml:id="br0">
      <inkml:brushProperty name="width" value="0.025" units="cm"/>
      <inkml:brushProperty name="height" value="0.025" units="cm"/>
    </inkml:brush>
  </inkml:definitions>
  <inkml:trace contextRef="#ctx0" brushRef="#br0">67 104 5765,'-24'1'11,"-11"-1"6559,28-2-157,37-1-4064,122-1-1442,4 0-74,706-49 1303,-668 52-1939,-193 1-170,38 0-86,369-13 406,-216 11-249,261 8 322,-267-2 639,-147-4-597,-39 0-3,0-1-1415,-1 0 671,0-1 1,1 1 0,-1 0-1,0 1 1,0-1-1,0 0 1,0 0 0,0 0-1,0 0 1,0 1 0,0-1-1,0 0 1,-1 1 0,1-1-1,0 1 1,0 0 0,-2-1-1,-10-5-2731,-4-5-2082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46.352"/>
    </inkml:context>
    <inkml:brush xml:id="br0">
      <inkml:brushProperty name="width" value="0.025" units="cm"/>
      <inkml:brushProperty name="height" value="0.025" units="cm"/>
    </inkml:brush>
  </inkml:definitions>
  <inkml:trace contextRef="#ctx0" brushRef="#br0">9316 654 5285,'0'0'368,"-8"-7"316,-15-12-124,-15-12-364,-1 2 1,-1 2-1,-48-25 0,-55-11 132,-2 7-1,-2 6 1,-2 7 0,-191-31 0,-1073-101-136,-53 147-192,999 49 0,-525 92 0,603-39 0,4 18 0,-621 233 0,864-266-9,2 6 0,4 7 0,3 5-1,3 5 1,4 7 0,-128 116 0,116-83 1,-204 233 0,292-293 6,2 1-1,3 3 1,3 2 0,4 1-1,2 2 1,-40 113 0,-33 202-61,90-294 40,5 0-1,-5 120 0,19-180 13,1 0 0,1-1 0,2 1-1,1-1 1,1 0 0,2 0-1,1-1 1,2 0 0,0 0-1,2-1 1,2-1 0,0 0-1,2-1 1,1-1 0,0-1 0,41 42-1,9 0 30,3-2 1,2-4-1,109 70 0,261 124 101,-174-126-85,5-13-1,310 88 1,590 109 48,-930-253-88,86 13 205,480 45 1,344-77 490,-935-51-505,-1-10 0,389-85 0,-289 22 76,367-147 1,-554 177-262,-2-6 0,237-147 0,-271 140 0,-3-3 0,-3-5 0,-3-3 0,81-95 0,-107 102 30,-2-4 1,-4-1-1,-3-4 0,-3-1 0,-4-2 1,-4-2-1,-3-2 0,41-145 0,123-721 1556,-154 600-1159,-42 287-360,-3-1-1,-4 0 1,-12-91 0,7 123-84,-1 0 0,-1 0 1,-2 1-1,-1 0 1,-2 1-1,-1 1 0,-1 0 1,-28-38-1,13 28-38,-1 1 1,-2 2-1,-2 2 0,-1 1 1,-43-31-1,0 9-107,-151-83 0,-89-17 24,-33 14 250,34 14-4228,232 87 582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33.379"/>
    </inkml:context>
    <inkml:brush xml:id="br0">
      <inkml:brushProperty name="width" value="0.025" units="cm"/>
      <inkml:brushProperty name="height" value="0.025" units="cm"/>
    </inkml:brush>
  </inkml:definitions>
  <inkml:trace contextRef="#ctx0" brushRef="#br0">2788 470 10154,'-1'-9'1606,"1"-7"-894,-1 0-1,-1 0 0,-1 0 0,-6-22 0,7 31-496,-1 0-1,0 0 0,0 0 0,-1 0 1,0 0-1,0 1 0,-1-1 0,1 1 1,-1 0-1,-1 1 0,1-1 0,-1 1 1,-6-5-1,-5 0-145,-1 0 0,0 0 0,0 2-1,0 0 1,-1 2 0,-35-9 0,-125-12 282,126 20-325,-551-89-20,463 70 17,0 6-1,-214-3 1,279 24-13,0 3-1,1 3 0,0 3 0,0 4 1,2 3-1,-103 37 0,142-40-21,1 2-1,0 0 0,1 2 1,2 2-1,-1 1 0,2 1 1,1 1-1,1 1 1,-42 51-1,57-60 3,0 2 1,1 0-1,1 0 0,1 1 1,0 0-1,1 0 0,1 1 1,-6 28-1,10-32 4,1 1 0,0 0-1,1 0 1,1 0 0,1 0 0,0 0-1,1-1 1,0 1 0,2 0 0,0-1-1,9 25 1,-2-18 9,0-1 0,1 0 0,1-1 1,1 0-1,1-1 0,1 0 0,0-2 0,1 0 0,1 0 1,1-2-1,0 0 0,28 16 0,8 0 28,1-1 0,1-4 0,94 31 0,-48-26-3,2-4-1,1-6 0,1-3 1,0-6-1,1-4 0,0-5 1,0-4-1,154-23 0,-155 7-1,0-4 1,-1-5-1,-1-4 0,-2-6 0,-1-3 0,-2-5 0,-2-5 0,120-79 0,-167 94 80,-2-2 0,-2-2 0,60-62 0,-92 84 8,-1 0-1,-1-1 1,0-1-1,-1 0 1,0 0-1,-2-1 1,0-1 0,-2 0-1,0 0 1,-1-1-1,-1 1 1,6-42-1,-11 55-79,0-1-1,-1 1 0,0 0 0,0 0 0,-1 0 0,1 0 1,-2 0-1,1 0 0,-1 0 0,0 0 0,-1 0 0,1 1 1,-1-1-1,-1 1 0,1 0 0,-1 0 0,0 0 0,0 0 1,-1 1-1,0-1 0,0 1 0,0 0 0,-1 1 0,1-1 1,-1 1-1,0 0 0,0 1 0,-10-5 0,-13-3-621,-1 1 0,0 1 0,0 2 0,-1 1 0,-37-2 0,25 2-1623,-29-6-4943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4.295"/>
    </inkml:context>
    <inkml:brush xml:id="br0">
      <inkml:brushProperty name="width" value="0.025" units="cm"/>
      <inkml:brushProperty name="height" value="0.025" units="cm"/>
      <inkml:brushProperty name="color" value="#E71224"/>
    </inkml:brush>
  </inkml:definitions>
  <inkml:trace contextRef="#ctx0" brushRef="#br0">18 0 13645,'-7'0'4004,"0"7"-1538,7 10-1217,-4 0-768,4 0-353,6-6-96,12-4-769,-1-6-1409,5-1-2242,6-7-2563</inkml:trace>
  <inkml:trace contextRef="#ctx0" brushRef="#br0" timeOffset="1">186 16 9417,'0'0'3336,"-4"12"-346,-13 26-1214,7-19-916,2 1 1,0 0-1,1 1 1,0 0-1,2 0 1,-4 31-1,9-52-860,0 1 0,0-1 0,0 0 0,0 1 0,0-1 0,0 1 0,0-1 0,0 1 0,0-1 0,0 0 0,1 1 0,-1-1 0,0 1 0,0-1-1,0 0 1,0 1 0,1-1 0,-1 0 0,0 1 0,1-1 0,-1 0 0,0 1 0,0-1 0,1 0 0,-1 1 0,0-1 0,1 0 0,-1 0 0,1 0 0,-1 1 0,0-1 0,1 0-1,-1 0 1,1 0 0,0 0 0,19-4 62,24-21 86,-40 22-137,2-1-5,59-31 34,-61 33-45,-1 1 0,0-1 1,1 1-1,0 0 1,-1 0-1,1 0 1,0 1-1,-1-1 1,1 1-1,0 0 0,0 0 1,0 0-1,-1 1 1,1-1-1,0 1 1,6 2-1,-8-2 3,-1 1 1,1-1-1,-1 1 0,1-1 0,-1 1 0,0 0 1,0 0-1,0-1 0,0 1 0,0 0 0,0 0 1,0 0-1,-1 0 0,1 0 0,-1 0 0,1 0 1,-1 0-1,0 0 0,0 0 0,0 0 0,0 1 1,0-1-1,0 0 0,-1 0 0,1 0 1,-1 0-1,0 3 0,-2 5 33,0 0 1,0 0-1,-1 0 0,-6 12 1,8-18-78,-9 17 265,-27 37 0,35-53-334,0-1-1,-1 1 1,1-1-1,-1 0 1,0-1-1,0 1 1,-1-1-1,1 0 1,-1 0-1,1 0 1,-1 0-1,0-1 1,0 0-1,-10 3 1,-9-6-4166,6-13-5030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34.641"/>
    </inkml:context>
    <inkml:brush xml:id="br0">
      <inkml:brushProperty name="width" value="0.025" units="cm"/>
      <inkml:brushProperty name="height" value="0.025" units="cm"/>
    </inkml:brush>
  </inkml:definitions>
  <inkml:trace contextRef="#ctx0" brushRef="#br0">3136 277 10314,'-12'-5'507,"-116"-43"703,-1 5 1,-3 6-1,-188-28 1,285 60-1211,-477-54 0,342 47 0,-175 10 0,199 15-9,1 6 0,-204 54 0,282-56 34,0 3 0,2 3 0,-95 48-1,128-55 19,2 2-1,0 2 0,1 0 1,1 2-1,1 1 1,1 1-1,2 1 0,-38 49 1,53-62 11,2 0 1,-1 0 0,2 1 0,-1 0 0,2 0-1,0 1 1,0 0 0,1 0 0,1 0 0,0 0-1,2 0 1,-1 1 0,1-1 0,1 0-1,3 25 1,0-21-45,2 0 0,-1 0-1,2 0 1,1-1 0,0 1-1,1-2 1,0 1 0,2-1-1,0 0 1,1-1 0,20 22 0,-2-6 27,0-2 0,3-2 1,0 0-1,1-2 1,2-2-1,61 32 1,-40-29-122,1-3 0,1-2 0,115 25 0,-30-23-110,0-6 0,2-7 1,152-8-1,-95-11 236,-1-9 1,0-9 0,350-93 0,-200 2 340,-304 98-109,-1-1-1,-2-3 0,0-1 0,-2-3 1,51-42-1,-79 58-138,-1-2 1,-1 0-1,0 0 1,0-1 0,-2 0-1,0-1 1,0 0-1,-2-1 1,0 0-1,-1 0 1,0 0-1,-2-1 1,0 0-1,-1-1 1,3-30-1,-6 33-107,-1 0-1,0 0 1,-1 0-1,-1-1 1,0 1-1,-2 1 1,1-1-1,-2 0 1,0 1-1,-1 0 1,0 0-1,-2 1 1,1 0-1,-2 0 0,0 0 1,0 1-1,-1 1 1,-15-15-1,3 9-55,0 0 0,-1 2-1,0 1 1,-2 0-1,0 2 1,0 1 0,-1 1-1,0 1 1,-1 1 0,0 2-1,-1 0 1,-28-2-1,-23 0-1280,-1 4 0,1 2 0,-82 10 0,91-1-2956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2.404"/>
    </inkml:context>
    <inkml:brush xml:id="br0">
      <inkml:brushProperty name="width" value="0.025" units="cm"/>
      <inkml:brushProperty name="height" value="0.025" units="cm"/>
    </inkml:brush>
  </inkml:definitions>
  <inkml:trace contextRef="#ctx0" brushRef="#br0">1 527 12524,'0'0'5093,"13"-7"-4170,89-55 9,101-82-1,-77 53-808,-108 79-132,30-21-46,-1-2 0,-2-2 0,45-46 0,-80 66-1723,-10 17 1504,-1-1 0,1 1 0,-1-1 0,1 1 0,-1 0 0,1-1-1,-1 1 1,1 0 0,-1-1 0,0 1 0,1 0 0,-1 0 0,0-1 0,1 1-1,-1 0 1,0 0 0,1 0 0,-1 0 0,0 0 0,1 0 0,-1 0 0,0 0-1,1 0 1,-1 0 0,-1 1 0,-23-1-4936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2.781"/>
    </inkml:context>
    <inkml:brush xml:id="br0">
      <inkml:brushProperty name="width" value="0.025" units="cm"/>
      <inkml:brushProperty name="height" value="0.025" units="cm"/>
    </inkml:brush>
  </inkml:definitions>
  <inkml:trace contextRef="#ctx0" brushRef="#br0">417 2 9801,'0'0'5846,"-9"-1"-4159,7 1-1616,0 0 1,0 0-1,-1 0 1,1 0-1,0 0 1,0 0 0,-1 0-1,1 1 1,0-1-1,0 1 1,0 0-1,0 0 1,-4 1-1,3 1-42,0 0-1,1 0 0,-1 0 1,1 0-1,0 0 0,0 1 1,0-1-1,0 1 0,0-1 1,-1 7-1,-30 57 96,-3-1 0,-85 120 0,-9 13 460,129-198-584,-21 49 230,21-49-228,0 0 0,1 0 0,-1 0 0,1 0 0,0 0 0,-1 0 1,1 0-1,0 1 0,0-1 0,0 0 0,0 0 0,0 0 0,0 0 0,0 1 0,0-1 0,0 0 0,0 0 0,1 0 0,-1 0 0,0 0 0,1 1 0,-1-1 0,1 0 1,0 0-1,-1 0 0,1 0 0,0 0 0,-1 0 0,1-1 0,0 1 0,0 0 0,0 0 0,0-1 0,0 1 0,0 0 0,0-1 0,0 1 0,0-1 0,0 1 0,2 0 1,13 1 135,1 0 1,0-2 0,-1 0-1,1 0 1,0-2 0,-1 0 0,31-8-1,120-45 621,-88 26-658,230-69-2439,-265 80-3123,-9-1-4527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3.945"/>
    </inkml:context>
    <inkml:brush xml:id="br0">
      <inkml:brushProperty name="width" value="0.025" units="cm"/>
      <inkml:brushProperty name="height" value="0.025" units="cm"/>
    </inkml:brush>
  </inkml:definitions>
  <inkml:trace contextRef="#ctx0" brushRef="#br0">1 55 10794,'0'0'13485,"3"12"-12791,21 142 0,-25-153-687,1 0-1,0-1 1,0 1 0,0 0 0,1 0-1,-1 0 1,0 0 0,0 0-1,0-1 1,1 1 0,-1 0 0,0 0-1,1-1 1,-1 1 0,0 0-1,1 0 1,-1-1 0,1 1-1,-1 0 1,1-1 0,0 1 0,-1-1-1,1 1 1,0-1 0,-1 1-1,1-1 1,0 1 0,0-1 0,-1 1-1,1-1 1,0 0 0,0 0-1,0 1 1,-1-1 0,1 0 0,0 0-1,0 0 1,0 0 0,0 0-1,-1 0 1,1 0 0,0 0 0,0 0-1,0-1 1,0 1 0,-1 0-1,1 0 1,0-1 0,0 1 0,0-1-1,-1 1 1,1 0 0,0-1-1,-1 1 1,1-1 0,0 0 0,0 0-1,38-41 700,-37 39-648,127-175 439,-128 177-504,-1 0 0,1 0 0,0 0 0,-1 0 1,1 1-1,0-1 0,0 0 0,0 0 0,0 1 1,0-1-1,-1 0 0,1 1 0,0-1 0,1 1 1,-1-1-1,0 1 0,0 0 0,2-1 0,-3 1 8,1 1-1,-1-1 1,1 0-1,-1 0 0,1 1 1,-1-1-1,1 1 1,-1-1-1,0 0 0,1 1 1,-1-1-1,0 1 1,1-1-1,-1 1 0,0-1 1,1 1-1,-1-1 1,0 1-1,0-1 0,0 1 1,0 0-1,1-1 1,-1 1-1,0-1 0,0 2 1,0 52 216,-1-39-134,-5 93 24,6-108-105,0 1 1,0-1-1,0 0 0,0 1 1,0-1-1,0 1 1,0-1-1,0 0 0,0 1 1,0-1-1,0 0 1,0 1-1,0-1 1,1 0-1,-1 1 0,0-1 1,0 0-1,0 1 1,0-1-1,1 0 0,-1 1 1,0-1-1,0 0 1,1 1-1,-1-1 0,0 0 1,1 0-1,-1 0 1,0 1-1,0-1 1,1 0-1,-1 0 0,0 0 1,1 0-1,-1 1 1,1-1-1,-1 0 0,0 0 1,1 0-1,17-7 144,15-20-607,-5-5-2629,-4-1-4182,-13 12-1104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4.293"/>
    </inkml:context>
    <inkml:brush xml:id="br0">
      <inkml:brushProperty name="width" value="0.025" units="cm"/>
      <inkml:brushProperty name="height" value="0.025" units="cm"/>
    </inkml:brush>
  </inkml:definitions>
  <inkml:trace contextRef="#ctx0" brushRef="#br0">84 0 17777,'0'0'3577,"-8"0"-1303,5 0-2157,1 0 1,-1 0-1,0 1 0,1-1 1,-1 1-1,1-1 1,-1 1-1,1 0 1,-1 0-1,1 0 1,0 0-1,-1 0 1,1 0-1,0 1 0,0-1 1,0 1-1,0-1 1,-2 4-1,0-2-71,2 1 0,-1 1 0,0-1-1,1 0 1,0 1 0,0-1 0,0 1 0,1 0 0,0-1-1,-1 1 1,1 6 0,0-3-18,0 0-1,0 0 1,1 0-1,0 0 1,1 1-1,-1-1 1,2 0-1,-1 0 1,4 9 0,-4-14-24,0-1 1,-1 0-1,1 0 1,1 0-1,-1 0 1,0 0-1,0 0 1,1 0-1,-1 0 1,1 0-1,0-1 1,-1 1-1,1-1 1,0 1-1,0-1 1,0 0 0,0 0-1,0 1 1,0-1-1,1-1 1,-1 1-1,0 0 1,0 0-1,1-1 1,-1 0-1,0 1 1,1-1-1,-1 0 1,0 0-1,1 0 1,-1 0-1,1-1 1,-1 1-1,0-1 1,0 1 0,4-2-1,-1 0 47,-1 0 0,0-1-1,0 1 1,0-1 0,0 1 0,0-1 0,-1 0-1,1-1 1,-1 1 0,0 0 0,0-1 0,0 0-1,0 0 1,-1 0 0,1 0 0,-1 0 0,0-1-1,-1 1 1,1 0 0,-1-1 0,1 0 0,-1-4-1,4-11 261,-2 0 1,-1 0-1,0-33 0,-4 50-333,-3 13-47,-4 16-21,6-8 19,0 0 0,1-1 1,1 1-1,2 25 1,-1-40-127,1 0 1,-1 0 0,1 0-1,-1 0 1,1 0 0,0 0 0,0-1-1,0 1 1,1 0 0,-1-1 0,1 1-1,-1-1 1,1 1 0,0-1 0,3 3-1,-3-4-175,0 0-1,0 1 0,0-2 1,0 1-1,0 0 0,1 0 1,-1-1-1,0 1 0,1-1 1,-1 0-1,0 0 0,1 1 1,-1-2-1,0 1 0,1 0 1,-1 0-1,0-1 0,1 1 0,-1-1 1,0 0-1,0 0 0,4-1 1,19-14-5981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4.620"/>
    </inkml:context>
    <inkml:brush xml:id="br0">
      <inkml:brushProperty name="width" value="0.025" units="cm"/>
      <inkml:brushProperty name="height" value="0.025" units="cm"/>
    </inkml:brush>
  </inkml:definitions>
  <inkml:trace contextRef="#ctx0" brushRef="#br0">5 1 15375,'0'0'10473,"1"10"-9709,-3 72 944,-1 32-659,3-103-1034,1 1 1,0-1 0,1 0 0,0 0-1,1 0 1,0 0 0,6 13 0,-9-23-10,0 1 1,1-1 0,-1 0 0,1 1 0,-1-1-1,1 0 1,0 1 0,-1-1 0,1 0 0,0 0-1,0 0 1,0 0 0,0 0 0,0 0-1,0 0 1,0 0 0,1 0 0,-1 0 0,0-1-1,0 1 1,1-1 0,-1 1 0,0 0 0,1-1-1,-1 0 1,0 1 0,1-1 0,-1 0 0,1 0-1,-1 0 1,0 0 0,1 0 0,-1 0 0,1 0-1,-1 0 1,1-1 0,-1 1 0,0-1-1,1 1 1,-1-1 0,0 1 0,0-1 0,1 0-1,-1 1 1,0-1 0,0 0 0,0 0 0,2-2-1,6-5 43,-1-1 0,0 0-1,0 0 1,10-18 0,-11 16-161,-7 10 106,1 0 0,-1 1-1,0-1 1,0 0 0,1 1 0,-1-1 0,0 1 0,1-1-1,-1 1 1,1-1 0,-1 1 0,1-1 0,-1 1 0,1-1-1,-1 1 1,1 0 0,-1-1 0,1 1 0,0 0-1,-1-1 1,1 1 0,-1 0 0,1 0 0,0 0 0,-1-1-1,1 1 1,0 0 0,-1 0 0,1 0 0,0 0 0,0 0-1,8 19-217,-7 38 94,-2-52 186,0 6-205,3 44 514,-3-54-439,1 1-1,-1-1 0,0 1 1,1-1-1,-1 0 0,0 1 1,1-1-1,0 0 0,-1 1 1,1-1-1,0 0 0,0 0 1,-1 0-1,1 1 0,0-1 1,0 0-1,0 0 0,0 0 1,1-1-1,-1 1 0,0 0 1,0 0-1,0-1 0,1 1 1,-1 0-1,0-1 0,1 1 1,-1-1-1,1 0 0,-1 1 0,3-1 1,-3 0-138,0 0 0,0-1 0,0 1-1,0 0 1,1 0 0,-1-1 0,0 1 0,0-1 0,0 1 0,0-1 0,0 0 0,0 1 0,0-1-1,0 0 1,-1 0 0,1 1 0,0-1 0,0 0 0,0 0 0,-1 0 0,1 0 0,-1 0 0,1 0-1,0 0 1,-1-1 0,10-23-5932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4.997"/>
    </inkml:context>
    <inkml:brush xml:id="br0">
      <inkml:brushProperty name="width" value="0.025" units="cm"/>
      <inkml:brushProperty name="height" value="0.025" units="cm"/>
    </inkml:brush>
  </inkml:definitions>
  <inkml:trace contextRef="#ctx0" brushRef="#br0">40 51 16400,'0'0'6043,"9"5"-4768,29 14-191,-37-19-1029,1 1-1,-1-1 1,1 0-1,-1 1 1,1-1-1,-1 0 1,1 0-1,-1 0 1,1 0 0,-1-1-1,1 1 1,-1 0-1,1-1 1,-1 1-1,0-1 1,1 1-1,-1-1 1,1 0-1,-1 1 1,0-1 0,0 0-1,1 0 1,-1 0-1,0 0 1,0 0-1,0 0 1,0 0-1,0-1 1,0 1-1,0 0 1,-1 0 0,1-1-1,0 1 1,-1 0-1,1-1 1,-1 1-1,1-2 1,0 1-19,-1 1-1,1 0 1,-1-1 0,1 1 0,-1 0-1,1-1 1,-1 1 0,0-1 0,1 1-1,-1-1 1,0 1 0,0 0 0,0-1-1,0 1 1,-1-1 0,1 1 0,0-1-1,-1 1 1,1-1 0,-1 1 0,1 0-1,-1-1 1,1 1 0,-1 0 0,0 0 0,0-1-1,0 1 1,0 0 0,0 0 0,0 0-1,0 0 1,0 0 0,-2-1 0,-1 1-25,1 0 1,0 1 0,0 0 0,-1-1 0,1 1 0,0 1-1,-1-1 1,1 0 0,0 1 0,-1 0 0,1-1 0,0 1-1,0 1 1,0-1 0,0 0 0,0 1 0,0-1 0,0 1-1,1 0 1,-1 0 0,0 0 0,1 0 0,0 1-1,-1-1 1,1 1 0,0-1 0,0 1 0,0 0 0,1 0-1,-1 0 1,0 3 0,-4 5 76,1 0 0,1 0 1,0 0-1,1 1 0,0 0 0,1 0 0,-2 17 0,4-26-78,0-1-1,0 1 0,0-1 1,0 1-1,0-1 0,1 1 1,-1-1-1,1 0 0,0 1 1,0-1-1,0 0 0,0 1 0,0-1 1,0 0-1,0 0 0,1 0 1,-1 0-1,1 0 0,-1 0 1,4 2-1,-2-2 25,1 1-1,0-1 1,0 1-1,1-1 1,-1-1 0,0 1-1,1 0 1,-1-1-1,1 0 1,5 1 0,2-1-577,-1 0 1,1-1 0,0 0 0,-1 0 0,1-2 0,-1 1 0,1-1 0,14-5 0,20-15-5902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5.783"/>
    </inkml:context>
    <inkml:brush xml:id="br0">
      <inkml:brushProperty name="width" value="0.025" units="cm"/>
      <inkml:brushProperty name="height" value="0.025" units="cm"/>
    </inkml:brush>
  </inkml:definitions>
  <inkml:trace contextRef="#ctx0" brushRef="#br0">0 99 11979,'0'0'5744,"1"-9"-3411,0 5-2123,-1 0 0,1 0 0,0-1 0,1 1 0,-1 0 0,1 0 0,-1 0 0,1 1 0,1-1 0,-1 0 0,0 1 0,1-1 0,0 1 0,-1 0 0,1 0 0,1 0 0,-1 0 0,0 1 0,1-1 0,-1 1 0,1 0 0,0 0 0,0 0 0,0 0 0,0 1 0,0-1 0,0 1 0,0 0 0,6 0 0,-7 0-182,-1 1 1,0-1-1,1 1 1,-1-1 0,1 1-1,-1 0 1,0 0-1,1 0 1,-1 1-1,1-1 1,-1 0 0,0 1-1,1 0 1,-1-1-1,0 1 1,0 0 0,1 0-1,-1 1 1,0-1-1,0 0 1,0 1-1,0-1 1,-1 1 0,1-1-1,2 4 1,-2-1-17,0 0-1,0 1 1,-1-1 0,1 1 0,-1-1 0,0 1 0,-1 0-1,1 0 1,-1-1 0,0 1 0,0 0 0,-1 5-1,0 2 14,-1-1-1,-1 0 0,0 0 0,-1 0 0,0-1 0,0 1 0,-1-1 0,0 0 1,-1 0-1,-8 10 0,5-5 5,0 1 0,-12 27 0,20-42-24,1-1 0,0 1 0,0 0 0,0-1 0,0 1 1,0 0-1,0-1 0,0 1 0,0-1 0,0 1 0,0 0 0,0-1 0,1 1 1,-1 0-1,0-1 0,0 1 0,1-1 0,-1 1 0,0-1 0,1 1 0,-1-1 1,0 1-1,1-1 0,-1 1 0,1-1 0,-1 1 0,1-1 0,-1 1 0,1-1 1,-1 0-1,1 1 0,0-1 0,-1 0 0,1 0 0,-1 1 0,1-1 0,0 0 1,-1 0-1,1 0 0,0 0 0,-1 0 0,1 0 0,0 0 0,-1 0 0,1 0 1,-1 0-1,2-1 0,39-1 570,-37 2-478,34-8-224,0-1 0,0-2 0,50-22-1,-60 22-1429,-19 7 149,-8 4 1300,-1-1-1,0 1 0,0 0 1,0 0-1,0 0 1,0 0-1,1 0 0,-1 0 1,0 0-1,0 0 1,0 0-1,0 0 0,0 0 1,0-1-1,1 1 1,-1 0-1,0 0 0,0 0 1,0 0-1,0 0 1,0 0-1,0-1 1,0 1-1,0 0 0,0 0 1,0 0-1,0 0 1,0 0-1,0-1 0,0 1 1,0 0-1,0 0 1,0 0-1,0 0 0,0-1 1,0 1-1,0 0 1,0 0-1,0 0 0,0 0 1,0 0-1,0-1 1,0 1-1,0 0 0,0 0 1,0 0-1,0 0 1,-1 0-1,1 0 0,0-1 1,0 1-1,0 0 1,0 0-1,0 0 1,0 0-1,-1 0 0,1 0 1,0 0-1,0 0 1,0 0-1,0 0 0,0 0 1,-1 0-1,1 0 1,0 0-1,0 0 0,0 0 1,-18-5-6282</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6.161"/>
    </inkml:context>
    <inkml:brush xml:id="br0">
      <inkml:brushProperty name="width" value="0.025" units="cm"/>
      <inkml:brushProperty name="height" value="0.025" units="cm"/>
    </inkml:brush>
  </inkml:definitions>
  <inkml:trace contextRef="#ctx0" brushRef="#br0">1 55 11307,'0'0'13036,"64"-16"-13068,-32 9-961,2-2-1441,-4-1-1666,3-3-2691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6.493"/>
    </inkml:context>
    <inkml:brush xml:id="br0">
      <inkml:brushProperty name="width" value="0.025" units="cm"/>
      <inkml:brushProperty name="height" value="0.025" units="cm"/>
    </inkml:brush>
  </inkml:definitions>
  <inkml:trace contextRef="#ctx0" brushRef="#br0">14 0 13100,'0'0'8526,"-2"10"-8035,-2 6-248,1 0 0,1 0 0,1 1 0,0-1 0,2 18 0,-1-31-225,0 0 1,0-1-1,0 1 1,1 0-1,-1 0 1,1 0 0,0-1-1,0 1 1,0 0-1,0-1 1,0 1-1,0-1 1,1 1-1,0-1 1,-1 0-1,1 1 1,0-1 0,0 0-1,0 0 1,0 0-1,0 0 1,1-1-1,-1 1 1,0-1-1,1 1 1,0-1-1,-1 0 1,1 0 0,0 0-1,-1 0 1,1-1-1,0 1 1,0-1-1,-1 1 1,1-1-1,0 0 1,0 0 0,0 0-1,0-1 1,0 1-1,4-2 1,-1 1 56,0-1 0,1-1-1,-1 1 1,0-1 0,0 0 0,0 0 0,-1 0 0,1-1 0,-1 0 0,0 0 0,0-1 0,0 1 0,0-1 0,-1 0 0,0-1-1,6-8 1,3-7 704,-1-1-1,19-47 0,-33 78-815,1-1 0,1 1 0,0-1 0,0 1 0,3 16 0,-2-19 25,-1-3-48,0 0 0,1 0 1,-1 0-1,1 0 0,0-1 0,0 1 1,0 0-1,0 0 0,1 0 1,-1-1-1,1 1 0,-1-1 1,1 1-1,0-1 0,0 0 1,0 0-1,0 0 0,1 0 1,3 3-1,-4-4-326,1 1 0,-1-1 0,1 0 0,0-1 0,-1 1 0,1 0 0,0-1 0,-1 1 1,1-1-1,0 0 0,0 0 0,-1 0 0,1 0 0,3-1 0,19-6-5369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5.144"/>
    </inkml:context>
    <inkml:brush xml:id="br0">
      <inkml:brushProperty name="width" value="0.025" units="cm"/>
      <inkml:brushProperty name="height" value="0.025" units="cm"/>
      <inkml:brushProperty name="color" value="#E71224"/>
    </inkml:brush>
  </inkml:definitions>
  <inkml:trace contextRef="#ctx0" brushRef="#br0">0 705 13837,'0'0'2141,"1"9"-59,-1-7-1973,1 1 0,-1-1 0,1 1 0,-1-1 0,1 1 0,0-1 0,0 1 0,0-1 0,0 0 0,0 1 0,0-1 0,1 0 0,-1 0 0,1 0 0,0 0 0,-1 0 0,5 3 0,-4-4-47,1 0 1,-1 0-1,1 0 0,0 0 1,-1-1-1,1 1 0,-1-1 0,1 0 1,0 1-1,0-1 0,-1 0 1,1-1-1,0 1 0,-1 0 1,1-1-1,-1 0 0,1 1 0,0-1 1,-1 0-1,1 0 0,-1-1 1,4-1-1,4-3 66,-1 0 1,0 0-1,0-1 0,-1 0 0,1-1 1,-1 0-1,-1 0 0,0 0 1,0-1-1,-1 0 0,0-1 1,0 1-1,-1-1 0,4-11 0,-2 3-54,0-1 0,-1 1 0,-2-1-1,0-1 1,-1 1 0,0 0 0,-1-23-1,-2 40-66,0-1-1,0 1 1,0-1-1,0 1 1,-1 0-1,1-1 1,-1 1-1,1 0 1,-1-1-1,0 1 0,0 0 1,0 0-1,0 0 1,-1 0-1,-1-3 1,2 4-1,0 0 0,0 0 0,0 0 0,-1 0 1,1 1-1,0-1 0,-1 0 0,1 1 0,0-1 1,-1 1-1,1-1 0,0 1 0,-1 0 0,1 0 0,-1-1 1,1 1-1,-1 0 0,1 0 0,-2 1 0,-2 0 3,1 0 1,0 0-1,0 0 0,0 1 0,0-1 0,0 1 0,0 0 1,1 1-1,-1-1 0,1 1 0,-1-1 0,1 1 1,0 0-1,0 0 0,-4 6 0,-9 13-11,2 1 0,1 1 0,0 0 0,2 1 0,-10 31 0,15-39-2,1 1 0,1 0 0,0 0 0,2 1 0,0-1 0,1 0 0,0 1 0,4 27 0,-2-44-1,-1 0 0,0-1-1,1 1 1,-1 0 0,1 0 0,-1-1-1,1 1 1,0 0 0,0-1 0,0 1-1,0-1 1,0 1 0,0-1 0,0 0 0,0 1-1,1-1 1,-1 0 0,0 0 0,1 0-1,-1 0 1,1 0 0,-1 0 0,1 0-1,0-1 1,-1 1 0,1 0 0,0-1 0,-1 1-1,1-1 1,0 0 0,0 0 0,0 0-1,-1 1 1,1-2 0,0 1 0,0 0-1,-1 0 1,1 0 0,0-1 0,0 1 0,2-2-1,4 0 11,0-1 0,0 0 0,0-1-1,0 1 1,-1-1 0,1-1 0,10-8-1,9-11 18,-1-1 0,-2-2-1,-1 0 1,0-1 0,-3-2-1,23-39 1,-19 22 24,-1 0 0,-3-1 1,24-85-1,-35 95 226,-2-1 0,-1 1 1,-3-1-1,0-45 0,-3 80-185,0 0 0,-1-1 0,1 1 0,-1 0 0,0-1 0,0 1 0,0 0-1,0 0 1,-1 0 0,-2-6 0,3 10-68,1-1 0,0 1 0,-1-1 0,1 1 0,0 0 1,0-1-1,-1 1 0,1 0 0,-1 0 0,1-1 0,0 1 0,-1 0 0,1 0 0,-1-1 0,1 1 0,-1 0 0,1 0 0,0 0 0,-1 0 0,1-1 0,-1 1 0,1 0 1,-1 0-1,1 0 0,-1 0 0,1 0 0,-1 0 0,1 1 0,-1-1 0,1 0 0,-1 0 0,0 0 0,0 2 0,-1-1 0,0 0 0,1 1 0,-1-1 0,1 1 0,-1 0 0,1-1 0,0 1-1,0 0 1,0 0 0,0 0 0,-1 2 0,-10 23-26,1 0 0,1 1 0,2 0 0,-5 30 0,-12 120-27,6 175-47,4-34-2059,11-296 618,4-23 1419,0 0 1,0 0-1,0 0 1,0 0 0,0 0-1,0 0 1,0 0-1,0 0 1,0 0 0,0 0-1,0 0 1,0 0-1,0 0 1,0 0 0,-1 0-1,1 0 1,0 0-1,0 0 1,0 0 0,0 0-1,0 0 1,0 0-1,-1-38-7251,6-9 2982,2-9-924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7.042"/>
    </inkml:context>
    <inkml:brush xml:id="br0">
      <inkml:brushProperty name="width" value="0.025" units="cm"/>
      <inkml:brushProperty name="height" value="0.025" units="cm"/>
    </inkml:brush>
  </inkml:definitions>
  <inkml:trace contextRef="#ctx0" brushRef="#br0">0 164 3235,'0'-9'1986,"9"-80"3571,3 24 3508,-12 79-3939,1 14-3816,2 35-705,-4 3 148,-1-38-657,1 0 0,1 0 0,9 55 0,-9-81-89,0 0 0,0 0 1,1 0-1,-1-1 0,0 1 0,1 0 0,-1 0 0,1-1 1,0 1-1,0 0 0,-1-1 0,1 1 0,0-1 0,0 1 0,1-1 1,-1 1-1,0-1 0,0 0 0,1 0 0,-1 1 0,0-1 1,1 0-1,-1 0 0,1 0 0,0-1 0,-1 1 0,1 0 0,0-1 1,-1 1-1,1-1 0,0 1 0,0-1 0,0 0 0,-1 1 1,1-1-1,0 0 0,0 0 0,0-1 0,-1 1 0,1 0 0,0-1 1,0 1-1,-1-1 0,1 1 0,0-1 0,-1 0 0,1 0 0,2-1 1,5-3 127,-1-1 1,1 0 0,-1 0-1,0-1 1,-1 0 0,1 0-1,6-10 1,0-2 15,0 0-1,-2-1 1,0 0-1,-1-1 1,-1 0-1,-2 0 1,0-1 0,-1 0-1,6-34 1,-11 46-1201,-2 24-1250,-7 28-7200,-1-24 1092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7.373"/>
    </inkml:context>
    <inkml:brush xml:id="br0">
      <inkml:brushProperty name="width" value="0.025" units="cm"/>
      <inkml:brushProperty name="height" value="0.025" units="cm"/>
    </inkml:brush>
  </inkml:definitions>
  <inkml:trace contextRef="#ctx0" brushRef="#br0">7 1 12812,'0'0'4196,"-7"55"-3011,7-36-768,0 0-353,7-5-160,13-1-1538,3-10-2370,8-3-1185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7.718"/>
    </inkml:context>
    <inkml:brush xml:id="br0">
      <inkml:brushProperty name="width" value="0.025" units="cm"/>
      <inkml:brushProperty name="height" value="0.025" units="cm"/>
    </inkml:brush>
  </inkml:definitions>
  <inkml:trace contextRef="#ctx0" brushRef="#br0">77 1 14189,'0'0'3518,"-9"5"-2610,8-4-902,-3 1 61,-1 0-1,1 1 1,0 0 0,0 0-1,0 0 1,0 0-1,0 0 1,1 1-1,-1 0 1,1 0 0,0 0-1,0 0 1,1 0-1,-1 0 1,1 1-1,0-1 1,0 1 0,1 0-1,-1 0 1,1-1-1,0 1 1,-1 7-1,2-10-26,0-1 0,0 0 0,1 0 0,-1 0 0,0 0-1,0 0 1,1 0 0,-1 0 0,1 0 0,-1 0-1,1-1 1,-1 1 0,1 0 0,-1 0 0,1 0 0,0 0-1,0-1 1,-1 1 0,1 0 0,0-1 0,0 1 0,0 0-1,0-1 1,1 1 0,32 8 1360,-24-9-1184,0 0 1,0 0-1,-1-1 1,1 0-1,10-3 1,33-19-96,-50 22-44,1-1 0,-1 0 1,0 0-1,0 0 0,0 0 0,0-1 0,-1 1 0,1-1 0,-1 0 0,1 1 0,-1-1 0,0 0 1,3-6-1,-5 9-87,0 0 1,0 0 0,1 0 0,-1 0-1,0-1 1,0 1 0,0 0-1,0 0 1,0 0 0,0 0 0,0 0-1,1-1 1,-1 1 0,0 0-1,0 0 1,0 0 0,0 0 0,0-1-1,0 1 1,0 0 0,0 0 0,0 0-1,0-1 1,0 1 0,0 0-1,0 0 1,0 0 0,0 0 0,0-1-1,0 1 1,0 0 0,0 0-1,-1 0 1,1 0 0,0-1 0,0 1-1,0 0 1,0 0 0,0 0-1,0 0 1,0 0 0,-1 0 0,1-1-1,0 1 1,0 0 0,0 0 0,0 0-1,0 0 1,-1 0 0,1 0-1,0 0 1,0 0 0,0 0 0,0 0-1,-1 0 1,1 0 0,0 0-1,-11 7 459,1 5-3427,10-12 2823,0 0 1,0 0-1,0 0 0,0 0 1,0 0-1,0 0 1,0 0-1,0 1 1,0-1-1,0 0 1,0 0-1,0 0 1,0 0-1,0 0 1,0 0-1,0 1 1,0-1-1,0 0 1,0 0-1,0 0 1,0 0-1,0 0 0,0 0 1,0 1-1,0-1 1,0 0-1,0 0 1,0 0-1,0 0 1,0 0-1,0 0 1,0 0-1,0 1 1,0-1-1,0 0 1,0 0-1,1 0 1,-1 0-1,0 0 0,0 0 1,0 0-1,0 0 1,0 0-1,0 0 1,0 0-1,0 0 1,1 1-1,-1-1 1,0 0-1,0 0 1,0 0-1,0 0 1,0 0-1,0 0 1,1 0-1,-1 0 0,0 0 1,0 0-1,0 0 1,0 0-1,0-1 1,0 1-1,1 0 1,-1 0-1,0 0 1,0 0-1,0 0 1,0 0-1,0 0 1,13-3-5532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8.113"/>
    </inkml:context>
    <inkml:brush xml:id="br0">
      <inkml:brushProperty name="width" value="0.025" units="cm"/>
      <inkml:brushProperty name="height" value="0.025" units="cm"/>
    </inkml:brush>
  </inkml:definitions>
  <inkml:trace contextRef="#ctx0" brushRef="#br0">97 1 8040,'0'0'11627,"-10"3"-10400,2 0-1010,0 0 0,0 0-1,1 1 1,-1 0 0,-6 6-1,11-8-171,1 0-1,-1 0 0,1 0 1,-1 0-1,1 1 0,0-1 1,0 1-1,0 0 1,0-1-1,1 1 0,-1 0 1,1 0-1,-1 0 0,1 0 1,0 1-1,1-1 0,-1 0 1,0 0-1,1 1 1,-1 2-1,6-4-94,0-1 1,0 0-1,0 0 0,0-1 1,0 1-1,-1-1 0,1 0 1,0-1-1,6 0 0,56-6-1068,47-1-753,-114 8 1898,1 0 1,-1 0-1,1 0 1,-1 0-1,0 0 1,1 0-1,-1 0 1,0 0-1,1 0 1,-1 0-1,0 1 1,1-1-1,-1 0 1,0 0-1,1 0 1,-1 1-1,0-1 1,0 0-1,1 0 1,-1 1-1,0-1 1,0 0-1,0 1 1,1-1-1,-1 0 1,0 1-1,0-1 1,0 0-1,0 1 1,0-1-1,1 0 1,-1 1-1,0-1 1,0 0-1,0 1 1,0-1-1,0 1 1,0-1-1,0 0 1,0 1-1,-1-1 1,1 0-1,0 1 1,0-1-1,0 0 1,0 1-1,0-1 1,0 0-1,-1 1 1,1-1-1,0 0 1,0 1-1,-1-1 1,1 0-1,0 0 1,-1 1-1,-12 18 1470,-24 15 1204,-65 47 1,89-75-3140,8-9-2827,11-22-3699,8-4-194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8.439"/>
    </inkml:context>
    <inkml:brush xml:id="br0">
      <inkml:brushProperty name="width" value="0.025" units="cm"/>
      <inkml:brushProperty name="height" value="0.025" units="cm"/>
    </inkml:brush>
  </inkml:definitions>
  <inkml:trace contextRef="#ctx0" brushRef="#br0">140 1 17585,'0'0'4777,"-6"12"-3506,-1 4-929,1-1-1,1 1 1,0 0 0,1 0-1,1 1 1,1-1 0,-1 20-1,4-8-354,1-1 0,2 1 0,0-1 0,2 0 0,1-1 0,2 1 0,0-1 0,16 29 0,-19-41-120,3 5-929,-18-26 276,-6-12 608,-2 2 0,0 0-1,-31-23 1,-26-9 2813,128 51-1049,40 6-3337,-30-8-3903,-21 0 786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8.770"/>
    </inkml:context>
    <inkml:brush xml:id="br0">
      <inkml:brushProperty name="width" value="0.025" units="cm"/>
      <inkml:brushProperty name="height" value="0.025" units="cm"/>
    </inkml:brush>
  </inkml:definitions>
  <inkml:trace contextRef="#ctx0" brushRef="#br0">74 197 13869,'-8'6'6726,"3"-3"-6070,-32 26 2607,35-27-3062,0 1 0,0-1 0,0 0 1,0 1-1,0-1 0,1 1 0,-1-1 0,1 1 1,-1 0-1,1 0 0,0-1 0,0 1 0,0 0 1,1 0-1,-1 5 0,1-7-185,1 0 1,0 0 0,-1 0-1,1 0 1,0 0-1,0 0 1,-1 0-1,1-1 1,0 1 0,0 0-1,0 0 1,0-1-1,0 1 1,0-1 0,1 1-1,-1-1 1,0 1-1,0-1 1,0 1-1,0-1 1,1 0 0,-1 0-1,0 0 1,0 0-1,0 0 1,1 0-1,-1 0 1,0 0 0,2-1-1,41-2 31,-30-1-284,0-1 0,-1 0 0,0-1-1,0 0 1,0-1 0,-1-1-1,15-11 1,19-11-384,-45 30 636,-1 0 1,0 0-1,1 0 1,-1 0 0,0 0-1,1 0 1,-1 0-1,1 0 1,-1 0-1,0 0 1,1 0 0,-1 0-1,1 0 1,-1 0-1,0 0 1,1 0-1,-1 0 1,0 0 0,1 0-1,-1 0 1,0 1-1,1-1 1,-1 0 0,0 0-1,1 0 1,-1 1-1,0-1 1,0 0-1,1 1 1,-1-1 0,0 0-1,0 0 1,1 1-1,-1-1 1,0 0-1,0 1 1,0-1 0,0 0-1,1 1 1,-1-1-1,0 1 1,0-1-1,0 1 1,7 26 136,1 0-103,-7-25-66,1 0 0,-1-1 0,1 1 0,0-1 0,-1 1 0,1-1 0,0 0 0,0 0 0,0 1 0,0-1 0,0-1 1,0 1-1,0 0 0,0 0 0,0-1 0,1 1 0,-1-1 0,0 0 0,0 0 0,1 0 0,-1 0 0,0 0 0,0 0 0,0 0 0,1-1 0,-1 1 0,0-1 0,0 0 0,0 1 1,0-1-1,0 0 0,0 0 0,0-1 0,0 1 0,0 0 0,0 0 0,2-3 0,6-5-769,1 0 0,-1 0-1,0-1 1,14-19 0,-8 7-1565,-1 0 0,-1-2 0,-2 1 0,13-31 0,-3-4-3479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9.132"/>
    </inkml:context>
    <inkml:brush xml:id="br0">
      <inkml:brushProperty name="width" value="0.025" units="cm"/>
      <inkml:brushProperty name="height" value="0.025" units="cm"/>
    </inkml:brush>
  </inkml:definitions>
  <inkml:trace contextRef="#ctx0" brushRef="#br0">60 1 8008,'0'0'14029,"-5"8"-12716,-3 5-966,1 0 0,0 1 0,1-1 0,1 1 0,0 0 0,1 1 1,0-1-1,1 1 0,1 0 0,-1 17 0,3-17-426,0-1-1,0 0 1,2 0 0,0 0 0,0 0-1,1 0 1,1 0 0,0-1 0,1 1-1,1-1 1,11 20 0,-16-32-63,-1 1 88,1-1-1,-1 0 1,1 1 0,0-1-1,0 0 1,0 0 0,-1 1-1,1-1 1,0 0 0,0 0-1,0 0 1,1 0 0,-1 0-1,0-1 1,0 1 0,0 0-1,1 0 1,-1-1 0,0 1-1,1-1 1,-1 1 0,1-1-1,-1 0 1,3 1 0,-4-2 87,0 1 1,1-1 0,-1 0 0,0 1-1,0-1 1,0 0 0,0 1-1,1-1 1,-1 0 0,0 0-1,0 1 1,0-1 0,0 0 0,-1 1-1,1-1 1,0 0 0,0 1-1,0-1 1,0 0 0,-1 1-1,1-1 1,0 0 0,-1 1 0,1-1-1,0 1 1,-1-1 0,0 0-1,-11-21 356,12 22-360,-39-51 1167,45 55-1170,0-1-1,0 0 1,1 0 0,-1-1-1,1 1 1,0-2 0,13 3 0,-19-4-24,15 3 9,1-1 0,-1-1 0,1 0 0,-1-1 0,1-1 0,-1-1 0,33-7 0,-43 8 41,0 0 0,0-1-1,0 0 1,0 0 0,0-1-1,-1 0 1,1 0 0,-1 0 0,1 0-1,-1-1 1,0 0 0,-1 0-1,1-1 1,-1 1 0,1-1 0,-2 0-1,1 0 1,0 0 0,-1 0-1,0-1 1,0 0 0,-1 1 0,4-12-1,-6 16-14,1 0 0,-1-1-1,0 1 1,1 0 0,-1-1 0,0 1-1,0-1 1,0 1 0,0-1-1,-1 1 1,1 0 0,0-1 0,0 1-1,-1-1 1,1 1 0,-1 0-1,0-1 1,1 1 0,-1 0 0,0 0-1,0 0 1,1-1 0,-1 1-1,0 0 1,0 0 0,0 0 0,0 0-1,-1 1 1,1-1 0,0 0-1,0 0 1,0 1 0,-1-1 0,1 0-1,0 1 1,-1-1 0,1 1-1,-1 0 1,1 0 0,0-1 0,-1 1-1,1 0 1,-1 0 0,1 0-1,0 0 1,-1 1 0,-1-1 0,-4 1-39,1-1 1,0 1 0,0 0 0,0 0 0,0 1 0,1 0 0,-1 0 0,0 0-1,-10 6 1,11-4 15,1 0 1,0 0-1,0 0 0,0 0 0,0 1 0,0 0 0,1-1 1,0 1-1,0 0 0,0 1 0,1-1 0,0 0 0,0 1 1,0 0-1,0-1 0,1 1 0,0 0 0,0 0 0,1 7 0,0-9-4,0-1-1,0 0 1,1 1-1,0-1 1,-1 1-1,1-1 0,1 0 1,-1 1-1,0-1 1,1 0-1,0 0 0,-1 0 1,1 0-1,0-1 1,1 1-1,-1 0 0,0-1 1,1 1-1,0-1 1,-1 0-1,1 0 1,0 0-1,0 0 0,0-1 1,0 1-1,0-1 1,1 0-1,-1 1 0,0-2 1,1 1-1,-1 0 1,1-1-1,4 1 0,1 0-456,0 0 0,1-1-1,-1 0 1,0 0 0,17-4-1,-21 3-689,1-1 0,-1 1 0,1-1-1,-1-1 1,0 1 0,8-6 0,24-21-14419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9.492"/>
    </inkml:context>
    <inkml:brush xml:id="br0">
      <inkml:brushProperty name="width" value="0.025" units="cm"/>
      <inkml:brushProperty name="height" value="0.025" units="cm"/>
    </inkml:brush>
  </inkml:definitions>
  <inkml:trace contextRef="#ctx0" brushRef="#br0">0 1 13004,'0'0'10442,"39"46"-9513,-23-11-513,-3 7-287,3 0-97,-3-4-193,-5-6-1568,-2-7-1122,-6-11-320,0-8-2082,-20-6-2883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9.883"/>
    </inkml:context>
    <inkml:brush xml:id="br0">
      <inkml:brushProperty name="width" value="0.025" units="cm"/>
      <inkml:brushProperty name="height" value="0.025" units="cm"/>
    </inkml:brush>
  </inkml:definitions>
  <inkml:trace contextRef="#ctx0" brushRef="#br0">0 137 15567,'0'0'2514,"4"-9"22,-1 3-2319,0 0 0,1 0 0,0 1-1,0-1 1,0 1 0,1 0 0,0 0 0,0 1 0,0 0 0,1-1 0,-1 2 0,1-1 0,0 1 0,0-1-1,0 2 1,1-1 0,-1 1 0,8-2 0,13-6-39,2 1-1,-1 2 1,1 0-1,0 2 1,0 1-1,0 2 1,35 1-1,-62 1-212,0 0 0,-1 0-1,1 0 1,-1 0 0,1 1 0,0-1 0,-1 0-1,1 1 1,-1 0 0,1-1 0,-1 1 0,1 0-1,-1 0 1,0-1 0,1 1 0,-1 0-1,0 0 1,0 1 0,1-1 0,-1 0 0,0 0-1,0 1 1,0-1 0,1 3 0,-2-2 15,1 1 0,0 0 0,-1 0 0,0-1 0,0 1 0,0 0 0,0 0 0,0 0 0,0-1 0,-1 1 0,1 0 0,-1 0 0,-1 2 0,-4 11 60,-1-1-1,0-1 0,-16 25 1,21-36-36,-27 37 45,-14 24 9,40-59-64,0 0-1,0 1 1,1-1-1,0 1 1,0 0-1,0-1 1,1 1-1,0 0 1,-1 10 0,2-15-17,1 0 0,-1-1 0,0 1 1,1 0-1,-1 0 0,1-1 1,-1 1-1,1 0 0,0 0 1,-1-1-1,1 1 0,0-1 0,-1 1 1,1-1-1,0 1 0,0-1 1,0 1-1,-1-1 0,1 1 1,0-1-1,0 0 0,0 0 0,0 0 1,0 1-1,0-1 0,0 0 1,-1 0-1,1 0 0,0 0 1,2-1-1,36 0-129,-33 1 121,26-4-38,-20 2 17,0 1 0,0 0-1,1 1 1,14 1-1,-25 0 59,-1-1 1,0 0-1,0 1 0,0-1 0,0 1 0,0-1 0,0 1 0,0-1 0,0 1 0,0 0 0,0 0 1,0-1-1,0 1 0,0 0 0,-1 0 0,1 0 0,0 0 0,-1 0 0,1 0 0,0 0 0,-1 0 0,1 0 1,-1 0-1,0 0 0,1 1 0,-1-1 0,0 0 0,0 0 0,0 0 0,0 0 0,0 1 0,0-1 1,0 0-1,0 0 0,0 0 0,0 0 0,-1 1 0,1-1 0,0 0 0,-1 0 0,1 0 0,-1 0 0,0 0 1,1 0-1,-2 1 0,0 4 234,0-1 0,-1 0 0,0 0-1,0 0 1,0 0 0,-1-1 0,0 1 0,-6 5 0,0-4-49,-1 0 0,0-1 0,0 0 0,0-1 0,-1 0 0,1-1 0,-1 0 0,0-1 0,0 0 0,0-1 0,0 0 0,-1-1 0,1 0 0,0-1 0,0-1 0,0 0 0,-11-3 0,3-7-1151,18-1-2542,4 11 2921,-1 0 1,1 1-1,-1-1 1,1 0-1,-1 1 1,1 0-1,0-1 1,0 1-1,0 0 1,0 0-1,0 0 1,0 0-1,0 0 1,4-1-1,22-6-6247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0.226"/>
    </inkml:context>
    <inkml:brush xml:id="br0">
      <inkml:brushProperty name="width" value="0.025" units="cm"/>
      <inkml:brushProperty name="height" value="0.025" units="cm"/>
    </inkml:brush>
  </inkml:definitions>
  <inkml:trace contextRef="#ctx0" brushRef="#br0">12 163 14958,'0'0'8963,"10"-6"-8023,-5 3-849,-1 0 0,1 0 0,-1-1 0,1 1 0,-1-1 0,0 0 0,-1 0 0,1 0 0,-1 0 0,1-1 0,-1 0 0,-1 1 0,1-1 0,-1 0 0,1 0 0,-2-1 0,1 1 0,0 0 0,-1-1 0,0 1 0,0-10 0,0 13-45,-1 0 0,0 0 0,0 0 0,0 0 0,-1 0 0,1 0 0,0 0 0,-1 0 0,1 0 0,-1 0 0,0 0 0,1 0 0,-1 0 0,0 1 0,0-1 0,-1 0 0,1 0 0,0 1 0,0-1 0,-1 1 0,1-1 0,-1 1 0,1 0 0,-1-1 0,-2 0 0,2 1-45,1 1 0,-1-1 0,1 1 0,-1 0 1,0 0-1,1-1 0,-1 1 0,1 0 0,-1 1 0,1-1 0,-1 0 0,1 0 0,-1 1 0,1-1 0,-1 1 0,1-1 0,-1 1 0,1-1 0,-1 1 0,1 0 0,0 0 0,-1 0 0,1 0 0,0 0 0,0 0 1,0 0-1,0 0 0,0 0 0,0 1 0,0-1 0,0 0 0,0 1 0,1-1 0,-2 2 0,-1 3-6,1 0-1,-1 0 1,1 0 0,0 1-1,1-1 1,-1 1 0,1-1-1,1 1 1,-1-1 0,1 1-1,0-1 1,0 1 0,1 0 0,2 9-1,-2-12-18,0-1 0,0 1-1,0 0 1,0 0 0,1-1 0,-1 1 0,1-1-1,0 0 1,0 1 0,0-1 0,1 0-1,-1 0 1,1 0 0,0-1 0,0 1-1,0 0 1,0-1 0,0 0 0,0 0-1,1 0 1,-1 0 0,1-1 0,-1 1-1,1-1 1,7 2 0,-5-2-468,1 0 0,-1 0 0,1-1-1,-1 0 1,1 0 0,-1-1 0,1 0 0,9-2 0,-11 1-429,-1 1-1,0-1 1,1 0-1,-1 0 1,0-1 0,0 1-1,-1-1 1,5-3 0,14-16-8075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6.249"/>
    </inkml:context>
    <inkml:brush xml:id="br0">
      <inkml:brushProperty name="width" value="0.025" units="cm"/>
      <inkml:brushProperty name="height" value="0.025" units="cm"/>
      <inkml:brushProperty name="color" value="#E71224"/>
    </inkml:brush>
  </inkml:definitions>
  <inkml:trace contextRef="#ctx0" brushRef="#br0">1 810 5862,'0'0'2930,"6"-10"-1979,55-92 706,-26 47 928,-2-2-1,47-113 1,-64 128-2039,-2-1 1,-2 0-1,-2-1 0,-2 0 1,4-70-1,-28 168 121,-21 139 338,-15 252-1,28-206-840,19-199-311,-11 40 0,10-66-317,1-21-314,0-25-366,6 2 285,2 1 0,1-1 0,1 1 1,18-57-1,-7 40 674,2 1 1,31-56 0,-25 63 1114,1 1 1,43-49 0,-59 73 15,-12 11 82,2 2-1001,0 1 0,-1 0 0,1 0 0,0 0 0,0 0 1,0 0-1,0 0 0,0 1 0,0-1 0,0 0 0,0 0 0,0 1 0,0-1 1,0 3-1,-4 9-33,2 0 0,0 1 0,0-1 0,1 0 0,1 1 0,0-1 0,1 1 0,2 14 0,-2-27 5,0 0-1,0 0 0,0 0 1,0-1-1,0 1 1,1 0-1,-1 0 0,0 0 1,1-1-1,-1 1 0,1 0 1,-1-1-1,1 1 1,-1 0-1,1-1 0,-1 1 1,1 0-1,-1-1 0,1 1 1,0-1-1,-1 1 1,1-1-1,0 0 0,0 1 1,-1-1-1,1 0 0,0 1 1,0-1-1,0 0 1,-1 0-1,1 0 0,0 0 1,0 1-1,0-1 0,0 0 1,-1-1-1,1 1 1,0 0-1,0 0 0,0 0 1,0 0-1,-1-1 1,1 1-1,0 0 0,0-1 1,0 0-1,4 0 15,-1-1 0,1 0 0,-1-1 0,1 1-1,-1-1 1,0 0 0,4-3 0,11-12-256,-1-1-1,0-1 1,-2-1-1,0 0 1,-1-1-1,-1 0 1,-1-2 0,-2 1-1,0-2 1,-1 1-1,-2-1 1,0-1-1,-2 1 1,4-30 0,-10 47 211,1-1 1,0 1 0,1-1 0,0 1-1,0 0 1,1-1 0,0 1 0,0 0 0,1 1-1,0-1 1,0 1 0,8-10 0,-11 17 40,-1 0-1,1 0 1,-1 1 0,1-1-1,-1 0 1,0 1 0,1-1 0,-1 0-1,1 1 1,-1-1 0,0 0-1,1 1 1,-1-1 0,0 1 0,1-1-1,-1 0 1,0 1 0,0-1 0,0 1-1,1-1 1,-1 1 0,0-1-1,0 1 1,0-1 0,0 1 0,0-1-1,0 1 1,0 0 0,0-1-1,0 1 1,0-1 0,0 1 0,0-1-1,0 1 1,-1-1 0,1 1 0,1 33 320,-1-31-298,-5 128 315,1-68 204,7 92 1,-3-152-549,0 0-1,1-1 1,-1 1 0,1 0 0,0 0-1,0-1 1,0 1 0,0-1 0,0 1-1,1-1 1,-1 1 0,1-1 0,3 4-1,-4-5 6,0 0 0,0-1-1,0 1 1,0-1-1,0 1 1,0-1-1,0 1 1,0-1-1,0 0 1,0 0-1,0 1 1,1-1-1,-1 0 1,0 0-1,0 0 1,0 0-1,0 0 1,0 0-1,0-1 1,1 1-1,-1 0 1,0-1-1,0 1 1,0 0-1,0-1 1,0 0-1,0 1 1,0-1-1,0 1 1,0-1-1,0 0 1,-1 0-1,1 1 1,0-1 0,0 0-1,-1 0 1,2-2-1,11-16 174,0 0-1,-2-1 1,0-1 0,-1 0 0,-1 0-1,12-44 1,-13 39 9,19-54 263,-3-2 1,-4-1-1,10-96 1,-42 237-521,-2 6 104,-5 66 1,17-84-68,5 82 1,0-106 35,0-1 0,1 1-1,1-1 1,2 0 0,16 38 0,-9-40-13,-14-19 12,1 0-1,-1 0 1,0 0 0,1 0 0,-1 0-1,0 0 1,0 0 0,1 0 0,-1 0-1,0 0 1,1 0 0,-1 0 0,0-1-1,0 1 1,1 0 0,-1 0 0,0 0-1,0-1 1,1 1 0,-1 0 0,0 0-1,0-1 1,0 1 0,1 0 0,-1 0-1,0-1 1,0 1 0,0 0 0,0-1-1,0 1 1,0 0 0,0 0 0,0-1-1,0 1 1,0 0 0,0-1 0,0 1-1,1-5 20,0 1 0,-1 0 0,0 0 0,0-1 0,0 1 0,-1 0 0,1 0 0,-3-7 0,-6-10-231,-1 1-1,0 0 0,-2 1 0,0 0 1,-1 1-1,-1 0 0,-24-23 1,-27-36 73,65 76 140,-1 0-1,0 0 1,0 0-1,0 0 1,0 0-1,1 0 1,-1 0-1,0 0 1,1 0-1,-1 0 1,1-1-1,0 1 1,-1 0-1,1 0 1,0-1-1,-1 1 1,1 0-1,0 0 1,0-1 0,0 1-1,0 0 1,1 0-1,-1-1 1,0 1-1,0 0 1,1 0-1,-1-1 1,1 1-1,-1 0 1,1 0-1,-1 0 1,1 0-1,0 0 1,-1 0-1,1 0 1,0 0-1,0 0 1,0 0-1,0 0 1,0 0-1,0 1 1,0-1 0,0 0-1,0 1 1,0-1-1,2 0 1,7-3 22,1 0 0,-1 1 0,1 1 0,17-3 0,-10 2-33,102-28-3395,-56 10-3122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0.570"/>
    </inkml:context>
    <inkml:brush xml:id="br0">
      <inkml:brushProperty name="width" value="0.025" units="cm"/>
      <inkml:brushProperty name="height" value="0.025" units="cm"/>
    </inkml:brush>
  </inkml:definitions>
  <inkml:trace contextRef="#ctx0" brushRef="#br0">0 53 16111,'0'0'7965,"8"0"-6502,-3 0-1344,0 0 0,0 1 0,0-1 1,0 1-1,0 0 0,0 1 0,6 1 0,-9-2-115,-1 0 0,1 0 0,0 0 0,0 0 0,-1 1 0,1-1 0,-1 0 0,1 1 0,-1-1 0,1 1-1,-1-1 1,0 1 0,0 0 0,0 0 0,0 0 0,0-1 0,0 1 0,0 0 0,-1 0 0,1 0 0,-1 0 0,1 0 0,-1 0 0,0 4 0,-1 28 17,0-27-30,0 0 0,1 0 0,0 0 0,0 0-1,1 0 1,-1 0 0,1 0 0,1 0 0,2 6 0,-4-12 11,1 0 1,0 0-1,0 0 0,-1 0 0,1 0 1,0-1-1,0 1 0,0 0 0,0-1 0,0 1 1,0 0-1,0-1 0,0 1 0,0-1 1,1 0-1,-1 1 0,0-1 0,0 0 1,0 0-1,0 1 0,1-1 0,-1 0 1,0 0-1,0 0 0,0-1 0,1 1 1,-1 0-1,0 0 0,0-1 0,0 1 0,0 0 1,0-1-1,0 1 0,2-2 0,2 0 15,-1 0 0,1-1 1,-1 1-1,0-1 0,1 0 0,5-6 0,-4 1 97,0 0 1,0 0 0,0 0 0,-1-1-1,-1 1 1,1-1 0,-1-1 0,-1 1 0,0 0-1,0-1 1,1-9 0,-3 16-90,-1 0 0,1 0 0,-1 0 0,0 0 0,0 1 0,0-1 0,0 0 1,0 0-1,0 0 0,-1 0 0,0 1 0,1-1 0,-1 0 0,0 0 0,0 1 0,-1-1 0,1 1 0,0-1 0,-1 1 0,0 0 1,1-1-1,-1 1 0,0 0 0,0 0 0,0 0 0,-1 0 0,1 1 0,0-1 0,-1 1 0,1-1 0,-1 1 0,1 0 1,-1 0-1,0 0 0,0 0 0,1 0 0,-1 1 0,0-1 0,0 1 0,0 0 0,1-1 0,-4 2 0,4-1-32,0 0-1,1 0 1,-1 0-1,1 0 0,-1 0 1,1 1-1,-1-1 1,1 0-1,-1 1 0,1 0 1,0-1-1,-1 1 1,1 0-1,-1 0 0,1-1 1,0 1-1,0 0 1,0 0-1,0 1 0,0-1 1,0 0-1,0 0 1,0 0-1,0 1 1,0-1-1,0 0 0,1 1 1,-1-1-1,1 1 1,-1-1-1,1 1 0,-1-1 1,1 4-1,-1-3-50,1 0 0,0 0-1,0 0 1,0 0 0,0 0 0,0 0 0,1 0-1,-1 0 1,0 0 0,1 0 0,0 0-1,-1 0 1,1 0 0,0 0 0,0 0-1,0 0 1,0 0 0,1-1 0,-1 1-1,0-1 1,1 1 0,-1-1 0,1 1-1,-1-1 1,3 2 0,3 0-621,-1 0-1,1-1 1,0 1 0,0-1-1,0-1 1,1 0 0,-1 0-1,10 1 1,33-3-6788,-14-3-685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0.928"/>
    </inkml:context>
    <inkml:brush xml:id="br0">
      <inkml:brushProperty name="width" value="0.025" units="cm"/>
      <inkml:brushProperty name="height" value="0.025" units="cm"/>
    </inkml:brush>
  </inkml:definitions>
  <inkml:trace contextRef="#ctx0" brushRef="#br0">96 2 12332,'0'0'3753,"-9"4"-1052,1 1-2166,0 1 0,0 1 0,0-1 0,0 1 0,1 0 0,-7 10 0,12-15-450,-1 1 1,1 0-1,0 0 1,-1 0-1,1 0 1,1 1-1,-1-1 1,0 1-1,1-1 1,0 1-1,0-1 1,0 1 0,0 0-1,0-1 1,1 1-1,0 0 1,-1 0-1,2 0 1,-1-1-1,0 1 1,1 0-1,-1 0 1,2 4-1,-1-7-72,0 0-1,0 0 1,1 0 0,-1 0-1,0 0 1,0 0-1,0 0 1,1 0 0,-1-1-1,0 1 1,1 0-1,-1-1 1,1 1 0,-1-1-1,1 0 1,-1 1 0,1-1-1,-1 0 1,1 0-1,-1 0 1,1 0 0,-1 0-1,1 0 1,-1 0-1,3-1 1,0 0 37,-1 1 0,1-1 0,0 0 0,-1 0 0,1 0 0,-1 0 0,0-1 0,1 1 0,4-4 0,-2-1 249,0 1-1,0-1 1,-1 0 0,0-1 0,0 1 0,0-1-1,6-14 1,-10 19-261,0 0 0,0 0-1,0 0 1,-1 0 0,1 0 0,0 0-1,-1 0 1,0-1 0,1 1-1,-1 0 1,0 0 0,0 0 0,0-1-1,-1 1 1,1 0 0,0 0-1,-1 0 1,1 0 0,-1 0 0,0 0-1,0-1 1,0 1 0,0 1-1,0-1 1,0 0 0,0 0 0,-1 0-1,1 1 1,-1-1 0,1 1-1,-1-1 1,0 1 0,-3-3 0,2 2-260,0 1 1,0-1 0,0 0-1,0 1 1,-1 0 0,1 0-1,0 0 1,-1 0 0,1 1 0,-7-1-1,20 10-15409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1.275"/>
    </inkml:context>
    <inkml:brush xml:id="br0">
      <inkml:brushProperty name="width" value="0.025" units="cm"/>
      <inkml:brushProperty name="height" value="0.025" units="cm"/>
    </inkml:brush>
  </inkml:definitions>
  <inkml:trace contextRef="#ctx0" brushRef="#br0">6 0 13036,'0'0'5675,"-1"9"-4127,0 25-105,-2 11-219,2 0 1,2 1-1,3-1 0,10 57 1,-12-96-1198,-1-1 1,1 0 0,0 0 0,1 0-1,0 0 1,-1 0 0,2 0 0,-1-1 0,0 1-1,1-1 1,0 0 0,0 0 0,6 4-1,-7-6-150,0 1-1,1-2 0,-1 1 1,1 0-1,-1 0 0,1-1 1,0 0-1,5 1 0,-5-1-334,-1-1-1,1 0 0,0 0 0,-1 0 1,1 0-1,-1 0 0,1-1 0,-1 0 0,1 1 1,3-3-1,15-11-6860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1.845"/>
    </inkml:context>
    <inkml:brush xml:id="br0">
      <inkml:brushProperty name="width" value="0.025" units="cm"/>
      <inkml:brushProperty name="height" value="0.025" units="cm"/>
    </inkml:brush>
  </inkml:definitions>
  <inkml:trace contextRef="#ctx0" brushRef="#br0">6 71 6502,'0'0'3123,"-1"-9"-75,0-5-1836,-1-8 179,1-4 2920,6 37 834,5 13-4589,13 155 1926,4 16-2220,-26-190-260,0 0 1,0 0 0,1-1-1,-1 1 1,1-1 0,0 0-1,1 1 1,-1-1-1,1 0 1,0 0 0,5 5-1,-7-7 38,1-1-1,-1 0 1,1-1 0,-1 1-1,1 0 1,-1 0 0,1-1-1,0 1 1,-1 0-1,1-1 1,0 0 0,-1 1-1,1-1 1,0 0-1,-1 0 1,1 0 0,0 0-1,0 0 1,-1-1-1,1 1 1,0 0 0,-1-1-1,1 1 1,0-1 0,-1 0-1,1 1 1,-1-1-1,1 0 1,-1 0 0,1 0-1,-1 0 1,0 0-1,1 0 1,-1-1 0,1-1-1,8-6 139,-1-1-1,0 0 0,-1-1 1,0 0-1,-1-1 0,0 1 1,6-17-1,34-95-120,-32 79 47,-8 12-69,-6 26-129,0 1 0,0-1 0,1 1 0,-1-1 0,1 1 0,0 0 0,1 0 0,3-6 0,-12 45-11859,-5-18 5019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2.174"/>
    </inkml:context>
    <inkml:brush xml:id="br0">
      <inkml:brushProperty name="width" value="0.025" units="cm"/>
      <inkml:brushProperty name="height" value="0.025" units="cm"/>
    </inkml:brush>
  </inkml:definitions>
  <inkml:trace contextRef="#ctx0" brushRef="#br0">0 0 14510,'0'0'5829,"4"47"-2818,-1-26-897,3 1-1057,-1-2-448,6-1-417,5-4-192,2-4-577,3-11-2049,1 0-3140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3.132"/>
    </inkml:context>
    <inkml:brush xml:id="br0">
      <inkml:brushProperty name="width" value="0.025" units="cm"/>
      <inkml:brushProperty name="height" value="0.025" units="cm"/>
    </inkml:brush>
  </inkml:definitions>
  <inkml:trace contextRef="#ctx0" brushRef="#br0">0 127 11531,'0'0'12182,"9"0"-11322,-4 0-765,-1-1 0,0 1 0,1 0 0,-1-1 1,0 0-1,0 0 0,0 0 0,0-1 1,0 1-1,0-1 0,0 0 0,0 0 1,0 0-1,-1-1 0,1 1 0,-1-1 0,0 0 1,0 0-1,0 0 0,0 0 0,0-1 1,-1 1-1,1-1 0,-1 0 0,0 0 1,0 1-1,-1-1 0,1 0 0,-1-1 0,2-5 1,-3 8-50,1 0 1,-1 0-1,0 0 1,0 0 0,0-1-1,0 1 1,0 0-1,0 0 1,-1 0-1,1 0 1,-1 0-1,1 0 1,-1 0 0,-1-4-1,1 6-34,1-1 1,-1 0-1,0 0 0,1 0 0,-1 1 0,0-1 1,0 0-1,0 1 0,1-1 0,-1 1 0,0-1 1,0 1-1,0-1 0,0 1 0,0 0 0,0 0 1,0-1-1,0 1 0,0 0 0,0 0 1,0 0-1,-1 0 0,0 0-21,-1 1 1,1-1-1,-1 1 0,1 0 1,0 0-1,0 0 1,-1 0-1,1 0 0,0 0 1,0 0-1,0 1 0,0-1 1,1 1-1,-1 0 0,0-1 1,0 1-1,1 0 1,0 0-1,-1 0 0,1 0 1,0 0-1,0 1 0,0-1 1,-1 3-1,-2 6-22,1 0-1,0 0 1,1 0 0,0 0-1,0 20 1,2-28 24,0-1 0,-1 1 1,2 0-1,-1 0 0,0 0 0,0-1 1,1 1-1,0 0 0,-1-1 0,1 1 1,0 0-1,0-1 0,0 1 0,1-1 0,-1 1 1,1-1-1,-1 0 0,1 0 0,0 0 1,0 0-1,0 0 0,0 0 0,0 0 1,0 0-1,1-1 0,-1 1 0,0-1 1,6 2-1,0-1 13,1 0 1,-1-1-1,1 0 1,0 0-1,0-1 1,-1 0-1,1-1 1,0 0-1,-1 0 1,1-1-1,-1 0 1,14-6-1,6-3-85,-2-2 0,35-22-1,-33 19-119,-27 15 190,0 1 0,0-1 0,0 1 0,0 0 0,0 0 0,0-1 0,0 1-1,0 0 1,1 0 0,-1 0 0,0 0 0,0 0 0,0 0 0,0 1 0,0-1-1,0 0 1,0 1 0,0-1 0,0 0 0,0 1 0,0-1 0,0 1 0,0-1-1,0 1 1,0 0 0,0 0 0,0-1 0,0 1 0,-1 0 0,1 0 0,0 0-1,-1 0 1,1-1 0,-1 1 0,1 0 0,-1 0 0,1 0 0,-1 1 0,1-1-1,-1 1 1,1 0 8,1 1-1,-1-1 1,1 0 0,-1 0-1,1 0 1,0 0-1,0 0 1,0 0 0,0 0-1,3 2 1,0-3 6,-1 1 0,0-1 0,0 1 0,1-1 1,-1 0-1,0-1 0,1 1 0,-1-1 0,1 0 0,-1 0 1,1 0-1,-1-1 0,0 1 0,1-1 0,-1 0 1,0-1-1,1 1 0,-1-1 0,0 0 0,0 0 0,4-3 1,9-5 29,-2-2 0,1 0 0,23-26 0,-26 25-16,0 1-1,26-19 0,-39 31-20,1-1 1,-1 1-1,1-1 0,0 1 0,-1 0 0,1-1 0,-1 1 1,1 0-1,0 0 0,0 0 0,-1-1 0,1 1 0,0 0 1,-1 0-1,1 0 0,0 0 0,-1 0 0,1 0 0,0 0 1,0 0-1,-1 0 0,1 1 0,0-1 0,-1 0 0,1 0 1,0 1-1,-1-1 0,1 0 0,-1 1 0,2 0 0,8 22-108,-7 42-87,-3-57 188,-1 23 17,0-19 5,1 0 0,0 0 0,4 19 0,-4-27-11,1 0 1,0-1-1,0 1 1,1-1-1,-1 1 1,1-1 0,0 0-1,0 1 1,0-1-1,0 0 1,1 0 0,-1 0-1,1-1 1,-1 1-1,6 3 1,3 2-1,0 0 0,0 1 0,-1 0 0,-1 1 0,1 0 0,-2 0 1,13 20-1,-18-26 2,-1 1 0,0-1 0,0 1 0,0 0-1,-1 0 1,0 0 0,0 0 0,0 0 0,0 0 0,-1 0 0,0 0 0,0 0 0,0 0 0,-1 0 0,1 0 0,-1 0 0,-1 0 0,1 0 0,-1 0 0,1-1 0,-2 1 0,1 0 0,-5 7 0,1-3 154,1-1 0,-1-1 0,0 1 0,-1-1-1,1 0 1,-15 10 0,20-16-110,0 1 1,-1-1-1,1-1 0,0 1 0,-1 0 0,1 0 0,-1 0 0,1-1 1,-1 1-1,1-1 0,-1 1 0,0-1 0,1 0 0,-1 1 1,0-1-1,1 0 0,-1 0 0,0 0 0,1 0 0,-1-1 1,0 1-1,1 0 0,-1-1 0,1 1 0,-1-1 0,0 0 1,1 1-1,-1-1 0,1 0 0,0 0 0,-1 0 0,1 0 0,0 0 1,-1 0-1,1 0 0,0 0 0,0-1 0,0 1 0,0 0 1,0-1-1,0 1 0,1-1 0,-1 1 0,0-1 0,1 1 1,-1-4-1,-6-14-10,2 0 1,0-1 0,1 1 0,1-1-1,1 0 1,1 0 0,2-37-1,0 52-40,-1 1-1,1 0 1,0 0-1,0-1 0,0 1 1,0 0-1,1 0 1,-1 0-1,1 0 1,0 0-1,1 1 0,-1-1 1,0 0-1,1 1 1,0 0-1,0 0 1,4-4-1,6-3-719,0 0 1,1 1-1,19-10 1,19-12-8582,-24 9-3205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6.137"/>
    </inkml:context>
    <inkml:brush xml:id="br0">
      <inkml:brushProperty name="width" value="0.025" units="cm"/>
      <inkml:brushProperty name="height" value="0.025" units="cm"/>
    </inkml:brush>
  </inkml:definitions>
  <inkml:trace contextRef="#ctx0" brushRef="#br0">0 1 4388,'0'0'-705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6.831"/>
    </inkml:context>
    <inkml:brush xml:id="br0">
      <inkml:brushProperty name="width" value="0.025" units="cm"/>
      <inkml:brushProperty name="height" value="0.025" units="cm"/>
    </inkml:brush>
  </inkml:definitions>
  <inkml:trace contextRef="#ctx0" brushRef="#br0">277 202 9417,'0'0'1420,"-6"-9"-21,0 0-1178,-1-1 456,0 0 1,-1 0-1,0 1 0,0 0 1,-10-8-1,15 15-571,0 0-1,1 0 1,-1 0-1,0 0 1,0 0 0,0 1-1,0 0 1,0-1 0,-1 1-1,1 0 1,0 1-1,0-1 1,-1 1 0,1-1-1,-1 1 1,1 0 0,0 0-1,-1 0 1,1 1 0,0-1-1,-1 1 1,1 0-1,0 0 1,0 0 0,-1 0-1,-2 2 1,0 1-38,0 1 0,0-1 0,1 1 0,0 0 0,0 1 0,0-1 0,0 1 0,1 0 0,0 0 0,0 0 0,1 1 0,0-1 0,-5 14 0,-1 6-44,1 1 0,-5 36 1,3 15-14,3 0-1,4 0 1,10 120 0,-2-141-12,3 0 1,2-1-1,3-1 0,30 85 1,-28-101 9,2 0 1,2-1 0,2 0-1,1-2 1,1 0-1,50 55 1,-59-76 75,1-1 1,0 0 0,1-2-1,1 0 1,0 0 0,25 12-1,-34-21-18,0 1-1,0-1 1,1 0-1,-1-1 1,1 0-1,-1-1 1,17 2-1,-20-3-36,-1-1 1,1 1-1,0-1 0,0 0 0,-1 0 1,1 0-1,0 0 0,-1-1 1,1 0-1,-1 0 0,0 0 0,1-1 1,-1 1-1,7-7 0,-1-1 129,-1 0 0,-1 0-1,0-1 1,0 0 0,-1 0-1,0-1 1,-1 0 0,7-16 0,31-109 1000,-37 114-1088,15-58 243,-4-2 0,-3 0 0,-3-1 0,-5 0 0,-3-116 0,-10 147-96,-2 0-1,-2 1 1,-3 0-1,-1 0 1,-3 2-1,-3 0 1,-35-66 0,49 103-120,-1 0 1,-1 1-1,0 0 1,-1 0 0,0 1-1,-1 0 1,0 1 0,0 0-1,-24-16 1,28 22-97,0 0-1,-1 1 1,1 0 0,0 1-1,-1-1 1,0 1 0,1 1-1,-1-1 1,0 1 0,0 0-1,0 1 1,0-1 0,0 1-1,0 1 1,0-1 0,0 1-1,0 1 1,1-1 0,-1 1-1,0 0 1,1 1 0,-10 4-1,2 1-423,-1 0 0,1 1 0,1 1 0,-24 21-1,-15 25-8927,42-42 1663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19.880"/>
    </inkml:context>
    <inkml:brush xml:id="br0">
      <inkml:brushProperty name="width" value="0.025" units="cm"/>
      <inkml:brushProperty name="height" value="0.025" units="cm"/>
    </inkml:brush>
  </inkml:definitions>
  <inkml:trace contextRef="#ctx0" brushRef="#br0">329 0 12940,'-11'2'1602,"-3"-1"-1218,0 2 0,0 0 0,1 0 0,-1 1 0,1 1 0,0 0 0,0 1 0,1 1 0,-1 0 0,2 0 0,-1 1 0,1 1 0,-14 13 0,12-8-148,1 1 0,1 1 0,0 0 0,1 0 0,1 1 1,1 0-1,0 1 0,1 0 0,1 0 0,1 1 0,-5 26 1,2 17 302,3-1 0,2 75 0,3-126-496,2 47 96,1 1 0,3-1-1,3 0 1,24 83-1,-23-106-123,1-1 0,2 1 0,2-2 0,1 0 0,1-1 0,2 0 0,1-2 0,33 39 0,-40-55-17,0 0-1,0-1 1,1-1 0,1 0-1,0-1 1,23 12 0,-30-18 5,0-1 0,1 1 0,-1-1 1,1-1-1,0 0 0,-1 0 0,1-1 0,0 0 1,0 0-1,0-1 0,0 0 0,0 0 0,0-1 1,15-4-1,-16 2 5,-1 0 0,0-1 0,1 0 0,-1-1 0,-1 1 0,1-1 1,-1-1-1,0 1 0,0-1 0,0 0 0,-1 0 0,0-1 0,0 1 0,-1-1 0,4-8 0,10-17 49,24-66 1,-41 96-57,23-63 158,-2 0-1,-3-1 0,-3-1 0,-3 0 0,-3-1 0,-3 0 1,-4-136-1,-7 175-46,-1-1 1,-1 1 0,-2 0 0,-1 0 0,-1 1 0,-2 0-1,0 1 1,-2 0 0,-1 1 0,-1 1 0,-1 0-1,-2 1 1,0 1 0,-42-39 0,56 58-209,-1 0 1,1-1-1,-1 2 0,0-1 0,0 1 1,0 0-1,0 0 0,-1 0 1,1 1-1,-1 0 0,-8-1 1,12 3-70,0-1-1,-1 1 1,1 0 0,0 1 0,0-1 0,0 0 0,0 1 0,0 0 0,0 0 0,0 0 0,0 0 0,0 0 0,0 1 0,0-1 0,1 1 0,-1 0 0,0 0 0,1 0 0,0 0-1,-1 0 1,1 0 0,0 1 0,0-1 0,0 1 0,-3 4 0,-14 31-3401,0 0-2610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2.892"/>
    </inkml:context>
    <inkml:brush xml:id="br0">
      <inkml:brushProperty name="width" value="0.025" units="cm"/>
      <inkml:brushProperty name="height" value="0.025" units="cm"/>
    </inkml:brush>
  </inkml:definitions>
  <inkml:trace contextRef="#ctx0" brushRef="#br0">0 99 5093,'0'-13'1393,"0"-40"977,0 21 7538,20 336-7723,0 6-2122,-19-224-167,-3 96-4260,1-179 3719,1 1 1,-1-1 0,1 0 0,-1 1 0,0-1 0,0 0-1,-1 0 1,1 0 0,-1 0 0,1 0 0,-4 4 0,-9 5-7529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6.798"/>
    </inkml:context>
    <inkml:brush xml:id="br0">
      <inkml:brushProperty name="width" value="0.025" units="cm"/>
      <inkml:brushProperty name="height" value="0.025" units="cm"/>
      <inkml:brushProperty name="color" value="#E71224"/>
    </inkml:brush>
  </inkml:definitions>
  <inkml:trace contextRef="#ctx0" brushRef="#br0">184 80 12876,'3'-16'968,"-1"10"-236,-1 0 1,0-1 0,0 1-1,-1 0 1,1-1 0,-2-7 0,1 13-695,0 0 0,-1 1 0,1-1 0,0 1 0,-1-1 0,1 0 0,0 1 0,-1-1 0,1 1-1,-1-1 1,1 1 0,-1-1 0,1 1 0,-1 0 0,1-1 0,-1 1 0,1-1 0,-1 1 0,1 0 0,-1 0 0,0-1 0,1 1 0,-1 0 0,0 0 0,1 0 0,-1 0 0,0 0 0,1 0 0,-1 0 0,0 0 0,1 0 0,-1 0 0,0 0 0,1 0 0,-1 0 0,0 0 0,1 1 0,-1-1 0,1 0 0,-1 1 0,0-1 0,1 0 0,-1 1 0,1-1 0,-1 0 0,1 1 0,-1-1 0,1 1 0,-1 0 0,-29 24 283,19-13-309,1 2-1,1-1 1,0 1-1,0 1 1,2 0-1,0 0 1,1 0-1,0 1 1,1 0-1,1 0 1,0 0-1,-1 25 1,5-40-13,1 0 0,-1 0 0,1 0 0,-1 0 0,1 0 0,-1 0 0,1 0 0,0 0 0,0 0 0,-1 0 0,1-1 0,0 1-1,0 0 1,0-1 0,0 1 0,0 0 0,0-1 0,0 1 0,0-1 0,0 0 0,0 1 0,0-1 0,0 0 0,0 0 0,1 0 0,-1 1 0,0-1 0,0 0 0,0 0 0,0-1 0,2 1 0,44-2 138,-45 1-124,61-9 148,-48 6-85,0 1 1,1 1-1,-1 0 1,1 1-1,25 2 1,-40-1-68,0 0 1,-1 0-1,1 0 1,0 1-1,0-1 1,0 0-1,-1 1 1,1-1-1,0 1 1,0-1-1,-1 1 1,1-1-1,0 1 1,-1-1 0,1 1-1,0 0 1,-1-1-1,1 1 1,-1 0-1,1 0 1,-1-1-1,0 1 1,1 0-1,-1 0 1,0 0-1,1-1 1,-1 1-1,0 0 1,0 0 0,0 0-1,0 0 1,0 0-1,0 0 1,0-1-1,0 1 1,0 0-1,0 0 1,0 0-1,-1 0 1,1 0-1,0-1 1,-1 1-1,1 0 1,-1 0 0,1 0-1,0-1 1,-2 2-1,0 3 94,-1 0-1,0 0 0,0 0 1,0 0-1,-1-1 1,-5 7-1,-10 6-43,0-1-1,-1-1 1,-1 0 0,-1-2 0,0 0-1,0-2 1,-2 0 0,1-2 0,-1 0-1,-28 5 1,52-13-100,-1-1 0,0 0 0,1 0 0,-1 1 0,0-1 0,1 0 0,-1 0 0,0 0 0,1 0 0,-1 0 0,0 0 0,0 0 0,1 0 0,-1 0 0,0 0 0,1-1 0,-1 1 0,0 0 0,1 0 0,-1-1 0,0 1 0,1 0 0,-1-1 0,1 1 0,-1 0 0,1-1 0,-1 1 0,1-1 0,-1 1 0,0-2 0,1 1-109,0 0 0,0 0 0,0-1 1,1 1-1,-1 0 0,0 0 1,1-1-1,-1 1 0,1 0 0,-1 0 1,1 0-1,-1 0 0,1 0 0,0-1 1,-1 1-1,1 1 0,1-2 1,34-32-3919,17-5-1228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3.237"/>
    </inkml:context>
    <inkml:brush xml:id="br0">
      <inkml:brushProperty name="width" value="0.025" units="cm"/>
      <inkml:brushProperty name="height" value="0.025" units="cm"/>
    </inkml:brush>
  </inkml:definitions>
  <inkml:trace contextRef="#ctx0" brushRef="#br0">7 218 11339,'0'0'4265,"-2"13"-3106,0 7-881,0-1 0,2 1 1,0 0-1,1-1 0,1 1 1,6 26-1,-8-45-272,55 160 771,-49-146-727,1-1 0,0 0 0,1 0 0,1-1 0,0 0 0,1 0 0,0-1 0,20 18 0,-28-27-30,1-1 0,0 0 0,0 0 0,0 0 1,0 0-1,0 0 0,0-1 0,1 1 0,-1-1 0,0 0 0,1 0 0,-1 0 0,1 0 0,-1-1 0,1 1 0,0-1 0,-1 0 0,1 0 0,5-1 0,-5-1 64,1 1-1,-1-1 1,0 0-1,0 0 1,0-1-1,0 1 0,0-1 1,0 0-1,0 0 1,-1 0-1,0 0 1,0-1-1,4-4 0,7-12 310,-2-1 0,0-1 0,0 0-1,11-37 1,-18 47-381,88-264 717,-50 90-4223,-37 145-227,-5 23-2167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4.352"/>
    </inkml:context>
    <inkml:brush xml:id="br0">
      <inkml:brushProperty name="width" value="0.025" units="cm"/>
      <inkml:brushProperty name="height" value="0.025" units="cm"/>
    </inkml:brush>
  </inkml:definitions>
  <inkml:trace contextRef="#ctx0" brushRef="#br0">187 124 8104,'0'0'2034,"0"-10"555,-3-103 5712,2 113-8191,0 0 0,0 0 1,1 0-1,-1-1 0,0 1 0,0 0 1,0 1-1,1-1 0,-1 0 0,0 0 1,0 0-1,1 0 0,-1 1 0,0-1 0,0 0 1,1 1-1,-1-1 0,0 0 0,0 1 1,-8 7 39,0-1 0,1 1 0,0 0 1,0 1-1,1 0 0,0 0 0,-10 18 1,-36 77-120,47-90-27,-22 58-20,26-67 3,1 1 0,-1-1 0,1 0-1,1 0 1,-1 1 0,1-1-1,0 0 1,0 1 0,0-1 0,1 0-1,2 9 1,-2-13 8,0 1 0,0-1 0,0 0 0,1 0 0,-1 0 0,0 0 0,1-1 0,-1 1 0,0 0 0,1-1 0,-1 1 0,1 0 0,-1-1 0,1 0 0,-1 1 0,1-1 0,-1 0 0,1 0 0,0 0 0,-1 0 0,1 0 0,-1 0 0,4-1 0,40-5 45,-13-2-35,-21 5-8,0 0 0,1 1 0,-1 0 0,1 1 0,18-1-1,-27 3 4,0-1-1,-1 0 1,1 1-1,0 0 0,-1 0 1,1 0-1,0 0 0,-1 0 1,1 0-1,-1 0 0,0 1 1,1 0-1,-1-1 0,0 1 1,0 0-1,0 0 1,0 0-1,0 0 0,0 0 1,-1 1-1,1-1 0,-1 0 1,0 1-1,1-1 0,-1 1 1,0 0-1,0-1 1,0 5-1,1 1 89,0 1-1,-1-1 1,0 1 0,-1-1 0,0 1-1,0 0 1,-1-1 0,0 1 0,-1-1-1,1 1 1,-2-1 0,1 0 0,-1 1-1,0-1 1,-1-1 0,0 1-1,0 0 1,-1-1 0,0 0 0,0 0-1,0 0 1,-1-1 0,0 0 0,-1 0-1,1 0 1,-1-1 0,0 0 0,0 0-1,-1-1 1,1 0 0,-1 0 0,0-1-1,0 0 1,-1 0 0,1-1 0,0 0-1,-1-1 1,-11 2 0,19-3-108,1 0 0,0 0-1,0 0 1,-1 0 0,1 0 0,0 0 0,-1 0 0,1 0 0,0 0-1,0 0 1,-1 0 0,1 0 0,0 0 0,0 0 0,-1-1 0,1 1 0,0 0-1,0 0 1,-1 0 0,1 0 0,0 0 0,0 0 0,0-1 0,-1 1-1,1 0 1,0 0 0,0 0 0,0-1 0,0 1 0,-1 0 0,1 0 0,0-1-1,0 1 1,0 0 0,0 0 0,0-1 0,0 1 0,0 0 0,0 0-1,0-1 1,0 1 0,0 0 0,0 0 0,0-1 0,7-14-1311,15-10-1424,21-18-5161,-20 18 554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4.824"/>
    </inkml:context>
    <inkml:brush xml:id="br0">
      <inkml:brushProperty name="width" value="0.025" units="cm"/>
      <inkml:brushProperty name="height" value="0.025" units="cm"/>
    </inkml:brush>
  </inkml:definitions>
  <inkml:trace contextRef="#ctx0" brushRef="#br0">23 70 18930,'0'0'5333,"-3"10"-4986,-1 2-303,0 0 1,1 0-1,1 1 1,0-1-1,0 1 1,2-1-1,-1 1 1,3 14-1,-2-27-44,0 1 1,0-1-1,0 0 0,0 1 0,0-1 0,0 0 0,0 0 1,0 1-1,1-1 0,-1 0 0,0 0 0,0 1 0,0-1 1,0 0-1,1 0 0,-1 1 0,0-1 0,0 0 0,0 0 1,1 0-1,-1 0 0,0 1 0,0-1 0,1 0 0,-1 0 1,0 0-1,0 0 0,1 0 0,-1 0 0,0 0 0,1 0 1,-1 0-1,0 0 0,0 0 0,1 0 0,-1 0 0,0 0 1,1 0-1,-1 0 0,0 0 0,0 0 0,1 0 0,-1 0 1,0 0-1,0 0 0,1-1 0,-1 1 0,0 0 0,0 0 1,1 0-1,-1 0 0,0-1 0,0 1 0,0 0 0,1 0 1,-1-1-1,0 1 0,12-14 161,-2-7-75,-1-1-1,6-22 0,-10 25-33,1 1 1,1 0-1,18-31 0,-25 49-53,0-1 0,0 1 1,0 0-1,0 0 0,0 0 1,0 0-1,0-1 0,0 1 1,0 0-1,0 0 0,0 0 1,0 0-1,1 0 0,-1-1 1,0 1-1,0 0 0,0 0 1,0 0-1,0 0 0,0 0 1,1 0-1,-1 0 0,0 0 1,0-1-1,0 1 0,0 0 1,1 0-1,-1 0 0,0 0 1,0 0-1,0 0 0,0 0 1,1 0-1,-1 0 0,0 0 1,0 0-1,0 0 0,1 0 1,-1 0-1,0 0 0,0 0 1,0 0-1,0 1 0,0-1 1,1 0-1,-1 0 0,0 0 1,0 0-1,0 0 0,0 0 1,0 0-1,1 1 0,3 12-75,0 23-27,-4-34 109,1 15 0,4 75 39,4-1 1,3 1-1,31 107 0,-41-192 116,0 0 1,0 0-1,-1-1 0,0 1 0,0 0 1,-1 0-1,0 0 0,0 0 0,-1 9 0,0-14-107,1 0 0,-1 0 0,0 0-1,1 0 1,-1 0 0,0 0-1,0 0 1,-1-1 0,1 1 0,0 0-1,-1-1 1,1 1 0,0-1-1,-1 1 1,0-1 0,1 0-1,-1 1 1,0-1 0,0 0 0,0 0-1,0 0 1,0-1 0,0 1-1,0 0 1,0-1 0,0 1 0,0-1-1,0 0 1,0 1 0,0-1-1,0 0 1,-4-1 0,0 0-37,1 0-1,-1 0 1,0 0 0,1-1 0,-1 0 0,1-1 0,0 1-1,0-1 1,0 0 0,0 0 0,0 0 0,0-1 0,1 1-1,0-1 1,0-1 0,0 1 0,0 0 0,0-1 0,1 0-1,0 0 1,0 0 0,1 0 0,-4-8 0,0 1-90,1 0 1,0-1-1,1 1 1,1-1 0,0 0-1,0 0 1,1-1-1,1 1 1,1-19-1,0 26-183,2-1 0,-1 1 0,1-1 0,0 1 0,0 0 0,1 0-1,0 0 1,0 0 0,0 0 0,5-5 0,46-53-5600,-26 33 1119,4-7-3783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5.460"/>
    </inkml:context>
    <inkml:brush xml:id="br0">
      <inkml:brushProperty name="width" value="0.025" units="cm"/>
      <inkml:brushProperty name="height" value="0.025" units="cm"/>
    </inkml:brush>
  </inkml:definitions>
  <inkml:trace contextRef="#ctx0" brushRef="#br0">0 23 17200,'0'0'5590,"0"9"-4389,2 41-702,1-1 1,3 1 0,2-1-1,19 65 1,-27-114-483,0 0-1,0 0 0,0 0 1,0 0-1,0-1 1,0 1-1,0 0 1,0 0-1,0 0 1,0 0-1,0 0 1,0 0-1,1 0 1,-1 0-1,0 0 0,0 0 1,0 0-1,0 0 1,0 0-1,0 0 1,0 0-1,0 0 1,0 0-1,1 0 1,-1 0-1,0 0 1,0 0-1,0 0 0,0 0 1,0 0-1,0 0 1,0 0-1,0 1 1,0-1-1,0 0 1,1 0-1,-1 0 1,0 0-1,0 0 1,0 0-1,0 0 0,0 0 1,0 0-1,0 0 1,0 0-1,0 0 1,0 1-1,0-1 1,0 0-1,0 0 1,0 0-1,0 0 1,0 0-1,0 0 0,0 0 1,3-14 417,-1-23-178,-1-11-182,1 33-44,-1 0-1,0 0 1,-2 0 0,1 0 0,-2 1 0,0-1-1,-1 0 1,-9-26 0,12 40-20,0 1 0,0 0 1,0-1-1,0 1 0,0 0 1,0 0-1,0-1 0,0 1 0,0 0 1,0-1-1,-1 1 0,1 0 0,0 0 1,0-1-1,0 1 0,0 0 1,-1 0-1,1-1 0,0 1 0,0 0 1,0 0-1,-1 0 0,1 0 0,0-1 1,0 1-1,-1 0 0,1 0 1,0 0-1,-1 0 0,1 0 0,0 0 1,0 0-1,-1 0 0,1 0 0,0 0 1,-1 0-1,1 0 0,-1 0 1,-3 12 22,2 21-177,2-33 153,0 4-15,1-1 0,-1 0 1,1 1-1,-1-1 0,1 1 0,0-1 0,0 0 1,1 0-1,-1 1 0,1-1 0,-1 0 1,1 0-1,0 0 0,0-1 0,1 1 1,-1 0-1,4 2 0,-5-3 4,1-1-1,-1 0 1,1 0-1,-1-1 1,1 1 0,0 0-1,-1 0 1,1-1 0,0 1-1,-1-1 1,1 0-1,0 1 1,0-1 0,-1 0-1,1 0 1,0 0-1,0 0 1,-1 0 0,1-1-1,0 1 1,0 0-1,-1-1 1,1 1 0,0-1-1,-1 0 1,1 0 0,-1 1-1,1-1 1,-1 0-1,1 0 1,-1 0 0,1-1-1,-1 1 1,0 0-1,0-1 1,1 0 0,5-8 23,0 1 0,-1-1 0,-1 0 0,0 0 0,0-1 0,-1 1 0,6-23 0,4-33-189,-14 102 119,-1-12 31,1 0 0,1-1 0,1 1 0,6 25 0,-8-48 19,0 1 1,0-1-1,1 0 0,-1 0 1,0 0-1,1 1 1,-1-1-1,1 0 1,0 0-1,-1 0 0,1 0 1,0 0-1,0 0 1,-1 0-1,1 0 0,0 0 1,0 0-1,2 1 1,-2-2 0,0 0 1,-1 0 0,1 0-1,0 0 1,0 0 0,-1 0 0,1 0-1,0 0 1,-1 0 0,1 0 0,0-1-1,0 1 1,-1 0 0,1 0-1,0-1 1,-1 1 0,1 0 0,0-1-1,-1 1 1,1-1 0,-1 1 0,2-2-1,1-2 14,1 0 1,-1 0-1,0 0 0,0-1 0,0 1 0,0-1 1,1-6-1,7-15 17,-2 0 0,0-1 0,-2 0 0,4-29 0,-13 141-159,-1-35 149,9 90 0,1-122-464,2-24-1087,5-28-1964,-11-36-3806,-3 26 1688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5.792"/>
    </inkml:context>
    <inkml:brush xml:id="br0">
      <inkml:brushProperty name="width" value="0.025" units="cm"/>
      <inkml:brushProperty name="height" value="0.025" units="cm"/>
    </inkml:brush>
  </inkml:definitions>
  <inkml:trace contextRef="#ctx0" brushRef="#br0">2 39 10698,'0'0'15919,"-2"-38"-30909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6.219"/>
    </inkml:context>
    <inkml:brush xml:id="br0">
      <inkml:brushProperty name="width" value="0.025" units="cm"/>
      <inkml:brushProperty name="height" value="0.025" units="cm"/>
    </inkml:brush>
  </inkml:definitions>
  <inkml:trace contextRef="#ctx0" brushRef="#br0">1 261 3555,'0'0'17670,"11"-3"-15726,-5 1-1837,0 1 1,0-1-1,0-1 0,0 1 1,-1-1-1,1 0 1,-1 0-1,1-1 1,-1 0-1,0 1 1,-1-2-1,1 1 1,-1-1-1,0 1 1,0-1-1,0 0 0,0-1 1,-1 1-1,0 0 1,0-1-1,-1 0 1,3-9-1,-2 6-66,-1-1-1,-1 1 1,1-1 0,-2 0-1,0-19 1,0 27-28,1 0 0,-1 1 0,0-1-1,-1 0 1,1 1 0,0-1 0,0 0 0,-1 1 0,1-1 0,0 1 0,-1-1 0,0 1 0,1-1 0,-1 1 0,0-1 0,0 1 0,0-1 0,0 1 0,0 0 0,0 0 0,0-1 0,0 1 0,-1 0 0,1 0 0,0 0 0,-1 0 0,1 1 0,-1-1 0,1 0 0,-1 1-1,1-1 1,-1 1 0,1-1 0,-1 1 0,0 0 0,1-1 0,-1 1 0,0 0 0,1 0 0,-1 0 0,0 0 0,-2 1 0,1 1-13,0-1 0,0 1 0,0 0 0,0 0-1,1 0 1,-1 0 0,1 0 0,-1 0 0,1 1 0,0-1 0,0 1 0,0 0-1,0 0 1,0 0 0,1 0 0,-1 0 0,1 0 0,0 0 0,0 0 0,0 0-1,-1 7 1,-1 5 14,0 1 0,1-1 0,-1 21 0,3-26 14,-1 0 1,2 0-1,0 0 0,0-1 0,0 1 0,7 19 0,-8-28-22,1 1 0,0 0-1,0-1 1,0 1 0,0-1 0,0 1 0,0-1 0,0 1 0,1-1-1,-1 0 1,0 1 0,1-1 0,-1 0 0,1 0 0,-1 0 0,1 0 0,0 0-1,1 0 1,0 0 6,0-1 0,0 0 0,-1 1-1,1-1 1,0 0 0,0-1 0,0 1 0,-1 0-1,1-1 1,0 0 0,0 0 0,-1 1 0,1-2-1,-1 1 1,5-3 0,1 0 34,0-2 1,0 1 0,-1-1-1,0 0 1,0-1-1,0 1 1,-1-1 0,7-9-1,43-72 74,-20 29-77,-36 59-44,0-1 0,1 1 0,-1-1 0,0 1-1,0-1 1,0 1 0,1-1 0,-1 1 0,0 0 0,1-1 0,-1 1 0,0 0 0,1-1 0,-1 1 0,0 0 0,1-1 0,-1 1 0,1 0 0,-1-1 0,1 1 0,-1 0 0,0 0-1,1 0 1,-1 0 0,1-1 0,-1 1 0,1 0 0,-1 0 0,1 0 0,-1 0 0,1 0 0,-1 0 0,1 0 0,-1 0 0,1 1 0,0-1 0,8 20 106,-2 47 161,-6-51-273,-1-11 12,1 1-1,0-1 1,0 0-1,1 0 1,-1 0-1,5 9 1,-6-14-2,1 1 1,0 0-1,-1 0 1,1-1 0,-1 1-1,1 0 1,0-1 0,0 1-1,-1 0 1,1-1-1,0 1 1,0-1 0,0 1-1,0-1 1,-1 0-1,1 1 1,0-1 0,0 0-1,0 0 1,0 1 0,0-1-1,0 0 1,0 0-1,0 0 1,0 0 0,0 0-1,0-1 1,0 1-1,0 0 1,0 0 0,0 0-1,0-1 1,-1 1 0,1-1-1,0 1 1,0-1-1,0 1 1,0-1 0,-1 1-1,1-1 1,0 0-1,-1 1 1,1-1 0,0 0-1,0-1 1,11-10 109,-1 0-1,0-1 1,-1-1 0,11-19-1,20-24-99,-29 42 1,22-25-78,-33 39 23,1-1-1,0 0 1,0 1-1,0-1 0,0 1 1,0-1-1,0 1 1,0 0-1,1 0 1,-1 0-1,0 0 0,1 0 1,-1 1-1,0-1 1,5 0-1,-6 2 33,0-1-1,0 1 1,0-1-1,0 1 1,0 0-1,0-1 1,0 1-1,0 0 1,0 0-1,-1-1 1,1 1 0,0 0-1,-1 0 1,1 0-1,-1 0 1,1 0-1,-1 0 1,1 0-1,-1 0 1,1 0-1,-1 0 1,0 0-1,0 0 1,0 1-1,0-1 1,1 0 0,-2 2-1,3 40 110,-2-34-52,0 9 38,-1-12-57,1 1-1,0-1 0,0 0 1,1 0-1,-1 1 1,1-1-1,1 0 0,-1 0 1,1 0-1,0 0 0,4 7 1,-6-13-67,1 1 1,-1 0-1,1-1 0,0 1 1,-1 0-1,1-1 1,0 1-1,0-1 0,-1 1 1,1-1-1,0 1 0,0-1 1,0 0-1,0 1 1,0-1-1,0 0 0,-1 0 1,1 0-1,0 0 1,0 0-1,0 0 0,0 0 1,0 0-1,0 0 1,0 0-1,0 0 0,0 0 1,0-1-1,-1 1 1,1 0-1,0-1 0,0 1 1,0-1-1,0 1 1,-1-1-1,1 1 0,0-1 1,1-1-1,22-26-5921,-11 1-3255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7.270"/>
    </inkml:context>
    <inkml:brush xml:id="br0">
      <inkml:brushProperty name="width" value="0.025" units="cm"/>
      <inkml:brushProperty name="height" value="0.025" units="cm"/>
    </inkml:brush>
  </inkml:definitions>
  <inkml:trace contextRef="#ctx0" brushRef="#br0">15 298 8136,'9'-67'2446,"-5"24"345,3-1 1,1 1 0,18-57 0,-23 101-1381,-1 10-1135,-2 114 273,-6 0 1,-42 237 0,43-331-418,0-11-120,1 1 0,1-1-1,1 1 1,1 0 0,3 34 0,2-47-1673,0-16-349,1-18-2455,-5-2-1572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7.645"/>
    </inkml:context>
    <inkml:brush xml:id="br0">
      <inkml:brushProperty name="width" value="0.025" units="cm"/>
      <inkml:brushProperty name="height" value="0.025" units="cm"/>
    </inkml:brush>
  </inkml:definitions>
  <inkml:trace contextRef="#ctx0" brushRef="#br0">21 4 8264,'0'0'7751,"-4"9"-6283,0 3-1112,1 0-1,0 1 1,0 0-1,2-1 1,-1 1-1,2 0 1,0 16-1,13 101 2117,-5-59-2108,-6-52-230,-1 1 29,1-1 1,0 1-1,2 0 0,0-1 0,1 0 0,16 37 0,-21-55-129,1 0 0,0 1-1,0-1 1,0 0 0,0 1-1,0-1 1,0 0 0,0 0-1,0 0 1,0 0 0,1 0 0,-1 0-1,0 0 1,1-1 0,-1 1-1,1 0 1,-1-1 0,1 1-1,-1-1 1,1 1 0,-1-1 0,1 0-1,-1 0 1,1 0 0,0 1-1,-1-2 1,1 1 0,-1 0-1,1 0 1,-1 0 0,1-1 0,-1 1-1,1-1 1,-1 1 0,1-1-1,-1 0 1,1 1 0,-1-1 0,3-2-1,4-2 138,0-1 1,-1 0-1,1-1 0,-1 0 0,7-8 1,176-228 952,-73 74-4570,-90 125-2464,-13 11-4409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8.406"/>
    </inkml:context>
    <inkml:brush xml:id="br0">
      <inkml:brushProperty name="width" value="0.025" units="cm"/>
      <inkml:brushProperty name="height" value="0.025" units="cm"/>
    </inkml:brush>
  </inkml:definitions>
  <inkml:trace contextRef="#ctx0" brushRef="#br0">0 1 0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8.830"/>
    </inkml:context>
    <inkml:brush xml:id="br0">
      <inkml:brushProperty name="width" value="0.025" units="cm"/>
      <inkml:brushProperty name="height" value="0.025" units="cm"/>
    </inkml:brush>
  </inkml:definitions>
  <inkml:trace contextRef="#ctx0" brushRef="#br0">81 389 288,'-5'-11'715,"0"0"0,0 0 0,1 0-1,0-1 1,1 0 0,0 1 0,1-1-1,-1-17 1,9-235 13266,-26 374-10534,-4 27-3739,18-65 295,4 141 0,2-210-2,0 0 1,0 0 0,1 0 0,-1-1-1,1 1 1,0 0 0,0 0-1,0 0 1,0-1 0,0 1 0,0 0-1,1-1 1,-1 1 0,1-1 0,0 0-1,0 1 1,0-1 0,0 0 0,5 3-1,-5-4 6,0 0 0,0-1-1,0 1 1,0-1-1,1 0 1,-1 1 0,0-1-1,1 0 1,-1 0 0,0-1-1,0 1 1,1 0-1,-1-1 1,0 0 0,0 1-1,0-1 1,0 0-1,0 0 1,1 0 0,-2 0-1,1 0 1,0-1 0,0 1-1,0 0 1,-1-1-1,4-3 1,16-15 142,-1-2 0,-1 0 0,-1-1 0,-1-1 0,-1-1 0,19-38 0,-5-2 154,34-101 1,-61 157-254,4-11 182,0-2 0,-1 1 1,-1-1-1,2-30 0,-48 195 858,26-80-1140,4 0 0,-7 111 0,18-173 31,-1 1-1,1 0 1,0 0 0,0 0 0,1-1-1,-1 1 1,0 0 0,1 0-1,-1 0 1,1-1 0,-1 1 0,1 0-1,0-1 1,0 1 0,0 0-1,0-1 1,0 1 0,2 1 0,-2-2 8,0-1 0,0 1 1,0-1-1,0 1 0,0-1 1,0 0-1,0 0 0,0 0 1,0 1-1,0-1 0,0 0 1,0 0-1,1 0 0,-1-1 1,0 1-1,0 0 0,0 0 1,0 0-1,0-1 0,0 1 1,2-2-1,4-1-128,0-2 0,0 1 0,-1-1 0,0 0-1,0 0 1,10-11 0,30-45-3523,-25 13-2664,-10 13-2173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7.147"/>
    </inkml:context>
    <inkml:brush xml:id="br0">
      <inkml:brushProperty name="width" value="0.025" units="cm"/>
      <inkml:brushProperty name="height" value="0.025" units="cm"/>
      <inkml:brushProperty name="color" value="#E71224"/>
    </inkml:brush>
  </inkml:definitions>
  <inkml:trace contextRef="#ctx0" brushRef="#br0">297 92 12812,'-13'4'1938,"-9"5"-1329,0 1 0,1 1 0,1 0 1,0 2-1,0 0 0,1 1 0,1 1 0,-32 34 0,38-36-279,2 1-1,-1 0 0,-8 18 0,16-27-269,0 0-1,1 0 0,0 0 0,0 0 0,0 1 1,1-1-1,-1 1 0,1-1 0,1 1 1,-1 0-1,1-1 0,0 1 0,1 6 0,-1-11-47,1 0 0,-1 0 0,1 0-1,-1 0 1,1 0 0,0 0 0,-1 0-1,1 0 1,0 0 0,0 0 0,0 0-1,0 0 1,0 0 0,0-1 0,0 1-1,0 0 1,0-1 0,0 1 0,0-1-1,0 1 1,0-1 0,1 0 0,-1 1-1,0-1 1,0 0 0,0 0 0,1 0-1,-1 0 1,2 0 0,37-4 698,-30 0-496,0 0 0,-1 0 0,1-1 0,-1 0 1,0 0-1,-1-1 0,1-1 0,-1 1 0,0-1 0,-1-1 0,0 1 1,12-17-1,-11 13-45,0-1 1,0 0-1,-1-1 1,-1 1-1,0-1 1,-1 0-1,0-1 1,-1 1-1,3-15 1,-6 19-126,0 0 0,-1-1 1,0 1-1,0 0 0,-1 0 0,0 0 1,-1 0-1,0 0 0,0 0 1,-1 0-1,0 1 0,-4-10 0,5 14-218,0 1 0,-1-1 0,1 1 0,0 0 0,-1 0 0,0 0 0,0 0 0,0 0 0,0 0 0,0 1 0,0 0 0,-1-1 0,1 1 0,-1 1 0,0-1 0,1 0 0,-1 1 0,0 0 0,0 0 0,0 0 0,0 0 0,0 1 0,0-1 0,0 1 0,0 0 0,0 0 0,0 1 0,0-1 0,-6 2 0,8-2-182,1 1 0,-1-1 0,1 1 0,0-1-1,-1 1 1,1-1 0,-1 1 0,1 0 0,0-1 0,0 1-1,-1 0 1,1 0 0,0 0 0,0 0 0,0 0 0,0 0-1,0 0 1,0 1 0,1-1 0,-1 0 0,0 0-1,0 1 1,1-1 0,-1 2 0,-1 13-7257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9.264"/>
    </inkml:context>
    <inkml:brush xml:id="br0">
      <inkml:brushProperty name="width" value="0.025" units="cm"/>
      <inkml:brushProperty name="height" value="0.025" units="cm"/>
    </inkml:brush>
  </inkml:definitions>
  <inkml:trace contextRef="#ctx0" brushRef="#br0">66 0 14446,'0'0'10463,"-1"14"-10303,-22 166 219,-15 157-208,37-320-164,0-10 22,0-1 0,1 1 0,0 0 1,0 0-1,0 0 0,1 0 0,1 7 0,0-14-9,-1 1-1,0-1 0,0 0 1,0 0-1,0 0 1,1 0-1,-1 0 0,0 0 1,0 0-1,0 0 1,0-1-1,1 1 0,-1 0 1,0-1-1,0 1 1,0-1-1,0 1 1,0-1-1,0 1 0,0-1 1,2-1-1,11-12 159,-1 0-1,-1-1 0,0 0 1,0-1-1,-2 0 1,0-1-1,11-25 0,0 2-117,11-15-35,-2-2-1,-4-1 1,-1-1-1,23-89 1,-66 176-10852,-1-2 3343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9.703"/>
    </inkml:context>
    <inkml:brush xml:id="br0">
      <inkml:brushProperty name="width" value="0.025" units="cm"/>
      <inkml:brushProperty name="height" value="0.025" units="cm"/>
    </inkml:brush>
  </inkml:definitions>
  <inkml:trace contextRef="#ctx0" brushRef="#br0">12 114 14029,'-2'8'3385,"0"1"-2866,-6 38 3574,8-45-4025,0-1 0,0 0 0,0 0 0,1 1-1,-1-1 1,0 0 0,0 0 0,1 1 0,-1-1-1,1 0 1,-1 0 0,1 0 0,0 0 0,-1 0-1,1 0 1,0 0 0,0 0 0,0 0 0,-1 0 0,1 0-1,0 0 1,0-1 0,0 1 0,1 0 0,-1-1-1,0 1 1,0-1 0,0 1 0,0-1 0,0 0-1,1 1 1,-1-1 0,0 0 0,0 0 0,1 0-1,1 0 1,0 0-57,0 0-1,0-1 0,0 1 0,0-1 1,0 0-1,-1 0 0,1 0 1,0 0-1,0-1 0,-1 1 1,1-1-1,-1 0 0,1 1 0,-1-1 1,0 0-1,0 0 0,0-1 1,4-4-1,35-57-276,-8 13 267,-31 48-14,1 0-1,-1 0 1,1 1 0,0-1-1,0 1 1,0 0 0,0 0 0,0 0-1,0 0 1,0 1 0,1-1-1,-1 1 1,1-1 0,6 0 0,-9 2 10,1 0 1,0 0 0,-1 1-1,1-1 1,-1 0 0,1 1-1,-1-1 1,1 1 0,-1 0-1,1-1 1,-1 1 0,1 0 0,-1 0-1,0 0 1,1 0 0,-1 0-1,0 0 1,0 0 0,0 1-1,0-1 1,0 0 0,0 0 0,0 1-1,0-1 1,0 1 0,-1-1-1,1 1 1,-1-1 0,1 1-1,-1 0 1,0-1 0,1 1 0,-1 3-1,5 40 339,-2 0 0,-5 68 0,2-110-73,7-105 725,2-47-417,-12 126-500,1 32-525,2-8 287,0 0 0,0 1 0,1-1 1,-1 1-1,0-1 0,0 0 0,1 1 0,-1-1 0,1 0 0,-1 1 0,1-1 0,0 0 1,-1 0-1,1 1 0,0-1 0,0 0 0,0 0 0,0 0 0,0 0 0,0 0 1,0 0-1,0-1 0,0 1 0,0 0 0,1 0 0,-1-1 0,0 1 0,0-1 0,1 1 1,-1-1-1,3 1 0,12 0-3495,2-1-2056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30.492"/>
    </inkml:context>
    <inkml:brush xml:id="br0">
      <inkml:brushProperty name="width" value="0.025" units="cm"/>
      <inkml:brushProperty name="height" value="0.025" units="cm"/>
    </inkml:brush>
  </inkml:definitions>
  <inkml:trace contextRef="#ctx0" brushRef="#br0">101 0 7976,'0'0'7089,"-8"5"-3870,0 1-2978,1 0-1,-1 1 1,2 0-1,-1 0 1,1 0-1,0 1 1,0 0-1,1 0 1,0 0-1,1 1 1,-1-1-1,2 1 1,-1 0 0,1 0-1,1 1 1,-3 16-1,4-19-233,0 0 1,1 0-1,-1 0 0,2 0 1,-1 0-1,1 0 0,2 11 1,-2-17-9,-1 1 0,1 0 1,-1-1-1,1 0 0,0 1 1,0-1-1,0 1 0,-1-1 0,1 0 1,0 0-1,1 1 0,-1-1 1,0 0-1,0 0 0,0 0 1,1 0-1,-1 0 0,1-1 1,-1 1-1,1 0 0,-1-1 1,1 1-1,-1-1 0,1 1 1,-1-1-1,1 0 0,-1 1 1,1-1-1,0 0 0,-1 0 1,1 0-1,0 0 0,-1-1 1,1 1-1,-1 0 0,1-1 1,-1 1-1,3-2 0,2 0 18,0-1-1,-1 0 1,0-1-1,1 1 1,-1-1-1,0 0 1,-1 0-1,1-1 1,-1 1-1,1-1 1,-1 0-1,-1 0 1,1 0 0,5-12-1,-3 5 5,0 0 0,0-1 0,-1 0 0,-1 0 0,6-25 0,-12-3 297,-6 29 243,7 12-533,0 1 1,0-1-1,0 0 1,0 0 0,0 1-1,0-1 1,1 1-1,-1-1 1,0 1-1,0-1 1,0 1-1,1-1 1,-1 1 0,0-1-1,1 1 1,-1 0-1,0 0 1,1-1-1,-1 1 1,0 1 0,-4 6-1,0 0 0,0 0 0,1 1 0,0-1 0,1 1 0,0 0 0,0 0 0,-2 15 0,2-1-19,0 0-1,1 30 0,2-52-11,-1 0 1,1 0-1,0 1 0,0-1 1,0 0-1,0 0 0,0 0 0,0 0 1,0 1-1,0-1 0,1 0 1,-1 0-1,0 0 0,1 0 0,-1 0 1,1 0-1,-1 0 0,1 0 1,-1 0-1,1 0 0,0 0 0,-1 0 1,1 0-1,0 0 0,0 0 1,0-1-1,0 1 0,0 0 0,0-1 1,0 1-1,0-1 0,0 1 1,0-1-1,0 1 0,0-1 0,0 0 1,0 1-1,1-1 0,-1 0 1,0 0-1,0 0 0,0 0 0,0 0 1,3 0-1,0-1 13,0 0 0,-1-1 1,1 1-1,0-1 0,0 0 0,-1 0 0,1 0 0,-1 0 1,0 0-1,1-1 0,4-5 0,5-6-25,0-1-1,-1 0 1,-1-1-1,-1 0 0,0 0 1,-1-1-1,-1-1 1,0 1-1,-2-1 1,0 0-1,5-26 0,-42 141-10,24-67 136,1 0 1,1-1 0,-1 49 0,6-76-106,-1-1 0,1 0 1,0 0-1,0 1 0,0-1 1,0 0-1,0 0 0,1 1 1,-1-1-1,0 0 0,0 0 0,1 0 1,-1 1-1,1-1 0,-1 0 1,1 0-1,0 0 0,-1 0 1,1 0-1,0 0 0,0 0 0,-1 0 1,1 0-1,0 0 0,0 0 1,0-1-1,0 1 0,2 0 1,-1 0 12,0-1 1,0 0-1,0 0 1,0 0 0,0 0-1,0-1 1,0 1 0,0-1-1,0 1 1,0-1-1,0 1 1,0-1 0,0 0-1,0 0 1,2-1 0,8-6 90,-1 0 1,0 0 0,20-20 0,67-88 1,5-5-286,-103 121 168,1 0 0,-1 0 0,0-1 0,0 1-1,0 0 1,0 0 0,1-1 0,-1 1 0,0 0-1,0 0 1,0 0 0,1-1 0,-1 1 0,0 0 0,0 0-1,1 0 1,-1 0 0,0 0 0,0 0 0,1-1-1,-1 1 1,0 0 0,1 0 0,-1 0 0,0 0 0,0 0-1,1 0 1,-1 0 0,0 0 0,1 0 0,-1 0 0,0 0-1,0 1 1,1-1 0,-1 0 0,0 0 0,0 0-1,1 0 1,-1 0 0,0 0 0,0 1 0,1-1 0,-1 0-1,0 1 1,4 16-87,-6 24 154,-20 50 50,15-69 18,1 1 1,-4 37 0,9-59-125,1-1 0,0 1 0,0-1 0,0 0 0,0 1 0,0-1 1,0 1-1,0-1 0,0 1 0,0-1 0,0 1 0,0-1 0,0 0 0,0 1 0,0-1 0,0 1 0,0-1 0,0 1 1,1-1-1,-1 0 0,0 1 0,0-1 0,0 1 0,1-1 0,-1 0 0,0 1 0,1-1 0,-1 0 0,0 1 0,1-1 0,-1 0 1,0 0-1,1 1 0,-1-1 0,0 0 0,1 0 0,-1 0 0,1 1 0,0-1 0,18-9 200,18-23 176,33-47-120,-49 53-358,0 2-1,1 1 1,48-39 0,-70 62 90,1-1 0,-1 1-1,1 0 1,-1-1 0,1 1 0,-1-1-1,1 1 1,-1 0 0,1-1 0,0 1 0,-1 0-1,1 0 1,-1 0 0,1-1 0,0 1 0,-1 0-1,1 0 1,0 0 0,-1 0 0,1 0 0,0 0-1,-1 0 1,1 0 0,-1 1 0,1-1 0,0 0-1,-1 0 1,1 0 0,0 1 0,-1-1 0,1 0-1,-1 1 1,1-1 0,-1 0 0,1 1-1,-1-1 1,1 1 0,-1-1 0,1 1 0,-1-1-1,0 1 1,1-1 0,-1 1 0,0-1 0,1 1-1,-1 0 1,0-1 0,0 1 0,0-1 0,1 1-1,-1 0 1,0-1 0,0 1 0,0 0 0,0-1-1,0 1 1,0 0 0,0-1 0,0 1 0,-1 0-1,1 0 1,-3 52 68,3-47-54,-11 58 23,6-41 80,2-1 1,-2 34 0,5-56-108,0 1 0,0-1 0,0 0 0,0 1 0,0-1 0,0 0 0,0 0 0,0 1 0,0-1 0,0 0 0,0 1 0,0-1 0,0 0 0,0 1 0,0-1 0,0 0 1,1 0-1,-1 1 0,0-1 0,0 0 0,0 0 0,0 1 0,1-1 0,-1 0 0,0 0 0,0 1 0,1-1 0,-1 0 0,0 0 0,0 0 0,1 0 0,-1 1 0,0-1 1,0 0-1,1 0 0,-1 0 0,0 0 0,1 0 0,-1 0 0,0 0 0,1 0 0,-1 0 0,1 0 0,16-8 147,13-18 44,-27 24-235,35-44-1069,-19 13-4035,-18 21-289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30.823"/>
    </inkml:context>
    <inkml:brush xml:id="br0">
      <inkml:brushProperty name="width" value="0.025" units="cm"/>
      <inkml:brushProperty name="height" value="0.025" units="cm"/>
    </inkml:brush>
  </inkml:definitions>
  <inkml:trace contextRef="#ctx0" brushRef="#br0">0 0 19218,'0'0'5670,"73"3"-7432,-41-3-1986,2 0-4003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31.247"/>
    </inkml:context>
    <inkml:brush xml:id="br0">
      <inkml:brushProperty name="width" value="0.025" units="cm"/>
      <inkml:brushProperty name="height" value="0.025" units="cm"/>
    </inkml:brush>
  </inkml:definitions>
  <inkml:trace contextRef="#ctx0" brushRef="#br0">6 316 14221,'0'0'7634,"6"8"-5098,-4-4-2404,1 0 147,0-1 0,0 1 0,0 0 0,0-1 1,1 1-1,6 4 0,-9-7-195,1 0 1,-1 0 0,1-1-1,0 1 1,-1 0 0,1-1 0,0 1-1,-1-1 1,1 1 0,0-1-1,0 0 1,0 0 0,-1 0 0,1 0-1,0 0 1,0 0 0,0 0-1,-1-1 1,1 1 0,0-1 0,0 1-1,-1-1 1,1 0 0,0 1-1,-1-1 1,1 0 0,1-2 0,5-3-1,-1-1 1,0 1 0,0-2 0,-1 1 0,0-1-1,0 0 1,-1 0 0,0-1 0,0 1 0,4-12-1,-1 1-66,-1-1 0,-1 0 0,7-36-1,-10 38 14,-1 1 0,-1 0-1,-1-25 1,0 39-27,-1-1 1,1 1-1,-1 0 0,1 0 0,-1-1 1,0 1-1,0 0 0,-1 0 1,1 0-1,-1 0 0,-2-4 1,3 6-6,0 0 1,0 0 0,0 0-1,-1 1 1,1-1 0,0 0-1,0 1 1,0-1 0,-1 0 0,1 1-1,0 0 1,-1-1 0,1 1-1,-1 0 1,1-1 0,0 1-1,-1 0 1,1 0 0,-1 0-1,1 0 1,0 1 0,-1-1-1,1 0 1,0 0 0,-1 1-1,1-1 1,-3 2 0,-2 1 12,0 0-1,1 1 1,-1 0 0,1 0 0,-1 0 0,1 1-1,1-1 1,-1 1 0,1 0 0,-1 1 0,1-1-1,1 1 1,-5 8 0,-3 7 38,0 1 0,-10 33 0,13-31-13,1 0 0,1 0 1,1 0-1,1 1 1,1 0-1,1 0 0,3 47 1,-1-68-37,0 0-1,1 0 1,0 0 0,-1-1 0,1 1 0,1 0 0,-1-1 0,0 1 0,1-1 0,0 1 0,0-1 0,0 0 0,0 0 0,0 0 0,1 0-1,0 0 1,-1 0 0,1-1 0,0 1 0,5 2 0,-3-3 26,0 1-1,0-2 0,0 1 1,0-1-1,0 1 1,1-1-1,-1-1 1,1 1-1,-1-1 0,0 0 1,1 0-1,9-2 1,3-2-361,-1 0 0,0-1 1,-1-1-1,1 0 0,-1-1 1,0-1-1,28-19 0,7-13-4892,-4-5-5285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2:29.375"/>
    </inkml:context>
    <inkml:brush xml:id="br0">
      <inkml:brushProperty name="width" value="0.025" units="cm"/>
      <inkml:brushProperty name="height" value="0.025" units="cm"/>
    </inkml:brush>
  </inkml:definitions>
  <inkml:trace contextRef="#ctx0" brushRef="#br0">0 156 6054,'0'0'7751,"9"5"-7361,-1-1-219,1-1-1,-1 1 1,1-2 0,0 1 0,0-1 0,0-1 0,0 1-1,1-2 1,-1 1 0,0-1 0,0 0 0,18-4 0,55-8 269,113-3 0,489-31 975,-394 19-1057,863-24 37,3 51 0,-490 45-394,-211-7-8,1031 9 72,-343-45-92,-447-34 63,-135 3-13,78-19 71,-152 8-66,-249 29 720,-237 11-343,-1 3-481,-9-3-10631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4:00.880"/>
    </inkml:context>
    <inkml:brush xml:id="br0">
      <inkml:brushProperty name="width" value="0.025" units="cm"/>
      <inkml:brushProperty name="height" value="0.025" units="cm"/>
    </inkml:brush>
  </inkml:definitions>
  <inkml:trace contextRef="#ctx0" brushRef="#br0">0 0 11211,'0'0'870,"9"2"-539,103 19 1310,281 49 81,-266-54-1650,151 1 0,-161-17-86,515 12 1448,-145-12-552,-194-6 3708,-313 6-5427,-4 0-4353,6-2-63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4:02.421"/>
    </inkml:context>
    <inkml:brush xml:id="br0">
      <inkml:brushProperty name="width" value="0.025" units="cm"/>
      <inkml:brushProperty name="height" value="0.025" units="cm"/>
    </inkml:brush>
  </inkml:definitions>
  <inkml:trace contextRef="#ctx0" brushRef="#br0">1 60 9513,'0'0'256,"10"-1"145,192-16 603,262 12 0,-254 7-877,1471 27 2933,-1634-28-2976,184 5 337,2258 37 712,1989-42-1032,-3438 15-82,-2-1 21,720-94-25,-1398 55-14,612 4 148,-893 27-26,-8 0 58,-51-7-238,-20 0 53,-1 0 0,1 0 0,0 0-1,0 0 1,0 0 0,0 0-1,0 0 1,0 0 0,0 0-1,0 0 1,0 0 0,0-1-1,0 1 1,0 0 0,0 0-1,-1 0 1,1 0 0,0 0-1,0 0 1,0 0 0,0 0-1,0 0 1,0-1 0,0 1 0,0 0-1,0 0 1,0 0 0,0 0-1,0 0 1,0 0 0,0 0-1,0 0 1,0 0 0,0-1-1,0 1 1,0 0 0,1 0-1,-1 0 1,0 0 0,0 0-1,0 0 1,0 0 0,0 0 0,0 0-1,0 0 1,0 0 0,0-1-1,0 1 1,0 0 0,0 0-1,0 0 1,1 0 0,-1 0-1,0 0 1,0 0 0,-24-16-3722,-8-4-3380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4:12.972"/>
    </inkml:context>
    <inkml:brush xml:id="br0">
      <inkml:brushProperty name="width" value="0.025" units="cm"/>
      <inkml:brushProperty name="height" value="0.025" units="cm"/>
    </inkml:brush>
  </inkml:definitions>
  <inkml:trace contextRef="#ctx0" brushRef="#br0">7815 406 3940,'0'0'2664,"-3"7"-2467,2-2-9,-14 31 628,-5-16 4976,-11-58-4447,19 22-1223,0 2-1,-1-1 1,0 2-1,-1 0 1,-1 0 0,-31-20-1,0 7 201,-61-25 0,91 44-210,-51-21-15,-1 2 0,-1 4 0,0 2 0,-2 4 0,-90-10 0,-442-34 178,-4 40-182,283 49 39,11 0-82,-181-26-29,-329 19-26,-80 9 165,749-30-48,-979 79-16,1030-68-94,-516 34 375,228-54-55,273 0 94,-152-30-1,254 35-285,0-1-1,0-1 1,-26-10-1,42 14-6,1-13-358,0 0-1,2-1 1,0 1 0,0 0 0,7-15-1,8-36-5463,-15 42 1893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4:13.584"/>
    </inkml:context>
    <inkml:brush xml:id="br0">
      <inkml:brushProperty name="width" value="0.025" units="cm"/>
      <inkml:brushProperty name="height" value="0.025" units="cm"/>
    </inkml:brush>
  </inkml:definitions>
  <inkml:trace contextRef="#ctx0" brushRef="#br0">19 542 14798,'-14'19'1290,"10"-29"-862,11-41-300,-5 40 108,8-62 236,-3-1 1,-4-1-1,-8-109 1,-12 104-244,17 80-309,26-3-11,-9 3 249,0 1-1,0 0 0,0 1 0,0 0 0,-1 2 1,27 8-1,89 44 103,-96-38-317,0-2 0,65 19 1,-89-32-321,1-1 1,0 0-1,0-1 0,0 0 1,0-1-1,0-1 1,21-2-1,-24 1-673,1-1-1,0 0 1,-1-1-1,0 0 1,15-8-1,24-18-6481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7.494"/>
    </inkml:context>
    <inkml:brush xml:id="br0">
      <inkml:brushProperty name="width" value="0.025" units="cm"/>
      <inkml:brushProperty name="height" value="0.025" units="cm"/>
      <inkml:brushProperty name="color" value="#E71224"/>
    </inkml:brush>
  </inkml:definitions>
  <inkml:trace contextRef="#ctx0" brushRef="#br0">124 43 15695,'0'0'3940,"-8"8"-3225,-3 5-589,1 0-1,0 0 1,1 1 0,0 1 0,1-1 0,1 1-1,1 1 1,0 0 0,0-1 0,-4 29 0,2-1 131,1 0 0,2 1 1,2 49-1,3-86-249,0 0 0,1 1 1,0-1-1,0 0 0,1 0 0,0 0 0,0-1 1,1 1-1,5 10 0,-7-16-8,0 1-1,0 0 0,0-1 1,0 1-1,0-1 1,1 1-1,-1-1 1,1 1-1,-1-1 0,1 0 1,0 0-1,-1 0 1,1 0-1,0 0 1,0 0-1,-1 0 0,1-1 1,0 1-1,0-1 1,0 1-1,0-1 0,0 0 1,0 0-1,0 1 1,0-2-1,0 1 1,0 0-1,0 0 0,0-1 1,0 1-1,0-1 1,0 1-1,0-1 1,0 0-1,-1 0 0,1 1 1,0-2-1,-1 1 1,1 0-1,1-1 1,5-4 18,-1-1 0,0 1 1,0-1-1,0 0 0,-1-1 0,0 1 1,-1-1-1,0 0 0,0-1 1,0 1-1,2-10 0,8-18 62,13-52 0,-14 35 137,-2-1 1,-2 0 0,-3 0 0,1-60 0,-10 111-147,-4 15-9,-4 19 29,1 14 1,2-1-1,1 1 1,3 0-1,1 0 1,7 63 0,-4-98-87,1 1 1,1 0 0,0-1 0,0 1 0,1-1-1,0 0 1,1 0 0,0-1 0,0 1-1,1-1 1,1 0 0,-1 0 0,1-1 0,1 0-1,0 0 1,0-1 0,0 0 0,1-1-1,14 9 1,-14-10-853,1 0 0,0-1 0,0 0-1,0-1 1,0 0 0,0 0 0,17 1-1,26-2-10122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4:14.615"/>
    </inkml:context>
    <inkml:brush xml:id="br0">
      <inkml:brushProperty name="width" value="0.025" units="cm"/>
      <inkml:brushProperty name="height" value="0.025" units="cm"/>
    </inkml:brush>
  </inkml:definitions>
  <inkml:trace contextRef="#ctx0" brushRef="#br0">0 512 10730,'0'0'3358,"5"8"-3091,5 5-107,1-1-1,1 0 1,0-1-1,0 0 1,1 0 0,1-2-1,0 1 1,0-2-1,0 0 1,1-1 0,18 7-1,12 3-80,1-2 0,86 18-1,-100-28 524,1 0 1,0-3-1,-1 0 0,58-5 0,-84 1-518,0 1 0,-1-1-1,1 0 1,0-1 0,-1 1-1,1-1 1,-1 0 0,0-1-1,0 1 1,0-1 0,-1 0-1,1 0 1,-1 0 0,0-1-1,0 0 1,0 1 0,-1-1-1,5-9 1,3-7 82,0 0 0,-2-1-1,10-33 1,-8 16-324,-2 0 1,-2 0 0,-2 0-1,-1-1 1,-2-49-1,-3 51-1943,-2-1-1,-16-71 0,4 54-1688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4:35.401"/>
    </inkml:context>
    <inkml:brush xml:id="br0">
      <inkml:brushProperty name="width" value="0.025" units="cm"/>
      <inkml:brushProperty name="height" value="0.025" units="cm"/>
    </inkml:brush>
  </inkml:definitions>
  <inkml:trace contextRef="#ctx0" brushRef="#br0">1992 249 4356,'0'0'278,"-8"-10"-166,7 8-160,-59-70 923,53 64-592,-1 1 0,1 0 0,-2 1 0,1-1 0,-1 1 0,0 1 0,0 0 0,-13-5 0,-35-7-176,0 2 1,-1 2-1,0 4 0,-1 1 1,0 4-1,0 2 1,-93 8-1,-141 46 530,91-12-334,108-24-276,-168 50 0,224-53-33,0 2 0,1 2 0,1 1 0,0 2-1,2 1 1,0 2 0,-30 27 0,54-41 0,0 1 1,1 0-1,0 0 0,1 1 0,0 0 1,0 0-1,1 1 0,1 0 1,0 0-1,1 1 0,0 0 0,1 0 1,0 0-1,1 0 0,1 0 1,0 1-1,1-1 0,0 1 0,1 0 1,1-1-1,3 24 0,0-14-23,2-1 0,0 0-1,1 0 1,1-1 0,1 0-1,1-1 1,1 1 0,1-2-1,0 0 1,2 0 0,0-1-1,20 19 1,-6-11 3,1 0 0,1-2 1,1-1-1,1-2 0,1-1 1,1-2-1,1-1 0,60 21 1,-42-22 14,1-2 1,1-3-1,0-2 1,0-3 0,78 0-1,61-12 37,0-8 0,0-9-1,-2-9 1,305-90-1,-313 64-12,-4-8-1,340-178 1,-505 236 89,-1-1 0,0 0 0,0-1 0,0-1 0,-2 0 0,1-1 0,-1 0 0,14-20 0,-22 27-59,-1 0-1,0-1 1,0 1 0,0-1 0,-1 0-1,0 0 1,0 0 0,0 0-1,-1 0 1,1 0 0,-2-1-1,1 1 1,-1 0 0,0 0 0,0-1-1,-1 1 1,1 0 0,-1-1-1,-1 1 1,1 0 0,-1 0 0,0 0-1,-1 0 1,0 1 0,-5-10-1,-6-7 74,-2 1-1,0 1 1,-1 0-1,-1 2 1,-1 0-1,0 1 0,-33-22 1,9 10 142,-2 3 0,-83-37 0,78 44-200,-1 1-1,-2 4 1,1 1 0,-102-10-1,-220 7 21,300 15-65,54 1-40,-157-3-15,-178 22 1,298-13-455,1 3 1,1 3 0,0 2-1,1 2 1,0 3 0,1 2-1,-67 38 1,66-28-1972,5-5-575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4:36.815"/>
    </inkml:context>
    <inkml:brush xml:id="br0">
      <inkml:brushProperty name="width" value="0.025" units="cm"/>
      <inkml:brushProperty name="height" value="0.025" units="cm"/>
    </inkml:brush>
  </inkml:definitions>
  <inkml:trace contextRef="#ctx0" brushRef="#br0">2645 201 4420,'-10'-4'294,"-160"-63"201,-31-11 673,165 66-1013,-1 2 1,-1 1-1,-63-5 1,-43 8 678,-268 23 1,-139 67-209,-191 104-412,717-180-167,-63 22 179,81-27-217,-1 0-1,1 1 1,0 0 0,0 0 0,0 1 0,1 0-1,-1 0 1,-7 9 0,11-10-26,1-1 1,0 1-1,0 0 1,0 0-1,0 1 1,1-1-1,-1 0 0,1 0 1,0 1-1,1-1 1,-1 1-1,1-1 0,0 1 1,0-1-1,0 1 1,0-1-1,1 1 1,0-1-1,0 0 0,0 1 1,1-1-1,-1 0 1,1 0-1,0 0 1,0 0-1,0 0 0,1 0 1,-1 0-1,1-1 1,0 0-1,0 1 1,0-1-1,1 0 0,-1 0 1,1-1-1,0 1 1,6 3-1,0-1-55,46 18-8,-54-22 60,-1-1 1,1 1 0,0-1-1,0 0 1,0 0 0,0 1-1,0-1 1,0-1 0,0 1-1,-1 0 1,1 0 0,0-1-1,0 1 1,0-1 0,0 1-1,-1-1 1,1 0 0,0 0-1,0 0 1,-1 0-1,1 0 1,-1 0 0,1 0-1,-1 0 1,1-1 0,-1 1-1,2-3 1,77-106-5479,-64 86 4894</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4:38.177"/>
    </inkml:context>
    <inkml:brush xml:id="br0">
      <inkml:brushProperty name="width" value="0.025" units="cm"/>
      <inkml:brushProperty name="height" value="0.025" units="cm"/>
    </inkml:brush>
  </inkml:definitions>
  <inkml:trace contextRef="#ctx0" brushRef="#br0">8167 199 833,'0'0'7719,"-9"-7"-7201,0 1-452,-1 0 0,0 1-1,0 0 1,0 1 0,-1 0 0,1 0 0,-1 1 0,-19-3-1,-192-42 436,132 26-490,-139-17 1,-558 23 70,503 19-31,-546-20-27,537 9 5,-586 6-279,366 25 56,-51 1-29,-531 12 290,1019-32-32,-300 7 198,-288 23 425,-69 41-402,680-72-237,0 2-1,1 3 0,0 2 0,-88 29 0,137-37-28,-1 0-1,1 0 1,0 1-1,0-1 1,0 1-1,0 0 1,0 0-1,1 0 1,-1 0-1,1 0 1,0 0-1,0 1 1,0-1-1,0 1 1,1 0-1,0-1 1,-1 1-1,1 0 1,-1 6-1,-1 10-5,0 1-1,-1 29 1,3-32 24,-1 3-16,1 1 0,0 0 0,2 0 0,1-1 0,0 1 0,2-1 0,0 1 0,1-1 0,2 0 0,0-1 0,13 27 0,5 0 4,51 84-31,-64-113 30,2 0 0,0-1 0,1-1 0,31 28 0,-42-41-59,-1 0-1,1 0 1,0 0-1,0-1 1,0 1 0,1-1-1,-1 0 1,1 0-1,-1-1 1,1 1-1,0-1 1,-1 0 0,1 0-1,9 0 1,-13-2-10,-1 0 0,1 0 1,-1 0-1,1 0 0,-1 0 1,1 0-1,-1 0 0,0 0 1,0 0-1,1 0 0,-1 0 1,0 0-1,0 0 0,0 0 0,0 0 1,0 0-1,0 0 0,-1-2 1,1 1-193,0-18-1170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4:41.173"/>
    </inkml:context>
    <inkml:brush xml:id="br0">
      <inkml:brushProperty name="width" value="0.025" units="cm"/>
      <inkml:brushProperty name="height" value="0.025" units="cm"/>
    </inkml:brush>
  </inkml:definitions>
  <inkml:trace contextRef="#ctx0" brushRef="#br0">5647 180 5509,'-132'-9'1709,"103"5"-1515,0 1-1,0 1 1,-1 1 0,1 2-1,0 1 1,-48 10-1,36-2-32,0-2 0,-1-2 0,-48 2-1,-129-8 712,97-2-678,6 2-198,-525-13-56,-925-15 304,1438 29-237,-544 11-55,347-11 134,-418-4 228,693 2-321,1-1-15,0 2 1,-88 11-1,125-9 17,0 0 1,0 1-1,0 0 1,0 1-1,1 0 1,-1 1-1,1 1 0,0-1 1,1 2-1,-1-1 1,1 2-1,1-1 1,-1 1-1,1 1 1,1 0-1,-12 14 0,15-14 0,-1 0-1,2 1 0,-1-1 0,1 1 1,1 0-1,0 0 0,0 1 0,1-1 1,0 0-1,1 1 0,0 0 1,1-1-1,0 1 0,0-1 0,1 1 1,1-1-1,0 1 0,0-1 0,1 0 1,6 16-1,2-1-20,1 1 1,1-1-1,2-1 1,0-1-1,1 0 1,31 33-1,-10-14-4,2-1 0,1-3 0,2-1-1,2-2 1,88 54 0,-54-50 12,2-3 0,1-4 0,2-3 0,1-4 0,0-3 0,2-5 0,94 8 0,616-2-131,-747-23 148,734-27-3,139-2-2,1052-9 11,-647-14 27,-1197 49-30,1400-23-31,-1504 26 29,1532 21-32,-257-41 0,-246 31 59,-469 3 15,-67-3-15,-197 5-27,214 4 0,-74-35-14,-382 8 16,0-5 0,-1-2 1,133-44-1,-206 56 17,11-3 18,-1-1 0,0 0 0,0-2 0,-1 0-1,17-11 1,-30 15 162,0 0-1,0 1 0,-1-1 0,1 0 0,-1 1 1,0-1-1,0 0 0,-1 0 0,1 0 1,-1-7-1,4-14-222,6-10 67,-1 0-1,-2 0 1,-1-1 0,-2 0 0,-1 0-1,-4-51 1,-1 69 2,-2 1 0,0 0 0,-1 0 0,-1 1 0,0-1 0,-14-22 0,10 17 0,0-1-1,-9-30 0,14 26-59,-4-51 0,-3-22 161,11 91 52,-2 0-1,1 0 1,-1 1 0,0 0 0,-1-1-1,0 1 1,0 0 0,-9-11-1,7 13-159,0 0 0,-1 0 0,1 1 0,-1 0 0,0 0 0,-1 1 0,1 0 0,-1 0 0,1 0-1,-1 1 1,0 1 0,-14-4 0,-14-1 166,-57-5 0,73 10-192,-366-5 22,230 9-25,-849 17 23,897-14-177,1 4 0,0 6 0,2 3 0,0 6 0,-182 65 0,271-82-60,12-5-122,0 0-1,0 0 0,-1 0 1,1 0-1,0-1 0,-1 0 1,1 0-1,-1 0 0,1-1 1,-1 1-1,1-1 0,-1 0 1,1 0-1,-9-2 0,-10-13-3803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00.336"/>
    </inkml:context>
    <inkml:brush xml:id="br0">
      <inkml:brushProperty name="width" value="0.025" units="cm"/>
      <inkml:brushProperty name="height" value="0.025" units="cm"/>
    </inkml:brush>
  </inkml:definitions>
  <inkml:trace contextRef="#ctx0" brushRef="#br0">107 1208 705,'-23'5'2817,"23"-5"-2770,0 0 1,1 0 0,-1 0-1,0 0 1,0 0 0,0 0-1,0 0 1,0 0 0,0 0 0,0 0-1,1 0 1,-1 0 0,0 0-1,0 0 1,0 0 0,0 0-1,0 0 1,0 0 0,0 0-1,0 0 1,0 0 0,0 0-1,1-1 1,-1 1 0,0 0 0,0 0-1,0 0 1,0 0 0,0 0-1,0 0 1,0 0 0,0 0-1,0 0 1,0-1 0,0 1-1,0 0 1,0 0 0,0 0-1,0 0 1,0 0 0,0 0 0,0 0-1,0 0 1,0-1 0,0 1-1,0 0 1,0 0 0,0 0-1,0 0 1,0 0 0,0 0-1,0 0 1,0 0 0,0-1-1,0 1 1,-1 0 0,1 0-1,0 0 1,0 0 0,0 0 0,0 0-1,0 0 1,0 0 0,0 0-1,0 0 1,4-3 458,0 1 1,0 0-1,0 0 0,1 1 1,-1-1-1,1 1 0,5-1 0,108-10-789,181 6 0,-51 3-10,-50-19 626,-43 2 1315,-57 12-1365,115-25 0,-179 25-57,0-2 0,-1-1 0,-1-1 1,0-2-1,-1-1 0,0-1 0,29-22 0,-21 11 263,-1-3 0,-1 0 1,-2-3-1,-1-1 0,48-62 0,-68 75-471,0 0 0,-1 0 1,-2-1-1,0-1 0,-1 0 0,-1 0 0,-2-1 0,0 0 0,-1-1 1,-2 1-1,0-1 0,0-39 0,-4 54-17,0-1 1,0 0-1,-1 1 0,0-1 0,-1 0 1,0 1-1,-1-1 0,0 1 0,0 0 0,-1 0 1,-1 0-1,1 1 0,-2-1 0,1 1 1,-1 1-1,-1-1 0,0 1 0,0 0 1,0 0-1,-1 1 0,0 0 0,0 0 0,-1 1 1,0 0-1,-16-8 0,-4 1 22,1 1 0,-1 2 0,-1 1 0,-60-11 0,-130-4 43,148 18-33,-730-34 41,773 41-76,0 1-1,0 1 0,0 2 0,0 1 0,1 1 1,0 2-1,0 0 0,1 2 0,0 1 1,-38 24-1,34-16-2,1 1 0,1 2 0,1 0 0,1 2 1,1 2-1,2 0 0,-43 60 0,58-72-2,0 1 0,0-1-1,2 1 1,0 1 0,1 0 0,0 0-1,1 0 1,1 0 0,1 1 0,1-1 0,-1 35-1,4-30-11,1 0-1,1-1 1,1 1-1,1-1 1,0 0-1,2 0 1,0-1-1,2 0 1,10 19-1,-4-13-1,1-1 0,0-1-1,2-1 1,1 0-1,1-2 1,1 0-1,0-1 1,2-1-1,0-1 1,1-1 0,1-1-1,0-1 1,1-2-1,48 19 1,-31-20 7,0-1-1,1-2 1,79 5 0,136-15-1141,-222-2 186,42-9 0,35-17-2218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15.276"/>
    </inkml:context>
    <inkml:brush xml:id="br0">
      <inkml:brushProperty name="width" value="0.025" units="cm"/>
      <inkml:brushProperty name="height" value="0.025" units="cm"/>
    </inkml:brush>
  </inkml:definitions>
  <inkml:trace contextRef="#ctx0" brushRef="#br0">62 1186 5509,'0'0'5050,"12"5"-4809,2 1-165,0-1 0,1-1 0,-1 0 1,1-1-1,0-1 0,26 1 0,36 0 23,0 4 0,0 2 0,81 22-1,-81-16-82,0-4 0,85 1 0,160-12 358,-144-2 53,537 60 586,-525-36-931,58-5-34,266-16-1,91 3 247,-343 6-88,477-45-1,315-21-173,247 43 6,-831 9-26,197-4-24,-3-40 6,-136 11 58,1 34 45,-157 2 176,-49-8-210,68 0-8,-382 9-49,150-1 314,280 35 0,-348-17 1057,-91-17-1100,1 0-229,0 0-15,-1 0-1,29-1 32,-24-2-60,0 1 0,0-1 1,0 0-1,-1-1 0,1 1 1,-1-1-1,0 0 0,0 0 1,-1 0-1,1 0 0,-1-1 1,1 1-1,2-8 1,4-5 28,-2 0 0,11-29 0,-12 19 7,-1-1 0,-1 0 0,-2 0 0,-1 0 0,-2-48 0,0 57 99,1 9-122,1 1-1,-1 0 1,2 0 0,-1-1 0,1 1 0,1 1 0,-1-1 0,2 0-1,-1 1 1,9-11 0,-8 10-11,1 0-1,-1 0 1,0-1-1,-1 1 1,0-1-1,-1 0 1,0 0-1,3-17 1,-6 10 22,0 0 1,-1 0-1,-1 1 1,-5-23 0,0 0 31,5 18-80,1 0 0,2-29 1,1 39 19,-1-1 1,-1 1 0,0 0 0,0 0-1,-1 0 1,-1 0 0,0 0 0,0 0 0,-1 0-1,0 0 1,-1 1 0,0-1 0,-7-11-1,4 11 6,-1 0-1,0 0 0,-1 0 1,0 1-1,0 0 1,-1 1-1,0 0 0,-1 1 1,0 0-1,0 0 0,-1 2 1,0-1-1,0 1 0,-1 1 1,1 0-1,-1 1 0,0 0 1,-1 1-1,-21-2 0,-196-2-56,160 8-302,-126-13-1,31-15 173,22 2 69,-201-9-1,-445 51 54,50 0 140,707-17-55,-1305 5-1098,550 20 1121,-656 34 14,-635-18 486,388-99 263,1414 33-947,-95-7-256,256 27 267,-141 13 0,129 0-160,71-7 50,0 3 1,0 3 0,-99 25 0,155-32 225,-1 0 0,1 0 0,0 1 0,-1-1 0,1 0 0,-1 1 0,1-1 0,0 1 1,0 0-1,-1-1 0,1 1 0,0 0 0,0 0 0,0 0 0,0 0 0,0 0 0,0 0 1,0 0-1,0 0 0,0 0 0,0 0 0,1 1 0,-1-1 0,1 0 0,-1 0 0,0 1 0,1-1 1,0 0-1,-1 1 0,1-1 0,0 1 0,0-1 0,0 1 0,0-1 0,0 0 0,0 1 0,0-1 1,0 1-1,2 2 0,-2 5-7,4 217-50,-9 230 119,-22-244-24,12-104-18,-3 136-1,18-238-19,0-1 0,0 0 0,0 1 0,1-1 0,0 0 0,0 1-1,1-1 1,-1 0 0,1 0 0,0 0 0,1 0 0,3 7 0,-4-11-4,0 1 0,0-1 1,-1 1-1,1-1 0,0 1 0,0-1 1,0 0-1,0 0 0,1 0 1,-1 0-1,0 0 0,0-1 1,0 1-1,1-1 0,-1 1 1,0-1-1,1 0 0,-1 0 1,0 0-1,1 0 0,-1-1 1,0 1-1,1 0 0,-1-1 1,0 0-1,0 1 0,1-1 1,-1 0-1,0 0 0,0 0 1,0-1-1,2-1 0,5-3-272,0 0 0,0-1 0,-1-1 0,0 1 0,-1-1 0,0-1 0,0 1 0,0-1 0,6-13 0,25-43-3074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21.572"/>
    </inkml:context>
    <inkml:brush xml:id="br0">
      <inkml:brushProperty name="width" value="0.025" units="cm"/>
      <inkml:brushProperty name="height" value="0.025" units="cm"/>
    </inkml:brush>
  </inkml:definitions>
  <inkml:trace contextRef="#ctx0" brushRef="#br0">1 222 5061,'0'0'1457,"10"-1"-790,340 5 1954,-81 2-2183,942-85 1939,-396 11-1268,448-9-1002,-421 70 272,-692 19 258,205 43 0,138 65 1522,-481-117-2408,27 9-931,-20 1-2580,-16-6-436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23.499"/>
    </inkml:context>
    <inkml:brush xml:id="br0">
      <inkml:brushProperty name="width" value="0.025" units="cm"/>
      <inkml:brushProperty name="height" value="0.025" units="cm"/>
    </inkml:brush>
  </inkml:definitions>
  <inkml:trace contextRef="#ctx0" brushRef="#br0">1 154 5061,'7'-9'1708,"-3"4"-1592,56-70 2399,-52 67-1944,-1 0-1,1 0 1,0 0 0,1 1-1,-1 1 1,1-1 0,13-5-1,-21 16-258,1-1-1,-1 1 1,0 0 0,0 0-1,0 0 1,-1 0 0,1 0-1,-1 5 1,1-3-117,-1-3-77,0 1 0,1 0 0,-1 0 0,1-1 0,0 1 0,0 0 0,1-1 0,-1 1 0,1-1 0,-1 1 0,1-1 0,0 0 0,1 0 0,-1 0 0,0 0 0,6 5 0,-4-6 71,0 0-1,0 0 0,0 0 0,0-1 1,0 0-1,0 0 0,0 0 0,0 0 1,0-1-1,1 1 0,-1-1 0,0 0 1,0 0-1,1-1 0,4 0 0,3-2 79,-1 0-1,1 0 1,-1-1-1,0-1 0,-1 0 1,1 0-1,13-10 0,-11 7-82,0 1 0,1 0 0,21-8 0,-33 16-198,-1 0 0,0 0 0,1 0 1,-1 0-1,0 0 0,1 0 0,-1 0 0,0 0 0,0 0 0,0 1 0,0-1 0,0 0 0,0 1 1,0-1-1,-1 1 0,1-1 0,0 1 0,-1-1 0,1 1 0,-1-1 0,1 4 0,17 30-2882,-17-35 2716,-1 1 1,1-1-1,-1 0 0,1 1 0,-1-1 1,1 0-1,0 1 0,-1-1 1,1 0-1,0 1 0,-1-1 1,1 0-1,-1 0 0,1 0 0,0 0 1,0 0-1,-1 0 0,1 0 1,0 0-1,-1 0 0,1 0 0,0 0 1,-1 0-1,1 0 0,0 0 1,-1-1-1,1 1 0,-1 0 1,1-1-1,0 1 0,-1 0 0,1-1 1,-1 1-1,1-1 0,-1 1 1,1 0-1,-1-1 0,1 1 0,-1-1 1,0 0-1,1 1 0,-1-1 1,1 1-1,-1-1 0,0 0 1,1 0-1,5-13-4374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23.888"/>
    </inkml:context>
    <inkml:brush xml:id="br0">
      <inkml:brushProperty name="width" value="0.025" units="cm"/>
      <inkml:brushProperty name="height" value="0.025" units="cm"/>
    </inkml:brush>
  </inkml:definitions>
  <inkml:trace contextRef="#ctx0" brushRef="#br0">0 76 14157,'0'0'609,"9"-6"331,6-4-433,1 1 0,0 1 0,0 0 0,1 1 0,0 1 0,0 0 1,0 2-1,1 0 0,0 1 0,19-2 0,-35 5-498,-1 0 0,0 1 1,0-1-1,1 0 0,-1 0 0,0 1 0,0-1 0,0 0 1,1 1-1,-1-1 0,0 1 0,0 0 0,0-1 0,0 1 1,0 0-1,0 0 0,0-1 0,0 1 0,-1 0 0,1 0 1,0 0-1,0 0 0,0 1 0,1 2 19,-1-1-1,0 1 1,1-1 0,-1 1-1,0-1 1,-1 1 0,1-1-1,0 5 1,-1 2 59,0 0-1,0 0 0,-1 1 1,-1-1-1,-2 13 1,-4-3 202,0-1 0,-1 1 0,0-2 0,-16 21 1,-3 10-2014,4 2-6171,22-44-439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9.455"/>
    </inkml:context>
    <inkml:brush xml:id="br0">
      <inkml:brushProperty name="width" value="0.025" units="cm"/>
      <inkml:brushProperty name="height" value="0.025" units="cm"/>
      <inkml:brushProperty name="color" value="#E71224"/>
    </inkml:brush>
  </inkml:definitions>
  <inkml:trace contextRef="#ctx0" brushRef="#br0">0 782 14382,'0'0'3181,"8"-5"-2001,2-4-950,-1 1 1,0-1-1,0-1 0,-1 0 1,-1 0-1,1 0 0,-2-1 1,1 0-1,6-16 1,45-123 615,-53 136-782,19-58 531,15-78 0,-32 114-106,-1-1 0,-3 0 0,0 0 0,-4-45 0,2 80-425,-1 0 0,0 0 0,0 0-1,0 0 1,-1 0 0,1 0 0,0 0-1,-1 0 1,1 0 0,-1 0 0,0 0-1,0 0 1,0 1 0,0-1 0,0 0 0,0 0-1,0 1 1,0-1 0,-1 1 0,1-1-1,-1 1 1,1-1 0,-1 1 0,-2-2-1,3 3-38,0 0-1,0 0 1,0 0-1,1 0 0,-1 0 1,0 0-1,0 0 0,1 0 1,-1 0-1,0 1 1,0-1-1,0 0 0,1 1 1,-1-1-1,0 0 0,1 1 1,-1-1-1,0 1 0,1-1 1,-1 1-1,1-1 1,-2 2-1,-13 27 15,9 3-35,0-1-1,2 1 0,2 0 0,1 0 1,3 35-1,-2-7-7,1 34-20,5-1 0,3 0 0,27 116 0,-25-177-313,-11-32 277,0 1-1,0-1 1,0 1-1,0-1 1,0 1-1,1-1 1,-1 1-1,0-1 0,0 1 1,0-1-1,1 1 1,-1-1-1,0 1 1,1-1-1,-1 0 1,0 1-1,1-1 0,-1 0 1,0 1-1,1-1 1,-1 0-1,1 1 1,-1-1-1,1 0 1,-1 0-1,1 1 0,-1-1 1,1 0-1,-1 0 1,1 0-1,-1 0 1,1 0-1,-1 0 1,1 0-1,-1 0 0,1 0 1,-1 0-1,1 0 1,-1 0-1,1 0 1,-1 0-1,1 0 1,-1 0-1,1-1 0,-1 1 1,1 0-1,-1 0 1,0-1-1,1 1 1,-1 0-1,1-1 1,-1 1-1,0 0 0,1-1 1,-1 1-1,0 0 1,1-2-1,9-17-2054,-1-1 0,-1 0 0,-1-1 0,-1 0-1,8-42 1,-6 24-1204,8-26-4176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25.185"/>
    </inkml:context>
    <inkml:brush xml:id="br0">
      <inkml:brushProperty name="width" value="0.025" units="cm"/>
      <inkml:brushProperty name="height" value="0.025" units="cm"/>
    </inkml:brush>
  </inkml:definitions>
  <inkml:trace contextRef="#ctx0" brushRef="#br0">1 147 9161,'0'0'8520,"3"-11"-7250,-1 5-1098,1 0-1,-1 0 1,1 0-1,1 1 1,-1-1-1,1 1 0,0 0 1,0-1-1,1 2 1,-1-1-1,1 0 1,0 1-1,0 0 1,1 0-1,-1 1 1,12-6-1,-6 2-16,1 1 0,0 0-1,0 1 1,1 0 0,-1 1 0,1 0 0,0 1 0,0 0-1,1 2 1,-1-1 0,20 1 0,-32 2-155,0-1 1,0 0 0,0 1 0,0-1-1,0 1 1,0-1 0,0 1 0,0 0-1,0-1 1,-1 1 0,1 0-1,0 0 1,0-1 0,0 1 0,-1 0-1,1 0 1,-1 0 0,1 0-1,0 0 1,-1 0 0,0 0 0,1 0-1,-1 0 1,0 0 0,1 1-1,-1-1 1,0 0 0,0 0 0,0 0-1,0 0 1,0 0 0,0 0-1,0 1 1,-1-1 0,1 0 0,0 0-1,0 0 1,-1 0 0,1 0-1,-1 1 1,-1 4 15,0 0-1,0 0 1,-1 0 0,1 0-1,-1-1 1,-4 6 0,-7 6 46,0-2 0,-2 0 0,1-1 1,-19 13-1,-35 32 75,68-58-139,1-1 1,-1 0-1,1 1 1,0-1-1,-1 0 0,1 1 1,-1-1-1,1 1 1,0-1-1,-1 1 0,1-1 1,0 1-1,-1-1 1,1 1-1,0-1 0,0 1 1,0-1-1,-1 1 0,1 0 1,0-1-1,0 1 1,0-1-1,0 1 0,0 0 1,0-1-1,0 1 1,0-1-1,0 1 0,0 0 1,1-1-1,-1 1 1,0-1-1,0 1 0,1-1 1,-1 1-1,0-1 1,0 1-1,1-1 0,-1 1 1,1-1-1,-1 1 1,0-1-1,1 0 0,-1 1 1,1-1-1,-1 1 1,1-1-1,-1 0 0,1 0 1,-1 1-1,1-1 1,-1 0-1,1 0 0,0 0 1,-1 0-1,1 1 1,47 8-142,-27-5 115,-12-2 24,0 1-1,0 0 1,-1 1-1,1 0 0,-1 0 1,0 1-1,0 0 0,0 0 1,-1 1-1,11 10 1,-14-12 7,0 1 0,0 0 0,0 0 0,-1 0 0,0 0 0,0 1 0,0-1 1,-1 1-1,0-1 0,0 1 0,0 0 0,-1 0 0,0 0 0,0 0 0,0 0 1,-1 0-1,0 8 0,-1-12 47,0 1 1,0 0-1,0 0 0,0-1 1,-1 1-1,1 0 1,-1-1-1,0 0 1,0 1-1,1-1 0,-2 0 1,1 0-1,0 0 1,0 0-1,-1 0 1,1-1-1,0 1 0,-1-1 1,0 1-1,1-1 1,-1 0-1,0 0 1,0 0-1,0 0 0,-4 0 1,-9 3 226,0-1-1,-1 0 1,-18 0 0,22-2-210,-53 0 542,64-1-660,1 0 0,-1 0 0,0 0 1,0 0-1,1 0 0,-1 0 1,0-1-1,0 1 0,1-1 0,-1 1 1,0-1-1,1 0 0,-1 0 0,1 0 1,-1 0-1,1 0 0,-1 0 1,1 0-1,-1 0 0,1 0 0,0-1 1,0 1-1,0-1 0,0 1 1,0-1-1,0 1 0,0-1 0,-1-2 1,3 2-385,-1-1 1,0 1-1,1-1 0,0 1 1,-1 0-1,1-1 1,0 1-1,0 0 1,1-1-1,-1 1 0,0 0 1,1 0-1,-1 0 1,1 0-1,0 0 1,-1 1-1,1-1 1,0 0-1,0 1 0,3-2 1,1-3-1336,21-17-4940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25.512"/>
    </inkml:context>
    <inkml:brush xml:id="br0">
      <inkml:brushProperty name="width" value="0.025" units="cm"/>
      <inkml:brushProperty name="height" value="0.025" units="cm"/>
    </inkml:brush>
  </inkml:definitions>
  <inkml:trace contextRef="#ctx0" brushRef="#br0">0 82 2434,'0'0'20308,"59"-19"-19572,-39 15-351,3-1-321,6 0-64,-1-2-609,-3 0-1057,6-2-1312,-12-3-1763,5-2-2466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25.871"/>
    </inkml:context>
    <inkml:brush xml:id="br0">
      <inkml:brushProperty name="width" value="0.025" units="cm"/>
      <inkml:brushProperty name="height" value="0.025" units="cm"/>
    </inkml:brush>
  </inkml:definitions>
  <inkml:trace contextRef="#ctx0" brushRef="#br0">122 1 11307,'0'0'9603,"-9"10"-8695,2-3-640,-34 41 567,37-44-802,1 1 0,1-1 0,-1 1 0,0-1 0,1 1 0,0 0 0,0 0 1,1 0-1,-1 0 0,1 0 0,-1 9 0,3-13-39,-1 0 1,0 0-1,0-1 1,1 1-1,-1 0 1,1 0-1,-1-1 0,0 1 1,1 0-1,0-1 1,-1 1-1,1-1 1,-1 1-1,1 0 0,0-1 1,-1 1-1,1-1 1,0 0-1,-1 1 0,1-1 1,0 1-1,0-1 1,-1 0-1,1 0 1,0 1-1,0-1 0,0 0 1,0 0-1,-1 0 1,1 0-1,1 0 1,37 1-287,-24-2 218,-10 1 57,0 0 1,0 1-1,0 0 1,0-1 0,0 1-1,0 1 1,0-1 0,0 1-1,0 0 1,-1 0-1,1 1 1,0-1 0,-1 1-1,0 0 1,5 3 0,-7-3 36,0 1 0,1-1 0,-1 0 0,0 0 0,-1 1 0,1-1 1,0 1-1,-1-1 0,0 1 0,0 0 0,0 0 0,0-1 1,-1 1-1,1 0 0,-1 0 0,0 0 0,0 0 0,-1 0 1,1-1-1,-1 1 0,-1 5 0,-1-1 82,0 1 1,0-1-1,-1 1 0,0-1 1,0-1-1,-1 1 1,0 0-1,0-1 0,-1 0 1,-6 6-1,8-9-217,0 0 0,0 0 1,0 0-1,-1 0 0,1-1 0,-1 0 1,0 0-1,0 0 0,0 0 0,0-1 1,-1 0-1,1 0 0,0 0 0,-1-1 1,1 0-1,-1 0 0,-6 0 0,-6-6-3402,4-12-2970</inkml:trace>
  <inkml:trace contextRef="#ctx0" brushRef="#br0" timeOffset="1">1 90 14318,'0'0'8103,"68"-5"-7334,-40 5-257,6 0-480,2 0-288,-4 0-1890,-3 0-2434,-6-3-3332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26.493"/>
    </inkml:context>
    <inkml:brush xml:id="br0">
      <inkml:brushProperty name="width" value="0.025" units="cm"/>
      <inkml:brushProperty name="height" value="0.025" units="cm"/>
    </inkml:brush>
  </inkml:definitions>
  <inkml:trace contextRef="#ctx0" brushRef="#br0">62 54 12075,'0'0'7778,"-3"-8"-6576,1 2-1079,2 6-104,-1-1 1,1 0-1,-1 0 1,1 0-1,-1 1 0,1-1 1,-1 0-1,1 0 1,0 0-1,0 0 1,-1 0-1,1 0 1,0 0-1,0 0 1,0 0-1,0 0 0,0 0 1,0 0-1,0 0 1,0 0-1,1 0 1,-1 0-1,0 1 1,0-1-1,1 0 0,-1 0 1,1 0-1,-1 0 1,1 0-1,-1 0 1,1 1-1,-1-1 1,1 0-1,0 1 0,-1-1 1,1 0-1,0 1 1,0-1-1,0 1 1,-1-1-1,1 1 1,0-1-1,0 1 0,0 0 1,0-1-1,0 1 1,0 0-1,0 0 1,0-1-1,0 1 1,0 0-1,0 0 0,0 0 1,0 0-1,0 1 1,0-1-1,-1 0 1,3 1-1,35-3-15,-26 0 16,-1 2 0,1-1 0,0 1-1,0 1 1,17 3 0,-28-2-17,0 0 0,0 0 0,0 1 0,0-1 0,0 0 0,-1 0 0,1 1 0,-1-1 0,0 0 0,1 1 0,-1-1 0,0 0 0,0 1 0,-1-1 0,0 4 0,1 6 200,24 170 927,-12-116-1020,3 113 0,-14-175-67,-1-1 1,0 0-1,0 1 0,-1-1 0,1 1 0,-1-1 0,1 0 0,-1 1 0,0-1 0,-1 0 0,1 1 0,0-1 0,-1 0 0,0 0 0,1 0 0,-1-1 0,0 1 1,-1 0-1,1-1 0,0 1 0,-1-1 0,0 0 0,1 1 0,-1-2 0,0 1 0,0 0 0,0 0 0,0-1 0,0 0 0,-1 1 0,1-1 0,0 0 1,-1-1-1,1 1 0,0-1 0,-7 1 0,3-1 90,-1 0 0,1-1 1,0 0-1,0 0 0,0 0 1,-1-1-1,1 0 0,1-1 1,-1 0-1,0 0 0,1 0 1,-1-1-1,1 1 0,0-2 0,0 1 1,-8-9-1,6 4-110,0 0-1,1-1 1,0 0 0,1 0-1,0 0 1,-5-12 0,10 19-69,0 1 0,-1-1 1,1 0-1,0 0 1,0 0-1,1 0 0,-1 0 1,1 0-1,-1 0 1,1 0-1,0 0 0,0 0 1,0 0-1,1 0 1,-1-1-1,1 1 1,-1 0-1,1 1 0,0-1 1,0 0-1,1 0 1,-1 0-1,0 0 0,1 1 1,0-1-1,-1 1 1,1-1-1,3-1 0,12-8-1415,0 2 0,0 0 0,2 1 0,-1 0 0,1 2 0,32-9 0,0-1-4999,-13 4 630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26.868"/>
    </inkml:context>
    <inkml:brush xml:id="br0">
      <inkml:brushProperty name="width" value="0.025" units="cm"/>
      <inkml:brushProperty name="height" value="0.025" units="cm"/>
    </inkml:brush>
  </inkml:definitions>
  <inkml:trace contextRef="#ctx0" brushRef="#br0">51 2 4612,'0'0'21178,"-8"-1"-20879,4 0-273,-23 3 152,26-2-174,0 0 0,1 1 1,-1-1-1,0 1 1,1-1-1,-1 1 1,0 0-1,1-1 1,-1 1-1,1 0 0,-1-1 1,1 1-1,-1 0 1,1 0-1,-1-1 1,1 1-1,0 0 1,0 0-1,-1 0 0,1 0 1,0-1-1,0 1 1,0 0-1,0 0 1,0 0-1,0 0 1,0 0-1,0 0 0,0-1 1,0 1-1,1 0 1,-1 0-1,0 0 1,1 0-1,-1-1 1,1 2-1,0 0 7,-1 0 0,1 0 0,0 1 0,0-1-1,0 0 1,1 0 0,-1 0 0,0-1 0,1 1 0,-1 0 0,1 0-1,0-1 1,-1 1 0,1-1 0,0 0 0,0 1 0,0-1 0,0 0 0,0 0-1,0 0 1,1 0 0,-1-1 0,0 1 0,0-1 0,1 1 0,-1-1 0,0 0-1,0 1 1,1-1 0,-1-1 0,0 1 0,1 0 0,-1 0 0,3-2-1,-3 2 12,1-1-1,0 1 0,-1-1 1,1 0-1,-1 0 0,1 0 1,-1-1-1,0 1 0,1 0 1,-1-1-1,0 0 0,0 1 0,0-1 1,0 0-1,0 0 0,0 0 1,-1 0-1,1-1 0,-1 1 1,1 0-1,-1-1 0,0 1 1,0-1-1,0 1 0,0-1 0,-1 1 1,1-1-1,-1 0 0,1-3 1,-1 6-30,0 0 0,0 0-1,0 0 1,0 0 0,0 0 0,0 0 0,0 0 0,0 0 0,-1 0 0,1 0 0,0 0 0,0 0 0,0 0 0,0 0 0,0 0 0,0 0 0,0 0 0,0 0 0,0 0 0,0 0-1,0 0 1,0 0 0,0 0 0,0 0 0,0 0 0,0 0 0,0 0 0,-1-1 0,-2 15-121,-1 36-730,4-47 615,0 0-1,1 0 0,-1 0 0,0 0 1,1 1-1,0-1 0,-1 0 1,1 0-1,0 0 0,1 0 0,-1-1 1,3 6-1,-3-8 29,0 1 1,0 0-1,1 0 1,-1-1-1,0 1 0,0 0 1,0-1-1,1 0 0,-1 1 1,0-1-1,0 0 1,1 1-1,-1-1 0,0 0 1,1 0-1,-1 0 0,0 0 1,1 0-1,-1 0 1,0-1-1,1 1 0,-1 0 1,0-1-1,0 1 0,1-1 1,-1 1-1,0-1 1,0 0-1,0 1 0,0-1 1,0 0-1,1 0 1,-1-1-1,17-15-3153,-2-5-101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27.325"/>
    </inkml:context>
    <inkml:brush xml:id="br0">
      <inkml:brushProperty name="width" value="0.025" units="cm"/>
      <inkml:brushProperty name="height" value="0.025" units="cm"/>
    </inkml:brush>
  </inkml:definitions>
  <inkml:trace contextRef="#ctx0" brushRef="#br0">14 1 9129,'0'0'13356,"-3"11"-12945,0 4-365,0 1 0,1-1 0,0 0 0,1 1 0,1-1 0,1 0 0,0 1 0,1-1 0,4 18-1,-5-29-49,9 37 1010,9 70 0,-19-110-973,0-1 1,0 1-1,-1-1 1,1 1-1,0-1 1,1 1-1,-1-1 1,0 1-1,0-1 1,0 1-1,0-1 0,0 1 1,0-1-1,1 1 1,-1-1-1,0 0 1,0 1-1,1-1 1,-1 1-1,0-1 1,0 0-1,1 1 1,-1-1-1,0 0 1,1 1-1,-1-1 1,1 0-1,-1 0 1,0 1-1,1-1 1,0 0-1,13-7 831,14-28-57,-24 30-859,3-4 135,17-15-257,-18 30-40,-4 18 60,-2-16 183,0 3-12,0 1 0,1 0 1,4 19-1,-5-29-9,0 0 0,0 0 0,1-1 0,-1 1 0,1 0 0,0 0 0,-1-1 0,1 1 0,0 0 0,0-1 0,0 1 0,0-1 0,1 1 0,-1-1 0,0 1 0,0-1 1,1 0-1,-1 0 0,1 0 0,-1 0 0,1 0 0,0 0 0,-1 0 0,1 0 0,0-1 0,0 1 0,-1 0 0,1-1 0,0 0 0,3 1 0,-3-2-5,-1 1 0,1-1 0,-1 0-1,1 0 1,-1 1 0,0-1 0,1 0 0,-1 0 0,0-1 0,0 1-1,0 0 1,1 0 0,-1-1 0,-1 1 0,1 0 0,0-1 0,0 1-1,0-1 1,-1 1 0,1-1 0,-1 1 0,1-1 0,-1 1-1,0-1 1,1 0 0,-1 1 0,0-1 0,0 0 0,0-1 0,0 2-89,1 27-371,0-20-5775,7-18-153,-4 1 1255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27.876"/>
    </inkml:context>
    <inkml:brush xml:id="br0">
      <inkml:brushProperty name="width" value="0.025" units="cm"/>
      <inkml:brushProperty name="height" value="0.025" units="cm"/>
    </inkml:brush>
  </inkml:definitions>
  <inkml:trace contextRef="#ctx0" brushRef="#br0">18 65 4965,'0'0'19912,"46"-7"-17035,-45 4-2831,0 0 0,0 0 0,0 0 0,-1 0 0,1 0 0,-1 0 0,0 0 0,1 0 0,-1 0 0,-1 0 0,0-5 0,1 7-57,0 0 0,0 1 1,0-1-1,0 0 0,-1 0 0,1 1 0,0-1 0,-1 0 1,1 0-1,0 1 0,-1-1 0,1 0 0,-1 1 1,1-1-1,-1 1 0,1-1 0,-1 1 0,0-1 0,1 1 1,-1-1-1,0 1 0,1-1 0,-1 1 0,0 0 0,0-1 1,1 1-1,-1 0 0,0 0 0,0-1 0,1 1 1,-1 0-1,0 0 0,0 0 0,0 0 0,1 0 0,-1 0 1,0 0-1,0 1 0,0-1 0,1 0 0,-1 0 0,0 1 1,0-1-1,1 0 0,-1 1 0,0-1 0,1 0 0,-2 2 1,-1 0-9,0 1 0,0 0 1,0 0-1,1 0 0,-1 0 1,1 1-1,0-1 1,0 1-1,0-1 0,0 1 1,1 0-1,-1 0 0,1 0 1,0 0-1,0 0 1,0 5-1,0-6 18,1-1 0,-1 0 0,0 0 0,1 1 0,0-1 0,0 1 0,0-1 0,0 0-1,0 1 1,0-1 0,0 0 0,1 1 0,-1-1 0,1 0 0,0 0 0,-1 1 0,1-1 0,0 0 0,0 0 0,1 0 0,-1 0 0,0 0 0,1 0 0,-1-1 0,1 1 0,0 0 0,-1-1 0,4 3 0,0-2 11,0-1 0,0 0 1,0 0-1,0 0 1,0 0-1,1-1 1,-1 0-1,0 0 1,0 0-1,1-1 0,-1 0 1,6-1-1,2-3 11,-1 0-1,1 0 1,14-9-1,-2 1 35,-25 15 41,0 0-1,0 0 1,1 0 0,-1 1 0,1-1 0,-1 0-1,1 0 1,0 0 0,0 0 0,0 0-1,0 0 1,0 0 0,0 0 0,0-1 0,1 1-1,2 3 1,1-3-31,0 0 0,1 0 0,-1-1 0,1 0-1,-1 0 1,1 0 0,0 0 0,-1-1 0,1 0 0,0 0 0,-1 0 0,1-1-1,7-2 1,2 0-84,0-1 1,0-1-1,23-11 0,-8 3 46,-29 13-81,-1 27-421,5 8-422,9-16-4308,-5-13-1569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5:28.447"/>
    </inkml:context>
    <inkml:brush xml:id="br0">
      <inkml:brushProperty name="width" value="0.025" units="cm"/>
      <inkml:brushProperty name="height" value="0.025" units="cm"/>
    </inkml:brush>
  </inkml:definitions>
  <inkml:trace contextRef="#ctx0" brushRef="#br0">0 297 13997,'0'0'2317,"11"-2"-1057,202-52 2263,186-40-421,350 6-2095,6 59-98,-531 28-202,19 0-2850,-228 1 953,-1-1-1,0-1 1,0 0 0,16-5-1,8-9-5621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6:45.150"/>
    </inkml:context>
    <inkml:brush xml:id="br0">
      <inkml:brushProperty name="width" value="0.025" units="cm"/>
      <inkml:brushProperty name="height" value="0.025" units="cm"/>
    </inkml:brush>
  </inkml:definitions>
  <inkml:trace contextRef="#ctx0" brushRef="#br0">924 1 5990,'-12'5'-112,"-53"16"444,0-2 0,-2-3 1,-128 13-1,174-27-275,0 1 1,1 0-1,-1 2 0,1 0 1,0 1-1,0 2 1,1 0-1,0 0 0,0 2 1,1 0-1,1 2 0,-1 0 1,2 0-1,0 2 1,0 0-1,1 1 0,1 0 1,1 1-1,-16 24 1,9-9 38,1 0 1,2 2-1,1 0 0,1 0 1,2 1-1,2 1 1,1 0-1,2 1 1,1 0-1,2 0 1,1 0-1,2 1 1,5 66-1,1-79-96,1-1 1,1-1-1,2 1 0,0-1 0,1 0 1,1-1-1,1 0 0,1 0 0,25 32 1,1-6-11,2-1 0,74 65 0,-65-70 12,1-1-1,3-3 1,0-2-1,3-2 0,1-3 1,78 30-1,-86-42 12,0-2 0,2-2 1,0-2-1,0-3 0,1-2 0,0-2 0,1-2 0,59-5 1,-70-4 18,0-1 1,-1-2-1,0-1 1,-1-3-1,64-28 1,-18-2 53,111-70 1,-124 66-137,81-68 1,-132 96 63,-1 0 0,-1-1 1,0-2-1,-2 1 1,0-2-1,-2-1 1,23-41-1,-34 53 62,0 0 1,-1-1-1,0 1 0,-1-1 1,0 0-1,-1 0 0,-1 0 1,0 0-1,0 0 0,-2-1 1,-1-16-1,-2 11 53,0 1 0,-1-1 0,-1 1 0,0 0 0,-1 0 0,-2 1 0,-10-18 0,-4 0-22,-2 1 0,-1 1 0,-2 2-1,-1 0 1,-1 2 0,-49-35 0,41 37-59,-2 1-1,-1 3 1,0 1 0,-2 2 0,-1 2 0,0 2-1,-1 1 1,0 3 0,-48-7 0,-2 6 59,0 4 1,-1 5-1,-136 9 0,156 4-142,1 4 0,0 2 0,-81 29-1,-17 4-218,163-45-154,0-1-1,0 0 0,0 0 0,-1-1 0,1-1 0,0 1 1,-1-2-1,1 1 0,0-1 0,0-1 0,-13-3 0,-20-17-6899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2.370"/>
    </inkml:context>
    <inkml:brush xml:id="br0">
      <inkml:brushProperty name="width" value="0.025" units="cm"/>
      <inkml:brushProperty name="height" value="0.025" units="cm"/>
    </inkml:brush>
  </inkml:definitions>
  <inkml:trace contextRef="#ctx0" brushRef="#br0">170 1 11563,'0'0'2568,"1"9"-2002,2 48 54,-2 1 1,-3 0 0,-13 74-1,0 19-22,-35 1453 2071,9-1016-1846,25-439-706,12-44-108,3-63-19,-5 45 0,0-68-1093,-4-13-2860,1-5-2096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53.292"/>
    </inkml:context>
    <inkml:brush xml:id="br0">
      <inkml:brushProperty name="width" value="0.025" units="cm"/>
      <inkml:brushProperty name="height" value="0.025" units="cm"/>
    </inkml:brush>
  </inkml:definitions>
  <inkml:trace contextRef="#ctx0" brushRef="#br0">13576 541 8584,'-12'-5'91,"-34"-15"153,0 3-1,-78-18 1,-556-34 42,393 49-332,-1548-110 708,684 53-675,-582-32 1666,-1 55 241,1179 50-1769,-784 7-212,-36 79-1172,1356-81 1258,-1403 174 115,1047-121-95,3 10-4,307-49-19,1 3 1,1 3-1,-97 45 0,149-60 10,0 0 0,1 0 0,0 1-1,0 0 1,0 1 0,-8 9 0,14-12-11,0-1 0,0 1 0,1-1 0,0 1 1,0 0-1,0 0 0,1 0 0,0 1 0,0-1 0,0 1 1,0-1-1,1 1 0,0 0 0,-1 11 0,2-9-13,0 0 0,0 1-1,0-1 1,1 1 0,0-1 0,1 0-1,0 0 1,0 0 0,1 0-1,0 0 1,0 0 0,1-1-1,0 1 1,0-1 0,1 0 0,0 0-1,0-1 1,1 1 0,-1-1-1,12 8 1,2 2 7,1-2 0,0-1-1,1 0 1,1-1 0,0-2 0,0 0 0,1-1-1,0-2 1,28 6 0,35 5 263,99 6 1,-183-24-251,662 53 174,-139-14-149,-398-27-26,2550 194 25,-2254-186-19,1592 51 87,1058-130 483,-1063-75-476,-1303 97-96,169-13-31,-474-3-102,-323 36 242,0-2 0,148-59-1,-224 77-102,16-7 106,0-1 0,-1-1 0,0 0 0,17-14-1,-31 21-89,0 0 0,-1 0-1,1-1 1,-1 1-1,0-1 1,0 0 0,0 0-1,-1 0 1,1 0-1,2-8 1,-4 10-19,0-1 0,-1 1-1,0-1 1,1 0 0,-1 0 0,0 1 0,0-1-1,0 0 1,-1 1 0,1-1 0,0 0 0,-1 1-1,0-1 1,0 1 0,0-1 0,0 1 0,0-1-1,0 1 1,-1-1 0,-2-2 0,0 0-87,-1 0-1,1 0 1,-1 0 0,0 1 0,-1 0 0,1 0-1,-1 0 1,0 1 0,0 0 0,-7-3 0,-74-24-1678,59 22 1016,-81-24-2195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9.927"/>
    </inkml:context>
    <inkml:brush xml:id="br0">
      <inkml:brushProperty name="width" value="0.025" units="cm"/>
      <inkml:brushProperty name="height" value="0.025" units="cm"/>
      <inkml:brushProperty name="color" value="#E71224"/>
    </inkml:brush>
  </inkml:definitions>
  <inkml:trace contextRef="#ctx0" brushRef="#br0">10 192 8968,'0'-9'3321,"0"-47"2562,-5 162-1526,1-62-4445,4 64-1,0-103 85,1 1 0,0-1 0,0 1 0,1-1 0,0 1 0,0-1 0,0 0 1,5 9-1,-6-13 2,0 0 0,0 1 0,-1-1 0,1 0 0,0 0 0,0 0 0,0 0 1,0 0-1,0 0 0,1 0 0,-1 0 0,0 0 0,0-1 0,1 1 0,-1 0 1,0-1-1,1 1 0,-1-1 0,1 1 0,-1-1 0,0 0 0,1 0 0,-1 1 0,1-1 1,-1 0-1,1 0 0,-1 0 0,1-1 0,-1 1 0,1 0 0,-1-1 0,0 1 0,1-1 1,-1 1-1,1-1 0,-1 1 0,2-3 0,3-1 46,0-1 1,-1 0-1,1-1 0,-1 1 1,-1-1-1,1 0 1,-1 0-1,0 0 0,0-1 1,-1 1-1,0-1 0,0 0 1,3-12-1,1-6 199,-1-1 0,5-41 1,-11-47 1346,0 120-1599,-1 17 2,0 1 0,5 24 0,-4-43 9,0 0-1,1 0 1,0-1 0,0 1 0,1 0 0,-1 0-1,1-1 1,0 1 0,0-1 0,1 1 0,-1-1-1,1 0 1,0 0 0,0 0 0,0 0 0,7 5 0,-7-7 3,0-1 0,0 1 0,0-1 0,0 0 0,0 0 0,1 0 1,-1-1-1,0 1 0,0-1 0,1 0 0,-1 0 0,0 0 0,1 0 1,-1 0-1,0-1 0,1 1 0,-1-1 0,0 0 0,0 0 1,0 0-1,0 0 0,5-4 0,8-3 42,-1-2 0,0 0 0,15-13 0,-5 4-6,-13 10 28,-8 5-17,0 1 0,0 0 0,0 0 1,1 0-1,-1 1 0,1-1 0,0 1 0,9-3 1,-34-17 1794,0 3-1611,0 0 0,2-2 0,-28-38 1,45 58-245,1 0 0,-1 1 1,1-1-1,-1 0 0,1 1 0,0-1 1,-1 0-1,1 0 0,0 1 1,0-1-1,-1 0 0,1 0 1,0 0-1,0 1 0,0-1 1,0 0-1,0 0 0,0 0 1,0 0-1,0 1 0,0-1 0,1 0 1,-1 0-1,0 1 0,0-1 1,1 0-1,-1 0 0,1 1 1,-1-1-1,0 0 0,1 1 1,-1-1-1,1 0 0,0 1 0,-1-1 1,1 1-1,-1-1 0,1 1 1,0-1-1,0 1 0,-1-1 1,1 1-1,0 0 0,0-1 1,0 1-1,50-14-2911,-21 7-2286,-17-2-352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2.951"/>
    </inkml:context>
    <inkml:brush xml:id="br0">
      <inkml:brushProperty name="width" value="0.025" units="cm"/>
      <inkml:brushProperty name="height" value="0.025" units="cm"/>
    </inkml:brush>
  </inkml:definitions>
  <inkml:trace contextRef="#ctx0" brushRef="#br0">78 0 12908,'-8'3'3262,"-2"0"-2760,3-2-449,0 0 0,0 1 1,0 1-1,0-1 1,0 1-1,-9 5 0,15-8-59,1 1-1,0-1 1,0 1-1,0-1 1,0 0-1,0 1 1,0-1-1,0 0 1,0 1-1,0-1 1,0 1-1,0-1 1,0 0-1,0 1 1,0-1-1,0 1 1,0-1-1,0 0 1,0 1-1,0-1 1,1 0-1,-1 1 0,0-1 1,0 0-1,0 1 1,1-1-1,-1 0 1,0 1-1,0-1 1,1 0-1,-1 0 1,0 1-1,1-1 1,-1 0-1,0 0 1,1 1-1,-1-1 1,0 0-1,1 0 1,-1 0-1,1 0 1,-1 0-1,0 0 1,1 0-1,-1 0 0,1 0 1,-1 0-1,0 0 1,1 0-1,-1 0 1,1 0-1,23 6-91,55 5 665,1-3 0,157-6 0,-116-4-523,1233 23 1344,-1066-12-1174,1053 55 1227,-424-26-656,-738-38-429,16 0-2607,-209 1 786,11-1 1038,0 1 1,0-1-1,0 1 1,0-1-1,0 0 1,0 0-1,0-1 1,0 1-1,0 0 1,0-1-1,0 0 1,0 0-1,1 0 0,-1 0 1,0 0-1,1 0 1,-1-1-1,0 0 1,1 1-1,0-1 1,-1 0-1,1 0 1,-4-5-1,-6-20-2776</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3.277"/>
    </inkml:context>
    <inkml:brush xml:id="br0">
      <inkml:brushProperty name="width" value="0.025" units="cm"/>
      <inkml:brushProperty name="height" value="0.025" units="cm"/>
    </inkml:brush>
  </inkml:definitions>
  <inkml:trace contextRef="#ctx0" brushRef="#br0">1 41 17489,'0'0'1339,"15"-1"-767,93-14 416,-50 5-869,1 3-1,1 2 0,-1 2 1,69 7-1,-124-3-117,0-1 1,0 0-1,0 1 0,0 0 1,0 0-1,-1 0 0,1 1 1,0-1-1,-1 1 0,1 0 1,-1 0-1,1 0 1,-1 0-1,0 1 0,0 0 1,0-1-1,0 1 0,0 0 1,-1 0-1,1 0 0,-1 1 1,4 6-1,-5-5 22,1 0-1,-1 0 1,-1 0 0,1 1-1,-1-1 1,0 0-1,0 0 1,0 1-1,-1-1 1,0 0 0,0 0-1,0 0 1,0 0-1,-1 0 1,0 0-1,0 0 1,-4 5 0,-19 31 414,-2-2 0,-1 0 0,-2-2 0,-2-1 1,-38 33-1,-3 6-338,39-39-727,1 1-1,2 2 0,-29 48 1,47-66-3440,3-11-3785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4.013"/>
    </inkml:context>
    <inkml:brush xml:id="br0">
      <inkml:brushProperty name="width" value="0.025" units="cm"/>
      <inkml:brushProperty name="height" value="0.025" units="cm"/>
    </inkml:brush>
  </inkml:definitions>
  <inkml:trace contextRef="#ctx0" brushRef="#br0">75 422 10378,'-7'8'-203,"3"-2"285,-36 47-236,17-10 3728,31-52 741,37-48-2523,47-87-496,-58 87-1175,2 1-1,3 2 0,69-75 1,-106 126-121,0 1 0,0 0 1,1 0-1,-1 0 0,0 0 1,1 1-1,-1-1 0,1 1 1,0-1-1,-1 1 0,1 0 0,0 0 1,0 0-1,0 0 0,0 1 1,-1-1-1,6 1 0,-6 0 4,0 1 0,0 0 0,1-1 0,-1 1 0,0 0 0,0 0 0,0 1 0,0-1 0,0 0 0,0 1 0,0-1 0,0 1-1,-1-1 1,1 1 0,-1 0 0,1 0 0,-1 0 0,1 0 0,-1 0 0,0 0 0,0 0 0,1 3 0,18 41 144,15 52 0,24 55-31,-52-139-376,0 0 0,2 0 0,-1-1-1,1 0 1,1-1 0,1 0 0,22 21 0,-29-30-86,0 0 0,0 0 0,0-1 0,1 1 0,-1-1 0,1 0 0,-1 0 0,9 2 0,23-3-4478,0-10-3083</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4.829"/>
    </inkml:context>
    <inkml:brush xml:id="br0">
      <inkml:brushProperty name="width" value="0.025" units="cm"/>
      <inkml:brushProperty name="height" value="0.025" units="cm"/>
    </inkml:brush>
  </inkml:definitions>
  <inkml:trace contextRef="#ctx0" brushRef="#br0">0 88 12172,'0'0'4612,"5"14"-4014,19 87-372,-5 2 0,7 120 0,-22-185-216,9 229 268,-15-263 846,-5-12-508,-3-19 100,-1-39-519,3 0 1,3 0-1,3-1 1,2 0-1,4 1 1,23-124-1,-23 171-211,19-76-28,-20 86 24,0 0 1,1 1-1,0 0 1,0 0-1,1 0 1,0 0 0,0 1-1,8-9 1,-10 14 7,1-1 0,0 1 1,0 0-1,0 0 0,0 0 0,0 1 1,0-1-1,0 1 0,0 0 0,1 0 1,-1 1-1,0-1 0,1 1 1,-1 0-1,0 0 0,1 1 0,-1-1 1,0 1-1,0 0 0,1 0 0,-1 0 1,0 0-1,0 1 0,0 0 0,0 0 1,0 0-1,5 4 0,-5-4 5,0 0 0,-1 0 0,0 0 0,1 0 0,-1 0 0,0 1 0,0 0 0,0-1 0,-1 1 0,1 0 0,-1 0 0,1 1 0,-1-1 0,0 0 0,0 1 0,0-1 0,-1 1 1,1 0-1,-1 0 0,0-1 0,0 1 0,-1 0 0,1 0 0,-1 0 0,1 0 0,-1 0 0,0 0 0,-1 0 0,1 0 0,-2 5 0,-1-3 87,-1 1 1,0-1 0,0 0-1,-1 0 1,0 0-1,0 0 1,0-1 0,-1 0-1,-7 5 1,-62 42 335,56-41-413,5-1-51,-1-1 0,-1-1 1,1 0-1,-31 10 0,-4-11-6345,44-7 882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5.535"/>
    </inkml:context>
    <inkml:brush xml:id="br0">
      <inkml:brushProperty name="width" value="0.025" units="cm"/>
      <inkml:brushProperty name="height" value="0.025" units="cm"/>
    </inkml:brush>
  </inkml:definitions>
  <inkml:trace contextRef="#ctx0" brushRef="#br0">322 0 17553,'0'0'4201,"-6"11"-3518,-87 187 498,-36 71-397,129-268-836,-31 46 12,11-31-1132,19-16 1072,1 0 0,-1 0 0,1 0-1,-1 0 1,0 0 0,1 0-1,-1 0 1,1 0 0,-1 0 0,0 0-1,1 0 1,-1-1 0,1 1 0,-1 0-1,0 0 1,1-1 0,-1 1 0,1 0-1,-1-1 1,1 1 0,0-1 0,-1 1-1,1-1 1,-1 1 0,1-1 0,0 1-1,-1-1 1,1 1 0,0-1 0,-1 1-1,1-1 1,0 1 0,0-1-1,-1 0 1,-3-13-1920,0-1-1,0 1 1,-1-21-1,-4-22-3280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5.894"/>
    </inkml:context>
    <inkml:brush xml:id="br0">
      <inkml:brushProperty name="width" value="0.025" units="cm"/>
      <inkml:brushProperty name="height" value="0.025" units="cm"/>
    </inkml:brush>
  </inkml:definitions>
  <inkml:trace contextRef="#ctx0" brushRef="#br0">1 0 12908,'0'0'3235,"46"30"-864,-21-11-930,4 3-576,1 2-225,4 1-127,5-2-385,1-2-96,-3 2-288,-3-5-1506,-14-5-2242,-4-8-3715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6.391"/>
    </inkml:context>
    <inkml:brush xml:id="br0">
      <inkml:brushProperty name="width" value="0.025" units="cm"/>
      <inkml:brushProperty name="height" value="0.025" units="cm"/>
    </inkml:brush>
  </inkml:definitions>
  <inkml:trace contextRef="#ctx0" brushRef="#br0">1 2421 14510,'0'0'2866,"13"1"-3207,-12-1 340,7 1-8,-1-1 0,0 1 0,1-1 1,-1-1-1,0 0 0,0 0 1,1 0-1,-1 0 0,0-1 1,0-1-1,0 1 0,-1-1 1,11-6-1,43-34 318,-2-4 0,-1-2 0,64-73 0,-79 79-152,10-10 25,742-745 860,28 30-1033,-325 335 2009,-486 425-2019,19-22-216,-30 30 132,0-1 1,0 1 0,0 0 0,0 0 0,0-1 0,0 1 0,-1 0 0,1 0-1,0-1 1,0 1 0,0 0 0,0 0 0,0 0 0,-1-1 0,1 1 0,0 0-1,0 0 1,0 0 0,-1 0 0,1 0 0,0-1 0,0 1 0,-1 0-1,1 0 1,0 0 0,0 0 0,-1 0 0,1 0 0,0 0 0,0 0 0,-1 0-1,1 0 1,0 0 0,0 0 0,-1 0 0,1 0 0,0 0 0,0 0 0,-1 0-1,1 0 1,0 0 0,0 0 0,-1 0 0,1 1 0,-3-1-988,-20-2-5062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6.913"/>
    </inkml:context>
    <inkml:brush xml:id="br0">
      <inkml:brushProperty name="width" value="0.025" units="cm"/>
      <inkml:brushProperty name="height" value="0.025" units="cm"/>
    </inkml:brush>
  </inkml:definitions>
  <inkml:trace contextRef="#ctx0" brushRef="#br0">1 10 14414,'0'0'2941,"8"-4"-2952,-6 3 3,0 0-1,0 1 0,0-1 0,0 0 1,1 1-1,-1-1 0,0 1 1,0 0-1,0 0 0,1 0 0,-1 0 1,0 0-1,0 0 0,1 0 0,-1 1 1,0-1-1,0 1 0,0 0 1,0 0-1,0-1 0,0 1 0,4 3 1,1 2 21,0 0 0,0 1 0,0 0 0,-1 0 0,8 13 0,131 186 213,121 156-127,-15-80 1255,373 326-1,-318-327-723,327 390 0,-624-661-871,51 54-1915,-54-58 1267,1-1 1,0 0 0,0-1-1,14 8 1,10-3-3377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8.244"/>
    </inkml:context>
    <inkml:brush xml:id="br0">
      <inkml:brushProperty name="width" value="0.025" units="cm"/>
      <inkml:brushProperty name="height" value="0.025" units="cm"/>
    </inkml:brush>
  </inkml:definitions>
  <inkml:trace contextRef="#ctx0" brushRef="#br0">0 350 10730,'4'-10'2472,"3"-10"-1278,-1 2 481,1-1-1,1 1 0,1 0 1,11-18-1,-13 34 427,-4 11-1412,-2 20-741,-1-26 224,-12 209-344,-10-75-4568,19-129 2804,1-9 127,-1-20-1437,2-35-1795,9-62 1753,16 2 10414,-22 138-689,2-11-6199,-1-1 0,1 0-1,1 0 1,0-1 0,6 10-1,-8-15-147,1 1-1,-1-2 0,1 1 0,0 0 0,0-1 1,0 1-1,1-1 0,-1 0 0,1-1 0,-1 1 0,1-1 1,0 0-1,0 0 0,0-1 0,0 1 0,0-1 1,1 0-1,-1 0 0,0-1 0,0 1 0,1-1 1,-1-1-1,6 0 0,-9 1 36,-1-1 0,1 0 1,0 0-1,-1 0 0,1 0 0,-1 0 0,1 0 0,-1-1 1,0 1-1,1 0 0,-1-1 0,0 1 0,0-1 0,0 1 1,0-1-1,0 0 0,0 1 0,-1-1 0,1 0 0,0 1 1,-1-1-1,1-3 0,6-46 1720,-7 46-1695,3-182 1682,-4 111-2442,10 41-4900,-1 8-4044,-7 7-3702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9.121"/>
    </inkml:context>
    <inkml:brush xml:id="br0">
      <inkml:brushProperty name="width" value="0.025" units="cm"/>
      <inkml:brushProperty name="height" value="0.025" units="cm"/>
    </inkml:brush>
  </inkml:definitions>
  <inkml:trace contextRef="#ctx0" brushRef="#br0">160 70 13805,'0'0'2205,"2"-9"10,1-1-1346,2-8 121,-4-2 3162,-18 51-3416,7-17-794,-129 303-1469,138-316 1409,1-1 0,-1 1-1,1 0 1,-1 0 0,1-1-1,-1 1 1,1 0-1,0 0 1,0 0 0,-1-1-1,1 1 1,0 0-1,0 0 1,0 0 0,0 0-1,0 0 1,0-1 0,0 1-1,0 0 1,0 0-1,1 0 1,-1 0 0,1 0-1,13-13-778,21-35 205,-5 0-1214,-2-1 0,-2-1 0,35-92 0,-49 98 3060,-12 35 1102,-9 27-1315,0 5-653,1 0-1,0 1 1,2 0 0,1 1-1,-2 25 1,6-41-321,0 0 0,1 0 0,0 0 0,1 0 0,-1 0 0,2-1-1,0 1 1,0 0 0,0-1 0,1 1 0,1-1 0,0 0 0,0 0 0,1 0 0,0-1 0,6 9 0,12-2-374,-16-13-1060,-12-6-3866,-23-14-1042,-3 0 3733,-22-14 4568,38 23 1758,0-2 0,-25-22 0,39 33-3577,1-1-1,0 1 0,-1 0 1,1-1-1,0 1 1,-1 0-1,1-1 0,0 1 1,0-1-1,-1 1 0,1-1 1,0 1-1,0-1 1,0 1-1,0 0 0,0-1 1,-1 1-1,1-1 1,0 1-1,0-1 0,0 1 1,0-1-1,0 1 0,0-1 1,1 1-1,-1-1 1,0 1-1,0-1 0,0 1 1,0-1-1,1 1 1,-1 0-1,0-1 0,0 1 1,1-1-1,-1 1 0,0 0 1,1-1-1,-1 1 1,0 0-1,1-1 0,-1 1 1,0 0-1,1-1 1,-1 1-1,1 0 0,-1 0 1,1 0-1,-1-1 0,0 1 1,1 0-1,-1 0 1,1 0-1,-1 0 0,1 0 1,-1 0-1,2 0 1,37-7-87,-33 6 542,113-12 747,-39 10-5954,-57 3-3341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0.260"/>
    </inkml:context>
    <inkml:brush xml:id="br0">
      <inkml:brushProperty name="width" value="0.025" units="cm"/>
      <inkml:brushProperty name="height" value="0.025" units="cm"/>
      <inkml:brushProperty name="color" value="#E71224"/>
    </inkml:brush>
  </inkml:definitions>
  <inkml:trace contextRef="#ctx0" brushRef="#br0">1 103 17457,'0'0'3875,"73"-56"-3875,-27 41-32,2 0-1441,-3-1-4613</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9.651"/>
    </inkml:context>
    <inkml:brush xml:id="br0">
      <inkml:brushProperty name="width" value="0.025" units="cm"/>
      <inkml:brushProperty name="height" value="0.025" units="cm"/>
    </inkml:brush>
  </inkml:definitions>
  <inkml:trace contextRef="#ctx0" brushRef="#br0">1 87 5958,'0'0'15470,"91"-18"-15213,-31 5-225,8-1-32,16-2-929,2 3-2563,0 1-2305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09.977"/>
    </inkml:context>
    <inkml:brush xml:id="br0">
      <inkml:brushProperty name="width" value="0.025" units="cm"/>
      <inkml:brushProperty name="height" value="0.025" units="cm"/>
    </inkml:brush>
  </inkml:definitions>
  <inkml:trace contextRef="#ctx0" brushRef="#br0">0 16 15150,'0'0'801,"6"8"-208,-2-2-531,1 0 1,0 0-1,0 0 1,0-1 0,1 0-1,-1 0 1,1-1-1,0 1 1,1-1-1,-1-1 1,1 1 0,-1-1-1,1 0 1,0-1-1,0 1 1,1-1-1,13 2 1,1-3-257,0-1 0,0-1 0,0-1 0,0 0 0,27-8 0,102-38-1667,-54 15 66,-90 31 2062,0 1 1,0 0 0,-1 1 0,1-1 0,0 1-1,0 1 1,0 0 0,0-1 0,-1 2 0,1-1-1,0 1 1,-1 0 0,0 1 0,1-1 0,-1 1 0,7 5-1,31 10-45,-38-16-1104,0 0 0,0-1 0,0 0 0,1 0 0,10 0 0,3-2-2994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10.466"/>
    </inkml:context>
    <inkml:brush xml:id="br0">
      <inkml:brushProperty name="width" value="0.025" units="cm"/>
      <inkml:brushProperty name="height" value="0.025" units="cm"/>
    </inkml:brush>
  </inkml:definitions>
  <inkml:trace contextRef="#ctx0" brushRef="#br0">184 0 12876,'-6'14'705,"-3"6"-354,1 1 1,1 0 0,1 1-1,1-1 1,1 1-1,-3 37 1,9-27-1000,1-1-1,11 48 1,-7-45-1794,4 60 1,-10-27 237,-9 73-1,-38 170 6696,13-105-644,28-150-3861,3 79-1,-2 27-1034,2-86 959,-1 8-2193,-2-56 5399,-3 0 3577,2-5-5809,0 1-1,2 0 1,-3 34 0,5-34-2060,-1 1 0,-1-1 0,-9 27 0,8-40-1958,1-8-1462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13.579"/>
    </inkml:context>
    <inkml:brush xml:id="br0">
      <inkml:brushProperty name="width" value="0.025" units="cm"/>
      <inkml:brushProperty name="height" value="0.025" units="cm"/>
    </inkml:brush>
  </inkml:definitions>
  <inkml:trace contextRef="#ctx0" brushRef="#br0">1 44 6470,'0'0'9385,"68"-34"-9577,-31 29 288,8 3-96,3 2-64,11 0-417,4 0-1665,1 0-1089,7-2-4356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13.928"/>
    </inkml:context>
    <inkml:brush xml:id="br0">
      <inkml:brushProperty name="width" value="0.025" units="cm"/>
      <inkml:brushProperty name="height" value="0.025" units="cm"/>
    </inkml:brush>
  </inkml:definitions>
  <inkml:trace contextRef="#ctx0" brushRef="#br0">1 1 13485,'7'7'742,"2"2"-602,0-1 1,0-1 0,1 0 0,0 0-1,0-1 1,1 0 0,-1-1-1,1 0 1,0 0 0,1-1 0,-1-1-1,1 0 1,16 2 0,25-4-3,1-3 1,0-2-1,102-22 1,-90 14-125,119-8 0,-158 19-2,-1 0-173,1 1 1,39 4-1,-61-3 141,0-1-1,0 1 1,-1 0 0,1 0-1,0 0 1,-1 1 0,1 0-1,-1 0 1,0 0 0,1 0-1,-1 1 1,0-1-1,0 1 1,-1 0 0,1 0-1,-1 1 1,1-1 0,-1 1-1,0 0 1,4 6 0,-7-9-29,1-1 1,-1 1 0,0 0 0,1 0-1,-1-1 1,0 1 0,0 0 0,0 0-1,1 0 1,-1-1 0,0 1-1,0 0 1,0 0 0,0 0 0,-1 0-1,1-1 1,0 1 0,0 0 0,0 0-1,-1 0 1,1-1 0,0 1 0,-1 1-1,-11-1-4104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14.474"/>
    </inkml:context>
    <inkml:brush xml:id="br0">
      <inkml:brushProperty name="width" value="0.025" units="cm"/>
      <inkml:brushProperty name="height" value="0.025" units="cm"/>
    </inkml:brush>
  </inkml:definitions>
  <inkml:trace contextRef="#ctx0" brushRef="#br0">0 0 13965,'0'0'1345,"18"52"-1280,21-38 351,20-1-288,16-5-64,16-3 96,22-2 0,6-3-192,6 0-1217,4 0-1089,0 0-1474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14.800"/>
    </inkml:context>
    <inkml:brush xml:id="br0">
      <inkml:brushProperty name="width" value="0.025" units="cm"/>
      <inkml:brushProperty name="height" value="0.025" units="cm"/>
    </inkml:brush>
  </inkml:definitions>
  <inkml:trace contextRef="#ctx0" brushRef="#br0">0 51 9513,'0'0'10890,"59"24"-10345,-34-25 31,7-9-255,2-2-129,-4-4-577,-1-1-1761,-13-2-3074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15.378"/>
    </inkml:context>
    <inkml:brush xml:id="br0">
      <inkml:brushProperty name="width" value="0.025" units="cm"/>
      <inkml:brushProperty name="height" value="0.025" units="cm"/>
    </inkml:brush>
  </inkml:definitions>
  <inkml:trace contextRef="#ctx0" brushRef="#br0">6 0 4324,'0'0'15097,"2"8"-14681,3 27-561,-1-1-1,-2 1 0,-2 41 1,0-38-1595,0-36 1470,0 0-115,0 0 0,0 0 0,0-1-1,0 1 1,0 0 0,-1-1 0,1 1-1,0 0 1,-1 0 0,1-1 0,-1 1 0,0-1-1,0 1 1,-1 2 0,-9 6-4099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15.772"/>
    </inkml:context>
    <inkml:brush xml:id="br0">
      <inkml:brushProperty name="width" value="0.025" units="cm"/>
      <inkml:brushProperty name="height" value="0.025" units="cm"/>
    </inkml:brush>
  </inkml:definitions>
  <inkml:trace contextRef="#ctx0" brushRef="#br0">49 1 5157,'0'0'8013,"-8"11"-7207,3-3-638,0 1 1,0-1 0,1 1-1,0 0 1,0 0 0,1 0-1,0 0 1,1 1-1,0-1 1,0 1 0,0 13-1,3-8-76,0 0 0,1-1 0,0 1 0,1 0 0,0-1 0,2 1 0,6 14 0,-9-24-51,0-1 1,0 0-1,0 0 0,1 0 1,-1-1-1,1 1 0,0-1 1,1 1-1,-1-1 0,0 0 1,1 0-1,4 3 0,-5-5 70,0 0 1,0 0-1,0 0 0,0 0 0,0 0 0,0 0 0,0-1 1,0 0-1,1 1 0,-1-1 0,0-1 0,0 1 1,0 0-1,0-1 0,0 1 0,0-1 0,1 0 0,-1 0 1,4-3-1,3-1 173,-1 0 1,0-1 0,-1 0-1,0 0 1,0-1 0,0-1-1,10-11 1,45-64 401,-56 73-797,35-55 406,-39 60-674,-1-1 0,0 1 1,0 0-1,-1-1 0,1 1 1,0-9-1,-3 8-3283,-5 5-2354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16.134"/>
    </inkml:context>
    <inkml:brush xml:id="br0">
      <inkml:brushProperty name="width" value="0.025" units="cm"/>
      <inkml:brushProperty name="height" value="0.025" units="cm"/>
    </inkml:brush>
  </inkml:definitions>
  <inkml:trace contextRef="#ctx0" brushRef="#br0">27 191 3011,'-3'-8'1329,"-3"-12"547,1-1 0,1 1 0,-3-43-1,5 5 4069,10 71-4263,2 20-1312,5 201 141,-14-134-9342,-1-97 5357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0.731"/>
    </inkml:context>
    <inkml:brush xml:id="br0">
      <inkml:brushProperty name="width" value="0.025" units="cm"/>
      <inkml:brushProperty name="height" value="0.025" units="cm"/>
      <inkml:brushProperty name="color" value="#E71224"/>
    </inkml:brush>
  </inkml:definitions>
  <inkml:trace contextRef="#ctx0" brushRef="#br0">64 325 14798,'0'0'4137,"-3"-7"-1873,3 5-2151,-1 0-1,1 1 1,-1-1 0,1 1 0,-1-1 0,0 1 0,0-1 0,0 1 0,0 0-1,0-1 1,0 1 0,0 0 0,-2-2 0,2 3-76,1 0-1,0 0 1,-1 0-1,1 0 1,-1 0-1,1 0 1,-1 0-1,1 0 1,0 0 0,-1 0-1,1 0 1,-1 0-1,1 0 1,-1 0-1,1 0 1,0 1 0,-1-1-1,1 0 1,-1 0-1,1 1 1,0-1-1,-1 0 1,1 0-1,0 1 1,0-1 0,-1 0-1,1 1 1,0-1-1,-1 0 1,1 1-1,0-1 1,0 1 0,0-1-1,-5 9 88,2 1 0,-1-1 0,1 0 0,-3 18 0,2-8-129,0 1-1,1 0 1,1-1 0,1 1-1,1 0 1,1 0 0,0 0-1,8 32 1,-9-50 2,0 1 0,1-1 0,-1 0 0,1 0 0,0 0 0,0 0 0,-1 0 0,1 0 0,1-1 0,-1 1 0,0 0 0,0 0 0,1-1 0,-1 1 0,1-1 1,-1 1-1,1-1 0,0 1 0,-1-1 0,1 0 0,0 0 0,0 0 0,0 0 0,0 0 0,0-1 0,0 1 0,0 0 0,0-1 0,0 0 0,1 1 0,-1-1 0,0 0 0,0 0 0,0 0 0,0 0 0,0-1 0,1 1 0,-1-1 0,0 1 0,0-1 0,0 0 0,0 1 1,0-1-1,0 0 0,3-3 0,4-2 87,0 0 0,0 0 1,-1-1-1,0-1 1,0 1-1,-1-1 1,11-16-1,1-5 135,-2-1 1,-1-1-1,-2-1 0,-1 0 0,-1 0 1,-2-2-1,-1 1 0,-2-1 0,-1 0 1,-2-1-1,-1 1 0,-1-1 0,-5-41 1,3 75-208,0-1 0,1 1 0,-1-1 0,0 1 1,-1-1-1,1 1 0,0-1 0,0 1 0,-1-1 1,1 1-1,-1-1 0,1 1 0,-1-1 0,1 1 1,-1 0-1,0-1 0,0 1 0,0 0 0,0 0 1,0 0-1,0 0 0,0 0 0,0 0 0,0 0 1,0 0-1,-3-2 0,3 4-9,-1-1-1,1 1 1,0-1-1,0 1 1,-1 0-1,1 0 1,0-1-1,0 1 1,0 0-1,0 0 1,0 0 0,0 0-1,0 0 1,0 0-1,1 1 1,-1-1-1,0 0 1,1 0-1,-1 0 1,1 1-1,-1-1 1,1 0 0,0 1-1,-1-1 1,1 0-1,0 1 1,0-1-1,0 0 1,0 3-1,-10 72-66,4 2 0,4 92 0,3-159-174,-1 1 1,1-1-1,1 0 0,0 1 0,8 20 0,-10-30 113,1-1-1,-1 1 1,1 0 0,-1-1-1,1 1 1,0-1-1,0 1 1,0-1-1,0 1 1,0-1-1,0 0 1,0 1-1,1-1 1,-1 0-1,0 0 1,1 0-1,-1 0 1,1 0-1,-1 0 1,1 0-1,-1-1 1,1 1-1,0-1 1,-1 1 0,1-1-1,0 1 1,-1-1-1,1 0 1,0 0-1,0 0 1,-1 0-1,1 0 1,0 0-1,0 0 1,-1-1-1,1 1 1,0 0-1,-1-1 1,1 0-1,-1 1 1,1-1-1,0 0 1,-1 0-1,0 0 1,1 0 0,-1 0-1,1 0 1,1-2-1,5-4-1178,-1-1 0,1 0 0,-2 0 0,1 0 0,-1-1 0,10-17-1,11-24-6051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7:16.477"/>
    </inkml:context>
    <inkml:brush xml:id="br0">
      <inkml:brushProperty name="width" value="0.025" units="cm"/>
      <inkml:brushProperty name="height" value="0.025" units="cm"/>
    </inkml:brush>
  </inkml:definitions>
  <inkml:trace contextRef="#ctx0" brushRef="#br0">1 305 3075,'0'0'13901,"7"-4"-12983,6-6-485,0 0 0,0-1 0,-2 0 0,1-1-1,-1-1 1,-1 0 0,-1 0 0,1-1 0,-2 0-1,0-1 1,-1 0 0,9-25 0,-13 31-255,2-3-137,-1 0 0,1 1-1,1-1 1,13-19 0,-18 29-77,1 0 1,-1 1-1,0-1 1,0 1-1,1-1 1,-1 1-1,1 0 1,-1 0-1,1-1 1,-1 1-1,1 0 1,0 0-1,0 1 1,-1-1-1,1 0 1,0 1 0,0-1-1,0 1 1,0-1-1,0 1 1,0 0-1,0 0 1,0 0-1,0 0 1,0 0-1,0 0 1,0 0-1,0 1 1,-1-1-1,1 1 1,0 0-1,0-1 1,0 1-1,0 0 1,-1 0-1,1 0 1,0 0-1,-1 0 1,1 1-1,1 0 1,14 15-713,0 0 1,-1 1-1,-1 1 1,16 25 0,-26-37-128,14 23-4565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8:28.399"/>
    </inkml:context>
    <inkml:brush xml:id="br0">
      <inkml:brushProperty name="width" value="0.025" units="cm"/>
      <inkml:brushProperty name="height" value="0.025" units="cm"/>
    </inkml:brush>
  </inkml:definitions>
  <inkml:trace contextRef="#ctx0" brushRef="#br0">1 212 4837,'0'0'4142,"11"-2"-4131,96-5 260,134 7 0,-46 3 4,197-6 1118,292-6-363,-155 3-963,269-13 197,-522 1 105,1691-72 373,-337 92 178,-160 1-137,-328-32-651,-112 0-19,-1029 29-113,2128-8 107,-463 14-48,-1534 4-19,-1-1-1209,-46-14-2699,-31-10-1604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39:28.267"/>
    </inkml:context>
    <inkml:brush xml:id="br0">
      <inkml:brushProperty name="width" value="0.025" units="cm"/>
      <inkml:brushProperty name="height" value="0.025" units="cm"/>
    </inkml:brush>
  </inkml:definitions>
  <inkml:trace contextRef="#ctx0" brushRef="#br0">0 99 3683,'0'0'91,"11"1"69,112 14 263,161 14 2208,85-9-1991,261 7-618,580-59 482,-1042 26-303,778-18 576,-146 6 271,2396-26-338,-2002 46-694,1255-5 32,-1625-14-22,235-2 12,-163 21-32,1561-13 20,-475-10-31,-1746 30-626,-85-2-1888,-71-6-1052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0:33.070"/>
    </inkml:context>
    <inkml:brush xml:id="br0">
      <inkml:brushProperty name="width" value="0.025" units="cm"/>
      <inkml:brushProperty name="height" value="0.025" units="cm"/>
    </inkml:brush>
  </inkml:definitions>
  <inkml:trace contextRef="#ctx0" brushRef="#br0">1847 529 10922,'-633'41'2520,"608"-41"-2686,0 1 1,0 2-1,0 0 0,0 2 0,0 1 1,1 1-1,0 0 0,0 2 0,1 1 1,0 1-1,1 1 0,0 1 0,1 1 1,1 0-1,0 2 0,1 0 0,0 2 1,2 0-1,0 0 0,-16 25 0,19-25 176,1 1-1,1 0 0,0 1 1,2 1-1,0-1 0,2 2 1,0-1-1,1 1 1,1 0-1,2 1 0,0-1 1,1 1-1,1 0 0,1 0 1,1-1-1,1 1 0,2 0 1,0 0-1,1-1 0,1 1 1,1-1-1,1 0 0,14 28 1,6 3-17,3-1 0,3-2 1,1-1-1,3-1 0,1-3 1,3-1-1,59 51 0,-26-34 147,2-3 1,3-4-1,156 82 0,-99-75 279,1-6 0,4-5 1,1-7-1,1-6 0,258 32 0,750-14-68,-781-65-246,-1-16 0,-1-16 0,-2-16 0,-4-16 0,481-163 0,-501 105-103,-293 108 12,-1-1-1,-1-3 1,-2-1-1,72-62 1,-103 79 10,-1-1 0,0 0 0,-1-1 0,-1-1 0,0 0 1,-1 0-1,-1-1 0,-1 0 0,0-1 0,0 0 0,-2 0 0,0-1 1,-1 1-1,-1-1 0,-1 0 0,0 0 0,-2-1 0,0 1 0,-1 0 0,0-1 1,-2 1-1,0 0 0,-1-1 0,-10-32 0,-1 8 0,-2 0 0,-1 1 1,-2 1-1,-3 1 0,0 1 0,-3 1 0,-1 1 1,-2 1-1,-1 2 0,-2 0 0,-1 3 0,-1 0 0,-2 2 1,-1 2-1,-1 1 0,-45-23 0,-5 6-126,-1 4 0,-114-33 0,-192-35-510,241 69 633,-730-169 776,615 158-608,-362-17 0,286 56-564,-1 15 0,-410 59 1,472-20-314,3 12 0,3 12 0,-285 111 0,397-113-492,4 6 0,3 8 1,-279 190-1,235-122-2509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0:47.544"/>
    </inkml:context>
    <inkml:brush xml:id="br0">
      <inkml:brushProperty name="width" value="0.025" units="cm"/>
      <inkml:brushProperty name="height" value="0.025" units="cm"/>
    </inkml:brush>
  </inkml:definitions>
  <inkml:trace contextRef="#ctx0" brushRef="#br0">32 286 10442,'-30'-3'1456,"28"3"-1101,19 2-469,79 8 189,0-4-1,156-12 1,-222 5-53,1327-36 1222,364-23 1477,-403 6-2095,-566 8-1213,-737 41 380,-18-3 152,-23-6-158,-33-2-174,0 3 1,-118-12-1,-127 11 330,239 13 41,-2355 3-1848,973 12 1971,489-16 1276,957 2-1432,-1-1-1,0 1 1,1 0 0,-1 0 0,0 1 0,1-1-1,-1 0 1,0 0 0,1 1 0,-1-1 0,0 1 0,1 0-1,-1-1 1,1 1 0,-1 0 0,1 0 0,0 0-1,-1 0 1,1 0 0,0 0 0,-1 0 0,1 0-1,0 1 1,0-1 0,0 0 0,0 1 0,0-1-1,0 3 1,1-3-21,0 1 0,-1 0 0,2 0 0,-1-1 0,0 1 0,0 0-1,1-1 1,-1 1 0,0 0 0,1-1 0,0 1 0,-1-1 0,1 1 0,0-1-1,0 1 1,0-1 0,0 1 0,0-1 0,0 0 0,0 0 0,1 1 0,-1-1 0,0 0-1,1 0 1,-1 0 0,0 0 0,4 1 0,13 7-324,-1-1 0,2-1 0,-1 0 0,1-1 0,0-1 0,37 5 0,126 3 428,-130-11-123,1146 10 2563,-750-14-1905,1847-46 644,-3 1-1759,-2228 46 516,-19 0-237,-1 1 0,1 2-1,0 2 1,46 11-1,-89-15-33,0 1 1,0-1-1,1 1 0,-1 0 1,0 0-1,0 0 0,0 0 0,0 0 1,-1 0-1,1 1 0,2 1 0,-8-2-3750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0:55.563"/>
    </inkml:context>
    <inkml:brush xml:id="br0">
      <inkml:brushProperty name="width" value="0.025" units="cm"/>
      <inkml:brushProperty name="height" value="0.025" units="cm"/>
    </inkml:brush>
  </inkml:definitions>
  <inkml:trace contextRef="#ctx0" brushRef="#br0">112 137 5990,'-8'-2'-32,"-61"-11"128,34 11 3432,216 3-3479,265-5 767,75-45-255,-153 10-364,660 11 181,0 67 441,-747-26-382,1071 15 526,-750-22-485,-428-1 104,0 7 0,296 59 0,-444-65-649,-1-2 0,1 0-1,-1-2 1,46-2 0,-52-2-657,0-1 0,-1 0 0,1-1 0,19-8 0,37-14-3152,-37 14 839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1:48.646"/>
    </inkml:context>
    <inkml:brush xml:id="br0">
      <inkml:brushProperty name="width" value="0.025" units="cm"/>
      <inkml:brushProperty name="height" value="0.025" units="cm"/>
    </inkml:brush>
  </inkml:definitions>
  <inkml:trace contextRef="#ctx0" brushRef="#br0">1 230 6822,'0'0'1570,"11"-5"-1816,-1 1 240,-4 0 5,1 2 0,0-1 1,-1 1-1,1 0 0,0 0 0,0 1 0,0 0 0,0 0 0,0 0 0,9 2 0,803 10 316,-496-20-170,515-32 233,377-32-89,-419 94 254,0 1-483,431-59 651,2 1 222,-506 34-851,840 6 66,-1065 16 121,40 1-261,216-5-9,259 1 34,1103-21 31,-1364-16-53,-128 1 5,23 19-4,16 0-2,-3-31-5,-426 7-343,272-14-1940,-488 38-156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1:58.194"/>
    </inkml:context>
    <inkml:brush xml:id="br0">
      <inkml:brushProperty name="width" value="0.025" units="cm"/>
      <inkml:brushProperty name="height" value="0.025" units="cm"/>
    </inkml:brush>
  </inkml:definitions>
  <inkml:trace contextRef="#ctx0" brushRef="#br0">1 632 6598,'0'0'2792,"9"0"-2162,18 0-588,0-2-1,0 0 1,0-2 0,31-7-1,621-180 2447,-475 136-2771,-2-8 0,-4-9 0,220-113 0,-350 147-3000,-61 29 299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1:58.618"/>
    </inkml:context>
    <inkml:brush xml:id="br0">
      <inkml:brushProperty name="width" value="0.025" units="cm"/>
      <inkml:brushProperty name="height" value="0.025" units="cm"/>
    </inkml:brush>
  </inkml:definitions>
  <inkml:trace contextRef="#ctx0" brushRef="#br0">352 0 13613,'0'0'673,"-8"9"-796,-17 26-84,1 1-1,2 1 1,-32 76 0,-10 15-496,4-27 598,-24 44 445,83-142-317,-1 0 0,1 1 0,-1-1 1,1 0-1,0 1 0,0-1 1,1 1-1,-1 7 0,1-10-15,0 0 0,0 0 0,0 0-1,0 0 1,0 0 0,1 0-1,-1 0 1,0 0 0,1 0-1,-1 0 1,1 0 0,-1 0 0,1-1-1,0 1 1,-1 0 0,1 0-1,0 0 1,-1-1 0,1 1 0,0 0-1,1 0 1,4 1 54,0 0-1,-1-1 1,1 1-1,0-1 1,0-1 0,0 1-1,0-1 1,-1 0-1,1 0 1,8-2 0,28-2 515,0-2 0,78-23 1,86-39 25,-122 38-467,249-88-498,-114 32-3995,-47 10-3795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2.141"/>
    </inkml:context>
    <inkml:brush xml:id="br0">
      <inkml:brushProperty name="width" value="0.025" units="cm"/>
      <inkml:brushProperty name="height" value="0.025" units="cm"/>
    </inkml:brush>
  </inkml:definitions>
  <inkml:trace contextRef="#ctx0" brushRef="#br0">111 282 8040,'0'0'15545,"-1"-5"-14509,1 3-987,0 1 1,0 0-1,-1 0 0,1-1 1,0 1-1,0 0 1,-1 0-1,1 0 1,-1-1-1,1 1 1,-1 0-1,0 0 1,1 0-1,-1 0 1,0 0-1,0 0 0,0 0 1,0 1-1,0-1 1,0 0-1,0 0 1,0 1-1,-1-2 1,0 2-35,1 0 1,-1 0 0,0 0-1,1 1 1,-1-1 0,0 0 0,1 1-1,-1-1 1,1 1 0,-1-1-1,1 1 1,-1 0 0,1 0-1,-1 0 1,1-1 0,-1 1 0,1 1-1,0-1 1,0 0 0,0 0-1,0 0 1,-2 3 0,-4 4-15,1 0 1,0 0-1,1 1 1,0-1-1,0 1 1,1 0-1,0 1 1,0-1-1,1 1 1,1 0-1,-1 0 1,2-1-1,-1 1 1,1 1-1,1-1 0,0 0 1,2 19-1,-2-28-4,0-1-1,1 1 0,-1-1 1,0 1-1,0-1 0,0 1 1,1 0-1,-1-1 0,0 1 0,1-1 1,-1 1-1,0-1 0,1 0 1,-1 1-1,1-1 0,-1 1 0,1-1 1,-1 0-1,1 1 0,-1-1 1,1 0-1,-1 0 0,1 1 1,-1-1-1,1 0 0,0 0 0,-1 0 1,1 0-1,-1 1 0,1-1 1,0 0-1,-1 0 0,1 0 0,-1 0 1,1-1-1,0 1 0,-1 0 1,1 0-1,-1 0 0,1 0 1,-1-1-1,1 1 0,0-1 0,24-16-67,-8-7 121,-2-2 1,0 1-1,-1-2 0,-2 0 1,-1 0-1,-1-1 1,-1 0-1,-1-1 1,-2 0-1,4-40 1,-8 52 139,-1 9 10,0 0 0,0 0 0,0-1 0,-1 1 0,0 0 1,-1 0-1,0 0 0,-2-9 0,3 17-179,0 0-1,0-1 1,0 1 0,0-1 0,0 1-1,-1 0 1,1-1 0,0 1-1,0-1 1,0 1 0,-1 0-1,1-1 1,0 1 0,0-1 0,-1 1-1,1 0 1,0 0 0,0-1-1,-1 1 1,1 0 0,-1-1 0,1 1-1,0 0 1,-1 0 0,1 0-1,0-1 1,-1 1 0,1 0 0,-1 0-1,1 0 1,-1 0 0,-7 11 168,2 23-411,4-5 29,2 0 0,1 0 0,1 0 1,1 0-1,2 0 0,0-1 0,15 40 0,-20-67 85,0 0 0,0 0 0,0 0 0,0-1-1,1 1 1,-1 0 0,0 0 0,1 0 0,-1 0 0,1 0 0,-1-1-1,1 1 1,-1 0 0,1 0 0,0-1 0,-1 1 0,1 0 0,0-1-1,-1 1 1,1-1 0,0 1 0,0-1 0,0 1 0,-1-1 0,1 0-1,0 1 1,0-1 0,0 0 0,0 1 0,0-1 0,0 0 0,0 0-1,0 0 1,0 0 0,0 0 0,-1 0 0,1 0 0,0 0 0,0-1-1,0 1 1,0 0 0,0-1 0,0 1 0,0 0 0,-1-1 0,1 1-1,0-1 1,0 1 0,0-1 0,-1 1 0,1-1 0,0 0 0,-1 1-1,2-2 1,3-4-1413,-1 0 0,1 0-1,-1 0 1,0 0 0,4-10 0,3-8-5297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1.075"/>
    </inkml:context>
    <inkml:brush xml:id="br0">
      <inkml:brushProperty name="width" value="0.025" units="cm"/>
      <inkml:brushProperty name="height" value="0.025" units="cm"/>
      <inkml:brushProperty name="color" value="#E71224"/>
    </inkml:brush>
  </inkml:definitions>
  <inkml:trace contextRef="#ctx0" brushRef="#br0">99 1 7687,'0'0'10517,"-8"14"-8238,-7 18-1539,0 0-1,2 0 0,-16 68 1,22-66-511,2 0 1,-1 64-1,6-96-233,0-1 0,0 1 0,0-1 0,0 1 0,0-1 0,0 1 0,1-1 0,-1 1 0,1-1 0,-1 1 0,1-1 0,-1 0 0,1 1 0,0-1 0,0 0 0,-1 1 0,1-1 0,2 2 0,-2-3 0,0 1 1,0-1-1,0 1 1,0-1-1,0 0 1,0 0-1,0 1 1,0-1-1,0 0 1,0 0-1,0 0 0,0 0 1,0 0-1,0 0 1,0 0-1,0 0 1,0-1-1,0 1 1,0 0-1,1-1 1,3-2 38,0 1 0,-1-1 1,0 1-1,1-1 1,-1-1-1,0 1 0,-1-1 1,1 1-1,5-7 0,5-12 222,1 0 0,-2-1 0,-1 0-1,-1-1 1,-1 0 0,-2 0-1,0-1 1,-1-1 0,-2 1 0,6-53-1,-20 186-273,5-79-775,1 0-1,2 1 1,2 42-1,-1-71 671,0-1-1,0 1 0,0-1 0,0 1 0,0 0 1,0-1-1,0 1 0,0-1 0,0 1 0,0 0 1,1-1-1,-1 1 0,0-1 0,0 1 1,1-1-1,-1 1 0,0-1 0,0 1 0,1-1 1,-1 1-1,1-1 0,-1 1 0,0-1 1,1 1-1,-1-1 0,1 0 0,-1 1 0,1-1 1,-1 0-1,1 0 0,-1 1 0,2-1 0,13-11-3515,10-29-1943,-2-3-1145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2.563"/>
    </inkml:context>
    <inkml:brush xml:id="br0">
      <inkml:brushProperty name="width" value="0.025" units="cm"/>
      <inkml:brushProperty name="height" value="0.025" units="cm"/>
    </inkml:brush>
  </inkml:definitions>
  <inkml:trace contextRef="#ctx0" brushRef="#br0">25 195 10378,'0'0'12732,"3"-9"-11766,1-1-718,-2 6-138,0 0-1,-1 0 1,1 0 0,-1 0 0,0 0-1,0 0 1,-1-1 0,1 1 0,-1-6-1,0 10-69,0 0 0,0-1-1,0 1 1,0-1-1,0 1 1,0 0-1,0-1 1,0 1 0,0-1-1,0 1 1,0-1-1,0 1 1,-1 0-1,1-1 1,0 1 0,0 0-1,0-1 1,-1 1-1,1 0 1,0-1-1,0 1 1,-1 0 0,1-1-1,0 1 1,-1 0-1,1 0 1,0-1-1,-1 1 1,1 0 0,0 0-1,-1 0 1,1-1-1,0 1 1,-1 0 0,1 0-1,-1 0 1,1 0-1,0 0 1,-1 0-1,1 0 1,-1 0 0,1 0-1,-1 0 1,1 0-1,0 0 1,-1 0-1,1 0 1,-1 0 0,1 1-1,0-1 1,-1 0-1,1 0 1,0 0-1,-1 1 1,-1 0-9,1-1 0,-1 1 0,1 0 0,0 0 0,-1 0 0,1 0 0,0 0 0,0 0 1,0 0-1,0 1 0,0-1 0,0 0 0,0 1 0,-1 0 0,0 6-83,0 0 1,0 0-1,1 0 0,0 0 1,0 0-1,1 1 1,0-1-1,2 14 0,-1-22 40,0 1 0,0 0 0,0 0-1,-1-1 1,1 1 0,0 0-1,0-1 1,0 1 0,0-1-1,0 1 1,0-1 0,0 0 0,0 1-1,0-1 1,0 0 0,1 0-1,-1 0 1,0 1 0,0-1-1,0-1 1,0 1 0,0 0-1,0 0 1,0 0 0,0 0 0,0-1-1,2 0 1,32-7 68,0-4-21,-23 6-40,1 1 0,0 0 0,0 1 0,1 0-1,-1 2 1,1-1 0,0 1 0,0 1 0,0 1 0,0 0 0,21 3-1,-19 1 117,-16-4-26,0 0 0,0 0 1,0 0-1,0 0 0,0 0 0,0-1 0,0 1 1,0 0-1,0 0 0,0 0 0,0 0 0,0 0 1,0 0-1,0 0 0,0 0 0,0-1 0,0 1 1,0 0-1,0 0 0,1 0 0,-1 0 0,0 0 1,0 0-1,-15-14 701,13 12-704,-24-25 421,-30-38 1,55 64-562,1 1 0,0-1 0,-1 0 0,1 1 0,-1-1 0,1 0 0,0 1 0,0-1 0,-1 0 0,1 0 0,0 1 0,0-1 0,0 0 0,0 0 0,0 0 0,0 1 0,0-1 0,0 0 0,0 0 0,0 1 0,0-1 0,1 0 0,-1 0 0,0 1 0,0-1-1,1 0 1,-1 1 0,0-1 0,1 0 0,-1 1 0,1-1 0,-1 0 0,1 1 0,-1-1 0,1 1 0,0-1 0,-1 1 0,1 0 0,-1-1 0,1 1 0,0-1 0,1 1 0,42-17-3112,-18 7-758,11-10-3637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3.219"/>
    </inkml:context>
    <inkml:brush xml:id="br0">
      <inkml:brushProperty name="width" value="0.025" units="cm"/>
      <inkml:brushProperty name="height" value="0.025" units="cm"/>
    </inkml:brush>
  </inkml:definitions>
  <inkml:trace contextRef="#ctx0" brushRef="#br0">2 147 9097,'0'-8'4302,"0"8"-4401,-2-36 4514,4 23-943,4 28-2062,10 32-1039,2-1 0,29 52 0,21 53-309,-67-147-16,1 0 0,-1-1 1,1 1-1,0-1 0,-1 1 1,1-1-1,1 0 0,-1 1 1,6 4-1,-8-7-22,0-1-1,1 0 0,-1 0 1,0 0-1,1 0 1,-1 1-1,0-1 0,1 0 1,-1 0-1,0 0 1,1 0-1,-1 0 1,1 0-1,-1 0 0,0 0 1,1 0-1,-1 0 1,0 0-1,1 0 1,-1 0-1,0 0 0,1 0 1,-1 0-1,1 0 1,-1-1-1,0 1 1,1 0-1,-1 0 0,0 0 1,0-1-1,1 1 1,-1 0-1,0 0 1,1-1-1,9-25 941,1-56 265,-4 0 0,-4-130-1,-3 128-1433,14 112-10344,-11-11 4058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3.769"/>
    </inkml:context>
    <inkml:brush xml:id="br0">
      <inkml:brushProperty name="width" value="0.025" units="cm"/>
      <inkml:brushProperty name="height" value="0.025" units="cm"/>
    </inkml:brush>
  </inkml:definitions>
  <inkml:trace contextRef="#ctx0" brushRef="#br0">0 262 16239,'0'0'6657,"10"0"-6150,5-2-377,0-1-1,0 0 0,0-1 0,21-8 0,-32 10-114,1 1 1,-1-1-1,1 1 0,0 0 0,-1 0 0,1 1 0,0-1 0,0 1 0,0 0 0,-1 0 0,1 1 0,0-1 0,0 1 0,-1 0 0,1 1 1,5 1-1,-3 1 52,0 0 0,0 1 0,0-1 0,0 1 0,-1 1 0,0-1 0,0 1 0,5 8 0,-11-14-62,1 1 0,-1-1-1,0 0 1,0 1 0,0-1 0,0 0 0,0 1-1,1-1 1,-1 0 0,0 1 0,0-1 0,1 0-1,-1 0 1,0 1 0,0-1 0,1 0 0,-1 0-1,0 1 1,1-1 0,-1 0 0,0 0 0,1 0-1,-1 1 1,0-1 0,1 0 0,-1 0 0,0 0-1,1 0 1,-1 0 0,1 0 0,-1 0 0,0 0 0,1 0-1,-1 0 1,0 0 0,1 0 0,-1 0 0,1 0-1,-1 0 1,0-1 0,1 1 0,-1 0 0,0 0-1,1-1 1,0-20 1033,-13-29 548,-41-26-961,57 81-711,1-1 0,-1 1 0,1-1 0,0 0 0,0-1 0,0 1 0,0-1 0,0 0 0,1 0 0,0 0 0,-1-1 0,1 0 0,0 0 0,0-1 0,0 1 0,0-1 0,1-1 0,-1 1 0,8-1 0,-9 0 75,0 0 0,-1-1 0,1 1 0,-1-1 1,1 0-1,-1 0 0,0 0 0,1-1 0,-1 0 0,0 0 1,0 0-1,0 0 0,0 0 0,-1-1 0,1 0 0,0 0 1,-1 0-1,0 0 0,0 0 0,0-1 0,0 1 0,0-1 1,-1 0-1,0 0 0,1 0 0,-2 0 0,1 0 0,2-8 1,-2 4 118,0 0 0,-1 0 0,0 0 0,-1 0 0,1 0 0,-2-12 0,0 17-85,1 1-1,0-1 0,-1 1 1,1-1-1,-1 1 0,0-1 0,1 1 1,-1-1-1,0 1 0,-1 0 1,1-1-1,0 1 0,-1 0 1,1 0-1,-1 0 0,0 0 0,0 0 1,0 0-1,1 1 0,-2-1 1,1 1-1,0-1 0,-4-1 0,5 3-22,0-1-1,1 1 0,-1 0 0,0 0 0,1 0 0,-1 0 0,0 0 0,1 0 0,-1 0 0,0 0 0,1 0 1,-1 1-1,0-1 0,1 0 0,-1 0 0,0 0 0,1 1 0,-1-1 0,0 0 0,1 1 0,-1-1 1,1 1-1,-1-1 0,1 1 0,-1-1 0,1 1 0,-1-1 0,1 1 0,0-1 0,-1 1 0,1-1 0,0 1 1,-1 0-1,1-1 0,0 1 0,0 0 0,-1-1 0,1 1 0,0 0 0,0 1 0,-4 33-140,3-27 117,-1 16-25,0-8 63,0 0 0,1 0 0,1 1 0,1-1 1,0 0-1,1 1 0,4 17 0,-5-33-34,-1 1 1,1-1-1,0 1 1,0-1-1,-1 1 1,1-1-1,0 1 1,0-1-1,1 0 1,-1 1-1,0-1 1,0 0-1,1 0 1,-1 0-1,0 0 1,1 0-1,-1 0 1,1-1-1,-1 1 1,1 0-1,-1-1 1,1 1-1,0-1 1,-1 1-1,1-1 1,0 0-1,0 0 1,-1 0-1,1 0 1,0 0-1,-1 0 1,1 0-1,0-1 1,-1 1-1,1-1 1,0 1-1,1-1 1,2-1-349,0-1 1,1 1 0,-1-1-1,0 1 1,0-1-1,-1-1 1,1 1 0,-1-1-1,7-7 1,-2 1-1698,0-1 0,-2-1 0,1 0 0,8-19 0,0-15-7165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4.619"/>
    </inkml:context>
    <inkml:brush xml:id="br0">
      <inkml:brushProperty name="width" value="0.025" units="cm"/>
      <inkml:brushProperty name="height" value="0.025" units="cm"/>
    </inkml:brush>
  </inkml:definitions>
  <inkml:trace contextRef="#ctx0" brushRef="#br0">20 425 17296,'0'0'1906,"-4"13"-571,0 2-976,0 0 0,1 1 1,1 0-1,0-1 0,1 28 1,2-39-291,-1 0 1,1 1 0,-1-1 0,1 0-1,0 0 1,1 1 0,-1-1-1,1 0 1,0 0 0,0-1-1,0 1 1,5 6 0,-5-7-70,1-1 0,-1 0 0,1 0 0,0 0 0,-1-1 0,1 1 0,0-1 1,0 0-1,0 1 0,0-1 0,0 0 0,0-1 0,1 1 0,-1-1 0,0 1 0,0-1 1,0 0-1,1 0 0,-1 0 0,4-1 0,-4 1 5,0-1 0,0 1 0,-1-1 0,1 0 0,0 0 0,0 0 0,-1 0 0,1 0 0,-1 0 0,1-1 0,-1 0 0,0 1 0,1-1 0,-1 0 0,0 0 0,0 0 0,0 0 0,2-3 0,-1 0 41,0 0 0,-1 0 0,1 0 0,-1-1 0,0 1 0,0-1 0,-1 0 0,2-9 0,-2 2 115,0-1 0,0 1 1,-2 0-1,1-1 0,-2 1 0,0 0 1,-5-17-1,3 15-47,0 1 1,-2 0-1,0 0 1,0 1-1,-1 0 1,-1 0-1,0 0 1,-11-11-1,19 23-105,0 1 0,0 0 0,0 0 0,-1-1 0,1 1 0,0 0 0,0 0 0,0-1 0,-1 1 0,1 0 0,0 0 0,0-1 0,-1 1 0,1 0 0,0 0 0,-1 0 0,1 0 0,0 0 0,0-1 0,-1 1 0,1 0 1,0 0-1,-1 0 0,1 0 0,0 0 0,-1 0 0,1 0 0,0 0 0,-1 0 0,1 0 0,0 0 0,-1 0 0,1 0 0,0 1 0,-1-1 0,1 0 0,0 0 0,0 0 0,-1 0 0,1 1 0,0-1 0,-1 0 0,1 0 0,0 0 0,0 1 0,0-1 0,-1 0 0,1 0 0,0 1 0,0-1 0,0 0 0,-1 1 0,1-1 0,0 0 0,0 0 0,0 1 0,-2 20 121,2-19-176,1 16 29,0-1 1,1 1-1,1 0 0,1 0 0,0-1 0,2 0 0,11 27 1,-14-38 14,0 0 1,1 0 0,-1 0 0,1-1 0,0 1-1,1-1 1,-1 0 0,1-1 0,0 1 0,9 5 0,-11-8 2,1 0 0,0 0 0,0 0 1,0-1-1,0 0 0,0 1 1,0-2-1,0 1 0,0 0 1,0-1-1,0 0 0,1 0 1,-1 0-1,0 0 0,0-1 1,0 0-1,0 0 0,6-2 0,-7 2 11,-1 0-1,1-1 1,-1 1-1,1-1 1,-1 0-1,0 1 1,0-1-1,0 0 1,0 0-1,0-1 0,0 1 1,-1 0-1,1-1 1,-1 1-1,0-1 1,1 1-1,-1-1 1,0 0-1,0 1 1,-1-1-1,1 0 0,0-4 1,1-9 78,0 0 0,-1-28 0,-1 35-42,1-13 42,1 35-202,8 31-26,-9-42 136,0 1-1,1 0 1,-1 0 0,1-1-1,-1 1 1,1-1 0,0 0-1,0 1 1,0-1 0,0 0-1,1 0 1,-1 0 0,0 0-1,1-1 1,-1 1 0,1-1-1,0 1 1,0-1-1,-1 0 1,1 0 0,0 0-1,0-1 1,0 1 0,0 0-1,0-1 1,0 0 0,0 0-1,6 0 1,-5-1 28,0-1-1,0 1 1,0 0-1,-1-1 1,1 0 0,0 0-1,-1 0 1,1 0 0,-1-1-1,1 0 1,-1 1-1,0-1 1,0 0 0,0 0-1,-1-1 1,1 1-1,-1-1 1,0 1 0,0-1-1,2-5 1,5-14 144,-1 0 0,-1-1 0,-1 0 0,-2 0-1,0-1 1,-1 1 0,-2-1 0,0 0 0,-2 1 0,-1-1 0,0 1 0,-2-1-1,-1 1 1,-1 0 0,-1 0 0,-10-22 0,11 38-200,3 11-48,0 26-161,4-17 152,0 1 1,0-1-1,5 20 0,0-19 94,0 0 1,0 0-1,2 0 0,0-1 1,0 0-1,1-1 0,0 1 1,12 9-1,12 9 17,48 32-1,-3-1-77,-78-61 35,0 0 0,0 0 1,0 0-1,0 0 0,0 0 1,-1 0-1,1 0 0,0 0 1,0 0-1,0 0 0,0 1 1,0-1-1,0 0 0,0 0 1,0 0-1,0 0 0,0 0 1,0 0-1,0 0 0,0 0 1,0 0-1,0 1 0,0-1 0,0 0 1,0 0-1,0 0 0,0 0 1,0 0-1,0 0 0,0 0 1,0 0-1,0 1 0,0-1 1,0 0-1,0 0 0,0 0 1,0 0-1,0 0 0,0 0 1,0 0-1,0 0 0,0 0 1,0 0-1,0 1 0,0-1 1,0 0-1,1 0 0,-1 0 0,0 0 1,-17-5-232,-25-11-269,-254-116-5417,295 132 6014,0-1 0,1 1 1,-1 0-1,0-1 1,0 1-1,0-1 1,1 1-1,-1-1 0,0 1 1,1-1-1,-1 1 1,0-1-1,1 0 1,-1 1-1,1-1 0,-1 0 1,1 0-1,-1 1 1,1-1-1,-1-1 1,11-7 826,36-3-168,-31 9-418,36-9-27,-12 3-804,53-19 1,-90 28 131,10-7-1138,-9-1-4533,-3 1-3152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4.949"/>
    </inkml:context>
    <inkml:brush xml:id="br0">
      <inkml:brushProperty name="width" value="0.025" units="cm"/>
      <inkml:brushProperty name="height" value="0.025" units="cm"/>
    </inkml:brush>
  </inkml:definitions>
  <inkml:trace contextRef="#ctx0" brushRef="#br0">1 72 18001,'0'0'5765,"43"-38"-5765,-13 22-576,-10-1-4036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6.352"/>
    </inkml:context>
    <inkml:brush xml:id="br0">
      <inkml:brushProperty name="width" value="0.025" units="cm"/>
      <inkml:brushProperty name="height" value="0.025" units="cm"/>
    </inkml:brush>
  </inkml:definitions>
  <inkml:trace contextRef="#ctx0" brushRef="#br0">19 145 10794,'0'0'13069,"-5"8"-13448,3-5 375,0 0 0,0 0 1,1 0-1,0 1 1,-1-1-1,1 1 0,1-1 1,-1 1-1,0-1 1,1 1-1,0-1 0,0 1 1,0-1-1,0 1 1,0 0-1,2 3 0,0 3 8,1 1-1,1-1 0,0 0 0,1 0 0,7 12 0,-9-16-21,0 0 0,1-1 0,0 1 0,0-1 0,1 0 0,-1 0 0,7 5 0,-10-10 27,-1 1 0,1-1 0,0 1-1,0-1 1,-1 1 0,1-1 0,0 0 0,0 1-1,-1-1 1,1 0 0,0 0 0,0 0-1,-1 1 1,1-1 0,0 0 0,0 0-1,0 0 1,0 0 0,-1 0 0,1-1 0,0 1-1,0 0 1,0 0 0,0-1 0,1 0 65,-1 0 0,0-1 0,0 1 0,1 0 0,-1-1 0,0 1 0,-1-1 0,1 1 0,0-1 0,0 0 0,-1 1 0,1-1 0,-1 0 0,1 0 0,-1 1 0,1-4 0,4-76 2297,-3 81-2443,0 0 1,0 0-1,-1 1 1,1-1-1,-1 0 0,1 1 1,0 0-1,-1-1 1,1 1-1,-1 0 1,1 0-1,-1-1 1,0 1-1,3 2 1,-2-1 49,1 1 0,0-1 1,0 0-1,0 0 0,0 0 1,0-1-1,0 1 0,0-1 0,0 0 1,1 0-1,-1 0 0,0 0 1,6 0-1,-7-1 26,0 0 1,0 0 0,0-1-1,0 1 1,0-1-1,0 1 1,-1-1-1,1 0 1,0 0-1,-1 0 1,1 0-1,0 0 1,-1 0-1,1-1 1,-1 1-1,0 0 1,1-1-1,-1 1 1,0-1-1,0 1 1,0-1 0,0 0-1,0 1 1,0-1-1,0 0 1,0-2-1,6-18 413,-1-1-1,7-41 0,-14 93-658,0-15 226,1 0 1,0 0-1,1 1 0,0-1 1,7 26-1,-7-39 17,-1-1 0,0 0 0,1 1 0,-1-1 0,0 1-1,1-1 1,-1 0 0,0 1 0,1-1 0,-1 0 0,1 0 0,-1 1 0,0-1 0,1 0 0,-1 0-1,1 0 1,-1 0 0,1 1 0,-1-1 0,1 0 0,-1 0 0,1 0 0,-1 0 0,1 0 0,-1 0 0,1 0-1,-1 0 1,1-1 0,-1 1 0,1 0 0,-1 0 0,1 0 0,-1 0 0,0-1 0,1 1 0,-1 0-1,1 0 1,-1-1 0,0 1 0,1 0 0,-1-1 0,0 1 0,1-1 0,24-19 105,-18 13-86,26-13 49,-27 18-49,0-1 1,0 0-1,0-1 1,-1 1-1,0-1 1,0 0-1,0 0 1,0-1-1,0 1 1,-1-1-1,7-10 0,-10 9 95,0 0-1,0-1 0,-1 1 1,0-1-1,0 1 0,0 0 0,-1-1 1,0 1-1,-1 0 0,1 0 1,-1 0-1,0 0 0,-1 0 0,-3-7 1,5 9-431,2 2-471,0-1 0,0 1 0,1 0 0,-1 0 0,1 0 1,-1 0-1,1 0 0,0 1 0,0-1 0,0 0 0,0 1 0,0 0 0,0-1 0,4-1 0,6-6-3803,7-7-2254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7.300"/>
    </inkml:context>
    <inkml:brush xml:id="br0">
      <inkml:brushProperty name="width" value="0.025" units="cm"/>
      <inkml:brushProperty name="height" value="0.025" units="cm"/>
    </inkml:brush>
  </inkml:definitions>
  <inkml:trace contextRef="#ctx0" brushRef="#br0">2 347 12332,'0'0'9603,"0"10"-9592,-1 0-14,0 1 1,1 0-1,1 0 0,0 0 1,0-1-1,1 1 0,1-1 1,-1 1-1,2-1 0,-1 0 1,8 14-1,3-3 16,1-1-1,1-1 1,1-1-1,28 25 1,-27-27 5,-1 1 0,0 1 1,-1 0-1,23 36 1,-37-51 43,0 0-1,0 0 1,0 1-1,-1-1 1,0 1 0,1-1-1,-1 1 1,0-1 0,-1 1-1,1 0 1,-1 0 0,1-1-1,-1 1 1,0 0-1,-1 0 1,1-1 0,-2 7-1,1-7 70,0-1 0,-1 0 0,1 0 0,-1 0 0,1 0 0,-1 0 0,0 0 0,0-1 0,0 1 1,1 0-1,-2-1 0,1 0 0,0 1 0,0-1 0,0 0 0,-1 0 0,1 0 0,0-1 0,-1 1 0,1 0 0,-1-1 0,1 0 0,-1 1 0,1-1 0,-1 0 0,1 0 0,-4-1 0,-2 1-72,1-1 0,-1 0 1,0 0-1,1 0 0,0-1 1,-1 0-1,1-1 0,0 0 1,0 0-1,0 0 0,0-1 0,1 0 1,-1 0-1,1-1 0,0 0 1,0 0-1,1 0 0,0-1 1,0 0-1,-7-10 0,8 11-300,1-1 1,0 0-1,0 0 0,0 0 1,1 0-1,0 0 0,0-1 0,1 1 1,0-1-1,0 1 0,0-1 1,1 1-1,0-1 0,0 1 0,0-1 1,1 0-1,0 1 0,1-1 1,-1 1-1,1 0 0,1-1 0,-1 1 1,1 0-1,4-7 0,29-42-3493,19-33-5297,-37 41 8884,-11-4 6546,-9 38-1459,-1 19-2586,-1 24-1955,4-22-405,1 1 1,0-1-1,0 0 1,1 0-1,5 14 0,-7-20 7,1 1-1,0-1 0,0 1 0,0-1 0,0 0 0,0 0 0,1 1 0,-1-1 0,1 0 0,0 0 0,-1 0 0,1 0 0,0 0 0,0-1 0,0 1 1,0-1-1,1 1 0,-1-1 0,0 0 0,1 0 0,3 2 0,-4-3 48,-1 0 0,1 0 0,-1-1 0,1 1 0,-1 0 0,1-1 0,-1 1 0,0-1 0,1 0 0,-1 1 0,0-1 0,1 0-1,-1 0 1,0 1 0,0-1 0,0 0 0,0 0 0,0-1 0,0 1 0,0 0 0,0 0 0,0 0 0,0-1 0,-1 1 0,1 0 0,0-1 0,-1 1 0,1 0 0,-1-1 0,0 1 0,1-4 0,8-49 1047,-9 51-1072,-1-91 531,1 92-688,0 6-140,1 6-96,-1-1 138,1-1 0,1 0 0,-1 0 0,1 0 0,1 0 0,-1 0 0,2 0 0,-1-1 0,1 1 0,0-1-1,0 0 1,1 0 0,0-1 0,6 7 0,-10-12 110,-1 0-1,1-1 1,0 1-1,0 0 1,0-1-1,-1 1 0,1-1 1,0 0-1,0 1 1,0-1-1,0 1 1,0-1-1,0 0 1,0 0-1,0 0 1,0 0-1,0 0 0,0 0 1,0 0-1,0 0 1,0 0-1,0 0 1,0 0-1,0 0 1,0-1-1,1 0 1,0 0 39,-1 0 0,1-1 0,-1 1 0,1 0 0,-1-1 0,0 1 0,0-1 0,0 0 0,1 1 0,-2-1 1,1 0-1,1-3 0,2-6 70,-1 1 1,0-2 0,1-17-1,-1 4 228,-1 0 0,-1 0-1,-1 0 1,-2 0 0,0 0 0,-2 0-1,0 0 1,-2 0 0,-1 1 0,-1 0 0,0 1-1,-20-37 1,28 60-206,0 0 0,0 0 0,0 0 0,0 1 0,-1-1 0,1 0 0,0 0 0,0 0 0,0 0 0,0 0 0,0 0 0,0 0 0,0 0 1,0 0-1,0 0 0,0 0 0,0 0 0,0 0 0,0 0 0,-1 0 0,1 0 0,0 0 0,0 0 0,0 0 0,0 0 0,0 0 0,0 0 0,0 0 0,0 0 0,0 0 0,0 0 0,0 0 0,0 0 0,-1 0 0,1 0 0,0 0 0,0 0 0,0 0 0,0 0 0,0-1 0,2 17 174,8 21-31,-7-29-144,0 0 1,1 0-1,0 0 1,0 0 0,1-1-1,0 1 1,0-1-1,12 12 1,-12-15 0,-1-1 0,1 0 0,-1 0 1,1 0-1,0-1 0,0 0 0,0 0 0,1 0 1,-1 0-1,0-1 0,1 0 0,-1 0 0,1-1 1,-1 1-1,8-1 0,-3-1-10,0 2 0,0-1 1,0 1-1,0 1 0,18 4 0,-26-5 17,1 0 0,-1 0 0,1 1 0,-1-1 0,1 0 0,-1 1 0,0 0 0,0-1 0,0 1 0,0 0 0,0 0 0,0 0 0,0 0 0,-1 1 0,1-1 0,-1 0 0,1 1 0,-1-1 0,0 1 0,0 0 0,0-1 0,0 1 0,-1 0 0,1-1 0,-1 1 0,1 3 0,-1-2 237,0 0 0,0 0 0,0 0 0,0-1 0,0 1 0,-1 0 0,0 0 0,0 0 0,0 0 0,0-1 0,0 1 0,-1-1 0,0 1 0,0-1 0,0 1 1,0-1-1,0 0 0,-1 0 0,-3 4 0,4-5-190,-1 0 1,1-1-1,-1 1 0,0-1 1,1 1-1,-1-1 1,0 0-1,0 0 1,0 0-1,0-1 1,0 1-1,0-1 1,0 0-1,0 1 0,0-1 1,0 0-1,0-1 1,0 1-1,-1-1 1,1 1-1,1-1 1,-1 0-1,0 0 0,0 0 1,-4-3-1,4 3-262,-1-1 1,1 0-1,0-1 0,0 1 0,0-1 0,0 1 0,0-1 0,1 0 0,-1 0 0,1 0 0,0 0 0,0 0 1,-3-7-1,3 6-473,0 0 1,1 0-1,0-1 0,0 1 1,0 0-1,0 0 1,1 0-1,-1-1 1,1 1-1,0 0 1,0-1-1,2-5 0,5-11-5611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7.629"/>
    </inkml:context>
    <inkml:brush xml:id="br0">
      <inkml:brushProperty name="width" value="0.025" units="cm"/>
      <inkml:brushProperty name="height" value="0.025" units="cm"/>
    </inkml:brush>
  </inkml:definitions>
  <inkml:trace contextRef="#ctx0" brushRef="#br0">0 155 9513,'0'0'7645,"8"0"-4918,-7 0-2705,2 0 173,0 1-1,0-1 1,0 0-1,0 0 1,1 0-1,-1 0 1,0 0-1,0-1 1,0 1-1,0-1 1,0 0-1,0 0 1,0 0-1,0-1 1,-1 1-1,1-1 1,0 1-1,-1-1 1,1 0-1,-1 0 1,1 0-1,-1 0 1,0 0-1,0-1 1,0 1-1,0-1 1,0 1-1,-1-1 1,1 0-1,-1 0 1,2-3-1,-1 0-89,-1 1 0,1-1 0,-1-1 0,0 1-1,-1 0 1,0 0 0,0 0 0,0 0 0,0 0 0,-3-12-1,2 17-85,1-1 1,-1 0-1,1 1 0,-1-1 0,1 1 0,-1-1 0,0 1 0,0 0 0,0-1 0,0 1 0,0 0 1,0-1-1,0 1 0,-1 0 0,1 0 0,0 0 0,-1 0 0,1 0 0,-1 1 0,1-1 0,-1 0 1,1 0-1,-1 1 0,1-1 0,-1 1 0,1 0 0,-1-1 0,0 1 0,1 0 0,-1 0 1,0 0-1,1 0 0,-1 0 0,0 1 0,1-1 0,-1 0 0,0 1 0,1-1 0,-1 1 0,1-1 1,-1 1-1,1 0 0,-1 0 0,-1 1 0,2-1-30,-1 0 1,0 1 0,1-1-1,-1 1 1,1-1-1,-1 1 1,1 0-1,0-1 1,0 1-1,-1 0 1,1 0-1,1 0 1,-1 0-1,0 0 1,0 0-1,1 0 1,-1 0-1,1 0 1,0 0-1,-1 2 1,-1 49-230,2-45 209,0-3-54,0 0-1,0-1 1,1 1 0,-1-1-1,1 1 1,0-1 0,0 1-1,1-1 1,0 1 0,-1-1-1,2 0 1,-1 0 0,0 0-1,1 0 1,-1 0 0,1-1 0,0 1-1,1-1 1,-1 0 0,0 0-1,1 0 1,0 0 0,-1 0-1,1-1 1,0 0 0,1 0-1,-1 0 1,0 0 0,1-1 0,-1 1-1,0-1 1,1 0 0,0-1-1,-1 1 1,1-1 0,-1 0-1,1 0 1,0 0 0,-1-1-1,1 1 1,-1-1 0,1 0-1,-1-1 1,1 1 0,-1-1 0,0 0-1,0 0 1,0 0 0,0 0-1,4-4 1,1 1-902,0-1 1,-1 0-1,0-1 0,0 0 0,9-10 1,5-14-5378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8.315"/>
    </inkml:context>
    <inkml:brush xml:id="br0">
      <inkml:brushProperty name="width" value="0.025" units="cm"/>
      <inkml:brushProperty name="height" value="0.025" units="cm"/>
    </inkml:brush>
  </inkml:definitions>
  <inkml:trace contextRef="#ctx0" brushRef="#br0">9 141 10218,'0'0'8109,"-2"10"-6668,1-5-1332,0 0 26,-1 1 1,1-1-1,0 1 1,1 0 0,0-1-1,-1 1 1,2 0-1,-1-1 1,1 1-1,-1 0 1,2-1-1,-1 1 1,1-1-1,-1 1 1,2-1-1,2 6 1,51 69 578,37 59-433,-82-119-74,0 2 0,-1-1 0,-2 1 0,0 0 0,6 28 0,-51-185 3830,-7-34-3932,39 145-273,1-1 1,1-1-1,1 1 1,4-45-1,-2 65 115,1 1 0,0 0 0,0 0 0,1 0 0,-1 0 0,1 0 0,0 0 0,0 0 0,0 1 0,0-1 0,1 1 0,0 0-1,-1-1 1,1 1 0,0 0 0,0 1 0,1-1 0,-1 0 0,1 1 0,-1 0 0,1 0 0,0 0 0,0 0 0,0 0 0,0 1 0,0 0 0,0 0 0,0 0-1,0 0 1,1 1 0,-1 0 0,6 0 0,-8 0 45,0 1-1,-1-1 1,1 1 0,-1 0-1,1-1 1,-1 1 0,1 0-1,-1 0 1,0 0-1,1 0 1,-1 0 0,0 1-1,0-1 1,0 0 0,0 1-1,0-1 1,0 0-1,0 1 1,0-1 0,-1 1-1,1-1 1,-1 1 0,1 0-1,-1-1 1,1 1-1,-1 0 1,0-1 0,0 1-1,0 0 1,0-1 0,0 1-1,0 0 1,-1 2-1,1 7 72,-1 0-1,0-1 0,-1 1 1,-4 12-1,2-9 89,-2-1 0,1 0 0,-2 0 1,0 0-1,-12 17 0,16-26-156,1 0 0,-1 0 0,-1 0 0,1-1 0,0 1 0,-1-1 0,0 0 0,1 0 0,-1 0 0,0 0-1,-1-1 1,1 0 0,0 0 0,-1 0 0,1 0 0,-1 0 0,0-1 0,0 0 0,-6 1 0,10-3-134,-1 1 0,1-1 0,0 0 0,-1 1-1,1-1 1,0 0 0,0 0 0,0 0 0,-1 0 0,1 0 0,0 0 0,0 0-1,1 0 1,-1-1 0,0 1 0,0 0 0,1-1 0,-1 1 0,0 0 0,1-1-1,-1 1 1,1 0 0,0-1 0,-1 1 0,1-1 0,0 1 0,0-1 0,0 1-1,0-1 1,0 1 0,1-3 0,3-52-4724,0 35 2701,2 1 1,0 1 0,15-31 0,33-55-912,-54 103 3386,1 1 0,0-1 0,-1 1 1,1-1-1,0 1 0,0 0 0,0-1 1,0 1-1,1 0 0,-1 0 0,0 0 0,0-1 1,1 1-1,-1 1 0,1-1 0,-1 0 1,1 0-1,2-1 0,-3 2-135,0 0 0,0 1-1,0-1 1,0 0 0,0 0 0,0 1 0,0-1-1,0 0 1,0 1 0,0-1 0,0 1-1,0 0 1,0-1 0,-1 1 0,1-1 0,0 1-1,0 0 1,-1 0 0,1 0 0,0-1 0,-1 1-1,2 1 1,4 10 616,-1-1 0,0 0 0,0 1 0,3 14 0,-2-7-348,-1-5 225,18 47 443,-22-58-1061,1 1 0,-1-1 1,1 0-1,0 0 0,0 0 0,0 0 1,1 0-1,-1-1 0,0 1 0,1 0 1,0-1-1,0 0 0,4 3 1,-7-5 16,0 0 0,1 1 0,-1-1 0,1 0 0,-1 0 0,1 0 0,-1 0 0,0 0 0,1 0 0,-1 0 0,1 0 0,-1 0 0,0 0 0,1 0 0,-1 0 0,1 0 0,-1 0 0,1-1 0,-1 1 0,0 0 0,1 0 0,-1 0 1,0 0-1,1-1 0,-1 1 0,0 0 0,1-1 0,-1 1 0,0 0 0,1 0 0,-1-1 0,0 1 0,0-1 0,1 1 0,-1 0 0,0-1 0,5-22 912,-8-22-562,1 38-393,0-1 1,-1 1-1,0 0 1,0 0 0,-1 0-1,0 0 1,0 1-1,-1-1 1,1 1-1,-1 0 1,-1 1 0,1-1-1,-1 1 1,0 0-1,0 0 1,-1 1 0,-11-7-1,56 32-2659,-26-19 813,0 0 0,1-1-1,-1 0 1,19-1 0,0-3-4187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8.677"/>
    </inkml:context>
    <inkml:brush xml:id="br0">
      <inkml:brushProperty name="width" value="0.025" units="cm"/>
      <inkml:brushProperty name="height" value="0.025" units="cm"/>
    </inkml:brush>
  </inkml:definitions>
  <inkml:trace contextRef="#ctx0" brushRef="#br0">120 5 11275,'-8'-1'4553,"-1"0"-3634,3 0-274,-1 0 0,0 0-1,1 1 1,-1 0 0,0 1 0,-6 0 0,11 0-571,-1 0 0,1-1 1,0 1-1,0 0 0,0 0 1,0 0-1,-1 1 1,1-1-1,1 0 0,-1 1 1,0-1-1,0 1 1,0 0-1,1-1 0,-1 1 1,1 0-1,0 0 0,-1 0 1,1 0-1,0 0 1,0 1-1,0-1 0,0 3 1,-1 1-38,0 0 1,0 0-1,1 1 1,0-1-1,1 0 0,-1 1 1,1-1-1,0 1 1,1-1-1,0 1 1,0-1-1,0 0 0,0 0 1,1 1-1,0-1 1,1 0-1,-1 0 1,8 10-1,-7-12-33,0 0-1,0-1 1,0 1-1,1-1 1,-1 0-1,1 0 1,0 0-1,0-1 1,0 1-1,0-1 1,0 0-1,0 0 1,1 0-1,-1-1 1,1 0-1,0 1 1,-1-2-1,1 1 1,0 0-1,-1-1 1,1 0-1,0 0 1,0-1-1,-1 1 1,1-1-1,7-2 1,-9 2-15,1 0 0,0 0 0,-1-1 0,1 1 0,-1-1 0,0 0 0,1 0 0,-1 0 0,0-1 0,0 1 0,0-1 0,-1 1 0,1-1 0,-1 0 0,1 0 0,-1 0 0,0-1-1,0 1 1,0 0 0,-1-1 0,1 0 0,-1 1 0,0-1 0,0 0 0,0 1 0,1-6 0,-2 3-480,1 1 1,-1-1-1,0 1 0,-1 0 0,1-1 0,-1 1 0,0 0 0,-2-7 0,2 8-557,-1-1-1,0 1 1,0 0-1,0 0 0,0 0 1,0 1-1,-1-1 1,0 0-1,0 1 0,-4-4 1,-7-5-5017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1.462"/>
    </inkml:context>
    <inkml:brush xml:id="br0">
      <inkml:brushProperty name="width" value="0.025" units="cm"/>
      <inkml:brushProperty name="height" value="0.025" units="cm"/>
      <inkml:brushProperty name="color" value="#E71224"/>
    </inkml:brush>
  </inkml:definitions>
  <inkml:trace contextRef="#ctx0" brushRef="#br0">86 1 8904,'0'0'8910,"-6"7"-6924,-5 8-1722,2-1 1,0 1-1,0 1 0,2 0 1,-7 19-1,10-24-227,0 1 0,0 0 0,2-1-1,0 1 1,0 0 0,1 0 0,0 0-1,1 0 1,2 17 0,-2-29-35,0 1 1,0-1-1,1 1 1,-1-1-1,1 0 0,-1 1 1,0-1-1,1 1 1,-1-1-1,1 0 0,-1 0 1,1 1-1,-1-1 1,1 0-1,-1 0 0,1 1 1,-1-1-1,1 0 1,-1 0-1,1 0 0,-1 0 1,1 0-1,0 0 1,-1 0-1,1 0 0,-1 0 1,1 0-1,-1 0 1,1 0-1,-1 0 1,1 0-1,-1-1 0,1 1 1,-1 0-1,2-1 1,19-8 422,5-7-62,-20 11-361,0 1 1,1-1-1,-1 1 0,1 1 1,0-1-1,0 1 0,0 0 1,1 1-1,-1-1 1,1 2-1,-1-1 0,1 1 1,0 0-1,-1 0 0,13 1 1,-19 1 6,1 0 1,-1-1 0,1 1 0,-1 0-1,1 0 1,-1 0 0,0 0-1,1 0 1,-1 0 0,0 0-1,0 1 1,0-1 0,0 0-1,0 1 1,0-1 0,0 0-1,-1 1 1,1-1 0,0 1-1,-1 0 1,1-1 0,-1 1-1,0-1 1,1 1 0,-1 0 0,0-1-1,0 1 1,0 0 0,0-1-1,0 1 1,-1 0 0,1 1-1,-1 4 145,0 0 1,0 0-1,0 0 0,-1 0 0,0 0 0,-4 8 0,1-5 42,-1 0 0,0-1 0,-1 1 0,0-1 0,0-1 0,-1 1 0,-9 7 0,12-12-375,0 0 1,-1-1-1,1 1 1,-1-1-1,0 0 1,-6 3-1,8-5-427,1 0-1,-1 0 1,1-1-1,-1 1 0,1 0 1,-1-1-1,1 0 1,-1 0-1,0 0 0,1-1 1,-7 0-1,-7-7-8297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9.051"/>
    </inkml:context>
    <inkml:brush xml:id="br0">
      <inkml:brushProperty name="width" value="0.025" units="cm"/>
      <inkml:brushProperty name="height" value="0.025" units="cm"/>
    </inkml:brush>
  </inkml:definitions>
  <inkml:trace contextRef="#ctx0" brushRef="#br0">0 144 2466,'4'-32'5658,"-4"28"-5031,0-1-1,0 1 1,1-1-1,-1 1 1,1 0-1,1-1 1,-1 1 0,0 0-1,1 0 1,0 0-1,0 0 1,0 0-1,0 0 1,1 1-1,-1-1 1,7-5-1,-6 5-369,1 1-1,-1 0 0,1 0 1,0 0-1,0 0 1,0 1-1,0-1 1,1 1-1,-1 0 1,1 1-1,-1-1 1,1 1-1,-1 0 0,1 0 1,0 0-1,0 0 1,5 1-1,-8 0-220,1 0 0,0 1-1,-1-1 1,1 1 0,-1 0 0,1 0-1,-1 0 1,1 0 0,-1 0 0,1 0-1,-1 0 1,0 1 0,0 0 0,0-1-1,0 1 1,0 0 0,0 0 0,0 0-1,-1 0 1,1 0 0,-1 0 0,1 0-1,-1 1 1,0-1 0,0 1 0,0-1-1,0 1 1,0-1 0,0 1 0,-1-1-1,1 5 1,0 2 100,-1 0 0,0 1 0,-1-1-1,1 0 1,-2 0 0,1 0 0,-1 0 0,-1 0-1,1-1 1,-9 17 0,-9 38 1354,20-63-1491,0 0-1,0 1 0,0-1 1,0 0-1,0 0 0,0 1 1,0-1-1,0 0 0,0 1 1,0-1-1,0 0 0,0 1 1,0-1-1,0 0 0,0 0 1,1 1-1,-1-1 0,0 0 1,0 1-1,0-1 0,0 0 1,1 0-1,-1 1 0,0-1 1,0 0-1,0 0 0,1 0 1,-1 1-1,0-1 1,0 0-1,1 0 0,-1 0 1,0 0-1,1 0 0,-1 0 1,0 1-1,0-1 0,1 0 1,0 0-1,18-1 135,18-11 78,31-29-326,-44 19-3966,-22 18 1064,-11 2-9559</inkml:trace>
  <inkml:trace contextRef="#ctx0" brushRef="#br0" timeOffset="1">59 184 10314,'0'0'13228,"66"-34"-12555,-35 18-577,-3-1-96,1 0-897,1-3-3011,-10 2-4291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9.398"/>
    </inkml:context>
    <inkml:brush xml:id="br0">
      <inkml:brushProperty name="width" value="0.025" units="cm"/>
      <inkml:brushProperty name="height" value="0.025" units="cm"/>
    </inkml:brush>
  </inkml:definitions>
  <inkml:trace contextRef="#ctx0" brushRef="#br0">35 145 9705,'0'0'11387,"10"1"-10778,-4-1-504,0 1 1,0-2 0,0 1 0,0-1 0,0 1-1,0-2 1,0 1 0,0-1 0,0 0 0,10-4-1,-13 4 38,0 0 0,0 0-1,0 0 1,-1 0 0,1 0-1,0-1 1,-1 1 0,1-1-1,-1 0 1,0 0-1,0 0 1,0 0 0,0 0-1,-1 0 1,1 0 0,-1 0-1,0-1 1,0 1 0,0-1-1,0 1 1,-1-1-1,1 1 1,-1-1 0,0-4-1,0 6-74,0-1 0,0 1 0,0 0 0,0-1-1,0 1 1,0 0 0,-1 0 0,1-1 0,-1 1 0,0 0-1,0 0 1,0 0 0,0 0 0,0 0 0,0 0-1,-1 0 1,1 0 0,0 0 0,-4-2 0,3 2-41,-1 1 0,1 0 0,-1 0 0,0 0 0,1 0 0,-1 0 0,0 1 0,0-1 0,0 1 0,1 0 0,-1 0 0,0 0-1,0 0 1,0 0 0,0 1 0,-4 0 0,2 1-38,1 0-1,-1 0 1,1 0-1,0 0 1,0 1-1,0-1 1,0 1-1,0 0 1,0 0-1,1 1 1,-1-1-1,1 1 1,0-1-1,0 1 1,0 0-1,1 0 0,-1 1 1,1-1-1,0 0 1,0 1-1,-1 5 1,-2 4-28,1 0 0,1 0 1,0 0-1,0 1 0,0 27 1,3-41 10,0 1 0,0-1 1,0 1-1,0-1 1,0 1-1,1-1 1,-1 1-1,1-1 0,-1 1 1,1-1-1,-1 1 1,1-1-1,0 0 1,0 1-1,0-1 0,0 0 1,-1 0-1,2 0 1,-1 0-1,0 0 1,0 0-1,0 0 0,0 0 1,1 0-1,1 1 1,0-1-182,1 0 0,0 1 0,-1-2 1,1 1-1,0 0 0,0-1 0,0 1 1,-1-1-1,1 0 0,5-1 0,0 0-754,0-1 0,0 1 0,0-2 0,0 1 0,0-1 0,-1 0 0,1-1 0,11-7 0,14-16-5123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39.785"/>
    </inkml:context>
    <inkml:brush xml:id="br0">
      <inkml:brushProperty name="width" value="0.025" units="cm"/>
      <inkml:brushProperty name="height" value="0.025" units="cm"/>
    </inkml:brush>
  </inkml:definitions>
  <inkml:trace contextRef="#ctx0" brushRef="#br0">154 48 9129,'0'0'5685,"-4"-8"-1708,2 5-3618,-14-24 1864,15 26-2152,0 0 0,0 0 0,0 1 0,1-1 0,-1 0 0,0 1 0,0-1 0,0 1 0,0-1 0,0 1 0,-1-1 0,1 1 0,0 0 0,0-1 0,0 1 0,0 0 0,0 0-1,0 0 1,-1 0 0,1 0 0,0 0 0,0 0 0,0 0 0,0 1 0,0-1 0,0 0 0,0 1 0,-1-1 0,1 1 0,0-1 0,-1 2 0,-4 2-53,0 1 0,0 0 1,1 0-1,0 1 0,0-1 1,1 1-1,-1 0 0,1 0 1,-5 11-1,-26 63-121,34-78 87,0-1-1,0 1 1,0 0 0,1-1 0,-1 1 0,1 0-1,-1 0 1,1-1 0,0 1 0,-1 0 0,1 0-1,0 0 1,0-1 0,1 1 0,-1 0 0,0 0-1,0 0 1,2 3 0,-1-5-4,0 1 1,-1-1-1,1 1 0,0-1 1,0 0-1,0 1 0,0-1 0,-1 0 1,1 0-1,0 1 0,0-1 1,0 0-1,0 0 0,0 0 0,0 0 1,0 0-1,0 0 0,0 0 1,0-1-1,0 1 0,-1 0 0,1 0 1,0-1-1,0 1 0,1-1 1,11-5-229,0-1 0,0 0 1,15-12-1,-22 15 164,12-8-43,-10 6 99,0 0 0,0 0 0,0 1-1,0 0 1,1 1 0,0 0 0,0 0 0,0 1 0,0 0 0,1 0-1,9 0 1,-18 3 45,0 0-1,-1 0 0,1 0 1,-1 0-1,1 0 1,0 1-1,-1-1 0,1 0 1,-1 0-1,1 1 1,-1-1-1,1 0 0,0 1 1,-1-1-1,0 1 1,1-1-1,-1 1 0,1-1 1,-1 1-1,1-1 1,-1 1-1,0-1 0,0 1 1,1-1-1,-1 1 1,0-1-1,0 1 1,1 0-1,-1 0 0,2 28 1127,-13 24 1093,8-45-1842,-1-1 0,0 1 0,0-1 0,-1 0 0,0 0 0,-8 8 1,11-13-513,0 0 1,0 0-1,0 0 1,0 0-1,0-1 1,0 1 0,0-1-1,-1 0 1,1 1-1,-1-1 1,1 0 0,-1 0-1,1 0 1,-1-1-1,1 1 1,-1-1 0,0 1-1,1-1 1,-1 0-1,0 0 1,1 0 0,-1 0-1,0-1 1,-2 0-1,4 1-190,0-1-1,0 1 1,1-1-1,-1 1 1,0-1-1,0 0 1,1 1-1,-1-1 1,0 0-1,1 0 1,-1 0-1,1 1 1,-1-1-1,1 0 1,-1 0-1,1 0 0,-1 0 1,1 0-1,0 0 1,0 0-1,0 0 1,-1 0-1,1 0 1,0 0-1,0 0 1,0 0-1,0 0 1,1-1-1,-2-23-7762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0.113"/>
    </inkml:context>
    <inkml:brush xml:id="br0">
      <inkml:brushProperty name="width" value="0.025" units="cm"/>
      <inkml:brushProperty name="height" value="0.025" units="cm"/>
    </inkml:brush>
  </inkml:definitions>
  <inkml:trace contextRef="#ctx0" brushRef="#br0">50 1 16656,'0'0'9176,"-7"9"-9192,-23 31-10,28-37 24,1-1 0,-1 1 0,1-1 0,0 1 0,0 0 0,0-1 0,0 1 1,0 0-1,0 0 0,1 0 0,-1 0 0,1-1 0,0 6 0,0-7 6,1 1-1,-1-1 1,1 0-1,-1 1 1,1-1 0,-1 1-1,1-1 1,0 0-1,0 0 1,-1 1 0,1-1-1,0 0 1,0 0-1,0 0 1,0 0 0,1 0-1,-1 0 1,0 0-1,2 0 1,5 3 29,1-1 1,-1 0-1,1-1 0,0 0 1,0 0-1,16 1 1,15 4 23,-38-6-57,-1 0 0,0-1 1,0 1-1,1 0 0,-1 0 0,0 0 1,0 0-1,0 0 0,0 0 0,0 0 1,-1 0-1,1 0 0,0 0 0,0 0 0,-1 1 1,1-1-1,0 0 0,-1 1 0,0-1 1,1 0-1,-1 1 0,0-1 0,1 1 0,-1-1 1,0 0-1,0 1 0,0-1 0,0 1 1,-1-1-1,1 0 0,0 1 0,-1-1 0,1 1 1,-1-1-1,1 0 0,-1 0 0,1 1 1,-2 1-1,-2 5-36,-1 0 0,0-1 0,0 1 0,-10 9 0,-30 30-2804,12-19-4084,5-9-5744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0.987"/>
    </inkml:context>
    <inkml:brush xml:id="br0">
      <inkml:brushProperty name="width" value="0.025" units="cm"/>
      <inkml:brushProperty name="height" value="0.025" units="cm"/>
    </inkml:brush>
  </inkml:definitions>
  <inkml:trace contextRef="#ctx0" brushRef="#br0">67 227 13677,'0'0'6406,"-4"-7"-4644,-14-24-305,18 31-1439,0 0-1,-1-1 1,1 1 0,0 0-1,0-1 1,-1 1 0,1-1 0,0 1-1,0 0 1,-1-1 0,1 1-1,0 0 1,-1 0 0,1-1-1,0 1 1,-1 0 0,1 0-1,-1 0 1,1-1 0,0 1 0,-1 0-1,1 0 1,-1 0 0,1 0-1,-1 0 1,1 0 0,0 0-1,-1 0 1,1 0 0,-1 0-1,1 0 1,-1 0 0,1 0-1,0 0 1,-1 0 0,1 0 0,-1 1-1,1-1 1,0 0 0,-1 0-1,1 0 1,-1 1 0,1-1-1,0 0 1,-1 1 0,1-1-1,0 0 1,0 1 0,-1-1-1,1 0 1,0 1 0,-10 18-159,10-17 168,-4 7-82,1 0-1,0 1 1,1 0-1,0 0 1,1-1 0,0 1-1,1 0 1,0 0-1,0 0 1,1 0-1,0 0 1,4 14-1,-5-23 51,0 0-1,0-1 1,1 1-1,-1 0 0,0-1 1,0 1-1,1 0 1,-1-1-1,0 1 0,1 0 1,-1-1-1,1 1 0,-1-1 1,0 1-1,1-1 1,0 1-1,-1-1 0,1 1 1,-1-1-1,1 1 1,-1-1-1,1 0 0,0 1 1,-1-1-1,1 0 0,0 0 1,-1 0-1,1 1 1,0-1-1,0 0 0,-1 0 1,1 0-1,0 0 1,-1 0-1,1 0 0,1 0 1,25-16 77,-25 14-131,0 0 0,0 0 0,0 1 0,0-1 0,1 1 1,-1 0-1,0-1 0,1 1 0,-1 0 0,0 0 0,1 1 0,-1-1 0,1 0 0,0 1 0,-1 0 0,4-1 0,-1 3-4,-1 1-1,0-1 0,0 1 1,1 0-1,-2 0 0,1 0 1,0 0-1,-1 1 0,1-1 1,-1 1-1,0 0 0,0 0 1,2 5-1,34 61-20,-38-67 77,7 14 141,-1 0 1,0 1-1,-2 0 0,0 0 1,-1 0-1,-1 1 0,0-1 0,-2 1 1,0 0-1,-1 0 0,-1-1 0,-4 28 1,5-45-115,0 0-1,0 0 1,-1 1 0,1-1 0,0 0 0,-1 0 0,1 1-1,-1-1 1,1 0 0,-1 0 0,0 0 0,1 0 0,-1 0-1,0 0 1,0 0 0,0 0 0,0 0 0,0 0 0,0 0-1,0-1 1,0 1 0,0 0 0,0-1 0,0 1 0,0 0-1,0-1 1,-1 0 0,1 1 0,0-1 0,0 0 0,-3 1-1,2-2-10,0 1 0,1 0 0,-1-1 0,0 0 0,0 1 0,1-1 0,-1 0 0,0 0 0,1 0 1,-1 0-1,1 0 0,-1 0 0,1-1 0,-1 1 0,1 0 0,0-1 0,0 1 0,0-1 0,0 1 0,0-1 0,-1-2 0,-6-13-41,1 0 1,0 0 0,2-1-1,0 0 1,1 0 0,1 0-1,1 0 1,0-1 0,1 1-1,3-33 1,5-7-198,3 1 0,18-60 0,-7 31-1035,-17 68 373,-8 38 783,5 13 321,0-33-210,-1 1-1,0 0 1,0 0-1,1 0 1,-1 0 0,0 0-1,1 0 1,-1-1 0,1 1-1,-1 0 1,1 0-1,-1-1 1,1 1 0,-1 0-1,1-1 1,0 1 0,-1 0-1,1-1 1,0 1-1,0-1 1,0 1 0,-1-1-1,1 0 1,0 1 0,0-1-1,0 0 1,0 1-1,1-1 1,24-1 38,0-1-1,0-1 1,0-2 0,0 0-1,-1-2 1,0-1 0,25-11-1,-39 15-29,-10 4 40,-1 0 0,1 0-1,0-1 1,0 1-1,-1 0 1,1-1-1,0 1 1,0-1-1,-1 1 1,1-1 0,0 1-1,-1-1 1,1 1-1,-1-1 1,1 0-1,-1 1 1,1-1-1,-1 0 1,1 1 0,-1-1-1,1 0 1,-1 0-1,0 1 1,0-1-1,1 0 1,-1 0 0,0 0-1,0 0 1,0 1-1,0-3 1,0 1 123,-1-1 1,0 0-1,0 1 1,1-1-1,-1 1 0,-1 0 1,1-1-1,0 1 1,-1 0-1,-1-3 1,-42-41 2205,27 31-2025,-1 1 0,0 1 0,-26-13 0,45 26-526,47 3-3251,-35-1 1611,1-2-1,-1 1 0,0-1 0,22-3 0,0-8-3814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1.675"/>
    </inkml:context>
    <inkml:brush xml:id="br0">
      <inkml:brushProperty name="width" value="0.025" units="cm"/>
      <inkml:brushProperty name="height" value="0.025" units="cm"/>
    </inkml:brush>
  </inkml:definitions>
  <inkml:trace contextRef="#ctx0" brushRef="#br0">65 380 7335,'0'0'7148,"-9"6"-4895,5-3-2143,0 0-1,0 0 1,0 0 0,1 0-1,-1 0 1,1 1 0,0-1-1,0 1 1,0 0 0,0 0-1,1 0 1,-1 1 0,1-1-1,0 1 1,1-1 0,-1 1-1,1-1 1,0 1 0,0 0-1,0 0 1,0 6 0,1-2-16,-1 2-45,1 1 1,0-1 0,4 22 0,-4-31-31,1-1 1,-1 1-1,0-1 0,1 1 1,-1 0-1,1-1 1,-1 1-1,1-1 1,0 1-1,0-1 1,-1 0-1,1 1 0,0-1 1,0 0-1,0 1 1,1-1-1,-1 0 1,0 0-1,0 0 1,1 0-1,-1 0 0,0 0 1,1-1-1,-1 1 1,1 0-1,-1-1 1,1 1-1,-1-1 1,1 1-1,0-1 0,-1 0 1,1 0-1,-1 1 1,1-1-1,2-1 1,-2 0 87,1 0 0,-1 0 0,1 0 0,-1-1 0,0 1 0,0-1 0,0 1 0,0-1 0,0 0 0,0 0 1,0 0-1,0 0 0,-1 0 0,1 0 0,-1-1 0,0 1 0,1 0 0,-1-1 0,0 1 0,-1-1 0,1 1 0,0-1 0,0-4 1,12-67 1027,-13 69-1125,5-111 2,-5 108-1088,1 10-828,-1 9 1745,2 0-1,-1 1 1,1-1-1,7 20 0,-7-28 97,-1 1-1,1-1 0,-1 1 0,1-1 0,0 0 0,0 1 1,0-1-1,5 4 0,-6-6 43,0 0 0,0-1 1,0 1-1,0 0 0,0-1 0,0 1 1,0-1-1,0 1 0,0-1 0,0 1 1,0-1-1,0 0 0,0 1 0,1-1 1,-1 0-1,0 0 0,0 0 0,0 0 1,1 0-1,-1 0 0,0 0 0,0-1 1,0 1-1,0 0 0,1-1 0,0 0 1,1-1 51,-1 0 1,1 0-1,-1 0 0,1-1 1,-1 1-1,0-1 1,0 0-1,0 1 1,-1-1-1,1 0 1,-1 0-1,1 0 1,-1 0-1,0 0 1,0-1-1,1-4 0,9-57 1270,-11 64-1268,3-26 336,-1 0 0,-2 0 0,0 0-1,-2 0 1,-1 0 0,-1 0 0,-1 1 0,-1-1 0,-2 1-1,-10-25 1,6 34-607,6 26-198,4 33-197,2-41 632,1 17 49,1-1 1,0 1-1,1-1 0,2 0 0,-1 0 0,2 0 1,0-1-1,1 0 0,18 30 0,-19-36-18,0 0 0,0-1-1,1 0 1,0 0 0,0-1 0,1 0-1,0 0 1,1-1 0,0 0 0,0-1-1,0 0 1,1 0 0,0-1 0,0 0-1,0 0 1,20 5 0,-30-10-12,0 0-1,1 0 1,-1 0 0,0 0 0,0 0-1,0 0 1,0 0 0,0 0 0,0 0-1,0 0 1,0 0 0,1 0 0,-1 0 0,0 0-1,0 0 1,0 0 0,0 0 0,0 0-1,0 0 1,0 0 0,0 0 0,1 0-1,-1 0 1,0 0 0,0 0 0,0-1-1,0 1 1,0 0 0,0 0 0,0 0-1,0 0 1,0 0 0,0 0 0,0 0-1,0 0 1,1 0 0,-1 0 0,0 0-1,0-1 1,0 1 0,0 0 0,0 0-1,0 0 1,0 0 0,0 0 0,0 0 0,0 0-1,0 0 1,0-1 0,0 1 0,0 0-1,0 0 1,0 0 0,0 0 0,0 0-1,0 0 1,0 0 0,0 0 0,0 0-1,0-1 1,-1 1 0,1 0 0,0 0-1,0 0 1,0 0 0,0 0 0,0 0-1,0 0 1,-8-11 697,-11-9-151,-19-10-455,-50-32 0,22 18 335,66 44-436,0-1 1,-1 1 0,1 0-1,0-1 1,0 1 0,0 0 0,-1-1-1,1 1 1,0 0 0,0-1-1,0 1 1,0-1 0,0 1 0,0 0-1,0-1 1,0 1 0,0 0-1,0-1 1,0 1 0,0-1 0,0 1-1,0 0 1,0-1 0,0 1-1,0 0 1,0-1 0,1 1 0,-1 0-1,0-1 1,0 1 0,0 0-1,1-1 1,-1 1 0,0 0 0,0 0-1,1-1 1,-1 1 0,0 0-1,1 0 1,-1-1 0,0 1 0,1 0-1,-1 0 1,0 0 0,1 0-1,-1 0 1,0-1 0,1 1-1,-1 0 1,1 0 0,-1 0 0,0 0-1,1 0 1,-1 0 0,29-10-302,-23 8 341,-3 1-186,61-22-662,-21 10-6659,-55 13-5764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2.051"/>
    </inkml:context>
    <inkml:brush xml:id="br0">
      <inkml:brushProperty name="width" value="0.025" units="cm"/>
      <inkml:brushProperty name="height" value="0.025" units="cm"/>
    </inkml:brush>
  </inkml:definitions>
  <inkml:trace contextRef="#ctx0" brushRef="#br0">0 173 17328,'0'0'5766,"73"-59"-4997,-24 33-705,-1-2-32,-4-2-1410,-6 0-5348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2.600"/>
    </inkml:context>
    <inkml:brush xml:id="br0">
      <inkml:brushProperty name="width" value="0.025" units="cm"/>
      <inkml:brushProperty name="height" value="0.025" units="cm"/>
    </inkml:brush>
  </inkml:definitions>
  <inkml:trace contextRef="#ctx0" brushRef="#br0">1 76 8456,'0'0'11109,"4"9"-10730,-1-3-333,7 16 94,1 0 0,1 0 0,1-2 0,1 1 0,24 26 0,-38-46-114,1-1-1,-1 1 1,0-1-1,1 1 1,-1-1-1,1 0 1,-1 1-1,1-1 1,0 1-1,-1-1 1,1 0-1,-1 1 1,1-1-1,-1 0 0,1 0 1,0 0-1,-1 1 1,1-1-1,0 0 1,-1 0-1,1 0 1,0 0-1,-1 0 1,1 0-1,0 0 1,-1 0-1,1 0 1,0-1-1,-1 1 1,1 0-1,-1 0 0,1 0 1,0-1-1,-1 1 1,1 0-1,-1-1 1,1 1-1,-1-1 1,1 1-1,-1 0 1,1-1-1,-1 1 1,1-1-1,-1 0 1,0 1-1,1-1 1,-1 1-1,0-1 1,1 1-1,-1-1 0,0 0 1,0 1-1,0-1 1,1 0-1,-1 1 1,0-2-1,6-40 2131,-6 39-2021,1-20 461,-1 9-300,1-1 0,0 1-1,1-1 1,0 1-1,9-27 1,-11 40-304,0 1 1,0 0 0,1-1-1,-1 1 1,0-1 0,0 1-1,0-1 1,1 1-1,-1 0 1,0-1 0,1 1-1,-1 0 1,0-1 0,1 1-1,-1 0 1,0-1-1,1 1 1,-1 0 0,1 0-1,-1 0 1,0-1 0,1 1-1,-1 0 1,1 0-1,-1 0 1,1 0 0,-1 0-1,1 0 1,-1 0 0,1 0-1,-1 0 1,1 0-1,15 11-168,9 27 94,-23-33 125,14 28 12,-14-27-55,0 0 0,1 0 1,-1 0-1,1 0 0,1-1 1,-1 1-1,1-1 0,0 0 1,0 0-1,10 8 0,-14-12 2,0-1-1,0 0 1,1 0-1,-1 0 1,0 0-1,1 0 1,-1 0-1,0 1 1,1-1-1,-1 0 1,0 0-1,1 0 1,-1 0-1,0 0 1,1 0-1,-1 0 1,0 0-1,0 0 0,1-1 1,-1 1-1,0 0 1,1 0-1,-1 0 1,0 0-1,1 0 1,-1 0-1,0-1 1,0 1-1,1 0 1,-1 0-1,0 0 1,0-1-1,1 1 1,-1 0-1,0 0 1,0-1-1,0 1 0,0 0 1,1 0-1,-1-1 1,0 1-1,0 0 1,0-1-1,0 0 1,3-16 281,-2 13-195,2-22 401,-2 13-439,0 1 1,1-1-1,0 1 1,0 0-1,2 0 0,0 0 1,0 0-1,1 1 1,9-17-1,-13 26-87,0 1 0,0 0 0,0 0 0,1 0-1,-1 0 1,0 0 0,0 0 0,1 0 0,-1 0 0,0 1 0,1-1 0,-1 0-1,1 1 1,-1 0 0,1-1 0,-1 1 0,1 0 0,0-1 0,-1 1-1,1 0 1,-1 0 0,1 0 0,0 1 0,-1-1 0,1 0 0,-1 0 0,1 1-1,-1-1 1,1 1 0,-1 0 0,1-1 0,-1 1 0,0 0 0,1 0 0,-1 0-1,0 0 1,0 0 0,2 1 0,7 7-1041,-1 0 1,-1 0-1,15 20 1,-10-13-3436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2.929"/>
    </inkml:context>
    <inkml:brush xml:id="br0">
      <inkml:brushProperty name="width" value="0.025" units="cm"/>
      <inkml:brushProperty name="height" value="0.025" units="cm"/>
    </inkml:brush>
  </inkml:definitions>
  <inkml:trace contextRef="#ctx0" brushRef="#br0">0 0 17296,'0'0'128,"68"38"-3331,-39-38-672</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3.301"/>
    </inkml:context>
    <inkml:brush xml:id="br0">
      <inkml:brushProperty name="width" value="0.025" units="cm"/>
      <inkml:brushProperty name="height" value="0.025" units="cm"/>
    </inkml:brush>
  </inkml:definitions>
  <inkml:trace contextRef="#ctx0" brushRef="#br0">115 1 17232,'0'0'1180,"-9"4"384,0 1-1315,-1 1-1,1 0 1,1 0 0,-1 0-1,-13 14 1,18-16-256,1 1 1,-1-1-1,1 0 1,0 1 0,0 0-1,0-1 1,0 1-1,1 0 1,0 1-1,0-1 1,1 0-1,-1 1 1,1-1-1,0 0 1,0 9-1,28-20-153,25-21 184,-40 20-31,0 0-1,1 0 1,0 1-1,1 1 1,-1 0-1,1 1 1,0 1-1,0 0 0,0 0 1,24 0-1,-36 4 48,-1-1-1,1 0 0,-1 1 0,1-1 0,-1 1 0,0-1 1,1 1-1,-1 0 0,0 0 0,1 0 0,-1-1 0,0 1 1,0 0-1,0 0 0,0 1 0,0-1 0,0 0 0,0 0 1,0 0-1,-1 1 0,1-1 0,0 1 0,-1-1 0,1 0 1,-1 1-1,1-1 0,-1 1 0,0-1 0,1 1 0,-1-1 1,0 1-1,0-1 0,0 1 0,0-1 0,-1 1 0,1-1 1,0 1-1,0-1 0,-2 3 0,1 2 383,0 1 0,0 0 0,-1 0 0,-1-1 0,1 1 1,-1-1-1,-4 8 0,2-8-217,0 0 1,-1 0-1,1 0 0,-1-1 1,-1 0-1,1 0 1,-13 7-1,15-10-393,1-1 1,0 1-1,-1-1 0,1 0 0,-1 0 1,0 0-1,1 0 0,-7 0 1,8-1-191,0 0-1,0 0 1,1 0 0,-1-1 0,0 1 0,1 0 0,-1-1 0,0 1 0,1-1 0,-1 0 0,1 0 0,-1 1 0,1-1 0,-1 0 0,1 0 0,-1 0 0,1-1 0,0 1 0,-2-2-1,-8-15-7788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2.258"/>
    </inkml:context>
    <inkml:brush xml:id="br0">
      <inkml:brushProperty name="width" value="0.025" units="cm"/>
      <inkml:brushProperty name="height" value="0.025" units="cm"/>
      <inkml:brushProperty name="color" value="#E71224"/>
    </inkml:brush>
  </inkml:definitions>
  <inkml:trace contextRef="#ctx0" brushRef="#br0">6 156 8136,'0'0'16180,"2"15"-15592,42 318 292,-43-330-560,-1-8-39,-2-23 156,-7-43-129,-5 19-215,7 28 90,1-1 1,0 1 0,-3-48-1,9 72-184,0 0 0,0-1 1,0 1-1,0 0 0,0-1 0,0 1 0,0 0 1,0-1-1,0 1 0,0-1 0,1 1 0,-1 0 0,0-1 1,0 1-1,0 0 0,0 0 0,0-1 0,1 1 1,-1 0-1,0-1 0,0 1 0,1 0 0,-1 0 0,0-1 1,0 1-1,1 0 0,-1 0 0,0 0 0,1-1 0,-1 1 1,0 0-1,0 0 0,1 0 0,-1 0 0,1 0 1,15 4-95,22 21-70,-30-19 182,3 1-26,1 0 1,0-1-1,0 0 1,1-1-1,-1 0 0,1-1 1,0-1-1,0 0 1,1 0-1,17 0 1,-24-2-17,-1-1 0,0-1 1,1 1-1,-1-1 1,0 0-1,1-1 1,-1 1-1,0-1 1,0-1-1,0 1 1,0-1-1,-1 0 0,1 0 1,-1 0-1,1-1 1,-1 0-1,0 0 1,-1-1-1,1 1 1,-1-1-1,0 0 1,0 0-1,5-9 1,-4 4 71,0 1 0,-1-1 1,0-1-1,-1 1 0,0 0 1,0-1-1,-2 0 1,1 0-1,-1 1 0,0-1 1,-1 0-1,-1 0 0,0 0 1,0 0-1,-4-13 1,5 23-44,0-1 1,-1 1-1,1 0 0,0-1 1,-1 1-1,1 0 1,-1 0-1,1 0 1,-1-1-1,0 1 1,0 0-1,1 0 1,-1 0-1,0 0 1,0 0-1,0 0 0,0 1 1,0-1-1,0 0 1,0 0-1,0 1 1,-1-1-1,1 0 1,0 1-1,0-1 1,0 1-1,-1 0 1,1-1-1,0 1 0,-1 0 1,1 0-1,0 0 1,-1 0-1,1 0 1,0 0-1,-1 0 1,1 0-1,0 1 1,0-1-1,-1 0 1,1 1-1,0-1 0,0 1 1,0 0-1,-1-1 1,1 1-1,0 0 1,0-1-1,0 1 1,0 0-1,0 0 1,0 0-1,0 0 1,1 0-1,-1 0 1,0 0-1,1 0 0,-1 1 1,0-1-1,0 2 1,-11 28-25,0 0 0,2 1 0,2 0 1,1 0-1,1 1 0,-1 35 0,6-57-9,0-2 31,0 1 1,0 0-1,1 0 1,0 0-1,3 17 1,-3-26-26,1 1 0,-1-1 1,1 0-1,-1 1 0,1-1 1,-1 0-1,1 1 0,0-1 1,0 0-1,-1 0 0,1 0 1,0 0-1,0 0 0,0 0 0,0 0 1,1 0-1,-1 0 0,0 0 1,1 0-1,1 0-50,-1-1 0,0 1 0,0-1 0,0 0 0,1 0 0,-1 0 0,0 0 0,0 0 0,0 0 0,1-1 1,-1 1-1,0-1 0,0 1 0,0-1 0,0 0 0,3-1 0,8-6-1069,0-1 0,0 0 0,-1 0 0,0-2 0,0 1 0,-1-2 0,-1 1 0,17-24 0,-26 33 946,40-53-8404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3.811"/>
    </inkml:context>
    <inkml:brush xml:id="br0">
      <inkml:brushProperty name="width" value="0.025" units="cm"/>
      <inkml:brushProperty name="height" value="0.025" units="cm"/>
    </inkml:brush>
  </inkml:definitions>
  <inkml:trace contextRef="#ctx0" brushRef="#br0">120 130 12620,'2'-12'3192,"5"-86"2168,-7 97-5291,0 0 0,1 1 0,-1-1 0,0 0 0,-1 1 1,1-1-1,0 0 0,0 1 0,0-1 0,0 0 0,0 1 0,-1-1 0,1 0 0,0 1 0,-1-1 0,1 0 0,0 1 1,-1-1-1,1 1 0,-1-1 0,1 1 0,-1-1 0,1 1 0,-1-1 0,1 1 0,-1 0 0,1-1 0,-1 1 0,0 0 0,1-1 1,-1 1-1,1 0 0,-1 0 0,0-1 0,0 1 0,1 0 0,-1 0 0,0 0 0,1 0 0,-1 0 0,0 0 0,1 0 1,-1 0-1,0 0 0,1 1 0,-2-1 0,-1 1-31,1 0 0,-1-1 0,1 1 1,-1 1-1,1-1 0,-1 0 0,1 1 0,0-1 0,0 1 1,-1-1-1,-1 3 0,-4 6-57,0 0 1,0 1-1,1-1 1,0 1-1,1 1 1,1-1-1,0 1 1,0 0-1,1 0 1,0 0-1,1 1 1,1-1-1,0 1 1,0 16-1,2-28-3,0 0 0,1 1-1,-1-1 1,1 0 0,-1 1-1,1-1 1,-1 0-1,1 0 1,0 0 0,-1 0-1,1 1 1,0-1 0,0 0-1,0 0 1,0 0 0,0-1-1,0 1 1,0 0 0,1 0-1,-1-1 1,0 1 0,0 0-1,1-1 1,-1 1-1,0-1 1,0 0 0,1 1-1,-1-1 1,1 0 0,-1 0-1,0 0 1,3 0 0,57 0-155,-41-1 194,10 0 60,-13 0-112,0 1 0,0 0 0,0 1 0,0 1 0,21 4 0,-35-5 42,-1-1 1,1 1 0,0 0-1,-1 0 1,1 1 0,-1-1-1,1 0 1,-1 1 0,0-1-1,0 1 1,1 0 0,-1 0-1,0 0 1,-1 0 0,1 0 0,0 0-1,-1 0 1,1 1 0,-1-1-1,1 1 1,-1-1 0,0 1-1,0-1 1,0 1 0,-1 0-1,1-1 1,-1 1 0,1 0-1,-1 0 1,0-1 0,0 1-1,0 0 1,0 0 0,-1 0-1,1-1 1,-1 1 0,1 0-1,-3 4 1,1-2 46,0 0 0,-1 0-1,0 0 1,1-1 0,-2 1 0,1-1 0,0 0 0,-1 0 0,0 0-1,0 0 1,0-1 0,0 1 0,-1-1 0,1 0 0,-8 3-1,6-3-179,1 0 0,-1 0 1,0 0-1,0-1 0,0 0 0,0 0 0,0-1 0,0 0 0,-1 0 0,1 0 0,0-1 0,-1 0 0,-6-1 0,12 1-103,-1-1 0,1 1 0,-1-1 1,1 1-1,-1-1 0,1 0 0,0 0 0,-1 0 1,1 1-1,0-1 0,0-1 0,0 1 0,0 0 1,0 0-1,0 0 0,0 0 0,0-1 1,0 1-1,0 0 0,1-1 0,-1 1 0,1-1 1,-1 1-1,1-1 0,-1 1 0,1-1 0,0-1 1,-4-32-6627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4.165"/>
    </inkml:context>
    <inkml:brush xml:id="br0">
      <inkml:brushProperty name="width" value="0.025" units="cm"/>
      <inkml:brushProperty name="height" value="0.025" units="cm"/>
    </inkml:brush>
  </inkml:definitions>
  <inkml:trace contextRef="#ctx0" brushRef="#br0">24 1 17040,'0'8'545,"0"6"-234,1-1 0,1 0 0,0 0 1,1 0-1,1 0 0,0 0 1,0 0-1,1-1 0,9 16 0,9 10 152,41 54 0,0-1-268,-64-91-227,0 0 0,0 0-1,0 0 1,0 0 0,0 0 0,0 0 0,0 0 0,-1 0-1,1 0 1,0 0 0,0 0 0,0 0 0,0 0-1,0 0 1,0 0 0,0 0 0,0 0 0,0 0 0,0 0-1,-1 0 1,1 0 0,0 0 0,0 0 0,0 0 0,0 0-1,0 0 1,0 1 0,0-1 0,0 0 0,0 0-1,0 0 1,0 0 0,0 0 0,0 0 0,0 0 0,0 0-1,0 0 1,-1 0 0,1 1 0,0-1 0,0 0-1,0 0 1,0 0 0,0 0 0,0 0 0,0 0 0,0 0-1,0 0 1,0 0 0,1 0 0,-1 1 0,0-1 0,0 0-1,0 0 1,0 0 0,0 0 0,0 0 0,0 0-1,0 0 1,0 0 0,-14-6-2228,-15-12-1439,-48-43 631,30 25 4797,2-1 4217,45 37-5865,1-1 0,-1 0 1,0 1-1,1-1 0,-1 1 1,1-1-1,-1 1 0,1-1 0,-1 1 1,1-1-1,0 1 0,-1-1 0,1 1 1,0 0-1,-1-1 0,1 1 1,0 0-1,-1 0 0,1-1 0,0 1 1,-1 0-1,1 0 0,0 0 1,0 0-1,-1 0 0,1 0 0,0 0 1,0 0-1,40-8-586,-30 6 729,94-22-3328,1-6-6628,-105 29 9553,37-10-4534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4.510"/>
    </inkml:context>
    <inkml:brush xml:id="br0">
      <inkml:brushProperty name="width" value="0.025" units="cm"/>
      <inkml:brushProperty name="height" value="0.025" units="cm"/>
    </inkml:brush>
  </inkml:definitions>
  <inkml:trace contextRef="#ctx0" brushRef="#br0">63 39 7944,'0'0'10233,"-9"5"-9539,6-4-658,-1 1-1,1 0 0,0 0 1,0 0-1,0 0 1,0 0-1,0 1 0,0-1 1,0 1-1,1 0 0,-1 0 1,1 0-1,0 0 1,0 1-1,0-1 0,0 0 1,1 1-1,-1-1 1,1 1-1,0 0 0,0-1 1,0 1-1,1 0 1,-1 0-1,1-1 0,0 8 1,0-6 55,0 0-1,1-1 1,0 1 0,-1-1 0,1 1-1,1-1 1,-1 1 0,1-1 0,0 0-1,3 7 1,-4-10-53,-1 0-1,1 0 1,0-1-1,-1 1 1,1 0 0,0 0-1,0 0 1,0-1-1,0 1 1,0-1 0,0 1-1,0 0 1,0-1-1,0 0 1,0 1 0,0-1-1,0 0 1,0 1-1,2-1 1,-1 0 60,-1 0 1,1-1-1,0 1 0,0-1 1,0 1-1,-1-1 0,1 0 1,0 1-1,-1-1 0,1 0 1,-1 0-1,1 0 0,-1 0 1,1-1-1,-1 1 0,2-2 1,1-2 216,-1 0 0,0 0 0,0 0 1,0-1-1,0 1 0,-1-1 1,0 1-1,0-1 0,0 0 0,-1 0 1,0 0-1,0 0 0,-1 0 0,1 0 1,-2-10-1,1 13-294,0-1 0,0 1 0,0-1 0,0 1 0,-1-1 0,1 1 0,-1-1 0,0 1 0,0 0 0,0-1 0,-1 1 0,1 0 0,-1 0 0,0 0 0,0 0 0,0 0 0,0 0 0,0 1 0,0-1 0,-1 1 0,0-1 0,1 1 0,-1 0 0,0 0 0,0 0 0,0 0 0,-4-1 0,7 3-153,-1-1 0,1 1 0,0 0 0,-1 0 0,1 0 1,0 0-1,-1 0 0,1 0 0,0 0 0,-1 0 0,1 0 1,0 0-1,-1 0 0,1 0 0,0 0 0,-1 0 0,1 0 1,0 0-1,-1 0 0,1 0 0,0 0 0,-1 0 0,1 0 1,0 1-1,0-1 0,-1 0 0,1 0 0,0 0 0,-1 1 1,1-1-1,0 0 0,0 0 0,0 0 0,-1 1 0,1-1 1,0 0-1,0 1 0,0-1 0,0 0 0,-1 1 0,1-1 1,0 0-1,0 1 0,0-1 0,0 0 0,0 1 0,0-1 1,0 0-1,0 1 0,0-1 0,0 0 0,0 1 0,0-1 1,0 0-1,0 1 0,0 0-257,1 0 0,-1-1 0,0 1 0,1 0 0,-1 0 0,0 0 0,1-1 0,-1 1 0,1 0 0,-1 0 0,1-1 1,-1 1-1,1 0 0,-1-1 0,1 1 0,0-1 0,-1 1 0,1-1 0,0 1 0,1 0 0,12 0-4432,2-1-2919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4.930"/>
    </inkml:context>
    <inkml:brush xml:id="br0">
      <inkml:brushProperty name="width" value="0.025" units="cm"/>
      <inkml:brushProperty name="height" value="0.025" units="cm"/>
    </inkml:brush>
  </inkml:definitions>
  <inkml:trace contextRef="#ctx0" brushRef="#br0">98 356 13613,'0'0'1046,"-8"4"502,3-2-1441,1 1 0,0-1 0,-1 1 0,1 0 0,0 0 0,0 1 0,0-1 0,1 1 0,-1 0 0,1 0 0,0 0 0,0 0 0,0 0 0,1 1 0,-1-1 1,1 1-1,0 0 0,1 0 0,-1 0 0,1 0 0,-2 10 0,2-4-9,0-1 0,1 1 0,0 0 0,1 0 0,1 13 0,-1-22-83,-1-1 0,0 1 0,1 0 0,-1-1 0,1 1 0,0-1 0,0 1 0,-1-1 0,1 1 0,0-1 0,0 0 0,0 1 0,0-1 0,0 0 0,1 0 0,-1 0 0,0 1 0,2-1 0,-1 0-10,0-1 1,-1 1-1,1-1 1,0 0-1,0 0 0,0 0 1,-1 0-1,1 0 1,0 0-1,0 0 1,-1-1-1,1 1 1,0-1-1,0 1 0,-1-1 1,1 0-1,0 0 1,-1 0-1,1 1 1,-1-1-1,2-2 1,6-3-137,-1-1 1,-1 0-1,0 0 1,0-1-1,0 0 1,-1 0-1,0 0 1,0-1-1,-1 0 1,0 0-1,-1 0 1,0-1-1,0 0 1,-1 1-1,2-13 1,0 1-402,-1-1 1,-1 1-1,-2-1 1,0 0-1,-1 0 1,-3-27-1,0 33 556,-1 1-1,0 0 0,-1 0 0,-1 1 1,0-1-1,-1 1 0,0 0 0,-1 1 1,-1 0-1,0 0 0,-1 1 0,0 0 1,-15-13-1,23 23 164,1 1 0,-1-1-1,0 0 1,0 1 0,1-1 0,-1 1 0,0-1-1,0 1 1,-1 0 0,1 0 0,0 0 0,0 0-1,0 0 1,-1 1 0,1-1 0,0 1 0,-1-1-1,1 1 1,0 0 0,-1 0 0,-3 0 0,5 1-136,-1 0 1,1 1 0,-1-1 0,1 0 0,0 1 0,-1-1 0,1 1 0,0-1 0,0 1 0,0-1 0,0 1 0,0 0 0,0-1 0,1 1 0,-1 0 0,1 0 0,-1 0 0,1 0 0,0-1 0,-1 1 0,1 0 0,0 0 0,0 0 0,0 0 0,1 3 0,0 11-73,0 1 1,1 0-1,1-1 0,1 1 0,0-1 1,1 0-1,11 24 0,-11-28 53,1-1 0,0 0 0,0-1 0,1 1 1,1-1-1,0-1 0,0 0 0,1 0 0,0 0 0,20 14 0,-27-21 47,0-1 0,0 1 0,1-1 1,-1 0-1,0 0 0,1 0 0,-1 0 0,1 0 0,-1 0 0,1-1 0,-1 1 1,1-1-1,0 1 0,-1-1 0,1 0 0,-1 0 0,1 0 0,4-1 0,-5 0 52,-1 0-1,1 0 0,0 0 1,0-1-1,-1 1 0,1 0 1,-1-1-1,0 1 0,1-1 1,-1 1-1,0-1 1,0 1-1,0-1 0,0 0 1,0 0-1,0 1 0,0-1 1,1-4-1,1-8 482,0-1 0,-1 0 0,-1 0 0,0 0 0,-2-16 0,1 19-609,-7-157-350,4 175-9066,1 4 1952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5.303"/>
    </inkml:context>
    <inkml:brush xml:id="br0">
      <inkml:brushProperty name="width" value="0.025" units="cm"/>
      <inkml:brushProperty name="height" value="0.025" units="cm"/>
    </inkml:brush>
  </inkml:definitions>
  <inkml:trace contextRef="#ctx0" brushRef="#br0">1 0 14894,'0'0'6374,"50"39"-5189,-32-28-864,-1-2-257,5 0 0,-6 0-673,0-3-1409,-5 1-1153,-6-4-3747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5.740"/>
    </inkml:context>
    <inkml:brush xml:id="br0">
      <inkml:brushProperty name="width" value="0.025" units="cm"/>
      <inkml:brushProperty name="height" value="0.025" units="cm"/>
    </inkml:brush>
  </inkml:definitions>
  <inkml:trace contextRef="#ctx0" brushRef="#br0">29 132 16912,'0'0'294,"8"4"506,-6-2-696,45 19 478,-44-20-524,-1 0 0,1 0 1,0 0-1,0-1 0,0 1 1,0-1-1,0 1 0,0-1 1,0 0-1,0 0 0,0-1 1,0 1-1,0-1 0,0 1 0,0-1 1,0 0-1,3-1 0,-5 0 64,1 1 0,-1-1 0,0 1 0,0-1 0,0 0 0,-1 0 0,1 1-1,0-1 1,0 0 0,-1 0 0,0 0 0,1 0 0,-1 0 0,0 0 0,0 1 0,0-1-1,0 0 1,0 0 0,0 0 0,-1-4 0,0 1-29,0 0 0,0 1 0,0-1 0,0 0 0,-1 1 1,1-1-1,-5-6 0,3 6-88,-1 1 1,0 0-1,0-1 1,-1 1-1,1 1 1,-1-1-1,1 1 1,-1-1-1,0 2 1,-1-1-1,-8-3 1,12 5-33,0 0 1,0 1 0,0-1-1,1 1 1,-1-1 0,0 1-1,0 0 1,0 0 0,0 0-1,0 0 1,0 0 0,0 1-1,0-1 1,0 0 0,1 1-1,-1-1 1,0 1 0,0 0-1,0 0 1,1 0 0,-1 0-1,0 0 1,1 0 0,-1 0-1,1 0 1,-1 1 0,1-1-1,0 0 1,0 1 0,-1-1 0,1 1-1,0 0 1,0-1 0,0 1-1,1 0 1,-1 0 0,0-1-1,0 4 1,-3 8 31,1 0 0,1-1-1,0 1 1,1 0 0,0 0 0,1 0 0,0 0-1,1 0 1,3 17 0,-3-28-1,-1 0-1,1 0 1,0 0-1,0-1 1,0 1 0,0 0-1,0-1 1,1 1 0,-1-1-1,0 0 1,1 1 0,-1-1-1,1 0 1,-1 0-1,1 1 1,-1-1 0,1-1-1,0 1 1,0 0 0,-1 0-1,1-1 1,0 1 0,0-1-1,0 1 1,0-1-1,0 0 1,0 0 0,0 0-1,0 0 1,-1 0 0,1 0-1,0 0 1,0-1 0,0 1-1,0-1 1,0 1-1,0-1 1,1-1 0,5 0 59,-1-1 0,0-1 0,0 1 0,0-1 0,0 0 0,-1-1 0,11-9 0,0-5 163,-1-1 0,0-1 1,-2-1-1,14-26 0,-22 38 180,-2 11-224,0 11-79,1 15 109,-5-20-153,10 55 197,-10-61-246,1-1 0,-1 0 0,0 0 0,0 1 0,0-1 0,1 0 0,-1 0 0,0 1 0,0-1 0,1 0 0,-1 0 0,0 0 0,0 1 0,1-1 0,-1 0 0,0 0 0,1 0 0,-1 0 0,0 0 0,1 0 0,-1 0 0,0 1 0,1-1 0,-1 0 0,0 0 0,1 0 0,-1 0 0,0 0 0,1-1 0,-1 1 0,0 0 0,0 0 0,1 0 0,-1 0 0,0 0 0,1 0 0,-1 0 0,0-1 0,1 1 0,-1 0 0,0 0 0,0 0 0,1-1 0,-1 1 0,0 0 0,0 0 0,0-1 0,1 1 0,-1 0 0,0-1 0,0 1 0,0 0 0,0-1 0,0 1 0,1 0 0,-1-1 0,0 1 0,0 0 0,0-1 0,0 1 0,11-20 842,-3 2-430,-5 7-391,2 0-1,0 1 1,0-1-1,1 1 0,0 0 1,0 1-1,1-1 1,1 1-1,14-14 1,-21 23-33,0-1 0,0 1 0,0-1 0,0 1 1,0 0-1,0-1 0,0 1 0,0 0 1,0 0-1,0-1 0,0 1 0,0 0 1,0 0-1,0 0 0,0 0 0,0 1 1,0-1-1,0 0 0,0 0 0,0 1 1,0-1-1,0 0 0,-1 1 0,1-1 1,0 1-1,0-1 0,0 1 0,0 0 1,0-1-1,-1 1 0,1 0 0,0-1 1,-1 1-1,1 0 0,0 0 0,-1 0 1,1 0-1,-1 0 0,0-1 0,1 1 1,-1 0-1,1 0 0,-1 0 0,0 2 1,14 49-165,-14-48 96,1-1-413,6 50-658,-5-31-9727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6.526"/>
    </inkml:context>
    <inkml:brush xml:id="br0">
      <inkml:brushProperty name="width" value="0.025" units="cm"/>
      <inkml:brushProperty name="height" value="0.025" units="cm"/>
    </inkml:brush>
  </inkml:definitions>
  <inkml:trace contextRef="#ctx0" brushRef="#br0">1 0 13549,'0'0'7495,"16"75"-7559,7-38 32,0 0-2499,4-2-2017,-4-5-2563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46.849"/>
    </inkml:context>
    <inkml:brush xml:id="br0">
      <inkml:brushProperty name="width" value="0.025" units="cm"/>
      <inkml:brushProperty name="height" value="0.025" units="cm"/>
    </inkml:brush>
  </inkml:definitions>
  <inkml:trace contextRef="#ctx0" brushRef="#br0">0 1 13901,'0'0'6662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56.247"/>
    </inkml:context>
    <inkml:brush xml:id="br0">
      <inkml:brushProperty name="width" value="0.025" units="cm"/>
      <inkml:brushProperty name="height" value="0.025" units="cm"/>
    </inkml:brush>
  </inkml:definitions>
  <inkml:trace contextRef="#ctx0" brushRef="#br0">0 0 10954,'0'0'7522,"4"9"-6566,46 134 1784,9 24-1608,-48-140-1008,1 0-1,2-1 1,30 44 0,-42-66-155,1-1 0,0 1 0,0-1 0,1 1 0,-1-1 0,1 0 0,-1 0 0,1-1 0,0 1 0,0-1 0,0 0 0,0 0 0,1 0 0,-1 0 0,1-1 0,6 2 0,-8-3-192,0 0 1,1 0-1,-1 0 1,0-1-1,0 1 1,1-1-1,-1 0 1,0 0-1,0 0 1,0 0-1,0 0 1,0-1-1,0 1 1,0-1-1,-1 0 1,1 0-1,0 0 1,-1 0-1,0-1 1,1 1-1,-1 0 1,0-1-1,3-5 1,16-30-5197,-2-7-2770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56.578"/>
    </inkml:context>
    <inkml:brush xml:id="br0">
      <inkml:brushProperty name="width" value="0.025" units="cm"/>
      <inkml:brushProperty name="height" value="0.025" units="cm"/>
    </inkml:brush>
  </inkml:definitions>
  <inkml:trace contextRef="#ctx0" brushRef="#br0">449 1 12556,'0'0'8162,"-6"14"-7393,-31 77-91,-264 620 288,275-656-1242,-30 70 422,50-108-1930,1 1 0,-6 31 0,11-41-4046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2.930"/>
    </inkml:context>
    <inkml:brush xml:id="br0">
      <inkml:brushProperty name="width" value="0.025" units="cm"/>
      <inkml:brushProperty name="height" value="0.025" units="cm"/>
      <inkml:brushProperty name="color" value="#E71224"/>
    </inkml:brush>
  </inkml:definitions>
  <inkml:trace contextRef="#ctx0" brushRef="#br0">100 307 16239,'-6'8'2766,"-7"13"-2285,1 0 0,1 0 0,0 1 1,2 1-1,1-1 0,1 2 1,0-1-1,2 1 0,1 0 0,1 0 1,0 0-1,3 30 0,0-53-479,0 0-1,0 0 1,0 0 0,0 0-1,0-1 1,0 1-1,0 0 1,1 0 0,-1 0-1,0 0 1,1-1-1,-1 1 1,1 0 0,-1 0-1,0-1 1,1 1-1,0 0 1,-1-1 0,1 1-1,-1 0 1,1-1-1,0 1 1,0-1 0,-1 1-1,1-1 1,0 0-1,0 1 1,-1-1 0,1 0-1,0 1 1,0-1-1,0 0 1,0 0-1,-1 0 1,1 0 0,0 0-1,0 0 1,0 0-1,0 0 1,0 0 0,0 0-1,-1 0 1,1 0-1,0-1 1,0 1 0,0 0-1,-1-1 1,1 1-1,0-1 1,0 1 0,-1-1-1,1 1 1,0-1-1,0 0 1,4-2 88,1 0 1,-1-1-1,0 0 1,-1 0-1,1 0 1,5-8-1,-1-1 29,0-1 1,-1 0-1,-1-1 0,0 1 1,-1-1-1,0-1 0,5-29 1,-5 12 56,-1 0 1,-1-60-1,-13 210-487,5-85 325,1 1-1,2 0 1,4 52 0,-3-83-19,0 0 1,0 0-1,1 0 0,-1 0 1,0 0-1,1 0 1,0 0-1,0 0 0,-1-1 1,1 1-1,0 0 1,0 0-1,1-1 0,-1 1 1,0 0-1,1-1 1,1 3-1,-2-4 5,1 1 0,-1-1 0,0 1 0,0-1 0,0 0 0,1 1 0,-1-1 1,0 0-1,1 0 0,-1 0 0,0 0 0,0 0 0,1 0 0,-1 0 0,0 0 0,1-1 0,-1 1 0,0 0 0,0-1 0,2 0 0,3-2 22,-1 0-1,0 0 1,0-1-1,0 0 1,0 0-1,-1 0 1,0 0-1,1-1 1,5-9-1,9-17 26,-1-2 0,-2 0 0,-1 0 0,-2-2-1,16-65 1,20-184 542,-46 262-607,0-11 353,-6 34-161,-6 19-120,-54 173-60,57-171-32,2 0-1,0 0 0,1 0 1,2 0-1,0 1 0,1-1 1,4 24-1,-3-42 33,1 0 1,-1 0 0,1 0-1,-1 0 1,1-1-1,1 1 1,-1-1-1,0 1 1,1-1-1,0 0 1,-1 1 0,1-1-1,1-1 1,-1 1-1,0 0 1,1-1-1,-1 0 1,1 0-1,0 0 1,-1 0 0,1 0-1,0-1 1,0 0-1,0 0 1,1 0-1,-1 0 1,0 0-1,0-1 1,8 0 0,-4 1 17,1-1 0,0 0 1,0-1-1,-1 0 1,1 0-1,0-1 1,-1 0-1,0 0 0,1-1 1,-1 0-1,0 0 1,0-1-1,12-9 1,-6 1 162,-1-1 1,0-1 0,-1 0-1,0 0 1,-2-2 0,0 1-1,14-28 1,-18 31-63,-1 1 1,0-1-1,-1 0 0,-1 0 1,1-1-1,-2 1 0,0-1 1,0 1-1,-1-1 0,-1 0 1,-2-24-1,2 36-112,0 0 0,0 0-1,-1 0 1,1 1 0,0-1 0,-1 0 0,1 0 0,0 0 0,-1 1-1,1-1 1,-1 0 0,1 0 0,-1 1 0,0-1 0,1 1 0,-1-1-1,0 0 1,1 1 0,-1-1 0,0 1 0,0 0 0,0-1 0,1 1-1,-1 0 1,0-1 0,0 1 0,0 0 0,0 0 0,0 0 0,1-1-1,-1 1 1,0 0 0,0 0 0,0 0 0,0 1 0,0-1 0,0 0-1,0 0 1,1 0 0,-1 1 0,0-1 0,0 0 0,0 1 0,1-1-1,-1 1 1,0-1 0,0 1 0,0 0 0,-4 2-17,1-1 0,-1 1 0,1 0 0,0 0 0,0 1 0,1-1 0,-5 6 0,0 2 0,1 1 0,1 1-1,0-1 1,1 1 0,0 0-1,1 0 1,0 1-1,2-1 1,-1 1 0,1-1-1,1 1 1,1 0 0,0 0-1,2 15 1,-2-26-3,1 0-1,-1 0 1,1 1-1,0-1 1,0 0 0,0 0-1,0 0 1,0-1 0,1 1-1,0 0 1,-1 0 0,1-1-1,0 1 1,0-1 0,0 0-1,1 1 1,-1-1 0,1 0-1,-1 0 1,1-1 0,-1 1-1,1 0 1,0-1 0,0 0-1,0 0 1,0 0 0,0 0-1,0 0 1,0 0-1,0-1 1,4 1 0,0 0-206,0-1-1,-1 0 1,1 0 0,-1-1-1,1 0 1,-1 0 0,1 0-1,-1-1 1,1 0 0,-1 0 0,0-1-1,0 1 1,0-1 0,8-6-1,20-23-5838,0-6-5056</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57.997"/>
    </inkml:context>
    <inkml:brush xml:id="br0">
      <inkml:brushProperty name="width" value="0.025" units="cm"/>
      <inkml:brushProperty name="height" value="0.025" units="cm"/>
    </inkml:brush>
  </inkml:definitions>
  <inkml:trace contextRef="#ctx0" brushRef="#br0">1 462 8840,'0'0'6529,"12"-3"-5493,72-24-320,-1-3 0,122-64 0,-144 64-649,-16 9-405,198-101 1146,-196 94-3869,57-45-1,-65 40-2090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58.355"/>
    </inkml:context>
    <inkml:brush xml:id="br0">
      <inkml:brushProperty name="width" value="0.025" units="cm"/>
      <inkml:brushProperty name="height" value="0.025" units="cm"/>
    </inkml:brush>
  </inkml:definitions>
  <inkml:trace contextRef="#ctx0" brushRef="#br0">0 33 14574,'0'0'4564,"10"-1"-3923,40-7-427,11-2-62,89-3 0,-147 12-145,0 1 1,0 1-1,0-1 1,-1 0-1,1 1 1,0-1-1,0 1 1,0 0 0,0 0-1,0 0 1,-1 1-1,1-1 1,0 0-1,-1 1 1,1 0-1,-1 0 1,0 0 0,0 0-1,3 3 1,-2-1 20,-1 0 1,1 0-1,-1 0 0,0 0 1,0 1-1,-1-1 1,1 1-1,-1-1 1,0 1-1,0-1 1,0 7-1,-1 7 69,0 0 0,-2-1-1,1 1 1,-2 0 0,-8 28 0,-48 136-361,31-106-7053,20-59-3429</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58.977"/>
    </inkml:context>
    <inkml:brush xml:id="br0">
      <inkml:brushProperty name="width" value="0.025" units="cm"/>
      <inkml:brushProperty name="height" value="0.025" units="cm"/>
    </inkml:brush>
  </inkml:definitions>
  <inkml:trace contextRef="#ctx0" brushRef="#br0">0 0 10698,'0'0'7586,"1"8"-6620,-1-5-896,0-1 0,0 0 0,1 1 0,-1-1 0,1 0 0,-1 0 0,1 1 0,0-1 0,0 0 0,0 0 0,0 0-1,0 0 1,1 0 0,-1 0 0,0 0 0,1-1 0,0 1 0,-1 0 0,1-1 0,0 1 0,3 1 0,3 1 147,0 0 0,1-1 0,0 0-1,-1 0 1,16 1 0,106 22 21,-15-5 105,149 49 1,-232-60-311,0 3 1,-1 0-1,0 2 1,-1 1-1,-1 2 1,-1 1-1,0 1 1,-2 1 0,30 30-1,-45-38-425,0 0 0,-1 1 1,0 0-1,11 22 0,-23-46-7194,4-16 3330,-1 8 1796,-1-4 240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2:59.336"/>
    </inkml:context>
    <inkml:brush xml:id="br0">
      <inkml:brushProperty name="width" value="0.025" units="cm"/>
      <inkml:brushProperty name="height" value="0.025" units="cm"/>
    </inkml:brush>
  </inkml:definitions>
  <inkml:trace contextRef="#ctx0" brushRef="#br0">2 60 2819,'0'0'4206,"3"-8"-1558,-1 3-2498,-2 3 85,0 0-1,1-1 0,0 1 0,-1 0 0,1 0 0,0 0 0,0-1 0,0 1 0,0 0 0,0 1 1,1-1-1,-1 0 0,1 0 0,-1 0 0,1 1 0,0-1 0,-1 1 0,1-1 0,0 1 0,0 0 0,0 0 1,0 0-1,0 0 0,0 0 0,0 0 0,1 0 0,3 0 0,1 1 147,0 0 0,0 1 0,-1 0 1,1 0-1,0 1 0,0-1 0,12 6 0,-14-4-359,0 0-1,-1 0 1,1 0-1,-1 0 1,1 1-1,-1 0 1,0 0-1,0 0 1,-1 0-1,1 0 1,-1 1-1,0 0 1,0-1-1,-1 1 1,1 0 0,-1 1-1,0-1 1,0 0-1,-1 1 1,0-1-1,0 1 1,0-1-1,0 1 1,-1-1-1,0 8 1,-1 3 138,-1 0 1,-1-1-1,0 1 0,-1 0 1,0-1-1,-1 0 1,-1 0-1,-12 22 0,-74 114-71,53-92-527,30-49 139,5-6-1147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00.231"/>
    </inkml:context>
    <inkml:brush xml:id="br0">
      <inkml:brushProperty name="width" value="0.025" units="cm"/>
      <inkml:brushProperty name="height" value="0.025" units="cm"/>
    </inkml:brush>
  </inkml:definitions>
  <inkml:trace contextRef="#ctx0" brushRef="#br0">135 81 6694,'13'-7'2355,"2"1"-1771,56-29 1680,-26 3 4812,-53 32-3451,-27 5-3663,16 4 42,1 2-1,0 0 1,1 0 0,0 2-1,1 0 1,0 1 0,-13 16 0,20-20 17,0 0 0,1 0 0,0 1 0,0 0 0,1 0 0,1 0 0,0 1 1,1 0-1,0 1 0,1-1 0,0 1 0,-2 16 0,5-27-23,1 0 0,0 0 0,0 0 0,0 1 0,1-1 0,-1 0 0,0 0 0,1 0-1,-1 0 1,1 0 0,0 0 0,0 0 0,-1 0 0,1-1 0,1 1 0,-1 0 0,0 0 0,0-1 0,1 1-1,-1-1 1,1 1 0,-1-1 0,3 2 0,0 0 18,1-1 1,0 1-1,0-1 0,0 0 0,0 0 1,0-1-1,0 0 0,1 1 0,4-1 1,15 1-43,-1-2 1,0 0 0,26-4 0,-47 4-8,15-3-1058,1 0 0,-1-2-1,1 1 1,29-14 0,10-9-6559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01.125"/>
    </inkml:context>
    <inkml:brush xml:id="br0">
      <inkml:brushProperty name="width" value="0.025" units="cm"/>
      <inkml:brushProperty name="height" value="0.025" units="cm"/>
    </inkml:brush>
  </inkml:definitions>
  <inkml:trace contextRef="#ctx0" brushRef="#br0">381 1 8392,'0'0'13613,"-8"0"-12700,5 0-898,-10-1 115,1 1-1,-1 1 0,1 0 0,-1 0 0,1 1 1,-1 1-1,1 0 0,0 1 0,-12 5 1,5 2-65,0 1 0,-32 27 0,46-35-76,0 1-1,0 0 1,0-1 0,1 2 0,0-1-1,0 0 1,0 1 0,1 0 0,0-1-1,0 1 1,0 1 0,1-1 0,0 0 0,-2 8-1,4-11 5,0-1-1,0 0 1,0 1-1,1-1 0,-1 0 1,1 1-1,-1-1 1,1 0-1,0 0 1,0 1-1,0-1 0,0 0 1,0 0-1,0 0 1,1 0-1,-1 0 1,1-1-1,-1 1 0,1 0 1,0-1-1,0 1 1,0-1-1,-1 1 1,1-1-1,1 0 0,-1 0 1,0 0-1,4 1 1,8 3 1,-1 0 0,1-1 1,22 3-1,-25-5-29,42 4-338,24 4-79,-71-9 437,-1 1-1,1-1 0,0 1 0,-1 0 0,1 0 1,-1 1-1,0-1 0,0 1 0,7 6 0,-10-7 16,0-1 0,-1 1 0,0 0 0,1 0 0,-1 0 0,0 0 0,0 0 0,0 0 0,0 0-1,0 0 1,-1 0 0,1 0 0,0 0 0,-1 1 0,0-1 0,0 0 0,1 1 0,-1-1 0,-1 0 0,1 0-1,0 1 1,0-1 0,-1 0 0,0 0 0,1 0 0,-1 1 0,0-1 0,0 0 0,0 0 0,0 0-1,-2 2 1,-2 5 54,-1-1 0,0 0 0,0 0 0,-1-1 0,-12 12 0,3-6 48,0-1 1,-1 0-1,0-1 1,0-1-1,-1 0 1,-1-2-1,0 0 1,0-1-1,0-1 1,-1 0-1,0-2 1,0 0-1,0-1 1,-25 0-1,42-3-255,0 0-1,1-1 0,-1 1 1,0 0-1,1-1 0,-1 1 1,1-1-1,-1 0 0,1 0 1,-1 0-1,1 0 1,0 0-1,-1-1 0,1 1 1,-3-3-1,4 2-383,-1 0 0,0 0 0,1 1 0,0-1 0,-1-1 0,1 1 0,0 0 0,0 0 0,0 0 0,-1-4 0,-1-22-8741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09.521"/>
    </inkml:context>
    <inkml:brush xml:id="br0">
      <inkml:brushProperty name="width" value="0.025" units="cm"/>
      <inkml:brushProperty name="height" value="0.025" units="cm"/>
    </inkml:brush>
  </inkml:definitions>
  <inkml:trace contextRef="#ctx0" brushRef="#br0">1 144 2498,'0'0'13506,"8"3"-13997,7 2 511,-1-1-1,1-1 1,0 0-1,0-2 1,0 1-1,29-2 1,108-15 132,-66 6-163,477-68 50,-165 18-9,-378 56 153,-25 1 638,-37 3 764,23 0-1964,-83 5 375,1 5-1,0 4 0,-114 32 0,-168 25 56,324-68-47,30-2-280,0 0 0,0 2 1,-35 9-1,64-12 262,-1-1-1,0 0 1,0 0 0,0 0 0,0 0 0,1 1 0,-1-1 0,0 0 0,0 1-1,0-1 1,1 0 0,-1 1 0,0-1 0,1 1 0,-1 0 0,0-1 0,1 1-1,-1-1 1,1 1 0,-1 0 0,1-1 0,-1 1 0,1 0 0,0 0 0,-1 0-1,1 0-6,0 0-1,1 0 1,-1 0-1,0 0 0,1-1 1,-1 1-1,1 0 1,-1 0-1,1-1 0,-1 1 1,1-1-1,0 1 0,-1 0 1,1-1-1,0 1 1,-1-1-1,1 1 0,0-1 1,1 1-1,44 17-486,-12-13 399,0-1 1,1-2 0,0-1-1,68-8 1,139-35 287,-130 20-206,86-11 59,217-49 166,-400 74 382,-26 1 562,-26 2-281,-14 4-891,0 2-1,0 2 0,0 3 1,1 2-1,-53 14 0,-239 91-74,-9 1-3967,256-94 597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0:58.292"/>
    </inkml:context>
    <inkml:brush xml:id="br0">
      <inkml:brushProperty name="width" value="0.025" units="cm"/>
      <inkml:brushProperty name="height" value="0.025" units="cm"/>
    </inkml:brush>
  </inkml:definitions>
  <inkml:trace contextRef="#ctx0" brushRef="#br0">745 1 10218,'0'0'1975,"-8"11"-1954,-22 38 8,3 1 0,2 2 1,-24 70-1,10-24 4,-115 243 57,-14 34 247,32 12 362,103-251-532,6 0-1,5 2 1,7 0-1,4 175 1,22 7-112,-6-273-60,1 0 1,3 0-1,2-1 1,28 76-1,-35-115-21,-1 0-1,1-1 1,0 1-1,0-1 1,0 1 0,1-1-1,0-1 1,1 1-1,-1-1 1,1 0 0,11 8-1,-14-11-47,0 0-1,0-1 0,0 1 1,1-1-1,-1 1 0,0-1 1,1 0-1,-1 0 0,0-1 0,1 1 1,-1-1-1,1 0 0,-1 0 1,1 0-1,-1 0 0,1 0 1,-1-1-1,1 0 0,-1 1 1,0-1-1,1-1 0,-1 1 1,0 0-1,0-1 0,0 0 1,0 1-1,0-1 0,3-3 1,1-1-282,0-1 0,-1 0 1,0-1-1,0 1 0,-1-1 1,0 0-1,6-12 0,9-26-2201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0:58.777"/>
    </inkml:context>
    <inkml:brush xml:id="br0">
      <inkml:brushProperty name="width" value="0.025" units="cm"/>
      <inkml:brushProperty name="height" value="0.025" units="cm"/>
    </inkml:brush>
  </inkml:definitions>
  <inkml:trace contextRef="#ctx0" brushRef="#br0">40 806 7111,'-3'11'112,"1"-6"-200,-7 20 396,1 0 0,-5 29-1,12-45-85,-1-1 0,2 1 0,-1-1 0,1 1 0,0 0 0,1-1 0,0 1 0,0 0 0,1-1 0,0 0 0,0 1 0,5 8 0,0-1-193,29 56 154,59 91 0,-90-156-180,0 1 0,1-1 0,0-1 0,0 1 0,1-1 0,-1 0 0,1-1 0,1 1 0,-1-1 0,13 6 0,-16-10 11,-1 0 0,0 0 0,1 0 1,-1 0-1,1-1 0,-1 1 0,1-1 0,0 0 0,-1 0 0,1 0 1,-1 0-1,1-1 0,-1 1 0,1-1 0,-1 0 0,1 0 0,-1-1 0,0 1 1,0 0-1,1-1 0,-1 0 0,0 0 0,0 0 0,-1 0 0,1 0 0,0-1 1,-1 1-1,5-7 0,13-16 567,-1-1 1,-1-1-1,-1 0 0,20-46 1,42-130 321,-49 122-613,166-556-1694,-171 511-2429,-6 8-2648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0:59.320"/>
    </inkml:context>
    <inkml:brush xml:id="br0">
      <inkml:brushProperty name="width" value="0.025" units="cm"/>
      <inkml:brushProperty name="height" value="0.025" units="cm"/>
    </inkml:brush>
  </inkml:definitions>
  <inkml:trace contextRef="#ctx0" brushRef="#br0">6 395 11115,'0'0'592,"-3"-10"-565,2 4-11,0-1 0,1 1 0,0-1 0,0 1 0,0-1 0,1 1 0,-1 0 0,2-1 0,-1 1 0,1 0 0,0 0 0,0-1 0,0 1 0,1 1 0,0-1 0,0 0 0,1 1 0,5-8 0,11-15-22,0 0 1,2 1-1,1 2 0,1 0 1,40-32-1,-54 49-5,1 0 1,-1 1-1,1 0 1,1 1-1,-1 0 0,1 1 1,1 0-1,-1 1 1,0 0-1,1 1 1,0 0-1,0 1 1,0 1-1,0 0 1,0 1-1,0 0 0,23 4 1,-28-2 8,0 1 0,0 0 0,0 0 0,-1 1 0,1 0 0,-1 0 0,0 1 0,0 0 1,0 0-1,-1 1 0,0 0 0,0 0 0,0 0 0,-1 1 0,0 0 0,0 0 0,-1 0 0,0 0 0,0 1 0,0 0 1,2 9-1,4 11 62,-2 1 1,-1-1 0,-1 1 0,4 55-1,-7 356-1015,-10-328-1261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3.829"/>
    </inkml:context>
    <inkml:brush xml:id="br0">
      <inkml:brushProperty name="width" value="0.025" units="cm"/>
      <inkml:brushProperty name="height" value="0.025" units="cm"/>
      <inkml:brushProperty name="color" value="#E71224"/>
    </inkml:brush>
  </inkml:definitions>
  <inkml:trace contextRef="#ctx0" brushRef="#br0">0 408 12204,'0'-17'771,"1"-1"0,0 1 0,1-1 0,1 1 1,1 0-1,1 0 0,0 0 0,1 1 0,0 0 0,2 0 1,0 0-1,18-25 0,-25 39-730,0 0 1,1 0-1,-1 0 1,1 0-1,-1 1 0,1-1 1,-1 0-1,1 1 0,0 0 1,0-1-1,0 1 1,0 0-1,0 0 0,0 0 1,0 0-1,0 0 0,0 0 1,0 1-1,1-1 1,-1 1-1,4-1 0,-4 2-39,0 0 0,-1 0-1,1 0 1,-1 0-1,1 0 1,-1 0 0,1 0-1,-1 0 1,0 0 0,0 1-1,1-1 1,-1 0-1,0 1 1,0-1 0,-1 1-1,1 0 1,0-1-1,0 1 1,-1-1 0,1 1-1,-1 0 1,1 0 0,-1-1-1,0 1 1,0 0-1,0 0 1,0 2 0,4 48 163,-5 82 0,-2-97-159,2 0 1,2 0-1,1 0 1,14 71 0,-16-105-11,1-1 0,-1 0 0,1 0 0,-1 0 0,1 0 0,0 0 0,0 0 0,0 0 0,0 0 0,0 0 0,0-1 0,1 1 0,-1 0 0,0-1 0,1 1 0,0-1 0,-1 1 0,1-1 0,0 0 0,-1 1 0,3 0 0,-2-2 2,0 0 1,0 0-1,0 0 0,0 0 0,0 0 0,0 0 0,-1 0 0,1-1 0,0 1 0,0-1 0,0 1 0,-1-1 0,1 0 0,0 0 1,-1 0-1,1 0 0,0 0 0,-1 0 0,2-1 0,9-9 39,-1-1 0,0 1-1,-1-2 1,12-17 0,-19 26-5,22-32 26,-2-1 1,-1 0-1,-3-2 0,-1 0 0,-1-2 0,-2 0 0,-3 0 0,14-76 1,-23 94 59,-6 30-48,-5 39-77,2 6-1,3 1 0,2 0 0,7 67 0,-4-108 2,0 1 0,1-1 0,0 0 0,1 1-1,0-1 1,11 21 0,-14-31 13,1 1-1,-1-1 0,0 1 0,1-1 1,-1 0-1,1 0 0,-1 0 1,1 0-1,0 0 0,0 0 1,0 0-1,0 0 0,0-1 0,1 1 1,-1-1-1,0 0 0,1 0 1,-1 1-1,1-2 0,-1 1 1,1 0-1,0 0 0,-1-1 0,1 0 1,0 1-1,-1-1 0,1 0 1,0 0-1,-1 0 0,1-1 0,0 1 1,-1-1-1,1 1 0,0-1 1,-1 0-1,1 0 0,-1 0 1,5-3-1,2-2 204,-1 0 1,0-1-1,-1 0 1,1-1-1,-1 1 0,-1-1 1,1-1-1,-1 1 1,-1-1-1,0 0 0,0 0 1,-1-1-1,5-14 1,0 0 157,-2-1 1,-1 0-1,-1-1 1,2-34-1,-5 38-153,-2 1 0,-1-1 0,0 1-1,-2-1 1,-5-22 0,5 32-181,0 1-1,-1-1 1,-1 1 0,1-1 0,-2 1 0,0 1-1,0-1 1,-1 1 0,0 0 0,-10-10 0,16 19-68,0-1 0,0 1 0,0 0 0,0 0 0,-1 0 0,1-1 0,0 1 1,-1 1-1,1-1 0,-1 0 0,1 0 0,-1 0 0,1 1 0,-1-1 0,0 1 0,1-1 1,-3 1-1,3 0-30,0 0 1,0 0-1,1 1 1,-1-1-1,0 1 0,1-1 1,-1 0-1,1 1 1,-1-1-1,0 1 1,1-1-1,-1 1 1,1 0-1,-1-1 0,1 1 1,-1-1-1,1 1 1,0 0-1,-1 0 1,1-1-1,0 1 1,0 0-1,-1-1 0,1 1 1,0 1-1,-1 6-541,0 0 0,0 0 0,1 0-1,1 0 1,1 14 0,2-4-1584,0-1 1,2 1-1,0-1 0,1 0 0,16 28 1,-2-8-4624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11.415"/>
    </inkml:context>
    <inkml:brush xml:id="br0">
      <inkml:brushProperty name="width" value="0.025" units="cm"/>
      <inkml:brushProperty name="height" value="0.025" units="cm"/>
    </inkml:brush>
  </inkml:definitions>
  <inkml:trace contextRef="#ctx0" brushRef="#br0">1129 303 1345,'0'0'118,"4"-9"-1213,3-6 1192,20-50-331,-25 61 397,-1-1 0,1 1 0,-1 0 0,-1-1 0,1 1 0,0-1 1,-1 1-1,0-1 0,0 1 0,-1-1 0,1 1 0,-1-1 0,-2-8 0,1 10 39,0 1 0,-1-1 0,1 0 0,0 1 0,-1-1 0,0 1 0,1 0 0,-1 0 0,0 0 0,0 0 0,0 0 0,-1 1 0,-2-2 0,-53-19 1841,40 16-1271,-40-15 1029,-2 2 0,-92-16-1,133 32-1750,0 1 0,0 0 0,-1 2 0,1 0-1,0 2 1,-1 0 0,1 1 0,0 1 0,1 1 0,-1 1 0,-35 15-1,33-9-24,1 1 0,0 1 0,2 0 0,-1 2 0,2 0 0,0 2-1,1 0 1,1 0 0,0 2 0,2 0 0,-24 42 0,7-1-104,3 2 1,2 1-1,-17 72 0,6-7-529,7 1-1,5 2 1,6 1-1,-3 246 1,22-351 607,1 1 0,2 0 0,1-1 1,1 1-1,1-1 0,2-1 0,14 37 1,-16-51 47,1 0 1,0 0-1,0-1 0,2 0 1,-1 0-1,1-1 1,1 0-1,0 0 1,1-1-1,0-1 1,0 0-1,1 0 0,0-1 1,0-1-1,1 0 1,19 7-1,-6-5 108,2-1-1,-1-1 0,1-2 1,0 0-1,0-2 1,0-2-1,0 0 0,1-2 1,-1-1-1,0-1 1,0-1-1,42-13 0,-22 3-75,0-3-1,-1-2 1,-1-2 0,-1-1-1,-1-3 1,49-37-1,-45 25-1,-1-2 0,-2-2-1,-2-2 1,-2-2-1,-2-1 1,-2-2 0,-2-2-1,-3-1 1,39-82 0,-48 83-3,-2-1 0,-2-1 0,-3-1 0,-2-1 0,-2 0 0,-3 0 0,-2-1 0,-3 0 0,-1 0 0,-9-89 0,4 129-54,-1 0 0,0 0-1,-1 0 1,0 0 0,-1 0 0,-1 1 0,0 0 0,-1 0 0,-1 1 0,0 0 0,-1 0 0,0 1 0,-1 0 0,0 0 0,-1 1 0,0 1 0,-1 0 0,0 0 0,0 1 0,-1 1 0,-21-11 0,12 9-207,-2 1 0,1 1-1,-1 1 1,0 0-1,0 2 1,0 1-1,-1 1 1,0 2 0,1 0-1,-1 1 1,0 1-1,-42 9 1,-20 10-2488,0 1-1387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13.019"/>
    </inkml:context>
    <inkml:brush xml:id="br0">
      <inkml:brushProperty name="width" value="0.025" units="cm"/>
      <inkml:brushProperty name="height" value="0.025" units="cm"/>
    </inkml:brush>
  </inkml:definitions>
  <inkml:trace contextRef="#ctx0" brushRef="#br0">592 227 8360,'-58'16'575,"1"3"0,-101 46 1,141-55-549,0 0 0,0 0 0,1 2 0,1 0 0,0 1 0,0 0 0,2 1 0,-1 1 0,2 0 0,0 1 0,1 1 0,-16 30 0,6 0-81,3 0 1,1 2 0,3 0-1,1 1 1,-7 69 0,10-18-81,6 173 0,5-231 23,2-1-1,2 1 0,2-1 1,2-1-1,1 1 0,19 45 1,-22-70 142,0 0 0,2 0 0,0-1 0,1 0 1,0 0-1,1-1 0,1-1 0,1 0 1,0-1-1,0 0 0,1 0 0,1-2 1,0 0-1,1-1 0,0 0 0,23 10 0,-11-10 108,-1 0-1,2-2 0,-1-1 0,1-1 0,0-2 1,0-1-1,0-1 0,1-1 0,-1-2 0,0-1 1,0-1-1,0-1 0,41-12 0,-25 1-27,-1-1 0,-1-1 1,-1-3-1,0-2 0,-2-1 0,0-2 0,61-53 0,-37 22-6,-3-4 0,-3-2 0,-2-2 0,-4-3 0,-2-2 0,-3-2-1,-4-2 1,-3-2 0,-3-2 0,-3-1 0,-4-1 0,-3-2 0,17-91-1,-16-11-164,-26 154 60,-1 0 0,-1 1 1,-1-1-1,-7-37 1,6 57 5,0 0 0,-1 0 0,0 0 0,0 0 0,-1 0 0,0 1 0,-1-1-1,0 1 1,0 0 0,-1 1 0,1-1 0,-2 1 0,-12-11 0,8 9-8,0 1 0,-1 1 0,0 0 0,-1 0 0,1 1 1,-1 1-1,0 0 0,-21-5 0,-5 3-106,-1 1 0,0 2 0,-1 2 0,1 1 0,-62 8 0,16 7-192,1 3 1,2 4-1,-137 53 1,3-1-3713,102-43-2971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1.296"/>
    </inkml:context>
    <inkml:brush xml:id="br0">
      <inkml:brushProperty name="width" value="0.025" units="cm"/>
      <inkml:brushProperty name="height" value="0.025" units="cm"/>
    </inkml:brush>
  </inkml:definitions>
  <inkml:trace contextRef="#ctx0" brushRef="#br0">1 1 14414,'4'7'-636,"5"6"661,1-1-1,-1 0 0,2-1 0,0 0 0,0 0 0,21 13 1,90 56 576,-62-44-528,45 30 245,2-5 1,132 54-1,-174-90-36,1-3 0,0-2 0,1-3 0,1-4 1,97 8-1,-30-16 192,0-6 0,146-20 1,262-61-139,-179 23-125,-180 35 195,0 9 1,297 12-1,-352 12-171,0 6-1,-1 6 0,-1 5 1,191 65-1,-238-58-133,-1 4-1,-2 3 1,-1 3-1,-3 4 1,86 71-1,-140-103-638,46 33 1378,-31-32-3490,-31-15 1946,-1 0 0,1-1 1,-1 1-1,0-1 0,1 0 0,-1 0 1,1 0-1,-1 0 0,1 0 1,4-1-1,1-4-8270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1.827"/>
    </inkml:context>
    <inkml:brush xml:id="br0">
      <inkml:brushProperty name="width" value="0.025" units="cm"/>
      <inkml:brushProperty name="height" value="0.025" units="cm"/>
    </inkml:brush>
  </inkml:definitions>
  <inkml:trace contextRef="#ctx0" brushRef="#br0">1 1343 16624,'0'0'3278,"10"-14"-3172,56-72-86,128-129 1,-136 159 225,3 2 0,2 3 0,79-49 0,-86 69-13,0 2 0,2 3 0,1 3 1,1 1-1,84-17 0,-55 21-228,0 4 0,2 4 1,102 1-1,-137 11-4,1 3-1,0 1 1,58 16-1,161 54 10,51 11 224,-199-64 156,0-5-1,1-6 1,0-6 0,254-20-1,-318 5-334,0-2-1,-1-4 0,0-2 0,-2-2 0,66-32 0,-80 29-10,-1-3 0,-2-1-1,-1-3 1,-1-1-1,-1-3 1,67-67-1,-105 96-72,28-29 254,55-75 0,-80 97-263,1 0 1,-2-1-1,0 0 0,0 0 0,-1 0 1,0-1-1,-1 0 0,-1 0 0,0 0 1,-1 0-1,1-22 0,-3-19-7350,0 21-2461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4.147"/>
    </inkml:context>
    <inkml:brush xml:id="br0">
      <inkml:brushProperty name="width" value="0.025" units="cm"/>
      <inkml:brushProperty name="height" value="0.025" units="cm"/>
    </inkml:brush>
  </inkml:definitions>
  <inkml:trace contextRef="#ctx0" brushRef="#br0">6 1 15214,'0'0'4687,"0"11"-3971,-2 11-282,-2 88 785,4-102-1069,1 1-1,-1-1 1,1 0 0,1 1-1,0-1 1,0 0-1,0 0 1,1 0 0,0 0-1,7 12 1,-8-18-76,-1-1 0,0 1 0,0-1 0,0 1 0,1-1-1,-1 0 1,1 0 0,-1 1 0,1-1 0,-1 0 0,1-1 0,0 1 0,-1 0 0,1 0 0,0-1 0,0 1 0,0-1 0,0 1-1,-1-1 1,1 0 0,4 0 0,-2 0 28,-1-1 0,1 0 0,0 0-1,-1 0 1,1 0 0,-1-1 0,1 0 0,-1 1-1,1-1 1,3-4 0,7-5 95,-1-1 0,0 0 0,18-23 0,-26 29-224,10-14 123,-11 15-23,0 0 0,0-1 0,0 2 0,0-1 0,1 0 0,-1 1 0,1 0 0,10-7 0,-14 11-79,-1 0 1,1 0-1,-1 0 0,1 0 1,-1 0-1,1 0 0,-1 0 1,1 0-1,-1 0 1,1 0-1,-1 0 0,0 1 1,1-1-1,-1 0 0,1 0 1,-1 0-1,0 1 0,1-1 1,-1 0-1,1 1 0,-1-1 1,0 0-1,1 1 0,-1-1 1,0 0-1,0 1 1,1-1-1,-1 0 0,0 1 1,0-1-1,1 1 0,-1-1 1,0 1-1,0-1 0,0 1 1,0-1-1,0 0 0,0 1 1,0-1-1,0 2 0,4 24 23,-3-20-5,-1 0-4,1 0 0,0 0 0,1 0 0,-1-1-1,1 1 1,0-1 0,0 1 0,1-1 0,0 0 0,0 1-1,4 4 1,-5-8-3,0 0-1,1 0 1,-1-1-1,1 1 0,-1-1 1,1 1-1,-1-1 1,1 0-1,0 0 0,-1-1 1,1 1-1,0 0 1,0-1-1,0 0 1,0 1-1,-1-1 0,1 0 1,0-1-1,0 1 1,0 0-1,0-1 1,-1 0-1,1 1 0,0-1 1,-1 0-1,4-2 1,6-2 28,1-1 0,-1-1 1,-1 0-1,1 0 0,14-13 0,-14 10 0,1 1 0,0 0 0,24-12 0,-36 21-48,0-1 0,-1 1 1,1 0-1,0 0 0,-1-1 1,1 1-1,0 0 0,-1 0 1,1 0-1,0 0 0,0 0 1,-1 0-1,1 0 1,0 0-1,-1 0 0,1 0 1,0 0-1,-1 1 0,1-1 1,0 0-1,-1 0 0,1 1 1,0-1-1,-1 0 0,1 1 1,0-1-1,-1 1 0,2 0 1,7 23 8,-8 40-336,-1-51-279,4-4-2508,0-11-3426,-2-7 69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4.478"/>
    </inkml:context>
    <inkml:brush xml:id="br0">
      <inkml:brushProperty name="width" value="0.025" units="cm"/>
      <inkml:brushProperty name="height" value="0.025" units="cm"/>
    </inkml:brush>
  </inkml:definitions>
  <inkml:trace contextRef="#ctx0" brushRef="#br0">0 1 12684,'0'0'7239,"58"24"-9898,-21-21-2978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4.841"/>
    </inkml:context>
    <inkml:brush xml:id="br0">
      <inkml:brushProperty name="width" value="0.025" units="cm"/>
      <inkml:brushProperty name="height" value="0.025" units="cm"/>
    </inkml:brush>
  </inkml:definitions>
  <inkml:trace contextRef="#ctx0" brushRef="#br0">168 1 19635,'-9'4'1436,"-15"5"-138,9-4-676,0 1 0,0 1 0,0 0-1,0 1 1,1 0 0,1 2-1,-17 13 1,29-23-668,1 1-1,0 0 0,-1-1 1,1 1-1,0 0 1,0-1-1,-1 1 0,1 0 1,0-1-1,0 1 1,0 0-1,0-1 0,0 1 1,0 0-1,0 0 0,0-1 1,0 1-1,1 0 1,-1-1-1,0 1 0,0 0 1,0-1-1,1 1 1,-1 0-1,0-1 0,1 1 1,-1-1-1,1 1 1,-1-1-1,1 1 0,-1-1 1,1 1-1,-1-1 0,1 1 1,-1-1-1,1 1 1,0-1-1,-1 0 0,1 1 1,-1-1-1,1 0 1,0 0-1,0 0 0,-1 1 1,1-1-1,0 0 1,-1 0-1,1 0 0,0 0 1,45 10-1496,-39-8 1346,21 2-303,47 11 34,-69-13 472,0 0-1,-1 0 0,1 0 0,-1 0 0,0 1 0,0 0 0,0 0 0,0 0 0,0 1 0,4 4 1,-8-7 82,0 0 1,0-1-1,-1 1 1,1 0-1,0 0 1,0 0-1,-1 0 1,1 0-1,-1 0 1,1 0 0,-1 1-1,1-1 1,-1 0-1,0 0 1,1 0-1,-1 0 1,0 1-1,0-1 1,0 0 0,0 0-1,0 0 1,0 1-1,0-1 1,-1 0-1,1 0 1,0 0-1,-1 0 1,0 2 0,0 0 110,-1-1 1,0 1 0,0-1 0,0 0 0,-1 0 0,1 0-1,0 0 1,-1 0 0,0 0 0,-5 2 0,-4 2 335,-1 0 0,0-1 0,-27 6 0,-7-7-935,46-4 235,0 0 0,0 0 1,0 0-1,0 0 0,0-1 0,0 1 0,0 0 0,0-1 0,0 1 0,0 0 0,1-1 1,-1 1-1,0-1 0,0 0 0,0 1 0,1-1 0,-1 1 0,-1-2 0,2 1-133,0 0-1,0 0 1,-1 0 0,1 0-1,0 0 1,0 0 0,0 0-1,0 0 1,0 0-1,0 0 1,0 0 0,1 0-1,-1 0 1,0 0-1,1 1 1,-1-1 0,0 0-1,1 0 1,-1 0 0,1 0-1,-1 0 1,1 1-1,0-2 1,18-18-6755,6-1-3166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5.215"/>
    </inkml:context>
    <inkml:brush xml:id="br0">
      <inkml:brushProperty name="width" value="0.025" units="cm"/>
      <inkml:brushProperty name="height" value="0.025" units="cm"/>
    </inkml:brush>
  </inkml:definitions>
  <inkml:trace contextRef="#ctx0" brushRef="#br0">180 55 8136,'0'0'14798,"-12"-4"-13384,4 1-1239,4 1-139,1 1 0,0-1 0,0 1 0,-1 0 0,1 0 0,-1 0 0,1 1 0,-1-1 0,1 1 0,-1 0 0,1 0 0,-1 0 1,1 0-1,-1 1 0,1-1 0,-1 1 0,1 0 0,-1 0 0,1 0 0,0 1 0,-1-1 0,-2 3 0,-2 2 32,-1 0 0,2 1-1,-1 0 1,1 0 0,-11 14 0,16-18-70,-1 1 0,1 0 1,0 0-1,0 0 0,0 0 0,0 0 1,1 1-1,0-1 0,0 0 0,0 1 1,0-1-1,0 1 0,1-1 0,0 0 1,1 7-1,-1-8 2,1-1-1,1 0 1,-1 0 0,0 0-1,0 0 1,1 0 0,-1-1-1,1 1 1,0 0 0,-1-1-1,1 1 1,0-1 0,0 1-1,0-1 1,0 0 0,0 0 0,0 0-1,0 0 1,1 0 0,-1-1-1,0 1 1,0 0 0,1-1-1,-1 0 1,0 0 0,1 1-1,3-2 1,6 2-114,0 0 1,-1-2-1,1 1 1,16-4-1,-18 1 62,0-1 0,-1-1-1,1 0 1,-1 0 0,0-1-1,0 0 1,-1 0-1,0-1 1,0 0 0,-1-1-1,0 0 1,0 0-1,0 0 1,-1-1 0,5-10-1,-17 30 121,0 1-1,1 0 0,1 0 1,-1 0-1,2 0 0,0 1 0,0-1 1,0 17-1,-1 116 411,-1-5-355,2-112-8,-13 49 0,14-70 1,0-1-1,0 0 1,0 0 0,-1 0 0,0 0 0,0 0 0,-1 0 0,1-1 0,-1 1 0,0-1 0,-1 0-1,1-1 1,-10 8 0,13-11-89,0 0 1,1-1-1,-1 1 0,0-1 0,0 1 0,0-1 1,0 1-1,0-1 0,0 0 0,0 1 0,0-1 1,0 0-1,0 0 0,0 0 0,0 1 0,0-1 1,0 0-1,0-1 0,0 1 0,0 0 0,0 0 1,0 0-1,0 0 0,0-1 0,1 1 0,-1-1 0,0 1 1,0 0-1,0-1 0,0 0 0,0 1 0,1-1 1,-1 1-1,0-1 0,0 0 0,1 0 0,-1 1 1,0-1-1,1 0 0,-1 0 0,1 0 0,-1 0 1,1 0-1,0 1 0,-1-1 0,1 0 0,0 0 1,0 0-1,-1 0 0,1 0 0,0-2 0,-2-8-31,0 1-1,1-1 0,0-18 0,1 23 20,-1-11-120,1 0 1,0 1 0,2-1 0,0 0-1,0 1 1,2 0 0,0-1 0,1 1-1,0 1 1,2-1 0,-1 1 0,2 0-1,0 0 1,1 1 0,0 0 0,2 1 0,-1 0-1,14-12 1,113-100-731,3-3 314,-137 126 516,-1 0 0,0 0 0,0 0-1,0-1 1,0 1 0,-1-1 0,1 0 0,-1 1 0,1-1-1,-1 0 1,0 0 0,0 0 0,1-4 0,-2 7 5,0-1-1,0 1 1,0-1 0,0 1 0,-1-1-1,1 0 1,0 1 0,0-1 0,0 1-1,0-1 1,-1 1 0,1-1 0,0 1-1,-1 0 1,1-1 0,0 1 0,-1-1 0,1 1-1,0-1 1,-1 1 0,1 0 0,-1-1-1,1 1 1,-1 0 0,0-1 0,-24-1-13,17 4 35,0 0-1,0 0 1,0 1 0,0 0-1,0 0 1,0 1-1,1 0 1,0 1-1,0-1 1,0 1 0,-7 8-1,0 0 59,0 0-1,1 1 0,-21 30 1,32-43-84,1 1 0,-1 0 1,1-1-1,0 1 0,-1 0 0,1 0 1,0 0-1,0 0 0,0 1 0,1-1 1,-1 0-1,0 0 0,1 0 0,0 1 0,-1-1 1,1 0-1,0 0 0,0 1 0,0-1 1,0 0-1,1 1 0,-1-1 0,2 4 1,0-4-137,0 0 1,0-1 0,0 1-1,0 0 1,0-1 0,1 0-1,-1 1 1,1-1-1,-1 0 1,1 0 0,-1-1-1,1 1 1,0 0 0,-1-1-1,1 0 1,0 0 0,-1 1-1,1-2 1,5 1-1,23-1-3837,1-3-3283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5.603"/>
    </inkml:context>
    <inkml:brush xml:id="br0">
      <inkml:brushProperty name="width" value="0.025" units="cm"/>
      <inkml:brushProperty name="height" value="0.025" units="cm"/>
    </inkml:brush>
  </inkml:definitions>
  <inkml:trace contextRef="#ctx0" brushRef="#br0">101 6 16592,'0'0'1105,"-7"-1"251,2 0-1228,-1 0 111,-1 0 0,1 0 0,-1 0 0,0 1 1,1 0-1,-14 2 0,19-2-214,-1 1 1,0-1-1,1 1 0,-1 0 1,1-1-1,-1 1 1,1 0-1,0 0 0,-1 0 1,1 0-1,0 0 0,0 0 1,0 1-1,-1-1 1,1 0-1,0 0 0,1 1 1,-1-1-1,0 1 0,0-1 1,1 1-1,-1-1 1,0 1-1,1 0 0,0-1 1,-1 1-1,1-1 0,0 1 1,0 0-1,0-1 1,0 1-1,0 0 0,0-1 1,1 1-1,-1 0 1,0-1-1,1 1 0,0 1 1,0 0-22,0-1 1,0 0 0,0 1 0,0-1-1,1 0 1,-1 0 0,1 0 0,-1 0-1,1 0 1,0 0 0,0-1 0,0 1-1,0 0 1,0-1 0,0 0 0,0 1-1,1-1 1,-1 0 0,0 0 0,1 0-1,2 0 1,59 14 137,-54-13-132,22 2-2,-21-3-38,0 1 1,0-1-1,0 2 0,0 0 0,16 6 0,-26-9 45,0 1 1,0-1-1,0 0 0,0 1 0,0-1 0,0 1 1,0-1-1,-1 1 0,1 0 0,0-1 1,0 1-1,-1 0 0,1 0 0,0-1 1,-1 1-1,1 0 0,-1 0 0,1 0 0,-1 0 1,1 0-1,-1 0 0,0 0 0,1 0 1,-1 0-1,0 0 0,0 0 0,1 1 1,-2 0 96,0 0 0,1-1 1,-1 1-1,0 0 1,1-1-1,-1 1 1,0-1-1,0 1 1,0-1-1,0 0 1,-1 1-1,1-1 0,0 0 1,-3 2-1,-2 2 403,-1 0-1,0-1 0,-1 0 1,1 0-1,-13 4 1,7-4-214,1-1 1,-1 0 0,0-2-1,1 1 1,-1-1-1,0-1 1,-17-2 0,29 2-392,0 0 1,1 0-1,-1 0 1,0 0 0,0-1-1,1 1 1,-1 0-1,0 0 1,0-1 0,1 1-1,-1 0 1,0-1-1,1 1 1,-1-1 0,0 1-1,1-1 1,-1 1-1,1-1 1,-1 0 0,1 1-1,-1-1 1,1 0-1,0 1 1,-1-1-1,1 0 1,0 0 0,-1 1-1,1-1 1,0 0-1,0 0 1,0 1 0,-1-1-1,1 0 1,0 0-1,0 0 1,0 1 0,1-1-1,-1 0 1,0 0-1,0 0 1,1-2-582,0 1-1,-1-1 1,1 1-1,0 0 1,0-1-1,0 1 1,1 0-1,-1 0 1,1 0-1,-1 0 1,4-4 0,14-9-5970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6.795"/>
    </inkml:context>
    <inkml:brush xml:id="br0">
      <inkml:brushProperty name="width" value="0.025" units="cm"/>
      <inkml:brushProperty name="height" value="0.025" units="cm"/>
    </inkml:brush>
  </inkml:definitions>
  <inkml:trace contextRef="#ctx0" brushRef="#br0">120 353 1730,'0'0'24439,"-9"-1"-24028,5 0-408,0 1 0,0-1-1,0 1 1,0 0 0,0 0 0,0 1 0,0-1 0,1 1 0,-1 0 0,0 0 0,0 0-1,0 0 1,1 1 0,-1 0 0,1-1 0,-1 1 0,1 0 0,0 1 0,0-1 0,0 1-1,0-1 1,0 1 0,1 0 0,-1 0 0,1 0 0,-1 0 0,1 1 0,0-1 0,0 0-1,1 1 1,-1 0 0,1-1 0,0 1 0,0 0 0,0 0 0,-1 7 0,2-9-23,-1 0 0,1 1 0,-1-1 0,1 0 0,0 1 1,0-1-1,0 0 0,0 1 0,0-1 0,1 1 1,-1-1-1,1 0 0,0 1 0,-1-1 0,1 0 0,0 0 1,0 0-1,0 0 0,1 0 0,-1 0 0,0 0 0,1 0 1,-1 0-1,1 0 0,0-1 0,0 1 0,-1-1 0,1 1 1,0-1-1,0 0 0,0 0 0,1 1 0,-1-2 1,0 1-1,0 0 0,0 0 0,1-1 0,-1 1 0,0-1 1,1 0-1,-1 1 0,1-1 0,3-1 0,2 1-102,0-1 0,0 0 0,0-1-1,-1 0 1,1 0 0,0-1 0,-1 0 0,1 0-1,-1-1 1,0 1 0,0-2 0,7-4 0,16-19 324,44-50 0,-48 49 979,-32 38-752,0-1 0,1 2 0,-1-1-1,2 0 1,-1 1 0,1 0 0,1 0 0,-3 14 0,5-23-428,1 0 0,0 0 0,0 0 0,0 0 0,0 0 1,0 0-1,0 0 0,0 0 0,0 0 0,1 0 0,-1 0 0,0 0 1,0 0-1,1 0 0,-1 0 0,1 0 0,-1 0 0,1 0 0,-1 0 1,1 0-1,0 0 0,-1-1 0,1 1 0,0 0 0,1 1 0,1-1 9,-1 0-1,0 0 0,1 0 1,-1 0-1,1 0 0,-1-1 1,1 1-1,0-1 1,-1 1-1,4-1 0,4 0-43,0 0 0,0-1 0,-1 0 0,17-5 0,-10 1-218,-1-2-1,0 0 1,0 0 0,16-12-1,-17 10 156,1 1 1,0 0-1,23-8 0,-37 15 101,-1 1 1,0 0-1,0 0 0,0 0 1,0 0-1,0 0 0,1 0 1,-1 0-1,0 0 0,0 0 1,0 0-1,0 0 1,1 0-1,-1 0 0,0 0 1,0 0-1,0 0 0,0 0 1,1 0-1,-1 0 0,0 0 1,0 0-1,0 0 0,0 1 1,0-1-1,1 0 1,-1 0-1,0 0 0,0 0 1,0 0-1,0 0 0,0 0 1,0 1-1,1-1 0,-1 0 1,0 0-1,0 0 1,0 0-1,0 0 0,0 1 1,0-1-1,0 0 0,0 0 1,0 0-1,0 0 0,0 1 1,0-1-1,0 0 1,0 0-1,0 0 0,0 1 1,-3 13 296,-9 12 222,11-24-493,0-1-1,0 1 0,0 0 0,0 0 0,0-1 1,0 1-1,0 0 0,0 0 0,1 0 0,-1 0 0,1 0 1,-1 0-1,1 0 0,0 0 0,0 1 0,0-1 0,0 0 1,0 0-1,1 0 0,-1 0 0,1 0 0,0 3 0,0-4-20,1 0 0,-1 0 0,1 0 0,-1 0-1,1 0 1,-1 0 0,1-1 0,-1 1-1,1-1 1,0 1 0,-1-1 0,1 1-1,0-1 1,-1 0 0,1 0 0,0 0 0,-1 0-1,1 0 1,0 0 0,3-1 0,8-2-232,1 0 0,0-1 1,-1 0-1,0-1 1,17-9-1,23-18-802,-37 21 633,2 0 1,27-12 0,-44 24 406,-1 0 1,0 0 0,0 1-1,-1-1 1,1 0 0,0 0-1,0 0 1,-1 0 0,1 1 0,0-1-1,-1 0 1,1 0 0,-1 0-1,1 0 1,-1 0 0,-1 2 0,-10 14 382,7-12-286,1 0 0,-1 1 1,1 0-1,1 0 0,-1 0 1,1 1-1,0-1 0,1 1 0,-1 0 1,1-1-1,1 1 0,-2 7 0,3-13-108,0 0-1,0 0 1,0 0-1,1-1 1,-1 1-1,0 0 1,0-1-1,0 1 1,1 0-1,-1 0 1,0-1-1,1 1 1,-1 0-1,0-1 1,1 1-1,-1-1 1,1 1-1,-1-1 1,1 1-1,0-1 1,-1 1-1,1-1 1,-1 1-1,1-1 0,0 1 1,-1-1-1,2 1 1,27 1-52,-21-3-107,0 0 0,-1-1 0,1 0-1,0 0 1,7-4 0,6-6-521,-1 0 0,-1-1 0,0-1-1,-1 0 1,17-19 0,74-90-915,-98 104 3054,-30 33-118,-29 34 540,46-45-1962,1 0 0,0 0 1,0 0-1,0 1 0,0-1 0,1 0 1,-1 0-1,1 0 0,0 1 0,0-1 1,0 0-1,0 0 0,1 1 0,-1-1 0,1 0 1,0 0-1,0 0 0,0 0 0,0 0 1,0 0-1,1 0 0,2 4 0,3 3-851,0 0 0,0-1 0,1 0 0,15 13 0,-23-22 959,1 1 0,0-1 0,-1 1 0,1-1 0,0 0 0,-1 1 0,1-1 0,0 0 0,0 1 0,-1-1 0,1 0 0,0 0 0,0 0 0,-1 0 0,1 0 0,0 0 0,0 0 0,-1 0 0,1 0 0,0 0 0,0 0 0,-1 0 0,1 0 0,0-1 0,0 1 0,-1 0 0,1-1 0,0 1 0,-1 0 0,1-1 0,0 1 0,-1-1 0,1 1 0,-1-1 0,1 1 0,-1-1 0,1 0 1,0 0-1,18-27 953,-18 25-957,17-32 162,-1-1 0,-2-1 0,-2-1 0,-1 0 1,-2 0-1,-2-1 0,-1 0 0,2-76 1,-13 237 30,0-43-162,8 85 0,5-88-1419,-32-97 501,-2-10 1506,2-1 0,2-2 0,-34-69 0,54 103-605,1-1 0,0 1 0,0-1 0,0 1 0,0-1 0,0 1 0,0 0 0,-1-1 1,1 1-1,0-1 0,0 1 0,1-1 0,-1 1 0,0-1 0,0 1 0,0-1 0,0 1 0,0 0 0,0-1 0,1 1 1,-1-1-1,0 1 0,0 0 0,0-1 0,1 1 0,-1 0 0,0-1 0,1 1 0,-1 0 0,0-1 0,1 1 0,-1 0 0,1-1 1,21-5 375,37 6-787,-42 1 394,79-1-4076,-45 0-2210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4.462"/>
    </inkml:context>
    <inkml:brush xml:id="br0">
      <inkml:brushProperty name="width" value="0.025" units="cm"/>
      <inkml:brushProperty name="height" value="0.025" units="cm"/>
      <inkml:brushProperty name="color" value="#E71224"/>
    </inkml:brush>
  </inkml:definitions>
  <inkml:trace contextRef="#ctx0" brushRef="#br0">1 561 9417,'0'0'9993,"2"8"-9256,0 0-578,5 42 654,-4-45-745,6-10 33,11-16 17,-15 15-186,-2 5 58,-1-1 0,1 1 1,-1 0-1,1 0 1,0 0-1,0 0 1,-1 1-1,1-1 1,0 1-1,0 0 1,0-1-1,3 1 1,-3 1-34,-1-1 0,1 0 1,0-1-1,-1 1 0,1 0 1,-1-1-1,1 0 1,0 1-1,-1-1 0,1 0 1,-1 0-1,0 0 0,1-1 1,-1 1-1,3-3 0,3-5-224,1-1-1,-2 0 0,1 0 0,-2-1 1,1 0-1,-1 0 0,-1-1 0,0 0 1,4-15-1,2-14 363,9-59 0,-13 35 912,-2-112 0,-5 131-736,-1 21-139,-1 38-110,-1 43 90,2 18-90,5 117 71,-2-168-87,0-1 1,2 0-1,1 0 1,1 0-1,1-1 1,12 28 0,-16-44-12,-1 1 0,1-1 0,0 0 0,0 0 0,1 0 1,-1 0-1,1-1 0,0 1 0,1-1 0,5 5 0,-9-9-107,-7-8 21,-57-54 231,-41-44 409,104 106-456,-1-1 0,0 0 0,1 0 0,0 0 0,-1 1 0,1-1 0,-1 0-1,1 0 1,0 0 0,-1 0 0,1 0 0,0 1 0,0-1 0,0 0 0,0 0 0,0 0 0,0 0 0,0 0 0,0 0 0,0 0 0,0 0-1,0 0 1,1 0 0,-1 1 0,0-1 0,1 0 0,-1 0 0,1 0 0,-1 0 0,1 1 0,-1-1 0,1 0 0,-1 1 0,1-1-1,0 0 1,-1 1 0,1-1 0,0 1 0,0-1 0,-1 1 0,2-1 0,40-21-451,-31 18 635,104-44-1727,-80 35-2139,-25 7-1018,-9 0-2301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7.528"/>
    </inkml:context>
    <inkml:brush xml:id="br0">
      <inkml:brushProperty name="width" value="0.025" units="cm"/>
      <inkml:brushProperty name="height" value="0.025" units="cm"/>
    </inkml:brush>
  </inkml:definitions>
  <inkml:trace contextRef="#ctx0" brushRef="#br0">138 1 16560,'0'0'3188,"-2"5"-2474,-30 51 1382,23-44-1876,1 0-1,1 0 1,0 1-1,1 0 1,0 0-1,1 1 1,1-1-1,0 1 1,1 0-1,-3 19 1,7-31-218,-1 0 0,1 0 0,-1 0 0,1 0 0,-1 0 1,1 0-1,0 0 0,0 0 0,0 0 0,0-1 0,0 1 0,1 0 0,-1-1 0,0 1 1,1-1-1,-1 1 0,1-1 0,-1 0 0,1 0 0,0 0 0,0 0 0,0 0 0,-1 0 0,1 0 1,0 0-1,4 0 0,62 14 188,-47-11-170,-13-3-25,1 1-1,-1 0 1,0 0 0,1 1-1,12 7 1,-19-9 21,0 1 0,0-1 0,0 1 0,0-1 0,0 1 0,0 0 0,-1 0 0,1 0 0,-1 0 0,1 0 0,-1 0 0,0 1 0,0-1 0,0 0 0,0 1 0,0-1 0,0 0 0,-1 1 0,1-1 0,-1 1 0,0-1 0,0 1 0,0 3 0,0-5 41,0 1 0,0-1 0,0 1-1,0-1 1,-1 1 0,1-1 0,-1 0-1,1 1 1,-1-1 0,1 0 0,-1 1-1,0-1 1,0 0 0,1 0 0,-1 1-1,0-1 1,0 0 0,0 0 0,0 0 0,-1 0-1,1 0 1,0-1 0,0 1 0,0 0-1,-3 1 1,-1-1 121,0 1-1,0-1 0,0 1 1,0-1-1,-1-1 1,1 1-1,-9-1 1,1 0 60,-1-1 0,1-1 0,0 0 0,0-1 0,-21-7 0,33 10-247,-51-26 237,50 25-291,0-1-1,-1 1 1,1-1 0,0 1 0,0-1-1,0 1 1,0-1 0,1 0 0,-1 0-1,0 0 1,1 0 0,-1 0 0,1-1-1,0 1 1,0 0 0,0 0 0,0-1-1,0 1 1,-1-5 0,3 6-58,-1 1 1,1-1-1,-1 0 0,1 1 0,-1-1 1,1 0-1,-1 1 0,1-1 1,0 0-1,0 1 0,-1-1 0,1 1 1,0-1-1,0 1 0,-1 0 1,1-1-1,0 1 0,0 0 1,0 0-1,0-1 0,0 1 0,0 0 1,-1 0-1,1 0 0,0 0 1,2 0-1,35-1-2154,-27 1 992,26-2-2315,3-4-2621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8.275"/>
    </inkml:context>
    <inkml:brush xml:id="br0">
      <inkml:brushProperty name="width" value="0.025" units="cm"/>
      <inkml:brushProperty name="height" value="0.025" units="cm"/>
    </inkml:brush>
  </inkml:definitions>
  <inkml:trace contextRef="#ctx0" brushRef="#br0">0 1 16560,'0'0'4260,"0"48"-3203,0-24-513,0 2-159,0 1-289,0-6-64,0-1-32,0-4-192,4-1-737,5-10-1185,-4-3-641,4-2-4260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8.698"/>
    </inkml:context>
    <inkml:brush xml:id="br0">
      <inkml:brushProperty name="width" value="0.025" units="cm"/>
      <inkml:brushProperty name="height" value="0.025" units="cm"/>
    </inkml:brush>
  </inkml:definitions>
  <inkml:trace contextRef="#ctx0" brushRef="#br0">0 1 11499,'0'0'2290,"0"10"-53,13 130 4050,26 89-3803,-32-192-2522,9 28-2385,-16-78-8478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9.087"/>
    </inkml:context>
    <inkml:brush xml:id="br0">
      <inkml:brushProperty name="width" value="0.025" units="cm"/>
      <inkml:brushProperty name="height" value="0.025" units="cm"/>
    </inkml:brush>
  </inkml:definitions>
  <inkml:trace contextRef="#ctx0" brushRef="#br0">7 14 17200,'0'0'8232,"-7"-14"-19827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49.965"/>
    </inkml:context>
    <inkml:brush xml:id="br0">
      <inkml:brushProperty name="width" value="0.025" units="cm"/>
      <inkml:brushProperty name="height" value="0.025" units="cm"/>
    </inkml:brush>
  </inkml:definitions>
  <inkml:trace contextRef="#ctx0" brushRef="#br0">132 255 10570,'-3'-8'2312,"2"4"-2084,-1-3 578,0-1 0,-1 1 0,0-1 0,0 1 0,-5-7 0,7 13-731,1 0-1,-1 0 1,0 0-1,1 0 1,-1 0 0,0 0-1,0 0 1,0 0-1,0 0 1,0 1-1,0-1 1,0 0-1,0 1 1,0-1-1,0 0 1,0 1-1,0-1 1,-1 1 0,1 0-1,0-1 1,0 1-1,0 0 1,-1 0-1,1 0 1,0 0-1,0 0 1,-1 0-1,1 0 1,0 0-1,0 0 1,-1 1 0,1-1-1,0 0 1,0 1-1,0-1 1,0 1-1,0-1 1,0 1-1,-1 0 1,1-1-1,0 1 1,1 0-1,-1 0 1,0 0 0,0 0-1,-1 1 1,-5 7 90,1 1 0,0-1 0,0 1 0,1 0 1,0 1-1,1-1 0,0 1 0,1-1 0,0 1 0,0 0 1,2 1-1,-1-1 0,1 0 0,1 0 0,0 1 0,2 17 1,-1-27-140,0 0 0,0 0 1,0 0-1,0 0 1,0-1-1,0 1 0,0 0 1,1-1-1,-1 1 1,1 0-1,-1-1 0,1 0 1,0 1-1,-1-1 0,1 0 1,0 0-1,0 0 1,0 0-1,0 0 0,0 0 1,0-1-1,0 1 1,0-1-1,0 1 0,0-1 1,0 0-1,1 0 1,-1 0-1,0 0 0,0 0 1,0 0-1,0 0 0,0-1 1,0 1-1,3-2 1,4 0 145,0 0 0,-1-1 0,1 0 0,-1 0 1,1-1-1,-1 0 0,8-5 0,-2-1-37,-1-1 1,-1 0-1,0-1 0,0 0 0,-1-1 0,-1 0 1,0-1-1,-1 0 0,0 0 0,13-31 1,-14 22 16,-1 0 1,0 0 0,-2-1 0,-1 0 0,-1 0-1,1-47 1,-8 66-337,-4 13-7,-7 15-117,4 13 145,1 0 0,-10 62 0,18-80-483,1-1-1,1 1 1,0-1 0,5 30-1,-4-43 227,0 1 0,0-1 0,1 0 0,-1 0 0,1 0 0,0 0 0,0 0 0,1 0 0,-1 0 0,6 6 0,-5-7-334,0-1-1,-1 1 1,1-1-1,0 1 1,1-1 0,-1 0-1,7 3 1,9 0-5706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0.480"/>
    </inkml:context>
    <inkml:brush xml:id="br0">
      <inkml:brushProperty name="width" value="0.025" units="cm"/>
      <inkml:brushProperty name="height" value="0.025" units="cm"/>
    </inkml:brush>
  </inkml:definitions>
  <inkml:trace contextRef="#ctx0" brushRef="#br0">43 1 11115,'0'0'10788,"-7"7"-9143,-23 27-775,29-33-859,1-1-1,-1 1 1,1 0 0,-1-1 0,1 1-1,-1 0 1,1 0 0,0 0 0,-1 0 0,1-1-1,0 1 1,0 0 0,-1 0 0,1 0-1,0 0 1,0 0 0,0 0 0,0 0 0,0-1-1,0 1 1,1 0 0,-1 0 0,0 0-1,0 0 1,1 0 0,-1 0 0,0-1 0,1 1-1,-1 0 1,1 0 0,-1 0 0,1-1-1,-1 1 1,1 0 0,0-1 0,-1 1 0,1-1-1,0 1 1,-1 0 0,1-1 0,0 0-1,0 1 1,0-1 0,-1 1 0,1-1 0,0 0-1,0 0 1,0 1 0,0-1 0,0 0-1,0 0 1,-1 0 0,3 0 0,46 6 191,-49-6-191,3 0 12,-1 1 1,0-1-1,1 0 0,-1 0 0,1 0 1,-1-1-1,0 1 0,1 0 1,-1-1-1,1 1 0,-1-1 0,0 0 1,0 0-1,1 0 0,-1 0 0,0 0 1,0-1-1,0 1 0,0-1 0,0 1 1,0-1-1,-1 0 0,1 1 0,-1-1 1,1 0-1,-1 0 0,1 0 0,-1 0 1,0-1-1,0 1 0,0 0 1,0 0-1,-1-1 0,1 1 0,-1 0 1,1-1-1,-1 1 0,0-1 0,0 1 1,0-1-1,0-3 0,0 6-27,0 0-1,0-1 1,0 1-1,0 0 1,0 0-1,0-1 0,0 1 1,0 0-1,0 0 1,0-1-1,0 1 1,-1 0-1,1 0 1,0-1-1,0 1 1,0 0-1,0 0 1,0 0-1,0-1 1,-1 1-1,1 0 1,0 0-1,0 0 1,0 0-1,-1-1 1,1 1-1,0 0 1,0 0-1,0 0 1,-1 0-1,1 0 0,0 0 1,0 0-1,-1 0 1,1 0-1,0 0 1,0-1-1,-1 1 1,1 0-1,0 0 1,-1 1-1,-13 4-201,-12 13 36,18-9 231,2 0-1,-1 1 1,-8 18 0,13-25-49,1-1 0,0 1 0,0 0 0,1-1 1,-1 1-1,0 0 0,1 0 0,0 0 0,0 5 1,0-7-11,0-1 1,0 1 0,0 0 0,1 0 0,-1 0 0,0 0 0,1 0 0,-1 0 0,1 0 0,-1-1-1,1 1 1,-1 0 0,1 0 0,0-1 0,-1 1 0,1 0 0,0-1 0,0 1 0,-1 0 0,1-1-1,0 1 1,0-1 0,0 0 0,0 1 0,0-1 0,-1 0 0,1 1 0,1-1 0,8 2 34,-1-1 1,1 0-1,-1 0 1,1-1-1,-1 0 1,1 0-1,-1-1 1,0-1-1,1 0 1,-1 0-1,9-4 1,12-5 36,55-30-1,-43 18 24,-41 23-97,-1-1 0,1 1 0,-1-1 0,1 1 0,-1 0 0,1-1 0,0 1 0,-1-1 1,1 1-1,0 0 0,-1 0 0,1-1 0,0 1 0,-1 0 0,1 0 0,0 0 0,-1 0 0,1 0 0,0 0 1,0 0-1,-1 0 0,1 0 0,0 0 0,-1 0 0,1 0 0,0 0 0,0 1 0,-1-1 0,1 0 1,0 1-1,-1-1 0,1 0 0,-1 1 0,1-1 0,-1 1 0,1-1 0,0 1 0,-1 28 942,-1 1 34,1-29-955,1 0-1,-1 0 0,0 0 0,0-1 0,0 1 0,1 0 1,-1 0-1,0 0 0,1 0 0,-1-1 0,1 1 0,-1 0 1,1 0-1,-1-1 0,1 1 0,-1 0 0,1-1 0,0 1 1,-1-1-1,1 1 0,0-1 0,0 1 0,0-1 0,-1 1 1,1-1-1,1 1 0,9 1 42,-1-1-1,0 0 1,1-1-1,-1 0 1,1 0 0,-1-1-1,0-1 1,1 1-1,-1-2 1,0 0-1,17-6 1,37-8-481,-64 17 402,1 0-1,0 0 0,-1 0 0,1 0 1,-1 0-1,1 0 0,-1 1 0,1-1 1,0 0-1,-1 1 0,1-1 1,-1 0-1,1 1 0,-1-1 0,1 0 1,-1 1-1,0-1 0,1 1 0,-1-1 1,0 1-1,1-1 0,-1 1 0,0-1 1,1 1-1,-1 0 0,0-1 1,0 1-1,0-1 0,1 1 0,-1-1 1,0 1-1,0 0 0,0-1 0,0 1 1,0 0-1,0-1 0,0 1 0,0-1 1,-1 1-1,1 0 0,0 0 1,5 23-2033,10-16-3964,-2-8-2015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1.010"/>
    </inkml:context>
    <inkml:brush xml:id="br0">
      <inkml:brushProperty name="width" value="0.025" units="cm"/>
      <inkml:brushProperty name="height" value="0.025" units="cm"/>
    </inkml:brush>
  </inkml:definitions>
  <inkml:trace contextRef="#ctx0" brushRef="#br0">274 80 14798,'0'-8'2883,"0"1"-2586,0 3 55,0 0-1,0 0 0,0 0 1,0 0-1,-1 0 0,0 0 1,0 0-1,-2-7 0,2 9-281,0 1 0,-1-1 0,1 1 0,0-1 0,0 1 0,-1-1 0,1 1 0,-1 0 0,0 0 0,1 0 0,-1 0 0,0 0 0,1 0 0,-1 1 0,0-1 0,0 0 0,0 1 0,0 0 0,1-1 0,-1 1 0,0 0 0,0 0 0,0 0 0,0 0 0,0 0 0,-2 1 0,-5 0-38,1 1 0,-1 0 0,0 1 1,1 0-1,0 0 0,0 0 0,0 1 1,0 1-1,0-1 0,1 1 0,0 1 1,-9 7-1,1 1-15,0 0 1,1 1 0,1 0-1,-16 24 1,26-36-28,1 1 0,0-1 0,0 0 0,0 1 1,0-1-1,0 1 0,1 0 0,-1 0 0,1 0 0,0-1 0,1 1 0,-1 0 0,1 0 1,-1 0-1,1 0 0,0 0 0,1 0 0,0 6 0,0-7-27,1-1-1,0 1 1,-1-1 0,1 1-1,0-1 1,0 0 0,1 0-1,-1 0 1,0 0 0,1 0-1,-1-1 1,1 1 0,0-1-1,-1 1 1,1-1 0,0 0 0,0 0-1,0 0 1,0-1 0,-1 1-1,1 0 1,0-1 0,1 0-1,3 0 1,49 2-775,-42-3 706,0 1 1,0 1-1,0 0 0,0 1 0,24 7 0,-38-9 130,1 0 0,-1 0 0,0 0 0,1 0 1,-1 0-1,1 0 0,-1 1 0,0-1 0,1 0 0,-1 0 0,1 0 0,-1 1 0,0-1 0,1 0 0,-1 0 0,0 1 0,1-1 1,-1 0-1,0 1 0,0-1 0,1 0 0,-1 1 0,0-1 0,0 1 0,0-1 0,0 0 0,1 1 0,-1-1 0,0 1 0,0-1 1,0 0-1,0 1 0,0-1 0,0 1 0,0-1 0,0 1 0,0-1 0,0 0 0,0 1 0,0-1 0,0 1 0,-1-1 0,1 0 0,0 1 1,0-1-1,0 1 0,-1-1 0,1 0 0,0 1 0,0-1 0,-1 0 0,1 1 0,0-1 0,-1 0 0,1 0 0,0 1 0,-1-1 1,1 0-1,0 0 0,-1 0 0,1 1 0,0-1 0,-1 0 0,1 0 0,-1 0 0,1 0 0,-1 0 0,-30 14 1014,-63 14-514,31-20-3312,63-8 2685,0 0-1,-1 0 1,1 0 0,0 0-1,0 0 1,-1 0-1,1 0 1,0 0 0,0 0-1,-1 0 1,1 0 0,0-1-1,0 1 1,-1 0-1,1 0 1,0 0 0,0 0-1,0 0 1,-1 0-1,1-1 1,0 1 0,0 0-1,0 0 1,0 0-1,-1-1 1,1 1 0,0 0-1,0 0 1,0 0 0,0-1-1,0 1 1,0 0-1,0 0 1,0-1 0,0 1-1,0 0 1,0 0-1,0-1 1,0 1 0,0 0-1,0 0 1,0-1-1,0 1 1,0 0 0,0 0-1,0-1 1,0 1 0,0 0-1,0 0 1,0 0-1,0-1 1,1 1 0,-1-3-856,5-16-4214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1.461"/>
    </inkml:context>
    <inkml:brush xml:id="br0">
      <inkml:brushProperty name="width" value="0.025" units="cm"/>
      <inkml:brushProperty name="height" value="0.025" units="cm"/>
    </inkml:brush>
  </inkml:definitions>
  <inkml:trace contextRef="#ctx0" brushRef="#br0">101 0 13645,'0'0'1100,"-6"12"677,-16 32 1186,-27 81 0,43-107-2770,1 1 1,1 0-1,1 0 0,0 0 1,2 0-1,0 1 0,1-1 1,3 25-1,-2-40-183,0 0 0,1 0 0,0-1 0,0 1 0,0 0 0,0-1 0,0 1 1,1-1-1,0 1 0,0-1 0,0 0 0,0 0 0,0-1 0,0 1 0,1 0 0,-1-1 0,1 0 0,0 0 0,0 0 0,5 1 0,14 6 42,-1-1 0,33 7 0,-38-11-66,-15-3 12,0-1 18,0 0 1,-1 0-1,1 0 1,-1 1-1,1-1 1,0 0-1,-1 1 0,1-1 1,-1 1-1,1 0 1,-1-1-1,0 1 0,1 0 1,-1 0-1,0 0 1,1 0-1,-1 0 0,0 0 1,0 0-1,0 1 1,0-1-1,0 0 0,0 1 1,0-1-1,0 0 1,-1 1-1,1-1 0,-1 1 1,1-1-1,0 3 1,-1-3 586,0-28 785,-1 2-1353,1 0 1,2 0-1,0 0 0,2 1 1,1-1-1,0 1 0,12-29 1,-16 52-51,-1 0 1,1 0 0,0 0-1,0 1 1,0-1 0,1 0-1,-1 0 1,0 1-1,0-1 1,0 1 0,0-1-1,0 1 1,1 0 0,-1-1-1,0 1 1,1 0-1,-1 0 1,0 0 0,0 0-1,1 0 1,-1 0 0,0 0-1,0 0 1,1 0-1,-1 1 1,0-1 0,0 1-1,1-1 1,-1 1 0,0-1-1,2 2 1,41 19-786,-42-19 629,0-1-203,15 10-1197,-11-1-4235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1.817"/>
    </inkml:context>
    <inkml:brush xml:id="br0">
      <inkml:brushProperty name="width" value="0.025" units="cm"/>
      <inkml:brushProperty name="height" value="0.025" units="cm"/>
    </inkml:brush>
  </inkml:definitions>
  <inkml:trace contextRef="#ctx0" brushRef="#br0">1 0 10154,'0'0'4644,"73"5"-2114,-34 3-1280,15 0-1058,-2 4-160,7 2-1410,-6-1-4259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2.205"/>
    </inkml:context>
    <inkml:brush xml:id="br0">
      <inkml:brushProperty name="width" value="0.025" units="cm"/>
      <inkml:brushProperty name="height" value="0.025" units="cm"/>
    </inkml:brush>
  </inkml:definitions>
  <inkml:trace contextRef="#ctx0" brushRef="#br0">172 15 12812,'0'0'3790,"-8"-3"-3042,7 2-742,-3 0 101,0-1 0,1 0 0,-1 1 0,0 0 1,0 0-1,0 0 0,0 0 0,0 1 0,0 0 0,0-1 0,0 1 0,0 1 1,0-1-1,0 1 0,0-1 0,0 1 0,0 0 0,0 0 0,1 1 1,-1-1-1,0 1 0,1 0 0,-1 0 0,1 0 0,-1 1 0,-2 2 0,3-2 95,-34 34 1774,36-36-1925,-1 1 0,1-1 0,0 1 0,-1-1 0,1 1 0,0-1 0,0 1 0,0 0 0,0 0 0,0 0 0,1-1 0,-1 1 0,0 0 0,1 0 0,0 0 0,-1 0 0,1 0 0,0 0 0,0 0 0,0 0 0,0 3 0,4-4-11,0 0 0,0 0 0,0-1 1,0 1-1,0-1 0,0 0 1,-1 0-1,1 0 0,0-1 0,6-1 1,-2-2-75,-1 0 0,0 0 0,0-1 0,0 0 1,0-1-1,-1 1 0,0-1 0,0-1 0,0 1 1,-1-1-1,0 0 0,0 0 0,-1 0 0,5-10 1,-11 24 280,0 0 1,1 0 0,0 0 0,1 0-1,-1 0 1,1 0 0,0 0 0,1 0 0,0 0-1,0 0 1,3 9 0,13-13 605,-17-3-913,1 0-1,-1 0 1,0 0 0,1-1-1,-1 1 1,0 0-1,1 0 1,-1 0-1,0 0 1,1 0 0,-1-1-1,0 1 1,1 0-1,-1 0 1,0 0-1,0-1 1,1 1 0,-1 0-1,0 0 1,0-1-1,1 1 1,-1 0-1,0-1 1,0 1 0,0 0-1,0-1 1,1 1-1,-1 0 1,0-1-1,0 1 1,0 0 0,0-1-1,0 1 1,0-1-1,0 1 1,0 0-1,0-1 1,0 1 0,0 0-1,0-1 1,0 1-1,-1 0 1,1-1-1,0 1 1,0 0 0,0-1-1,0 1 1,0 0-1,-1-1 1,1 1-1,0 0 1,0 0 0,-1-1-1,1 1 1,0 0-1,-1 0 1,1-1 0,-1 1-1,-3-6-4674,-1-2-3321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4.812"/>
    </inkml:context>
    <inkml:brush xml:id="br0">
      <inkml:brushProperty name="width" value="0.025" units="cm"/>
      <inkml:brushProperty name="height" value="0.025" units="cm"/>
      <inkml:brushProperty name="color" value="#E71224"/>
    </inkml:brush>
  </inkml:definitions>
  <inkml:trace contextRef="#ctx0" brushRef="#br0">0 2 8296,'0'0'11499,"54"-1"-13101,-20 0-3330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3.181"/>
    </inkml:context>
    <inkml:brush xml:id="br0">
      <inkml:brushProperty name="width" value="0.025" units="cm"/>
      <inkml:brushProperty name="height" value="0.025" units="cm"/>
    </inkml:brush>
  </inkml:definitions>
  <inkml:trace contextRef="#ctx0" brushRef="#br0">151 150 8968,'0'0'1394,"9"-1"618,-4 0-1731,53-15 4954,-55 16-4844,-1-1 0,0 0 1,0 0-1,0 0 0,0 0 0,0 0 1,0 0-1,0-1 0,0 1 1,0-1-1,0 1 0,-1-1 1,1 0-1,-1 0 0,1 1 1,-1-1-1,0 0 0,0 0 1,0 0-1,0-1 0,0 1 1,0 0-1,0 0 0,-1 0 1,1-4-1,-1 5-358,-1 0 1,1 1-1,-1-1 0,0 0 1,1 1-1,-1-1 0,0 0 1,1 1-1,-1-1 0,0 1 1,0-1-1,1 1 1,-1-1-1,0 1 0,0 0 1,0-1-1,0 1 0,0 0 1,0 0-1,1 0 0,-1 0 1,0-1-1,0 1 0,0 0 1,0 1-1,0-1 1,-1 0-1,-30 1-146,31-1 119,-8 2-31,-1 0 0,1 1 0,0 0 0,0 0 0,0 1 0,0 0 0,1 1 0,-1-1 0,1 2-1,0-1 1,-8 9 0,4-4 29,1 0 0,1 1 1,0 0-1,0 1 0,1-1 0,-12 23 0,20-32-5,-1 0 0,1 0-1,0 0 1,0 0 0,0 0 0,0 0-1,0 1 1,1-1 0,-1 0-1,1 1 1,-1-1 0,1 0 0,0 1-1,0-1 1,0 1 0,0-1 0,1 0-1,-1 1 1,0-1 0,1 0 0,0 1-1,1 3 1,0-5 10,-1 1-1,1 0 1,0-1-1,0 1 0,0-1 1,0 1-1,0-1 1,0 0-1,0 0 1,0 0-1,0 0 1,1-1-1,-1 1 1,0 0-1,1-1 1,-1 0-1,1 1 1,2-1-1,5 0 34,0 0 1,0-1-1,-1 0 0,1 0 1,0-1-1,-1 0 0,1-1 1,-1 0-1,18-9 0,-15 4 8,-1 0-1,1-1 0,-2 0 1,16-16-1,-22 21 4,0-1 0,0 1 0,-1-1 0,0 1 0,0-1-1,0 0 1,0 0 0,-1-1 0,0 1 0,0 0 0,0-1 0,-1 1 0,2-12 0,-4 17-45,0 0 0,0 1 1,0-1-1,0 0 0,-1 1 1,1-1-1,0 0 0,0 1 1,0-1-1,0 1 0,0 0 1,1-1-1,-1 1 0,0 0 0,0 0 1,0-1-1,-1 3 0,-2 1-26,0 1-1,0 0 0,1 0 1,-1 1-1,1-1 1,0 1-1,-3 9 0,5-14 18,1 0 0,-1 0 0,1 0 0,-1 1-1,1-1 1,0 0 0,-1 0 0,1 1-1,0-1 1,0 0 0,0 1 0,0-1-1,0 0 1,0 0 0,0 1 0,1-1 0,-1 0-1,0 1 1,1-1 0,-1 0 0,1 0-1,-1 0 1,1 0 0,0 1 0,-1-1 0,1 0-1,0 0 1,0 0 0,0 0 0,0 0-1,0-1 1,0 1 0,0 0 0,0 0-1,0-1 1,0 1 0,0 0 0,1-1 0,-1 0-1,0 1 1,0-1 0,1 1 0,1-1-1,22 3-75,0-2-1,-1-1 0,1 0 0,0-2 0,-1-1 0,1-1 0,35-11 0,-36 10 61,-19 11 992,-6-22-327,3-21-1104,13-67 1,-6 48-1987,-9 55 2094,1 0-1,0 0 1,0 0 0,0 0-1,-1 0 1,1 0-1,0 0 1,0 0 0,1 0-1,-1 1 1,0-1-1,0 0 1,0 1 0,0-1-1,1 0 1,-1 1-1,0 0 1,1-1 0,-1 1-1,0 0 1,1 0-1,-1 0 1,0-1 0,1 1-1,-1 1 1,0-1-1,1 0 1,-1 0 0,0 0-1,1 1 1,1 0-1,11-1-3241,9-2-1401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3.527"/>
    </inkml:context>
    <inkml:brush xml:id="br0">
      <inkml:brushProperty name="width" value="0.025" units="cm"/>
      <inkml:brushProperty name="height" value="0.025" units="cm"/>
    </inkml:brush>
  </inkml:definitions>
  <inkml:trace contextRef="#ctx0" brushRef="#br0">84 0 545,'0'0'24738,"-6"13"-24343,-8 18-104,1 0 0,2 1 0,1 0 1,1 1-1,2 0 0,2 0 0,1 1 1,0 48-1,4-81-259,0 0 0,0-1 0,0 1 1,0 0-1,0 0 0,0-1 0,0 1 0,0 0 1,1-1-1,-1 1 0,0 0 0,1-1 1,-1 1-1,0-1 0,1 1 0,-1 0 0,1-1 1,-1 1-1,0-1 0,1 1 0,0-1 0,-1 1 1,1-1-1,-1 0 0,1 1 0,-1-1 0,1 0 1,0 1-1,1-1 0,23-2 1002,21-22 67,-8-7-814,-2-2-1,44-51 0,-37 38-750,-41 44-172,7-9 867,-9 7-2998,-7 3-5597,-10 4 1205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3.867"/>
    </inkml:context>
    <inkml:brush xml:id="br0">
      <inkml:brushProperty name="width" value="0.025" units="cm"/>
      <inkml:brushProperty name="height" value="0.025" units="cm"/>
    </inkml:brush>
  </inkml:definitions>
  <inkml:trace contextRef="#ctx0" brushRef="#br0">1 1 11307,'0'0'9481,"28"53"-7143,-6-42-608,-4-3-673,1 1-673,1 0-352,-4-1-577,-4 0-2049,-1-5-2627,2-3-10794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5.387"/>
    </inkml:context>
    <inkml:brush xml:id="br0">
      <inkml:brushProperty name="width" value="0.025" units="cm"/>
      <inkml:brushProperty name="height" value="0.025" units="cm"/>
    </inkml:brush>
  </inkml:definitions>
  <inkml:trace contextRef="#ctx0" brushRef="#br0">161 64 9385,'0'0'6011,"6"-9"-2936,1 0-2158,-4 6-527,0-1-1,0 1 0,-1-1 0,1 0 0,-1 1 1,0-1-1,0 0 0,2-7 0,-5 11-298,1-1 1,0 1-1,-1 0 0,1-1 0,-1 1 1,1-1-1,-1 1 0,1 0 0,-1-1 1,0 1-1,1 0 0,-1 0 0,1-1 1,-1 1-1,0 0 0,1 0 0,-1 0 1,1 0-1,-1 0 0,0 0 0,1 0 1,-1 0-1,0 0 0,1 0 0,-1 0 1,1 0-1,-1 1 0,0-1 0,1 0 1,-2 1-1,-24 3-358,10 3 265,0-1-1,0 2 0,1 0 1,0 1-1,0 0 0,1 1 1,-20 19-1,33-29-11,0 1 1,1-1-1,-1 0 0,1 1 0,-1-1 1,0 1-1,1-1 0,-1 1 1,1-1-1,-1 1 0,1-1 0,-1 1 1,1 0-1,-1-1 0,1 1 1,0-1-1,-1 1 0,1 0 0,0 0 1,0-1-1,-1 1 0,1 0 0,0 0 1,0-1-1,0 1 0,0 0 1,0 0-1,0-1 0,0 1 0,0 0 1,0 0-1,0-1 0,1 1 1,-1 0-1,0-1 0,0 1 0,1 0 1,-1-1-1,1 1 0,-1 0 0,0-1 1,1 1-1,-1 0 0,1-1 1,-1 1-1,1-1 0,0 1 0,-1-1 1,1 1-1,-1-1 0,1 0 1,0 1-1,-1-1 0,1 0 0,0 0 1,0 1-1,-1-1 0,1 0 0,1 0 1,54 7-670,-44-6 662,17 1-264,-12-2 220,0 1 0,1 1 0,-1 1 0,0 0-1,-1 1 1,1 1 0,31 13 0,-47-18 92,1 1 1,-1 0-1,0-1 0,0 1 0,0 0 0,1-1 0,-1 1 1,0 0-1,0 0 0,0 0 0,0 0 0,0 0 1,0 0-1,0 0 0,-1 1 0,1-1 0,0 0 0,-1 0 1,1 1-1,-1-1 0,1 0 0,-1 1 0,0-1 1,1 0-1,-1 1 0,0 1 0,0-1 69,-1 0-1,0-1 0,0 1 1,0 0-1,0-1 1,0 1-1,0 0 0,0-1 1,-1 1-1,1-1 0,0 0 1,-1 1-1,1-1 1,-1 0-1,1 0 0,-3 1 1,-7 4 399,0 0 0,-1-1 0,1 0 0,-21 5 0,13-5-453,0-1 0,-1-1 0,0-1 0,0 0 0,1-2 0,-27-2 0,45 2-114,1 0-1,0 0 1,-1 1-1,1-1 1,-1 0-1,1 0 1,0 0-1,-1-1 1,1 1-1,0 0 1,-1 0 0,1 0-1,-1 0 1,1 0-1,0 0 1,-1-1-1,1 1 1,0 0-1,-1 0 1,1 0-1,0-1 1,0 1 0,-1 0-1,1 0 1,0-1-1,0 1 1,-1 0-1,1-1 1,0 1-1,0 0 1,0-1-1,-1 1 1,1 0 0,0-1-1,0 1 1,0 0-1,0-1 1,0 1-1,0-1 1,0 1-1,0 0 1,0-1-1,0 1 1,0-1-1,0 1 1,0 0 0,0-1-1,0 1 1,0 0-1,1-1 1,-1 1-1,0 0 1,0-1-1,0 1 1,1 0-1,-1-1 1,0 1 0,0 0-1,1-1 1,-1 1-1,0 0 1,0 0-1,1 0 1,0-1-1,21-16-6123,5 5-808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6.295"/>
    </inkml:context>
    <inkml:brush xml:id="br0">
      <inkml:brushProperty name="width" value="0.025" units="cm"/>
      <inkml:brushProperty name="height" value="0.025" units="cm"/>
    </inkml:brush>
  </inkml:definitions>
  <inkml:trace contextRef="#ctx0" brushRef="#br0">32 294 12876,'0'0'2707,"1"3"-716,-1 1-1679,-1 1 0,0-1 0,1 0 1,-1 1-1,0-1 0,-1 0 0,1 0 0,-1 0 0,0 0 0,-3 4 1,3-5-245,0 0 1,0 1 0,1-1 0,-1 0 0,1 1-1,-1-1 1,1 1 0,0 0 0,0-1-1,1 1 1,-1 0 0,1 0 0,0-1 0,0 1-1,0 0 1,0 0 0,1 0 0,0 4-1,0-7-56,0-1 0,0 1 0,0 0 0,0 0 0,1 0 0,-1-1-1,0 1 1,0-1 0,0 1 0,1-1 0,-1 1 0,0-1-1,1 0 1,-1 1 0,0-1 0,0 0 0,1 0 0,-1 0 0,0 0-1,1 0 1,-1 0 0,0-1 0,1 1 0,-1 0 0,0-1-1,1 1 1,1-1 0,33-16 660,-25 9-579,-1-1 0,1-1-1,-2 1 1,0-2 0,0 1 0,-1-1-1,0-1 1,-1 1 0,0-1 0,-1-1-1,0 1 1,-1-1 0,6-21-1,-3 2 83,-2-1 0,-1 0 0,-2 0 0,0-47 0,-3 80-166,0-1-1,0 0 1,1 0 0,-1 0 0,0 0 0,0 0 0,0 1-1,0-1 1,0 0 0,-1 0 0,1 0 0,0 0 0,0 0-1,0 1 1,-1-1 0,1 0 0,-1 0 0,1 0 0,0 1-1,-1-1 1,1 0 0,-1 1 0,0-1 0,1 0 0,-1 1 0,1-1-1,-2 0 1,1 1-4,0 0 0,0 1 0,0-1 0,-1 0 0,1 0 0,0 1 0,0-1 1,0 1-1,0-1 0,0 1 0,1 0 0,-1-1 0,0 1 0,0 0 0,0-1 0,0 1 0,0 1 0,-33 43-2,24-30 37,1 1-1,1 0 0,0 0 1,1 1-1,1 0 0,0 0 1,1 0-1,1 1 0,1-1 1,-1 23-1,4-37-37,0 1 1,0-1-1,0 0 1,1 0-1,-1 1 0,1-1 1,0 0-1,0 0 1,0 0-1,1 0 1,-1 0-1,1 0 0,-1 0 1,1 0-1,0-1 1,0 1-1,0-1 1,1 1-1,-1-1 1,0 0-1,1 0 0,0 0 1,-1 0-1,1 0 1,0 0-1,0-1 1,0 0-1,0 1 0,0-1 1,0 0-1,1-1 1,-1 1-1,0 0 1,0-1-1,1 0 0,5 0 1,-2 0-10,-1 0 1,1 0 0,-1 0-1,0-1 1,1 0-1,-1-1 1,0 1 0,1-1-1,-1 0 1,0-1-1,0 0 1,-1 1-1,1-2 1,-1 1 0,1-1-1,-1 0 1,0 0-1,6-7 1,10-28 80,-11 19 163,-9 44-324,-1-21 89,-1 0 1,1 0-1,0 0 0,0 0 0,0 0 1,0 0-1,1 0 0,-1 0 0,1 0 1,0 0-1,0 0 0,0 0 0,0 0 1,0 0-1,1-1 0,-1 1 0,1-1 1,0 1-1,-1-1 0,1 1 0,0-1 1,1 0-1,-1 0 0,0 0 0,3 2 1,1-1 13,0-1 1,-1 1-1,1-1 1,0 0-1,0-1 0,1 0 1,-1 0-1,0 0 1,0 0-1,1-1 1,8-1-1,-11 1-6,0 0-1,0-1 1,0 0-1,0 0 0,0 0 1,0 0-1,-1-1 1,1 1-1,0-1 1,-1 0-1,1 0 1,-1-1-1,0 1 0,0-1 1,0 1-1,0-1 1,0 0-1,0 0 1,-1 0-1,5-7 0,-4 4 9,1-1 0,-1 0 0,0 0 0,-1 0 0,0 0 0,0 0 0,0 0 0,-1 0 0,0-1-1,0-10 1,-2 18-48,0 1 1,0-1-1,0 0 0,0 1 0,1-1 0,-1 1 0,0-1 0,0 1 0,0 0 0,0-1 0,1 1 1,-1 0-1,0 0 0,1-1 0,-1 1 0,1 0 0,-1 0 0,1 0 0,-1 1 0,-1 3 26,0 1 0,1-1 0,0 0 0,0 1 0,0-1-1,1 0 1,-1 1 0,1-1 0,1 1 0,-1-1-1,1 1 1,0-1 0,0 0 0,0 1 0,1-1 0,0 0-1,0 0 1,0 0 0,6 7 0,-5-7 15,1-1 1,0 0-1,0 0 0,1-1 1,-1 1-1,1-1 1,-1 0-1,1 0 0,0-1 1,1 1-1,-1-1 0,0 0 1,1-1-1,-1 1 1,1-1-1,-1 0 0,1 0 1,-1-1-1,7 0 1,-7 1 14,-1-1 1,1 0 0,0 0-1,-1-1 1,1 1 0,-1-1-1,1 0 1,-1 0 0,0-1 0,1 1-1,-1-1 1,0 0 0,0 0-1,7-4 1,-8 3 82,-1 0 0,1 0 0,0-1 0,-1 1 0,0 0 0,0-1 0,0 1 0,0-1 0,-1 0 0,1 0 0,-1 0 0,0 0 0,0 0-1,0 0 1,-1 0 0,1-8 0,-1 5-62,0-1 0,0 0-1,-1 1 1,0-1-1,0 0 1,-1 1-1,0-1 1,0 1 0,-1 0-1,0 0 1,0 0-1,-1 0 1,1 0 0,-2 1-1,1-1 1,-1 1-1,0 0 1,0 1 0,0-1-1,-1 1 1,-10-7-1,1 6-390,15 16-568,18 17-677,-11-21 675,1-1 1,-1 0 0,1 0-1,0 0 1,0-1-1,0 0 1,0-1-1,17 5 1,13 1-4564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6.853"/>
    </inkml:context>
    <inkml:brush xml:id="br0">
      <inkml:brushProperty name="width" value="0.025" units="cm"/>
      <inkml:brushProperty name="height" value="0.025" units="cm"/>
    </inkml:brush>
  </inkml:definitions>
  <inkml:trace contextRef="#ctx0" brushRef="#br0">128 34 10634,'0'0'9278,"-8"-6"-6486,-26-17-838,32 22-1901,0 1-1,1-1 1,-1 0 0,0 1 0,0-1-1,0 1 1,0 0 0,1-1-1,-1 1 1,0 0 0,0 0-1,0 0 1,0 0 0,0 1 0,1-1-1,-1 0 1,0 1 0,0 0-1,0-1 1,1 1 0,-1 0-1,0 0 1,1 0 0,-1 0 0,1 0-1,-1 0 1,1 0 0,-1 0-1,1 1 1,0-1 0,-1 0 0,1 1-1,0-1 1,0 1 0,-1 3-1,-2 0-2,1 2 0,0-1 0,0 0-1,0 0 1,1 1 0,0 0 0,-2 10 0,4-14-40,-1 0 0,1 0 0,-1 0 1,1 0-1,0 0 0,1 0 1,-1 0-1,0 0 0,1 0 1,-1 0-1,1 0 0,0 0 0,0 0 1,0 0-1,1 0 0,-1-1 1,1 1-1,-1-1 0,1 1 1,0-1-1,0 1 0,0-1 0,0 0 1,4 3-1,-2-3 4,0 0-1,1 0 1,-1-1-1,1 1 1,0-1 0,0 0-1,0 0 1,-1-1-1,1 1 1,0-1 0,0 0-1,0 0 1,0-1-1,0 0 1,5-1 0,-2 0-16,0-1 1,0-1 0,-1 0-1,1 0 1,-1 0 0,0-1 0,0 0-1,0 0 1,-1-1 0,10-9-1,17-14 65,-43 89 1010,10-59-1067,0 0 1,0-1 0,0 1 0,1 0 0,-1 0-1,0 0 1,0 0 0,1 0 0,-1-1-1,0 1 1,1 0 0,-1 0 0,1-1-1,-1 1 1,1 0 0,-1-1 0,1 1-1,0 0 1,-1-1 0,1 1 0,0-1 0,-1 1-1,1-1 1,0 1 0,0-1 0,1 1-1,31 4 234,-23-6-200,-1 1 1,1-2 0,-1 1 0,1-1 0,8-4 0,18-11-164,-25 12 106,0-1 0,0 2 0,0-1 0,19-3 0,-24 52 1923,-2-43-1876,-1 1 0,0-1 1,0 1-1,1-1 1,-1 0-1,0 0 0,1-1 1,-1 1-1,1-1 1,-1 1-1,1-1 0,0 0 1,5-1-1,48-9-55,-39 3-294,-9 4-61,1 0 1,-1 0 0,1 1 0,0 0 0,18-1 0,-28 10-1933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7.431"/>
    </inkml:context>
    <inkml:brush xml:id="br0">
      <inkml:brushProperty name="width" value="0.025" units="cm"/>
      <inkml:brushProperty name="height" value="0.025" units="cm"/>
    </inkml:brush>
  </inkml:definitions>
  <inkml:trace contextRef="#ctx0" brushRef="#br0">25 0 11915,'0'0'10207,"-1"8"-9048,-8 52 495,4-35-1444,1 0 0,1 0 0,1 1 0,1-1 0,5 40 0,-4-63-179,0 1-1,1-1 0,-1 0 1,1 0-1,0 1 0,0-1 1,0 0-1,0 0 0,0 0 1,0 0-1,1 0 0,-1 0 1,1-1-1,-1 1 0,1 0 0,0-1 1,-1 1-1,1-1 0,0 0 1,0 1-1,0-1 0,0 0 1,0 0-1,0 0 0,1 0 1,-1-1-1,0 1 0,0-1 1,1 1-1,-1-1 0,0 0 0,0 0 1,1 0-1,-1 0 0,0 0 1,1 0-1,-1-1 0,4 0 1,4-2 138,-1 1 0,0-1 1,0-1-1,0 0 1,0 0-1,0 0 0,-1-1 1,9-7-1,13-14 100,-1-2-1,-2-1 1,0-1-1,30-46 1,-35 46-277,-16 19-564,-10 8-2818,-16 7-4596,6 5-117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7.763"/>
    </inkml:context>
    <inkml:brush xml:id="br0">
      <inkml:brushProperty name="width" value="0.025" units="cm"/>
      <inkml:brushProperty name="height" value="0.025" units="cm"/>
    </inkml:brush>
  </inkml:definitions>
  <inkml:trace contextRef="#ctx0" brushRef="#br0">1 1 13325,'0'0'10474,"59"41"-9738,-45-36-512,8 0-160,-1 3-192,-1-1-993,6-1-961,-2-4-1601,-5-2-3460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8.139"/>
    </inkml:context>
    <inkml:brush xml:id="br0">
      <inkml:brushProperty name="width" value="0.025" units="cm"/>
      <inkml:brushProperty name="height" value="0.025" units="cm"/>
    </inkml:brush>
  </inkml:definitions>
  <inkml:trace contextRef="#ctx0" brushRef="#br0">0 20 10474,'0'0'9524,"9"5"-8569,-8-5-902,40 22 679,-39-22-657,-1 1 0,1 0-1,-1 0 1,0-1 0,1 1 0,-1-1-1,1 1 1,-1-1 0,1 0 0,0 0-1,-1 1 1,1-1 0,-1 0-1,1 0 1,-1-1 0,1 1 0,0 0-1,-1 0 1,1-1 0,-1 1 0,1-1-1,-1 1 1,0-1 0,1 0-1,-1 0 1,1 1 0,-1-1 0,0 0-1,0 0 1,0 0 0,1-1 0,0-1-1,-1 2-54,0 0-1,-1 1 1,1-1-1,-1 0 1,1 0-1,-1 0 1,0 0-1,1 0 1,-1 0 0,0 0-1,0 0 1,0 0-1,1 0 1,-1 0-1,0 0 1,0 0-1,-1 0 1,1 0-1,0 0 1,0 0-1,0 0 1,-1 0-1,1 0 1,0 1-1,-1-1 1,1 0-1,-1 0 1,1 0 0,-1 0-1,1 0 1,-1 1-1,0-1 1,1 0-1,-1 0 1,0 1-1,0-1 1,1 1-1,-1-1 1,0 1-1,0-1 1,0 1-1,0-1 1,0 1-1,0 0 1,0-1-1,0 1 1,0 0 0,0 0-1,0 0 1,0 0-1,-1 0 1,-1-1-73,0 1 1,0 0-1,0 0 1,0 1-1,0-1 1,0 0-1,0 1 1,0 0-1,0 0 1,1 0-1,-1 0 1,0 0-1,1 0 1,-1 1-1,0 0 1,-3 3-1,4-3 45,0 0 0,0 0 0,0 1-1,0-1 1,1 1 0,-1 0 0,1-1 0,0 1 0,0 0-1,0 0 1,0 0 0,0 0 0,1 0 0,-1 0 0,1 0 0,0 0-1,0 0 1,0 0 0,0 0 0,1 3 0,-1-4 7,1 1 0,0-1 0,0-1 0,0 1 0,0 0 0,0 0 0,1 0 1,-1 0-1,0-1 0,1 1 0,-1-1 0,1 1 0,0-1 0,-1 1 0,1-1 0,0 0 0,0 0 0,0 0 1,0 0-1,0 0 0,0-1 0,0 1 0,0 0 0,0-1 0,0 0 0,1 1 0,-1-1 0,3 0 0,19 0 45,1-2-1,0 0 1,-1-2-1,1-1 1,-1 0-1,0-2 1,-1-1-1,43-20 1,-28 13 141,-37 14-178,0 1-1,0-1 1,0 1-1,0-1 0,0 1 1,0-1-1,0 1 1,0 0-1,0 0 1,0 0-1,0-1 1,0 1-1,0 0 1,0 0-1,0 0 1,0 0-1,0 1 1,0-1-1,0 0 1,0 0-1,0 1 1,0-1-1,0 0 1,0 1-1,0-1 1,-1 1-1,3 0 1,5 25 289,-8-24-328,0 0 1,0 0 0,0 0-1,0 0 1,0 0 0,1 0 0,-1 0-1,1 0 1,-1 0 0,1 0-1,0 0 1,0 0 0,0-1-1,0 1 1,0 0 0,0-1 0,1 1-1,-1-1 1,0 1 0,1-1-1,-1 1 1,1-1 0,-1 0 0,1 0-1,0 0 1,0 0 0,-1 0-1,1 0 1,0 0 0,0-1-1,0 1 1,3 0 0,44-2-3044,-38 0 1588,-1-1 0,0 0 1,0-1-1,0 0 0,11-6 1,15-8-4296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8.541"/>
    </inkml:context>
    <inkml:brush xml:id="br0">
      <inkml:brushProperty name="width" value="0.025" units="cm"/>
      <inkml:brushProperty name="height" value="0.025" units="cm"/>
    </inkml:brush>
  </inkml:definitions>
  <inkml:trace contextRef="#ctx0" brushRef="#br0">144 141 1281,'0'0'15183,"-8"-2"-13053,1 1-1836,1 0 0,-1 0 0,1 1 1,-1 0-1,1 0 0,0 0 0,-1 1 0,1 0 1,-1 0-1,-11 5 0,15-5-169,0 0 0,0 0-1,1 0 1,-1 0 0,0 1-1,0-1 1,1 1 0,-1 0-1,1 0 1,0 0 0,0 0-1,-1 0 1,1 1 0,0-1 0,1 0-1,-1 1 1,0 0 0,1-1-1,0 1 1,-1 0 0,1 0-1,0-1 1,0 1 0,1 0-1,-1 0 1,1 0 0,-1 0-1,1 0 1,0 5 0,1-6-97,-1-1 0,1 1 0,0-1 0,0 1 1,0-1-1,0 1 0,0-1 0,0 0 0,0 0 0,1 1 0,-1-1 1,0 0-1,1 0 0,-1 0 0,1 0 0,-1-1 0,1 1 0,-1 0 1,1 0-1,-1-1 0,1 1 0,0-1 0,-1 0 0,1 1 0,0-1 1,0 0-1,-1 0 0,4-1 0,52-1 528,-48 0-528,-1-1 0,0-1 1,0 1-1,0-1 0,0-1 0,-1 0 0,1 0 1,-1 0-1,0-1 0,-1 0 0,8-8 1,8-11 65,29-42 1,-48 62-86,2-1 22,0 0-1,-1 0 0,0 0 0,0 0 1,-1-1-1,0 0 0,0 0 0,-1 0 1,1 0-1,0-8 0,-11 21 461,0 4-483,1-1 0,0 1 1,1 1-1,0-1 0,1 1 0,0 0 0,1 0 0,0 1 1,1-1-1,0 1 0,0 0 0,2-1 0,-1 1 0,2 0 1,-1 0-1,3 17 0,-1-26-2,0 1-1,1-1 1,-1 0 0,1 0 0,0 0 0,0 0-1,0 0 1,0 0 0,0 0 0,1-1-1,-1 1 1,1-1 0,0 1 0,-1-1-1,1 0 1,0 0 0,0-1 0,1 1 0,-1-1-1,0 1 1,1-1 0,-1 0 0,0 0-1,1-1 1,-1 1 0,1-1 0,-1 1-1,8-1 1,-3 0-8,1 0 0,0 0 0,0 0 0,0-1 0,0-1 0,0 0-1,-1 0 1,1 0 0,-1-1 0,13-6 0,-13 4 13,0 0 0,-1-1 0,0 1 1,0-2-1,0 1 0,0-1 0,7-10 0,-11 13 25,0 0 0,-1 0 1,1-1-1,-1 1 0,0-1 0,-1 0 0,1 1 0,-1-1 0,1 0 1,-2 0-1,1 0 0,0 0 0,-1 0 0,0 0 0,-1-6 0,1 10-22,0 0 0,-1 0 0,0-1 0,1 1 0,-1 0 0,0 0 0,0 0 0,1 0 0,-1 0 0,0 0 0,0 0 0,0 0 0,0 1-1,0-1 1,-1 0 0,1 0 0,0 1 0,0-1 0,0 1 0,-1-1 0,1 1 0,0 0 0,0-1 0,-1 1 0,1 0 0,0 0 0,-1 0 0,1 0 0,0 0 0,-1 0-1,1 0 1,0 0 0,-1 1 0,0-1 0,-2 1-9,0-1 1,0 1-1,0 0 0,0 0 0,0 0 0,0 0 0,0 1 0,1 0 1,-1-1-1,-5 5 0,7-4 4,0-1-1,-1 1 1,1 1 0,0-1 0,0 0 0,0 1 0,1-1-1,-1 1 1,1-1 0,-1 1 0,1 0 0,0-1-1,0 1 1,0 0 0,0 0 0,1 0 0,-1 0 0,1 0-1,-1 0 1,1 0 0,0 0 0,0 0 0,1 0-1,-1 0 1,1 0 0,-1 0 0,1-1 0,0 1-1,1 4 1,1-3-43,0 1 0,0-1 0,1 1-1,-1-1 1,1 0 0,0 0 0,0 0 0,0-1-1,0 1 1,1-1 0,-1 0 0,1 0 0,0-1-1,0 0 1,6 3 0,3-1-769,-1 0 0,1-1 1,0 0-1,16 1 0,29-2-6196,-2-2-6283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56.021"/>
    </inkml:context>
    <inkml:brush xml:id="br0">
      <inkml:brushProperty name="width" value="0.025" units="cm"/>
      <inkml:brushProperty name="height" value="0.025" units="cm"/>
    </inkml:brush>
  </inkml:definitions>
  <inkml:trace contextRef="#ctx0" brushRef="#br0">721 463 5605,'160'-39'1279,"498"-110"1626,-458 112-2355,266-12 1,-39 35-411,251-16-93,-176-18-63,212-18 220,2 35 340,19 59-66,-429-11-439,901-8 108,5 0-123,279 17 38,-768-22-38,773 63-16,-1384-60-6,2142 108 441,-1162-62-384,-4 33-27,348 128-406,-1357-199 375,-1 3 0,0 3 0,111 48 0,-160-56 30,0 1 0,-1 1 1,-1 2-1,0 1 0,-2 1 1,0 1-1,-1 1 0,-1 1 0,-1 1 1,-1 1-1,33 48 0,-49-64-27,0 0 0,-1 1-1,0-1 1,0 1 0,-1 0-1,0 1 1,0-1 0,-1 0-1,0 1 1,-1 0-1,0-1 1,-1 1 0,0 12-1,-2-11 54,0 0 0,-1-1-1,0 1 1,-1-1 0,0 0 0,0 0-1,-1 0 1,0-1 0,-1 0-1,0 0 1,-11 12 0,-13 12 115,-1-2 1,-1 0 0,-2-3-1,-1-1 1,-1-1 0,-1-2-1,-1-2 1,-1-1 0,-76 28-1,5-11-115,-2-5-1,-177 28 0,-73-9 7,-415 6 0,-370-51 141,1088-7-187,-1272-43 117,643 14-135,-1541-5-715,0 50-44,1800-11 875,-3539-87 723,1865 15-1179,1681 68-73,-523-3 390,3-41 1006,887 40-982,0-3 1,0-2-1,-93-27 0,134 31 26,1-1-1,-1-1 0,1 0 1,0 0-1,0-2 0,1 1 0,0-2 1,0 0-1,1 0 0,0-1 1,1 0-1,0-1 0,1 0 0,0-1 1,0 0-1,2 0 0,-1-1 1,1 1-1,-6-19 0,7 13-24,1 0-1,0 0 0,2 0 1,0 0-1,1 0 0,1-1 1,0 1-1,1-1 0,2 1 1,5-30-1,-2 24 0,2 0 0,1 1-1,1 0 1,0 0 0,2 1-1,1 0 1,18-25 0,-3 11-6,2 1 0,1 2-1,2 1 1,1 1 0,1 2 0,2 1 0,1 2 0,53-29 0,-17 21-96,1 2 0,2 5 0,104-26 1,98-34-4441,-138 27 229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5.140"/>
    </inkml:context>
    <inkml:brush xml:id="br0">
      <inkml:brushProperty name="width" value="0.025" units="cm"/>
      <inkml:brushProperty name="height" value="0.025" units="cm"/>
      <inkml:brushProperty name="color" value="#E71224"/>
    </inkml:brush>
  </inkml:definitions>
  <inkml:trace contextRef="#ctx0" brushRef="#br0">102 1 16912,'0'0'3353,"-8"9"-2110,-6 6-938,-36 39 89,46-51-410,1 1-1,0 0 1,0 0 0,1 0-1,-1 0 1,1 1-1,0-1 1,0 1-1,1-1 1,-1 1 0,-1 9-1,4-13 9,-1 0 0,1 0 1,0 0-1,-1 0 0,1 0 0,0 0 0,0 0 0,0 0 1,0-1-1,0 1 0,0 0 0,0 0 0,0-1 0,0 1 1,0-1-1,0 1 0,0-1 0,1 1 0,-1-1 0,0 0 0,0 0 1,1 0-1,-1 1 0,0-1 0,0 0 0,0 0 0,2-1 1,44 2-138,-41-1 7,9 0-184,-11 0 200,-1-1-1,1 1 1,0 0-1,-1 1 1,1-1-1,0 0 1,-1 1-1,1 0 0,0 0 1,4 2-1,-7-1 151,1-1 1,-1 1-1,1 0 0,-1 0 0,0-1 0,0 1 1,0 0-1,0 0 0,0 0 0,0 0 0,-1 0 0,1 1 1,-1-1-1,1 0 0,-1 0 0,0 0 0,0 0 0,0 1 1,0-1-1,-1 4 0,1 0 150,0 1 0,-1 0 0,0-1 1,0 1-1,-1-1 0,0 1 0,-5 11 0,6-16-198,0 0 1,0 0-1,0 1 0,0-1 0,-1 0 0,1 0 0,-1 0 0,0 0 1,0 0-1,1-1 0,-1 1 0,0-1 0,0 1 0,-1-1 0,1 1 1,0-1-1,0 0 0,-1 0 0,1 0 0,0-1 0,-1 1 0,1 0 1,-1-1-1,-2 1 0,4-1-140,0 0-1,1 0 1,-1 0 0,0 0 0,0 0-1,0-1 1,0 1 0,1 0 0,-1 0-1,0-1 1,0 1 0,1 0 0,-1-1 0,0 1-1,0-1 1,1 1 0,-1-1 0,0 1-1,1-1 1,-1 1 0,1-1 0,-1 0-1,1 1 1,-1-1 0,1 0 0,-1 1-1,1-1 1,-1-1 0,-3-25-5919,4 25 5669,-1-28-6226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8.944"/>
    </inkml:context>
    <inkml:brush xml:id="br0">
      <inkml:brushProperty name="width" value="0.025" units="cm"/>
      <inkml:brushProperty name="height" value="0.025" units="cm"/>
    </inkml:brush>
  </inkml:definitions>
  <inkml:trace contextRef="#ctx0" brushRef="#br0">24 1 12396,'0'0'2626,"-6"66"-224,6-25-512,0 5-961,0 0-320,0-4-193,0-2-320,0-5 0,6-8-320,-3-6-1249,-3-6-321,-5-7-1345,-17-8-1281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9.304"/>
    </inkml:context>
    <inkml:brush xml:id="br0">
      <inkml:brushProperty name="width" value="0.025" units="cm"/>
      <inkml:brushProperty name="height" value="0.025" units="cm"/>
    </inkml:brush>
  </inkml:definitions>
  <inkml:trace contextRef="#ctx0" brushRef="#br0">0 163 11499,'9'-10'2098,"7"-5"-1092,0 0 0,1 1 0,1 1-1,0 0 1,0 2 0,2 0 0,29-12 0,-30 15-615,0 2 0,1 0 0,0 1 0,0 1 1,28-2-1,-21 4-236,-1 2 0,0 0 1,40 7-1,-55-5-154,0 0-1,0 1 1,0 1 0,-1-1 0,1 2 0,-1-1-1,0 2 1,0-1 0,0 1 0,13 12 0,-20-17-7,-1 1 1,-1 0 0,1-1-1,0 1 1,0 0 0,-1 0-1,1 0 1,-1 1 0,1-1-1,-1 0 1,0 0 0,0 1-1,0-1 1,0 1 0,0-1-1,-1 1 1,1-1 0,-1 1 0,0-1-1,1 1 1,-2 3 0,1-2 40,-1-1 1,0 1 0,-1-1 0,1 0 0,-1 1 0,1-1-1,-1 0 1,0 0 0,0 0 0,-1 0 0,1 0 0,0-1-1,-5 4 1,-6 5 142,1-2 0,-2 0 0,0 0 0,0-2 0,-23 10 0,-92 27 0,75-30-3511,53-14 2795,-1 1-80,6-1-5182,12 0-137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3:59.897"/>
    </inkml:context>
    <inkml:brush xml:id="br0">
      <inkml:brushProperty name="width" value="0.025" units="cm"/>
      <inkml:brushProperty name="height" value="0.025" units="cm"/>
    </inkml:brush>
  </inkml:definitions>
  <inkml:trace contextRef="#ctx0" brushRef="#br0">76 0 14542,'0'0'3315,"-7"9"-1708,-1 2-1100,0 1 0,1-1 0,0 2 0,0-1 0,1 1 1,1 0-1,0 1 0,1-1 0,1 1 0,0 0 0,-2 24 1,10 0-395,-5-37-99,0-1 0,1 1 1,-1 0-1,0 0 0,1-1 0,-1 1 1,1 0-1,-1-1 0,1 1 1,-1 0-1,1-1 0,0 1 1,-1-1-1,1 1 0,0-1 0,-1 1 1,1-1-1,0 0 0,0 1 1,-1-1-1,1 0 0,0 1 0,0-1 1,0 0-1,0 0 0,-1 0 1,1 0-1,0 0 0,0 0 0,0 0 1,0 0-1,-1 0 0,1 0 1,0 0-1,0-1 0,0 1 1,-1 0-1,1-1 0,0 1 0,0 0 1,-1-1-1,1 1 0,1-1 1,-1-1 15,1 1 1,0-1-1,-1 1 1,1-1-1,-1 0 1,1 0-1,-1 0 1,0 0-1,0 0 1,0 0-1,0 0 1,0 0-1,0 0 1,0 0-1,0-4 1,7-39 110,-7 39-108,10-116-1144,-10 128 1107,1-1 0,0 1-1,0-1 1,1 0 0,-1 0 0,1 0 0,0 0-1,1 0 1,-1-1 0,1 1 0,0-1 0,0 0-1,0 0 1,1 0 0,8 5 0,-9-6 39,-1-1 1,1 0 0,0 0-1,1 0 1,-1-1-1,0 1 1,0-1-1,1 0 1,-1 0 0,0 0-1,1-1 1,-1 1-1,1-1 1,-1 0-1,1-1 1,-1 1 0,1-1-1,-1 0 1,1 0-1,-1 0 1,6-3-1,-6 1 2,1 0-1,-1 0 1,0-1-1,0 0 0,0 0 1,-1 0-1,1 0 1,-1 0-1,0-1 0,0 0 1,0 1-1,-1-1 1,0 0-1,0 0 0,0 0 1,-1-1-1,1 1 1,-1 0-1,0-1 0,-1 1 1,1-7-1,-1 12-45,0 0 0,0-1 0,0 1 0,0 0 0,0 0 0,-1 0 0,1 0 0,0 0 0,0-1 0,0 1 0,0 0 0,0 0 0,0 0 0,0 0 0,0 0 0,-1 0 0,1 0 0,0-1 0,0 1 0,0 0 0,0 0 0,0 0 0,-1 0 0,1 0 0,0 0 0,0 0 0,0 0 0,0 0 0,0 0 0,-1 0 0,1 0 0,0 0 0,0 0 0,0 0 0,0 0 0,-1 0 0,1 0 0,0 0 0,0 0 0,0 0 0,0 0 0,0 0 0,-1 0 0,1 0 0,0 1 0,0-1 0,0 0 0,0 0 0,0 0 0,0 0 0,-1 0 0,1 0 0,0 0 0,0 1 0,0-1 0,0 0 0,0 0 0,0 0 0,0 0 0,0 1 0,-9 7-157,6-3 183,0 1 0,0 0 1,1 0-1,0 0 0,0 0 0,0 0 1,1 1-1,0-1 0,0 1 1,1-1-1,-1 0 0,1 1 0,1-1 1,-1 1-1,3 7 0,-3-11 17,1 0-1,0 0 1,1 0-1,-1 1 1,0-1-1,1 0 1,0 0-1,0-1 1,0 1-1,0 0 1,0-1-1,0 1 1,1-1-1,-1 0 1,1 1-1,0-1 1,-1-1-1,1 1 1,0 0-1,0-1 1,0 1-1,1-1 1,-1 0-1,0 0 1,0 0-1,1 0 1,-1-1-1,0 0 1,7 1-1,-2-1 20,0-1-1,0 1 1,0-1-1,0-1 1,-1 1-1,1-1 1,0-1-1,-1 1 1,0-2-1,1 1 1,-1-1-1,-1 1 1,1-2-1,0 1 1,-1-1-1,9-8 1,-8 5-31,0 0 0,0-1 0,0 1 0,-1-1 1,0 0-1,-1-1 0,0 1 0,-1-1 0,0 0 0,0-1 0,3-17 1,-11 47-459,-1 0 535,2-1 0,-4 38 0,7-47-24,1 1 1,0-1 0,0 1 0,1-1-1,0 1 1,4 10 0,-5-18-164,0 1 0,1-1-1,-1 1 1,0-1 0,1 1 0,0-1 0,-1 0-1,1 0 1,0 0 0,0 0 0,3 3 0,-3-4-194,0 0 0,0 0-1,-1-1 1,1 1 0,0 0 0,0-1 0,0 1 0,0-1 0,0 0 0,0 1-1,0-1 1,0 0 0,0 0 0,-1 0 0,1-1 0,0 1 0,0 0 0,3-2-1,10-7-4644,-2-11-2248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0.249"/>
    </inkml:context>
    <inkml:brush xml:id="br0">
      <inkml:brushProperty name="width" value="0.025" units="cm"/>
      <inkml:brushProperty name="height" value="0.025" units="cm"/>
    </inkml:brush>
  </inkml:definitions>
  <inkml:trace contextRef="#ctx0" brushRef="#br0">0 1 8456,'0'0'6919,"16"53"-6791,2-34-224,9 3-2018,-4-5-993,0-2-1794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0.596"/>
    </inkml:context>
    <inkml:brush xml:id="br0">
      <inkml:brushProperty name="width" value="0.025" units="cm"/>
      <inkml:brushProperty name="height" value="0.025" units="cm"/>
    </inkml:brush>
  </inkml:definitions>
  <inkml:trace contextRef="#ctx0" brushRef="#br0">163 0 10282,'0'0'12758,"-11"0"-12042,-3 0-480,1 1 1,-1 1-1,0 0 1,-14 4-1,24-5-201,1-1 0,-1 1 0,1 0 0,0 0 0,0 0 0,-1 1 0,1-1-1,0 1 1,0 0 0,0 0 0,1 0 0,-1 0 0,0 0 0,1 0 0,-1 1 0,1-1 0,0 1-1,0 0 1,0 0 0,0 0 0,0 0 0,1 0 0,-1 0 0,1 0 0,0 0 0,-1 5-1,2-6-57,0 0-1,1 0 0,-1 0 0,1-1 1,-1 1-1,1 0 0,0 0 0,-1 0 1,1-1-1,0 1 0,0 0 0,0-1 1,1 1-1,-1-1 0,0 1 0,0-1 1,1 0-1,-1 1 0,1-1 0,-1 0 1,1 0-1,0 0 0,-1 0 0,1 0 1,0 0-1,2 0 0,59 18-1256,-43-14 799,-7-1-7,1-1 203,0 1 0,-1 0-1,1 1 1,-1 1-1,0 0 1,-1 0 0,1 1-1,-1 1 1,13 11-1,-24-18 377,0 0 0,0 0 0,1 0-1,-1 1 1,-1-1 0,1 0 0,0 1-1,0-1 1,0 1 0,-1-1 0,1 1-1,-1-1 1,1 1 0,-1-1 0,0 1-1,1 0 1,-1-1 0,0 1-1,0-1 1,0 1 0,0 0 0,-1-1-1,1 1 1,-1 1 0,0 0 74,-1 0 1,1-1-1,-1 1 0,1 0 0,-1-1 1,0 0-1,0 1 0,0-1 1,-1 0-1,1 0 0,0 0 1,-4 1-1,-3 3 265,0-1-1,-1 0 1,0-1 0,0 0 0,0 0-1,-15 2 1,21-5-449,0 0 0,0 0 0,0-1-1,0 0 1,0 0 0,0 0 0,0 0 0,0-1 0,0 1-1,-4-2 1,6 1-248,1 0 0,-1 0 0,0 0-1,1 0 1,-1 0 0,1 0 0,0 0-1,-1-1 1,1 1 0,0 0 0,0-1-1,0 1 1,0-1 0,0 1 0,0-1-1,0 0 1,0 1 0,1-1 0,-1 0-1,1 0 1,-1 1 0,1-1 0,0 0-1,-1-2 1,0-23-6374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0.987"/>
    </inkml:context>
    <inkml:brush xml:id="br0">
      <inkml:brushProperty name="width" value="0.025" units="cm"/>
      <inkml:brushProperty name="height" value="0.025" units="cm"/>
    </inkml:brush>
  </inkml:definitions>
  <inkml:trace contextRef="#ctx0" brushRef="#br0">1 91 10602,'8'3'4730,"14"3"-1975,1-1 1,37 4-1,-51-8-2329,-1-1-1,0 0 1,1 0-1,-1 0 1,0-1-1,0 0 1,1-1-1,-1 0 1,0 0-1,0-1 1,15-7-1,-22 10-397,0-1 0,0 1-1,1-1 1,-1 0-1,0 1 1,0-1-1,0 0 1,0 0-1,0 0 1,0 0-1,0 0 1,0 0-1,0 0 1,-1 0-1,1 0 1,0-1-1,-1 1 1,1 0-1,-1 0 1,1-1-1,-1 1 1,1 0 0,-1-1-1,0 1 1,0 0-1,0-1 1,0 1-1,0 0 1,0-1-1,0 1 1,0 0-1,0-1 1,-1 1-1,1 0 1,0-1-1,-1 1 1,1 0-1,-1-1 1,0 1-1,1 0 1,-1 0-1,0 0 1,-1-1 0,-1-2-36,0 1 1,-1-1 0,0 1 0,1 0 0,-1 0 0,0 1 0,-1-1 0,1 1 0,0 0 0,-1 0 0,-5-1 0,1 0-23,0 1 1,0 0-1,0 1 0,-1 0 1,1 1-1,0 0 0,-1 0 1,1 1-1,-1 0 0,1 1 1,-16 4-1,22-5 23,-1 0 1,1 1-1,0 0 0,-1-1 1,1 1-1,0 0 0,0 0 0,0 1 1,0-1-1,1 1 0,-1-1 0,1 1 1,-1 0-1,1 0 0,0 0 0,0 0 1,0 1-1,1-1 0,-1 0 1,1 1-1,-1-1 0,1 1 0,1-1 1,-1 1-1,0 0 0,1-1 0,0 1 1,-1 0-1,1-1 0,1 1 0,0 7 1,1-6 13,0 0 0,-1 0 0,2 0 1,-1 0-1,1-1 0,-1 1 0,1-1 0,1 0 1,-1 1-1,0-1 0,1-1 0,0 1 1,0 0-1,0-1 0,0 0 0,1 0 0,9 4 1,11 7-214,52 19 0,-70-30 98,15 5-1327,0-1 1,1-1-1,23 4 0,14-4-6225</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3.999"/>
    </inkml:context>
    <inkml:brush xml:id="br0">
      <inkml:brushProperty name="width" value="0.025" units="cm"/>
      <inkml:brushProperty name="height" value="0.025" units="cm"/>
    </inkml:brush>
  </inkml:definitions>
  <inkml:trace contextRef="#ctx0" brushRef="#br0">1 288 1537,'0'0'18952,"10"1"-17671,-2-1-1172,-1 0 0,1-1 0,-1 1 0,1-2 1,-1 1-1,0-1 0,0 0 0,0 0 0,0-1 0,0 0 0,0-1 1,0 1-1,-1-1 0,0 0 0,0-1 0,0 1 0,7-8 0,6-4 25,-1-1 0,31-37-1,-44 48-63,-1-1 0,1 1 1,-1-1-1,-1 0 0,1 0 0,-1-1 0,0 1 0,-1-1 0,0 0 1,0 0-1,-1 1 0,0-1 0,1-8 0,-2 14-69,0 0 1,-1 1-1,1-1 0,0 0 0,0 1 0,-1-1 1,1 1-1,-1-1 0,0 0 0,1 1 0,-1-1 1,0 1-1,0 0 0,0-1 0,0 1 0,0 0 1,0-1-1,0 1 0,0 0 0,-1 0 0,1 0 1,0 0-1,-1 0 0,1 0 0,-1 0 0,1 1 1,-1-1-1,1 0 0,-1 1 0,0 0 0,1-1 1,-1 1-1,1 0 0,-1 0 0,0-1 0,1 1 1,-1 0-1,0 1 0,1-1 0,-1 0 1,0 0-1,1 1 0,-4 0 0,-1 0-39,0 1 0,0 0-1,0-1 1,0 2 0,0-1 0,1 1 0,-1 0-1,0 0 1,1 0 0,0 1 0,-5 4-1,-2 5 24,1 0 0,1 1 0,0 0 0,1 1 0,0 0 0,1 0 0,1 1 0,1 0 0,0 0 0,1 0 0,0 1 0,2 0 0,0 0 0,0 0 0,1 22 0,2-37 7,0 1 1,0-1-1,0 1 0,1-1 1,-1 1-1,1-1 0,-1 0 1,1 1-1,0-1 0,0 0 1,0 1-1,0-1 0,1 0 1,-1 0-1,0 0 1,1 0-1,-1 0 0,1 0 1,0 0-1,0-1 0,0 1 1,0 0-1,4 1 0,-2-1 4,1 0-1,0 0 0,0-1 1,0 0-1,0 0 1,0 0-1,0-1 1,1 0-1,-1 1 0,0-2 1,6 0-1,6-1 28,1-2 0,0 0 0,-1-1 0,0-1 0,28-13 0,-24 8 1,-2-1 1,0-1-1,0-1 1,25-23-1,-37 30 2,0 0 0,0-1 0,0 1 0,-1-1 0,-1 0-1,1-1 1,-1 0 0,-1 0 0,1 0 0,-2 0 0,1 0 0,2-16 0,-5 25-24,-1 0 1,0 0-1,0 0 0,0 0 1,0 0-1,0 0 0,0-1 1,0 1-1,0 0 0,0 0 1,0 0-1,0 0 0,0 0 1,0 0-1,0 0 1,0-1-1,1 1 0,-1 0 1,0 0-1,0 0 0,0 0 1,-1 0-1,1 0 0,0-1 1,0 1-1,0 0 0,0 0 1,0 0-1,0 0 1,0 0-1,0 0 0,0-1 1,0 1-1,0 0 0,0 0 1,0 0-1,0 0 0,0 0 1,-1 0-1,1 0 0,0 0 1,0 0-1,0 0 1,0-1-1,0 1 0,0 0 1,0 0-1,-1 0 0,1 0 1,0 0-1,0 0 0,0 0 1,0 0-1,0 0 0,0 0 1,-1 0-1,1 0 1,0 0-1,0 0 0,0 0 1,0 0-1,0 0 0,0 0 1,-1 0-1,-9 10-59,-9 14-109,15-15 151,-37 70 153,38-72-103,0 1-1,1 0 0,0 0 1,0 0-1,0 0 1,1 0-1,0 0 0,1 14 1,0-21-31,1 1-1,-1-1 1,1 1 0,0-1 0,-1 1-1,1-1 1,0 0 0,0 1 0,0-1-1,0 0 1,0 0 0,0 0 0,0 0-1,0 0 1,0 0 0,0 0 0,1 0-1,-1 0 1,0-1 0,1 1 0,-1 0-1,1-1 1,-1 1 0,1-1 0,-1 1-1,1-1 1,-1 0 0,1 0 0,-1 0 0,1 0-1,-1 0 1,1 0 0,2-1 0,6 1 31,0-1 0,0 0 1,0 0-1,10-4 0,12-7-98,-2 0 0,0-2 0,0-2 0,-2 0 0,44-34-1,-55 38 27,-16 12 37,-1-1 1,1 1 0,0-1-1,-1 1 1,1-1 0,-1 1-1,1 0 1,0-1 0,0 1-1,-1 0 1,1-1 0,0 1-1,-1 0 1,1 0-1,0 0 1,0 0 0,-1 0-1,1 0 1,0 0 0,0 0-1,1 0 1,0 14 163,-20 42 446,4-12 59,17-43-635,0-1 0,0 1 1,0-1-1,0 0 0,0 0 0,0 0 0,0 0 0,0 0 1,6-2-1,4-3 26,0 0 0,0-1-1,-1 0 1,0-1 0,0 0 0,15-14 0,-17 14-60,0-1 0,0 1 1,0 1-1,1 0 0,0 0 0,0 1 1,0 1-1,1 0 0,12-3 0,-23 7-3,-1 0-1,1 0 0,0 0 1,-1 0-1,1 0 0,-1 0 1,1 1-1,0-1 0,-1 0 0,1 0 1,-1 1-1,1-1 0,0 0 1,-1 1-1,1-1 0,-1 0 0,1 1 1,-1-1-1,1 1 0,-1-1 1,0 1-1,1-1 0,-1 1 1,1-1-1,-1 1 0,0-1 0,0 1 1,1 0-1,-1-1 0,0 1 1,0 0-1,5 31 96,-8 32 105,-1-48 571,2-10-2208,-3-22-14341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4.344"/>
    </inkml:context>
    <inkml:brush xml:id="br0">
      <inkml:brushProperty name="width" value="0.025" units="cm"/>
      <inkml:brushProperty name="height" value="0.025" units="cm"/>
    </inkml:brush>
  </inkml:definitions>
  <inkml:trace contextRef="#ctx0" brushRef="#br0">0 1 18001,'0'0'3235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4.690"/>
    </inkml:context>
    <inkml:brush xml:id="br0">
      <inkml:brushProperty name="width" value="0.025" units="cm"/>
      <inkml:brushProperty name="height" value="0.025" units="cm"/>
    </inkml:brush>
  </inkml:definitions>
  <inkml:trace contextRef="#ctx0" brushRef="#br0">1 0 14862,'0'0'7591,"10"59"-6598,-1-26-673,-3 6-255,-3 0-1,3 0-64,-3-6 0,-1 0-513,-2-5-320,0 0-672,-5-9-897,-4-6-2051,-11-9-2017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5.207"/>
    </inkml:context>
    <inkml:brush xml:id="br0">
      <inkml:brushProperty name="width" value="0.025" units="cm"/>
      <inkml:brushProperty name="height" value="0.025" units="cm"/>
    </inkml:brush>
  </inkml:definitions>
  <inkml:trace contextRef="#ctx0" brushRef="#br0">0 131 13357,'5'-7'1900,"0"-2"-1274,0 1-1,1 0 1,1 0-1,-1 0 1,1 1-1,0 0 0,1 0 1,0 0-1,0 1 1,0 1-1,18-10 1,-11 9-388,0 1 0,-1 0 0,2 2 0,-1-1 0,0 2 0,1 0 1,-1 1-1,1 0 0,27 3 0,-41-2-237,-1 1 1,1-1-1,0 0 0,0 1 1,-1-1-1,1 1 1,-1 0-1,1 0 1,0 0-1,-1-1 0,1 1 1,-1 1-1,0-1 1,1 0-1,-1 0 0,0 0 1,0 1-1,0-1 1,0 1-1,0-1 0,0 1 1,0-1-1,0 1 1,0-1-1,-1 1 1,1 0-1,-1-1 0,1 1 1,-1 0-1,0 0 1,1-1-1,-1 1 0,0 0 1,0 0-1,-1-1 1,1 1-1,0 0 1,0 0-1,-2 3 0,-1 8 16,0-1 0,-1 1 0,-1-1-1,-6 13 1,9-21-13,-7 16 12,4-12 21,1 0-1,0 1 0,0-1 1,1 1-1,0 0 1,0 0-1,1 0 1,1 0-1,-1 0 1,2 0-1,-1 14 1,2-22-28,-1 0 0,1 1 0,-1-1 0,1 0 0,0 0 0,0 1 0,-1-1 0,1 0 0,0 0 0,0 0 0,0 0 0,1 0 0,-1 0 0,0-1 0,0 1 0,0 0 0,1 0 0,-1-1 0,0 1 0,0-1 0,1 1 0,-1-1 0,1 0 0,-1 1 0,0-1 0,1 0 0,1 0 0,47 2 130,-38-3-103,1 1-16,0 0 1,1-1 0,-1 0-1,0-1 1,0-1-1,0 0 1,0-1-1,-1 0 1,1-1 0,-1 0-1,0-1 1,0 0-1,14-11 1,-23 13 409,-6 7-401,-8 15-141,10-17 117,0 1 0,1 0 0,-1 0 0,0 0 0,1-1 0,0 1 0,-1 0 0,1 0 0,0 0 0,0 0 0,0 0 0,0 0 0,1 0 0,-1 0 0,0-1 0,1 1 0,0 0 0,-1 0 0,1 0 0,0-1 0,0 1 0,0 0 0,0-1 0,0 1 0,0-1 0,0 1 0,0-1 0,1 1 0,-1-1 0,1 0 0,-1 0 0,1 0 0,-1 0 0,1 0 0,0 0 0,-1 0 0,1 0 0,0-1 0,3 2 0,-1-2 6,0 1 1,0-1-1,0 0 0,0-1 1,0 1-1,0-1 0,0 1 1,0-1-1,0 0 0,0-1 1,-1 1-1,1-1 1,-1 0-1,1 0 0,-1 0 1,1 0-1,-1 0 0,0-1 1,3-3-1,-2 2 10,-1 0 0,1-1 0,-1 1 0,0-1 0,-1 0 0,1 0 0,-1 0 0,0 0-1,-1-1 1,1 1 0,-1 0 0,0-1 0,0 1 0,-1-1 0,1 0 0,-1 1 0,0-1 0,-2-5 0,2 5-19,0 5-23,0 1-1,0 0 0,0-1 0,0 1 0,0 0 0,0 0 0,0-1 1,0 1-1,0 0 0,-1-1 0,1 1 0,0 0 0,0 0 0,0-1 1,0 1-1,-1 0 0,1 0 0,0-1 0,0 1 0,-1 0 0,1 0 1,0 0-1,0-1 0,-1 1 0,1 0 0,0 0 0,-1 0 0,1 0 1,0 0-1,-1 0 0,1 0 0,0 0 0,0 0 0,-1 0 0,1 0 1,0 0-1,-1 0 0,1 0 0,0 0 0,-1 0 0,1 0 0,0 0 1,-1 0-1,1 0 0,0 0 0,-1 0 0,1 1 0,0-1 0,0 0 1,-1 0-1,1 0 0,0 1 0,0-1 0,-1 0 0,1 0 0,0 1 1,0-1-1,-1 0 0,-15 16-3856,2 7-3975,8-17 1698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5.528"/>
    </inkml:context>
    <inkml:brush xml:id="br0">
      <inkml:brushProperty name="width" value="0.025" units="cm"/>
      <inkml:brushProperty name="height" value="0.025" units="cm"/>
      <inkml:brushProperty name="color" value="#E71224"/>
    </inkml:brush>
  </inkml:definitions>
  <inkml:trace contextRef="#ctx0" brushRef="#br0">18 480 5541,'0'0'2600,"8"-8"256,26-24 240,-41 51 1326,-23 57-4733,11-7 296,18-63 51,0 0-1,1 0 1,-1 1 0,1-1-1,0 0 1,0 0 0,1 0-1,0 0 1,2 8 0,-2-13-34,-1 0 0,1 0 1,-1 0-1,1 0 1,0 0-1,0 0 1,-1 0-1,1 0 1,0 0-1,0-1 1,0 1-1,0 0 1,0-1-1,0 1 1,0-1-1,0 1 0,0-1 1,0 1-1,1-1 1,-1 0-1,0 1 1,0-1-1,0 0 1,0 0-1,0 0 1,1 0-1,-1 0 1,0 0-1,0 0 1,0 0-1,3-1 0,0 0 7,1-1-1,-1 1 0,0 0 0,1-1 0,-1 0 0,0 0 1,5-4-1,5-5 31,0-2 0,-1 1-1,0-1 1,-2-1 0,1 0 0,-2-1 0,0 0 0,0-1 0,7-18 0,-5 8 344,-1-1 1,-1-1-1,-1 0 0,10-56 1,-15 55 407,-1 0 1,-2-1-1,-3-36 1,2 56-700,-1 0 1,-1 0-1,1 0 1,-2 1 0,1-1-1,-2 1 1,1-1 0,-1 1-1,0 0 1,-1 0 0,0 1-1,-1 0 1,-7-10 0,11 16-95,1 0 0,-1 0 0,0-1 0,0 2 0,-1-1 0,1 0-1,0 0 1,-1 1 0,1-1 0,-1 1 0,1 0 0,-1 0 0,0 0 0,1 0 0,-1 0 0,0 0 0,0 1 0,0-1 0,1 1 0,-1 0 0,0 0 0,-4 0 0,3 2-5,1-1 0,0 1 1,0-1-1,-1 1 0,1 0 0,0 0 1,1 0-1,-1 1 0,0-1 0,1 0 0,-1 1 1,1 0-1,0 0 0,0 0 0,-3 4 1,-5 11-9,1 2 0,0-1 0,2 1 0,-9 33 0,12-34 2,1-1 1,1 1-1,0-1 0,2 26 0,0-42 10,0-1-1,0 0 0,0 0 1,0 0-1,0 0 0,0 0 1,0 0-1,1 0 0,-1 0 1,1 0-1,-1-1 1,0 1-1,1 0 0,0 0 1,-1 0-1,1 0 0,-1 0 1,1-1-1,0 1 0,0 0 1,-1-1-1,1 1 1,0 0-1,0-1 0,1 1 1,30 4-66,34-18-206,-53 8 107,0 2-1,0 0 1,0 0-1,0 1 1,0 1-1,19 0 1,-29 1 167,0 1 1,0-1-1,1 1 0,-1 0 0,0 0 1,0 0-1,0 0 0,0 0 1,0 1-1,0-1 0,0 1 1,-1 0-1,1 0 0,-1 0 0,1 0 1,-1 0-1,1 1 0,-1-1 1,0 1-1,0-1 0,-1 1 1,1 0-1,0 0 0,-1 0 0,0 0 1,1 0-1,-1 0 0,0 0 1,-1 0-1,2 7 0,0 19 293,2 19-64,-4-46-258,1 0 0,-1-1 0,0 1-1,1 0 1,-1 0 0,1-1 0,-1 1 0,1 0 0,0 0 0,0-1 0,0 1 0,0-1 0,0 1 0,0-1 0,0 1 0,0-1 0,2 2 0,-2-3-189,0 1 0,0-1 1,1 0-1,-1 0 0,0 0 1,0 0-1,0 1 0,0-1 0,0-1 1,0 1-1,0 0 0,1 0 0,-1 0 1,0-1-1,0 1 0,0 0 0,0-1 1,0 1-1,0-1 0,0 1 1,0-1-1,0 0 0,-1 1 0,1-1 1,0 0-1,0 0 0,0 1 0,0-3 1,22-29-5097,-17 23 2837,16-25-4905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5.553"/>
    </inkml:context>
    <inkml:brush xml:id="br0">
      <inkml:brushProperty name="width" value="0.025" units="cm"/>
      <inkml:brushProperty name="height" value="0.025" units="cm"/>
    </inkml:brush>
  </inkml:definitions>
  <inkml:trace contextRef="#ctx0" brushRef="#br0">0 1 19186,'0'0'5349,"49"26"-11178,-32-15 576,1 0-2915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5.899"/>
    </inkml:context>
    <inkml:brush xml:id="br0">
      <inkml:brushProperty name="width" value="0.025" units="cm"/>
      <inkml:brushProperty name="height" value="0.025" units="cm"/>
    </inkml:brush>
  </inkml:definitions>
  <inkml:trace contextRef="#ctx0" brushRef="#br0">143 1 15054,'0'0'12348,"-11"1"-12412,5 0 36,-60 10-45,63-11 58,-1 1 0,0 0 0,0 1 0,0-1-1,1 1 1,-1-1 0,1 1 0,-1 0 0,1 0 0,0 1 0,0-1 0,0 1 0,0-1 0,0 1 0,-4 6 0,6-9-6,1 1-1,0 0 1,0-1 0,0 1-1,0-1 1,0 1 0,0-1-1,0 1 1,0-1-1,0 1 1,0 0 0,0-1-1,1 1 1,-1-1-1,0 1 1,0-1 0,0 1-1,1-1 1,-1 1 0,0-1-1,1 1 1,-1-1-1,0 0 1,1 1 0,-1-1-1,1 1 1,-1-1-1,0 0 1,1 1 0,-1-1-1,1 0 1,-1 0 0,1 1-1,-1-1 1,1 0-1,-1 0 1,1 0 0,0 0-1,-1 0 1,1 1-1,-1-1 1,2 0 0,30 5-199,-26-5 179,38 4-406,-28-3 366,0 0 0,0 1 0,0 0 0,0 2-1,28 9 1,-43-13 100,0 1 1,0-1-1,-1 0 0,1 0 0,0 0 1,0 1-1,-1-1 0,1 0 0,0 1 1,-1-1-1,1 1 0,-1-1 0,1 1 0,-1-1 1,1 1-1,0-1 0,-1 1 0,0-1 1,1 1-1,-1 0 0,1-1 0,-1 1 1,0 0-1,1-1 0,-1 1 0,0 0 1,0-1-1,0 1 0,1 0 0,-1 0 0,0-1 1,0 1-1,0 0 0,0 1 0,-2 0 47,1-1 0,0 1 0,0 0 0,0-1-1,-1 0 1,1 1 0,-1-1 0,1 0 0,-1 1-1,0-1 1,1 0 0,-4 1 0,-56 21 578,6-15-1738,76-26-7660,-13 11 5838,14-13-4456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6.253"/>
    </inkml:context>
    <inkml:brush xml:id="br0">
      <inkml:brushProperty name="width" value="0.025" units="cm"/>
      <inkml:brushProperty name="height" value="0.025" units="cm"/>
    </inkml:brush>
  </inkml:definitions>
  <inkml:trace contextRef="#ctx0" brushRef="#br0">25 0 16271,'0'0'6887,"-19"58"-6054,17-41-449,-2 5-320,4-5 0,0-1-416,0-3-1410,6-1-1089,-1-6-1729,4-4-1858</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6.583"/>
    </inkml:context>
    <inkml:brush xml:id="br0">
      <inkml:brushProperty name="width" value="0.025" units="cm"/>
      <inkml:brushProperty name="height" value="0.025" units="cm"/>
    </inkml:brush>
  </inkml:definitions>
  <inkml:trace contextRef="#ctx0" brushRef="#br0">90 1 13421,'0'0'8648,"-7"8"-8104,-2 5-442,0 1-1,2 1 1,-1-1-1,2 1 1,0 0-1,0 1 0,2 0 1,0 0-1,-2 19 1,5-33-96,-5 31 348,1 1-1,1 1 0,3-1 0,1 39 0,0-72-334,1-1-1,-1 1 1,0 0-1,0-1 1,1 1-1,-1 0 1,0-1-1,1 1 1,-1-1 0,1 1-1,-1 0 1,1-1-1,-1 1 1,1-1-1,-1 1 1,1-1 0,-1 0-1,1 1 1,0-1-1,-1 0 1,1 1-1,-1-1 1,1 0-1,0 1 1,0-1 0,-1 0-1,1 0 1,0 0-1,-1 0 1,1 0-1,0 0 1,0 0-1,-1 0 1,1 0 0,0 0-1,-1 0 1,1 0-1,0-1 1,-1 1-1,2-1 1,29-13 982,-10-3-744,0-2-1,-2 0 1,-1-1 0,0-1 0,-1-1 0,-2 0 0,0-1-1,16-33 1,-20 22-1809,-11 22-1628,-4 4-3320,-8 2-4566</inkml:trace>
  <inkml:trace contextRef="#ctx0" brushRef="#br0" timeOffset="1">108 295 13997,'0'0'10058,"66"44"-9674,-39-44-288,-2 0-544,7 0-1506,-7-5-993,5-1-2466,-7 0-2018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6.911"/>
    </inkml:context>
    <inkml:brush xml:id="br0">
      <inkml:brushProperty name="width" value="0.025" units="cm"/>
      <inkml:brushProperty name="height" value="0.025" units="cm"/>
    </inkml:brush>
  </inkml:definitions>
  <inkml:trace contextRef="#ctx0" brushRef="#br0">90 61 6054,'0'0'16949,"-9"1"-16661,5-1-275,0 0-1,1 1 1,-1-1 0,1 1-1,-1 0 1,1 0-1,-1 0 1,1 1-1,0-1 1,0 1-1,0 0 1,0 0-1,0 0 1,0 0 0,0 1-1,0-1 1,1 1-1,0-1 1,-1 1-1,1 0 1,0 0-1,0 0 1,0 0-1,1 0 1,-1 1 0,1-1-1,0 0 1,0 1-1,0-1 1,0 1-1,0-1 1,1 1-1,0 0 1,0-1-1,0 1 1,0-1 0,0 1-1,1 0 1,1 5-1,-1-7 11,-1 0 0,1 1 0,1-1 1,-1 0-1,0 0 0,0 0 0,1-1 0,-1 1 0,1 0 0,-1 0 0,1-1 0,0 1 0,0-1 0,0 1 1,0-1-1,0 0 0,0 0 0,0 0 0,0 0 0,0 0 0,0 0 0,1-1 0,-1 1 0,0-1 1,1 0-1,-1 1 0,0-1 0,1 0 0,-1 0 0,0 0 0,4-1 0,-2 0 87,-1 1-1,0-1 1,0 0-1,0 1 0,0-1 1,0-1-1,0 1 1,0 0-1,0-1 1,0 0-1,-1 1 1,1-1-1,-1 0 1,1 0-1,-1-1 0,0 1 1,1 0-1,-1-1 1,0 1-1,-1-1 1,1 0-1,2-4 1,-2 1 46,-1 0 0,1 0 1,-1-1-1,0 1 0,-1-1 1,1 1-1,-1-1 0,0 1 1,-1-1-1,0 1 1,0 0-1,-3-13 0,2 15-276,0 0 0,0 0 0,0 0 0,0 0 0,0 0 0,-1 1 0,1-1-1,-6-4 1,5 5-424,0 1-1,0-1 0,0 1 1,-1 0-1,1 0 0,-1 0 1,1 0-1,-1 1 0,0-1 1,-4 0-1,4 1-5162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8.347"/>
    </inkml:context>
    <inkml:brush xml:id="br0">
      <inkml:brushProperty name="width" value="0.025" units="cm"/>
      <inkml:brushProperty name="height" value="0.025" units="cm"/>
    </inkml:brush>
  </inkml:definitions>
  <inkml:trace contextRef="#ctx0" brushRef="#br0">97 116 12780,'2'-8'1580,"34"-85"6209,-31 78-6080,-11 21-754,-11 24-816,-3 15 220,1 2 0,3 0 0,2 1 1,2 1-1,3 0 0,1 0 1,3 1-1,1 0 0,5 54 0,-1-100-301,0 0-1,0 0 1,1 0-1,-1 0 0,1 0 1,0 0-1,1 0 0,-1 0 1,1 0-1,-1-1 1,5 7-1,-4-15 68,0 0 1,-1 0-1,0-1 1,0 1-1,0 0 1,-1 0-1,1-11 1,-1-9-320,-2 1 0,0-1 0,-1 1 1,-1 0-1,-2 0 0,-11-34 1,21 60 93,0 0 1,0 0-1,1-1 1,-1 1-1,1-1 0,-1 0 1,1-1-1,-1 1 1,1-1-1,-1 0 1,9-1-1,4 2 136,-1-2 0,0 0-1,18-4 1,-27 3-39,-1 0 0,0 0 0,0-1 1,0 0-1,0 0 0,-1 0 0,1-1 0,-1 0 0,0 0 0,0 0 0,0 0 1,0-1-1,-1 0 0,0 0 0,0 0 0,0-1 0,-1 1 0,1-1 0,-1 0 1,-1 0-1,1 0 0,-1 0 0,0-1 0,-1 1 0,2-13 0,-9 48-297,4-20 301,0-1 1,0 1-1,1 0 0,0-1 1,0 14-1,2-20-2,-1-1-1,0 1 0,0 0 1,1 0-1,-1-1 0,1 1 1,0 0-1,-1-1 0,1 1 1,0-1-1,0 1 0,0-1 1,0 1-1,0-1 0,0 1 1,0-1-1,1 0 0,-1 0 1,0 0-1,1 0 0,-1 0 1,1 0-1,-1 0 0,1 0 1,0 0-1,-1-1 0,1 1 1,0-1-1,-1 1 0,1-1 1,0 0-1,2 1 0,4 0 25,0-1 0,-1 0-1,1 0 1,0-1 0,-1 0 0,1 0-1,0-1 1,-1 0 0,0 0 0,1-1-1,-1 0 1,0 0 0,0 0 0,-1-1-1,1 0 1,-1-1 0,0 1 0,0-1-1,0-1 1,-1 1 0,1-1-1,-1 0 1,-1 0 0,1 0 0,-1-1-1,4-8 1,-9 25-421,-12 41 349,12-47 70,1 0-1,-1 0 1,1-1 0,-1 1 0,1 0-1,1 0 1,-1 0 0,0 0 0,1 0 0,2 7-1,-2-10-11,0 0-1,0 0 0,0 0 0,1 0 1,-1 0-1,1 0 0,-1 0 0,1 0 0,-1 0 1,1-1-1,-1 1 0,1 0 0,0-1 1,-1 0-1,1 1 0,0-1 0,0 0 1,-1 0-1,1 0 0,0 0 0,-1 0 1,1 0-1,0 0 0,0-1 0,-1 1 1,4-2-1,-1 1 22,0 0-1,0 0 1,0 0 0,0-1 0,-1 0-1,1 0 1,0 0 0,-1 0 0,1 0-1,4-5 1,-7 5-6,1 0 0,-1 0 0,0 0 1,1-1-1,-1 1 0,0 0 0,0-1 0,0 1 0,-1-1 0,1 1 0,-1-1 0,1 0 0,-1 1 0,0-1 1,0 1-1,0-1 0,0 0 0,0 1 0,-1-1 0,1 0 0,-2-3 0,-2-5 29,-1 0-1,0-1 1,-10-15 0,-5-13 76,20 39-116,1 0 0,-1 1 0,0-1-1,1 0 1,-1 1 0,1-1 0,-1 1 0,0-1-1,1 1 1,-1-1 0,1 1 0,0-1 0,-1 1-1,1-1 1,-1 1 0,1 0 0,0-1 0,-1 1-1,1 0 1,0 0 0,-1-1 0,1 1 0,0 0-1,-1 0 1,1 0 0,0 0 0,0 0 0,-1 0-1,1 0 1,0 0 0,-1 0 0,1 0 0,1 1-1,39-2-255,-30 2 276,5-2-101,-2 2-179,-1-1-1,0-1 0,0 0 0,1-1 1,22-6-1,-35 7 58,0 1-1,0-1 1,0 1-1,0-1 1,0 1-1,-1-1 1,1 1-1,0-1 1,0 0-1,-1 1 1,1-1-1,0 0 1,-1 0-1,1 0 1,-1 1-1,1-1 1,-1 0-1,1 0 1,0-1-1,-1 0-270,0 1 0,0 0 1,0 0-1,1-1 0,-1 1 0,-1 0 0,1-1 0,0 1 0,0 0 0,0 0 1,-1-1-1,1 1 0,0 0 0,-1 0 0,0-2 0,-14-17-8240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8.708"/>
    </inkml:context>
    <inkml:brush xml:id="br0">
      <inkml:brushProperty name="width" value="0.025" units="cm"/>
      <inkml:brushProperty name="height" value="0.025" units="cm"/>
    </inkml:brush>
  </inkml:definitions>
  <inkml:trace contextRef="#ctx0" brushRef="#br0">0 6 5637,'0'0'13421,"64"-6"-13357,-21 10-32,7-4-1217,-1 0-6150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9.487"/>
    </inkml:context>
    <inkml:brush xml:id="br0">
      <inkml:brushProperty name="width" value="0.025" units="cm"/>
      <inkml:brushProperty name="height" value="0.025" units="cm"/>
    </inkml:brush>
  </inkml:definitions>
  <inkml:trace contextRef="#ctx0" brushRef="#br0">158 97 13837,'0'0'3214,"1"-10"-518,3-30-508,-4 39-2144,0-1 0,0 1 0,0 0 0,-1 0 0,1 0 0,0 0 0,-1 0 0,1 0-1,-1 0 1,1 0 0,-1 0 0,1 1 0,-1-1 0,0 0 0,0 0 0,1 0 0,-1 0 0,0 1-1,0-1 1,0 1 0,0-1 0,0 0 0,0 1 0,0-1 0,0 1 0,0 0 0,0-1-1,0 1 1,0 0 0,0 0 0,0-1 0,0 1 0,0 0 0,0 0 0,0 0 0,0 0-1,0 1 1,-1-1 0,1 0 0,0 0 0,0 1 0,0-1 0,-1 1 0,-4 0-24,0 1 1,1 0 0,-1 0-1,0 0 1,-9 6 0,7-2 9,0 0 0,1 1 1,0 1-1,0-1 0,0 1 1,-9 16-1,13-20-27,0 0 0,1 1 1,-1-1-1,1 1 0,0-1 0,1 1 0,-1 0 1,1-1-1,0 1 0,0 0 0,0 0 1,1 0-1,0 0 0,0 0 0,0 0 0,1 5 1,0-8-2,0-1 1,0 1 0,0-1 0,0 1-1,0-1 1,1 0 0,-1 1-1,0-1 1,1 0 0,-1 0 0,0 0-1,1 0 1,0 0 0,-1-1 0,1 1-1,-1 0 1,1-1 0,0 1-1,0-1 1,-1 1 0,1-1 0,0 0-1,0 0 1,-1 0 0,1 0 0,0 0-1,0 0 1,0 0 0,2-1-1,3 0 31,-1 0 0,1 0-1,-1-1 1,1 1-1,-1-2 1,11-4-1,-6 0 39,0-1 0,-1-1-1,0 0 1,0-1 0,-1 1-1,-1-2 1,0 1-1,0-1 1,-1 0 0,0-1-1,-1 0 1,0 0 0,-1 0-1,0-1 1,-1 0 0,3-16-1,-8 45-93,0-1 0,1 1 0,1-1 1,0 1-1,1 0 0,5 16 0,-6-27 22,1-1 1,-1-1 0,1 1-1,0 0 1,0 0 0,0-1-1,0 1 1,1-1 0,-1 1-1,1-1 1,0 0-1,0 0 1,0-1 0,1 1-1,-1-1 1,1 1 0,-1-1-1,1 0 1,0 0 0,-1 0-1,1-1 1,0 0 0,0 1-1,1-1 1,-1-1 0,0 1-1,0-1 1,7 1 0,-4-2 25,0 0 0,-1 0-1,1 0 1,0-1 0,-1 0 0,0 0 0,1-1 0,-1 0 0,0 0 0,0 0 0,-1-1 0,1 0 0,-1 0 0,0 0 0,0 0 0,0-1 0,0 0 0,-1 0 0,0-1 0,0 1 0,0-1 0,-1 0 0,0 0 0,0 0 0,0 0 0,-1 0 0,2-8 0,-5 17-25,0 1-1,1-1 1,0 0 0,-1 0 0,1 0-1,0 0 1,1 1 0,-1-1 0,0 0-1,1 0 1,0 0 0,0 0 0,0 0-1,0 0 1,0 0 0,0 0 0,1 0 0,-1 0-1,1-1 1,0 1 0,0 0 0,0-1-1,0 0 1,1 1 0,-1-1 0,1 0-1,-1 0 1,1-1 0,0 1 0,-1 0-1,1-1 1,0 0 0,0 1 0,0-1-1,0 0 1,0-1 0,0 1 0,1-1-1,-1 1 1,0-1 0,0 0 0,0 0-1,5-1 1,1 1 23,0-1 1,0 0-1,-1 0 0,1-1 1,-1 0-1,1 0 0,-1-1 1,0 0-1,0-1 0,0 0 0,7-5 1,-11 7-6,0-1 0,0 0 0,0 0 0,-1 0 0,1-1 0,-1 1 0,0-1 1,0 0-1,0 0 0,0 0 0,-1 0 0,0 0 0,1-1 0,-2 1 0,1-1 1,0 1-1,-1-1 0,0 0 0,0 0 0,0 1 0,-1-7 0,0 10-22,1 1 0,-1-1-1,0 0 1,0 0 0,0 1-1,-1-1 1,1 0 0,0 0-1,0 1 1,0-1 0,0 0 0,-1 1-1,1-1 1,0 0 0,-1 0-1,1 1 1,0-1 0,-1 1-1,1-1 1,-1 0 0,1 1-1,-1-1 1,0 1 0,1-1 0,-1 1-1,1 0 1,-1-1 0,0 1-1,1-1 1,-2 1 0,0 0-13,0-1 0,1 1 0,-1 0 0,0 0 0,0 0 0,0 1 0,1-1-1,-1 0 1,0 1 0,0-1 0,0 1 0,-1 1 0,-3 0-13,2 0 0,-1 1 0,0 0 0,0 0 0,1 0 1,0 0-1,-1 1 0,-3 5 0,5-7 38,1 1 0,1-1 1,-1 1-1,0-1 0,1 1 1,-1 0-1,1 0 1,0 0-1,0 0 0,0 0 1,0 0-1,0 0 0,1 0 1,-1 0-1,1 0 0,0 0 1,0 0-1,0 0 1,1 1-1,-1-1 0,1 0 1,-1 0-1,1 0 0,0 0 1,0 0-1,0 0 0,1 0 1,-1-1-1,1 1 1,2 3-1,0-2 17,1 0 0,-1 0 0,0-1 0,1 0 0,0 0 0,0 0-1,0-1 1,0 1 0,0-1 0,0 0 0,1-1 0,-1 1 0,1-1 0,-1 0 0,1-1 0,6 1 0,-1 0-121,0-1 0,-1 0 1,1-1-1,20-4 0,-29 5-184,1-1 0,0 0-1,-1 0 1,1 0 0,-1 0 0,1-1-1,-1 1 1,0-1 0,1 1 0,-1-1 0,0 0-1,0 0 1,0 0 0,0 0 0,-1 0-1,1 0 1,0 0 0,-1-1 0,0 1 0,1-1-1,-1 1 1,0-1 0,0 1 0,0-4-1,3-23-7406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09.835"/>
    </inkml:context>
    <inkml:brush xml:id="br0">
      <inkml:brushProperty name="width" value="0.025" units="cm"/>
      <inkml:brushProperty name="height" value="0.025" units="cm"/>
    </inkml:brush>
  </inkml:definitions>
  <inkml:trace contextRef="#ctx0" brushRef="#br0">1 0 17489,'0'0'7751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0.179"/>
    </inkml:context>
    <inkml:brush xml:id="br0">
      <inkml:brushProperty name="width" value="0.025" units="cm"/>
      <inkml:brushProperty name="height" value="0.025" units="cm"/>
    </inkml:brush>
  </inkml:definitions>
  <inkml:trace contextRef="#ctx0" brushRef="#br0">43 1 12844,'0'0'10058,"-3"61"-8617,6-27-512,-3 1-353,0 3-223,0-4-129,-9 2-160,2-4-32,-2 1-224,2-5-897,2-3-1474,-1-8-1953,6-6-4805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6.201"/>
    </inkml:context>
    <inkml:brush xml:id="br0">
      <inkml:brushProperty name="width" value="0.025" units="cm"/>
      <inkml:brushProperty name="height" value="0.025" units="cm"/>
      <inkml:brushProperty name="color" value="#E71224"/>
    </inkml:brush>
  </inkml:definitions>
  <inkml:trace contextRef="#ctx0" brushRef="#br0">46 523 13036,'0'0'8526,"-6"8"-8040,0 3-465,0 1 0,1 0 1,0 0-1,1 1 0,1-1 1,0 1-1,0-1 0,1 1 1,1 0-1,0 0 0,1 0 1,1 15-1,-1-26-15,0-1 0,0 0 0,0 0 0,0 1 0,0-1-1,0 0 1,0 1 0,1-1 0,-1 0 0,0 0 0,1 1 0,-1-1 0,1 0 0,0 0 0,-1 0-1,1 0 1,0 1 0,0-1 0,0 0 0,-1-1 0,1 1 0,0 0 0,0 0 0,1 0-1,-1 0 1,0-1 0,0 1 0,0 0 0,0-1 0,1 1 0,-1-1 0,0 0 0,0 1-1,1-1 1,-1 0 0,0 0 0,1 0 0,-1 0 0,0 0 0,0 0 0,1 0 0,0 0-1,3-1 24,-1-1-1,0 1 0,-1-1 0,1 0 0,0 1 0,0-2 0,-1 1 1,1 0-1,-1-1 0,0 1 0,0-1 0,4-4 0,1-5 67,0 1 0,0-2 0,-1 1 0,-1-1 0,0 0 1,-1-1-1,0 1 0,-1-1 0,-1 0 0,0 0 0,-1 0 0,0 0 0,-1-1 0,-2-23 0,-12 60 342,7 7-459,2 0-1,1 0 1,1 59-1,2-86 23,0-2-3,-1 1 1,1-1 0,0 1-1,0 0 1,0-1 0,0 1 0,0 0-1,0-1 1,0 1 0,0 0-1,0-1 1,0 1 0,0-1-1,0 1 1,0 0 0,1-1-1,-1 1 1,0-1 0,0 1 0,1 0-1,-1-1 1,0 1 0,1-1-1,-1 1 1,1-1 0,-1 1-1,0-1 1,1 1 0,-1-1-1,1 0 1,-1 1 0,1-1-1,0 0 1,-1 1 0,1-1 0,-1 0-1,1 0 1,0 0 0,-1 1-1,1-1 1,-1 0 0,1 0-1,0 0 1,-1 0 0,1 0-1,0 0 1,-1 0 0,1 0 0,0 0-1,-1-1 1,1 1 0,-1 0-1,1 0 1,0 0 0,-1-1-1,1 1 1,-1 0 0,1-1-1,0 0 1,3-1 22,-1 0-1,1-1 1,-1 0-1,1 1 1,-1-1-1,0-1 1,0 1 0,2-4-1,14-23 80,-2-2 0,-1 1 1,-2-2-1,-1 0 0,16-64 0,-14 29 1,10-137 1,-50 399 35,13-114-116,-4 98 0,16-160-10,-1-2-8,1 0 0,0 0 0,2-1 0,3 18 0,-5-30-3,1 0 1,-1 0-1,1 0 0,0-1 0,0 1 1,0 0-1,1-1 0,-1 1 1,1 0-1,-1-1 0,1 0 1,0 1-1,0-1 0,0 0 0,0 0 1,0 0-1,0 0 0,1-1 1,-1 1-1,1 0 0,-1-1 1,1 0-1,0 0 0,-1 0 0,1 0 1,0 0-1,0 0 0,4 0 1,-4-1-7,0-1 1,-1 1-1,1-1 1,0 1 0,0-1-1,0 0 1,0 0 0,-1 0-1,1-1 1,0 1-1,-1 0 1,1-1 0,-1 0-1,0 0 1,0 0-1,1 0 1,-1 0 0,0 0-1,-1 0 1,1-1-1,0 1 1,-1-1 0,1 1-1,-1-1 1,0 0-1,0 1 1,1-4 0,5-12 10,0 0 1,6-35 0,-12 50 0,108-530 4297,-106 520-4305,-1 6-6,-1 0-1,1-1 0,-1 1 0,0-1 1,-1 1-1,0-1 0,0 1 0,-2-14 1,1 22-31,0 0 1,-1 0 0,1-1 0,0 1-1,0 0 1,0 0 0,0 0-1,0 1 1,0-1 0,0 0 0,0 0-1,1 0 1,-1 1 0,0-1 0,1 0-1,-1 3 1,-10 22 1,2 1 0,1-1 0,1 1-1,1 1 1,-4 46 0,3 144 2,7-202 24,-1 1 15,2 0 0,0 0 1,0 0-1,2 0 0,0 0 1,1-1-1,9 26 0,0-25-219,-1-18-300,-11-1 440,1 0-1,-1 1 1,0-1 0,0 0 0,1 0 0,-1 0 0,-1-1 0,1 1 0,0 0 0,0 0 0,-1 0 0,1-1 0,-1 1 0,0-3 0,1-10-302,-1 0 1,-1 0-1,0 0 1,-1 1 0,-1-1-1,0 0 1,-1 1 0,0 0-1,-1 0 1,-1 0-1,0 0 1,-9-12 0,7 13 351,0 0 0,-1 1 0,-1 0 0,0 1-1,0 0 1,-1 1 0,-15-11 0,8 13 912,10 15 37,8-6-903,1 1-1,-1 0 1,0-1-1,0 1 0,1-1 1,-1 1-1,1 0 0,-1-1 1,1 1-1,0-1 0,-1 0 1,1 1-1,0-1 0,0 1 1,0-1-1,0 0 0,0 0 1,1 0-1,-1 0 0,2 2 1,3 1-160,1 0-1,0 0 1,0 0 0,0-1 0,0 0 0,1 0 0,-1-1-1,1 0 1,0 0 0,8 1 0,-5-2-717,0-1 1,0 1-1,0-2 1,0 0-1,0 0 1,20-5-1,14-12-4738</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2.178"/>
    </inkml:context>
    <inkml:brush xml:id="br0">
      <inkml:brushProperty name="width" value="0.025" units="cm"/>
      <inkml:brushProperty name="height" value="0.025" units="cm"/>
    </inkml:brush>
  </inkml:definitions>
  <inkml:trace contextRef="#ctx0" brushRef="#br0">200 1 13261,'0'0'10634,"-10"1"-10634,5-1-3,-1 1 1,0 1-1,1-1 0,-1 1 1,1 0-1,0 0 1,-1 1-1,1-1 1,0 1-1,0 0 1,1 1-1,-1-1 1,1 1-1,0 0 0,0 0 1,0 0-1,0 1 1,1-1-1,-1 1 1,-4 9-1,-3 3 26,0 0 0,1 0-1,1 1 1,0 0 0,2 1-1,0 0 1,1 0 0,1 1-1,1 0 1,0 0 0,0 20-1,4-38-17,0 0 0,1 0-1,-1 0 1,0 0 0,1 0-1,-1 0 1,1 0 0,0-1-1,0 1 1,-1 0 0,1 0-1,0-1 1,0 1 0,1-1-1,-1 1 1,0-1 0,1 1-1,-1-1 1,0 0 0,1 1-1,0-1 1,-1 0 0,1 0-1,0 0 1,-1-1 0,1 1-1,0 0 1,0 0 0,0-1-1,0 1 1,-1-1 0,1 0-1,0 0 1,0 0 0,0 0-1,0 0 1,0 0 0,0 0-1,0 0 1,2-1 0,2 0 65,0 1 0,0-1 1,0-1-1,0 1 0,0-1 0,0 0 1,-1 0-1,1-1 0,-1 0 1,1 0-1,-1 0 0,5-5 1,-6 4 31,0 0 1,-1 0 0,1-1 0,-1 1-1,0-1 1,-1 0 0,1 0 0,-1 0-1,0 0 1,0 0 0,-1-1 0,0 1-1,0 0 1,0-1 0,0-8 0,-2 14-101,0 0 1,0 0 0,1 0-1,-1 0 1,0 0 0,0 0-1,0 0 1,0 1 0,0-1-1,0 0 1,0 0 0,0 1-1,0-1 1,0 1 0,1-1-1,-1 1 1,-1 0 0,0 1-16,1-1-1,-1 1 1,1 0 0,0-1 0,0 1-1,0 0 1,0 0 0,0 0 0,0 0-1,0 0 1,1 0 0,-1 0 0,0 3-1,1-4 11,0 0 0,0 0 0,0-1-1,0 1 1,0 0 0,0 0 0,0-1-1,0 1 1,0 0 0,0 0 0,1-1-1,-1 1 1,0 0 0,1 0 0,-1-1 0,0 1-1,1-1 1,-1 1 0,1 0 0,-1-1-1,1 1 1,-1-1 0,1 1 0,-1-1-1,1 1 1,0-1 0,-1 1 0,1-1-1,0 0 1,-1 1 0,1-1 0,0 0-1,-1 0 1,1 1 0,0-1 0,0 0 0,-1 0-1,1 0 1,1 0 0,6 1 22,1 0 0,-1-1 1,0 0-1,1-1 0,-1 0 1,0 0-1,0-1 0,0 1 0,0-2 1,0 1-1,0-1 0,0-1 0,-1 1 1,0-1-1,1-1 0,-2 1 1,12-10-1,-15 14 13,-3 8 19,-3 21 81,-8 30 43,9-19-4318,2-40 4016,0 1 1,0-1-1,0 1 0,0 0 0,0-1 1,0 1-1,0-1 0,0 1 1,0 0-1,1-1 0,-1 1 1,0-1-1,0 1 0,1-1 0,-1 1 1,0-1-1,1 1 0,-1-1 1,0 1-1,1-1 0,-1 0 1,1 1-1,-1-1 0,1 1 1,-1-1-1,1 0 0,-1 0 0,1 1 1,-1-1-1,1 0 0,-1 0 1,1 0-1,0 1 0,-1-1 1,1 0-1,-1 0 0,1 0 0,-1 0 1,1 0-1,0 0 0,-1 0 1,1 0-1,-1 0 0,1-1 1,0 1-1,-1 0 0,1 0 0,-1 0 1,1-1-1,-1 1 0,1 0 1,-1-1-1,1 1 0,-1 0 1,1-1-1,-1 1 0,0-1 1,1 1-1,0-1 0,14-12-8350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2.552"/>
    </inkml:context>
    <inkml:brush xml:id="br0">
      <inkml:brushProperty name="width" value="0.025" units="cm"/>
      <inkml:brushProperty name="height" value="0.025" units="cm"/>
    </inkml:brush>
  </inkml:definitions>
  <inkml:trace contextRef="#ctx0" brushRef="#br0">1 65 13229,'0'0'5882,"8"5"-4467,-1-2-1216,0 0-1,1-1 1,-1 0-1,0 0 1,0 0-1,1-1 1,-1 0 0,12 0-1,-14-1-128,0 0-1,-1-1 1,1 1-1,0-1 1,0 0-1,-1-1 0,1 1 1,-1-1-1,1 0 1,-1 0-1,1 0 1,-1 0-1,0-1 1,0 0-1,0 0 1,-1 0-1,6-5 1,-9 7-11,1 1 1,0-1-1,0 0 1,0 1-1,0-1 1,-1 0-1,1 0 1,0 0-1,-1 1 1,1-1-1,0 0 1,-1 0-1,0 0 1,1 0-1,-1 0 1,1 0-1,-1 0 1,0 0-1,0 0 1,0-1 0,1 1-1,-1 0 1,0 0-1,0 0 1,0 0-1,-1 0 1,1 0-1,0 0 1,0 0-1,-1 0 1,1 0-1,0 0 1,-1 0-1,1 0 1,-1 0-1,1 0 1,-1 0-1,0 0 1,1 0-1,-1 1 1,0-1-1,0 0 1,1 0-1,-1 1 1,0-1-1,0 1 1,0-1-1,0 0 1,0 1 0,0 0-1,0-1 1,-1 0-1,-2 0-53,1 0-1,0 1 1,-1-1 0,1 0 0,-1 1-1,1 0 1,0 0 0,-1 0-1,1 0 1,-1 0 0,1 1-1,0 0 1,-1-1 0,1 1-1,0 0 1,-6 3 0,1 3-32,-1 0 0,1 0 0,1 0 0,-1 1 0,1 1 0,1-1 0,0 1 0,0 0-1,0 1 1,1-1 0,1 1 0,-1 0 0,2 0 0,-1 0 0,-3 21 0,7-29-94,0 0-1,0-1 0,0 1 1,0 0-1,0-1 0,0 1 0,1 0 1,-1-1-1,0 1 0,1-1 1,-1 1-1,1-1 0,0 1 1,-1-1-1,1 1 0,0-1 1,0 1-1,0-1 0,0 0 0,0 0 1,0 0-1,1 1 0,-1-1 1,0 0-1,0 0 0,1 0 1,-1-1-1,1 1 0,-1 0 1,1-1-1,-1 1 0,1 0 0,-1-1 1,1 0-1,0 1 0,-1-1 1,4 0-1,3 1-1078,0-1-1,0 0 0,0 0 1,0-1-1,0 0 1,13-4-1,18-10-5809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2.881"/>
    </inkml:context>
    <inkml:brush xml:id="br0">
      <inkml:brushProperty name="width" value="0.025" units="cm"/>
      <inkml:brushProperty name="height" value="0.025" units="cm"/>
    </inkml:brush>
  </inkml:definitions>
  <inkml:trace contextRef="#ctx0" brushRef="#br0">129 0 15086,'0'0'5926,"-9"2"-4826,5-1-1049,-1 0 1,0 1 0,1-1 0,-1 1 0,1 0 0,-1 0-1,1 1 1,0-1 0,0 1 0,0 0 0,0 0 0,0 0-1,1 1 1,-1-1 0,1 1 0,0 0 0,0 0-1,0 0 1,1 0 0,0 0 0,-1 1 0,1-1 0,-1 6-1,1-5-56,-1 1 0,1 0 0,1 0 0,-1-1 0,1 1 0,0 0 0,0 0-1,1 0 1,0 7 0,0-11-31,1 1-1,-1-1 0,1 0 1,0 0-1,0 1 1,0-1-1,0 0 0,1 0 1,-1 0-1,0 0 1,1 0-1,-1-1 0,1 1 1,0 0-1,0-1 1,-1 1-1,1-1 0,0 1 1,0-1-1,0 0 1,1 0-1,-1 0 0,0 0 1,5 1-1,48 12-579,-44-12 597,1 1 1,0 0-1,-1 1 0,22 9 0,-33-13 72,1 1 0,-1-1 0,0 0 0,0 0 1,0 0-1,1 1 0,-1-1 0,0 0 0,0 0 0,0 1 0,0-1 0,0 0 0,1 1 0,-1-1 0,0 0 0,0 1 0,0-1 0,0 0 0,0 0 1,0 1-1,0-1 0,0 0 0,0 1 0,0-1 0,0 0 0,0 1 0,0-1 0,0 0 0,-1 0 0,1 1 0,0-1 0,0 0 0,0 1 1,0-1-1,0 0 0,-1 0 0,1 1 0,0-1 0,0 0 0,0 0 0,-1 0 0,1 1 0,0-1 0,0 0 0,-1 0 0,1 0 0,0 0 0,-1 1 1,1-1-1,0 0 0,0 0 0,-1 0 0,-15 9 875,15-9-905,-25 12 347,-59 24 475,77-33-1736,-1-1 0,1 0 0,0-1 0,-17 1-1,20-3-2700,4-7-2238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3.918"/>
    </inkml:context>
    <inkml:brush xml:id="br0">
      <inkml:brushProperty name="width" value="0.025" units="cm"/>
      <inkml:brushProperty name="height" value="0.025" units="cm"/>
    </inkml:brush>
  </inkml:definitions>
  <inkml:trace contextRef="#ctx0" brushRef="#br0">99 259 15310,'0'0'7239,"-8"-1"-6689,5 0-537,0 0-1,1 1 1,-1 0-1,0-1 1,0 1-1,0 0 1,1 0-1,-1 1 1,0-1-1,0 1 1,0-1-1,1 1 1,-1 0 0,0 0-1,-4 2 1,4 0-25,0-1 1,0 1 0,1-1 0,-1 1-1,1 0 1,-1 0 0,1 0-1,0 1 1,0-1 0,1 0 0,-1 1-1,1-1 1,-3 8 0,2-4 4,0-1 0,1 1 1,0 0-1,0-1 0,0 1 0,1 0 0,0 0 1,1 10-1,-1-14 8,1-1 0,-1 0 1,0 0-1,1 0 0,0 0 1,-1 0-1,1 0 0,0 0 1,0 0-1,0 0 0,0-1 1,1 1-1,-1 0 0,0-1 1,1 1-1,-1 0 0,1-1 1,0 0-1,-1 1 0,1-1 1,0 0-1,0 0 0,0 0 1,0 0-1,0 0 0,0-1 1,0 1-1,0-1 0,4 1 1,3 0 20,-1-1 1,0 0 0,1-1-1,-1 0 1,1-1 0,-1 1-1,0-1 1,0-1 0,0 0-1,0 0 1,0-1 0,-1 1-1,1-2 1,-1 1 0,0-1-1,9-9 1,0 1-22,-1-2 1,-1 0 0,-1-1-1,0 0 1,18-29 0,-33 50 1158,-1 2-1048,0 1 0,0-1 0,1 0 0,0 1 0,0 0 0,1 0 0,0-1-1,1 1 1,-1 0 0,2 12 0,0-19-95,0 0-1,1 0 0,-1-1 1,0 1-1,0 0 1,0 0-1,0-1 1,1 1-1,-1-1 0,0 1 1,1-1-1,-1 0 1,0 1-1,1-1 1,-1 0-1,0 0 0,1 0 1,-1 0-1,1 0 1,-1 0-1,0-1 1,1 1-1,1-1 0,33-7 231,-21-1-269,0 1 1,0-2-1,-1 0 0,14-12 1,23-17 1,-66 89 393,14-47-323,-1 0 0,1 1-1,0-1 1,0 0 0,0 1-1,0-1 1,1 0 0,-1 1-1,1 5 1,1-8-36,-1 0 0,1 0 1,-1 0-1,1 0 0,0-1 0,-1 1 0,1 0 0,0 0 1,0-1-1,-1 1 0,1 0 0,0-1 0,0 1 1,0-1-1,0 1 0,0-1 0,0 1 0,0-1 0,0 0 1,0 0-1,0 1 0,0-1 0,0 0 0,0 0 0,0 0 1,0 0-1,0 0 0,0 0 0,0 0 0,0-1 1,0 1-1,0 0 0,0-1 0,2 0 0,3 0-19,0-1-1,1-1 1,-1 1-1,0-1 1,0 0-1,-1 0 1,1-1-1,-1 1 1,1-1-1,-1-1 1,0 1-1,-1-1 1,5-5-1,-3 4-54,0 0-1,0 1 0,1-1 1,0 1-1,0 0 0,12-6 0,-16 51 176,-2-20 37,0-19-142,0-1-1,0 1 1,-1-1-1,1 0 0,0 1 1,0-1-1,0 1 1,0-1-1,0 0 1,0 0-1,0 0 0,0 0 1,0 0-1,0 1 1,0-2-1,0 1 0,0 0 1,-1 0-1,1 0 1,0 0-1,0-1 0,2 0 1,23-5 110,-1-8-631,-1 0 1,-1-1-1,32-27 1,-14 11-2852,1 2-3400,-46 51 3467,2-7 3274,1-13-42,1-1 0,-1 1 0,1 0 0,0-1 0,0 1 0,-1 0 0,1-1-1,0 1 1,0 0 0,0 0 0,1-1 0,-1 1 0,0 0 0,1 1 0,0-2-19,-1-1 0,0 1 1,0-1-1,1 0 1,-1 1-1,1-1 0,-1 0 1,0 1-1,1-1 1,-1 0-1,1 1 1,-1-1-1,1 0 0,-1 0 1,1 0-1,-1 1 1,1-1-1,-1 0 0,1 0 1,-1 0-1,1 0 1,-1 0-1,1 0 0,-1 0 1,1 0-1,-1 0 1,1 0-1,-1 0 0,1-1 1,3 0-162,-1 0 0,0-1-1,0 1 1,0-1 0,0 0 0,0 0 0,0 0 0,-1 0-1,1-1 1,-1 1 0,1-1 0,3-4 0,27-53 1463,-21 32 1894,-1 0 0,-2-1 1,7-41-1,-17 73 341,-8 22-2477,-4 33-1434,10-25 358,1 1-1,3 35 1,0-59-473,0 0-1,0 0 1,1 0-1,0 0 0,1 0 1,0 0-1,0-1 1,1 0-1,1 1 1,-1-2-1,9 12 0,-10-20-5345,-4-11 2708,-7-15 559,-5 8 4366,-1 0 0,-1 1 0,-1 1 0,-17-15 0,16 16-236,0-1 0,1-1-1,-19-26 1,34 42-1382,1 1-1,0-1 1,-1 1 0,1-1-1,-1 1 1,1-1 0,0 1 0,0-1-1,-1 0 1,1 1 0,0-1-1,0 1 1,0-1 0,-1 0-1,1 1 1,0-1 0,0 0-1,0 1 1,0-1 0,0 0 0,0 1-1,1-1 1,-1 0 0,0 1-1,0-1 1,0 1 0,1-1-1,-1 0 1,0 1 0,1-2-1,20-6 930,45 8-1371,-46 1 615,117-1-3223,-90-4-3507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5.239"/>
    </inkml:context>
    <inkml:brush xml:id="br0">
      <inkml:brushProperty name="width" value="0.025" units="cm"/>
      <inkml:brushProperty name="height" value="0.025" units="cm"/>
    </inkml:brush>
  </inkml:definitions>
  <inkml:trace contextRef="#ctx0" brushRef="#br0">50 144 11050,'2'-7'1349,"-1"0"0,0 0-1,0 0 1,0-1 0,-1 1-1,0 0 1,-1-13-1,1 19-1317,-1 1 0,1 0 0,0 0-1,-1 0 1,1 0 0,0-1 0,-1 1-1,1 0 1,0 0 0,0 0 0,-1 0-1,1 0 1,0 0 0,-1 0 0,1 0-1,0 0 1,-1 0 0,1 0-1,0 0 1,-1 0 0,1 0 0,0 1-1,-1-1 1,1 0 0,0 0 0,0 0-1,-1 0 1,1 0 0,0 1 0,-1-1-1,1 0 1,0 0 0,0 1 0,0-1-1,-1 0 1,1 0 0,0 1 0,0-1-1,0 0 1,0 0 0,-1 1 0,-10 10-132,6-2 141,1 1 1,0-1 0,0 1-1,1 0 1,0 0 0,0 0-1,1 0 1,1 0 0,-1 1-1,2-1 1,0 0 0,1 21-1,0-30-12,-1 0 0,0 0 0,1 1 0,-1-1-1,1 0 1,-1 0 0,1 0 0,0 1 0,-1-1 0,1 0-1,0 0 1,0 0 0,0 0 0,0-1 0,0 1-1,0 0 1,0 0 0,0 0 0,0-1 0,0 1 0,0 0-1,1-1 1,-1 0 0,0 1 0,0-1 0,1 1 0,-1-1-1,0 0 1,1 0 0,-1 0 0,0 0 0,1 0-1,-1 0 1,0 0 0,0 0 0,1-1 0,-1 1 0,0 0-1,0-1 1,1 1 0,1-2 0,4 0 94,1 0 0,-1-1 0,0-1 0,0 1 0,10-8 0,0 0-70,-1-1 1,0-1-1,-1 0 0,-1-1 1,0-1-1,-1-1 1,0 1-1,-1-2 0,-1 0 1,9-19-1,-50 126-692,27-81 630,1 0 0,1 0 0,-1 1-1,2-1 1,-1 1 0,1-1 0,1 1 0,2 17 0,-2-25 20,0 0 0,0 0 0,0 0 0,-1 0 1,2-1-1,-1 1 0,0 0 0,0-1 0,0 1 0,1 0 0,-1-1 1,1 0-1,-1 1 0,1-1 0,0 0 0,-1 0 0,1 0 0,0 0 0,0 0 1,0 0-1,0 0 0,0-1 0,0 1 0,0-1 0,0 0 0,0 1 1,0-1-1,0 0 0,0 0 0,0 0 0,0 0 0,0-1 0,0 1 0,4-2 1,0 1 77,0 0 0,1-1 1,-1 0-1,0 0 1,0-1-1,0 0 0,-1 0 1,1 0-1,9-8 0,-7 4-53,-1-2-1,1 1 1,-1-1-1,-1 0 0,0 0 1,0-1-1,0 0 0,-2 0 1,1 0-1,-1-1 0,-1 1 1,0-1-1,0 0 1,-1 0-1,1-14 0,-7 36-433,-8 28 259,12-37 137,0 0 0,0-1 0,0 1 0,1 0 0,-1 0 0,1-1 1,-1 1-1,1 0 0,-1-1 0,1 1 0,0 0 0,0-1 0,0 1 0,0-1 0,0 0 0,0 1 0,0-1 0,0 0 0,1 1 0,-1-1 0,0 0 0,1 0 0,-1 0 0,1 0 1,-1 0-1,1-1 0,-1 1 0,1 0 0,0-1 0,0 1 0,-1-1 0,1 0 0,0 1 0,-1-1 0,1 0 0,0 0 0,0 0 0,0 0 0,-1 0 0,1-1 0,2 0 1,-1 1-6,1 0 0,-1-1 0,0 0 1,0 0-1,0 0 0,0 0 0,0 0 1,0 0-1,0-1 0,0 0 1,0 1-1,0-1 0,-1 0 0,1-1 1,-1 1-1,1 0 0,-1-1 0,0 1 1,0-1-1,0 1 0,3-7 1,-5 8 7,7-31 76,-8 31-85,1 0-1,0 1 1,0-1 0,0 1 0,-1-1-1,1 0 1,0 1 0,-1-1-1,1 1 1,-1-1 0,1 1-1,0-1 1,-1 1 0,1-1 0,-1 1-1,1-1 1,-1 1 0,0 0-1,1-1 1,-1 1 0,1 0 0,-1-1-1,0 1 1,1 0 0,-1 0-1,0 0 1,1 0 0,-1 0 0,0-1-1,1 1 1,-1 0 0,0 0-1,1 1 1,-1-1 0,0 0-1,1 0 1,-1 0 0,0 0 0,1 0-1,-1 1 1,1-1 0,-1 0-1,0 1 1,0 0 0,-1 0-7,1 0 1,-1 0 0,1 0-1,-1 1 1,1-1-1,0 1 1,-1-1 0,1 1-1,0-1 1,0 1-1,0 0 1,0-1 0,-1 4-1,2-4 8,0-1 0,-1 1 0,1 0 0,-1-1 0,1 1 0,0 0-1,-1 0 1,1-1 0,0 1 0,0 0 0,0 0 0,0 0 0,0-1 0,0 1 0,0 0 0,0 0 0,0-1-1,0 1 1,0 0 0,0 0 0,0 0 0,1-1 0,-1 1 0,0 0 0,0-1 0,1 1 0,-1 0-1,1 0 1,-1-1 0,1 1 0,-1-1 0,1 1 0,-1 0 0,1-1 0,1 1 0,41 11-355,-37-11 299,1 0 1,-1 0 0,1 1-1,-1 0 1,0 0-1,0 0 1,0 1 0,0 0-1,0 0 1,-1 0-1,0 1 1,1 0 0,-1 0-1,0 0 1,8 10-1,12 38 39,-11-18 120,-14-33-71,0-1-1,1 0 1,-1 0 0,0 0 0,0 1 0,0-1 0,0 0-1,0 0 1,0 0 0,0 1 0,0-1 0,0 0 0,1 0-1,-1 0 1,0 1 0,0-1 0,0 0 0,0 0 0,1 0-1,-1 0 1,0 0 0,0 0 0,0 1 0,1-1 0,-1 0-1,0 0 1,0 0 0,0 0 0,1 0 0,-1 0 0,0 0-1,0 0 1,0 0 0,1 0 0,-1 0 0,0 0-1,0 0 1,1 0 0,-1 0 0,0 0 0,0 0 0,0 0-1,1-1 1,-1 1 0,7-11 356,2-14-284,-3-4-52,-1 0 0,-1-1 0,0-45 0,31 79-1629,-23-3 895,-1-1 1,1 0 0,0-1 0,0 0 0,-1-1 0,16-4 0,-22 4 161,1 0 0,-1 0 0,0-1 0,0 1 0,0-1 0,0 0 0,0 0 0,-1-1 0,1 0 0,-1 1 0,0-1 0,0-1 0,0 1 0,-1-1 0,4-5 0,5-13-2627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5.599"/>
    </inkml:context>
    <inkml:brush xml:id="br0">
      <inkml:brushProperty name="width" value="0.025" units="cm"/>
      <inkml:brushProperty name="height" value="0.025" units="cm"/>
    </inkml:brush>
  </inkml:definitions>
  <inkml:trace contextRef="#ctx0" brushRef="#br0">135 1 8456,'0'0'3683,"-7"12"-2311,5-8-1287,-4 7 307,0 0 0,1 0 0,1 1 0,-1 0 1,2 0-1,0 0 0,0 0 0,-2 23 1,5-11 174,1-1 1,5 33 0,-4-49-487,-1 0-1,1 0 1,0 0-1,1 0 1,0 0-1,0 0 1,0 0-1,1-1 0,0 0 1,0 0-1,11 11 1,-15-16-64,1 0 0,0 0 0,0-1 0,-1 1 0,1 0 0,0 0 0,0-1 1,0 1-1,0 0 0,0-1 0,0 1 0,0-1 0,1 1 0,-1-1 0,0 0 0,0 1 0,2-1 1,-2 0-14,-1 0 0,1-1 0,-1 1 0,0 0 0,1 0 0,-1-1 0,1 1 0,-1 0 0,0-1 0,1 1 0,-1 0 0,0-1 0,1 1 0,-1 0 0,0-1 0,0 1 0,1-1 0,-1 1 0,0-1 0,0 1 0,0 0 0,1-1 0,-1 1 0,0-1 0,0 1 1,0-1-1,0 1 0,0-1 0,0-2-23,0 0-1,0 0 1,0 1 0,-1-1 0,1 0 0,-1 0 0,0 1 0,1-1 0,-1 0 0,0 1 0,-1-1 0,1 1 0,0-1 0,-2-1 0,-10-10-175,-1 1 1,0 0 0,-24-15 0,22 16 895,1 0 1,-28-27-1,43 38-651,0 1 0,0 0-1,0 0 1,0 0 0,0 0 0,-1 0-1,1-1 1,0 1 0,0 0 0,0 0-1,0 0 1,0 0 0,0-1 0,0 1-1,0 0 1,0 0 0,0 0 0,0-1-1,0 1 1,0 0 0,0 0 0,0 0-1,0 0 1,1-1 0,-1 1 0,0 0-1,0 0 1,0 0 0,0 0 0,0 0-1,0-1 1,0 1 0,0 0 0,1 0-1,-1 0 1,0 0 0,0 0 0,0 0-1,0 0 1,0-1 0,1 1 0,-1 0-1,0 0 1,0 0 0,0 0 0,0 0-1,1 0 1,-1 0 0,0 0 0,0 0-1,0 0 1,0 0 0,1 0 0,19-3 722,32 2-1136,-44 1 613,66 0-524,-43 0-4839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5.927"/>
    </inkml:context>
    <inkml:brush xml:id="br0">
      <inkml:brushProperty name="width" value="0.025" units="cm"/>
      <inkml:brushProperty name="height" value="0.025" units="cm"/>
    </inkml:brush>
  </inkml:definitions>
  <inkml:trace contextRef="#ctx0" brushRef="#br0">0 1 10890,'0'0'8873,"63"20"-12589,-24-6 1410,0 1-1922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6.301"/>
    </inkml:context>
    <inkml:brush xml:id="br0">
      <inkml:brushProperty name="width" value="0.025" units="cm"/>
      <inkml:brushProperty name="height" value="0.025" units="cm"/>
    </inkml:brush>
  </inkml:definitions>
  <inkml:trace contextRef="#ctx0" brushRef="#br0">142 26 9513,'0'0'16592,"-11"-4"-16096,7 3-446,-52-16 171,53 16-221,1 0 0,-1 1 1,0-1-1,0 1 0,0 0 1,0 0-1,0 0 0,0 0 1,0 0-1,0 1 0,1-1 1,-1 1-1,0 0 0,0 0 1,1 0-1,-1 0 0,0 0 1,1 1-1,-1-1 0,-3 4 1,5-5-38,1 1 1,-1 0-1,0-1 1,1 1-1,-1 0 1,1 0-1,-1-1 1,1 1-1,-1 0 1,1 0-1,-1 0 1,1 0 0,0 0-1,-1 0 1,1 0-1,0 0 1,0 0-1,0 0 1,0 0-1,0 0 1,0 0-1,0 0 1,0-1-1,0 1 1,0 0-1,1 0 1,-1 1-1,1 0-79,0-1-1,1 1 0,-1-1 1,0 1-1,1-1 1,-1 0-1,0 0 0,1 0 1,0 0-1,-1 0 0,1 0 1,-1 0-1,3 1 1,8 2-637,0-1 1,0 0-1,16 3 1,-23-6 554,40 7-774,-24-5 889,-1 1 0,1 2-1,-1 0 1,26 9 0,-45-13 155,1-1 1,-1 1-1,1-1 0,-1 1 0,1 0 1,-1-1-1,0 1 0,0 0 0,1 0 1,-1 0-1,0 0 0,0 0 0,0 0 1,0 0-1,0 0 0,0 1 0,0-1 0,0 0 1,-1 1-1,1-1 0,0 0 0,0 2 1,-2-1 70,1-1 0,0 0 1,0 1-1,-1-1 0,1 0 1,0 0-1,-1 1 0,0-1 1,1 0-1,-1 0 0,0 0 0,1 0 1,-1 0-1,0 0 0,0 0 1,0 0-1,0 0 0,0 0 1,-2 1-1,-5 4 300,-1-1 0,0 0 0,0 0 0,-1-1 0,-9 3 0,9-3-732,-1-1 1,1-1 0,-1 0 0,0 0-1,0-1 1,-13 0 0,24-1 115,-1 0 0,1 0 0,0 0 0,-1 0 0,1 0 0,-1 0 0,1 0 0,0 0 0,-1-1 1,1 1-1,-1 0 0,1 0 0,0 0 0,-1 0 0,1-1 0,-1 1 0,1 0 0,0 0 0,-1-1 0,1 1 0,0 0 0,0 0 0,-1-1 1,1 1-1,0 0 0,0-1 0,-1 1 0,1-1 0,0 1 0,0 0 0,0-1 0,0 1 0,0-1 0,-1 1 0,1 0 0,0-1 1,0 1-1,0-1 0,0 1 0,0 0 0,0-1 0,0 1 0,1-1 0,-1 1 0,0-1 0,0 1 0,0-3-1079,0-17-9905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6.675"/>
    </inkml:context>
    <inkml:brush xml:id="br0">
      <inkml:brushProperty name="width" value="0.025" units="cm"/>
      <inkml:brushProperty name="height" value="0.025" units="cm"/>
    </inkml:brush>
  </inkml:definitions>
  <inkml:trace contextRef="#ctx0" brushRef="#br0">86 255 14542,'0'0'6070,"-10"9"-4650,-1 0-876,1 1 0,0 0 1,1 1-1,-13 18 1,21-27-442,-1 1 1,0 0-1,1 0 0,-1 0 1,1 0-1,0 1 0,0-1 1,0 0-1,1 0 0,-1 1 1,1-1-1,0 7 0,0-8-95,1 0-1,-1 0 0,1 0 1,0 0-1,0 0 0,0 0 0,0 0 1,0 0-1,0 0 0,1 0 0,-1-1 1,0 1-1,1-1 0,-1 1 1,1-1-1,0 1 0,0-1 0,-1 0 1,1 0-1,0 0 0,0 0 1,4 1-1,2 2 6,0-1 0,0 0-1,0-1 1,0 0 0,0 0 0,0-1 0,1 0 0,-1-1 0,0 1 0,1-1 0,-1-1-1,1 0 1,-1 0 0,0-1 0,16-4 0,-14 1 2,0 0 1,0 0-1,-1 0 1,1-1-1,-1-1 1,0 0-1,-1 0 1,0 0-1,0-1 1,-1-1-1,8-9 1,-5 5-11,-1-1 1,-1 0 0,0-1 0,0 0 0,-2 0 0,0-1 0,0 0-1,-2 0 1,0 0 0,-1-1 0,0 1 0,-1-1 0,-1 0-1,-1 1 1,-1-1 0,-2-16 0,3 30-14,0 1-1,0 0 1,0 0-1,-1-1 1,1 1-1,-1 0 1,1 0-1,-1 0 1,0 0-1,0 0 1,0 0 0,0 0-1,0 0 1,-1 0-1,1 0 1,0 1-1,-1-1 1,1 0-1,-1 1 1,0-1-1,0 1 1,1 0 0,-1-1-1,0 1 1,0 0-1,0 0 1,0 0-1,0 1 1,-1-1-1,1 0 1,0 1-1,0-1 1,0 1 0,-1 0-1,1 0 1,0 0-1,0 0 1,-1 0-1,1 0 1,0 1-1,0-1 1,0 1-1,-1-1 1,-2 3 0,-5 1-15,1 0 1,0 1-1,0 0 1,0 1 0,1 0-1,0 0 1,0 1-1,-10 10 1,7-5 77,1 1 0,0 0-1,-12 21 1,20-30-43,-1 0 0,1 0 1,0 0-1,0 0 0,1 1 0,-1-1 0,1 0 0,0 1 0,0-1 1,1 1-1,-1 0 0,1-1 0,0 1 0,0-1 0,1 1 1,-1-1-1,2 8 0,0-10-11,-1 0 0,1 1 0,0-1 0,-1 0 0,1 0 0,0 0 0,0 0 0,0-1 0,1 1 0,-1-1 0,0 1-1,0-1 1,1 0 0,-1 1 0,1-1 0,-1 0 0,1-1 0,0 1 0,-1 0 0,1-1 0,5 1 0,66 0-225,-52-1-48,20-1-150,-16 0 8,46 4 1,-71-3 410,0 0 0,1 0 1,-1 0-1,0 1 0,1-1 1,-1 0-1,0 1 0,0-1 1,1 1-1,-1-1 0,0 1 1,0 0-1,0 0 0,0-1 1,0 1-1,0 0 0,0 0 1,0 0-1,0 0 0,0 0 1,0 0-1,-1 0 0,1 1 1,0-1-1,-1 0 0,1 0 1,-1 0-1,1 1 0,-1-1 0,1 3 1,-1 2-350,0 0-1,0 0 1,-1 0 0,1 0 0,-4 11 0,-1 13-3923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7.911"/>
    </inkml:context>
    <inkml:brush xml:id="br0">
      <inkml:brushProperty name="width" value="0.025" units="cm"/>
      <inkml:brushProperty name="height" value="0.025" units="cm"/>
    </inkml:brush>
  </inkml:definitions>
  <inkml:trace contextRef="#ctx0" brushRef="#br0">135 360 14318,'0'0'2829,"-9"0"-187,4 0-2481,-1 0-1,1 1 0,-1 0 0,0 0 0,1 1 0,0-1 0,-1 1 1,1 0-1,0 1 0,0-1 0,0 1 0,0 0 0,0 0 1,1 0-1,0 1 0,-1 0 0,1 0 0,0 0 0,1 0 0,-1 1 1,1-1-1,-5 9 0,7-10-123,-1 0 1,0 0 0,1 0-1,0 0 1,0 0-1,0 0 1,0 1-1,0-1 1,0 0-1,1 1 1,0-1 0,0 1-1,0-1 1,0 0-1,1 5 1,-1-6-25,1-1 0,0 1-1,0-1 1,0 0 0,0 1 0,0-1 0,0 0 0,0 1 0,1-1 0,-1 0 0,0 0-1,1 0 1,-1 0 0,1 0 0,-1-1 0,1 1 0,-1 0 0,1-1 0,-1 1 0,1-1-1,0 1 1,-1-1 0,1 0 0,0 0 0,-1 0 0,1 0 0,0 0 0,0 0 0,2-1-1,5 0 30,0 0 0,-1-1-1,1 0 1,-1 0 0,1-1-1,-1 0 1,0 0 0,0-1-1,0-1 1,-1 1 0,0-1-1,1 0 1,6-7-1,-8 7-20,-1 0 0,0 1 0,-1-1 0,1-1 0,-1 1 0,0-1 0,0 0 0,-1 0 0,1 0 0,-1 0 0,-1 0 0,1-1 0,-1 0 0,0 1 0,-1-1 0,0 0 0,1-7 0,-2 14-21,0 0 0,0 0 0,0-1 0,0 1 0,0 0 0,0-1 1,1 1-1,-1 0 0,0 0 0,0-1 0,0 1 0,0 0 0,0 0 0,-1-1 0,1 1 0,0 0 0,0 0 0,0-1 0,0 1 0,0 0 0,0 0 0,0-1 0,0 1 0,-1 0 0,1 0 0,0-1 0,0 1 0,0 0 0,0 0 0,-1 0 0,1 0 0,0-1 0,0 1 0,-1 0 0,1 0 0,0 0 0,0 0 0,0 0 0,-1 0 0,0-1 0,-8 10-19,-7 16-16,15-22 42,-1 0 0,1 0 0,0 0 0,1 0 0,-1 0 0,0 1-1,1-1 1,0 0 0,0 0 0,0 0 0,0 1 0,0-1 0,1 0 0,-1 0 0,3 6 0,-2-7-1,0-1-1,1 1 1,-1-1 0,1 1 0,-1-1 0,1 0-1,-1 0 1,1 0 0,0 0 0,0 0 0,-1 0-1,1 0 1,0 0 0,0-1 0,0 1 0,0-1-1,0 1 1,0-1 0,0 0 0,0 0 0,0 0-1,0 0 1,0 0 0,0 0 0,4-1 0,3-1-35,0 0 1,1-1 0,-1 0-1,0-1 1,0 1 0,-1-2-1,1 1 1,-1-1 0,0 0 0,0-1-1,11-10 1,-2 0-289,0 0 0,-1-1 1,22-31-1,-35 45 256,-1-1 1,1 1 0,-1-1-1,0 0 1,0 0 0,-1 0-1,1 0 1,-1 0-1,1 0 1,-1 0 0,-1 0-1,2-7 1,-8 11 35,-7 11 86,-9 11 74,13-9-22,0 0-1,1 0 1,-7 15 0,13-24-67,0-1 0,1 1 0,-1 0 0,1 0 0,0 0 0,0 0 1,0 0-1,1 0 0,-1 0 0,1 0 0,0 0 0,0 0 0,0 0 1,1 0-1,0 0 0,-1 0 0,3 4 0,-2-6-40,0-1-1,0 1 1,0-1-1,1 0 1,-1 1 0,1-1-1,-1 0 1,1 0-1,-1 0 1,1 0 0,0 0-1,-1-1 1,1 1-1,0 0 1,0-1 0,-1 1-1,1-1 1,0 0-1,0 1 1,0-1 0,0 0-1,0 0 1,-1 0-1,1-1 1,0 1 0,0 0-1,2-1 1,2 0 26,0-1-1,0 1 1,0-1 0,0 0 0,0 0 0,-1-1-1,8-4 1,5-7 9,0-1 0,-1 0 0,-1-1 0,-1-1 0,0-1 0,-1 0 0,-1-1 0,-1 0 0,0-1 0,-2 0 1,0-1-1,-1 0 0,-2-1 0,0 0 0,6-33 0,-34 138 532,1-11-639,12-14 66,1 0 0,3 76 0,3-133-1,1 1 0,0 0 0,1-1 0,-1 1 0,0-1 0,0 1 0,1 0 0,-1-1 0,1 1 0,-1-1 0,1 1 0,-1-1 0,1 1 0,1 1 0,-1-2 6,0-1 0,-1 1 0,1-1 0,-1 1 0,1-1 1,0 0-1,-1 1 0,1-1 0,0 0 0,-1 1 1,1-1-1,0 0 0,0 0 0,-1 0 0,1 0 0,0 0 1,0 0-1,-1 0 0,1 0 0,0 0 0,-1 0 0,2 0 1,2-1 29,-1-1 0,0 1 0,0 0 0,0-1 0,0 0 0,0 0 1,0 0-1,0 0 0,0 0 0,-1-1 0,1 1 0,1-4 0,15-18 119,-2-1 0,-1-1 0,-1-1 0,-1 0 0,-1 0 0,11-36 0,-10 18-338,-2 0 0,-2-1 0,6-61 0,-16 95-282,-3 12 149,-7 25 15,-9 46 202,14-29 95,1 0-1,3 1 1,7 75 0,-4-110 13,0 0 1,1 1 0,0-1 0,1 0 0,4 8 0,-4-11-33,-1 1 1,0 0-1,0 1 0,-1-1 0,0 0 1,0 1-1,0-1 0,0 13 0,-2-19 13,0 1 1,0-1-1,-1 0 0,1 0 0,0 0 0,-1 0 0,1 0 0,0 0 0,-1 0 0,1 0 0,0 0 0,-1 1 1,1-1-1,-1-1 0,1 1 0,0 0 0,-1 0 0,1 0 0,0 0 0,-1 0 0,1 0 0,0 0 0,0 0 0,-1 0 1,1-1-1,0 1 0,-1 0 0,1 0 0,0 0 0,0-1 0,-1 1 0,1 0 0,0 0 0,0-1 0,-1 1 0,1 0 1,0-1-1,0 1 0,0 0 0,0-1 0,0 1 0,-1-1 0,-13-13-187,-20-31-366,-48-86-1,70 110 589,11 20-15,0-1-1,0 1 1,0-1-1,0 1 1,1-1-1,-1 1 1,1-1-1,-1 1 1,1-1-1,0 0 1,-1 1-1,1-1 1,0-2-1,0 4 4,0-1 0,1 0 0,-1 1 0,0-1 0,0 1-1,1-1 1,-1 1 0,0-1 0,1 1 0,-1-1 0,0 1 0,1-1 0,-1 1-1,1-1 1,-1 1 0,1 0 0,-1-1 0,1 1 0,-1 0 0,1-1 0,-1 1 0,1 0-1,-1 0 1,2-1 0,4 0 50,-1 0 0,1 1 0,0 0-1,0 0 1,0 0 0,7 2 0,1-1-126,34 3 75,21 1-1573,-24-5-2567,-5-6-4050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6.580"/>
    </inkml:context>
    <inkml:brush xml:id="br0">
      <inkml:brushProperty name="width" value="0.025" units="cm"/>
      <inkml:brushProperty name="height" value="0.025" units="cm"/>
      <inkml:brushProperty name="color" value="#E71224"/>
    </inkml:brush>
  </inkml:definitions>
  <inkml:trace contextRef="#ctx0" brushRef="#br0">138 1 5317,'0'0'9711,"-10"1"-7309,4 0-2272,1 1 0,-1-1 0,1 1 0,0 0 1,0 0-1,0 1 0,0-1 0,0 1 0,0 0 0,1 1 1,-1-1-1,1 1 0,0 0 0,0 0 0,0 0 0,1 0 0,0 1 1,-1 0-1,1-1 0,-3 10 0,1-4-109,0 0 1,1 1-1,0 0 0,0 0 1,1 0-1,1 0 1,0 0-1,1 1 0,0 11 1,1-23-29,0 1 1,0 0 0,0-1 0,0 1 0,0-1 0,0 1 0,0-1-1,0 1 1,1 0 0,-1-1 0,0 1 0,1-1 0,-1 1-1,0-1 1,1 0 0,-1 1 0,0-1 0,1 1 0,-1-1 0,1 0-1,-1 1 1,1-1 0,-1 0 0,1 1 0,-1-1 0,1 0 0,-1 0-1,1 1 1,-1-1 0,2 0 0,24 1-493,25-13-290,-35 6 766,0 1-1,1 0 1,-1 2-1,1 0 1,0 0 0,0 2-1,27 0 1,-43 1 91,0 0 1,-1 1-1,1-1 1,0 0-1,0 0 0,0 1 1,-1-1-1,1 0 1,0 1-1,0-1 0,-1 1 1,1-1-1,0 1 1,-1-1-1,1 1 0,-1 0 1,1-1-1,-1 1 1,1 0-1,-1-1 0,1 1 1,-1 0-1,0 0 1,1-1-1,-1 1 0,0 0 1,0 0-1,1-1 0,-1 1 1,0 0-1,0 0 1,0 0-1,0 0 0,0-1 1,0 1-1,0 0 1,0 0-1,0 0 0,-1 0 1,1-1-1,0 1 1,-1 0-1,1 0 0,0-1 1,-1 1-1,0 1 1,-22 36 1515,12-27-1785,1 0 0,-2 0-1,1-1 1,-1 0 0,-1-1 0,0 0-1,0-1 1,-1-1 0,-19 9 0,-5-9-4225</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19.197"/>
    </inkml:context>
    <inkml:brush xml:id="br0">
      <inkml:brushProperty name="width" value="0.025" units="cm"/>
      <inkml:brushProperty name="height" value="0.025" units="cm"/>
    </inkml:brush>
  </inkml:definitions>
  <inkml:trace contextRef="#ctx0" brushRef="#br0">176 384 5733,'3'-31'9754,"-12"12"-5666,6 17-3979,0 1 0,0-1 1,0 1-1,0 0 0,0 0 1,0 0-1,-1 0 0,1 0 1,0 1-1,-1-1 0,1 1 1,0 0-1,0 0 0,-5 0 1,2 1-66,0 0 0,0 0 1,0 1-1,0 0 0,0 0 1,1 0-1,-1 1 0,1-1 1,-1 1-1,1 1 0,0-1 1,0 1-1,-6 5 0,8-6-8,1-1 0,-1 1 0,0-1-1,1 1 1,-1 0 0,1 0 0,0 0-1,0 0 1,0 1 0,1-1 0,-1 0-1,1 1 1,0-1 0,0 1 0,0 0-1,0-1 1,0 1 0,1 0 0,0-1-1,0 1 1,0 0 0,0 0 0,1 6-1,0-8-13,0-1 0,1 1 0,-1 0 0,0-1 0,0 1 0,1 0 0,-1-1 0,1 0 0,0 1 0,-1-1 0,1 0 0,0 0 0,0 0 0,-1 0 0,1 0 0,0 0 0,0 0 0,0-1 0,0 1 0,0-1 0,0 0 0,0 1 0,1-1 0,-1 0 0,0 0 0,0 0 0,0 0 0,3-1 0,1 0 54,0 1 0,0-1-1,0 0 1,0-1 0,0 1-1,0-1 1,0 0-1,9-5 1,-5 0-12,-1 0 0,1-1 0,-1 0 0,12-15 0,-17 19-48,-1 1 0,0-2 0,0 1 0,0 0 0,-1-1 0,0 1 0,1-1 0,-2 1 0,1-1 0,0 0 1,-1 0-1,0 0 0,1-7 0,-3 15-68,0 1 0,0-1 0,0 1 0,0-1 1,0 1-1,-1-1 0,1 0 0,-3 4 1,-8 20 84,10-21 0,1 0 0,0 1-1,0-1 1,0 1 0,1-1-1,0 1 1,0-1 0,1 0 0,0 1-1,0-1 1,0 1 0,3 5 0,-3-9 39,1-1 0,-1 1 1,1-1-1,0 0 0,0 0 1,-1 0-1,1 0 1,0 0-1,1 0 0,-1-1 1,0 1-1,1 0 0,-1-1 1,0 0-1,1 0 1,0 0-1,-1 0 0,1 0 1,0 0-1,-1-1 1,1 1-1,0-1 0,0 0 1,-1 0-1,1 0 0,0 0 1,0 0-1,-1 0 1,1-1-1,4-1 0,-1 1 6,1-1-1,-1-1 0,1 1 0,-1-1 0,0 0 0,0-1 1,0 0-1,0 0 0,-1 0 0,1 0 0,-1-1 0,0 0 1,-1 0-1,9-11 0,-4 3-55,0 0 1,-1-1-1,0 1 0,-1-2 1,8-20-1,-4-29-274,-10 59 32,-2 18-10,-1-1 142,0 1 38,1-3 69,-1 1 1,1-1-1,1 1 1,0 0-1,0-1 0,3 11 1,-3-20-6,0 0 1,1 0 0,-1 0-1,1 0 1,0 0 0,-1 0-1,1 0 1,0 0 0,-1 0 0,1 0-1,0-1 1,0 1 0,0 0-1,0-1 1,0 1 0,0-1-1,0 1 1,0-1 0,0 1-1,0-1 1,0 0 0,0 1 0,0-1-1,0 0 1,0 0 0,1 0-1,-1 0 1,0 0 0,0 0-1,0 0 1,0 0 0,0 0-1,0-1 1,0 1 0,0 0 0,0-1-1,0 1 1,0-1 0,0 1-1,0-1 1,0 1 0,1-2-1,41-24 486,38-66-756,-81 137-577,-1-38 822,-1 1 0,2 0 0,-1 0-1,1 0 1,0 0 0,2 13 0,-1-19 14,-1-1-1,0 0 1,1 1 0,0-1-1,-1 0 1,1 0 0,-1 1-1,1-1 1,0 0 0,0 0-1,0 0 1,0 0 0,0 0-1,0 0 1,0 0 0,0 0-1,0 0 1,2 0 0,-1 0 11,0 0 0,1-1 0,-1 1 0,0-1 0,0 0 0,1 0 0,-1 0 0,0 0 0,0 0 0,1 0 0,-1-1 1,0 1-1,0-1 0,0 0 0,3-1 0,3-1 16,-1-1 1,0 0 0,0-1-1,0 1 1,-1-1 0,1-1-1,-1 1 1,-1-1-1,10-11 1,41-63 69,-46 64-126,-2-1 1,1 0 0,-2 0 0,0-1 0,-1 1 0,-1-1 0,-1-1 0,-1 1 0,0-1 0,-1 1 0,-1-1 0,-2-31 0,1 49 17,0 0 0,0 0 0,0 1 0,0-1 0,0 0 0,0 0 0,0 0 0,0 1 0,0-1 0,0 0 0,0 0 0,-1 1 0,1-1 0,0 0 0,-1 1 0,1-1 0,0 0 0,-1 1 0,1-1 0,-1 0 0,1 1 0,-1-1 0,1 1 0,-1-1 0,0 1 0,1-1 0,-1 1 0,1-1 0,-1 1 0,0 0 0,0-1 0,1 1 0,-1 0 0,0 0 0,1-1 0,-1 1 0,0 0 0,0 0 0,0 0 0,1 0 0,-1 0 0,0 0 0,0 0 0,-1 0 0,0 1-19,0 0 0,0 0 0,1 0 1,-1 0-1,0 1 0,0-1 0,1 0 0,-1 1 0,0-1 0,1 1 0,0 0 0,-1-1 0,1 1 0,-2 3 0,-7 17 1,0 1-1,2 0 0,1 0 1,0 1-1,2 0 0,-5 47 1,9 150 47,4-193-31,1 0 1,1-1-1,9 31 1,6 21-70,-23-93 538,-12-67-82,3 0 0,-1-84 0,14 164-384,-1 0-1,1-1 1,-1 1-1,1 0 1,-1 0-1,1 0 1,0 0-1,0 0 0,-1 0 1,1 0-1,0 0 1,0 0-1,0 0 1,0 0-1,0 0 1,0 1-1,1-1 1,-1 0-1,0 1 1,0-1-1,0 1 0,1-1 1,-1 1-1,0 0 1,1 0-1,-1-1 1,0 1-1,0 0 1,1 0-1,-1 0 1,2 1-1,58-1-1879,-42 1 412,61-1-6655,-40-3 875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0.036"/>
    </inkml:context>
    <inkml:brush xml:id="br0">
      <inkml:brushProperty name="width" value="0.025" units="cm"/>
      <inkml:brushProperty name="height" value="0.025" units="cm"/>
    </inkml:brush>
  </inkml:definitions>
  <inkml:trace contextRef="#ctx0" brushRef="#br0">115 22 13132,'0'0'7496,"-10"-4"-6269,-30-12-421,38 15-782,1 1-1,0 0 0,0 0 0,-1 0 1,1 0-1,0 0 0,-1 0 0,1 0 1,0 0-1,0 0 0,-1 1 1,1-1-1,0 1 0,0-1 0,-1 1 1,1-1-1,0 1 0,0 0 0,0-1 1,0 1-1,0 0 0,0 0 0,0 0 1,0 0-1,-1 1 0,-15 27 212,15-24-92,0-2-110,0 0 1,0 0 0,1 0-1,0 0 1,-1 0 0,1 0-1,1 0 1,-1 0 0,0 1-1,1-1 1,-1 0 0,1 1-1,0-1 1,0 0 0,1 1-1,0 5 1,0-7-31,1 1-1,0 0 1,0-1-1,0 1 1,0-1 0,0 0-1,0 1 1,0-1-1,1 0 1,-1 0 0,1-1-1,0 1 1,-1 0 0,1-1-1,0 0 1,0 0-1,3 2 1,13 4-202,-3-1 63,-1 0-1,0 0 1,-1 2-1,1 0 1,-1 0 0,13 12-1,-25-18 157,1 1 0,0 0 0,-1 0 0,0 0-1,1 0 1,-1 0 0,0 0 0,-1 1 0,1-1 0,-1 1 0,1-1 0,-1 1-1,0 0 1,0-1 0,-1 1 0,1 0 0,-1 0 0,0 0 0,0-1 0,0 1 0,0 0-1,0 0 1,-1 0 0,0-1 0,0 1 0,0 0 0,0-1 0,-1 1 0,1-1-1,-1 1 1,-4 5 0,0 1 62,0 0 0,0-1 0,-1 1 0,-11 10 1,15-17 16,0 0 1,0 0 0,0 0-1,-1 0 1,1-1 0,-1 1-1,0-1 1,0 0 0,0 0-1,0 0 1,0-1 0,0 0 0,0 1-1,-6 0 1,9-3-78,0 1 0,0 0 0,0-1 1,0 1-1,0-1 0,0 1 0,0-1 0,0 1 0,0-1 0,0 0 1,0 0-1,0 1 0,0-1 0,0 0 0,1 0 0,-1 0 0,0 0 1,0 0-1,1 0 0,-1 0 0,1 0 0,-1 0 0,1 0 0,0 0 1,-1 0-1,1-1 0,0 1 0,0 0 0,0 0 0,-1 0 1,1 0-1,0-1 0,1 1 0,-1 0 0,0-2 0,5-47-130,3 17-399,3 1 1,1 1 0,1 0 0,1 1-1,32-50 1,-29 63 978,-16 17-465,-1-1 0,1 1 0,0 0 0,-1 0 0,1 0 0,-1 0-1,1 0 1,-1 0 0,1 0 0,-1 0 0,1 0 0,-1 0 0,1 0 0,0 1 0,-1-1 0,1 0-1,-1 0 1,1 0 0,-1 1 0,0-1 0,1 0 0,-1 1 0,1-1 0,-1 0 0,1 1 0,2 3-8,0 0 1,-1 0 0,0 0 0,1 0 0,-1 0 0,2 8-1,-1-5 13,-3-6 5,0-1 0,0 0 0,0 1 0,1-1 1,-1 0-1,0 0 0,0 1 0,0-1 0,0 0 0,1 0 0,-1 1 0,0-1 0,0 0 0,1 0 1,-1 0-1,0 1 0,0-1 0,1 0 0,-1 0 0,0 0 0,1 0 0,-1 0 0,0 0 1,0 0-1,1 0 0,-1 0 0,0 1 0,1-1 0,-1 0 0,0 0 0,1-1 0,-1 1 0,0 0 1,1 0-1,-1 0 0,0 0 0,0 0 0,1 0 0,-1 0 0,0 0 0,1-1 0,-1 1 1,0 0-1,0 0 0,1 0 0,-1 0 0,0-1 0,0 1 0,0 0 0,1 0 0,-1-1 0,0 1 1,0 0-1,0-1 0,0 1 0,1 0 0,-1 0 0,0-1 0,0 1 0,0 0 0,0-1 1,0 1-1,10-20 773,-8 9-637,0 0 0,0 0 0,-1 0 0,-1 0 0,0 0-1,0 0 1,-3-15 0,6 40-782,-3-11 625,1 0-1,0 1 0,0-1 1,0 0-1,0 0 1,0 0-1,0 0 1,1 0-1,0 0 1,0 0-1,2 2 1,-2-2 16,-1 0 0,1-1 0,0 1 0,0-1 0,1 0 0,-1 0 0,0 0 0,1 0 0,-1 0 0,1 0 0,0-1 0,0 1 0,0-1 0,-1 0 0,1 0 0,0 0 1,0 0-1,1 0 0,-1-1 0,0 1 0,0-1 0,0 0 0,0 0 0,0 0 0,0 0 0,1-1 0,-1 1 0,0-1 0,0 0 0,0 0 0,0 0 0,4-2 0,3-3 36,-1-1 0,0 0-1,0 0 1,-1 0 0,1-1 0,-2-1-1,11-12 1,-17 20-101,-1 47-481,1-44 538,-1 0 0,1 0 0,-1 0 0,1 0 0,0 0 0,-1 0 0,1 0 0,0-1 0,0 1 0,1 0 0,-1 0 0,0-1 0,1 1 0,-1-1 0,0 1 0,1-1 0,0 1 0,-1-1 0,1 0 0,3 2 0,-1-2 37,0 0 0,-1 1-1,1-2 1,0 1-1,0 0 1,0-1-1,0 1 1,0-1 0,0 0-1,5-1 1,2-1-603,0 0-1,0-1 1,0 0 0,-1-1 0,0 0 0,0 0 0,10-6-1,4-5-4364,2-1-2814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0.411"/>
    </inkml:context>
    <inkml:brush xml:id="br0">
      <inkml:brushProperty name="width" value="0.025" units="cm"/>
      <inkml:brushProperty name="height" value="0.025" units="cm"/>
    </inkml:brush>
  </inkml:definitions>
  <inkml:trace contextRef="#ctx0" brushRef="#br0">81 193 7783,'0'0'13074,"-8"-1"-11798,4 1-1117,0 0-1,0 0 1,0 0-1,1 1 1,-1-1 0,0 1-1,0 0 1,1 0 0,-1 0-1,1 1 1,-7 3-1,8-4-74,1 0 0,-1 1-1,1-1 1,-1 1-1,1-1 1,-1 1 0,1 0-1,0 0 1,0-1-1,-1 1 1,2 0-1,-1 0 1,0 0 0,0 0-1,0 0 1,1 1-1,0-1 1,-1 0 0,1 0-1,0 0 1,0 0-1,0 0 1,0 1 0,0-1-1,0 0 1,1 0-1,0 4 1,0-4-35,1-1 1,-1 1 0,0 0-1,0-1 1,1 1-1,-1-1 1,1 0-1,-1 1 1,1-1-1,-1 0 1,1 0-1,0 0 1,0 0-1,0 0 1,0 0-1,-1 0 1,1-1-1,0 1 1,0-1-1,0 1 1,0-1-1,0 0 1,1 0-1,-1 0 1,0 0-1,0 0 1,0 0 0,3-2-1,2 2 12,1-1 1,-1 0-1,0 0 1,0 0-1,0-1 0,0-1 1,9-3-1,-2-4-86,0 0 0,0 0 0,-1-2-1,-1 0 1,0 0 0,0-1 0,14-22-1,-19 25-4,0-1 0,-1 1-1,0-1 1,-1 0 0,0-1-1,-1 1 1,0-1 0,-1 0-1,0 0 1,-1 0 0,1-18-1,-16 140-278,12-100 291,1 0 0,1 0 0,0-1 1,0 1-1,1 0 0,0 0 0,1-1 1,0 1-1,1-1 0,-1 0 1,2 0-1,-1 0 0,1-1 0,1 1 1,0-1-1,7 8 0,-6-9-662,0-1 0,0 1 0,0-2 0,1 1 1,-1-1-1,13 6 0,19 4-5929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1.597"/>
    </inkml:context>
    <inkml:brush xml:id="br0">
      <inkml:brushProperty name="width" value="0.025" units="cm"/>
      <inkml:brushProperty name="height" value="0.025" units="cm"/>
    </inkml:brush>
  </inkml:definitions>
  <inkml:trace contextRef="#ctx0" brushRef="#br0">135 191 3812,'4'-8'8707,"-3"5"-8173,19-48 4285,-19 50-4660,-1-1 0,1 1 0,-1 0 0,1 0 0,-1-1 0,0 1 0,1 0 0,-1 0 0,0-1 0,0 1 0,0 0 0,0 0 0,0-1 0,0 1 0,-1 0 0,1 0 0,0-1 0,-1 1 1,1 0-1,-1 0 0,1-1 0,-1 1 0,1 0 0,-1 0 0,0 0 0,0 0 0,1 0 0,-1 0 0,0 0 0,0 0 0,0 1 0,0-1 0,0 0 0,0 0 0,0 1 0,-1-1 0,1 1 0,0-1 0,0 1 0,0-1 0,-2 1 0,-2 0-133,0 0-1,1 0 1,-1 0-1,0 1 1,1 0-1,-1 0 1,1 0-1,-1 1 1,1 0-1,0-1 1,-1 1-1,1 1 1,0-1-1,0 1 1,1-1-1,-1 1 1,0 0-1,1 1 1,0-1-1,0 0 1,0 1-1,0 0 1,0 0-1,1 0 1,0 0-1,0 0 1,-2 5-1,-2 3-50,1 1 0,0 0-1,1 1 1,0-1 0,1 1-1,1-1 1,0 1-1,0 16 1,2-29 23,0 0 0,0 1 1,0-1-1,0 0 0,0 0 0,0 1 0,0-1 1,1 0-1,-1 0 0,0 0 0,1 0 0,-1 1 1,1-1-1,0 0 0,-1 0 0,1 0 1,0 0-1,-1 0 0,1 0 0,0 0 0,0-1 1,0 1-1,0 0 0,0 0 0,0-1 0,0 1 1,0 0-1,0-1 0,0 1 0,0-1 0,0 1 1,1-1-1,-1 0 0,0 1 0,0-1 0,0 0 1,1 0-1,-1 0 0,0 0 0,0 0 0,0 0 1,1 0-1,-1-1 0,0 1 0,0 0 0,0-1 1,1 1-1,1-2 0,5 0 43,1-1 1,-1-1-1,0 0 0,0 0 1,11-8-1,0-1 4,0-2-1,-1 0 1,-1-2 0,0 1-1,-1-2 1,-1 0-1,-1-1 1,-1-1 0,0 0-1,-2 0 1,0-2 0,-1 1-1,10-36 1,-41 171-450,19-98 394,0 1 0,1 0 1,1 0-1,1 0 0,4 29 0,-4-43 8,0 0 1,0 0-1,0 0 1,1-1-1,-1 1 1,1 0-1,0 0 1,0-1-1,0 1 1,0-1-1,0 0 1,0 0-1,1 0 1,-1 0-1,1 0 1,0 0-1,-1 0 1,1-1-1,0 0 1,0 1-1,0-1 1,0 0-1,0 0 1,5 0-1,8 2 31,0-1 1,0-1-1,27-1 0,-26 0-35,-9 0 35,1 0 0,-1 0 0,0-1 1,0 0-1,0-1 0,0 1 0,0-2 1,0 1-1,-1-1 0,1 0 0,-1-1 1,1 0-1,-1 0 0,-1 0 0,1-1 0,0 0 1,-1-1-1,0 1 0,-1-1 0,1 0 1,-1-1-1,0 1 0,0-1 0,-1 0 1,0 0-1,0 0 0,-1-1 0,0 1 1,0-1-1,-1 0 0,0 0 0,0 0 1,-1 0-1,0 0 0,0 0 0,-1 0 0,-1-16 1,1 22-18,-1 1 0,1-1 0,-1 1 0,1-1 0,-1 1 0,0-1 0,1 1 0,-1-1 0,0 1 0,0 0 0,0 0 0,0-1 0,0 1 0,0 0 0,0 0 0,0 0 0,-1 0 0,1 0 0,0 0 0,-1 1 0,1-1 0,-1 0 0,1 1 0,-1-1 0,1 1 0,-1-1 0,1 1 0,-1 0 0,1-1 0,-1 1 0,1 0 0,-1 0 0,0 0 0,1 1 0,-1-1 0,1 0 0,-1 0 0,1 1 0,-1-1 0,-2 2 0,-2-1-38,0 1-1,0 0 0,0 1 1,0-1-1,0 1 0,0 0 1,0 1-1,-9 7 1,12-9 19,1 0 0,-1 1 0,1-1 0,0 1 0,0-1 0,0 1 0,0 0 0,0 0 0,1 0 0,-1 0 0,1 0 1,0 0-1,-1 0 0,2 0 0,-1 0 0,0 1 0,1-1 0,-1 0 0,1 5 0,1-5 1,-1-1-1,1 1 1,0-1-1,0 0 0,1 1 1,-1-1-1,0 0 1,1 1-1,-1-1 1,1 0-1,0 0 1,0 0-1,-1-1 1,1 1-1,1 0 0,-1-1 1,0 1-1,0-1 1,0 0-1,1 0 1,-1 1-1,1-2 1,-1 1-1,5 1 1,20 4-99,1 0 1,0-2 0,0-1 0,0-2 0,44-2 0,-24 0 143,-44 1 9,-1 0 1,0 0-1,1 0 0,-1 0 1,0-1-1,0 1 0,1-1 1,-1 0-1,0 0 0,0-1 1,0 1-1,0 0 0,0-1 1,0 0-1,0 0 0,-1 0 1,1 0-1,-1 0 0,1 0 1,-1-1-1,0 1 0,0-1 1,0 0-1,0 1 0,0-1 1,-1 0-1,1 0 0,-1 0 1,2-6-1,-2 4 30,0 0 0,0 0 0,0 0 0,-1-1 1,0 1-1,0 0 0,-1-1 0,1 1 0,-1 0 0,0 0 0,-1-1 0,1 1 0,-1 0 1,0 0-1,0 1 0,-1-1 0,-4-7 0,-29-32-2079,45 43-4664,30-3-719,-6 0 88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2.257"/>
    </inkml:context>
    <inkml:brush xml:id="br0">
      <inkml:brushProperty name="width" value="0.025" units="cm"/>
      <inkml:brushProperty name="height" value="0.025" units="cm"/>
    </inkml:brush>
  </inkml:definitions>
  <inkml:trace contextRef="#ctx0" brushRef="#br0">109 279 10442,'0'-2'474,"1"0"0,0-1 0,0 1 0,-1 0 0,1 0 0,-1 0 0,0 0 0,1 0 1,-1-1-1,0 1 0,0 0 0,0 0 0,-1 0 0,1-1 0,-1 1 0,1 0 0,-1 0 0,-1-2 0,2 3-308,-1 0-1,0 0 1,0 0 0,0 0-1,0 0 1,0 0-1,0 0 1,0 1 0,0-1-1,0 0 1,0 1-1,-1-1 1,1 1 0,0-1-1,0 1 1,-1-1-1,1 1 1,0 0 0,-1 0-1,1 0 1,0 0-1,-2 0 1,-1 0-137,1 1 0,-1-1 0,0 1 0,1 0 0,-1 0 0,1 0 0,-1 0 0,1 1 0,0 0 0,0-1 1,-1 1-1,1 0 0,0 1 0,1-1 0,-1 0 0,0 1 0,1 0 0,-1-1 0,1 1 0,-3 4 0,3-4-24,1 0 1,-1 0-1,0 1 1,1-1-1,0 0 0,0 0 1,0 1-1,0-1 1,0 0-1,1 1 0,-1-1 1,1 1-1,0-1 1,0 1-1,0-1 0,1 1 1,0 4-1,0-7 0,0 0 1,-1 0-1,1 0 0,-1 0 0,1 0 0,0 0 1,0 0-1,0 0 0,0 0 0,-1-1 0,1 1 1,0 0-1,0-1 0,0 1 0,1 0 0,-1-1 1,0 1-1,0-1 0,2 1 0,0-1 28,0 1 0,0-1-1,1 0 1,-1 0 0,0 0 0,1 0-1,-1 0 1,0-1 0,6-1-1,2-2 34,0-1-1,0 0 0,-1 0 0,1-1 0,-1 0 0,-1-1 1,1 0-1,-1-1 0,12-12 0,-2 1-33,-2-2 0,1 0 0,13-24 0,-20 28 59,-1-1 1,0 0-1,-2 0 1,0-1-1,-1 0 1,9-35-1,-21 78 72,-2 14-170,2 1-1,1 0 1,1 53 0,3-89-136,1 0-1,-1 0 1,1 0-1,-1 0 1,1 0 0,0 0-1,0 0 1,0-1 0,1 1-1,-1 0 1,1-1 0,-1 1-1,1-1 1,0 1 0,0-1-1,0 0 1,0 0-1,0 0 1,1 0 0,-1 0-1,1 0 1,-1-1 0,1 1-1,3 0 1,-2 0-728,1 0 0,-1-1 0,1 0 0,0 0 0,0 0 0,-1-1 0,1 0 0,0 0 0,7 0 0,19-5-8525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2.600"/>
    </inkml:context>
    <inkml:brush xml:id="br0">
      <inkml:brushProperty name="width" value="0.025" units="cm"/>
      <inkml:brushProperty name="height" value="0.025" units="cm"/>
    </inkml:brush>
  </inkml:definitions>
  <inkml:trace contextRef="#ctx0" brushRef="#br0">127 0 14894,'0'0'3208,"-10"2"-1686,4-2-1334,1 1 0,-1 0-1,1 0 1,0 1 0,-1-1 0,1 1 0,0 0 0,0 1-1,0-1 1,1 1 0,-1 0 0,0 0 0,1 1 0,0-1-1,0 1 1,0 0 0,0 0 0,1 0 0,-1 1 0,1-1-1,0 1 1,1 0 0,-1 0 0,1 0 0,0 0 0,-3 9-1,5-12-168,-1 0-1,1 0 1,-1 0-1,1 0 1,0 0-1,-1 0 1,1 0-1,0 0 1,0 0-1,1 0 1,-1 0-1,0 0 1,1 0-1,-1 1 1,1-1-1,0-1 1,0 1-1,0 0 1,0 0-1,0 0 1,0 0-1,0-1 1,0 1-1,1 0 1,-1-1-1,1 1 1,-1-1-1,1 0 1,0 1-1,-1-1 1,1 0-1,3 1 1,3 1 16,-1-1 1,1-1 0,0 0 0,-1 0 0,1 0 0,0-1-1,12-1 1,-17 1-19,0-1 0,0 1 0,0-1 0,1 1 0,-1-1 0,0 0 0,0 0 0,0-1 0,0 1 0,-1-1 0,1 1 0,0-1 0,-1 0 0,1 0 0,-1 0 0,1 0 0,-1 0 0,0-1-1,0 1 1,0-1 0,3-5 0,0-2 10,0 0-1,-1-1 1,0 0-1,4-16 1,-3 10-106,-8 25 42,0 2-90,0 0-1,0 0 1,1 0-1,-1 20 1,3-29-46,0 1 0,0 0 1,0 0-1,0 0 0,0-1 1,1 1-1,-1 0 0,1 0 0,-1-1 1,1 1-1,-1 0 0,1-1 1,0 1-1,0 0 0,0-1 1,0 1-1,0-1 0,0 0 0,0 1 1,1-1-1,-1 0 0,0 0 1,1 1-1,-1-1 0,1 0 0,-1-1 1,1 1-1,-1 0 0,1 0 1,0-1-1,0 1 0,-1-1 1,1 1-1,0-1 0,3 1 0,47-2-6169,-21-6 1949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3.372"/>
    </inkml:context>
    <inkml:brush xml:id="br0">
      <inkml:brushProperty name="width" value="0.025" units="cm"/>
      <inkml:brushProperty name="height" value="0.025" units="cm"/>
    </inkml:brush>
  </inkml:definitions>
  <inkml:trace contextRef="#ctx0" brushRef="#br0">137 196 4228,'0'0'13720,"-11"-5"-12423,9 4-1272,-1-1 45,0 0 0,-1 1 0,1-1 0,-1 1 0,1 0 0,-1 0 0,1 0 0,-1 0 0,0 1 1,-5 0-1,6 0-9,0 1 1,0 0 0,0 0 0,0 1 0,1-1-1,-1 0 1,0 1 0,1 0 0,0 0 0,-1 0-1,1 0 1,0 0 0,0 0 0,0 0 0,0 1-1,0-1 1,0 1 0,-2 4 0,0 1 138,-1-1 0,1 1 0,0 0 1,1 0-1,0 1 0,0-1 0,-2 12 0,5-18-181,0 0 0,-1-1 0,1 1-1,0 0 1,0 0 0,0-1 0,0 1-1,0 0 1,1 0 0,-1-1 0,1 1-1,-1 0 1,1-1 0,-1 1 0,1-1-1,0 1 1,0-1 0,0 1 0,-1-1-1,2 1 1,-1-1 0,0 0-1,0 1 1,0-1 0,1 0 0,-1 0-1,0 0 1,1 0 0,-1 0 0,1 0-1,-1-1 1,1 1 0,0 0 0,-1-1-1,1 1 1,0-1 0,-1 1 0,1-1-1,0 0 1,0 0 0,-1 0 0,3 0-1,5-1 10,-1 0-1,0 0 0,0 0 1,0-1-1,0-1 0,0 1 0,-1-1 1,1 0-1,-1-1 0,1 0 1,-1 0-1,-1-1 0,1 1 0,0-2 1,-1 1-1,0-1 0,0 0 1,-1 0-1,0 0 0,5-9 0,8-9 16,-2-2-1,0 0 0,-2-1 1,12-32-1,-1-16 302,-22 59 145,-18 51-420,7-15-76,0 1-1,1 0 0,2 0 0,0 0 1,1 1-1,1 0 0,1 0 1,1 41-1,1-62 8,0 1 0,0-1 0,0 0 0,0 1 1,1-1-1,-1 1 0,1-1 0,-1 1 0,1-1 0,-1 0 1,1 1-1,0-1 0,-1 0 0,1 1 0,0-1 0,0 0 0,0 0 1,0 0-1,0 0 0,0 0 0,1 0 0,-1 0 0,0 0 0,0 0 1,1-1-1,-1 1 0,0 0 0,1-1 0,-1 1 0,1-1 1,-1 0-1,1 1 0,-1-1 0,1 0 0,-1 0 0,1 0 0,-1 0 1,1 0-1,-1 0 0,1-1 0,-1 1 0,1 0 0,-1-1 0,0 1 1,3-2-1,2 0-13,0 0 1,0-1 0,-1 0-1,1 0 1,-1-1-1,0 1 1,0-1-1,0 0 1,7-8-1,-6 5 16,0-1 0,0 0 0,-1 0 0,0 0 0,0-1 0,-1 0 0,0 0-1,-1 0 1,0 0 0,0 0 0,-1-1 0,2-13 0,-27 65-329,21-36 346,-1 0-1,1 1 0,1-1 1,0 1-1,0-1 1,0 1-1,0 0 0,1-1 1,0 1-1,1 0 1,0-1-1,2 11 0,-2-14-10,-1-1 0,2 0-1,-1 1 1,0-1-1,0 0 1,1 0-1,-1 0 1,1 0-1,-1 0 1,1 0 0,0-1-1,0 1 1,0 0-1,0-1 1,0 0-1,0 1 1,0-1 0,0 0-1,1 0 1,-1 0-1,0 0 1,1-1-1,-1 1 1,1 0 0,-1-1-1,1 0 1,-1 0-1,1 0 1,-1 0-1,1 0 1,-1 0-1,1 0 1,-1-1 0,0 0-1,5-1 1,-1 0-18,1-1 0,-1 1 0,0-2 0,0 1 1,0-1-1,-1 1 0,1-2 0,-1 1 0,0 0 1,0-1-1,0 0 0,-1 0 0,5-8 0,-1 3-22,0-2 0,-1 1 0,-1-1 0,0 0 0,8-21 0,-31 68-71,13-28 94,0 1-1,0-1 1,1 1 0,0-1 0,0 1-1,-2 14 1,4-20 14,1 0 0,0 0 0,-1 0 0,1 0 0,0 0 1,0 0-1,1 1 0,-1-1 0,0 0 0,1 0 0,-1 0 0,1 0 0,-1 0 0,1 0 0,0 0 0,0 0 1,0 0-1,0 0 0,1-1 0,-1 1 0,0 0 0,1-1 0,-1 1 0,1-1 0,-1 1 0,4 1 1,-1-1 33,0-1 1,0 1 0,0-1-1,0 0 1,1-1 0,-1 1 0,0 0-1,1-1 1,-1 0 0,0 0-1,1-1 1,7-1 0,-7 1 11,0 0 0,0-1-1,0 0 1,0 0 0,0 0 0,0-1 0,0 0 0,-1 0-1,1 0 1,-1 0 0,0 0 0,0-1 0,0 0 0,-1 0 0,1 0-1,-1-1 1,0 1 0,0-1 0,-1 1 0,1-1 0,-1 0-1,0 0 1,0 0 0,0 0 0,-1 0 0,0-1 0,0 1-1,0 0 1,-1-1 0,0 1 0,0-1 0,0 1 0,-1 0 0,0-1-1,0 1 1,0 0 0,0 0 0,-1-1 0,0 1 0,0 0-1,0 1 1,-1-1 0,1 0 0,-5-4 0,-1-5-1937,11 8-3305,23 5-4932,-15 2 9601,19 1-5005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3.798"/>
    </inkml:context>
    <inkml:brush xml:id="br0">
      <inkml:brushProperty name="width" value="0.025" units="cm"/>
      <inkml:brushProperty name="height" value="0.025" units="cm"/>
    </inkml:brush>
  </inkml:definitions>
  <inkml:trace contextRef="#ctx0" brushRef="#br0">125 233 7399,'0'0'11253,"-10"-3"-10639,5 2-584,0-1 1,-1 1-1,1 0 0,-1 0 0,1 1 0,-1 0 0,1 0 1,-1 0-1,1 1 0,-7 1 0,9-1 26,1-1-1,-1 1 1,1 1-1,-1-1 0,1 0 1,-1 0-1,1 1 1,0 0-1,0-1 1,0 1-1,0 0 1,0 0-1,0 0 0,1 0 1,-1 0-1,0 1 1,1-1-1,0 0 1,0 1-1,-1-1 1,1 1-1,1-1 0,-1 1 1,0 0-1,1-1 1,-1 1-1,1 4 1,-1-4 52,1 0 0,-1-1 0,1 1 1,0 0-1,0 0 0,0 0 0,0-1 1,0 1-1,1 0 0,-1 0 0,1-1 1,0 1-1,0 0 0,0-1 0,0 1 0,0-1 1,1 1-1,-1-1 0,1 0 0,-1 1 1,1-1-1,0 0 0,2 2 0,1-1-52,-1-1-1,1 0 0,-1 0 0,1-1 0,0 1 0,0-1 1,0 0-1,-1 0 0,1-1 0,0 1 0,0-1 1,7-1-1,-3 0-35,0 0 0,0-1 0,0 0 0,0 0 0,-1-1 0,0-1 0,1 1 1,-1-1-1,0 0 0,-1-1 0,1 0 0,-1 0 0,0-1 0,0 0 0,-1 0 0,1-1 0,-1 1 0,-1-1 0,8-11 1,-5 6 3,0-1 1,-1 1 0,-1-1 0,1 0 0,-2-1-1,0 1 1,-1-1 0,0 0 0,-1 0 0,-1-1-1,2-19 1,-4 30-65,-1 0 0,1 0-1,-1 1 1,1-1 0,-1 0 0,0 1-1,0-1 1,0 1 0,-1-1 0,0 1-1,1 0 1,-1 0 0,0-1 0,0 1-1,-1 0 1,1 1 0,-1-1 0,1 0-1,-1 1 1,0-1 0,0 1-1,0 0 1,0 0 0,0 0 0,-1 1-1,1-1 1,0 1 0,-1-1 0,1 1-1,-1 0 1,0 1 0,1-1 0,-1 1-1,0-1 1,1 1 0,-1 0 0,0 0-1,0 1 1,1-1 0,-1 1 0,0 0-1,1 0 1,-1 0 0,1 0 0,-1 1-1,1-1 1,0 1 0,0 0 0,-1 0-1,1 0 1,0 0 0,1 1 0,-1-1-1,0 1 1,1 0 0,-1-1 0,1 1-1,0 1 1,0-1 0,-3 6-1,4-7 32,1 0 0,-1 0 0,0 0 0,1 0 0,-1 0 0,1 0 0,0 0 0,-1 1 0,1-1 0,0 0 0,0 0 0,1 0 0,-1 0 0,0 0 0,1 0 0,-1 0 0,1 0 0,0 0 0,0 0 0,-1 0 0,1 0 0,1 0 0,-1-1 0,0 1 0,0 0 0,1-1 0,-1 1 0,0 0 0,1-1 0,2 2 0,5 3-53,1 0-1,-1-1 0,1 0 0,19 7 0,-6-3-267,-12-4 232,0 0 1,-1 1 0,1 0-1,-1 0 1,-1 1-1,11 9 1,-16-12 103,-1 0 1,0-1 0,1 1 0,-2 1 0,1-1 0,0 0 0,-1 1-1,0-1 1,0 1 0,0 0 0,0 0 0,-1-1 0,0 1 0,0 0-1,0 0 1,-1 10 0,0 18-3226,0-27-4180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5.024"/>
    </inkml:context>
    <inkml:brush xml:id="br0">
      <inkml:brushProperty name="width" value="0.025" units="cm"/>
      <inkml:brushProperty name="height" value="0.025" units="cm"/>
    </inkml:brush>
  </inkml:definitions>
  <inkml:trace contextRef="#ctx0" brushRef="#br0">52 385 13485,'0'0'11013,"12"-4"-10538,1 0-426,-1-1 0,0-1-1,-1 0 1,20-13 0,-27 17-43,-1 0 1,0 0-1,-1 0 0,1 0 1,0-1-1,-1 1 0,1-1 1,-1 0-1,0 0 0,0 0 1,0 0-1,0 0 0,0 0 1,-1 0-1,1-1 1,-1 1-1,0-1 0,0 1 1,0-1-1,-1 1 0,1-1 1,-1 1-1,0-1 0,0 0 1,0 1-1,0-1 0,-1-4 1,0 7-25,0-1 0,1 1 1,-1 0-1,0-1 1,0 1-1,0 0 0,0-1 1,0 1-1,0 0 1,0 0-1,-1 0 0,1 0 1,0 0-1,-1 0 0,1 0 1,0 1-1,-1-1 1,1 0-1,-1 1 0,1-1 1,-1 1-1,1-1 1,-1 1-1,0 0 0,1 0 1,-1 0-1,1 0 0,-1 0 1,0 0-1,1 0 1,-1 0-1,1 1 0,-1-1 1,1 0-1,-1 1 0,-2 1 1,-3 0-83,1 0 1,0 1 0,0-1-1,0 1 1,0 1 0,0-1-1,-8 8 1,6-2 81,0-1-1,1 1 1,1 1-1,0-1 1,0 1-1,0 0 1,2 1-1,-1-1 1,1 1-1,1 0 1,0 0-1,0 0 1,-1 12-1,4-19 16,-1 0-1,0 0 0,1 1 0,0-1 1,0 0-1,0 0 0,1 0 1,-1 1-1,1-1 0,0 0 0,0 0 1,0 0-1,1 0 0,-1 0 0,1 0 1,0-1-1,0 1 0,1 0 1,-1-1-1,1 0 0,0 1 0,-1-1 1,1 0-1,1-1 0,-1 1 0,0 0 1,1-1-1,-1 0 0,1 0 0,0 0 1,0 0-1,0 0 0,-1-1 1,2 0-1,-1 0 0,0 0 0,6 1 1,5-1 15,0-1 0,-1 0 1,1 0-1,0-2 0,-1 1 1,1-2-1,-1 0 0,1-1 0,-1-1 1,0 0-1,-1 0 0,24-14 1,-12 3 205,0 0 0,-1-2 0,-1 0 0,-1-2 0,28-31 0,-56 70 134,2 0 0,-5 26 1,10-44-345,-1 0 0,1-1 0,-1 1 0,1 0 1,-1-1-1,1 1 0,-1 0 0,1-1 0,0 1 1,-1-1-1,1 1 0,0-1 0,-1 0 0,1 1 1,0-1-1,0 0 0,0 1 0,-1-1 0,1 0 1,0 0-1,0 0 0,0 0 0,0 0 0,-1 0 1,1 0-1,0 0 0,0 0 0,0 0 0,-1 0 1,1 0-1,0 0 0,0-1 0,1 0 0,32-7 162,2-13-143,-29 16-127,0 1 0,0-1 0,1 1 0,-1 1 0,1-1 0,0 1 0,0 1 0,0-1 0,0 1 0,14-1 0,-21 3 53,0 1 0,0 0 0,0-1-1,0 1 1,0 0 0,0 0 0,0 0 0,0 0-1,0 0 1,0 0 0,-1 0 0,1 0 0,0 0-1,-1 0 1,1 0 0,-1 0 0,1 0 0,-1 1 0,0-1-1,1 0 1,-1 0 0,0 3 0,0-2-63,1-1 1,-1 1-1,0 0 1,1 0-1,0 0 1,-1-1-1,1 1 1,0 0-1,0 0 1,0-1-1,0 1 1,0-1-1,0 1 1,0-1-1,1 0 1,-1 1 0,1-1-1,-1 0 1,1 0-1,2 2 1,0-3-51,-1 1 1,1-1-1,-1 0 0,1-1 1,-1 1-1,0 0 1,1-1-1,-1 0 1,1 0-1,-1 0 1,0 0-1,0-1 1,0 1-1,0-1 1,0 0-1,0 1 1,0-2-1,0 1 1,0 0-1,-1 0 1,0-1-1,3-3 1,8-9-1027,-1 0 0,18-31 0,-22 32-65,6-8 547,-2-1 0,0 0 0,-2-1-1,10-33 1,-14 33 1610,0 0 0,-2-1 0,-1 0 0,1-38 0,-5 68-619,0 0-1,0 0 0,0 1 1,-1-1-1,1 0 0,-5 8 1,-6 20 313,0 18-472,-6 72-1,17-108-85,0-1-1,1 1 0,0-1 1,2 1-1,-1-1 0,2 0 1,0 1-1,0-1 1,2-1-1,5 16 0,2-14 525,-5-18 56,-6 2-585,-1-1-1,1 0 1,-1 0-1,0 0 1,0 0-1,1 0 1,-1 0-1,0 0 0,-1 1 1,1-1-1,0 0 1,0 0-1,-1 0 1,0-3-1,-7-12-47,-1 1 0,0 0-1,0 0 1,-2 0 0,0 1 0,-1 1-1,-16-16 1,-16-21 69,42 50-8,1 0-1,1 0 1,-1 0-1,0 0 1,0 0-1,0-1 1,0 1-1,1 0 1,-1 0 0,1-1-1,-1 1 1,1 0-1,-1-1 1,1 1-1,0-1 1,0 1-1,-1 0 1,1-1-1,0 1 1,1-2-1,-1 2-20,1 0 0,-1 1 0,1-1 0,-1 0 0,1 1 0,0-1 0,-1 0 0,1 1 0,0-1 0,0 1 0,-1-1 0,1 1 0,0 0 0,0-1-1,0 1 1,0 0 0,0 0 0,-1-1 0,1 1 0,0 0 0,0 0 0,2 0 0,8 0-17,0 1-1,1 0 1,18 4 0,-26-4-89,89 13-3539,1-8-4608,-60-6 2651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5.385"/>
    </inkml:context>
    <inkml:brush xml:id="br0">
      <inkml:brushProperty name="width" value="0.025" units="cm"/>
      <inkml:brushProperty name="height" value="0.025" units="cm"/>
    </inkml:brush>
  </inkml:definitions>
  <inkml:trace contextRef="#ctx0" brushRef="#br0">105 30 7751,'0'0'13346,"-10"-6"-13362,-29-16-21,38 21 35,-1 1 1,0 0 0,1 0-1,-1-1 1,0 1-1,1 0 1,-1 1-1,1-1 1,-1 0-1,0 0 1,1 1 0,-1-1-1,1 1 1,-1-1-1,1 1 1,-1 0-1,1 0 1,-1-1-1,1 1 1,0 0 0,0 0-1,-1 0 1,1 1-1,0-1 1,0 0-1,0 0 1,0 1-1,0-1 1,0 0 0,0 1-1,0 2 1,0-2-36,0-1 1,0 1-1,0-1 1,0 1-1,0 0 1,1-1 0,-1 1-1,1 0 1,-1 0-1,1-1 1,0 1-1,0 0 1,0 0-1,0 0 1,0-1 0,0 1-1,0 0 1,0 0-1,1 0 1,-1-1-1,1 1 1,-1 0-1,1-1 1,0 1-1,0 0 1,1 2 0,8 2-521,1 1 1,-1-1 0,1-1-1,1 0 1,-1 0 0,17 3-1,43 21-369,-70-29 1030,-1 0 0,1 0 0,0 1 0,0-1 0,0 1 0,0-1 0,0 1 0,-1-1 0,1 1 0,0 0 0,0-1 0,-1 1 0,1 0 0,0-1 0,-1 1 0,1 0-1,-1 0 1,1 0 0,-1-1 0,0 1 0,1 0 0,-1 0 0,0 0 0,1 0 0,-1 0 0,0 0 0,0 0 0,0 0 0,0 0 0,0 0 0,0 0 0,0 0 0,0 1 0,-2 0 62,1 1-1,-1-1 1,1 0 0,-1 0 0,0-1-1,0 1 1,0 0 0,0-1 0,0 1-1,0-1 1,0 1 0,-4 0 0,-8 5 90,-1 0 1,-30 7-1,36-11-337,4-1-68,-1-1 0,0 1 0,1-1 0,-1 0 0,0 0 0,1-1 0,-1 1 1,0-1-1,0-1 0,0 1 0,-5-2 0,10 1-156,1 0 0,-1 1-1,0-1 1,1 0 0,0 0 0,-1 0 0,1 0 0,-1 0-1,1 0 1,0 0 0,0 0 0,0 0 0,-1 0-1,1 0 1,0 0 0,0 0 0,1-1 0,-1 1 0,0 0-1,0-1 1,1 0-439,2-20-6025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7.212"/>
    </inkml:context>
    <inkml:brush xml:id="br0">
      <inkml:brushProperty name="width" value="0.025" units="cm"/>
      <inkml:brushProperty name="height" value="0.025" units="cm"/>
      <inkml:brushProperty name="color" value="#E71224"/>
    </inkml:brush>
  </inkml:definitions>
  <inkml:trace contextRef="#ctx0" brushRef="#br0">5 185 13229,'0'0'6240,"-2"-10"-3715,2 6-2415,-1 1-1,1 0 1,-1 0 0,1-1-1,0 1 1,0 0 0,0-1-1,1 1 1,-1 0 0,1-1-1,0 1 1,0 0-1,0 0 1,0 0 0,0 0-1,1 0 1,0 0 0,-1 0-1,1 0 1,0 1 0,0-1-1,0 1 1,1-1 0,-1 1-1,1 0 1,-1 0-1,1 0 1,0 0 0,0 0-1,0 1 1,0-1 0,0 1-1,0 0 1,0 0 0,0 0-1,0 0 1,1 1 0,4-1-1,-5 0-106,0 0 0,0 0 0,0 0 0,0 1 0,1-1 0,-1 1 0,0 0 0,0 0 0,0 0-1,1 0 1,-1 1 0,0-1 0,0 1 0,0 0 0,0 0 0,0 0 0,0 0 0,0 1 0,0-1 0,0 1 0,0 0 0,-1 0 0,1 0-1,-1 0 1,1 0 0,-1 0 0,0 1 0,0-1 0,2 4 0,0 2-27,-1 0 1,0 0-1,0 0 0,-1 0 0,0 1 1,0-1-1,-1 1 0,0-1 0,-1 18 1,-5 100-1072,17-146 1347,-5 11-167,97-178 366,-72 125-390,-32 62-66,0 0 0,0 0 0,0 0 0,0 0-1,0 1 1,1-1 0,-1 0 0,0 0 0,0 0 0,0 0 0,0 0-1,0 0 1,0 1 0,0-1 0,0 0 0,1 0 0,-1 0 0,0 0-1,0 0 1,0 0 0,0 0 0,0 0 0,1 0 0,-1 0-1,0 1 1,0-1 0,0 0 0,0 0 0,0 0 0,1 0 0,-1 0-1,0 0 1,0 0 0,0 0 0,0 0 0,1 0 0,-1 0 0,0-1-1,0 1 1,0 0 0,0 0 0,0 0 0,1 0 0,-1 0 0,0 0-1,0 0 1,0 0 0,0 0 0,0 0 0,0-1 0,0 1 0,1 0-1,-1 0 1,0 0 0,0 0 0,0 0 0,0 0 0,0-1 0,0 1-1,0 0 1,0 0 0,0 0 0,0 0 0,0 0 0,0-1-1,4 25-137,-2 49 125,-2-54 1,0-5 9,1 1 0,0 0 0,1-1 0,6 21 0,-7-31 11,0-1 1,0 1-1,0-1 0,1 0 0,-1 0 1,1 1-1,0-1 0,-1 0 1,1 0-1,1-1 0,-1 1 1,0 0-1,1-1 0,-1 1 1,1-1-1,0 0 0,0 0 1,0 0-1,0 0 0,0-1 1,0 1-1,1-1 0,-1 0 1,5 2-1,-4-3 82,-1 0-1,0-1 1,0 1 0,0-1-1,1 1 1,-1-1 0,0 0 0,0 0-1,0 0 1,0-1 0,0 1-1,-1-1 1,1 1 0,0-1-1,-1 0 1,1 0 0,-1-1-1,1 1 1,-1 0 0,0-1 0,0 1-1,0-1 1,-1 0 0,1 1-1,-1-1 1,3-5 0,3-7 281,0 0 1,-1-1-1,7-29 1,-9 24-30,-1 0 1,2-28-1,-5 43-287,1 0 0,-1-1 0,-1 1 0,1 0 0,-1-1 0,0 1 0,0 0 0,-1 0 0,0 0 0,0 0 0,-6-11 0,8 16-59,-1 0 0,1 0 0,0 1 0,-1-1 0,1 0 0,-1 0 0,1 1 0,-1-1 0,0 1 0,1-1 1,-1 0-1,0 1 0,1-1 0,-1 1 0,0 0 0,0-1 0,1 1 0,-1 0 0,0-1 0,0 1 0,0 0 0,1 0 0,-1-1 0,0 1 0,-2 0 0,3 1-8,-1-1 0,0 1 1,0 0-1,1-1 0,-1 1 0,0 0 1,1 0-1,-1 0 0,1-1 0,-1 1 0,1 0 1,0 0-1,-1 0 0,1 0 0,0 0 0,-1 0 1,1 0-1,0 1 0,-4 51-524,4-51 513,0 0-34,0 0 0,0 0 0,0 0 0,0 0-1,0 0 1,0 0 0,0 0 0,1 0 0,-1-1 0,1 1 0,-1 0 0,1 0 0,0 0-1,-1-1 1,1 1 0,0 0 0,0-1 0,1 1 0,-1-1 0,0 1 0,0-1 0,1 1-1,-1-1 1,1 0 0,-1 0 0,1 0 0,-1 0 0,1 0 0,0 0 0,0 0 0,2 0-1,-1 0-223,0-1-1,0 0 0,0-1 0,0 1 0,0 0 0,0-1 0,-1 0 0,1 1 0,0-1 0,0 0 0,-1-1 0,1 1 1,0 0-1,-1-1 0,0 1 0,1-1 0,-1 0 0,0 0 0,0 0 0,4-4 0,16-23-5206,0-6-2926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6.155"/>
    </inkml:context>
    <inkml:brush xml:id="br0">
      <inkml:brushProperty name="width" value="0.025" units="cm"/>
      <inkml:brushProperty name="height" value="0.025" units="cm"/>
    </inkml:brush>
  </inkml:definitions>
  <inkml:trace contextRef="#ctx0" brushRef="#br0">0 103 12812,'0'0'5002,"1"10"-4212,2 189 2827,-3-35-1372,1-157-2083,0 0 0,1 0 1,-1 0-1,1-1 0,4 10 0,-6-16-125,0 1-1,0 0 0,0-1 0,0 1 0,1 0 1,-1 0-1,0-1 0,0 1 0,1 0 1,-1-1-1,0 1 0,1-1 0,-1 1 0,0 0 1,1-1-1,-1 1 0,1-1 0,-1 1 1,1-1-1,0 1 0,-1-1 0,1 0 0,-1 1 1,1-1-1,0 0 0,-1 1 0,1-1 1,0 0-1,-1 0 0,1 0 0,0 1 1,-1-1-1,1 0 0,0 0 0,0 0 0,-1 0 1,1 0-1,0 0 0,-1 0 0,1-1 1,0 1-1,-1 0 0,1 0 0,0-1 0,-1 1 1,1 0-1,0-1 0,-1 1 0,1 0 1,0-1-1,-1 1 0,1-1 0,-1 1 0,1-1 1,-1 1-1,0-1 0,1 1 0,-1-1 1,1 0-1,-1 1 0,0-1 0,1 0 0,-1 1 1,0-1-1,0 0 0,1 0 0,3-10-108,-1 1-1,0 0 0,0-1 0,-1 1 0,0-1 1,-1 0-1,0 0 0,-1 0 0,0 0 0,-2-13 1,1 17-185,1 3 103,-1 0 0,1 1 0,-1-1 0,0 1 0,0-1 0,-1 1 0,1-1 0,-1 1 0,1 0 0,-1 0 0,0 0 0,0 0 0,-4-4 0,5 6-55,14 12-292,-4-6 542,0 0-1,0-1 1,0 0 0,1-1 0,-1 0 0,1 0 0,0-1 0,0 0-1,-1-1 1,1 0 0,17-1 0,-23 1 5,-1-1-1,1-1 0,0 1 1,-1-1-1,1 1 1,-1-1-1,1 0 1,-1 0-1,1-1 1,-1 1-1,1-1 1,-1 0-1,0 0 1,0 0-1,0 0 1,0 0-1,0 0 1,-1-1-1,1 0 1,-1 1-1,1-1 0,-1 0 1,0 0-1,0 0 1,0-1-1,-1 1 1,1 0-1,-1-1 1,0 1-1,0-1 1,0 1-1,0-1 1,-1 0-1,1-3 1,-1 6-66,0 0 1,0 0-1,0 0 1,0 1 0,0-1-1,0 0 1,-1 0-1,1 0 1,0 1-1,-1-1 1,1 0 0,0 0-1,-1 1 1,1-1-1,-1 0 1,1 1 0,-1-1-1,1 0 1,-1 1-1,1-1 1,-1 1-1,0-1 1,1 1 0,-1-1-1,0 1 1,0 0-1,1-1 1,-1 1-1,0 0 1,0-1 0,1 1-1,-1 0 1,0 0-1,0 0 1,0 0 0,0 0-1,1 0 1,-1 0-1,0 0 1,0 0-1,0 0 1,0 0 0,1 1-1,-1-1 1,0 0-1,0 0 1,1 1 0,-1-1-1,0 1 1,0 0-1,-3 0-9,0 0-1,0 1 0,0-1 1,0 1-1,0 0 1,1 0-1,-1 1 0,1-1 1,-5 5-1,4-2 16,0 1 0,1 0 1,0-1-1,0 1 0,0 1 0,0-1 1,1 0-1,0 1 0,-1 9 0,2-14 19,1 0-1,0 0 1,-1-1-1,1 1 1,0 0-1,0 0 1,0 0-1,1 0 1,-1 0-1,0 0 1,1-1-1,-1 1 1,1 0-1,0 0 1,-1-1-1,1 1 1,0 0-1,0-1 1,0 1-1,0-1 1,1 1-1,-1-1 1,0 1-1,1-1 1,-1 0-1,0 0 1,1 0-1,0 0 1,-1 0-1,1 0 0,-1 0 1,1 0-1,0-1 1,0 1-1,0-1 1,-1 1-1,1-1 1,2 1-1,4-1 34,0 1 0,1-1 0,-1-1 0,0 1 0,0-1 0,0-1 0,0 0 0,0 0 0,0 0 0,0-1 0,-1 0 0,1-1 0,-1 0 0,0 0 0,0 0 0,-1-1-1,1 0 1,-1 0 0,0-1 0,0 1 0,-1-2 0,1 1 0,4-7 0,0-2-93,0 1 1,-1-2-1,0 1 0,-2-1 0,1 0 0,-2-1 1,0 0-1,-1 0 0,5-32 0,-9 36-161,0 0 0,0 0 0,-1 0-1,-1 0 1,-4-25 0,5 35 152,0 1 0,-1-1 0,0 1 0,0-1 0,0 0 0,0 1-1,0 0 1,0-1 0,0 1 0,-1 0 0,1-1 0,-1 1 0,0 0 0,0 0 0,0 0 0,0 0 0,0 1 0,0-1 0,0 1 0,0-1 0,-1 1 0,1 0 0,-1-1 0,1 1 0,-1 1 0,1-1-1,-1 0 1,1 1 0,-1-1 0,0 1 0,1 0 0,-1-1 0,0 1 0,0 1 0,-3-1 0,1 2 64,0 0 1,0 0-1,0 0 1,0 0-1,1 1 1,-1-1-1,1 1 0,0 1 1,0-1-1,0 0 1,0 1-1,0 0 0,1 0 1,0 0-1,0 0 1,0 1-1,0-1 0,0 1 1,1 0-1,-3 10 1,1-7 52,1 0 0,0 0 0,0 1 0,1 0 0,0-1 0,1 1 1,0 0-1,0 0 0,1 0 0,0 0 0,1 0 0,1 8 0,-1-14-42,1 0-1,-1-1 1,1 1 0,-1-1-1,1 1 1,0-1-1,0 0 1,0 1-1,0-1 1,0 0-1,1-1 1,-1 1-1,1 0 1,-1-1-1,5 3 1,52 21-17,-24-11-93,-31-12 97,0 1 0,0-1-1,0 1 1,-1 0-1,1 0 1,-1 0-1,0 0 1,0 0 0,0 1-1,0 0 1,0 0-1,-1-1 1,0 1 0,1 1-1,-2-1 1,1 0-1,0 0 1,-1 1-1,1 5 1,0-1 42,-1 1 1,-1 0-1,1-1 0,-2 1 1,1-1-1,-1 1 1,-1 0-1,-2 10 0,3-10-1116,1-8-2076,0-5-1940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6.614"/>
    </inkml:context>
    <inkml:brush xml:id="br0">
      <inkml:brushProperty name="width" value="0.025" units="cm"/>
      <inkml:brushProperty name="height" value="0.025" units="cm"/>
    </inkml:brush>
  </inkml:definitions>
  <inkml:trace contextRef="#ctx0" brushRef="#br0">1 42 9705,'0'0'7773,"9"6"-6390,-6-5-1271,51 26 1544,-50-25-1590,0-1 0,0 1 0,0-1 0,0 0 0,0-1 0,0 1 0,0-1 0,0 1 0,0-1 0,0-1 0,0 1 0,0 0 0,1-1 0,-1 0 0,4-1 0,-7 1-68,0 0 0,0 1 0,0-1 1,0 0-1,0 1 0,0-1 0,0 0 1,-1 0-1,1 0 0,0 0 1,-1 0-1,1 0 0,0 0 0,-1 0 1,1 0-1,-1 0 0,0 0 0,1 0 1,-1-1-1,0 1 0,0 0 1,0 0-1,0 0 0,0 0 0,0-1 1,0 1-1,0 0 0,0 0 1,0 0-1,-1 0 0,1-1 0,0 1 1,-2-2-1,1 1-105,0-1 0,0 1 0,0-1-1,0 1 1,0 0 0,-1 0 0,1-1 0,-1 1 0,0 0 0,0 0-1,0 0 1,0 1 0,0-1 0,-3-2 0,4 3 66,-1 0-1,0 0 1,-1 0 0,1 0 0,0 0-1,0 1 1,0-1 0,0 1 0,-1-1-1,1 1 1,0 0 0,0 0 0,-1 0-1,1 0 1,0 0 0,-1 0-1,1 1 1,0-1 0,0 1 0,0-1-1,-1 1 1,1 0 0,0 0 0,0 0-1,0 0 1,0 0 0,1 1 0,-1-1-1,-3 3 1,3-1 108,0 0-1,0 0 1,1 0 0,-1 0 0,1 0-1,-1 0 1,1 0 0,0 1-1,0-1 1,1 1 0,-1-1-1,1 0 1,0 1 0,-1-1 0,2 1-1,-1-1 1,0 1 0,1-1-1,0 4 1,0-5-52,0 0 0,1 0 0,-1 0 0,0 0 0,1-1 1,-1 1-1,1-1 0,-1 1 0,1-1 0,0 0 0,0 1 0,0-1 0,0 0 0,0 0 0,0 0 1,0 0-1,0-1 0,0 1 0,0-1 0,0 1 0,0-1 0,0 0 0,1 1 0,-1-1 0,4-1 0,57-1 287,-45-3-337,-1 0 1,0-1-1,-1 0 1,0-2-1,25-14 0,-1 1 713,-39 65 1057,-1-42-1784,0 0 1,0 0-1,0 0 1,1 0-1,-1 0 1,1-1-1,-1 1 1,1 0-1,0 0 1,-1 0-1,1-1 1,0 1-1,1 0 1,-1-1-1,0 1 1,0-1-1,1 1 0,-1-1 1,0 0-1,1 1 1,-1-1-1,1 0 1,0 0-1,-1 0 1,1 0-1,0 0 1,0-1-1,0 1 1,0-1-1,-1 1 1,4 0-1,4 0-1945,1 1-1,0-1 0,1-1 1,17-1-1,-3-1-3856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6.987"/>
    </inkml:context>
    <inkml:brush xml:id="br0">
      <inkml:brushProperty name="width" value="0.025" units="cm"/>
      <inkml:brushProperty name="height" value="0.025" units="cm"/>
    </inkml:brush>
  </inkml:definitions>
  <inkml:trace contextRef="#ctx0" brushRef="#br0">84 211 6534,'0'0'4543,"2"-8"-1868,7-25-294,-9 33-2314,1-1 1,-1 1 0,0 0-1,0-1 1,0 1 0,0-1-1,0 1 1,0 0 0,0-1-1,0 1 1,0 0 0,0-1-1,0 1 1,0 0 0,0-1-1,-1 1 1,1 0 0,0-1-1,0 1 1,0 0 0,0-1 0,-1 1-1,1 0 1,0-1 0,0 1-1,-1 0 1,1 0 0,0-1-1,0 1 1,-1 0 0,1 0-1,0 0 1,-1-1 0,1 1-1,0 0 1,-1 0 0,-17-1 758,-12 10-494,26-6-218,1-1 1,0 0-1,0 1 0,0 0 1,1 0-1,-1-1 1,1 2-1,-1-1 1,1 0-1,0 0 0,0 1 1,0-1-1,1 1 1,-1 0-1,1-1 1,0 1-1,0 0 0,0 0 1,1 0-1,-1 0 1,1 0-1,0 4 1,1-7-103,-1 0 0,1 0 0,-1 0 1,1 0-1,-1 0 0,1 0 0,0 0 1,0 0-1,-1 0 0,1 0 0,0 0 1,0-1-1,0 1 0,0 0 1,0-1-1,0 1 0,0 0 0,0-1 1,1 0-1,-1 1 0,0-1 0,0 0 1,0 1-1,0-1 0,1 0 0,-1 0 1,0 0-1,0 0 0,0 0 1,1 0-1,-1 0 0,0 0 0,2-1 1,3 0 26,0 1 0,-1-1 0,1 0 0,0-1 0,11-3 0,-6-1-125,0-1 1,0 0 0,-1-1-1,0 0 1,0 0-1,-1-1 1,0-1 0,-1 1-1,0-2 1,0 1-1,-1-1 1,0 0-1,-1 0 1,0-1 0,-1 1-1,0-1 1,-1-1-1,-1 1 1,0-1 0,0 1-1,-1-1 1,0-17-1,-9 33 663,-2 12-338,1 0 1,0 1-1,1 1 0,1-1 1,1 1-1,0 0 0,1 0 1,1 0-1,1 1 0,0-1 1,1 21-1,2-36-265,-1 0 1,1 1-1,0-1 0,-1 0 1,1 1-1,0-1 0,1 0 1,-1 0-1,0 0 0,1 0 1,-1 0-1,1 0 0,-1-1 1,1 1-1,0 0 0,0-1 1,0 1-1,0-1 0,0 0 1,0 0-1,0 1 0,0-1 1,1-1-1,-1 1 1,0 0-1,1 0 0,-1-1 1,0 0-1,1 1 0,-1-1 1,3 0-1,0 0-495,0 0-1,0 0 1,0 0-1,1-1 1,-1 0 0,7-2-1,-9 2-344,1 0-1,-1 0 0,0-1 0,0 1 1,0-1-1,0 0 0,0 0 1,0 0-1,3-3 0,6-11-9212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7.502"/>
    </inkml:context>
    <inkml:brush xml:id="br0">
      <inkml:brushProperty name="width" value="0.025" units="cm"/>
      <inkml:brushProperty name="height" value="0.025" units="cm"/>
    </inkml:brush>
  </inkml:definitions>
  <inkml:trace contextRef="#ctx0" brushRef="#br0">1 81 12588,'0'0'6833,"10"3"-4981,-3-1-1571,11 3 232,0 0 1,0-1-1,1-1 1,24 1-1,-38-4-433,-1 0-1,1-1 1,-1 1-1,1-1 1,-1 0-1,0 0 1,1 0-1,-1-1 0,0 1 1,0-1-1,6-3 1,-8 3-56,0 0 1,0 0-1,0 1 1,0-2-1,0 1 1,-1 0-1,1 0 1,-1 0-1,1-1 1,-1 1-1,0 0 1,0-1-1,0 0 1,0 1-1,-1-1 1,1 1-1,-1-1 1,1 0-1,-1 1 1,0-1-1,0-3 1,0 4-33,-1 0 0,1 1 0,-1-1 0,0 0 0,1 0 1,-1 1-1,0-1 0,0 0 0,0 1 0,0-1 0,0 1 0,0-1 1,-1 1-1,1 0 0,0 0 0,-1-1 0,1 1 0,-1 0 1,1 0-1,-1 0 0,0 0 0,1 1 0,-1-1 0,0 0 1,0 1-1,1-1 0,-1 1 0,0 0 0,0-1 0,0 1 0,0 0 1,-2 0-1,1 0-11,0-1 1,0 1 0,0 0 0,0 0-1,0 0 1,0 1 0,0-1-1,0 1 1,0-1 0,0 1 0,0 0-1,0 0 1,0 1 0,0-1-1,1 0 1,-1 1 0,0 0 0,1 0-1,-4 2 1,4-1 35,0-1 0,0 1-1,1-1 1,-1 1 0,0-1 0,1 1-1,0 0 1,0 0 0,0 0 0,0 0 0,0 0-1,0 0 1,1 0 0,0 0 0,-1 0 0,1 0-1,0 0 1,1 0 0,-1 0 0,0 0 0,1 0-1,0 0 1,-1 0 0,1 0 0,1 0-1,-1 0 1,0-1 0,3 5 0,-1-4 11,0 1-1,0-1 1,0 0 0,1-1 0,-1 1-1,1 0 1,0-1 0,0 0 0,0 0-1,0 0 1,0 0 0,0-1 0,1 0-1,-1 0 1,0 0 0,1 0 0,-1 0 0,9-1-1,133-11-11,-145 15 47,-1 0-1,1 0 0,-1 0 1,0 0-1,0 0 0,0 0 1,0-1-1,-1 1 1,1 0-1,-1 0 0,-2 5 1,1-1 208,2-7-252,0 0 1,0 0-1,0-1 0,0 1 1,0 0-1,0 0 0,0 0 1,0 0-1,1-1 1,-1 1-1,0 0 0,0 0 1,1-1-1,-1 1 0,1 0 1,-1 0-1,0-1 0,1 1 1,-1 0-1,1-1 1,0 1-1,-1 0 0,1-1 1,-1 1-1,1-1 0,0 1 1,1 0-1,28 6 297,37-13-667,-44 0-471,0-1 1,37-15-1,-4 0-2094,-56 22 2875,1 0 1,-1 0-1,1-1 0,-1 1 0,1 0 1,-1 0-1,1-1 0,0 1 0,-1 0 1,1 0-1,-1 0 0,1 0 0,-1 0 1,1 0-1,-1 0 0,1 0 1,0 0-1,-1 0 0,1 0 0,-1 0 1,1 1-1,-1-1 0,1 0 0,-1 0 1,1 0-1,-1 1 0,1-1 1,0 1-1,-6 14-3503,-5-3-1917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8.485"/>
    </inkml:context>
    <inkml:brush xml:id="br0">
      <inkml:brushProperty name="width" value="0.025" units="cm"/>
      <inkml:brushProperty name="height" value="0.025" units="cm"/>
    </inkml:brush>
  </inkml:definitions>
  <inkml:trace contextRef="#ctx0" brushRef="#br0">77 109 13100,'0'0'1276,"-7"1"-336,4 0-836,0-1 1,-1 1 0,1 0-1,0 0 1,0 0-1,0 0 1,0 0 0,1 1-1,-1-1 1,0 1-1,0 0 1,1 0 0,-1 0-1,1 0 1,0 0-1,0 1 1,0-1 0,0 1-1,0-1 1,0 1-1,0 0 1,1-1 0,0 1-1,-1 0 1,1 0-1,0 0 1,1 0 0,-1 1-1,0-1 1,1 0-1,-1 4 1,0-4-25,1 0-1,-1 0 1,1 0-1,-1 0 1,1 0-1,0 0 1,0 0-1,0 0 1,0 0-1,1 0 1,-1 0 0,1 0-1,0 0 1,0 0-1,0 0 1,0 0-1,1-1 1,-1 1-1,1 0 1,-1-1 0,1 1-1,0-1 1,0 0-1,4 5 1,-2-5 44,0 0-1,0-1 1,0 1 0,0-1 0,1 0 0,-1 0-1,0 0 1,0 0 0,1-1 0,-1 0 0,1 1-1,-1-2 1,0 1 0,1 0 0,-1-1 0,0 0-1,8-2 1,0-1 47,0-1 0,0 0 0,-1 0 0,1-2 0,-1 1 0,-1-1 0,1-1 0,-1 0 0,0 0 0,-1-1 0,15-17 0,-16 17-106,-1 0 0,0 0 0,-1-1 0,0 0 1,-1 0-1,0 0 0,0-1 0,-1 1 0,-1-1 0,0 0 0,0 0 0,-1 0 0,1-18 0,-6 25-322,-3 12 81,-3 13 49,4-3 113,0 2 1,2-1-1,-2 32 1,5-42 11,-1 1 0,2-1 0,-1 0 0,1 0-1,1 1 1,0-1 0,0 0 0,0 0 0,8 15 0,-8-21-10,0 0 0,0-1 0,0 1-1,0-1 1,0 1 0,1-1 0,0 0 0,-1 1 0,1-1 0,0-1 0,0 1 0,0 0 0,0-1 0,0 1 0,0-1-1,1 0 1,-1 0 0,0-1 0,0 1 0,1 0 0,-1-1 0,1 0 0,-1 0 0,1 0 0,-1 0 0,0-1-1,1 1 1,3-2 0,3 0-58,-1-1 0,0 0 0,1 0 0,-1-1-1,-1 0 1,1-1 0,-1 0 0,14-10 0,-22 15 79,1-1 0,-1 1 1,1-1-1,0 1 0,-1 0 1,1 0-1,0-1 0,-1 1 1,1 0-1,0 0 0,0 0 1,-1-1-1,1 1 0,0 0 1,0 0-1,-1 0 0,1 0 1,0 0-1,0 1 0,-1-1 1,1 0-1,0 0 0,-1 0 1,1 1-1,0-1 0,-1 0 1,1 1-1,0-1 0,-1 0 1,1 1-1,0-1 0,-1 1 1,1-1-1,0 2 0,19 24 79,-9-12-59,-8-11 10,-1 0 0,1-1 0,0 0 0,1 1 0,-1-1 0,0 0 0,1-1 1,-1 1-1,1-1 0,-1 1 0,1-1 0,0 0 0,-1 0 0,1-1 0,0 1 0,0-1 0,0 0 1,-1 0-1,1 0 0,0 0 0,0-1 0,0 0 0,-1 0 0,1 0 0,5-2 0,6-4 26,-1 0-1,0-1 0,0-1 0,24-20 1,-25 18-188,1 1 1,27-16 0,-40 26 68,-1-1-1,1 1 0,0-1 0,0 1 1,0-1-1,0 1 0,0-1 0,-1 1 1,1 0-1,0 0 0,0-1 1,0 1-1,0 0 0,0 0 0,0 0 1,0 0-1,0 0 0,0 0 1,0 0-1,0 0 0,0 1 0,0-1 1,0 0-1,0 0 0,0 1 0,-1-1 1,1 1-1,0-1 0,0 1 1,0-1-1,-1 1 0,1 0 0,0-1 1,0 1-1,-1 0 0,1-1 0,-1 1 1,1 0-1,0 0 0,-1 0 1,0-1-1,1 1 0,-1 0 0,1 0 1,-1 0-1,0 0 0,0 0 0,0 0 1,1 0-1,-1 1 0,9 17-4313,-8-18 4014,0-1 0,0 1 0,-1-1 0,1 1-1,0-1 1,0 0 0,0 1 0,0-1 0,0 0 0,0 0 0,0 1 0,0-1 0,0 0 0,0 0 0,0 0-1,0 0 1,0 0 0,0 0 0,0-1 0,0 1 0,-1 0 0,1 0 0,2-1 0,10-5-4921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8.832"/>
    </inkml:context>
    <inkml:brush xml:id="br0">
      <inkml:brushProperty name="width" value="0.025" units="cm"/>
      <inkml:brushProperty name="height" value="0.025" units="cm"/>
    </inkml:brush>
  </inkml:definitions>
  <inkml:trace contextRef="#ctx0" brushRef="#br0">192 1 9705,'0'0'3507,"-8"-1"-1473,-1 1-1806,-1 0 0,1 1 0,-1 0 0,1 1 0,0-1 0,0 2-1,-1-1 1,1 1 0,1 1 0,-1 0 0,0 0 0,1 0 0,0 1 0,0 1-1,1-1 1,-1 1 0,1 0 0,-12 14 0,18-19-228,0 0 1,0 0-1,1 0 0,-1 1 1,0-1-1,1 0 1,-1 0-1,0 1 0,1-1 1,0 0-1,-1 1 0,1-1 1,0 0-1,-1 1 1,1-1-1,0 1 0,0-1 1,0 0-1,0 1 0,1-1 1,-1 1-1,0-1 1,0 0-1,1 1 0,-1-1 1,1 0-1,-1 0 1,1 1-1,0-1 0,0 0 1,-1 0-1,1 0 0,0 0 1,0 1-1,0-1 1,0-1-1,0 1 0,0 0 1,0 0-1,1 0 0,-1 0 1,0-1-1,0 1 1,1-1-1,-1 1 0,0-1 1,2 1-1,10 3-108,-1 0-1,1-2 0,-1 1 1,17 0-1,-15-1-194,19 1-18,-24-3 302,-1 1 0,1-1 0,-1 1 1,1 1-1,-1 0 0,0 0 0,1 1 0,-1 0 1,0 0-1,13 8 0,-20-10 62,0 0 1,0 0 0,0 0-1,0 0 1,-1 1-1,1-1 1,0 0 0,-1 0-1,1 1 1,-1-1-1,0 0 1,1 1-1,-1-1 1,0 0 0,0 1-1,0-1 1,0 0-1,0 1 1,0-1-1,0 1 1,0-1 0,0 0-1,-1 1 1,1-1-1,-1 0 1,1 0-1,-1 1 1,1-1 0,-1 0-1,0 0 1,1 0-1,-1 1 1,0-1-1,0 0 1,0 0 0,0 0-1,0-1 1,-1 2-1,-41 34 1605,34-30-1625,-1 0-1,1 0 1,-1-1 0,0 0 0,-1 0-1,1-1 1,-16 3 0,41-27-4481,44-27-2033,-25 19 1232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9.192"/>
    </inkml:context>
    <inkml:brush xml:id="br0">
      <inkml:brushProperty name="width" value="0.025" units="cm"/>
      <inkml:brushProperty name="height" value="0.025" units="cm"/>
    </inkml:brush>
  </inkml:definitions>
  <inkml:trace contextRef="#ctx0" brushRef="#br0">29 222 6374,'0'0'9353,"-10"52"-7623,4-23-289,6 1-352,0 2-160,0-1-128,0-4-97,6-7-416,3-6-159,3-6-65,1-8 64,3 0-288,0-15-1474,-4-9-1729,3-5-2979</inkml:trace>
  <inkml:trace contextRef="#ctx0" brushRef="#br0" timeOffset="1">10 1 15182,'0'0'1185,"-9"49"-1217,20-35 32,6-1-1057,3-1-2370,-6-1-2274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29.897"/>
    </inkml:context>
    <inkml:brush xml:id="br0">
      <inkml:brushProperty name="width" value="0.025" units="cm"/>
      <inkml:brushProperty name="height" value="0.025" units="cm"/>
    </inkml:brush>
  </inkml:definitions>
  <inkml:trace contextRef="#ctx0" brushRef="#br0">59 262 7527,'0'0'1159,"-8"10"1163,-28 31 235,35-40-2361,-1 0-1,1 0 1,0 1 0,0-1 0,0 1-1,0-1 1,0 1 0,0-1 0,0 1-1,1 0 1,-1-1 0,0 1 0,1 0-1,0 0 1,-1-1 0,1 1 0,0 0-1,0 3 1,0-4-124,1 0 0,-1 0 0,1-1 0,0 1 0,-1-1 0,1 1 0,0 0 0,-1-1-1,1 0 1,0 1 0,0-1 0,-1 1 0,1-1 0,0 0 0,0 1 0,0-1 0,0 0 0,-1 0 0,1 0 0,0 0 0,0 0-1,0 0 1,0 0 0,0 0 0,1 0 0,6-1 113,-1 0-1,1 0 1,-1-1-1,1 0 1,-1 0-1,7-3 1,3-4-59,-1-1 0,-1-1 0,0 0 0,-1 0 0,0-2 0,0 0 0,-1 0 0,-1-1 0,12-19 0,-15 21-36,-1-1 1,-1 0-1,0-1 0,-1 1 0,0-1 1,-1-1-1,0 1 0,-2-1 1,0 0-1,0 0 0,0-25 1,-2 40-100,-1 0 1,0-1 0,0 1 0,0 0 0,0 0-1,0-1 1,0 1 0,0 0 0,0-1-1,0 1 1,0 0 0,0 0 0,0-1 0,0 1-1,0 0 1,0 0 0,0-1 0,0 1 0,0 0-1,0-1 1,0 1 0,0 0 0,0 0 0,0-1-1,-1 1 1,1 0 0,0 0 0,0 0 0,0-1-1,-1 1 1,1 0 0,0 0 0,0 0 0,0-1-1,-1 1 1,1 0 0,0 0 0,0 0 0,-1 0-1,1 0 1,0 0 0,-9 10-130,-7 21 71,5-6 58,-23 70-20,31-86 27,1 1 0,0-1 0,1 1 1,0-1-1,0 1 0,1 0 1,1-1-1,1 13 0,-1-19-14,1 0 0,-1 1 0,1-1 0,0 0 0,0 0 0,0 0 0,0 0 0,0 0 0,1-1 0,-1 1 0,1-1 0,0 1 0,0-1 0,0 0 0,0 0 0,0-1 0,0 1 0,1 0 0,-1-1 0,0 0 0,1 0 0,-1 0 0,1 0 0,0-1 0,-1 1 0,1-1 0,3 0 0,4 1-86,0 0-1,-1-1 0,1 0 1,-1-1-1,1 0 0,0 0 1,-1-2-1,12-3 0,-16 3 181,0 0-1,-1 0 0,1-1 0,-1 0 0,0 0 0,0 0 0,-1-1 1,1 0-1,-1 0 0,6-9 0,-8 13-15,-1 0 1,0-1-1,0 1 1,0-1-1,0 1 0,-1-1 1,1 1-1,0-1 1,-1 0-1,1 1 0,-1-1 1,1 0-1,-1 1 1,0-1-1,0 0 0,0 1 1,0-1-1,0 0 1,0 0-1,0 1 0,0-1 1,-1 0-1,1 1 1,-1-1-1,1 0 0,-1 1 1,0-1-1,1 1 1,-1-1-1,0 1 1,0-1-1,0 1 0,0 0 1,-1-1-1,1 1 1,0 0-1,0 0 0,-1 0 1,1 0-1,-1 0 1,1 0-1,-1 0 0,1 0 1,-3 0-1,2 0-78,0 1 1,-1-1-1,1 1 0,-1-1 1,0 1-1,1 0 0,-1 0 1,1 0-1,-1 0 0,1 0 1,-1 1-1,1-1 0,-1 1 1,1 0-1,-1-1 0,1 1 1,0 0-1,-1 0 0,1 1 1,0-1-1,0 0 1,0 1-1,0 0 0,0-1 1,0 1-1,0 0 0,0 0 1,1 0-1,-1 0 0,1 0 1,0 0-1,-1 1 0,1-1 1,0 0-1,0 1 0,1-1 1,-1 0-1,0 1 0,1-1 1,-1 1-1,1 0 0,0-1 1,0 1-1,0-1 0,0 1 1,0-1-1,1 1 0,-1-1 1,1 1-1,0-1 0,0 1 1,0-1-1,0 0 0,0 1 1,0-1-1,0 0 0,1 0 1,-1 0-1,1 0 0,3 4 1,5 0-77,1 0 0,0-1 1,0 0-1,1 0 1,-1-2-1,1 1 1,0-1-1,13 1 1,9 0 86,54-1 1,-86-3 140,0 0 1,1 0 0,-1-1-1,0 1 1,0-1 0,0 1-1,1-1 1,-1 0 0,0 0-1,0 0 1,0 0 0,0 0-1,-1-1 1,1 1 0,0 0-1,0-1 1,-1 0 0,1 1-1,-1-1 1,1 0 0,-1 0-1,0 1 1,0-1 0,0 0-1,0 0 1,0-1 0,0 1-1,0 0 1,-1 0-1,1 0 1,0-4 0,1-8 379,0-1-1,-1 1 1,-1-28 0,-1 22-375,0 8-109,0-1 1,-1 1-1,-6-19 1,5 19-145,0 1 1,1-1 0,-1-18 0,3 29-30,1 1 1,0-1 0,-1 1 0,1-1-1,-1 1 1,1-1 0,0 1-1,-1-1 1,1 1 0,0 0-1,0-1 1,-1 1 0,1 0-1,0 0 1,0-1 0,-1 1 0,1 0-1,0 0 1,0 0 0,0 0-1,-1 0 1,1 0 0,0 0-1,1 1 1,25 0-2475,32 10-4619,-28-7 1415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30.286"/>
    </inkml:context>
    <inkml:brush xml:id="br0">
      <inkml:brushProperty name="width" value="0.025" units="cm"/>
      <inkml:brushProperty name="height" value="0.025" units="cm"/>
    </inkml:brush>
  </inkml:definitions>
  <inkml:trace contextRef="#ctx0" brushRef="#br0">69 74 7271,'0'0'2456,"0"-9"645,-1-32 91,-6 20-429,-4 19-741,9 3-1956,1 0 0,-1-1 0,1 1 0,0 0 0,-1 0 0,1 1 0,0-1 0,0 0 0,-1 0 0,1 1 0,0-1 0,0 1 0,1-1 0,-1 1 0,-1 1 0,-7 32 478,2 0 1,1 1-1,2-1 1,1 1-1,3 54 1,0-88-538,-1-1-1,1 1 1,0-1 0,0 1 0,0-1 0,0 1 0,1-1-1,-1 1 1,0-1 0,1 1 0,-1-1 0,1 1-1,-1-1 1,1 0 0,-1 1 0,1-1 0,0 0 0,0 1-1,0-1 1,0 0 0,0 0 0,0 0 0,0 0-1,0 0 1,0 0 0,1 0 0,-1 0 0,0-1 0,1 1-1,-1 0 1,0-1 0,1 1 0,-1-1 0,1 1-1,-1-1 1,1 0 0,-1 0 0,1 1 0,-1-1 0,1 0-1,-1 0 1,1-1 0,-1 1 0,1 0 0,-1 0-1,0-1 1,3 0 0,4-1-115,0-1 0,0 0-1,0 0 1,0-1 0,-1 0-1,1 0 1,7-7 0,0-2-17,-12 9 304,1 1 0,0-1 0,0 1 0,0 0 0,0 0 0,1 0 0,7-4 1,-19 46 1133,4 20-2957,11-61-5451,0-7 187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31.441"/>
    </inkml:context>
    <inkml:brush xml:id="br0">
      <inkml:brushProperty name="width" value="0.025" units="cm"/>
      <inkml:brushProperty name="height" value="0.025" units="cm"/>
    </inkml:brush>
  </inkml:definitions>
  <inkml:trace contextRef="#ctx0" brushRef="#br0">1 345 14542,'0'0'6715,"9"1"-5487,5 2-909,48 7 118,-57-9-390,0-1-1,0 1 0,0-1 1,-1 0-1,1-1 0,0 1 0,0-1 1,-1 0-1,1 0 0,7-3 0,-11 4-39,0-1 0,-1 1 0,1 0 0,0 0-1,0-1 1,0 1 0,-1-1 0,1 1-1,0 0 1,0-1 0,-1 0 0,1 1 0,-1-1-1,1 1 1,0-1 0,-1 0 0,1 1 0,-1-1-1,1 0 1,-1 0 0,0 1 0,1-1-1,-1 0 1,0 0 0,0 0 0,1 1 0,-1-1-1,0 0 1,0 0 0,0 0 0,0 0-1,0 0 1,0 1 0,0-1 0,0 0 0,0 0-1,-1 0 1,1 0 0,0 0 0,-1 1-1,1-1 1,0 0 0,-1 0 0,1 1 0,-1-1-1,1 0 1,-1 1 0,1-1 0,-1 0-1,0 1 1,1-1 0,-1 1 0,0-1 0,1 1-1,-2-1 1,-2-2-43,0 1 0,0-1 1,0 1-1,0 1 0,0-1 0,0 0 0,-1 1 0,1 0 1,-5-1-1,6 2 13,-1 0 0,1-1 0,0 1 0,-1 0 0,1 0 0,0 1 0,0-1 0,-1 1 0,1 0 0,0 0 0,0 0 0,0 0 0,0 0 0,0 1 0,0-1 0,0 1 0,0 0 0,1 0 0,-1 0 0,1 0 0,-1 0 0,1 0 0,0 1 0,0-1 0,0 1 0,0 0 0,0 0 0,1-1 0,-1 1 0,1 0 0,0 0 0,-1 1 0,1-1 0,1 0 0,-1 0 0,0 0 0,1 1 0,0-1 0,0 0 0,0 1 0,1 5 0,-1-6 35,0 0 1,0-1 0,0 1 0,0 0 0,0-1 0,1 1-1,-1 0 1,1-1 0,0 1 0,0 0 0,0-1 0,0 1-1,0-1 1,1 0 0,-1 1 0,1-1 0,-1 0 0,1 0-1,0 0 1,0 0 0,0 0 0,0-1 0,4 3 0,-2-2 8,0 0 1,0-1-1,0 0 1,1 1-1,-1-2 0,1 1 1,-1 0-1,1-1 1,-1 0-1,1 0 1,-1 0-1,1-1 1,7-1-1,-4-1-16,0 0-1,0-1 1,0 0-1,0 0 1,0 0-1,-1-1 1,0 0-1,0-1 1,0 0 0,-1 0-1,0 0 1,0-1-1,0 1 1,-1-2-1,0 1 1,-1 0-1,1-1 1,-1 0-1,3-10 1,-8 23-12,1 0-1,0 1 1,0-1 0,0 0-1,1 0 1,0 1 0,0-1-1,0 0 1,0 0 0,1 0-1,4 9 1,-5-12 12,0-1 1,0 1-1,0 0 1,0-1-1,0 0 0,1 1 1,-1-1-1,0 1 1,1-1-1,-1 0 0,1 0 1,-1 0-1,1 0 1,0 0-1,-1 0 0,1-1 1,0 1-1,0 0 1,-1-1-1,1 1 0,0-1 1,0 0-1,0 0 1,0 1-1,0-1 0,-1-1 1,1 1-1,0 0 1,0 0-1,0-1 0,0 1 1,0-1-1,-1 1 1,1-1-1,0 0 0,-1 0 1,1 1-1,0-1 1,2-3-1,4-1-55,0-1 1,0 0-1,-1-1 1,0 0-1,0 0 0,-1-1 1,10-14-1,36-65-465,-46 77 503,3-9-60,0-1-1,0 0 1,-2 0-1,-1-1 0,0 0 1,-2 0-1,0 0 1,-2 0-1,1-40 0,-16 211 381,-1-11 271,14-36-19,-6-155 2266,4 44-2974,-1 0 0,0 0 0,-1 0 0,1 1 0,-1 0 1,-1-1-1,1 1 0,-8-8 0,-8-6-311,12 11 64,31 20 470,-3 1 47,1-2 0,31 10 0,-44-16-85,0-1 1,0-1 0,0 1-1,0-1 1,0 0-1,0-1 1,0 0-1,1 0 1,-1-1-1,11-2 1,-17 1 18,1 1 0,-1-1-1,1 0 1,-1 0 0,0 0 0,0 0 0,0 0 0,0 0 0,0 0 0,0-1-1,-1 1 1,1-1 0,-1 0 0,1 1 0,-1-1 0,0 0 0,0 0-1,0 1 1,-1-1 0,1 0 0,-1 0 0,1 0 0,-1 0 0,0 0-1,0 0 1,0 0 0,-2-4 0,2 7-65,0-1 1,0 1-1,0 0 0,0-1 0,-1 1 1,1 0-1,0 0 0,0-1 1,-1 1-1,1 0 0,0 0 0,-1 0 1,1-1-1,0 1 0,0 0 1,-1 0-1,1 0 0,0 0 0,-1 0 1,1 0-1,0-1 0,-1 1 0,1 0 1,0 0-1,-1 0 0,1 0 1,-1 0-1,1 0 0,0 1 0,-1-1 1,1 0-1,0 0 0,-1 0 1,1 0-1,0 0 0,-1 0 0,1 1 1,0-1-1,0 0 0,-1 0 0,1 0 1,0 1-1,0-1 0,-1 0 1,1 0-1,0 1 0,0-1 0,-1 0 1,1 0-1,0 1 0,-13 12-53,10-8 104,1 0 0,0 0 0,0 0-1,0 0 1,1 0 0,-1 0 0,1 1 0,1-1 0,-1 11 0,1-15-30,0 1 1,0-1-1,0 1 1,1-1-1,-1 1 1,0-1 0,1 1-1,-1-1 1,1 0-1,0 1 1,-1-1 0,1 0-1,0 1 1,0-1-1,0 0 1,0 0-1,0 0 1,0 0 0,0 1-1,0-2 1,0 1-1,1 0 1,-1 0 0,0 0-1,1-1 1,-1 1-1,1 0 1,-1-1-1,0 1 1,1-1 0,-1 0-1,1 1 1,-1-1-1,1 0 1,0 0 0,-1 0-1,3 0 1,9-1-147,0-1 1,0 0 0,0 0 0,0-1-1,14-6 1,34-6-637,-61 15 761,0-1-1,0 1 1,1 0-1,-1 0 1,0 0-1,1 0 1,-1 0-1,0 0 1,0 0-1,1 0 1,-1 1-1,0-1 1,1 0 0,-1 0-1,0 0 1,0 0-1,1 0 1,-1 0-1,0 0 1,0 1-1,1-1 1,-1 0-1,0 0 1,0 0-1,0 1 1,1-1-1,-1 0 1,0 0-1,0 1 1,0-1-1,0 0 1,0 0-1,1 1 1,-1-1-1,0 0 1,0 0-1,0 1 1,0-1-1,0 0 1,0 1-1,0-1 1,0 0-1,0 0 1,0 1-1,0-1 1,0 0 0,0 1-1,0-1 1,0 0-1,-1 0 1,1 1-1,0-1 1,0 0-1,0 0 1,0 1-1,0-1 1,-1 0-1,1 0 1,0 1-1,0-1 1,0 0-1,-1 0 1,1 0-1,-14 24 339,10-18-312,2-3 18,0 0 1,0 0-1,1 0 1,-1 0-1,1 1 1,0-1-1,0 0 1,0 1-1,0-1 1,0 1-1,1-1 1,-1 1-1,1-1 1,1 6-1,0-7-21,-1 0-1,1-1 1,1 1-1,-1-1 1,0 0-1,0 1 1,1-1-1,-1 0 1,0 0-1,1 0 1,-1 0-1,1 0 1,0 0-1,-1 0 1,1 0-1,0 0 1,-1-1-1,1 1 0,0-1 1,0 0-1,-1 1 1,1-1-1,0 0 1,0 0-1,0 0 1,0 0-1,-1 0 1,4-1-1,7 1-330,-1 0 307,0 0-1,0 0 0,22-5 0,-6-8-3071,-25 11 2493,-1 1 1,1-1-1,-1 1 1,0-1-1,1 0 1,-1 1 0,0-1-1,0 0 1,0 0-1,0 0 1,0 0 0,-1 0-1,1-2 1,1-16-13030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7.542"/>
    </inkml:context>
    <inkml:brush xml:id="br0">
      <inkml:brushProperty name="width" value="0.025" units="cm"/>
      <inkml:brushProperty name="height" value="0.025" units="cm"/>
      <inkml:brushProperty name="color" value="#E71224"/>
    </inkml:brush>
  </inkml:definitions>
  <inkml:trace contextRef="#ctx0" brushRef="#br0">119 0 15887,'0'0'1484,"-5"11"128,-25 38 921,-45 55 0,74-103-2539,1-1 0,-1 1 0,0-1 0,1 1 0,-1-1 0,1 1 0,-1-1 0,1 1 0,-1 0 0,1-1 0,0 1 0,-1 0 0,1-1 0,0 1 0,-1 0-1,1-1 1,0 1 0,0 0 0,0 0 0,0-1 0,0 1 0,0 0 0,0 0 0,0-1 0,0 1 0,0 0 0,0 0 0,0-1 0,0 1 0,1 0 0,-1 0 0,0-1-1,0 1 1,1 0 0,-1-1 0,1 1 0,-1 0 0,0-1 0,1 1 0,0-1 0,-1 1 0,1-1 0,-1 1 0,1-1 0,-1 1 0,1-1 0,0 0 0,-1 1 0,1-1 0,0 0-1,0 1 1,-1-1 0,1 0 0,0 0 0,-1 0 0,1 0 0,0 0 0,0 0 0,0 0 0,-1 0 0,1 0 0,0 0 0,0 0 0,7 1 0,0-1 0,-1 0 1,1 0-1,0-1 0,7-1 1,-6-1 27,-1 0 0,1 0 0,-1-1 1,0-1-1,0 1 0,0-1 0,0-1 0,-1 0 1,0 0-1,0 0 0,-1 0 0,0-1 0,0 0 1,0-1-1,-1 1 0,0-1 0,-1 0 0,1-1 1,-2 1-1,1-1 0,-1 1 0,0-1 0,-1 0 1,2-13-1,-4 22 4,0 0 0,0 0 0,0-1 0,0 1 0,0 0 0,0 0 1,0-1-1,0 1 0,0 0 0,0 0 0,0-1 0,0 1 0,0 0 0,0 0 0,0-1 0,0 1 1,0 0-1,0 0 0,0 0 0,0-1 0,0 1 0,-1 0 0,1 0 0,0-1 0,0 1 1,0 0-1,0 0 0,-1 0 0,1 0 0,0-1 0,0 1 0,0 0 0,-1 0 0,1 0 0,0 0 1,0 0-1,-1 0 0,1 0 0,0-1 0,0 1 0,-1 0 0,1 0 0,0 0 0,-1 0 0,-11 9 249,-9 17-384,17-14-223,0-1 1,1 1-1,0 0 1,0 0-1,2 0 1,-1 0-1,2 0 1,-1 0-1,3 16 1,-2-26 100,0-1 0,0 1 0,0-1 0,0 1 0,0 0 1,1-1-1,-1 1 0,1-1 0,-1 1 0,1-1 0,-1 1 1,1-1-1,0 0 0,0 1 0,0-1 0,0 0 0,0 1 1,0-1-1,0 0 0,0 0 0,0 0 0,1 0 0,-1 0 1,0 0-1,1-1 0,-1 1 0,1 0 0,2 0 0,17 1-5577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31.781"/>
    </inkml:context>
    <inkml:brush xml:id="br0">
      <inkml:brushProperty name="width" value="0.025" units="cm"/>
      <inkml:brushProperty name="height" value="0.025" units="cm"/>
    </inkml:brush>
  </inkml:definitions>
  <inkml:trace contextRef="#ctx0" brushRef="#br0">1 18 17649,'0'-6'544,"7"-1"-223,11 2-289,7 5-545,3 0-2722,8 0-2947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32.155"/>
    </inkml:context>
    <inkml:brush xml:id="br0">
      <inkml:brushProperty name="width" value="0.025" units="cm"/>
      <inkml:brushProperty name="height" value="0.025" units="cm"/>
    </inkml:brush>
  </inkml:definitions>
  <inkml:trace contextRef="#ctx0" brushRef="#br0">41 1 20115,'0'0'1698,"-20"75"-1218,10-32-224,1 5-160,7 1-64,2 0-32,0-2 0,0-2-416,7-6-1025,4-8-2179,1-7-4067</inkml:trace>
  <inkml:trace contextRef="#ctx0" brushRef="#br0" timeOffset="1">95 579 17617,'0'0'7975,"-11"48"-7302,22-43-481,-4 0-416,3-3-2114,-2-2-2819,1 0-7431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4:32.563"/>
    </inkml:context>
    <inkml:brush xml:id="br0">
      <inkml:brushProperty name="width" value="0.025" units="cm"/>
      <inkml:brushProperty name="height" value="0.025" units="cm"/>
    </inkml:brush>
  </inkml:definitions>
  <inkml:trace contextRef="#ctx0" brushRef="#br0">0 225 16528,'12'1'2231,"193"8"-1453,214-19 0,216-45-326,-475 38-698,-26 5 140,434-65 1338,-554 74-1321,-2 1-52,-1 0 0,1-1 0,-1-1 0,0 1 0,0-2 0,-1 0 0,14-7 0,-18 4-2060,-6 1-3435,-5-3-6957</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11.296"/>
    </inkml:context>
    <inkml:brush xml:id="br0">
      <inkml:brushProperty name="width" value="0.025" units="cm"/>
      <inkml:brushProperty name="height" value="0.025" units="cm"/>
    </inkml:brush>
  </inkml:definitions>
  <inkml:trace contextRef="#ctx0" brushRef="#br0">0 393 10218,'0'0'283,"9"1"-460,73 7 744,0-3-1,137-11 1,168-38 34,665-30 510,-103 45-395,583 2-653,384 30 444,-1558-18-367,657-36 62,-7-64-26,-913 97-250,29-6 62,-42 18-5310,-86 6 475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22.700"/>
    </inkml:context>
    <inkml:brush xml:id="br0">
      <inkml:brushProperty name="width" value="0.025" units="cm"/>
      <inkml:brushProperty name="height" value="0.025" units="cm"/>
    </inkml:brush>
  </inkml:definitions>
  <inkml:trace contextRef="#ctx0" brushRef="#br0">0 329 7399,'0'0'326,"10"1"-220,173 5 1266,283-29 0,509-28 910,4 46-1691,-293 4 369,1146-27-790,-1004 13-142,1264-44 637,-1465 38-556,917-89 2021,-1477 105-2007,2 0-683,-28-3-3930,-31 3 523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28.936"/>
    </inkml:context>
    <inkml:brush xml:id="br0">
      <inkml:brushProperty name="width" value="0.025" units="cm"/>
      <inkml:brushProperty name="height" value="0.025" units="cm"/>
    </inkml:brush>
  </inkml:definitions>
  <inkml:trace contextRef="#ctx0" brushRef="#br0">1 153 9065,'0'0'2519,"12"0"-2994,216-18 468,-32 0 20,266-8 95,639-18 339,-333 41 145,598 4 759,-261-14-508,45-18 1875,-1089 31-647,-90 0-37,-17 2-2956,23 0-1397,-1-1-3740,10-1 486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33.126"/>
    </inkml:context>
    <inkml:brush xml:id="br0">
      <inkml:brushProperty name="width" value="0.025" units="cm"/>
      <inkml:brushProperty name="height" value="0.025" units="cm"/>
    </inkml:brush>
  </inkml:definitions>
  <inkml:trace contextRef="#ctx0" brushRef="#br0">424 1120 3748,'0'0'950,"10"-7"1313,8-5-1876,1 1 0,0 1-1,1 0 1,0 1 0,0 1 0,1 1-1,0 1 1,33-5 0,764-19 1943,0 49-2135,-720-15-24,1334 11 305,-1240-15-450,730-17-21,171-29 777,-429 10-406,-438 31-303,196-14-50,465-80 74,-771 92-37,-71 6-26,76-12 0,-117 12 32,0 0 1,0 0 0,0-1-1,0 1 1,0-1 0,0 0 0,0 0-1,0-1 1,-1 1 0,1-1-1,-1 1 1,0-1 0,0 0 0,0 0-1,0-1 1,0 1 0,-1-1-1,0 1 1,1-1 0,-1 0 0,0 0-1,-1 0 1,1 0 0,-1 0-1,0 0 1,1-6 0,1-12-90,0 1 0,-2 0 0,-1-1 0,-2-26 1,0-2 38,1 36-27,-1 0 0,0 0 0,-1 0 0,0 0 1,-1 1-1,-1-1 0,0 1 0,-1 0 1,0 0-1,-1 1 0,0 0 0,-1 0 0,0 0 1,-1 1-1,-1 1 0,-11-12 0,1 4-5,0 1 1,-1 1-1,0 0 0,-1 2 0,-1 0 1,-1 2-1,-43-17 0,-23 1-107,-1 3 1,-1 4-1,-135-12 1,-286 6-1030,362 22 851,-2003-20-436,1191 57 392,354-9 119,-1222 71 317,1225-32-66,432-35-62,-246 70 1,387-87 41,2 0 0,-1 2 0,2 2 1,-1 1-1,2 1 0,-29 21 0,50-31-19,0 1-1,0 0 1,0 0-1,1 1 1,0 0-1,1 1 0,-1-1 1,2 1-1,-1 0 1,-4 12-1,8-14-23,-1 1 0,1 0 0,1-1 0,-1 1 0,1 0 0,1 0 0,-1 0 0,1 0 0,1 0 0,0 0 0,0-1 0,0 1 0,1 0 0,0 0 0,4 8 0,0-2 34,1 0 1,1-1-1,0 0 0,1 0 0,0-1 0,1 0 0,0 0 0,1-1 1,0-1-1,1 0 0,0-1 0,18 12 0,16 6 30,1-1-1,59 23 1,7-5-18,2-5 1,1-6 0,212 34-1,370 3-32,-400-47-13,260 12-3972,-373-34-1868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43.128"/>
    </inkml:context>
    <inkml:brush xml:id="br0">
      <inkml:brushProperty name="width" value="0.025" units="cm"/>
      <inkml:brushProperty name="height" value="0.025" units="cm"/>
    </inkml:brush>
  </inkml:definitions>
  <inkml:trace contextRef="#ctx0" brushRef="#br0">0 95 6951,'0'0'5578,"10"-2"-5556,3-2-7,0 2 0,1-1 0,-1 2 0,0 0 0,1 0 0,-1 1 0,0 1 0,1 0 0,-1 1 0,18 5 0,16 8 206,1-3-1,0-1 1,0-2-1,98 4 1,201-20 1090,-282 4-1488,1172-33 246,-933 57-69,-14 0 0,1575-95 27,-1358 15-27,-441 52 144,-91 3 3112,21 3-3350,0 0 1,0 1 0,0-1-1,-1 1 1,1 0 0,0 0-1,0 0 1,-1 0-1,1 1 1,0 0 0,-5 1-1,-43 16-5596,27-16 939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34.778"/>
    </inkml:context>
    <inkml:brush xml:id="br0">
      <inkml:brushProperty name="width" value="0.025" units="cm"/>
      <inkml:brushProperty name="height" value="0.025" units="cm"/>
    </inkml:brush>
  </inkml:definitions>
  <inkml:trace contextRef="#ctx0" brushRef="#br0">0 20 5541,'0'0'278,"9"1"-59,90 13 158,104 17 506,-92-14-803,181 5 0,-68-8 774,948 0 2167,-1015-16-2687,229 27 0,-225-11-155,253-10 0,159-50 381,-227 16-368,152-18 748,-425 41-348,93 1 1,-134 2-1913,-17-12-2368,-9-1-2792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55.416"/>
    </inkml:context>
    <inkml:brush xml:id="br0">
      <inkml:brushProperty name="width" value="0.025" units="cm"/>
      <inkml:brushProperty name="height" value="0.025" units="cm"/>
    </inkml:brush>
  </inkml:definitions>
  <inkml:trace contextRef="#ctx0" brushRef="#br0">1 192 12172,'0'0'9897,"12"-8"-9422,13-8-259,1 2 0,1 0 1,45-15-1,18 2-1,24-7-402,-44 3-3733,-57 22 493,-5 0-1581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7.981"/>
    </inkml:context>
    <inkml:brush xml:id="br0">
      <inkml:brushProperty name="width" value="0.025" units="cm"/>
      <inkml:brushProperty name="height" value="0.025" units="cm"/>
      <inkml:brushProperty name="color" value="#E71224"/>
    </inkml:brush>
  </inkml:definitions>
  <inkml:trace contextRef="#ctx0" brushRef="#br0">110 284 17136,'0'0'1778,"-8"4"-118,0 1-1510,1 0 0,0 1 0,0 0 1,1 0-1,-1 0 0,2 1 0,-1 0 0,1 0 0,0 1 0,0-1 0,1 1 0,0 0 0,0 1 1,1-1-1,0 0 0,-3 18 0,3-17-149,1 0 0,0 0 0,1 1 1,0-1-1,1 0 0,0 1 0,0-1 0,3 19 1,-2-27-3,-1 0 1,0 0-1,1 0 0,-1 0 1,1 0-1,0 0 1,-1 0-1,1 0 1,0 0-1,-1 0 1,1-1-1,0 1 1,0 0-1,0 0 1,0-1-1,0 1 1,0-1-1,0 1 1,0-1-1,0 1 1,0-1-1,0 0 1,0 1-1,0-1 0,0 0 1,0 0-1,0 0 1,1 0-1,-1 0 1,0 0-1,0 0 1,0 0-1,0 0 1,0 0-1,0-1 1,0 1-1,0 0 1,0-1-1,0 1 1,0-1-1,0 1 1,0-1-1,0 0 1,0 1-1,2-2 0,3-2 34,0 0-1,-1 0 1,1 0-1,-1-1 1,1 1-1,4-7 0,6-11 85,-1-1 0,-1 0 0,-1 0 0,-1-1-1,-1-1 1,-2 0 0,0-1 0,-2 0 0,0 0 0,-2 0-1,-1-1 1,-1 0 0,-1 0 0,-2 0 0,0 0-1,-6-32 1,6 57-114,0 0-1,0 1 0,0-1 0,0 0 0,-1 1 1,1-1-1,-1 1 0,1-1 0,-1 0 1,1 1-1,-1-1 0,0 1 0,0 0 1,0-1-1,0 1 0,0 0 0,0-1 0,0 1 1,0 0-1,0 0 0,-1 0 0,1 0 1,0 0-1,-1 0 0,1 0 0,-1 1 1,1-1-1,-1 0 0,-2 0 0,2 1-10,0 1 0,0-1-1,0 1 1,0 0 0,1 0-1,-1-1 1,0 1-1,0 0 1,0 1 0,1-1-1,-1 0 1,0 0 0,1 1-1,-1-1 1,1 1 0,0-1-1,-1 1 1,1 0 0,0-1-1,0 1 1,0 0 0,0 0-1,0 3 1,-11 19 9,1 1 0,1 0 0,1 0 0,2 1 0,0 0 0,2 0 0,1 1 0,1 0 0,0 28 1,3-54-6,0 0 0,1 0 0,-1 0 0,0 1 0,0-1 0,1 0 0,-1 0 0,0 0 0,1 0 1,-1 0-1,1 0 0,-1 0 0,1 0 0,0 0 0,-1 0 0,1-1 0,0 1 0,0 0 1,0 0-1,0 0 0,-1-1 0,1 1 0,0-1 0,2 2 0,0-1-4,0 0 0,0-1 0,0 1 1,0-1-1,0 1 0,-1-1 0,1 0 0,0 0 0,5-1 0,3-1-54,0 0 0,-1 0 0,1-2 1,11-4-1,65-24-972,-80 30 986,0 0 0,0 1 0,1 0-1,-1 0 1,1 1 0,-1-1 0,1 1-1,-1 1 1,0 0 0,9 2 0,-14-3 69,-1 0 0,1 1 0,-1 0 0,0-1 1,1 1-1,-1 0 0,0-1 0,1 1 0,-1 0 1,0 0-1,0 0 0,0 0 0,0 1 0,0-1 1,0 0-1,0 0 0,0 0 0,-1 1 0,1-1 1,0 1-1,-1-1 0,1 2 0,0 1 137,0 0-1,-1 0 1,1 0 0,-1-1-1,0 1 1,0 0-1,-1 0 1,-1 6-1,-1 2 121,0 0 0,-1 0-1,0-1 1,-10 17-1,12-23-542,0-1-1,-1 0 0,1 0 0,-1 0 0,0-1 0,0 1 0,0 0 1,-1-1-1,-5 5 0,7-9-3946,1-5-3096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55.756"/>
    </inkml:context>
    <inkml:brush xml:id="br0">
      <inkml:brushProperty name="width" value="0.025" units="cm"/>
      <inkml:brushProperty name="height" value="0.025" units="cm"/>
    </inkml:brush>
  </inkml:definitions>
  <inkml:trace contextRef="#ctx0" brushRef="#br0">281 18 11691,'0'0'10559,"-2"-5"-10430,-7-7-125,6 23 122,-4 22 283,0-18-302,0-1 1,-1 0-1,0 0 1,-2 0 0,-17 20-1,-64 60 139,62-66-128,8-8-17,15-16-76,1 0 0,-1 1 0,1-1 0,1 1 1,-1 1-1,1-1 0,-1 1 0,2-1 0,-6 10 0,9-15-27,0 1 1,0-1-1,0 1 1,1-1-1,-1 0 0,0 1 1,0-1-1,0 0 1,0 1-1,0-1 0,1 0 1,-1 1-1,0-1 1,0 0-1,0 1 0,1-1 1,-1 0-1,0 0 1,1 1-1,-1-1 0,0 0 1,1 0-1,-1 0 0,0 1 1,1-1-1,-1 0 1,0 0-1,1 0 0,-1 0 1,0 0-1,1 0 1,-1 0-1,0 0 0,1 0 1,-1 0-1,1 0 1,-1 0-1,0 0 0,1 0 1,23 0-52,-18 0 79,45-3 154,78-14 1,-7 1-558,-52 10-1886,-3 1-2638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57.978"/>
    </inkml:context>
    <inkml:brush xml:id="br0">
      <inkml:brushProperty name="width" value="0.025" units="cm"/>
      <inkml:brushProperty name="height" value="0.025" units="cm"/>
    </inkml:brush>
  </inkml:definitions>
  <inkml:trace contextRef="#ctx0" brushRef="#br0">65 96 11499,'0'0'8,"-1"-9"880,0 1 0,-1 0 1,0 0-1,0 0 1,-1 0-1,0 1 0,0-1 1,-1 1-1,0 0 0,-5-8 1,9 15-855,0 0 0,0 0 0,0 0 1,0 0-1,-1-1 0,1 1 0,0 0 0,0 0 1,0 0-1,-1 0 0,1 0 0,0-1 1,0 1-1,-1 0 0,1 0 0,0 0 0,0 0 1,0 0-1,-1 0 0,1 0 0,0 0 0,0 0 1,-1 0-1,1 0 0,0 0 0,0 0 1,-1 0-1,1 0 0,0 0 0,0 0 0,-1 0 1,1 1-1,0-1 0,0 0 0,-1 0 0,1 0 1,0 0-1,0 0 0,0 1 0,-1-1 0,-5 13 251,0 15-152,0 44 700,2 0 0,13 143 0,14-94-388,-14-77 423,-4-31 60,-1-21 615,-2-24-160,-3-30-1092,-11-74 0,12 136-294,0-1-1,-1 1 1,1-1 0,0 1-1,0-1 1,0 1-1,0-1 1,0 1 0,0-1-1,0 1 1,0-1 0,1 1-1,-1-1 1,0 1 0,0-1-1,0 1 1,0-1-1,1 1 1,-1 0 0,0-1-1,0 1 1,1-1 0,-1 1-1,0 0 1,1-1 0,-1 1-1,0 0 1,1-1 0,-1 1-1,1 0 1,-1 0-1,0-1 1,1 1 0,-1 0-1,1 0 1,-1 0 0,1 0-1,-1-1 1,1 1 0,-1 0-1,1 0 1,-1 0-1,1 0 1,-1 0 0,1 0-1,-1 0 1,1 0 0,-1 0-1,0 1 1,1-1 0,-1 0-1,1 0 1,-1 0-1,1 1 1,-1-1 0,1 0-1,41 19-332,-12-5 202,-23-12 142,0 0-1,1-1 1,0 1-1,-1-1 0,1-1 1,0 0-1,0 0 1,-1 0-1,1-1 1,0 0-1,-1 0 1,12-4-1,-15 3-2,0 0 0,-1 1-1,1-1 1,-1-1 0,0 1-1,0 0 1,0-1 0,0 0-1,0 1 1,0-1 0,-1 0 0,1-1-1,-1 1 1,0 0 0,0-1-1,0 1 1,0-1 0,-1 1-1,1-1 1,-1 0 0,0 0-1,0 0 1,0 0 0,-1 0-1,1-8 1,-2-13-84,-1 22-267,0 15 66,1-8 275,1-1 0,-1 1 0,1-1 0,0 0 0,0 1 0,0-1 0,0 1 0,1-1 0,-1 0 0,1 1 0,0-1 0,0 0 0,0 0 0,3 5-1,-3-6 12,1-1-1,0 1 1,0-1-1,0 1 0,0-1 1,1 0-1,-1 1 1,0-1-1,0 0 0,1-1 1,-1 1-1,1 0 1,-1-1-1,1 1 0,-1-1 1,1 0-1,-1 0 1,1 0-1,4 0 0,66-6 103,-69 5-99,-1 1 1,0-1-1,1 0 0,-1 0 0,0 0 1,0 0-1,0 0 0,0-1 1,0 1-1,0-1 0,0 0 1,0 0-1,0 0 0,-1 0 0,1-1 1,-1 1-1,0-1 0,0 1 1,3-5-1,-4 5 3,-1 1 1,1-1-1,-1 0 1,0 0-1,1 0 1,-1 0-1,0 0 1,0 0-1,0 0 1,0 0-1,-1 0 1,1 1-1,0-1 1,-1 0-1,1 0 1,-1 0-1,0 0 1,0 1-1,0-1 1,0 0-1,0 1 1,0-1-1,0 0 1,0 1-1,0 0 1,-1-1-1,1 1 1,-3-2-1,2 1-10,1 1-1,-1-1 1,0 0-1,1 1 0,-1-1 1,1 0-1,0 0 0,0 0 1,0-1-1,0 1 0,0 0 1,0 0-1,0 0 1,1-1-1,-1-2 0,2 3 5,1 1 1,-1 0-1,1 0 0,0 0 0,-1 0 0,1 1 0,0-1 0,-1 0 1,1 1-1,0-1 0,0 1 0,0 0 0,0-1 0,-1 1 0,4 0 1,2-1-10,29-5-166,58-14-158,-85 17-460,-1 0 0,0 0 0,0-1 0,14-9 0,-9-2-3581,-11 2-2437,-2-1-7251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58.310"/>
    </inkml:context>
    <inkml:brush xml:id="br0">
      <inkml:brushProperty name="width" value="0.025" units="cm"/>
      <inkml:brushProperty name="height" value="0.025" units="cm"/>
    </inkml:brush>
  </inkml:definitions>
  <inkml:trace contextRef="#ctx0" brushRef="#br0">0 78 13741,'0'0'10058,"55"-53"-10026,-21 44-545,2 1-2690,3 0-4420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58.685"/>
    </inkml:context>
    <inkml:brush xml:id="br0">
      <inkml:brushProperty name="width" value="0.025" units="cm"/>
      <inkml:brushProperty name="height" value="0.025" units="cm"/>
    </inkml:brush>
  </inkml:definitions>
  <inkml:trace contextRef="#ctx0" brushRef="#br0">96 231 3171,'0'0'19208,"-7"-8"-17303,-24-27-965,30 34-913,0 0 0,0 0 0,1 0 0,-1 0 0,0 0 0,0 1 1,0-1-1,0 0 0,0 0 0,0 1 0,0-1 0,0 1 0,-1-1 0,1 1 0,0-1 1,0 1-1,0 0 0,0 0 0,-1-1 0,1 1 0,0 0 0,0 0 0,-1 0 0,1 0 0,0 0 1,0 1-1,-1-1 0,1 0 0,0 1 0,0-1 0,0 0 0,0 1 0,0 0 0,-1-1 0,1 1 1,0 0-1,0-1 0,0 1 0,1 0 0,-1 0 0,0 0 0,0 0 0,0 0 0,1 0 0,-1 0 1,0 0-1,1 0 0,-1 0 0,0 2 0,0-2 17,0 1 0,0 0 0,1 0 1,-1 0-1,0 0 0,1 0 0,-1 0 0,1 0 0,0 0 0,0 0 0,0 0 0,0 0 1,0 0-1,0 0 0,0 0 0,1 0 0,-1 0 0,1 0 0,-1 0 0,1 0 1,0 0-1,0 0 0,0-1 0,0 1 0,0 0 0,2 2 0,0-2 18,0-1 0,1 1 0,-1 0 0,1-1 0,-1 0 0,1 0 0,-1 0 0,1-1 0,0 1 0,-1-1 0,1 1 0,0-1 0,-1-1 0,1 1 0,0 0 0,-1-1 0,1 0 0,0 0 0,-1 0 0,1 0 0,5-3 0,0 0 14,0-1 0,-1 0 0,1 0 0,-1-1 0,0 0-1,13-13 1,-12 9-28,-1 1 0,-1-2 0,0 1-1,0-1 1,-1 0 0,-1 0-1,0-1 1,0 1 0,-1-1 0,-1 0-1,0-1 1,0 1 0,-1-1-1,-1 1 1,0-19 0,-11 76-609,0-6 540,9-26-8,0 1 1,0-1-1,1 1 1,1-1-1,0 1 0,4 16 1,-4-26-208,1 1 0,-1-1 1,1 1-1,0-1 0,0 0 1,1 0-1,-1 0 0,1 0 1,3 4-1,-3-5-335,0 0 0,0-1 1,1 1-1,-1 0 0,1-1 0,0 0 0,-1 0 1,1 0-1,0 0 0,0-1 0,6 2 1,15 1-5810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59.029"/>
    </inkml:context>
    <inkml:brush xml:id="br0">
      <inkml:brushProperty name="width" value="0.025" units="cm"/>
      <inkml:brushProperty name="height" value="0.025" units="cm"/>
    </inkml:brush>
  </inkml:definitions>
  <inkml:trace contextRef="#ctx0" brushRef="#br0">1 2 14350,'0'0'12038,"9"6"-11910,1 1-94,-7-5-19,0 0-1,0 1 1,0-1 0,1-1-1,-1 1 1,0 0-1,1-1 1,-1 0-1,1 1 1,0-2-1,-1 1 1,1 0-1,0-1 1,-1 1-1,5-1 1,-8-1 27,1 0 0,-1 0-1,1 0 1,-1 0 0,1 0 0,-1 0 0,0 0 0,1 0 0,-1 0 0,0 0 0,0-1 0,0 1 0,0 0 0,0 0 0,0 0-1,0 0 1,0 0 0,0 0 0,-1 0 0,1 0 0,0 0 0,-1 0 0,1 0 0,-1 0 0,1 0 0,-1 0 0,1 0 0,-1 0-1,0 0 1,1 0 0,-1 0 0,0 1 0,-1-2 0,0 2-52,1 0 0,-1 0 0,0 0 0,0 0 0,0 0 0,1 0 0,-1 1 0,0-1 1,0 0-1,1 1 0,-1 0 0,0-1 0,1 1 0,-1 0 0,0 0 0,1 0 0,-1 0 0,1 0 0,0 0 0,-1 1 0,1-1 0,0 0 0,0 1 0,0-1 0,0 1 0,0-1 0,0 1 1,0-1-1,0 1 0,0 2 0,0-3 17,1 0 0,-1 1-1,1-1 1,-1 1 0,1-1 0,-1 1 0,1 0 0,0-1 0,0 1 0,0-1 0,0 1 0,0 0 0,0-1 0,0 1-1,0-1 1,1 1 0,-1-1 0,1 1 0,-1-1 0,1 1 0,-1-1 0,1 1 0,0-1 0,0 1 0,0-1 0,0 0-1,0 0 1,0 1 0,0-1 0,0 0 0,0 0 0,2 1 0,4 1 17,-1-1 1,1 1-1,-1-1 1,1-1-1,-1 1 1,1-1-1,0 0 1,0-1-1,0 0 1,0 0-1,-1 0 1,1-1-1,7-1 1,11-4-38,-1 0 0,28-12 1,-32 10 49,-18 8 48,-1 0 1,0-1 0,0 1-1,0 0 1,0 0-1,1 0 1,-1 0 0,0 0-1,0 0 1,0 0 0,1 0-1,-1 1 1,0-1 0,0 0-1,0 1 1,0-1 0,0 1-1,1-1 1,-1 1 0,0-1-1,0 1 1,0 0 0,0 0-1,-1-1 1,1 1-1,0 0 1,0 0 0,0 0-1,-1 0 1,2 1 0,-1 0-48,1 0 0,-1 0 0,1-1 0,-1 1-1,1-1 1,0 1 0,0-1 0,0 0 0,0 0 0,0 0 0,0 0 0,0 0 0,0 0 0,3 0 0,48 2-567,-34-5-2196,-4-2-3331,1-6-5374</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59.608"/>
    </inkml:context>
    <inkml:brush xml:id="br0">
      <inkml:brushProperty name="width" value="0.025" units="cm"/>
      <inkml:brushProperty name="height" value="0.025" units="cm"/>
    </inkml:brush>
  </inkml:definitions>
  <inkml:trace contextRef="#ctx0" brushRef="#br0">1 13 14125,'0'0'4933,"2"8"-3428,6 25-358,1 1 0,2-2 0,1 1 0,2-2 0,27 47 0,-40-75-1039,1 0 1,0 0 0,1-1 0,-1 1-1,1 0 1,-1-1 0,1 1-1,0-1 1,-1 0 0,1 0 0,1 0-1,-1 0 1,0 0 0,0-1 0,1 0-1,-1 1 1,0-1 0,1 0 0,-1-1-1,1 1 1,0-1 0,-1 1-1,1-1 1,-1 0 0,1 0 0,4-2-1,-2 1 38,-1-1 0,0-1 0,1 1 0,-1-1 0,-1 0-1,1 0 1,0 0 0,-1-1 0,1 1 0,-1-1-1,0 0 1,0-1 0,-1 1 0,1-1 0,5-9 0,-3 3-125,-1 0 0,0 0-1,0-1 1,-1 0 0,0 0 0,-1 0 0,2-18 0,-2-7-702,-1-45-1,0 75-3988,4 6-3750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5:59.949"/>
    </inkml:context>
    <inkml:brush xml:id="br0">
      <inkml:brushProperty name="width" value="0.025" units="cm"/>
      <inkml:brushProperty name="height" value="0.025" units="cm"/>
    </inkml:brush>
  </inkml:definitions>
  <inkml:trace contextRef="#ctx0" brushRef="#br0">1 0 17200,'0'0'3620,"0"52"-2019,0-30-544,0 5-480,9-1-321,5 0-160,2-3-64,5 2-1121,-3-4-705,-5-3-1505,-4-6-4228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0.277"/>
    </inkml:context>
    <inkml:brush xml:id="br0">
      <inkml:brushProperty name="width" value="0.025" units="cm"/>
      <inkml:brushProperty name="height" value="0.025" units="cm"/>
    </inkml:brush>
  </inkml:definitions>
  <inkml:trace contextRef="#ctx0" brushRef="#br0">0 145 14798,'0'0'3545,"8"-7"-711,7-3-2100,1 0 0,-1 1 0,2 0 0,-1 1 0,1 1 0,0 1 0,0 0 0,24-4-1,-16 5-575,1 1-1,-1 2 0,0 0 0,1 1 1,46 5-1,-70-4-163,0 0 1,0 1 0,-1-1-1,1 0 1,0 0-1,0 1 1,0-1 0,-1 1-1,1 0 1,0-1-1,-1 1 1,1 0 0,0 0-1,-1 0 1,1 0-1,-1 0 1,0 1-1,1-1 1,-1 0 0,0 1-1,0-1 1,0 1-1,0-1 1,0 1 0,0-1-1,0 1 1,0 0-1,-1 0 1,1-1 0,-1 1-1,1 0 1,-1 0-1,1-1 1,-1 1 0,0 0-1,0 0 1,0 3-1,-1 0 50,0-1 0,0 1 0,-1-1 1,1 1-1,-1-1 0,0 0 0,0 0 0,0 1 0,-1-1 0,1-1 0,-1 1 0,0 0 0,-4 3 0,-4 3 109,1 0 1,-1-1-1,0 0 0,-1-1 1,0-1-1,-1 0 0,1 0 1,-1-1-1,0-1 0,-24 7 1,37-12-294,0 0 1,0 0-1,0 0 1,0 0 0,0 0-1,0-1 1,0 1-1,0 0 1,1 0-1,-1 0 1,0 0-1,0 0 1,0 0-1,0 0 1,0 0 0,0 0-1,0 0 1,0-1-1,0 1 1,0 0-1,0 0 1,0 0-1,0 0 1,0 0-1,0 0 1,0 0 0,0-1-1,0 1 1,0 0-1,0 0 1,0 0-1,0 0 1,0 0-1,0 0 1,0 0-1,0 0 1,0-1 0,0 1-1,0 0 1,0 0-1,0 0 1,0 0-1,0 0 1,0 0-1,0 0 1,-1-1-279,1 1 278,0 0 1,0 0-1,0 0 1,0 0-1,0 0 1,0 0-1,12-11-4681,-9 8 3092,20-16-8585</inkml:trace>
  <inkml:trace contextRef="#ctx0" brushRef="#br0" timeOffset="1">614 0 21076,'0'0'5093,"0"67"-3364,0-36-704,0 4-320,0 0-481,6 1-128,6-2-32,8-3 0,-6-4-128,6-8-768,-2-8-866,-2-11-1953,-7 0-3588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1.078"/>
    </inkml:context>
    <inkml:brush xml:id="br0">
      <inkml:brushProperty name="width" value="0.025" units="cm"/>
      <inkml:brushProperty name="height" value="0.025" units="cm"/>
    </inkml:brush>
  </inkml:definitions>
  <inkml:trace contextRef="#ctx0" brushRef="#br0">209 74 4773,'0'0'-321,"1"-8"2948,4-23 293,-5 30-2484,0 0 1,0 0 0,0 0 0,0 0-1,0 0 1,0-1 0,0 1-1,-1 0 1,1 0 0,0 0-1,-1 0 1,1 0 0,-1 0 0,1 0-1,-1 0 1,1 1 0,-1-1-1,0-1 1,-17-8 4013,-19 5-1549,36 5-2849,-10 1 76,-1 0-1,1 0 1,0 1 0,0 0 0,-21 8-1,30-10-136,0 1 0,-1-1 0,1 1 0,0 0 0,0 0 0,0 0-1,0 0 1,0 1 0,0-1 0,0 0 0,0 1 0,0 0 0,1-1 0,-1 1-1,0 0 1,1 0 0,0 0 0,-1 0 0,1 0 0,0 0 0,0 0-1,0 0 1,0 0 0,0 1 0,1-1 0,-1 0 0,1 1 0,0-1 0,-1 0-1,1 1 1,0-1 0,0 0 0,0 1 0,1-1 0,0 3 0,0-2-19,1 0 0,-1 0 1,1 0-1,0-1 0,0 1 1,0-1-1,0 1 0,1-1 1,-1 0-1,0 0 0,1 0 1,0 0-1,3 2 0,44 22-320,-31-17 198,-2-1 37,30 18-33,-45-25 140,0 0 0,0 0-1,-1 0 1,1 1 0,-1-1-1,1 1 1,-1-1 0,1 1 0,-1-1-1,0 1 1,1 0 0,-1 0-1,0 0 1,0 0 0,-1-1-1,1 1 1,0 0 0,-1 1 0,1 2-1,-1-3 54,-1 0 0,0 0 0,0 0 0,1-1 0,-1 1 0,-1 0-1,1-1 1,0 1 0,0-1 0,0 1 0,-1-1 0,1 0 0,-1 0 0,1 1 0,-1-1 0,0 0-1,1 0 1,-1 0 0,0-1 0,0 1 0,0 0 0,1-1 0,-1 1 0,-3 0 0,-52 11 907,55-12-924,-10 3 21,1-2 1,-1 1-1,0-2 0,0 0 1,1 0-1,-1-1 1,-11-2-1,22 3-172,0-1-1,0 1 1,0-1 0,1 1-1,-1-1 1,0 1 0,1-1-1,-1 0 1,0 1 0,1-1-1,-1 0 1,1 0 0,-1 0-1,1 1 1,0-1 0,-1 0-1,1 0 1,0 0 0,-1 0-1,1 0 1,0-1 0,1-21-5912,8 5-1072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1.434"/>
    </inkml:context>
    <inkml:brush xml:id="br0">
      <inkml:brushProperty name="width" value="0.025" units="cm"/>
      <inkml:brushProperty name="height" value="0.025" units="cm"/>
    </inkml:brush>
  </inkml:definitions>
  <inkml:trace contextRef="#ctx0" brushRef="#br0">7 69 10410,'0'0'3699,"9"1"198,0 0-3354,0 1 392,-1-1-1,0 0 1,1 0 0,-1-1-1,16-1 1,-22 0-863,-1 1 1,1 0-1,0-1 0,0 0 1,0 1-1,0-1 0,-1 0 1,1 0-1,0 0 0,0 0 1,-1 0-1,1 0 1,-1 0-1,1-1 0,-1 1 1,0 0-1,1-1 0,-1 0 1,0 1-1,0-1 0,0 1 1,0-1-1,0 0 1,-1 0-1,1 0 0,0 1 1,-1-1-1,0 0 0,1 0 1,-1 0-1,0 0 0,0 0 1,0-4-1,0 5-67,-1 0 1,1-1-1,-1 1 0,1 0 0,-1-1 1,0 1-1,0 0 0,0 0 0,1 0 1,-1 0-1,0-1 0,0 1 0,0 1 0,-1-1 1,1 0-1,0 0 0,0 0 0,0 0 1,-1 1-1,1-1 0,0 1 0,-1-1 1,1 1-1,0-1 0,-1 1 0,1 0 0,-1 0 1,1 0-1,-1-1 0,1 1 0,-1 1 1,-2-1-1,-1 0-28,1 0 0,-1 0-1,0 0 1,0 1 0,1 0 0,-1 0 0,0 0 0,1 0 0,-8 4-1,10-3 11,-1 0 0,0 0 0,0 1 0,1-1-1,-1 1 1,1 0 0,0 0 0,0 0-1,0 0 1,0 0 0,0 0 0,1 1-1,-1-1 1,1 1 0,0-1 0,0 1 0,0-1-1,1 1 1,-1 5 0,1-6-8,-1-1 0,1 1 0,1 0 0,-1 0 0,0-1 0,1 1 0,-1 0 0,1-1-1,0 1 1,0 0 0,0-1 0,0 1 0,0-1 0,0 0 0,1 1 0,-1-1 0,1 0 0,0 0 0,0 0 0,0 0 0,0 0 0,0 0 0,0-1 0,0 1 0,0-1 0,4 2 0,3 1-494,-1-1 0,1-1 1,0 0-1,0 0 1,0 0-1,12-1 0,29-5-5849,-21-7-1419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8.325"/>
    </inkml:context>
    <inkml:brush xml:id="br0">
      <inkml:brushProperty name="width" value="0.025" units="cm"/>
      <inkml:brushProperty name="height" value="0.025" units="cm"/>
      <inkml:brushProperty name="color" value="#E71224"/>
    </inkml:brush>
  </inkml:definitions>
  <inkml:trace contextRef="#ctx0" brushRef="#br0">155 10 16944,'0'0'7234,"-10"-3"-5724,10 3-1509,-3-1 30,-1 0 1,1 0-1,0 0 1,-1 0-1,1 0 0,0 1 1,-1 0-1,1 0 1,-1 0-1,1 0 1,0 0-1,-1 0 1,1 1-1,-1 0 1,1 0-1,0 0 1,0 0-1,-1 0 1,1 1-1,0-1 1,0 1-1,0 0 1,1 0-1,-1 0 1,0 0-1,1 0 1,-1 1-1,1-1 1,-4 5-1,1 0-101,0-1-1,0 1 0,0 0 1,1 0-1,0 1 0,0-1 1,1 1-1,0 0 1,1 0-1,-1 0 0,1 0 1,-1 13-1,4-20 11,0 0-1,0 0 1,0 0-1,0 0 1,0 0-1,0 0 1,0 0-1,0 0 1,0-1 0,1 1-1,-1 0 1,0-1-1,0 1 1,1-1-1,-1 1 1,1-1 0,-1 0-1,0 1 1,1-1-1,-1 0 1,1 0-1,-1 0 1,0 0-1,1 0 1,-1 0 0,3-1-1,41-2-368,-6-5-259,-31 6 648,1 0 0,0 0 1,-1 1-1,1 0 0,0 1 0,0-1 1,-1 2-1,14 1 0,-21-2 39,0 0 1,0 1-1,0-1 0,0 0 0,0 0 1,-1 1-1,1-1 0,0 1 1,0-1-1,0 1 0,-1-1 0,1 1 1,0 0-1,-1-1 0,1 1 0,-1 0 1,1-1-1,0 1 0,-1 0 1,0 0-1,1-1 0,-1 1 0,1 0 1,-1 0-1,0 0 0,0 0 0,1 1 1,-7 28 195,2-21-127,-1 1 1,0-1-1,-12 16 0,16-24-71,-14 19-160,-2 0-1,0 0 0,-1-2 0,-36 29 0,52-45-387,-4 0-602,5-8-2860,1-18-1582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1.764"/>
    </inkml:context>
    <inkml:brush xml:id="br0">
      <inkml:brushProperty name="width" value="0.025" units="cm"/>
      <inkml:brushProperty name="height" value="0.025" units="cm"/>
    </inkml:brush>
  </inkml:definitions>
  <inkml:trace contextRef="#ctx0" brushRef="#br0">27 0 16720,'0'0'2893,"-2"9"-2049,-6 29-217,1 1 0,2 0 0,2 0 1,2 1-1,4 51 0,-3-90-612,0 0 0,1 0 0,-1 0 0,0 0 0,0 0 0,0 0 0,1 0 0,-1 0 0,0 0-1,1 0 1,-1 0 0,1 0 0,-1 0 0,1 0 0,0 0 0,-1-1 0,1 1 0,0 0 0,0 0 0,-1-1 0,1 1 0,0-1-1,0 1 1,0 0 0,0-1 0,0 0 0,0 1 0,1 0 0,0-1 98,0 0-1,1 0 1,-1-1-1,0 1 1,0 0-1,0-1 1,0 1-1,0-1 1,0 0 0,1 1-1,-1-1 1,3-2-1,3-2 291,1-1-1,-1 0 0,0 0 1,12-13-1,-6 3-171,3 0-157,-2-1 0,0-1 0,-1-1-1,-1 0 1,-1 0 0,15-32-1,-44 66-19019</inkml:trace>
  <inkml:trace contextRef="#ctx0" brushRef="#br0" timeOffset="1">111 327 9129,'0'0'7078,"71"10"-6149,-48-20-769,2-5-1505,-3-2-6150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2.533"/>
    </inkml:context>
    <inkml:brush xml:id="br0">
      <inkml:brushProperty name="width" value="0.025" units="cm"/>
      <inkml:brushProperty name="height" value="0.025" units="cm"/>
    </inkml:brush>
  </inkml:definitions>
  <inkml:trace contextRef="#ctx0" brushRef="#br0">74 0 18001,'0'0'774,"-6"11"619,-1 2-908,2-1-1,-1 1 1,2 0-1,0 1 1,0-1-1,1 1 1,-2 23-1,4 23-189,7 68 0,10-4-3768,-14-146-3098,0-36 5060,-6 40 2092,-1 0 1,0 0-1,-2 0 0,-10-21 0,1 1 3757,16 38-3628,11 1-587,28 16-96,-35-14-37,1 0-1,0 0 0,0-1 0,0 1 1,0-1-1,0-1 0,0 1 1,1-1-1,-1 0 0,0 0 0,1 0 1,-1-1-1,7 0 0,-9-4 204,1 0 1,-1 0-1,0-1 0,0 1 0,0-1 0,-1 1 0,0-1 0,0 0 1,0 0-1,2-8 0,-4 13 282,-5 1-416,0 0 1,0 0-1,0 0 1,0 1-1,0 0 1,1 0-1,-1 0 0,1 0 1,-1 1-1,1 0 1,-6 4-1,8-5-27,0-1 0,-1 1 1,1 0-1,0 0 0,0 0 0,0 0 0,1 0 0,-1 0 0,0 0 0,1 0 1,-1 1-1,1-1 0,0 1 0,0-1 0,0 1 0,0-1 0,0 1 0,1 0 1,-1 0-1,1-1 0,0 1 0,0 4 0,0-6-7,1 0 0,0 0 1,0 0-1,0 0 0,0 0 0,0 0 0,0 0 0,0 0 0,1 0 1,-1-1-1,0 1 0,0 0 0,1-1 0,-1 1 0,0-1 0,1 1 1,-1-1-1,1 0 0,-1 0 0,0 1 0,1-1 0,1 0 0,39 2 184,-37-2-179,63-2 66,-40 1-92,1 1 0,-1 1 0,40 6 0,-68-10 5095,-2 1-5065,0 0 0,1 0 0,-1-1 0,1 1-1,-1 0 1,1 0 0,0-1 0,0 1 0,0-1 0,-1-4 0,0-2 1,0 0 1,1 1-1,0-1 1,1 0-1,0 0 1,0 0-1,2-10 1,-1 17-77,-1-1 1,1 1 0,0 0-1,0-1 1,1 1-1,-1 0 1,0 0-1,1 0 1,-1 0 0,1 0-1,-1 0 1,1 0-1,0 0 1,0 1-1,0-1 1,0 1 0,0-1-1,0 1 1,1 0-1,-1 0 1,0 0-1,1 0 1,-1 0 0,0 1-1,1-1 1,-1 1-1,1-1 1,-1 1-1,4 0 1,97-5-7802,-56 2 181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3.478"/>
    </inkml:context>
    <inkml:brush xml:id="br0">
      <inkml:brushProperty name="width" value="0.025" units="cm"/>
      <inkml:brushProperty name="height" value="0.025" units="cm"/>
    </inkml:brush>
  </inkml:definitions>
  <inkml:trace contextRef="#ctx0" brushRef="#br0">108 102 6342,'0'0'14536,"-10"-2"-14012,7 1-467,0 1 0,0-1 1,-1 1-1,1-1 1,0 1-1,0 0 1,-1 0-1,1 0 0,0 1 1,0-1-1,0 1 1,-1 0-1,1 0 0,0 0 1,0 0-1,0 0 1,0 1-1,0-1 1,1 1-1,-1 0 0,0 0 1,1 0-1,-1 0 1,1 1-1,0-1 1,0 0-1,0 1 0,0 0 1,0-1-1,0 1 1,1 0-1,-1 0 0,1 0 1,0 0-1,0 0 1,0 0-1,0 0 1,1 1-1,-1-1 0,1 4 1,-1-5-3,1-1 0,0 1 0,0-1 1,-1 1-1,1-1 0,0 1 0,0 0 0,0-1 1,1 1-1,-1-1 0,0 1 0,1-1 0,-1 1 1,1-1-1,-1 1 0,1-1 0,0 1 0,0-1 1,-1 0-1,1 1 0,0-1 0,0 0 0,0 0 1,0 1-1,1-1 0,-1 0 0,0 0 0,0 0 1,1-1-1,-1 1 0,0 0 0,1 0 0,-1-1 1,1 1-1,-1-1 0,1 1 0,-1-1 0,1 0 1,0 0-1,-1 1 0,1-1 0,-1 0 0,3-1 1,2 1 50,-1 0 0,1-1 1,0 0-1,0 0 0,-1 0 1,1-1-1,0 0 0,-1 0 1,0-1-1,1 1 0,6-5 1,0-2-69,0-1 1,-1 0-1,0 0 1,-1-1-1,1-1 1,-2 0-1,0 0 1,-1-1-1,0 0 1,0 0-1,-2 0 1,0-1-1,6-18 1,-11 22-34,-20 70-106,18-49 114,0 0-1,1 0 1,1 0 0,0-1 0,0 1 0,1 0 0,0-1 0,5 13 0,-5-19-7,-1 0 1,1 0 0,1-1 0,-1 1 0,0-1 0,1 1 0,0-1 0,0 0 0,0 0 0,0 0-1,0 0 1,1-1 0,-1 0 0,1 1 0,0-1 0,-1 0 0,1-1 0,0 1 0,0-1 0,0 1-1,0-1 1,1-1 0,-1 1 0,5 0 0,-5-1 20,1 0 0,0 0 0,0 0 0,0 0 0,0-1 0,0 0 0,-1 0 0,1 0 0,0-1 0,-1 1 0,1-1 0,-1 0 0,0-1 0,1 1 0,-1-1 0,6-5 0,-8 6-19,1 0 0,-1-1 0,1 0 0,-1 1 0,0-1 0,0 0 0,0 0 0,0 0 0,0 0 0,-1-1 0,0 1 0,1 0 0,-1-1 0,0 1 0,-1-1 0,1 1 0,-1-1 0,1 0 0,-1 1 0,0-1 0,0 1 0,-1-1 0,0-5 0,1 9-16,-1 0 0,1 0 0,0-1 0,-1 1-1,1 0 1,0-1 0,-1 1 0,1 0 0,0 0-1,-1 0 1,1-1 0,-1 1 0,1 0 0,0 0-1,-1 0 1,1 0 0,-1 0 0,1 0 0,0 0-1,-1 0 1,1 0 0,-1 0 0,1 0 0,0 0-1,-1 0 1,1 0 0,-1 0 0,1 0 0,0 0-1,-1 1 1,1-1 0,-1 0 0,1 0 0,0 0-1,-1 1 1,1-1 0,0 0 0,-1 0 0,1 1-1,0-1 1,0 0 0,-1 1 0,1-1 0,0 0-1,0 1 1,-16 14-138,14-11 138,0 1-1,0 0 1,0 0-1,0 0 1,1 0-1,0 0 1,0 0-1,0 0 1,1 0-1,0 0 1,0 0-1,0 1 1,2 8-1,-2-12-71,1 1 0,0-1 0,-1 0 0,1 0-1,0 0 1,0 0 0,0 0 0,1 0 0,-1 0-1,0 0 1,1 0 0,-1 0 0,1-1 0,0 1-1,-1-1 1,1 1 0,0-1 0,0 0 0,0 1-1,0-1 1,0 0 0,0 0 0,0-1 0,1 1-1,-1 0 1,0-1 0,0 1 0,1-1 0,-1 0-1,0 0 1,4 0 0,-4 0 87,-1 0 0,1-1 0,0 1-1,-1-1 1,1 1 0,0-1 0,-1 0 0,1 0 0,-1 1 0,1-1 0,-1 0-1,1-1 1,-1 1 0,0 0 0,0 0 0,1 0 0,-1-1 0,0 1 0,0-1-1,0 1 1,0-1 0,-1 1 0,1-1 0,0 1 0,-1-1 0,1 0 0,-1 1-1,1-1 1,-1 0 0,0-2 0,5-60 1078,-5 58-920,0-124 2050,28 131-2183,21 14-251,7 2-3189,-17-12-5985,-18-5-6067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4.638"/>
    </inkml:context>
    <inkml:brush xml:id="br0">
      <inkml:brushProperty name="width" value="0.025" units="cm"/>
      <inkml:brushProperty name="height" value="0.025" units="cm"/>
    </inkml:brush>
  </inkml:definitions>
  <inkml:trace contextRef="#ctx0" brushRef="#br0">0 0 11627,'0'0'10821,"3"11"-10277,11 51 362,-3 1-1,-3 0 1,-2 1-1,-4 99 0,-15-109 483,13-104 848,-2 14-2155,3 1-173,2 1 1,13-62-1,-12 80-267,1-1 0,0 1 1,1 0-1,0 1 1,2-1-1,0 1 0,18-25 1,21 1-1844,-36 32 752,-34 24 1018,-117 70 421,151-90-4731,1 0 2811,12-11-3498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5.526"/>
    </inkml:context>
    <inkml:brush xml:id="br0">
      <inkml:brushProperty name="width" value="0.025" units="cm"/>
      <inkml:brushProperty name="height" value="0.025" units="cm"/>
    </inkml:brush>
  </inkml:definitions>
  <inkml:trace contextRef="#ctx0" brushRef="#br0">31 136 18225,'0'0'5894,"-3"10"-5339,-4 16-363,1-1 0,0 1 1,3 0-1,-2 29 0,26-74 2445,-16 11-2541,-2-1 0,1 1 0,-1-1 0,0 0 1,-1 0-1,0 0 0,0 0 0,-1 0 0,-1 0 0,1 0 0,-1-1 0,-3-17 0,2 27-113,1 1 0,-1 0 0,0-1 0,0 1 0,1 0 0,-1 0 0,1 0 0,-1 0 0,1-1 0,-1 1 0,1 0 0,0 0 0,-1 0 0,1 0 0,0 0 0,0 0 0,-1 0 0,1 0 0,0 0 0,0 0 0,0 0 0,0 0 0,1 0 0,-1 0 0,0 0 0,0 0 0,0 0 0,1 0 0,-1 0 0,1 0 0,-1 0 0,1-1 0,-1 1 0,1 0 0,-1 0 0,1 0 0,0-1 0,-1 1 0,1 0 0,0 0 0,0-1 0,1 2 0,2-1 26,1 1 0,-1-1 0,1 0 0,-1 0 0,1-1 0,0 1 0,-1-1 0,1 0 0,0 0-1,-1-1 1,1 1 0,7-3 0,-10 3 3,0-1 0,0 1 0,0-1 0,0 0 0,0 0 0,0 0 0,0 0 0,0 0 0,-1 0 0,1 0 0,0-1 0,-1 1 0,1-1 0,-1 1 0,1-1 0,-1 1 0,0-1 0,0 0 0,0 0-1,0 0 1,0 1 0,0-1 0,0 0 0,-1 0 0,1 0 0,0 0 0,-1-1 0,0 1 0,1-3 0,-1 5 20,-1 18-352,-11 25 228,9-37 99,1 1 0,0-1 0,0 1 0,1-1-1,-1 1 1,2 0 0,-1-1 0,1 1 0,0 0 0,1 11 0,0-17-2,-1 0 0,1-1-1,0 1 1,0 0 0,0-1 0,-1 1 0,1-1 0,0 1 0,0-1 0,0 1 0,0-1 0,0 0 0,0 1 0,0-1 0,0 0-1,0 0 1,0 0 0,0 0 0,0 0 0,0 0 0,0 0 0,0 0 0,0 0 0,0 0 0,-1 0 0,3-1 0,28-6 97,-20 1-377,0-1 1,0 0 0,-1 0-1,17-16 1,-18 15 101,1 0 1,-1 0-1,2 1 0,-1 1 1,13-7-1,-22 13 169,-1-1 0,1 1-1,-1 0 1,1 0 0,-1-1 0,1 1 0,-1 0-1,1 0 1,-1 0 0,1 0 0,-1 0 0,1 0-1,-1 0 1,1 0 0,-1 0 0,1 0 0,-1 0-1,1 0 1,-1 0 0,1 0 0,-1 0 0,1 1 0,-1-1-1,0 0 1,1 0 0,-1 0 0,1 1 0,-1-1-1,1 0 1,-1 1 0,0-1 0,1 0 0,-1 1-1,0-1 1,1 1 0,-1-1 0,0 0 0,0 1-1,1-1 1,-1 1 0,0-1 0,0 1 0,4 30 135,-4-29-114,-1 1 0,1-1 0,0 0-1,0 1 1,0-1 0,0 0 0,0 1-1,1-1 1,-1 0 0,1 1-1,0-1 1,-1 0 0,1 0 0,0 0-1,0 0 1,0 0 0,1 0 0,-1 0-1,0 0 1,1 0 0,-1 0 0,4 2-1,-3-3 34,0 0 0,1 0 0,-1 0 0,0-1 0,1 1 0,-1-1-1,0 1 1,1-1 0,-1 0 0,0 0 0,1 0 0,-1 0 0,1-1 0,-1 1-1,0 0 1,1-1 0,-1 0 0,0 0 0,0 0 0,1 0 0,-1 0 0,0 0-1,0 0 1,0 0 0,0-1 0,-1 1 0,1-1 0,0 0 0,-1 0 0,1 1-1,-1-1 1,1 0 0,-1 0 0,0 0 0,0 0 0,0-1 0,0 1 0,0 0-1,0 0 1,0-1 0,-1 1 0,1 0 0,-1-5 0,2-7 159,0 0 0,-1-1-1,-1 1 1,0 0 0,-1-1 0,-3-15 0,1 20-252,0 0-1,0 1 0,-1 0 1,0 0-1,-1 0 1,0 0-1,0 0 0,-1 1 1,0 0-1,0 1 1,-12-11-1,17 17-335,14 18-4543,1-3-2562,-8-9 1126</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5.857"/>
    </inkml:context>
    <inkml:brush xml:id="br0">
      <inkml:brushProperty name="width" value="0.025" units="cm"/>
      <inkml:brushProperty name="height" value="0.025" units="cm"/>
    </inkml:brush>
  </inkml:definitions>
  <inkml:trace contextRef="#ctx0" brushRef="#br0">0 1 11883,'0'0'6246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6.653"/>
    </inkml:context>
    <inkml:brush xml:id="br0">
      <inkml:brushProperty name="width" value="0.025" units="cm"/>
      <inkml:brushProperty name="height" value="0.025" units="cm"/>
    </inkml:brush>
  </inkml:definitions>
  <inkml:trace contextRef="#ctx0" brushRef="#br0">85 200 8648,'0'0'16437,"-7"-3"-16159,6 2-276,-1 0 0,0 0 0,0 1 1,0-1-1,0 0 0,0 1 1,0 0-1,0-1 0,0 1 0,0 0 1,-1 0-1,1 0 0,0 0 1,0 1-1,0-1 0,0 1 0,0-1 1,0 1-1,0-1 0,-3 3 0,3-1 6,-1-1 0,1 1 0,0 0-1,0 1 1,0-1 0,0 0 0,0 0-1,1 1 1,-1-1 0,1 1-1,0 0 1,-1-1 0,1 1 0,0 0-1,0 0 1,1 0 0,-2 5 0,2-6 3,-1 0 0,0 0 0,1 0 1,-1 0-1,1 0 0,0 0 0,0 0 1,0 0-1,0 0 0,0 1 0,0-1 1,1 0-1,-1 0 0,0 0 0,1 0 1,0 0-1,0 0 0,-1 0 0,1 0 1,0 0-1,0-1 0,1 1 0,-1 0 1,0-1-1,1 1 0,-1 0 1,1-1-1,-1 0 0,1 1 0,0-1 1,-1 0-1,1 0 0,0 0 0,0 0 1,0 0-1,0 0 0,0-1 0,0 1 1,0 0-1,0-1 0,0 0 0,0 1 1,0-1-1,0 0 0,0 0 0,1-1 1,-1 1-1,0 0 0,0 0 0,0-1 1,0 0-1,0 1 0,0-1 1,2-1-1,1-1-1,0 1 0,0-1 0,0 0 0,0-1 1,-1 1-1,1-1 0,-1 0 0,0 0 0,0-1 0,-1 1 0,1-1 1,-1 1-1,0-1 0,0 0 0,-1 0 0,1-1 0,-1 1 1,0 0-1,1-7 0,2-6-86,-1 1 0,0 0 0,-2-1 0,2-34 1,-7 85-651,2-27 695,0 0 1,1 1 0,0-1-1,0 0 1,0 0-1,0 0 1,3 10-1,-2-14 36,0 0-1,0-1 1,0 1-1,0 0 0,0-1 1,0 1-1,1-1 0,-1 1 1,0-1-1,1 0 0,-1 1 1,1-1-1,0 0 1,-1 0-1,1 0 0,0 0 1,0-1-1,-1 1 0,1 0 1,0-1-1,0 1 1,0-1-1,0 1 0,0-1 1,0 0-1,0 0 0,0 0 1,0 0-1,2-1 0,-1 0 13,0 1 0,0-1 0,0 0 0,0-1 0,0 1 0,-1 0 0,1-1 0,0 0 0,-1 1 0,1-1 0,-1 0 0,0-1 0,0 1 0,0 0 0,0 0-1,0-1 1,0 1 0,0-1 0,-1 0 0,1 0 0,-1 1 0,0-1 0,0 0 0,0 0 0,1-4 0,4-13 250,-1 0 1,4-29-1,-8 47-212,1-10 41,-1 8-88,0 0-1,0 0 1,0 0 0,0 0 0,-1-1-1,0 1 1,0 0 0,0 0 0,0-1-1,-2-5 1,-13 49-349,-11 95 691,24-117-301,0 1 0,2 0 1,0 0-1,1 0 0,6 30 0,-7-46-39,1 1-1,0-1 1,0 1-1,0 0 1,1-1-1,-1 0 1,0 1-1,1-1 0,0 0 1,-1 0-1,1 0 1,0 0-1,0 0 1,0 0-1,1 0 1,-1-1-1,4 3 0,-5-3 1,0-1 0,0 0-1,0 0 1,0 1 0,1-1 0,-1 0-1,0 0 1,0 0 0,0 0-1,0 0 1,0 0 0,0 0-1,0 0 1,0 0 0,0-1 0,0 1-1,0 0 1,0-1 0,0 1-1,0-1 1,0 1 0,0-1-1,0 1 1,-1-1 0,1 0-1,0 1 1,0-1 0,-1 0 0,1 0-1,0 0 1,-1 1 0,1-1-1,0 0 1,-1 0 0,0 0-1,1 0 1,-1 0 0,1 0-1,-1 0 1,0 0 0,0 0 0,0 0-1,0 0 1,1 0 0,-1 0-1,0-1 1,-1 0 0,4-15-38,-1 0-1,0-1 1,-1 1 0,-1-1 0,-1 1 0,-1 0 0,0-1 0,-1 1-1,-1 0 1,-6-17 0,10 33-153,24 26-145,-17-19 297,1 0 0,0-1 0,0 0 0,0 0 1,1-1-1,-1 0 0,1 0 0,0-1 0,0 0 0,1-1 0,-1 0 0,1 0 0,-1-1 1,1 0-1,-1-1 0,15-1 0,-42 42 707,16-39-623,1 0 1,0 0-1,-1 0 1,1 0-1,0 0 0,0 0 1,0 0-1,1 1 1,-1-1-1,1 0 1,-1 0-1,1 1 1,0-1-1,-1 1 0,1-1 1,1 0-1,-1 1 1,0-1-1,0 0 1,1 1-1,0-1 1,-1 0-1,1 0 0,0 1 1,1 1-1,0-2 1,1 0 0,-1 0 0,0 0 0,1-1 0,0 1 0,-1-1 0,1 0 0,0 1-1,0-1 1,0 0 0,0 0 0,0-1 0,0 1 0,0-1 0,0 0 0,0 1 0,0-1 0,4-1 0,5 0-95,-1 0 1,0-1 0,0-1 0,0 0 0,0 0 0,0-1 0,0 0 0,-1-1 0,0 0 0,0-1 0,-1 0 0,1-1 0,-1 0 0,0 0 0,14-17 0,-20 31 849,-3-5-779,0 0 0,1 0 0,-1 1 0,1-1 0,0 0 0,-1 0 0,1 0 0,0 0 1,1 0-1,-1 0 0,0 0 0,0 0 0,1 0 0,-1-1 0,1 1 0,0-1 0,3 3 0,45 0-2964,-20-11-4861,-21 2 1328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7.501"/>
    </inkml:context>
    <inkml:brush xml:id="br0">
      <inkml:brushProperty name="width" value="0.025" units="cm"/>
      <inkml:brushProperty name="height" value="0.025" units="cm"/>
    </inkml:brush>
  </inkml:definitions>
  <inkml:trace contextRef="#ctx0" brushRef="#br0">0 1 14542,'2'2'6898,"2"18"-5629,0 95 2407,-2-102-3566,-1 0 0,2 0 0,-1 0 1,2-1-1,0 1 0,10 20 0,-14-31-180,1 0-1,-1-1 1,1 0-1,0 1 1,-1-1-1,1 1 1,0-1-1,0 0 1,0 1-1,0-1 1,0 0-1,0 0 1,1 0-1,-1 0 1,0 0-1,1 0 1,-1 0-1,0-1 1,1 1-1,-1 0 1,1-1-1,-1 1 1,1-1-1,-1 1 1,1-1-1,0 0 1,-1 0-1,1 1 1,-1-1-1,1 0 1,0-1-1,-1 1 1,1 0-1,-1 0 1,1-1-1,-1 1 1,1-1-1,-1 1 1,1-1-1,-1 0 1,1 1-1,-1-1 1,0 0-1,1 0 1,-1 0-1,0 0 1,0 0-1,0-1 0,0 1 1,0 0-1,0 0 1,0-1-1,1-1 1,5-6-866,-1 0-1,0 0 1,0-1 0,-1 0-1,0 0 1,4-13 0,13-71-4791,-14 55 6150,-7 29 8286,-6 29-8313,2 0-1,0 1 0,-1 35 0,5-26-1463,8 56 0,-6-54-4569,-3-23 790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7.856"/>
    </inkml:context>
    <inkml:brush xml:id="br0">
      <inkml:brushProperty name="width" value="0.025" units="cm"/>
      <inkml:brushProperty name="height" value="0.025" units="cm"/>
    </inkml:brush>
  </inkml:definitions>
  <inkml:trace contextRef="#ctx0" brushRef="#br0">0 13 11691,'0'0'11883,"52"-3"-11723,-29 5-128,6-2 33,-1 0-706,3 0-2114,-3-2-1921,3-7-5638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8.647"/>
    </inkml:context>
    <inkml:brush xml:id="br0">
      <inkml:brushProperty name="width" value="0.025" units="cm"/>
      <inkml:brushProperty name="height" value="0.025" units="cm"/>
    </inkml:brush>
  </inkml:definitions>
  <inkml:trace contextRef="#ctx0" brushRef="#br0">103 115 3972,'0'0'3833,"9"-10"-951,27-34 588,-35 42-3295,1 0-1,0 0 0,-1 0 1,1 0-1,-1 0 0,0 0 1,0-1-1,0 1 0,0 0 1,0-1-1,0 1 1,-1-1-1,1 1 0,-1-1 1,0 1-1,0-5 0,0 6-14,0 0-1,-1 0 1,1 0-1,-1 0 1,1 0-1,-1 0 1,0 0-1,1 1 1,-1-1-1,0 0 1,1 0-1,-1 1 1,0-1-1,0 0 1,0 1-1,0-1 1,0 1-1,0-1 1,0 1-1,0-1 1,0 1-1,0 0 1,0 0-1,0-1 1,-2 1-1,-2 0 219,1-1-1,-1 1 1,0 0-1,0 1 1,0-1-1,1 1 1,-1 0-1,0 0 1,1 1-1,-1-1 1,1 1-1,-1 0 1,-7 5-1,7-3-381,-1 1-1,1 0 1,-1 0 0,1 1-1,1-1 1,-1 1 0,1 0-1,0 0 1,0 1-1,1-1 1,0 1 0,0 0-1,1 0 1,-1 0 0,2 0-1,-1 0 1,1 1 0,0-1-1,0 0 1,1 1-1,1 13 1,-1-19 7,0 0 1,1 0-1,-1 0 1,1 0-1,-1 0 0,1 0 1,0 0-1,0-1 0,0 1 1,0 0-1,0 0 0,0-1 1,0 1-1,0 0 1,1-1-1,-1 1 0,1-1 1,-1 0-1,1 0 0,0 1 1,-1-1-1,1 0 1,0 0-1,0-1 0,0 1 1,-1 0-1,1 0 0,0-1 1,0 1-1,0-1 1,0 0-1,0 0 0,0 0 1,0 0-1,1 0 0,-1 0 1,2-1-1,3 1 21,-1-1-1,0 1 1,0-1-1,1-1 1,-1 1 0,0-1-1,0-1 1,0 1-1,-1-1 1,1 0 0,6-4-1,-6 3 4,-1-1-1,0 1 1,0-1 0,0 0 0,0 0-1,-1-1 1,0 1 0,0-1-1,0 0 1,-1 0 0,1-1-1,-2 1 1,1-1 0,-1 1-1,0-1 1,0 0 0,-1 0 0,1-7-1,-3 14-28,1 0 0,-1 0-1,0 0 1,0 0 0,0 0-1,1 0 1,-1 0 0,0 1-1,0-1 1,1 0 0,-1 0-1,0 1 1,0-1 0,1 1-1,-1-1 1,1 1 0,-1-1-1,0 1 1,1-1 0,-1 1 0,1-1-1,-1 2 1,-1 1 13,0 0-1,0 0 1,0 1 0,1-1 0,0 1-1,-1-1 1,1 1 0,1-1 0,-1 1-1,0 0 1,1 0 0,0-1 0,0 1-1,0 0 1,0-1 0,1 5 0,-1-6 11,1 0 0,-1 0 1,1 0-1,0 0 0,-1 0 1,1-1-1,0 1 1,0 0-1,0 0 0,0-1 1,0 1-1,1 0 0,-1-1 1,0 1-1,1-1 0,-1 0 1,1 1-1,-1-1 0,1 0 1,0 0-1,0 0 0,-1 0 1,1-1-1,0 1 0,0 0 1,0-1-1,0 1 0,0-1 1,0 1-1,3-1 0,2-1-5,0 0 0,-1 0 0,1 0-1,0-1 1,-1 0 0,1 0 0,-1-1-1,0 0 1,1 0 0,-2 0 0,1-1-1,0 0 1,-1 0 0,1-1 0,-1 1-1,0-1 1,-1 0 0,1 0 0,-1-1-1,0 1 1,0-1 0,-1 0 0,0 0-1,0 0 1,0-1 0,-1 1 0,0-1-1,3-13 1,-5 29-87,-1-4 82,1-1 1,0 1-1,0 0 0,1-1 1,-1 1-1,1-1 0,0 1 1,3 7-1,-3-10 2,1-1 0,-1 1 0,0-1 0,1 1 0,-1-1-1,1 0 1,0 1 0,-1-1 0,1 0 0,0 0 0,0 0 0,0 0-1,0-1 1,0 1 0,0 0 0,0-1 0,0 0 0,0 1 0,0-1-1,0 0 1,0 0 0,0 0 0,4-1 0,-1 1 25,1 0 1,-1-1 0,1 0-1,-1 0 1,0-1-1,0 1 1,0-1-1,0 0 1,8-4-1,-11 5-69,0 0 0,0-1 0,0 1 0,0 0-1,0-1 1,0 0 0,-1 1 0,1-1 0,0 0-1,-1 0 1,1 0 0,-1 0 0,0 0 0,0 0-1,0 0 1,0 0 0,0 0 0,0-1 0,0 1-1,-1 0 1,1-1 0,-1-2 0,-1 24-780,0 16-1476,1-33 1885,1-1 0,-1 0 0,1 1-1,-1-1 1,1 0 0,-1 0 0,1 1-1,0-1 1,0 0 0,-1 0 0,1 0-1,0 0 1,0 0 0,0 0-1,0 0 1,0 0 0,1 0 0,-1-1-1,0 1 1,0 0 0,0-1 0,1 1-1,-1-1 1,2 1 0,15 2-8279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9.113"/>
    </inkml:context>
    <inkml:brush xml:id="br0">
      <inkml:brushProperty name="width" value="0.025" units="cm"/>
      <inkml:brushProperty name="height" value="0.025" units="cm"/>
      <inkml:brushProperty name="color" value="#E71224"/>
    </inkml:brush>
  </inkml:definitions>
  <inkml:trace contextRef="#ctx0" brushRef="#br0">106 1 19218,'0'0'1810,"-8"8"-75,1 1-1548,1 0 0,0 1 1,0 0-1,1 0 0,0 0 1,0 0-1,1 1 0,1 0 0,0 0 1,0 0-1,-1 12 0,0 21-62,2 0 0,1 0 0,7 52 0,-3-72-16,0 1-1,2 0 0,1-1 1,2 0-1,0 0 0,1-1 1,12 23-1,-21-46-101,0 0 0,0 0 0,0-1-1,0 1 1,0 0 0,0 0 0,0 0 0,0 0 0,0 0 0,0 0 0,0 0-1,0-1 1,0 1 0,0 0 0,0 0 0,1 0 0,-1 0 0,0 0 0,0 0-1,0 0 1,0-1 0,0 1 0,0 0 0,0 0 0,0 0 0,0 0-1,0 0 1,1 0 0,-1 0 0,0 0 0,0 0 0,0 0 0,0 0 0,0 0-1,0 0 1,0 0 0,1 0 0,-1 0 0,0 0 0,0 0 0,0 0 0,0 0-1,0 0 1,0 0 0,1 0 0,-1 0 0,0 0 0,0 0 0,0 0 0,0 0-1,0 0 1,0 0 0,0 0 0,1 0 0,-1 0 0,0 0 0,0 0-1,0 0 1,0 1 0,0-1 0,0 0 0,0 0 0,0 0 0,0 0 0,3-20 196,-3-25-79,-3 30-133,-1 1-1,0-1 1,-1 1 0,-1 1-1,0-1 1,-1 1 0,0 0-1,-1 0 1,0 1 0,-1 0-1,-12-12 1,21 24 1,0-1 0,-1 1 0,1-1 0,0 1 0,-1 0 0,1-1 0,-1 1 0,1 0 0,-1-1 0,1 1 0,0 0 1,-1-1-1,1 1 0,-1 0 0,1 0 0,-1 0 0,0 0 0,1-1 0,-1 1 0,1 0 0,-1 0 0,1 0 0,-1 0 0,1 0 0,-1 0 0,1 0 0,-1 0 0,1 1 0,-1-1 0,0 0 0,1 0 1,-1 0-1,0 1 0,-4 18-135,11 27 54,-4-42 81,0 0 0,1 1-1,0-1 1,0 0 0,0-1 0,0 1 0,1 0-1,-1-1 1,1 0 0,0 0 0,0 0 0,0 0-1,0 0 1,1-1 0,-1 0 0,1 0-1,-1 0 1,1-1 0,0 1 0,0-1 0,0 0-1,-1 0 1,9-1 0,-5 1 16,1 0 1,-1-1-1,0-1 0,1 1 1,-1-1-1,0-1 0,1 1 1,-1-1-1,0-1 1,0 0-1,0 0 0,-1 0 1,10-6-1,-2-3 29,-1 0 0,-1-1 0,0-1 0,0 0-1,-1 0 1,-1-1 0,0-1 0,-2 0 0,1 0 0,9-26 0,-26 61-15,1 1 0,-5 30 0,8-36-3,1-5 5,1-1 1,-1 1-1,1 0 0,1-1 0,0 1 1,0 0-1,1-1 0,0 1 0,3 14 1,-3-21-17,0 0 0,-1 0 0,1 0 1,0 0-1,0-1 0,0 1 1,1 0-1,-1-1 0,0 1 0,1-1 1,-1 1-1,1-1 0,-1 0 1,1 1-1,0-1 0,-1 0 0,1 0 1,3 1-1,-2-1 13,1-1-1,-1 1 1,1-1-1,0 0 1,-1 1 0,1-2-1,0 1 1,-1 0 0,1-1-1,-1 0 1,1 1 0,-1-1-1,7-3 1,7-5 16,0 0 1,-1-1-1,0 0 0,-1-1 1,0-1-1,-1 0 0,19-22 1,-18 19-29,0 1 0,0 0-1,2 1 1,-1 0 0,37-20 0,-51 33-2,-1-1-1,0 0 0,0 1 1,0-1-1,0 0 0,1 1 1,-1-1-1,0 1 1,0 0-1,1-1 0,-1 1 1,0 0-1,1 0 0,-1 0 1,1 0-1,-1 0 1,0 0-1,1 0 0,-1 0 1,0 1-1,0-1 0,1 1 1,-1-1-1,0 1 1,0-1-1,1 1 0,-1-1 1,0 1-1,0 0 1,0 0-1,0 0 0,0 0 1,0-1-1,0 1 0,0 1 1,0-1-1,-1 0 1,1 0-1,0 0 0,-1 0 1,1 0-1,-1 1 0,1-1 1,-1 0-1,1 1 1,-1 1-1,2 9 83,0 1 1,-2-1-1,1 0 0,-3 20 0,2 8-119,0-39 35,0 1 1,0-1-1,0 0 1,0 0-1,1 0 1,-1 0-1,0 0 1,1 0-1,-1 0 1,0 0-1,1 0 1,-1 0-1,1 0 1,0 0-1,-1 0 1,1 0-1,0 0 1,0-1-1,-1 1 1,1 0-1,0-1 1,0 1-1,0 0 1,0-1-1,0 1 1,0-1-1,0 1 1,0-1 0,0 0-1,0 1 1,0-1-1,0 0 1,0 0-1,0 0 1,1 0-1,-1 0 1,0 0-1,0 0 1,0 0-1,0 0 1,0 0-1,0-1 1,0 1-1,0 0 1,0-1-1,0 1 1,0-1-1,2 0 1,6-3 40,-1-1-1,1 0 1,-1 0 0,9-8-1,-15 12-52,16-13 26,-8 5-72,0 0 0,1 1-1,0 0 1,1 1 0,0 0 0,0 1 0,1 0-1,-1 1 1,1 0 0,20-4 0,-32 9 53,1 1 1,-1-1-1,1 0 0,-1 0 1,1 0-1,-1 1 0,1-1 1,-1 1-1,1-1 1,-1 1-1,0 0 0,1-1 1,-1 1-1,0 0 0,0 0 1,0 0-1,0 0 1,1 0-1,-1 0 0,0 0 1,-1 0-1,1 1 1,0-1-1,0 0 0,0 1 1,-1-1-1,1 0 0,-1 1 1,1-1-1,-1 1 1,1 1-1,-1-1 21,1-1 1,-1 1-1,1 0 0,0 0 0,0-1 1,0 1-1,0 0 0,0-1 1,0 1-1,0-1 0,0 1 0,0-1 1,1 0-1,-1 1 0,1-1 1,-1 0-1,1 0 0,-1 0 0,1 0 1,0 0-1,0 0 0,2 0 1,1 0 30,-1-1 0,1 0 0,-1 0 0,1-1 0,-1 1 0,1-1 1,-1 0-1,0 0 0,0-1 0,1 1 0,-1-1 0,7-4 1,50-35-40,-12 8-1308,-27 22-1077,-6 4-4213,-9 6-4370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8.994"/>
    </inkml:context>
    <inkml:brush xml:id="br0">
      <inkml:brushProperty name="width" value="0.025" units="cm"/>
      <inkml:brushProperty name="height" value="0.025" units="cm"/>
    </inkml:brush>
  </inkml:definitions>
  <inkml:trace contextRef="#ctx0" brushRef="#br0">172 1 16400,'0'0'2220,"-10"-1"-586,-3 2-1155,0-1 0,1 2 0,-1 0-1,-19 5 1,28-6-396,-1 0-1,0 1 1,1-1-1,-1 1 1,1 0-1,0 0 1,0 1-1,-1-1 0,1 1 1,1 0-1,-1 0 1,0 0-1,1 1 1,0-1-1,-1 1 1,1 0-1,1 0 0,-4 4 1,6-7-151,0 0 1,-1 0-1,1 1 0,0-1 0,-1 0 1,1 0-1,0 0 0,0 0 1,0 1-1,0-1 0,0 0 1,0 0-1,0 0 0,1 0 1,-1 1-1,0-1 0,1 0 1,-1 0-1,0 0 0,1 0 1,0 0-1,-1 0 0,2 2 0,0-1-126,1 1-1,-1-1 1,1 0-1,-1 0 1,1-1-1,0 1 1,0 0-1,-1-1 1,5 2-1,10 2-1053,0 0 0,30 5 0,-28-7 362,-5 0-25,19 4 4408,-30 0-901,-20 3-785,9-6-1463,-5 2-107,-1 0 0,1-1 0,-1 0-1,-1-1 1,1-1 0,-27 4 0,40-8-430,1 1 0,-1-1-1,1 1 1,-1-1 0,1 1-1,0-1 1,-1 1-1,1-1 1,0 0 0,-1 1-1,1-1 1,0 1 0,0-1-1,-1 0 1,1 1 0,0-1-1,0 0 1,0 1-1,0-1 1,0 0 0,0 1-1,0-1 1,0 0 0,0 1-1,0-1 1,1 0-1,-1 1 1,0-1 0,0 0-1,1 1 1,-1-1 0,0 1-1,1-1 1,-1 0 0,1 0-1,10-19-5351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09.371"/>
    </inkml:context>
    <inkml:brush xml:id="br0">
      <inkml:brushProperty name="width" value="0.025" units="cm"/>
      <inkml:brushProperty name="height" value="0.025" units="cm"/>
    </inkml:brush>
  </inkml:definitions>
  <inkml:trace contextRef="#ctx0" brushRef="#br0">69 0 14638,'0'0'8968,"-3"9"-8450,-12 29 351,3 1 1,1 0-1,2 1 0,2-1 0,-4 58 1,11-93-855,0 0 1,1-1-1,-1 1 1,1 0-1,0 0 0,0-1 1,0 1-1,1-1 1,-1 1-1,1-1 1,0 0-1,0 1 1,0-1-1,0 0 0,1 0 1,-1-1-1,1 1 1,0 0-1,-1-1 1,1 0-1,1 1 1,-1-1-1,0 0 0,0-1 1,1 1-1,-1 0 1,1-1-1,-1 0 1,1 0-1,0 0 0,-1 0 1,1-1-1,0 1 1,0-1-1,-1 0 1,1 0-1,0-1 1,0 1-1,-1-1 0,1 1 1,0-1-1,-1 0 1,1-1-1,-1 1 1,1-1-1,-1 1 1,0-1-1,1 0 0,-1 0 1,0-1-1,0 1 1,0 0-1,-1-1 1,1 0-1,2-3 1,1-1-12,0 0 1,-1-1-1,0 1 1,0-1-1,-1 0 1,0 0-1,-1 0 1,1-1-1,-2 1 1,1-1-1,-1 0 1,2-16-1,-26 49-313,18-18 253,1 0 1,0 0-1,0 1 1,0-1-1,1 0 1,0 1-1,0 0 1,0-1-1,1 1 0,0 0 1,1 0-1,0 0 1,0 0-1,1 9 1,0-15-216,0 0 0,0 1 0,0-1 0,0 0 0,0-1 1,0 1-1,0 0 0,0 0 0,1 0 0,-1-1 0,0 1 0,1-1 0,-1 1 1,0-1-1,1 1 0,-1-1 0,1 0 0,-1 0 0,1 1 0,-1-1 0,1 0 0,-1-1 1,0 1-1,1 0 0,-1 0 0,3-1 0,-3 1-129,19-2-6657</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10.464"/>
    </inkml:context>
    <inkml:brush xml:id="br0">
      <inkml:brushProperty name="width" value="0.025" units="cm"/>
      <inkml:brushProperty name="height" value="0.025" units="cm"/>
    </inkml:brush>
  </inkml:definitions>
  <inkml:trace contextRef="#ctx0" brushRef="#br0">87 308 19314,'0'0'2669,"-9"0"-320,4-1-2044,0 1 0,0 1 0,0-1 0,-1 1-1,1 0 1,0 0 0,-9 3 0,12-3-259,0 0 0,1 0 0,-1 1-1,0-1 1,1 0 0,-1 1 0,0 0 0,1-1 0,0 1 0,-1 0 0,1-1 0,0 1 0,0 0 0,0 0 0,0 0-1,0 0 1,1 0 0,-1 0 0,0 0 0,1 1 0,0-1 0,-1 0 0,1 0 0,0 0 0,0 0 0,1 3 0,-2-4-50,1 0 1,0 0 0,0 0-1,0 0 1,0 0 0,0 0-1,0 1 1,0-1 0,0 0-1,1 0 1,-1 0 0,0 0-1,1 0 1,-1 0 0,0 0 0,1 0-1,0 0 1,-1 0 0,1 0-1,-1 0 1,1-1 0,0 1-1,0 0 1,-1 0 0,1-1-1,0 1 1,0 0 0,0-1-1,0 1 1,0-1 0,0 1 0,0-1-1,0 1 1,0-1 0,0 0-1,0 1 1,0-1 0,0 0-1,1 0 1,-1 0 0,0 0-1,0 0 1,0 0 0,0 0-1,0 0 1,0-1 0,0 1 0,0 0-1,0-1 1,0 1 0,0-1-1,2 0 1,3-1-117,-1-1 1,1 0-1,0 0 1,-1 0-1,1-1 1,-1 0-1,8-7 1,-6 4-182,-1 0 0,0 0 1,0-1-1,-1 1 0,0-1 0,0-1 1,-1 1-1,0-1 0,0 1 0,-1-1 1,3-11-1,-6 20 301,0 0 0,0 0 0,0-1 0,0 1 0,1 0-1,-1-1 1,0 1 0,0 0 0,0 0 0,0-1 0,0 1 0,0 0 0,0-1 0,0 1 0,0 0-1,0 0 1,0-1 0,0 1 0,0 0 0,0-1 0,0 1 0,-1 0 0,1 0 0,0-1 0,0 1-1,0 0 1,0 0 0,0-1 0,-1 1 0,1 0 0,0 0 0,0-1 0,0 1 0,-1 0 0,1 0-1,0 0 1,0 0 0,-1-1 0,1 1 0,0 0 0,-1 0 0,-11 7 160,-11 17 330,20-19-316,0 0 0,0 0 0,0 1 0,1-1 0,0 0 0,0 1 0,0 0 0,1-1 0,0 1 0,0 0 0,-1 10 0,2-14-140,0 0 0,0 0 0,1 0 0,-1 0 0,0 0 0,1 0 0,-1 0 0,1-1-1,-1 1 1,1 0 0,0 0 0,0-1 0,0 1 0,0 0 0,0-1 0,0 1 0,0-1 0,1 1 0,-1-1 0,0 0 0,1 1 0,-1-1 0,1 0 0,0 0 0,-1 0 0,1 0 0,0 0 0,-1-1 0,1 1 0,0 0 0,0-1 0,0 0 0,0 1 0,0-1 0,0 0 0,-1 0 0,4 0 0,3-1 8,-1 0 0,0 0 0,0 0 0,0-1 0,0-1 0,0 1 0,0-1 0,-1 0 0,1 0 0,-1-1 0,0 0 0,0 0 0,0-1 0,0 1 0,-1-1 0,9-11 0,8-9-84,-2-1-1,23-37 0,-38 56 28,6-10-31,-4 7-8,0 1 0,0-1 0,-1 0 0,-1 0-1,0-1 1,0 1 0,-1-1 0,-1 0 0,5-22 0,-8 33 52,0 0 0,0 0 1,0-1-1,0 1 0,0 0 0,0 0 0,0 0 0,0 0 1,0-1-1,0 1 0,0 0 0,0 0 0,0 0 0,0 0 1,0-1-1,-1 1 0,1 0 0,0 0 0,0 0 1,0 0-1,0 0 0,0 0 0,0 0 0,-1-1 0,1 1 1,0 0-1,0 0 0,0 0 0,0 0 0,0 0 0,-1 0 1,1 0-1,0 0 0,0 0 0,0 0 0,0 0 0,-1 0 1,1 0-1,0 0 0,0 0 0,0 0 0,0 0 0,-1 0 1,1 0-1,0 0 0,0 0 0,0 0 0,0 0 0,-1 0 1,-12 7-102,-8 10-39,9-4 157,1 1 0,1 0 0,0 1 0,0 0 1,2 0-1,-10 24 0,16-35 14,0 1 0,0-1 0,0 1 1,1 0-1,0-1 0,0 1 0,0 0 0,1 0 1,-1 0-1,1-1 0,0 1 0,1 0 0,-1 0 1,1 0-1,0-1 0,0 1 0,0 0 0,1-1 1,0 1-1,0-1 0,0 1 0,0-1 0,1 0 1,-1 0-1,1 0 0,0 0 0,7 6 0,-7-7 5,1-1-1,-1 0 0,0 0 0,1 0 0,0 0 1,0 0-1,-1-1 0,1 1 0,0-1 0,0 0 0,0-1 1,1 1-1,-1-1 0,0 1 0,0-1 0,0 0 1,0-1-1,0 1 0,0-1 0,0 0 0,0 0 1,0 0-1,0 0 0,0-1 0,0 1 0,-1-1 1,1 0-1,0 0 0,5-5 0,1-1 52,0 0 0,-1-1 0,1 0 1,-2 0-1,1-1 0,-2 0 0,1 0 0,8-17 0,-6 8-66,0-1-1,-1-1 1,-2 1 0,0-1-1,-1-1 1,-1 1 0,-1-1 0,-1 0-1,1-37 1,-4 60-28,0-1 1,-1 0 0,1 0-1,0 0 1,0 0-1,0 1 1,0-1 0,-1 0-1,1 0 1,0 0-1,0 0 1,0 0 0,-1 0-1,1 0 1,0 0-1,0 0 1,0 1 0,-1-1-1,1 0 1,0 0-1,0 0 1,-1 0 0,1 0-1,0 0 1,0-1-1,0 1 1,-1 0 0,1 0-1,0 0 1,0 0-1,0 0 1,-1 0-1,1 0 1,0 0 0,0 0-1,0 0 1,-1-1-1,1 1 1,0 0 0,0 0-1,0 0 1,0 0-1,0-1 1,-1 1 0,1 0-1,0 0 1,0 0-1,0-1 1,0 1 0,0 0-1,0 0 1,0 0-1,0-1 1,0 1 0,0 0-1,0 0 1,0-1-1,-11 18-192,4 2 174,0 2 1,2-1-1,0 1 0,1-1 0,-1 24 1,1 107 48,4-145-23,0 3 10,0 0 0,1 1-1,1-1 1,-1 0 0,2 0-1,-1 0 1,7 14 0,-7-39 1314,-4-15-1312,-32-91-801,38 117 419,8 9 251,12 7 88,-13-6 3,1 0 0,-1-1 0,1 0 0,0-1 0,0 0 0,0-1-1,0-1 1,0 0 0,0 0 0,23-3 0,-30 2 21,1-1-1,0 0 1,-1-1-1,0 1 1,1-1-1,-1 0 1,0 0-1,0-1 1,0 1 0,0-1-1,6-5 1,-8 6 26,-1-1 0,1 0 0,-1 0 1,0 0-1,0 0 0,0 0 0,0 0 1,0-1-1,0 1 0,-1 0 0,0-1 1,0 0-1,0 1 0,0-1 0,0 0 1,-1 1-1,1-1 0,-1-5 0,-1 8-25,1 0-1,0 0 0,-1 0 0,1 1 0,0-1 0,-1 0 0,1 1 0,-1-1 0,1 0 0,-1 1 0,1-1 0,-1 0 0,0 1 0,1-1 0,-1 1 0,0-1 0,1 1 0,-1 0 0,0-1 0,0 1 1,1 0-1,-1-1 0,0 1 0,0 0 0,0 0 0,0 0 0,1 0 0,-1 0 0,0 0 0,0 0 0,0 0 0,0 0 0,1 0 0,-1 0 0,0 0 0,0 0 0,0 1 0,1-1 0,-1 0 0,-1 1 1,-35 14-207,31-11 268,1 1-1,0 0 1,0 1 0,1-1-1,0 1 1,0-1-1,0 1 1,1 1-1,-1-1 1,2 0 0,-1 1-1,1-1 1,0 1-1,0 0 1,-2 14-1,4-18-55,0 0 0,0 0 0,0 0 0,0 0-1,0 0 1,0 0 0,1 0 0,0 0 0,-1 0-1,1 0 1,0 0 0,0-1 0,1 1 0,-1 0 0,1 0-1,-1-1 1,1 1 0,0-1 0,0 1 0,0-1-1,0 0 1,0 0 0,1 0 0,-1 0 0,1 0 0,-1-1-1,1 1 1,-1-1 0,1 1 0,0-1 0,0 0-1,0 0 1,0-1 0,0 1 0,0 0 0,0-1 0,5 1-1,30 0-2510,-1-11-3851,-13-5-608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10.798"/>
    </inkml:context>
    <inkml:brush xml:id="br0">
      <inkml:brushProperty name="width" value="0.025" units="cm"/>
      <inkml:brushProperty name="height" value="0.025" units="cm"/>
    </inkml:brush>
  </inkml:definitions>
  <inkml:trace contextRef="#ctx0" brushRef="#br0">43 1 14798,'-7'18'2434,"-4"4"513,6 6-352,3 2-994,-1 6-928,3 0-449,0 5-192,0-1-352,0 3-1634,0-1-1281,0-3-2371,-6-1-4355</inkml:trace>
  <inkml:trace contextRef="#ctx0" brushRef="#br0" timeOffset="1">0 623 15182,'0'0'11147,"13"5"-21909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36.649"/>
    </inkml:context>
    <inkml:brush xml:id="br0">
      <inkml:brushProperty name="width" value="0.025" units="cm"/>
      <inkml:brushProperty name="height" value="0.025" units="cm"/>
    </inkml:brush>
  </inkml:definitions>
  <inkml:trace contextRef="#ctx0" brushRef="#br0">0 251 11531,'0'0'10132,"12"-10"-9069,32-19-411,1 1 0,94-42 0,122-30-1685,-259 99 566,6-2-883,-7-2-3458,-2 0-1646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36.977"/>
    </inkml:context>
    <inkml:brush xml:id="br0">
      <inkml:brushProperty name="width" value="0.025" units="cm"/>
      <inkml:brushProperty name="height" value="0.025" units="cm"/>
    </inkml:brush>
  </inkml:definitions>
  <inkml:trace contextRef="#ctx0" brushRef="#br0">350 0 16816,'0'0'8221,"-8"10"-8274,-103 113 176,47-55 16,-55 78-1,117-144-131,-7 10 24,2-1 0,0 1 0,-9 19-1,15-30-30,1 0 0,-1 1-1,0-1 1,0 1-1,1 0 1,-1-1-1,1 1 1,-1 0-1,1-1 1,0 1-1,0 0 1,-1-1-1,1 1 1,1 0-1,-1-1 1,0 1-1,0 0 1,0-1 0,1 1-1,-1 0 1,1-1-1,0 1 1,-1-1-1,1 1 1,0-1-1,0 1 1,0-1-1,0 1 1,0-1-1,0 0 1,0 1-1,0-1 1,1 0-1,-1 0 1,0 0 0,1 0-1,-1 0 1,2 0-1,9 3 29,0-1 0,0 0 0,0-1 0,0-1 0,0 0 1,20 0-1,77-9 322,-100 7-336,183-26 35,-67-3-5565,-68 11-2230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39.695"/>
    </inkml:context>
    <inkml:brush xml:id="br0">
      <inkml:brushProperty name="width" value="0.025" units="cm"/>
      <inkml:brushProperty name="height" value="0.025" units="cm"/>
    </inkml:brush>
  </inkml:definitions>
  <inkml:trace contextRef="#ctx0" brushRef="#br0">0 0 10762,'0'0'7271,"20"47"-6470,-17-21-385,3 8-352,-1 0-64,0 1-448,1-2-193,-3-3-1184,-3-8-1667,0-5 129,-5-9-2050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0.131"/>
    </inkml:context>
    <inkml:brush xml:id="br0">
      <inkml:brushProperty name="width" value="0.025" units="cm"/>
      <inkml:brushProperty name="height" value="0.025" units="cm"/>
    </inkml:brush>
  </inkml:definitions>
  <inkml:trace contextRef="#ctx0" brushRef="#br0">1 99 14253,'0'0'2050,"7"-10"-213,-1 3-1486,-1 0-1,1 0 1,1 0 0,-1 1 0,1 0-1,0 0 1,1 1 0,-1 0 0,1 0-1,0 1 1,0 0 0,1 0 0,-1 1 0,1 0-1,0 0 1,15-2 0,-19 4-301,1 1 1,-1-1-1,0 1 1,0 0-1,0 0 1,0 1-1,0 0 0,0 0 1,0 0-1,0 0 1,0 1-1,0-1 1,0 1-1,0 1 1,-1-1-1,8 6 1,-9-5-48,-1 0 1,1 0 0,-1 0 0,1 0 0,-1 1-1,-1-1 1,1 1 0,0 0 0,-1-1-1,1 1 1,-1 0 0,0 0 0,-1 0 0,1 0-1,-1 0 1,1 0 0,-1 0 0,-1 0 0,1 0-1,0 0 1,-1 0 0,-1 4 0,1-3 17,-1 0 0,0 1 0,0-1 1,0 0-1,-1 0 0,0 0 1,0-1-1,0 1 0,0-1 0,-1 0 1,1 0-1,-9 7 0,7-6-6,0 0-1,0 0 1,0 1 0,1 0-1,0 0 1,-4 8 0,8-14-22,0 0 1,0 1-1,0-1 0,0 1 1,0-1-1,0 1 0,0-1 1,0 1-1,0-1 1,0 1-1,0-1 0,1 0 1,-1 1-1,0-1 1,0 1-1,1-1 0,-1 0 1,0 1-1,0-1 1,1 0-1,-1 1 0,0-1 1,1 0-1,-1 1 1,1-1-1,-1 0 0,0 0 1,1 1-1,-1-1 1,1 0-1,-1 0 0,0 0 1,1 0-1,-1 0 1,1 0-1,-1 1 0,1-1 1,-1 0-1,1 0 1,0-1-1,27 5-30,-20-3 3,-6 0 42,14 1-118,1 1 1,-1 0-1,0 1 1,25 11-1,-37-14 67,-1 1 0,1 0 0,-1 0 0,0 0 0,1 0 0,-1 0 0,0 1 0,-1 0 0,1-1-1,0 1 1,-1 0 0,1 0 0,-1 1 0,0-1 0,0 0 0,0 1 0,-1-1 0,1 1 0,-1 0-1,0-1 1,0 1 0,0 0 0,0 0 0,-1 0 0,1 6 0,-2-4 161,0 0 0,0 1 0,0-1 0,-1 0 0,0-1 0,0 1 0,0 0 0,-1 0 0,0-1 0,0 0 0,0 1 0,-1-1 0,1 0 0,-1-1 0,-1 1 0,1-1 0,-1 0 0,1 0 0,-1 0 0,0-1 0,-1 1 0,1-1 0,-1 0 0,1-1 0,-1 1 0,0-1 0,0 0 0,0-1 0,0 0 0,0 0 0,0 0 0,0 0 0,0-1 0,0 0 0,-1 0 0,1-1 0,0 0 0,-11-2 0,15 2-313,0 0 0,0 0 0,0 0 1,0 0-1,0-1 0,0 1 0,0 0 1,1-1-1,-1 1 0,0-1 1,1 0-1,-1 1 0,1-1 0,0 0 1,-1 0-1,1 0 0,0 0 0,0 0 1,0 0-1,1 0 0,-2-4 0,1 1-973,0 0 0,0 0 0,0 0-1,1 0 1,0 0 0,0 0-1,0 0 1,1 0 0,1-6-1,7-12-7271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0.487"/>
    </inkml:context>
    <inkml:brush xml:id="br0">
      <inkml:brushProperty name="width" value="0.025" units="cm"/>
      <inkml:brushProperty name="height" value="0.025" units="cm"/>
    </inkml:brush>
  </inkml:definitions>
  <inkml:trace contextRef="#ctx0" brushRef="#br0">0 105 10890,'0'0'6177,"10"1"-3759,2 1-1703,1-2 0,-1 1 0,0-2 1,1 0-1,22-4 0,-33 4-638,1 1 0,0-1 0,-1 1 1,1-1-1,-1 0 0,1 0 0,-1 0 1,0 0-1,1-1 0,-1 1 0,0-1 1,0 1-1,0-1 0,0 0 0,0 0 1,0 1-1,-1-1 0,1-1 0,0 1 1,-1 0-1,0 0 0,1-1 0,-1 1 1,0 0-1,0-1 0,-1 1 0,1-1 1,0 0-1,-1 1 0,0-1 0,1 1 1,-1-1-1,0 0 0,0 1 0,-1-1 1,1 0-1,0 1 0,-1-1 0,0 1 1,-1-4-1,2 5-64,0 0 0,-1 0 1,1 0-1,-1 0 0,0 0 0,1 0 0,-1 0 1,0 0-1,0 0 0,1 0 0,-1 0 1,0 1-1,0-1 0,0 0 0,0 1 1,0-1-1,0 0 0,0 1 0,0 0 1,0-1-1,0 1 0,-1-1 0,1 1 0,0 0 1,0 0-1,0 0 0,0 0 0,-1 0 1,1 0-1,0 0 0,0 0 0,0 0 1,0 1-1,0-1 0,-1 0 0,1 1 0,-2 0 1,-1 0-24,0 1 0,0 0 1,0-1-1,0 1 0,0 1 0,1-1 1,-1 0-1,1 1 0,-4 3 1,1 1-1,0 0 0,1 0 1,0 0-1,0 0 0,1 1 1,0 0-1,0 0 1,1 0-1,0 0 0,0 1 1,1-1-1,0 1 1,0 0-1,1-1 0,1 1 1,-1 0-1,1 0 1,1 0-1,1 10 0,-1-17-76,0 1-1,1-1 1,-1 1 0,1-1-1,0 0 1,0 0-1,-1 0 1,1 0-1,0 0 1,1 0 0,-1 0-1,0-1 1,0 1-1,1-1 1,-1 0-1,1 1 1,0-1-1,-1 0 1,1-1 0,-1 1-1,1 0 1,0-1-1,0 0 1,4 1-1,2 0-868,0-1 0,1 1 0,-1-2 1,0 1-1,0-1 0,13-3 0,15-11-5473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0.830"/>
    </inkml:context>
    <inkml:brush xml:id="br0">
      <inkml:brushProperty name="width" value="0.025" units="cm"/>
      <inkml:brushProperty name="height" value="0.025" units="cm"/>
    </inkml:brush>
  </inkml:definitions>
  <inkml:trace contextRef="#ctx0" brushRef="#br0">79 1 16592,'0'0'3843,"-10"0"-2455,-29 2-865,38-2-520,-1 1 0,1-1 0,-1 1 0,1-1 0,0 1 0,-1 0 0,1-1 0,0 1 0,-1 0 0,1 0 0,0 0 0,0 0 0,0 0 0,0 0 0,0 0 0,0 0 0,0 1 0,0-1 0,0 0 0,0 0-1,1 1 1,-1-1 0,1 1 0,-1-1 0,1 0 0,-1 1 0,1 1 0,0-2-14,-1 1-1,1-1 1,0 0-1,0 0 1,0 0 0,0 0-1,0 0 1,0 0-1,0 0 1,0 0 0,0 0-1,0 0 1,1 0-1,-1 0 1,0 0-1,1 0 1,-1 0 0,1 0-1,-1 0 1,1 0-1,-1 0 1,1 0-1,0 0 1,0-1 0,-1 1-1,1 0 1,0 0-1,0-1 1,0 1-1,0-1 1,1 2 0,59 1-338,-55-4 304,1 1-1,-1 0 0,1 0 0,-1 0 0,1 0 0,-1 1 1,1 0-1,-1 1 0,1 0 0,-1-1 0,0 2 0,0-1 1,0 1-1,10 6 0,-14-7 58,-1 0 0,1 0-1,-1-1 1,0 1 0,0 0 0,0 0 0,0 0 0,0 0 0,0 0 0,0 1-1,-1-1 1,1 0 0,-1 0 0,0 0 0,1 1 0,-1-1 0,0 0-1,0 0 1,0 1 0,-1-1 0,1 0 0,-1 0 0,1 1 0,-1-1 0,0 0-1,1 0 1,-3 3 0,0 1 124,0 0 0,0-1-1,-1 1 1,0-1 0,0 0-1,0 0 1,-1 0 0,-5 5-1,-38 21 563,46-30-695,0 1-1,-1-1 0,1 0 1,-1 0-1,0 0 0,1 0 1,-1 0-1,0-1 0,1 1 1,-1-1-1,0 0 0,0 0 0,0 0 1,1 0-1,-1 0 0,0-1 1,0 1-1,-3-2 0,5-1-517,-1 0 0,1-1 1,0 1-1,0 0 0,0-1 0,1 1 0,-1-1 0,1 1 0,0-1 0,0 1 0,0-1 0,0 1 0,1-1 0,0-3 0,0-1-1573,2-27-5401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9.844"/>
    </inkml:context>
    <inkml:brush xml:id="br0">
      <inkml:brushProperty name="width" value="0.025" units="cm"/>
      <inkml:brushProperty name="height" value="0.025" units="cm"/>
      <inkml:brushProperty name="color" value="#E71224"/>
    </inkml:brush>
  </inkml:definitions>
  <inkml:trace contextRef="#ctx0" brushRef="#br0">5 0 14958,'0'49'3794,"1"-21"-3269,-3 72 122,-1-50-582,3 0 1,8 74-1,-7-120-65,-1 0 0,1 0 0,0 0 0,1 0 0,-1-1 0,1 1 0,-1-1 0,1 1 0,4 5-1,-5-9 1,-1 1-1,1 0 0,0-1 0,0 1 0,0 0 0,-1-1 0,1 1 0,0-1 0,0 0 0,0 1 0,0-1 0,0 0 0,0 1 0,0-1 1,0 0-1,0 0 0,0 0 0,0 0 0,0 0 0,0 0 0,0 0 0,0 0 0,0 0 0,0-1 0,0 1 0,0 0 0,0-1 0,0 1 1,0 0-1,0-1 0,-1 1 0,1-1 0,0 0 0,0 1 0,0-1 0,-1 0 0,1 1 0,0-1 0,-1 0 0,1 0 0,-1 0 0,1 1 1,-1-1-1,1-1 0,14-18 132,0 0-1,13-26 1,-16 24-37,2 0-1,21-26 0,-25 37 50,1 0 0,-1 1 0,2 0 0,23-15 0,-32 23-110,0 0-1,1 1 0,-1-1 0,1 1 0,0-1 1,0 1-1,-1 0 0,1 0 0,0 1 0,6-1 1,-8 1-36,0 0 1,1 1-1,-1-1 1,0 1 0,0-1-1,0 1 1,0 0 0,0 0-1,0 0 1,0 0 0,-1 0-1,1 0 1,0 0-1,0 1 1,-1-1 0,1 1-1,-1-1 1,1 1 0,-1-1-1,2 4 1,2 4 40,-1-1-1,0 1 1,0 0 0,-1 0-1,0 1 1,-1-1-1,0 1 1,2 18 0,-2 86 65,-2-75-139,-4 0-665,3-32-5682,-2-21 195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1.609"/>
    </inkml:context>
    <inkml:brush xml:id="br0">
      <inkml:brushProperty name="width" value="0.025" units="cm"/>
      <inkml:brushProperty name="height" value="0.025" units="cm"/>
    </inkml:brush>
  </inkml:definitions>
  <inkml:trace contextRef="#ctx0" brushRef="#br0">15 1 15246,'0'0'5483,"-1"10"-4736,-4 33 174,1 1 1,3 0-1,5 59 0,-1-72-688,1 0 0,2-1 0,1 1 0,1-1 0,23 53-1,-17-64 235,-13-19-444,-1 0 0,0 0 0,0 1 0,1-1 0,-1 0 0,0 0 0,1 0 0,-1 0 0,0 0 0,1 0 0,-1 0 0,0 1 0,1-1 1,-1 0-1,0 0 0,1 0 0,-1 0 0,0 0 0,0 0 0,1-1 0,-1 1 0,0 0 0,1 0 0,-1 0 0,0 0 0,1 0 0,-1 0 0,0-1 0,0 1 0,1 0 0,-1 0 0,0 0 0,0-1 0,1 1 0,-1 0 0,0 0 0,0-1 0,0 1 0,1 0 0,-1 0 0,0-1 0,0 1 0,0 0 0,0-1 0,0 1 0,0 0 0,0 0 0,1-1 0,-1 1 0,0 0 0,0-1 0,0 1 0,0 0 0,0-1 0,0 1 0,-1 0 0,1-1 0,0 1 0,0 0 0,0-1 0,0 1 0,0 0 0,0 0 0,-1-1 0,1 1 0,0-14 0,0 0-1,-1 0 1,-1 1-1,0-1 1,-1 1-1,-1-1 1,0 1-1,0 0 1,-1 1-1,-1-1 1,0 1-1,-1 0 1,-16-21-1,23 32-37,0 1 0,-1-1-1,1 0 1,0 1 0,-1-1-1,1 1 1,-1-1 0,1 1-1,-1-1 1,1 1 0,-1-1-1,0 1 1,1-1 0,-1 1 0,1 0-1,-1-1 1,0 1 0,1 0-1,-1-1 1,0 1 0,1 0-1,-1 0 1,0 0 0,0 0-1,1 0 1,-1 0 0,0 0-1,0 0 1,0 0 0,-5 18-358,6-11 327,0-1-1,1 0 1,-1 1 0,1-1-1,4 13 1,-1-14 50,0 1 1,1-1 0,0 1-1,0-1 1,0 0-1,0-1 1,1 0-1,0 0 1,0 0-1,0 0 1,0-1-1,0 0 1,1 0 0,0-1-1,-1 1 1,1-2-1,0 1 1,0-1-1,0 0 1,0 0-1,0-1 1,0 0 0,0 0-1,0-1 1,0 0-1,10-2 1,-15 2 13,0-1 0,0 1 0,1-1 1,-2 0-1,1 1 0,0-1 0,0 0 1,0 0-1,-1 0 0,1-1 0,-1 1 1,0 0-1,0-1 0,0 1 0,2-5 1,11-38 219,-11 34-165,-3 19-52,0-5-7,0 2 14,0-1-1,0 1 0,0-1 0,0 1 1,1-1-1,-1 0 0,1 1 1,0-1-1,3 7 0,-2-10-14,-1 1-1,1-1 1,0 1-1,-1-1 0,1 0 1,0 0-1,0 1 1,0-1-1,0-1 1,0 1-1,0 0 0,0 0 1,0-1-1,1 0 1,-1 1-1,0-1 1,0 0-1,0 0 1,1 0-1,-1 0 0,3-1 1,0 1-11,0-1-1,0 0 1,-1-1 0,1 1-1,0-1 1,-1 0 0,0 0-1,1 0 1,-1-1 0,0 0-1,0 1 1,4-5 0,-4 4-27,-1 0 0,1 0 0,0 0-1,0 1 1,0 0 0,0 0 0,0 0 0,1 0 0,-1 1 0,0-1 0,1 1 0,4-1 0,-8 3 17,0-1 1,0 0 0,-1 1 0,1-1 0,0 0 0,0 1 0,-1-1 0,1 1 0,0-1 0,-1 1-1,1 0 1,0-1 0,-1 1 0,1 0 0,-1-1 0,1 1 0,-1 0 0,1-1 0,-1 1 0,0 0 0,1 0-1,-1 0 1,0 1 0,8 27 314,-4-16-112,-3-10-154,-1-1 0,1 1 0,1-1 1,-1 1-1,0-1 0,1 0 1,-1 0-1,1 0 0,-1 1 1,1-1-1,0-1 0,0 1 0,0 0 1,0 0-1,0-1 0,1 1 1,-1-1-1,0 0 0,1 1 1,-1-1-1,1 0 0,-1-1 1,1 1-1,-1 0 0,1-1 0,0 1 1,-1-1-1,1 0 0,0 0 1,-1 0-1,1 0 0,3-1 1,5-2 45,0-1 0,1 1 1,-1-2-1,-1 0 0,21-12 1,-5 3-112,-23 13 22,-1 0 0,0 1 0,0-1 0,1 1 0,-1 0 0,0-1 0,1 1-1,-1 0 1,1 1 0,-1-1 0,0 0 0,1 1 0,-1-1 0,0 1 0,3 1 0,-2-1-40,-1 0-1,0-1 0,0 1 1,1 0-1,-1-1 0,0 0 1,1 0-1,-1 1 0,0-2 0,1 1 1,-1 0-1,1 0 0,1-1 1,-3-3-939,0 0 0,0 0 0,0-1 0,-1 1 1,0 0-1,0 0 0,0 0 0,0 0 0,-1-1 1,-1-4-1,-9-18-6744,-5-5-4078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1.968"/>
    </inkml:context>
    <inkml:brush xml:id="br0">
      <inkml:brushProperty name="width" value="0.025" units="cm"/>
      <inkml:brushProperty name="height" value="0.025" units="cm"/>
    </inkml:brush>
  </inkml:definitions>
  <inkml:trace contextRef="#ctx0" brushRef="#br0">1 1 11115,'0'0'9160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2.512"/>
    </inkml:context>
    <inkml:brush xml:id="br0">
      <inkml:brushProperty name="width" value="0.025" units="cm"/>
      <inkml:brushProperty name="height" value="0.025" units="cm"/>
    </inkml:brush>
  </inkml:definitions>
  <inkml:trace contextRef="#ctx0" brushRef="#br0">2 46 19218,'0'0'10010,"0"8"-9770,-1 0-213,1-3-17,0 0-1,0 1 0,0-1 1,1 0-1,0 0 1,0 0-1,2 8 0,-2-12-8,0 0-1,-1 1 1,1-1 0,0 0-1,0 1 1,0-1-1,0 0 1,0 0-1,1 0 1,-1 0 0,0 0-1,0 0 1,1-1-1,-1 1 1,1 0 0,-1 0-1,0-1 1,1 1-1,-1-1 1,1 0-1,-1 1 1,1-1 0,0 0-1,-1 0 1,1 0-1,-1 0 1,1 0 0,-1 0-1,1 0 1,-1-1-1,1 1 1,-1 0-1,1-1 1,1 0 0,3-1 1,-1 0 0,1-1 0,-1 0 0,0 0 0,0 0 0,7-6 0,-9 7-13,0-1 1,0 1 0,0-1 0,0 1-1,1 0 1,-1 1 0,0-1-1,1 0 1,0 1 0,-1 0 0,1 0-1,0 0 1,0 0 0,-1 0-1,1 1 1,0 0 0,0 0-1,5 0 1,-7 1 12,0 0 0,0 0 0,-1 0-1,1 1 1,0-1 0,-1 0 0,1 1 0,-1-1 0,1 1-1,-1 0 1,1-1 0,-1 1 0,0 0 0,0 0 0,0 0-1,0 0 1,0 2 0,0-1 16,0-1 0,1 1 0,-1-1 0,0 1 0,1-1 0,0 0 0,-1 1 0,1-1 0,0 0 0,0 0 0,0 0 0,1 0 0,-1-1 0,0 1-1,4 1 1,-1-1-13,0-1-1,0 0 1,0 0-1,0 0 1,0-1-1,1 1 1,-1-1-1,0-1 1,0 1-1,0-1 0,1 0 1,-1 0-1,0 0 1,5-3-1,5-2-352,-1-1 0,-1 0 0,18-13 0,18-9-382,-48 28 687,-2 3 34,1 0 0,0 1 0,0-1 0,0 0 0,0 0 0,1 0 0,-1 0 0,1 0 0,-1 1 0,1-1 0,0 0 0,1 3 0,3-3-127,1-1-1,-1 1 1,1-1-1,0 0 1,-1-1-1,1 1 1,0-1-1,0 0 1,-1 0-1,1-1 1,0 0-1,-1 0 1,1 0-1,-1-1 1,1 0-1,-1 0 1,9-4-1,4-3-1241,0-1 0,-1 0-1,27-22 1,0-2 3337,-44 58-1146,-1-18-821,0 1-1,1-1 0,0 0 1,1 0-1,-1 1 0,1-1 1,1 0-1,-1 0 0,1 0 1,0 0-1,0 0 0,1 0 1,0 0-1,3 5 0,14 19-749,-9-16 137,-1 1-1,-1 0 0,-1 1 0,9 20 0,-16-31 694,1 0-1,-1 0 0,0 0 1,0 0-1,0 0 0,-1 0 1,0 0-1,0 0 1,0 0-1,-1 0 0,1 0 1,-1 0-1,0 0 0,-1 0 1,1-1-1,-1 1 1,0 0-1,0-1 0,-5 8 1,4-7 251,-29 38 2982,31-42-3158,-1 1 1,1-1 0,-1 1-1,1-1 1,-1 1 0,1-1 0,-1 0-1,0 0 1,1 0 0,-1 0-1,0 0 1,0 0 0,0-1 0,0 1-1,0-1 1,0 1 0,0-1-1,0 0 1,0 1 0,0-1 0,0 0-1,-3-1 1,3 0-90,1 0 0,-1 0 0,1 0-1,0 0 1,-1-1 0,1 1 0,0-1 0,0 1 0,0-1 0,0 1 0,0-1-1,0 1 1,0-1 0,0 0 0,1 0 0,-2-3 0,-9-33-5,11 35-33,-3-10-57,0 0-1,1 0 1,1 0-1,0 0 1,0 0 0,3-23-1,-1 31-103,0 1 0,0-1 1,0 1-1,1-1 0,-1 1 0,1 0 0,0 0 0,0 0 0,1 0 0,-1 0 1,1 1-1,0-1 0,0 1 0,0-1 0,0 1 0,0 0 0,1 0 0,0 0 1,-1 1-1,1 0 0,0-1 0,7-2 0,23-7-2955,4-2-2152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3.126"/>
    </inkml:context>
    <inkml:brush xml:id="br0">
      <inkml:brushProperty name="width" value="0.025" units="cm"/>
      <inkml:brushProperty name="height" value="0.025" units="cm"/>
    </inkml:brush>
  </inkml:definitions>
  <inkml:trace contextRef="#ctx0" brushRef="#br0">12 146 9929,'-12'5'13313,"16"4"-9757,-3-7-3481,1-1 0,-1 1 1,1-1-1,0 1 0,-1-1 0,1 0 0,0 0 1,0 0-1,0 0 0,0 0 0,0 0 0,2 0 1,3 0 55,1 0 0,-1-1 0,1 1-1,0-2 1,-1 1 0,0-1 0,1-1 0,-1 1 0,1-1 0,-1-1 0,0 1 0,0-1 0,0 0 0,-1-1 0,12-7 0,-13 8-111,-1 0 0,1-1 0,-1 1 0,0-1 0,0-1 0,-1 1 0,1 0 0,-1-1 0,0 0 0,0 1 0,0-1 0,-1 0 0,1-1 0,-1 1 0,-1 0 0,1-1 0,-1 1 0,0-1 0,0 1 0,0-1 0,-1-8 0,0 13-33,0-1-1,0 1 0,0-1 0,-1 1 1,1 0-1,0-1 0,-1 1 0,1-1 1,-1 1-1,1 0 0,-1 0 1,0-1-1,0 1 0,1 0 0,-1 0 1,0 0-1,0 0 0,0 0 0,0 0 1,0 0-1,0 0 0,-1 0 0,1 0 1,0 1-1,0-1 0,-1 0 1,1 1-1,0-1 0,-1 1 0,1-1 1,0 1-1,-1 0 0,1 0 0,-1-1 1,1 1-1,-1 0 0,1 0 0,-3 1 1,1-1-15,0 1 1,0-1 0,0 1 0,0 0 0,0 0-1,0 0 1,0 0 0,0 0 0,0 1 0,0-1-1,1 1 1,-1 0 0,0 0 0,1 0 0,0 0-1,-5 5 1,1 2 26,0 1 1,1 0-1,0 0 0,0 0 1,1 1-1,0 0 0,1 0 0,0 0 1,1 0-1,1 0 0,-1 0 1,2 1-1,-1-1 0,3 18 0,-2-27 5,1 0 0,-1 0 0,1-1 0,-1 1 0,1 0 0,0-1 0,0 1 0,-1-1 0,1 1 0,0-1 0,1 1 0,-1-1 0,0 0 0,0 1 0,1-1 0,-1 0 0,0 0 0,1 0 0,-1 0 0,1 0 0,2 1 0,1-1-67,-1 1 0,1-1-1,0 1 1,0-1 0,0-1-1,-1 1 1,1-1 0,5 0-1,-2 0-608,0-1-1,0 0 1,0 0-1,0 0 1,0-1 0,0 0-1,-1-1 1,1 0-1,13-7 1,4-12-3749,-6-3-2428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3.486"/>
    </inkml:context>
    <inkml:brush xml:id="br0">
      <inkml:brushProperty name="width" value="0.025" units="cm"/>
      <inkml:brushProperty name="height" value="0.025" units="cm"/>
    </inkml:brush>
  </inkml:definitions>
  <inkml:trace contextRef="#ctx0" brushRef="#br0">55 1 18257,'0'0'8510,"-5"10"-7918,3-6-573,-32 82 1129,31-77-1099,0 0-1,1 0 1,0 0 0,0 1 0,1-1 0,1 0 0,-1 1-1,2-1 1,0 11 0,18 6-284,-5-19-2251,-14-7 2232,1 0 0,-1 0 0,1 0 0,-1 0 0,1 0 0,-1 0 0,0 0-1,1 0 1,-1 0 0,1-1 0,-1 1 0,1 0 0,-1 0 0,0-1 0,1 1 0,-1 0 0,1 0 0,-1-1-1,0 1 1,1 0 0,-1-1 0,0 1 0,0 0 0,1-1 0,-1 1 0,0-1 0,0 1 0,1-1 0,3-12-5955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3.877"/>
    </inkml:context>
    <inkml:brush xml:id="br0">
      <inkml:brushProperty name="width" value="0.025" units="cm"/>
      <inkml:brushProperty name="height" value="0.025" units="cm"/>
    </inkml:brush>
  </inkml:definitions>
  <inkml:trace contextRef="#ctx0" brushRef="#br0">20 1 14414,'0'0'12406,"-1"8"-12134,-6 31-18,-5 50 165,13-88-410,-1-1 1,1 1-1,0 0 1,0-1-1,-1 1 1,1-1-1,0 1 0,0-1 1,0 0-1,-1 1 1,1-1-1,0 0 1,0 0-1,0 0 0,0 1 1,0-1-1,0 0 1,0 0-1,0 0 1,-1 0-1,1 0 1,0-1-1,0 1 0,0 0 1,0 0-1,0-1 1,0 1-1,-1 0 1,1-1-1,0 1 0,1-2 1,31-9 190,12-20-246,-37 25-53,0 0-1,1 0 1,-1 1-1,1 0 1,1 0-1,17-6 1,-26 11 85,-1 0 1,1 0 0,-1 0-1,0 0 1,1 0 0,-1 0-1,1 0 1,-1 1 0,0-1-1,1 0 1,-1 0 0,0 0 0,1 1-1,-1-1 1,0 0 0,1 0-1,-1 1 1,0-1 0,1 0-1,-1 1 1,0-1 0,0 0-1,0 1 1,1-1 0,-1 0-1,0 1 1,0-1 0,0 0-1,0 1 1,0-1 0,0 1-1,1-1 1,-1 0 0,0 2-1,2 24-79,-5 26 418,4-23 153,2-20-1221,1-21-3076,-3-8-2304,0-8-5611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4.251"/>
    </inkml:context>
    <inkml:brush xml:id="br0">
      <inkml:brushProperty name="width" value="0.025" units="cm"/>
      <inkml:brushProperty name="height" value="0.025" units="cm"/>
    </inkml:brush>
  </inkml:definitions>
  <inkml:trace contextRef="#ctx0" brushRef="#br0">1 0 16752,'0'0'3683,"45"48"-3555,-22-32-1537,3-3-4004,1 2-7976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4.595"/>
    </inkml:context>
    <inkml:brush xml:id="br0">
      <inkml:brushProperty name="width" value="0.025" units="cm"/>
      <inkml:brushProperty name="height" value="0.025" units="cm"/>
    </inkml:brush>
  </inkml:definitions>
  <inkml:trace contextRef="#ctx0" brushRef="#br0">58 101 15503,'0'0'9785,"9"1"-9251,-5-1-508,-1 1 1,1-1-1,0 0 1,-1 0-1,1 0 1,0 0-1,-1-1 1,1 1-1,-1-1 1,1 0-1,0 0 1,4-3-1,-6 3-7,0 0 1,0-1-1,-1 1 0,1 0 0,-1-1 1,1 0-1,-1 1 0,0-1 0,0 0 0,1 0 1,-1 0-1,0 0 0,-1 0 0,1 0 1,0 0-1,-1 0 0,1 0 0,-1 0 1,1 0-1,-1 0 0,0-1 0,0 1 1,0 0-1,0 0 0,0 0 0,-1 0 0,1-1 1,-1-1-1,0 2-9,1 0 0,-1 0 0,0 0 0,1 0 0,-1 1 1,0-1-1,0 0 0,0 0 0,0 1 0,0-1 0,-1 0 0,1 1 0,0-1 0,-1 1 0,1 0 0,-1 0 1,0-1-1,1 1 0,-1 0 0,0 0 0,0 0 0,1 1 0,-1-1 0,0 0 0,0 1 0,0-1 0,0 1 1,0 0-1,0-1 0,0 1 0,-3 0 0,1 0 2,1 0-1,-1 0 1,1 1 0,0-1-1,-1 1 1,1 0 0,0 0 0,-1 0-1,1 0 1,0 0 0,0 1 0,0-1-1,0 1 1,0 0 0,0 0-1,0 0 1,-4 5 0,4-3-97,0 0-1,0 1 1,0-1 0,0 1 0,1 0-1,0 0 1,0 0 0,0 0 0,0 0-1,1 1 1,0-1 0,0 0 0,0 1-1,1-1 1,0 10 0,1-12-26,-1-1 0,1 1 1,-1 0-1,1-1 0,0 1 0,0-1 1,0 1-1,1-1 0,-1 0 1,0 1-1,1-1 0,0 0 0,-1 0 1,1 0-1,0 0 0,0 0 0,0 0 1,0-1-1,0 1 0,1 0 0,-1-1 1,1 0-1,-1 0 0,1 0 1,-1 0-1,1 0 0,-1 0 0,1-1 1,0 1-1,-1-1 0,1 1 0,3-1 1,25 1-6003,6-1-3288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4.940"/>
    </inkml:context>
    <inkml:brush xml:id="br0">
      <inkml:brushProperty name="width" value="0.025" units="cm"/>
      <inkml:brushProperty name="height" value="0.025" units="cm"/>
    </inkml:brush>
  </inkml:definitions>
  <inkml:trace contextRef="#ctx0" brushRef="#br0">147 0 7015,'0'0'10901,"-10"1"-7522,6-1-3182,-3 0 177,0 1 1,0 0-1,0 0 1,0 1-1,-11 3 1,16-4-324,0 0 0,0 0 0,-1 0 0,1 0 0,0 1 1,1-1-1,-1 0 0,0 1 0,0 0 0,1-1 0,-1 1 1,0 0-1,1 0 0,0 0 0,0 0 0,-1 0 0,1 0 1,0 0-1,0 0 0,1 0 0,-1 1 0,0-1 1,1 0-1,0 1 0,-1 3 0,1-3-82,0 1 0,0 0-1,0 0 1,0-1 0,1 1 0,0 0 0,-1 0-1,1-1 1,1 1 0,-1-1 0,0 1 0,1-1-1,0 0 1,0 1 0,0-1 0,0 0 0,0 0-1,6 5 1,0-1-168,2 0 0,-1-1 0,1 0-1,18 9 1,17 9-107,-44-24 354,-1 1 1,1-1-1,0 0 1,0 1-1,-1-1 1,1 0-1,0 1 1,-1-1-1,1 1 0,-1-1 1,1 1-1,0-1 1,-1 1-1,1 0 1,-1-1-1,1 1 1,-1 0-1,0-1 0,1 1 1,-1 0-1,0 0 1,1-1-1,-1 1 1,0 0-1,0 0 1,0-1-1,0 1 0,0 0 1,0 0-1,0 0 1,0 1-1,-1-1 59,0 0 0,0 0-1,0 0 1,0 0-1,0 0 1,-1 0 0,1 0-1,0 0 1,-1 0 0,1-1-1,0 1 1,-1 0-1,1-1 1,-3 1 0,-56 10 1083,-12-7-1634,42-3-4984,20-1-2473</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5.815"/>
    </inkml:context>
    <inkml:brush xml:id="br0">
      <inkml:brushProperty name="width" value="0.025" units="cm"/>
      <inkml:brushProperty name="height" value="0.025" units="cm"/>
    </inkml:brush>
  </inkml:definitions>
  <inkml:trace contextRef="#ctx0" brushRef="#br0">0 80 12812,'0'0'12775,"7"13"-12124,0 3-561,0 0 0,-1 0 0,-1 1 0,-1 0 0,0 0 0,2 32 0,-2 64 198,-1-181 1833,0 37-2122,-2 1 1,-4-40 0,-1 55-67,1 15-313,3 1 359,0 0 1,1 1-1,-1-1 1,0 0 0,1 0-1,-1 0 1,0 0 0,1 1-1,0-1 1,-1 0 0,1 0-1,0 0 1,-1 0 0,1 0-1,0 0 1,0 0 0,0-1-1,0 1 1,1 1 0,3 2 4,0-1 1,0 1-1,0-1 1,1 0-1,-1-1 1,1 1-1,0-1 1,0 0-1,0-1 1,0 1 0,0-1-1,0 0 1,0-1-1,0 0 1,0 0-1,0 0 1,12-2-1,-14 1 36,0 0-1,1 0 1,-1-1-1,0 1 1,0-1 0,-1 0-1,1 0 1,0-1-1,-1 1 1,1-1-1,-1 1 1,0-1-1,0 0 1,0 0-1,0-1 1,0 1-1,-1-1 1,1 1-1,-1-1 1,0 0-1,0 0 1,-1 0 0,1 0-1,-1 0 1,2-7-1,0-1 28,-1 1 1,0 0-1,-1-1 0,0 1 1,-1-1-1,-1-15 0,1 27-53,0-1-1,0 1 1,0-1-1,0 1 1,0-1-1,0 1 1,0-1-1,0 0 1,0 1-1,-1-1 1,1 1-1,0-1 1,0 1 0,0-1-1,-1 1 1,1-1-1,0 1 1,-1 0-1,1-1 1,0 1-1,-1-1 1,1 1-1,-1 0 1,1-1-1,-1 1 1,1 0-1,0-1 1,-1 1 0,1 0-1,-1 0 1,0-1-1,1 1 1,-1 0-1,1 0 1,-1 0-1,1 0 1,-1 0-1,1 0 1,-1 0-1,1 0 1,-1 0-1,0 0 1,1 0-1,-1 0 1,1 0 0,-1 0-1,1 1 1,-1-1-1,1 0 1,-1 0-1,1 1 1,-1-1-1,1 0 1,-1 1-1,-22 23-384,11-1 365,2 0-1,-12 35 1,19-49-7,1 0 1,-1 0-1,2 0 0,-1 1 1,1-1-1,1 1 0,0-1 0,0 0 1,3 19-1,-2-26-127,-1 0 1,1 0-1,0-1 0,0 1 1,0 0-1,1 0 0,-1-1 1,0 1-1,0-1 0,1 1 1,-1-1-1,1 1 0,0-1 0,-1 0 1,1 0-1,0 0 0,0 0 1,-1 0-1,1 0 0,0 0 1,0-1-1,0 1 0,0-1 1,3 1-1,0 0-800,0 0-1,1-1 1,-1 0-1,1 0 1,-1 0-1,1 0 1,-1-1-1,6-1 1,18-11-8147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6.096"/>
    </inkml:context>
    <inkml:brush xml:id="br0">
      <inkml:brushProperty name="width" value="0.025" units="cm"/>
      <inkml:brushProperty name="height" value="0.025" units="cm"/>
    </inkml:brush>
  </inkml:definitions>
  <inkml:trace contextRef="#ctx0" brushRef="#br0">34 1 1057,'0'0'4324,"-30"20"-4580,26-20 288,4-1-1089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0.318"/>
    </inkml:context>
    <inkml:brush xml:id="br0">
      <inkml:brushProperty name="width" value="0.025" units="cm"/>
      <inkml:brushProperty name="height" value="0.025" units="cm"/>
      <inkml:brushProperty name="color" value="#E71224"/>
    </inkml:brush>
  </inkml:definitions>
  <inkml:trace contextRef="#ctx0" brushRef="#br0">18 117 18033,'0'0'523,"10"3"-48,-4 0-385,0-1-1,1 0 0,-1 0 0,1-1 0,-1 0 0,1 0 1,11 0-1,-15-1-75,0-1 1,0 1-1,0-1 0,0 0 1,-1 1-1,1-1 0,0-1 1,-1 1-1,1 0 1,0-1-1,-1 1 0,0-1 1,1 1-1,-1-1 1,0 0-1,0 0 0,0 0 1,0-1-1,0 1 0,-1 0 1,1-1-1,-1 1 1,1-1-1,1-4 0,-2 4-6,0 1 0,0-1 0,0 1 0,0-1 0,0 1 0,0-1 0,-1 1 0,1-1 0,-1 0 0,0 1 0,0-1 0,0 0 0,0 1 0,0-1 0,-1 0-1,1 1 1,-1-1 0,0 0 0,0 1 0,0-1 0,0 1 0,0 0 0,0-1 0,0 1 0,-1 0 0,0 0 0,1-1 0,-1 1 0,0 1 0,0-1 0,-2-2 0,1 3-3,1-1 0,-1 1 1,1 0-1,-1 0 1,1 1-1,-1-1 0,0 0 1,0 1-1,1 0 1,-1-1-1,0 1 0,0 0 1,1 1-1,-1-1 1,0 0-1,0 1 0,1 0 1,-1-1-1,0 1 1,1 0-1,-1 0 0,1 1 1,-1-1-1,1 0 1,0 1-1,-1 0 0,1-1 1,0 1-1,0 0 1,-2 2-1,-2 3-12,1 0 1,0 0-1,0 1 0,0-1 0,1 1 1,0 0-1,1 0 0,-1 1 0,2-1 1,-1 1-1,1 0 0,1-1 0,-1 1 1,1 0-1,1 0 0,0 0 0,0 0 1,3 16-1,-3-23 4,1 0 0,-1 0 0,0 0 0,1 0 0,0-1 0,-1 1 0,1 0 0,0 0 0,0 0 0,0-1 0,0 1 0,0 0-1,1-1 1,-1 1 0,0-1 0,1 0 0,-1 1 0,1-1 0,0 0 0,-1 0 0,1 0 0,3 1 0,-2-1 7,0 0 0,1 0-1,-1-1 1,1 1 0,-1-1 0,1 0-1,0 0 1,-1-1 0,1 1 0,-1-1 0,6-1-1,8-3 99,-1-2-1,0 1 0,28-19 1,-41 24-72,20-12 52,0 1-1,30-12 1,-47 22-35,1-1 0,0 1 0,0 1 0,0-1 0,0 1 0,0 0 0,1 1 0,-1-1 0,0 2-1,0-1 1,0 1 0,0 0 0,8 2 0,-13-3 19,-1 1 0,0-1 0,0 1 0,1-1-1,-1 1 1,0-1 0,0 1 0,0-1 0,0 1 0,0 0-1,0 0 1,0 0 0,0-1 0,0 1 0,0 0 0,0 0-1,0 0 1,-1 0 0,1 1 0,0-1 0,-1 0 0,1 0 0,0 3 1265,-20-28 2555,14 17-3496,-50-47 523,42 44-1395,1-1 0,1 0 0,-20-25 0,39 36-3867,24-2 424,3 2 167,7 0-1874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6.233"/>
    </inkml:context>
    <inkml:brush xml:id="br0">
      <inkml:brushProperty name="width" value="0.025" units="cm"/>
      <inkml:brushProperty name="height" value="0.025" units="cm"/>
    </inkml:brush>
  </inkml:definitions>
  <inkml:trace contextRef="#ctx0" brushRef="#br0">92 1 5189,'0'0'11905,"-3"9"-10704,-18 58-242,3 0 1,4 0 0,2 2 0,-6 122 0,16-163-1113,-1 7 1290,3-35-1115,0 0-1,0 0 1,0 0 0,0 0 0,0 0 0,0 0 0,0 0 0,0-1 0,0 1 0,0 0 0,0 0-1,0 0 1,1 0 0,-1 0 0,0 0 0,0 0 0,0 0 0,0 0 0,0 0 0,0 0 0,0 0-1,0 0 1,0 0 0,0 0 0,0 0 0,0 0 0,0 0 0,1 0 0,-1 0 0,0 0 0,0 1 0,0-1-1,0 0 1,0 0 0,0 0 0,0 0 0,0 0 0,0 0 0,0 0 0,0 0 0,0 0 0,0 0-1,0 0 1,0 0 0,0 0 0,0 0 0,0 0 0,0 0 0,0 0 0,0 1 0,8-21 1448,118-347-1625,-121 354-19,0 1 0,0 0-1,1 1 1,11-16 0,-16 25 127,1 0 1,-1 0 0,1 0 0,0 0-1,0 0 1,0 0 0,0 1-1,0-1 1,0 1 0,0-1 0,0 1-1,1 0 1,2-1 0,-4 2-31,1 0-1,-1 0 1,1 0 0,-1 0 0,0 0 0,1 0 0,-1 0-1,1 0 1,-1 1 0,0-1 0,1 1 0,-1-1-1,0 1 1,0 0 0,1-1 0,-1 1 0,0 0 0,0 0-1,0 0 1,0 0 0,0 0 0,0 0 0,0 0 0,0 0-1,0 0 1,0 1 0,1 0-22,-1 0-1,0 0 1,0-1 0,0 1 0,0 0-1,0 0 1,0 0 0,0 0-1,-1 0 1,1 0 0,-1 0-1,1 1 1,-1-1 0,0 0 0,0 0-1,0 0 1,0 0 0,0 0-1,0 1 1,-1-1 0,0 3-1,-1-1 75,0 0-1,0-1 0,0 1 1,0-1-1,0 1 0,-1-1 0,0 1 1,0-1-1,0 0 0,-4 3 0,-3 1 273,1 0-1,-1-1 1,0 0-1,0-1 0,-1 0 1,1 0-1,-14 3 1,23-8-289,1 0 1,0 0 0,0 0 0,0 0 0,0 1 0,0-1 0,-1 0 0,1 0 0,0 0 0,0 0 0,0 0 0,-1 0-1,1 0 1,0 0 0,0 0 0,0 0 0,-1 0 0,1 0 0,0 0 0,0 0 0,0 0 0,-1 0 0,1 0 0,0 0-1,0 0 1,0 0 0,-1 0 0,1 0 0,0 0 0,0 0 0,0 0 0,-1 0 0,1-1 0,0 1 0,0 0 0,0 0-1,0 0 1,0 0 0,-1 0 0,1-1 0,0 1 0,0 0 0,0 0 0,0 0 0,0 0 0,0-1 0,0 1 0,0 0-1,-1 0 1,1 0 0,0-1 0,0 1 0,8-13-2089,16-12-2349,-24 25 4468,19-22-5146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6.580"/>
    </inkml:context>
    <inkml:brush xml:id="br0">
      <inkml:brushProperty name="width" value="0.025" units="cm"/>
      <inkml:brushProperty name="height" value="0.025" units="cm"/>
    </inkml:brush>
  </inkml:definitions>
  <inkml:trace contextRef="#ctx0" brushRef="#br0">42 0 9833,'0'0'6540,"1"9"-4741,-1 4-1214,0 0 1,-1 1-1,0-1 0,-1 0 1,-1 0-1,0 0 1,-7 17-1,5-12-68,0 1 1,1-1 0,0 1-1,0 26 1,4-46-509,0 1-1,0 0 1,0 0 0,0 0 0,1-1 0,-1 1 0,0 0 0,0 0-1,1 0 1,-1 0 0,0 0 0,0-1 0,1 1 0,-1 0 0,0 0-1,0 0 1,1 0 0,-1 0 0,0 0 0,0 0 0,1 0 0,-1 0-1,0 0 1,1 0 0,-1 0 0,0 0 0,0 0 0,1 0 0,-1 0 0,0 1-1,0-1 1,1 0 0,-1 0 0,0 0 0,0 0 0,1 0 0,-1 1-1,0-1 1,0 0 0,0 0 0,1 0 0,-1 1 0,0-1 0,0 0-1,0 0 1,0 1 0,0-1 0,1 0 0,-1 0 0,0 1 0,0-1-1,0 0 1,0 0 0,0 1 0,0-1 0,0 0 0,0 1 0,0-1-1,0 0 1,0 1 0,13-24 321,-6-9-514,-2-1 0,-1 0-1,-2-66 1,-2 98 13,2 31-1996,1-27 1812,-1-1 0,1 1 0,-1-1 0,1 1 0,0-1 0,0 0 0,0 0 0,0 0 0,0-1 0,1 1 0,-1-1 0,1 0 0,-1 0 0,1 0 0,-1 0 0,1-1 0,3 1 0,19 2-4994</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6.937"/>
    </inkml:context>
    <inkml:brush xml:id="br0">
      <inkml:brushProperty name="width" value="0.025" units="cm"/>
      <inkml:brushProperty name="height" value="0.025" units="cm"/>
    </inkml:brush>
  </inkml:definitions>
  <inkml:trace contextRef="#ctx0" brushRef="#br0">149 21 13869,'0'0'6331,"-8"-4"-4222,-29-11-945,35 14-1114,0 1 0,0 0 0,0 0 0,1 0 1,-1 0-1,0 0 0,0 1 0,0-1 0,1 0 0,-1 1 1,0-1-1,1 1 0,-1 0 0,0 0 0,1 0 0,-1-1 1,1 1-1,-1 1 0,1-1 0,-1 0 0,1 0 0,-3 3 0,-24 33 253,25-33-232,-1 3-47,0-1 0,0 0 0,1 1 0,0 0 1,0 0-1,1 0 0,0 0 0,0 0 0,1 0 1,-1 0-1,2 1 0,-1-1 0,1 0 0,1 13 1,-1-19-18,1 0 1,-1 0-1,0 0 0,1 0 1,0 0-1,-1 0 1,1 0-1,-1 0 1,1 0-1,0 0 0,0 0 1,0 0-1,-1 0 1,1 0-1,0-1 1,0 1-1,0 0 1,0-1-1,0 1 0,0-1 1,1 1-1,-1-1 1,0 1-1,0-1 1,0 0-1,0 0 0,0 1 1,1-1-1,-1 0 1,0 0-1,0 0 1,0 0-1,1-1 1,-1 1-1,0 0 0,2-1 1,1 0 34,0 0 0,1 0-1,-1 0 1,0-1 0,0 1 0,0-1 0,-1 0 0,1 0 0,4-3 0,3-6 20,1 0 1,-2-1-1,0 0 0,14-22 1,-19 27-31,-1 0-1,0 0 1,0-1 0,-1 0 0,0 1 0,0-1-1,-1 0 1,0-1 0,0 1 0,0-10 0,-30 54 720,25-28-709,1 1 0,-1-1 0,1 1 0,1 0 0,-1 0 0,2 0 0,-1 0 0,2 12 0,-1-19-150,0 0 0,0 0-1,1 0 1,-1 0 0,1-1 0,-1 1 0,1 0-1,0 0 1,-1-1 0,1 1 0,0 0 0,0-1 0,0 1-1,1-1 1,-1 1 0,0-1 0,1 1 0,1 1 0,-1-2-309,0-1 0,1 1 1,-1-1-1,0 1 0,0-1 1,0 0-1,0 1 1,1-1-1,-1 0 0,0-1 1,0 1-1,0 0 0,0 0 1,1-1-1,-1 0 1,0 1-1,0-1 0,0 0 1,0 0-1,3-2 1,16-11-8832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7.281"/>
    </inkml:context>
    <inkml:brush xml:id="br0">
      <inkml:brushProperty name="width" value="0.025" units="cm"/>
      <inkml:brushProperty name="height" value="0.025" units="cm"/>
    </inkml:brush>
  </inkml:definitions>
  <inkml:trace contextRef="#ctx0" brushRef="#br0">187 0 18161,'-12'5'1730,"-2"0"-1125,-75 32 3231,84-35-3728,-1 1 0,1 0 0,0 0 0,0 0 0,0 1-1,0 0 1,0 0 0,1 0 0,0 1 0,0-1 0,0 1 0,0 0 0,-4 9 0,7-12-175,1 0 1,-1-1-1,1 1 0,0-1 0,0 1 0,0 0 1,0-1-1,0 1 0,0 0 0,0-1 1,1 1-1,-1 0 0,0-1 0,1 1 0,0-1 1,-1 1-1,1-1 0,0 1 0,0-1 0,0 0 1,-1 1-1,1-1 0,1 0 0,-1 1 1,0-1-1,0 0 0,0 0 0,1 0 0,-1 0 1,1 0-1,-1-1 0,0 1 0,1 0 1,-1-1-1,1 1 0,0-1 0,-1 1 0,3 0 1,8 2-5,1 1 1,0-1 0,21 1-1,-27-3 16,2 0-54,-2-1 141,1 1 0,0 0 0,-1 1 1,1 0-1,10 4 0,-18-6-6,1 0 0,0 1 0,-1-1 0,1 0 0,-1 1 0,1-1 0,-1 1 0,1-1 0,-1 1 0,1-1 0,-1 1 0,1-1 0,-1 1 0,1-1 0,-1 1 0,0-1 0,1 1 0,-1 0 0,0-1 0,0 1 0,1 0 0,-1-1 0,0 1 0,0 0 0,0-1 0,0 2 0,0 0 51,-1-1 0,0 1-1,1 0 1,-1 0 0,0-1 0,0 1-1,0 0 1,0-1 0,0 1 0,-1-1-1,1 0 1,0 1 0,-1-1 0,-2 2-1,-50 35 1097,23-24-2005,3-10-3891,24-6-1224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7.654"/>
    </inkml:context>
    <inkml:brush xml:id="br0">
      <inkml:brushProperty name="width" value="0.025" units="cm"/>
      <inkml:brushProperty name="height" value="0.025" units="cm"/>
    </inkml:brush>
  </inkml:definitions>
  <inkml:trace contextRef="#ctx0" brushRef="#br0">19 198 18514,'0'0'6913,"8"-6"-6113,2 0-679,-6 4-97,-1 0 1,1 0-1,-1 0 1,0-1-1,1 1 1,-1-1-1,-1 0 1,1 0-1,0 0 1,2-5-1,-5 8-22,1 0 0,-1 0 1,0 0-1,0-1 0,0 1 0,1 0 0,-1-1 0,0 1 0,0 0 1,0 0-1,0-1 0,0 1 0,1 0 0,-1-1 0,0 1 0,0 0 1,0-1-1,0 1 0,0 0 0,0-1 0,0 1 0,0 0 0,0-1 1,0 1-1,0 0 0,0-1 0,-1 1 0,1 0 0,0 0 0,0-1 1,0 1-1,0 0 0,0-1 0,-1 1 0,1 0 0,0 0 0,0-1 1,-1 1-1,-14-3-161,-18 9-86,31-5 242,1-1 1,0 1-1,-1-1 1,1 1-1,0 0 0,-1-1 1,1 1-1,0 0 1,0 0-1,0 0 0,0 0 1,0 0-1,0 0 1,0 0-1,0 1 1,0-1-1,0 0 0,1 0 1,-1 1-1,0-1 1,1 0-1,-1 1 0,1-1 1,-1 1-1,1-1 1,0 0-1,0 1 1,0-1-1,0 1 0,0-1 1,0 1-1,0-1 1,0 1-1,1 1 1,0-1 8,0 0 1,1 0 0,-1-1 0,0 1 0,1 0 0,-1-1 0,1 1 0,0-1-1,-1 0 1,1 0 0,0 0 0,0 0 0,0 0 0,0 0 0,0 0 0,0 0-1,0-1 1,0 1 0,0-1 0,0 1 0,0-1 0,0 0 0,3 0 0,17 0 63,0-2 0,0 0 0,1-2 1,25-6-1,23-5 198,-70 15-268,1-1 0,-1 1 0,0-1 0,0 1 0,0 0 0,0 0 0,1-1 0,-1 1 0,0 0 0,0 0 1,1 0-1,-1 0 0,0 1 0,0-1 0,0 0 0,1 0 0,-1 1 0,0-1 0,0 1 0,0-1 0,0 1 0,0-1 0,0 1 0,0 0 0,0-1 0,0 1 1,0 0-1,0 0 0,0 0 0,0 0 0,-1-1 0,1 1 0,0 1 0,-1-1 0,1 0 0,0 0 0,-1 0 0,0 0 0,1 0 0,-1 0 0,0 1 0,1-1 1,-1 0-1,0 0 0,0 0 0,0 1 0,0-1 0,0 0 0,0 0 0,0 1 0,-1-1 0,0 2 0,7 33 136,-6-35-132,1 0 1,-1 0-1,1 0 1,0 0 0,-1 0-1,1-1 1,0 1 0,0 0-1,-1 0 1,1-1-1,0 1 1,0 0 0,0-1-1,0 1 1,0-1-1,0 1 1,0-1 0,0 0-1,0 1 1,0-1 0,0 0-1,0 0 1,0 0-1,0 1 1,0-1 0,0 0-1,0 0 1,0-1-1,0 1 1,0 0 0,0 0-1,0 0 1,0-1 0,0 1-1,0-1 1,0 1-1,0-1 1,0 1 0,0-1-1,0 1 1,0-1-1,1-1 1,37-31-817,25-46-4002,-11-8-3403,-24 29 626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9.158"/>
    </inkml:context>
    <inkml:brush xml:id="br0">
      <inkml:brushProperty name="width" value="0.025" units="cm"/>
      <inkml:brushProperty name="height" value="0.025" units="cm"/>
    </inkml:brush>
  </inkml:definitions>
  <inkml:trace contextRef="#ctx0" brushRef="#br0">146 66 12684,'-8'9'2648,"-3"4"-1992,1 0 1,0 0 0,1 1-1,1 0 1,0 0 0,1 1-1,0 0 1,1 1-1,1 0 1,1-1 0,-5 33-1,7-25-579,0-4-245,0-1 0,2 1 0,0-1 1,1 1-1,0 0 0,2-1 1,5 20-1,-7-36-83,-2-9 236,0 0 0,0 0 0,0 0 0,-1 0 0,0 0 0,0 1 0,-1-1 0,0 1 0,0 0 0,-7-11 0,-13-31 2470,49 47-1344,49 5-3259,-45-2-192,46-2 0,-77 0 2442,1 0 0,-1 0 0,0 0 0,0-1 0,0 1 0,1 0 0,-1-1 0,0 1 0,1-1 0,-1 1 0,0-1 0,1 1 0,-1-1 0,0 1 0,1-1 0,-1 1 0,1-1 0,-1 0 0,1 0 0,-1 1 0,1-1 0,0 0 0,-1 0 0,1 1 0,0-1 0,0 0 0,-1 0 0,1 0 0,0 1 0,0-1 0,0 0 0,0 0 0,0 0 0,0 0 0,0 1 0,0-1 0,1 0 0,-1 0 0,0 0 0,0 1 0,1-1 0,-1 0 0,0 0 1,1 1-1,-1-1 0,1 0 0,-1 1 0,1-1 0,-1 0 0,1 1 0,0-1 0,-1 1 0,1-1 0,0 1 0,-1-1 0,1 1 0,0 0 0,0-1 0,-1 1 0,1 0 0,0-1 0,0 1 0,1 0 0,-6 0-90,1 1-1,-1 0 1,1 0 0,0 0 0,-1 0-1,1 0 1,0 1 0,0-1 0,0 1-1,0 0 1,0 0 0,1 0 0,-1 1-1,0-1 1,1 0 0,0 1 0,-1 0-1,1 0 1,0-1 0,-2 6 0,1-3 67,-1 1 0,1 0 0,1 0 0,-1 0 0,1 0 0,0 1 0,0-1 0,1 0 0,0 1 0,-1 7 0,2-13-75,0 0 1,0 0 0,0 0 0,0 0 0,0 0 0,1 0 0,-1 0 0,0 0 0,1 0 0,-1 0 0,0 0 0,1 0 0,-1 0 0,1 0 0,0 0 0,-1 0 0,1 0 0,0 0 0,-1-1 0,1 1 0,0 0 0,0 0 0,0-1 0,0 1 0,1 0 0,0 0 15,1 0 1,-1 0-1,1-1 1,-1 1 0,1-1-1,-1 0 1,1 0-1,-1 0 1,1 0 0,4-1-1,0 0 8,0 0-1,0-1 1,0 0 0,-1 0-1,1-1 1,0 0-1,6-4 1,2-5-217,-1-1 0,0-1-1,-1 0 1,0 0 0,-1-1 0,-1-1 0,14-26 0,2 0-1517,-29 45 1790,0-1 0,1 1 0,-1 0 0,0 0 0,1 0 0,-1 0 0,1 0-1,0 0 1,0 0 0,0 0 0,1 1 0,-1-1 0,1 0 0,0 0 0,0 1 0,0-1 0,1 6 0,1-8-31,0-1 0,1 1 0,-1-1 0,1 1 0,-1-1 0,1 0 0,-1 0 0,0-1 0,1 1 0,-1 0 0,1-1 0,-1 1 0,4-2 0,0-2-10,0 1 0,1-1 0,-2-1 0,1 1 1,0-1-1,-1 0 0,0 0 0,0 0 0,6-11 0,34-59 102,-38 60-107,0 0-1,-1 0 0,0-1 1,-1 0-1,-1 0 1,-1 0-1,0-1 0,0-30 1,-3 47-37,0 0 0,1 0 0,-1-1 0,0 1 0,0 0 1,0-1-1,0 1 0,0 0 0,-1 0 0,1-1 0,0 1 0,0 0 1,0 0-1,0-1 0,0 1 0,0 0 0,0-1 0,0 1 0,-1 0 1,1 0-1,0 0 0,0-1 0,0 1 0,-1 0 0,1 0 0,0 0 1,0-1-1,-1 1 0,1 0 0,0 0 0,0 0 0,-1 0 0,1 0 1,0-1-1,0 1 0,-1 0 0,1 0 0,0 0 0,-1 0 0,1 0 1,0 0-1,0 0 0,-1 0 0,1 0 0,0 0 0,-1 0 0,1 0 1,0 1-1,0-1 0,-1 0 0,1 0 0,0 0 0,0 0 0,-1 0 1,1 0-1,0 1 0,0-1 0,-1 0 0,1 0 0,0 0 0,0 1 1,0-1-1,-1 0 0,1 0 0,0 1 0,-16 14-2,3 5 63,0 1 0,2-1 0,0 2 0,2 0-1,0 0 1,2 1 0,0 0 0,1 0-1,2 0 1,0 1 0,1-1 0,2 1-1,1 25 1,0-47-68,0 0 0,0 0-1,0 0 1,0 0 0,1 0-1,-1 0 1,1 0 0,-1 0-1,1 0 1,0 0 0,0 0 0,-1-1-1,1 1 1,1 0 0,-1 0-1,2 2 1,-2-3 20,0-1 0,0 1-1,0 0 1,0-1 0,1 1 0,-1-1 0,0 1-1,0-1 1,0 0 0,0 0 0,1 1 0,-1-1-1,0 0 1,0 0 0,0 0 0,1 0 0,-1 0-1,0-1 1,0 1 0,3-1 0,0 0 81,0-1 0,0 0-1,0 0 1,0-1 0,0 1 0,0-1 0,-1 0 0,1 0 0,-1 0 0,0 0-1,0 0 1,0-1 0,3-5 0,2-2 32,-1-1-1,-1 0 1,0-1-1,-1 0 1,0 1-1,-1-2 1,-1 1-1,0 0 1,2-23-1,-5 35-147,-2 36-412,2-30 426,-1-1-1,1 1 1,-1 0-1,1-1 0,1 1 1,-1-1-1,1 1 0,-1-1 1,1 1-1,3 6 1,-3-9 14,0-1 1,0 1 0,0-1-1,1 0 1,-1 1 0,0-1-1,1 0 1,-1 0 0,0 0 0,1 0-1,0 0 1,-1 0 0,1-1-1,-1 1 1,1 0 0,0-1-1,0 1 1,-1-1 0,1 0 0,0 0-1,0 1 1,0-1 0,-1 0-1,1-1 1,0 1 0,0 0-1,-1 0 1,1-1 0,0 1 0,2-2-1,1 1-6,-1-1-1,1-1 0,-1 1 0,0 0 1,0-1-1,0 0 0,0 0 0,0 0 1,0-1-1,-1 1 0,0-1 0,0 0 1,0 0-1,0 0 0,0 0 1,-1 0-1,0-1 0,0 1 0,2-5 1,-5 78-1181,2-68 1115,-1 0 0,1 0 1,-1 0-1,1 0 0,0-1 0,-1 1 1,1 0-1,0 0 0,-1-1 0,1 1 1,0 0-1,0-1 0,0 1 0,0-1 1,0 1-1,0-1 0,0 1 1,0-1-1,0 0 0,0 1 0,0-1 1,0 0-1,0 0 0,0 0 0,0 0 1,0 0-1,0 0 0,1 0 0,41 0-823,-35 0 1198,-3 0-146,0 1 0,0 0 0,0 0-1,0 0 1,0 1 0,6 3 0,-6-3-163,1 0 1,-1 0 0,0-1-1,1 0 1,-1 0 0,10 1 0,-6-2-4,1-1 1,-1 0-1,0 0 1,0-1-1,1 0 1,-1-1 0,16-7-1,-22 9-12,0 0 0,0-1 0,0 0 0,0 0 0,0 0 0,0 0 0,0 0 0,-1 0 0,1-1 0,-1 1-1,0-1 1,0 0 0,0 1 0,0-1 0,0 0 0,-1 0 0,1-1 0,-1 1 0,0 0 0,1 0 0,-2-1 0,1 1 0,0 0 0,0-7 0,-1 10 195,0 1 20,0 0-193,-1-1-1,1 0 1,0 1 0,0-1 0,0 1-1,0-1 1,0 0 0,0 1-1,0-1 1,0 1 0,0-1 0,0 0-1,1 1 1,-1-1 0,0 1 0,0-1-1,0 0 1,0 1 0,0-1 0,1 0-1,-1 1 1,0-1 0,0 0 0,1 1-1,-1-1 1,0 0 0,1 1 0,-1-1-1,0 0 1,1 0 0,-1 1-1,5-1 33,0 0 0,0-1 0,0 1 0,0-1 0,-1 0-1,1 0 1,0 0 0,-1-1 0,1 0 0,-1 0-1,1 0 1,-1 0 0,0-1 0,0 1 0,0-1-1,0 0 1,6-7 0,9-5 28,-19 15-126,-2 2 21,1 1 0,-1 0 0,0 0 0,1 0 0,-1 0 0,1 0 0,0 0 0,0 0 0,0 0 0,1 1 0,-1 4 0,0-6 38,1 0-1,0 0 0,0 0 0,0 0 0,0-1 0,0 1 0,0 0 0,0 0 0,1 0 0,-1 0 1,1 0-1,0-1 0,-1 1 0,1 0 0,0 0 0,0-1 0,0 1 0,0-1 0,0 1 0,0-1 1,1 1-1,-1-1 0,0 0 0,1 1 0,-1-1 0,3 1 0,0 0-33,1 0-1,0-1 1,0 1-1,0-1 1,0-1-1,0 1 1,0-1-1,10 0 0,-14 0-134,1 0-1,-1 0 0,1 0 0,-1 0 0,0 0 0,1-1 0,-1 1 0,1 0 0,-1-1 0,0 0 0,1 1 1,-1-1-1,0 0 0,1 1 0,-1-1 0,0 0 0,0 0 0,0 0 0,1-1 0,10-27-7097,-8 7 272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49.552"/>
    </inkml:context>
    <inkml:brush xml:id="br0">
      <inkml:brushProperty name="width" value="0.025" units="cm"/>
      <inkml:brushProperty name="height" value="0.025" units="cm"/>
    </inkml:brush>
  </inkml:definitions>
  <inkml:trace contextRef="#ctx0" brushRef="#br0">6 12 14318,'-5'-8'4740,"5"4"1090,9 4-4838,5 0-639,7 4-321,1 4-64,-3-2-3011,3-6-7015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0.156"/>
    </inkml:context>
    <inkml:brush xml:id="br0">
      <inkml:brushProperty name="width" value="0.025" units="cm"/>
      <inkml:brushProperty name="height" value="0.025" units="cm"/>
    </inkml:brush>
  </inkml:definitions>
  <inkml:trace contextRef="#ctx0" brushRef="#br0">2 29 7239,'0'0'15636,"0"9"-15092,0 167 1250,-1-175-1791,1 1 0,0-1 0,0 0 0,0 0 0,0 0 0,0 0 0,0 0 0,0 0 0,0 0 0,1 0 0,-1 1 0,0-1 0,1 0 0,-1 0 0,1 0 0,-1 0 0,1 0 0,-1 0 0,1-1 0,0 1 0,-1 0 0,1 0 0,0 0 0,0-1 0,0 1 0,-1 0 0,1-1 0,0 1 0,0 0 0,0-1 0,0 1 0,0-1-1,0 0 1,0 1 0,0-1 0,1 0 0,-1 0 0,0 1 0,0-1 0,0 0 0,0 0 0,0 0 0,0 0 0,0-1 0,0 1 0,1 0 0,-1 0 0,1-1 0,3-1-46,0 1 0,-1-1 0,1 0 1,0-1-1,-1 1 0,0-1 0,1 0 0,-1 0 0,4-4 0,-1-1-23,-1 0 0,0-1 0,-1 1-1,0-1 1,0 0 0,-1-1 0,0 1 0,-1-1-1,0 0 1,0 0 0,1-11 0,-1-2 82,0 1-1,-1-27 1,-2 68-128,-1 9 80,1 0 0,1 0 0,1 0 0,2 0 0,1 0 0,15 51 0,-19-77-232,0-1-1,0 1 1,0 0 0,0 0 0,-1 0 0,1 1 0,-1-1 0,0 0 0,0 0 0,1 0 0,-1 0 0,-1 4 0,1-5 128,0-1 0,-1 0 0,1 0 0,0 1-1,-1-1 1,1 0 0,0 1 0,-1-1 0,1 0 0,0 0 0,-1 1 0,1-1-1,0 0 1,-1 0 0,1 0 0,-1 0 0,1 0 0,0 0 0,-1 1 0,1-1-1,-1 0 1,1 0 0,0 0 0,-1 0 0,1 0 0,-1-1 0,1 1-1,-1 0 1,1 0 0,0 0 0,-1 0 0,1 0 0,-1-1 0,1 1 0,0 0-1,-1 0 1,-27-19-3891,11 3 4913,-35-45-78,49 55-518,-1 1-1,0-1 1,1 0 0,0 0-1,1-1 1,-1 1-1,1-1 1,0 1 0,-1-13-1,3 19-257,0-1 0,0 0 0,0 1 1,0-1-1,0 0 0,0 1 0,0-1 0,0 0 0,0 1 0,1-1 0,-1 0 0,0 1 0,0-1 0,1 1 0,-1-1 0,0 0 0,1 1 0,-1-1 0,1 1 0,-1-1 0,1 1 0,-1-1 0,1 1 0,-1 0 0,1-1 0,-1 1 0,1-1 0,1 1 0,23-4 244,28 14-797,12 13-4273,-29-12 1228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0.788"/>
    </inkml:context>
    <inkml:brush xml:id="br0">
      <inkml:brushProperty name="width" value="0.025" units="cm"/>
      <inkml:brushProperty name="height" value="0.025" units="cm"/>
    </inkml:brush>
  </inkml:definitions>
  <inkml:trace contextRef="#ctx0" brushRef="#br0">126 114 11563,'0'0'9123,"-10"-5"-8306,-31-13-305,38 18-452,1-1-1,-1 1 0,1 0 1,-1 0-1,0 0 0,1 0 1,-1 0-1,0 1 0,1-1 1,-1 1-1,0 0 0,1-1 0,-1 1 1,1 0-1,0 1 0,-1-1 1,1 0-1,0 1 0,0-1 1,-1 1-1,1 0 0,0-1 0,1 1 1,-1 0-1,0 0 0,1 1 1,-1-1-1,1 0 0,-1 0 1,1 1-1,0-1 0,0 1 0,0-1 1,0 1-1,1-1 0,-1 1 1,1 0-1,-1-1 0,1 1 1,0 0-1,0-1 0,0 1 1,1 0-1,-1-1 0,1 4 0,1-5-39,0 1 0,-1 0 0,1 0 0,0-1 0,0 1 0,1-1 0,-1 0-1,0 1 1,0-1 0,1 0 0,-1 0 0,0 0 0,1-1 0,-1 1-1,1-1 1,-1 1 0,1-1 0,-1 0 0,1 0 0,-1 0 0,1 0 0,3-1-1,2 1 23,-1-1-1,0 1 1,0-2-1,0 1 1,0-1-1,13-5 1,-13 3-12,1-1-1,-1 0 1,-1-1 0,1 0 0,-1 0 0,8-9-1,-11 11-49,0 0-1,0 0 1,-1 0-1,1 0 1,-1-1-1,0 1 0,0 0 1,0-1-1,0 0 1,-1 1-1,0-1 1,1-9-1,-21 82-267,19-65 344,-1 1 0,1 0-1,0-1 1,0 1 0,1-1 0,-1 1 0,1 0 0,0-1 0,0 1 0,0-1 0,0 0 0,1 1-1,3 5 1,-3-7-20,0 0-1,0 0 0,0-1 1,1 1-1,-1 0 0,0-1 1,1 0-1,-1 1 0,1-1 1,-1 0-1,1-1 0,0 1 1,-1 0-1,1-1 0,0 1 1,0-1-1,-1 0 1,1 0-1,3 0 0,0 0-1,-1-1 0,1 1 0,0-1 0,0 0 0,-1-1 0,1 1-1,0-1 1,-1-1 0,0 1 0,1-1 0,-1 1 0,0-2 0,-1 1 0,1 0 0,0-1 0,-1 0-1,0 0 1,0 0 0,0-1 0,6-8 0,-6 7-33,0-1 0,-1 1 0,1-1-1,-1 0 1,-1 1 0,1-1 0,-1-1 0,-1 1 0,1 0-1,-1 0 1,0-1 0,-1 1 0,0 0 0,0-1 0,0 1-1,-3-11 1,3 17-9,0 1 0,0-1 0,0 1 0,0-1 0,0 1-1,-1-1 1,1 1 0,0 0 0,0-1 0,0 1 0,-1-1 0,1 1 0,0 0-1,0-1 1,-1 1 0,1 0 0,0-1 0,-1 1 0,1 0 0,0 0 0,-1-1-1,1 1 1,0 0 0,-1 0 0,1-1 0,-1 1 0,1 0 0,-1 0-1,1 0 1,0 0 0,-1 0 0,1 0 0,-1 0 0,1 0 0,-1 0 0,1 0-1,-1 0 1,1 0 0,0 0 0,-1 0 0,1 0 0,-1 0 0,1 0 0,-1 1-1,1-1 1,0 0 0,-1 0 0,1 0 0,0 1 0,-1-1 0,1 0 0,0 1-1,-1-1 1,1 0 0,0 1 0,-1-1 0,1 0 0,0 1 0,0-1-1,-1 1 1,-17 21-190,15-15 232,-1 1 0,1-1-1,0 1 1,1-1 0,0 1-1,0 0 1,1 0 0,0 0-1,0 0 1,1 0 0,0 0-1,2 13 1,-1-20-21,0 1 0,0-1 1,0 1-1,0-1 0,0 0 0,0 1 0,1-1 1,-1 0-1,1 0 0,-1 0 0,1 0 0,-1 0 1,1 0-1,0 0 0,-1-1 0,1 1 0,0 0 1,-1-1-1,1 0 0,0 1 0,0-1 0,0 0 1,-1 0-1,1 0 0,0 0 0,0 0 0,0 0 0,3-1 1,0 0 19,-1 0 1,1 1 0,0-1 0,-1-1 0,1 1-1,-1-1 1,1 0 0,-1 0 0,8-4 0,-5-2-79,-1 0 1,1 0-1,-1 0 1,-1-1-1,1 0 1,-2 0-1,1 0 1,3-12-1,-12 60-274,-1 23 642,5-59-783,0 1-1,0-1 1,1 0-1,-1 0 1,1 1-1,-1-1 1,1 0 0,0 0-1,0 0 1,1 0-1,-1 0 1,0 0 0,1 0-1,2 3 1,5 0-5028,0-5-3715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1.177"/>
    </inkml:context>
    <inkml:brush xml:id="br0">
      <inkml:brushProperty name="width" value="0.025" units="cm"/>
      <inkml:brushProperty name="height" value="0.025" units="cm"/>
    </inkml:brush>
  </inkml:definitions>
  <inkml:trace contextRef="#ctx0" brushRef="#br0">134 0 15919,'0'0'9449,"-10"3"-9123,10-3-324,-71 29 826,68-28-799,-1 1 0,1 0 0,0 0 0,0-1 0,0 2 0,0-1 0,0 0 0,0 1 0,1-1 0,-1 1 0,1 0 0,0 0 0,-1 0 0,1 0 0,1 0 0,-1 0 0,0 0 0,1 1 0,0-1 0,0 1 0,-2 6 0,3-9-40,1 0 1,-1 0-1,1 0 1,-1 1-1,0-1 1,1 0-1,0 0 1,-1 0-1,1 0 1,0 0-1,-1 0 1,1 0-1,0 0 1,0 0-1,0 0 1,0 0-1,0-1 1,0 1-1,0 0 1,0-1-1,0 1 0,0-1 1,1 1-1,-1-1 1,0 1-1,2-1 1,39 10-589,-26-7 313,6 2-389,-12-3 521,-1 0-1,1 1 1,0 0-1,-1 0 0,0 1 1,1 0-1,7 6 0,-16-10 177,-1 0 0,1 1 0,-1-1 0,1 1 0,-1-1 0,0 0 0,1 1 0,-1-1 0,0 1 0,1 0 0,-1-1 0,0 1 0,0-1 0,0 1 0,1-1 0,-1 1 0,0 0 0,0-1 0,0 1 0,0-1 0,0 1 0,0 0 0,0-1 0,0 1 0,0-1 0,0 1 0,-1 0 0,1-1 0,0 1 0,0-1 0,0 1 0,-1-1 0,1 1 0,0-1 0,-1 1 0,1-1 0,0 1 0,-1-1 0,1 1 0,-1-1 0,1 0 0,-1 1 0,1-1 0,-1 1 0,1-1 0,-1 0 0,1 0 0,-1 1 0,1-1 0,-1 0 0,0 0 0,0 0 0,-35 17 324,32-15-288,-8 2-66,0 0 0,0 0 1,-1-1-1,-20 2 0,-2-3-7966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0.966"/>
    </inkml:context>
    <inkml:brush xml:id="br0">
      <inkml:brushProperty name="width" value="0.025" units="cm"/>
      <inkml:brushProperty name="height" value="0.025" units="cm"/>
      <inkml:brushProperty name="color" value="#E71224"/>
    </inkml:brush>
  </inkml:definitions>
  <inkml:trace contextRef="#ctx0" brushRef="#br0">137 241 13581,'-7'-2'3459,"-2"-1"-2999,1 1 0,-1 1 0,0-1 0,0 1 0,0 1 0,-12 0 0,18 1-441,1-1-1,-1 0 0,1 1 1,0 0-1,-1-1 0,1 1 1,0 0-1,-1 0 0,1 0 1,0 1-1,0-1 0,0 0 0,0 1 1,0-1-1,0 1 0,1 0 1,-1 0-1,0 0 0,1 0 1,-1 0-1,1 0 0,0 0 1,0 0-1,0 0 0,0 1 1,0-1-1,0 0 0,0 1 0,1-1 1,-1 1-1,1 3 0,-1 5-26,0-1 0,0 1-1,1 0 1,1 0-1,0 0 1,0-1 0,1 1-1,5 14 1,-6-23 10,0 1-1,0 0 1,0-1 0,0 1 0,0-1 0,1 0 0,-1 1 0,1-1-1,0 0 1,0 0 0,0 0 0,0 0 0,0 0 0,0-1 0,0 1-1,1 0 1,-1-1 0,0 0 0,1 1 0,-1-1 0,1 0-1,0-1 1,-1 1 0,1 0 0,0-1 0,0 1 0,-1-1 0,1 0-1,0 0 1,0 0 0,-1 0 0,1 0 0,0-1 0,0 1 0,-1-1-1,1 0 1,4-2 0,-2 1 31,1-1 0,-1 1-1,1-1 1,-1-1 0,0 1 0,-1-1-1,1 0 1,-1 0 0,1 0 0,-1-1-1,0 1 1,-1-1 0,1 0 0,-1 0-1,0 0 1,0-1 0,-1 1 0,1-1-1,1-7 1,0 0 11,0 0 1,-1 0-1,-1 0 0,0 0 0,-1-1 1,0 1-1,-2-23 0,1 35-26,0-1 0,0 1 0,0-1 0,-1 1 0,1 0 0,0-1 0,-1 1 0,1-1 0,-1 1 0,1 0 0,-1-1 0,0 1 0,1 0 0,-1 0 0,0 0 0,0 0 0,0-1 0,0 1 0,0 0 0,0 0 0,0 1 0,-1-1 0,1 0 0,0 0 0,0 1 0,-1-1 0,-1 0 0,2 1-13,0 0-1,-1 0 1,1 0-1,0 0 0,0 0 1,0 1-1,0-1 0,0 0 1,0 1-1,0-1 1,0 1-1,0-1 0,0 1 1,0 0-1,0-1 0,0 1 1,1 0-1,-1 0 1,0 0-1,0-1 0,1 1 1,-1 0-1,0 0 0,1 0 1,-1 0-1,1 0 1,-1 0-1,1 0 0,0 0 1,0 0-1,-1 1 0,1-1 1,0 0-1,0 0 1,0 1-1,-3 15 1,1 0 0,1-1 0,0 1-1,4 32 1,-3-42-10,1 0 1,0-1-1,1 0 0,-1 1 0,2-1 0,-1 0 0,0 0 0,1 0 1,0 0-1,1 0 0,-1-1 0,1 1 0,0-1 0,0 0 0,8 7 1,-9-10 19,0 0 1,0 0 0,0 0-1,0-1 1,0 1 0,0-1-1,0 0 1,1 0 0,-1 0 0,0-1-1,1 1 1,-1-1 0,0 1-1,1-1 1,-1 0 0,1-1-1,-1 1 1,0 0 0,1-1 0,-1 0-1,0 0 1,1 0 0,-1 0-1,0 0 1,0-1 0,0 1-1,0-1 1,0 0 0,0 0-1,-1 0 1,1 0 0,-1-1 0,3-2-1,6-6 140,-1 0 0,0-1 0,-1 0 0,0 0-1,-1-1 1,7-13 0,-6 6-58,-2 0-1,0 0 1,-1 0 0,-1-1-1,-1 1 1,-1-1-1,-1 0 1,0 0 0,-3-22-1,-3 104-215,2-42 146,0 0-1,1 0 0,1 1 0,1-1 0,1 0 0,4 21 0,-6-38-16,0 0-1,1-1 1,-1 1-1,0-1 0,1 1 1,-1-1-1,1 0 1,0 1-1,-1-1 0,1 1 1,0-1-1,0 0 0,0 0 1,0 0-1,0 1 1,0-1-1,0 0 0,0 0 1,0 0-1,1 0 1,-1-1-1,0 1 0,1 0 1,-1 0-1,1-1 1,-1 1-1,0-1 0,1 1 1,-1-1-1,1 0 1,0 0-1,-1 1 0,1-1 1,2-1-1,-1 0 60,0 0-1,0 0 1,0 0-1,0 0 1,0-1 0,0 0-1,-1 0 1,1 1-1,-1-1 1,1-1 0,-1 1-1,0 0 1,0-1-1,0 1 1,0-1 0,2-3-1,12-26 122,-2-1 0,-1-1 0,-2 0 0,-1 0 0,-2-1 0,8-69-1,-18 156-218,0 41 56,3-84-59,-1 0 0,1 0 1,1 0-1,0-1 0,0 1 1,1 0-1,4 11 0,-6-18-79,0-1 0,-1 1 0,1-1 0,0 0 1,0 1-1,0-1 0,0 0 0,0 1 0,0-1 0,0 0 0,0 0 0,1 0 0,-1 0 0,0 0 0,1 0 0,-1 0 0,1 0 0,-1-1 0,1 1 1,-1 0-1,1-1 0,0 0 0,-1 1 0,3-1 0,-2 0-190,1 0 0,0-1 1,-1 0-1,1 1 0,-1-1 0,1 0 1,-1 0-1,0 0 0,1-1 1,-1 1-1,0 0 0,0-1 0,3-2 1,5-6-1768,0 0 0,-1-1 0,0 0 0,9-15 0,7-15-5977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1.665"/>
    </inkml:context>
    <inkml:brush xml:id="br0">
      <inkml:brushProperty name="width" value="0.025" units="cm"/>
      <inkml:brushProperty name="height" value="0.025" units="cm"/>
    </inkml:brush>
  </inkml:definitions>
  <inkml:trace contextRef="#ctx0" brushRef="#br0">33 0 14253,'0'0'8473,"-3"8"-7187,-5 24-517,1 1 0,1 0-1,1 0 1,2 0 0,2 0-1,1 0 1,7 55 0,-7-84-757,1-1 1,0 1-1,-1-1 1,1 1-1,0-1 1,1 0-1,-1 1 0,0-1 1,1 0-1,0 0 1,0 0-1,0 0 1,0-1-1,0 1 1,1 0-1,-1-1 1,4 3-1,-4-4-8,0 0 0,0 0 0,0-1 0,0 1 1,0-1-1,0 0 0,0 1 0,1-1 0,-1 0 0,0 0 0,0 0 0,0-1 0,0 1 0,0-1 0,0 1 1,0-1-1,0 1 0,0-1 0,0 0 0,0 0 0,0 0 0,-1 0 0,1 0 0,0 0 0,-1-1 1,1 1-1,-1-1 0,1 1 0,1-4 0,14-12-385,-1-2 0,22-33 0,-42 58 166,1 1 0,-1 0-1,1 0 1,0 1-1,1-1 1,0 1-1,0-1 1,1 1-1,0-1 1,0 1 0,1 0-1,0 0 1,1 9-1,-1-16-31,1 0-1,0 0 1,0-1 0,0 1-1,-1 0 1,1-1-1,0 1 1,0-1 0,0 1-1,0-1 1,0 1-1,0-1 1,0 0 0,0 1-1,0-1 1,0 0-1,0 0 1,0 0 0,0 0-1,1 0 1,-1 0-1,1 0 1,26-2-8370,-9-6-2785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2.586"/>
    </inkml:context>
    <inkml:brush xml:id="br0">
      <inkml:brushProperty name="width" value="0.025" units="cm"/>
      <inkml:brushProperty name="height" value="0.025" units="cm"/>
    </inkml:brush>
  </inkml:definitions>
  <inkml:trace contextRef="#ctx0" brushRef="#br0">98 328 14894,'0'0'9796,"-8"-2"-9118,5 2-612,0-1 0,0 1 0,0 0 0,0-1 0,0 1 0,0 1 0,0-1-1,-1 0 1,1 1 0,0 0 0,0 0 0,0 0 0,0 0 0,1 0 0,-1 0 0,0 1 0,0-1 0,1 1 0,-1 0 0,1 0 0,-1 0-1,1 0 1,0 0 0,0 1 0,0-1 0,0 0 0,0 1 0,1 0 0,-1-1 0,1 1 0,0 0 0,-1 0 0,1 0 0,0 0 0,1 0-1,-1 0 1,1 0 0,-1 0 0,1 5 0,-1-5-26,1 0 0,-1-1 0,1 1 1,0 0-1,0 0 0,0 0 0,0 0 0,0 0 0,1-1 0,-1 1 0,1 0 0,0 0 0,0-1 0,0 1 1,0 0-1,0-1 0,3 4 0,-2-4-5,0-1 0,0 1 0,1-1 1,-1 0-1,0 0 0,1 0 0,-1 0 0,1 0 0,-1 0 1,1-1-1,-1 1 0,1-1 0,-1 0 0,1 1 1,-1-1-1,1-1 0,0 1 0,-1 0 0,4-1 1,-2 0-19,0-1 0,0 1 0,0-1 0,0 1 0,-1-1 0,1 0 1,-1 0-1,1-1 0,-1 1 0,0-1 0,0 0 0,0 0 0,0 0 1,0 0-1,-1 0 0,4-6 0,3-5-217,0-1-1,10-25 1,-16 33 132,-1 3 35,0 0 1,-1 0-1,1 0 0,-1 0 0,0 0 0,0 0 1,-1 0-1,1-6 0,-18 58-725,16-46 767,1 0 0,0 0 0,-1 0 0,1 1 0,0-1 0,0 0 0,0 0 0,1 0 0,-1 0 0,0 0 0,1 0 0,-1 0 1,1 0-1,0 0 0,0-1 0,0 1 0,0 0 0,0 0 0,0 0 0,0-1 0,0 1 0,1-1 0,-1 1 0,1-1 0,-1 1 0,1-1 0,1 1 0,0-1 18,0 0-1,0 0 1,0-1 0,0 1-1,0-1 1,0 0-1,1 1 1,-1-2-1,0 1 1,0 0-1,0-1 1,0 1 0,0-1-1,0 0 1,0 0-1,0 0 1,0 0-1,4-3 1,3-3-65,0 0-1,0 0 1,0-1 0,-1 0 0,-1-1 0,1 0-1,-2 0 1,1-1 0,-1 0 0,0 0-1,-1-1 1,-1 0 0,1 0 0,-2 0 0,1 0-1,-2-1 1,1 0 0,-2 0 0,0 0-1,0 0 1,-1 0 0,0 0 0,-1-1 0,-2-12-1,2 24 26,0 0 0,0 0 0,0 1 0,0-1 0,0 0 0,-1 1 0,1-1 0,0 0-1,-1 1 1,1-1 0,0 0 0,-1 1 0,1-1 0,-1 0 0,1 1 0,-1-1 0,1 1 0,-1-1 0,1 1 0,-1-1-1,1 1 1,-1 0 0,0-1 0,1 1 0,-1 0 0,0-1 0,1 1 0,-1 0 0,-1-1 0,-22 8-306,18-4 278,0 1-1,0 0 0,1 0 1,-1 1-1,-6 7 0,4-3 47,2 1-1,-1 0 0,1 1 1,0-1-1,1 1 0,1 0 1,0 1-1,0-1 0,1 1 1,0 0-1,1 0 0,1 0 1,0 0-1,0 0 0,2 15 1,-1-24 7,1 0 1,0 0 0,0-1-1,0 1 1,0-1 0,0 1 0,0-1-1,1 1 1,-1-1 0,1 0-1,-1 1 1,1-1 0,0 0-1,0 0 1,0 0 0,0-1-1,0 1 1,1 0 0,-1-1-1,1 1 1,-1-1 0,1 0-1,-1 0 1,1 0 0,-1 0-1,1 0 1,3 0 0,-2 0 32,0-1 0,0 1 1,0-1-1,0 1 1,-1-1-1,1 0 0,0-1 1,0 1-1,0-1 1,0 0-1,0 1 0,0-2 1,0 1-1,-1 0 0,1-1 1,-1 0-1,1 0 1,5-4-1,3-5 79,-1-2 1,-1 1-1,0-1 0,-1-1 1,0 0-1,-1 0 0,10-26 0,-5 9-119,-2 0 0,12-58 0,-22 84-21,1-5-18,1 0-1,-2 0 1,0 0 0,0-1-1,-1 1 1,-1-17 0,-11 35-538,2 11 541,1 1 0,1 0-1,0 1 1,2 0-1,1 0 1,0 0-1,2 1 1,-2 29 0,5-47 31,-4 38 23,2 0 0,5 61 0,-3-103-22,-1 1 1,1 0-1,0-1 1,0 1-1,0 0 1,0-1-1,1 1 1,-1 0-1,0-1 1,0 1-1,0 0 1,0-1-1,1 1 1,-1-1-1,0 1 1,0-1-1,1 1 1,-1 0-1,1-1 1,-1 1-1,0-1 1,1 0-1,-1 1 1,1-1-1,-1 1 1,1-1-1,-1 0 1,1 1-1,0-1 1,-1 0-1,1 1 1,0-1-1,0 0-22,0-1 0,-1 1-1,1-1 1,-1 1 0,1-1 0,-1 1 0,1-1-1,-1 1 1,1-1 0,-1 1 0,1-1 0,-1 0-1,0 1 1,1-1 0,-1 0 0,0 1 0,0-1-1,1 0 1,-1 1 0,0-1 0,0 0 0,0 0-1,0 1 1,0-1 0,0 0 0,0 0 0,0 0-1,-2-23-233,0 0-1,-1 1 0,-9-33 0,3 17 270,9 38-46,0 0-1,0 0 1,-1 1-1,1-1 0,0 0 1,0 0-1,0 0 0,1 1 1,-1-1-1,0 0 1,0 0-1,0 0 0,1 1 1,-1-1-1,0 0 1,1 1-1,-1-1 0,0 0 1,1 0-1,-1 1 0,1-1 1,-1 1-1,1-1 1,0 0-1,-1 1 0,1-1 1,-1 1-1,1 0 0,0-1 1,-1 1-1,1-1 1,0 1-1,0 0 0,-1 0 1,1-1-1,0 1 0,0 0 1,0 0-1,-1 0 1,3 0-1,42 0-8589,-26 1 2940,-1-1 162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2.931"/>
    </inkml:context>
    <inkml:brush xml:id="br0">
      <inkml:brushProperty name="width" value="0.025" units="cm"/>
      <inkml:brushProperty name="height" value="0.025" units="cm"/>
    </inkml:brush>
  </inkml:definitions>
  <inkml:trace contextRef="#ctx0" brushRef="#br0">151 13 9737,'0'0'12006,"-9"-4"-11910,2 2-82,0 0-1,1 1 1,-1 0-1,0 0 1,0 0-1,-12 1 0,16 0 112,-1 0 0,1 0 0,0 1 0,-1-1 0,1 1 0,0 0 0,0 0 0,-1 0 0,1 0 0,0 1-1,0-1 1,0 1 0,1 0 0,-1 0 0,0 0 0,1 0 0,-1 0 0,1 1 0,-1-1 0,-1 4 0,3-6-110,1 1 0,0 0 1,-1-1-1,1 1 1,0 0-1,0-1 1,-1 1-1,1 0 0,0-1 1,0 1-1,0 0 1,0-1-1,0 1 1,0 0-1,0 0 0,0-1 1,0 1-1,0 0 1,0 0-1,0-1 1,1 1-1,-1 0 0,0-1 1,0 1-1,1 0 1,-1-1-1,1 1 1,-1-1-1,0 1 0,1 0 1,-1-1-1,1 1 1,-1-1-1,1 1 1,0-1-1,-1 0 1,2 1-1,27 13 90,-22-12-70,27 10-529,-21-8 439,0 1 0,1 0 0,-2 0-1,1 1 1,-1 1 0,0 0 0,12 10 0,-23-16 136,0-1 0,0 1 0,0 0 0,0 0 0,0 0-1,0 0 1,-1 0 0,1 0 0,0 0 0,-1 0 0,1 0-1,-1 0 1,1 0 0,-1 0 0,1 0 0,-1 0 0,0 1-1,0-1 1,0 0 0,1 0 0,-1 0 0,0 1 0,0-1-1,-1 0 1,1 0 0,0 0 0,0 1 0,-1-1 0,1 0-1,-1 1 1,-1 1 78,0 0-1,0-1 0,0 1 1,0-1-1,-1 0 0,1 1 0,-1-1 1,0 0-1,1-1 0,-1 1 1,-3 1-1,-12 5 305,1 0 1,-35 8-1,51-16-477,-47 9-1145,14-9-7238,20-2-1511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3.999"/>
    </inkml:context>
    <inkml:brush xml:id="br0">
      <inkml:brushProperty name="width" value="0.025" units="cm"/>
      <inkml:brushProperty name="height" value="0.025" units="cm"/>
    </inkml:brush>
  </inkml:definitions>
  <inkml:trace contextRef="#ctx0" brushRef="#br0">34 1 7815,'0'0'16117,"-5"8"-15914,0 3-166,0 0 0,1-1 0,0 1-1,1 1 1,-3 17 0,5-26-40,1 1 0,-1 0 0,1 0 0,0 0 0,1 0 0,-1-1 0,1 1 0,-1 0 0,1 0 0,3 5 0,-4-7-14,1 0 0,0 0 0,1-1 1,-1 1-1,0-1 0,0 1 0,1-1 1,-1 0-1,1 1 0,-1-1 0,1 0 1,-1 0-1,1 0 0,0 0 0,0 0 1,-1 0-1,1-1 0,0 1 0,0 0 1,0-1-1,0 0 0,3 1 0,1 0-22,0-1-1,0 0 0,0 0 0,-1 0 0,1-1 1,0 1-1,0-2 0,0 1 0,0 0 1,-1-1-1,1 0 0,-1-1 0,1 1 0,-1-1 1,0 0-1,8-6 0,-3 0 135,-1 0 0,0 0 0,0-1 0,-1 0 0,0-1 1,8-15-1,-16 27 18,-1 1 0,0 1 0,1-1 1,-1 0-1,1 0 0,0 0 0,-1 0 1,1 0-1,0 0 0,1 0 0,-1 0 1,0 1-1,0-1 0,1 0 1,0 2-1,-1-3-97,1 1 0,-1-1 0,1 0-1,-1 1 1,1-1 0,-1 0 0,1 0 0,0 0 0,-1 0 0,1 0 0,0 1 0,0-1 0,0 0 0,0-1 0,0 1 0,0 0-1,0 0 1,0 0 0,0-1 0,0 1 0,1 0 0,-1-1 0,0 1 0,0-1 0,3 1 0,7-1 32,1-1 0,-1-1 0,1 0 1,-1 0-1,0-1 0,0 0 0,0-1 0,0-1 1,-1 1-1,1-2 0,15-10 0,24-10-584,-50 26 456,1 0-1,-1-1 0,0 1 0,1 0 0,-1 0 0,1-1 0,-1 1 0,1 0 0,-1 0 0,1 0 0,-1 0 0,1 0 0,-1 0 1,1 0-1,-1 0 0,0 0 0,1 0 0,-1 0 0,1 0 0,-1 0 0,1 0 0,-1 0 0,1 0 0,-1 1 0,1-1 0,-1 0 1,1 0-1,-1 1 0,0-1 0,1 0 0,-1 0 0,1 1 0,-1-1 0,0 0 0,1 1 0,-1-1 0,0 1 0,0-1 0,1 0 1,-1 1-1,0-1 0,0 1 0,1-1 0,-1 1 0,0-1 0,0 1 0,0-1 0,0 1 0,0-1 0,0 1 0,0-1 0,0 1 1,0-1-1,0 1 0,0 0 0,5 13-4004,5-5-1387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4.346"/>
    </inkml:context>
    <inkml:brush xml:id="br0">
      <inkml:brushProperty name="width" value="0.025" units="cm"/>
      <inkml:brushProperty name="height" value="0.025" units="cm"/>
    </inkml:brush>
  </inkml:definitions>
  <inkml:trace contextRef="#ctx0" brushRef="#br0">90 111 18225,'0'0'1383,"-9"3"16,1-1-1209,1 1 0,-1 0 0,1 0 0,0 1 0,-12 8 0,17-11-174,1 0 0,-1 0 0,0 0 1,1 1-1,-1-1 0,1 0 0,0 1 0,-1-1 1,1 1-1,0-1 0,0 1 0,0 0 1,0 0-1,0-1 0,0 1 0,1 0 0,-1 0 1,0 0-1,1 0 0,0 0 0,-1 0 1,1-1-1,0 1 0,0 0 0,0 0 0,0 0 1,0 0-1,1 0 0,-1 0 0,1 0 1,-1 0-1,1 0 0,-1 0 0,1 0 0,0-1 1,1 3-1,0-2-4,0-1-1,0 1 1,0-1 0,0 0-1,0 1 1,0-1 0,0 0-1,0 0 1,1-1 0,-1 1-1,0 0 1,0-1 0,1 1-1,-1-1 1,1 0 0,-1 0 0,0 0-1,1 0 1,-1 0 0,0 0-1,1-1 1,3 0 0,2-1 37,0 0 1,0 0-1,0 0 1,0-1-1,10-5 1,-1-3 199,0-1 0,-2 0 0,1-1 0,-1-1 0,-1-1 0,-1 0 1,0 0-1,-1-1 0,0-1 0,-2 0 0,13-26 0,-26 49 33,-2 7-21,0-1 1,1 1 0,0 0-1,1 0 1,-2 18 0,5-27-309,-1-1 0,1 1 1,0-1-1,0 1 1,1 0-1,-1-1 0,1 0 1,0 1-1,0-1 1,0 1-1,0-1 1,0 0-1,1 0 0,-1 0 1,1 1-1,0-2 1,0 1-1,0 0 0,1 0 1,-1-1-1,1 1 1,-1-1-1,1 1 0,0-1 1,0 0-1,0 0 1,0-1-1,0 1 1,6 2-1,26 3-3893,-11-7-1697,9-2-6161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5.046"/>
    </inkml:context>
    <inkml:brush xml:id="br0">
      <inkml:brushProperty name="width" value="0.025" units="cm"/>
      <inkml:brushProperty name="height" value="0.025" units="cm"/>
    </inkml:brush>
  </inkml:definitions>
  <inkml:trace contextRef="#ctx0" brushRef="#br0">175 99 5477,'0'0'17878,"-10"-5"-17226,4 1-596,3 2-52,1 0 0,0 1-1,-1-1 1,0 1 0,1-1 0,-1 1 0,0 0-1,1 0 1,-1 0 0,0 0 0,0 1 0,0-1-1,0 1 1,0 0 0,0 0 0,0 0-1,0 0 1,0 0 0,0 1 0,0-1 0,1 1-1,-1 0 1,0 0 0,0 0 0,-3 2 0,-4 3 12,1 0 1,1 1 0,-1 0 0,-11 13 0,17-17-4,1 1-1,-1-1 1,0 1-1,1 0 1,0 0-1,0 0 1,0 0-1,1 0 1,-1 0-1,1 0 1,0 0-1,0 1 1,0-1-1,0 7 1,2-10-7,-1 0 1,0 0 0,1 0-1,-1 0 1,1 0 0,-1 0-1,1 0 1,0 0 0,0 0-1,-1 0 1,1 0-1,0 0 1,0 0 0,0 0-1,0-1 1,0 1 0,0 0-1,0-1 1,0 1 0,0-1-1,0 1 1,0-1 0,0 1-1,0-1 1,0 0-1,1 0 1,-1 1 0,0-1-1,0 0 1,0 0 0,1 0-1,-1 0 1,2-1 0,47-4 290,-36 0-116,-1 0 1,0-1-1,-1-1 1,1 0-1,-1-1 1,0 0-1,-1-1 1,0 0-1,0 0 1,-1-2-1,0 1 1,-1-1 0,0 0-1,-1-1 1,0 0-1,-1 0 1,10-26-1,-9 20 169,-12 25-121,-11 32-269,12-27-18,0 0 0,1 0 0,1 0 0,0 1 0,0-1 0,1 0 0,3 23 0,-2-34-99,-1 1 0,1-1 0,-1 0 0,1 0 0,0 1 0,-1-1 0,1 0 0,0 0 0,0 0 0,0 0 0,0 0 0,0 0 0,0 0 0,0-1 0,0 1 0,0 0 0,0 0 0,1-1 0,-1 1 0,0-1 0,0 1 0,1-1 1,1 1-1,0-1-809,1 1 1,-1-1 0,0 0 0,1 0-1,-1 0 1,0 0 0,1 0 0,5-2-1,11-8-8888</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5.391"/>
    </inkml:context>
    <inkml:brush xml:id="br0">
      <inkml:brushProperty name="width" value="0.025" units="cm"/>
      <inkml:brushProperty name="height" value="0.025" units="cm"/>
    </inkml:brush>
  </inkml:definitions>
  <inkml:trace contextRef="#ctx0" brushRef="#br0">38 24 6438,'0'0'16779,"4"8"-15365,-2-5-1303,1 0-1,-1 0 0,1 0 0,0 0 0,0 0 1,0 0-1,0-1 0,0 0 0,1 1 0,-1-1 1,1 0-1,0-1 0,-1 1 0,1-1 0,0 0 1,0 1-1,0-2 0,0 1 0,0 0 1,0-1-1,0 0 0,0 0 0,0 0 0,0 0 1,0-1-1,0 1 0,0-1 0,0 0 0,0-1 1,6-2-1,-8 4-52,0-1 0,-1 0 0,1 0 0,0 0 1,0 0-1,-1 0 0,1 0 0,0 0 0,-1-1 0,0 1 0,1-1 1,-1 1-1,0-1 0,1 1 0,-1-1 0,0 0 0,0 0 0,0 1 1,-1-1-1,1 0 0,0 0 0,0-3 0,-1 4-29,0 0 0,0-1 0,0 1 0,-1 0 0,1 0 0,0 0 0,0 0 0,-1 0 0,1 0 0,-1-1 0,1 1 0,-1 0 0,1 0 1,-1 0-1,0 0 0,1 1 0,-1-1 0,0 0 0,0 0 0,0 0 0,0 1 0,0-1 0,0 0 0,0 1 0,0-1 0,0 0 0,0 1 0,0 0 0,0-1 0,0 1 0,0 0 0,0-1 0,0 1 0,-1 0 0,1 0 0,0 0 0,0 0 0,0 0 0,-2 0 0,-5 1-131,0 1 0,0-1 1,0 1-1,1 0 0,-1 1 0,1 0 0,-1 0 0,1 0 0,0 1 0,0 0 1,1 1-1,-1-1 0,1 1 0,0 1 0,0-1 0,1 1 0,-1 0 1,1 0-1,1 1 0,-1-1 0,1 1 0,0 0 0,-5 14 0,9-20 2,-1 0-1,1-1 1,0 1-1,0 0 1,0-1-1,0 1 1,0 0-1,0-1 1,0 1-1,0 0 1,0 0 0,0-1-1,0 1 1,0 0-1,1-1 1,-1 1-1,0 0 1,0-1-1,1 1 1,-1 0-1,0-1 1,1 1-1,-1-1 1,1 1-1,-1 0 1,1-1-1,-1 1 1,1-1-1,-1 0 1,2 1-1,26 7-2508,33-11-2372,-61 3 4924,43-10-4641,0-7-768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5.749"/>
    </inkml:context>
    <inkml:brush xml:id="br0">
      <inkml:brushProperty name="width" value="0.025" units="cm"/>
      <inkml:brushProperty name="height" value="0.025" units="cm"/>
    </inkml:brush>
  </inkml:definitions>
  <inkml:trace contextRef="#ctx0" brushRef="#br0">52 146 2146,'17'-15'3316,"46"-43"5087,-60 55-7577,1-1 0,-1 0 1,0 0-1,-1 0 0,1 0 1,-1 0-1,0-1 0,0 1 1,0-1-1,0 1 0,-1-1 1,0 0-1,0 0 0,0-5 1,-4 9-698,0 0 0,0 1 0,-1-1 1,1 1-1,0 0 0,0 0 1,-1 1-1,-3 0 0,-5 4-178,1 0 0,0 0 0,0 1 0,1 1 0,-1 0 0,2 0 0,-1 1 0,1 0 0,0 1 0,-14 18 0,22-27 24,1 0 0,0 1 0,-1-1 0,1 0 0,0 1 0,-1-1 0,1 1-1,0-1 1,0 0 0,0 1 0,-1-1 0,1 1 0,0-1 0,0 1 0,0-1 0,0 1 0,0-1 0,0 0 0,0 1 0,0-1-1,0 1 1,0-1 0,0 1 0,0-1 0,0 1 0,0-1 0,0 1 0,0-1 0,1 1 0,-1-1 0,0 0 0,0 1-1,1-1 1,-1 1 0,0-1 0,0 0 0,1 1 0,21 8-416,38-4-170,-52-5 267,32 1-369,-24-1 666,-1 0 0,0 1-1,22 5 1,-37-6 75,1 0 0,0 0 0,-1 0 0,1 1 0,-1-1 0,1 0-1,-1 1 1,1-1 0,-1 0 0,1 1 0,-1-1 0,1 0 0,-1 1 0,1-1 0,-1 1 0,0-1 0,1 1 0,-1-1-1,0 1 1,1-1 0,-1 1 0,0-1 0,0 1 0,0 0 0,1-1 0,-1 1 0,0-1 0,0 1 0,0 0 0,0-1 0,0 1-1,0-1 1,0 1 0,0 0 0,0-1 0,0 1 0,-1-1 0,1 1 0,0 0 0,0-1 0,-1 1 0,1-1 0,0 1-1,0-1 1,-1 1 0,1-1 0,-1 1 0,1-1 0,0 1 0,-1-1 0,1 0 0,-1 1 0,1-1 0,-1 0 0,0 1-1,-26 24 1261,16-17-1159,0-1-1,-1 0 1,0 0 0,-23 8 0,-3-9-4804,33-7 586,4-7-2039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6.096"/>
    </inkml:context>
    <inkml:brush xml:id="br0">
      <inkml:brushProperty name="width" value="0.025" units="cm"/>
      <inkml:brushProperty name="height" value="0.025" units="cm"/>
    </inkml:brush>
  </inkml:definitions>
  <inkml:trace contextRef="#ctx0" brushRef="#br0">172 22 16944,'0'0'9540,"-9"-5"-9140,7 4-382,-1-1-18,1 0 0,-1 0 1,0 1-1,1-1 0,-1 1 0,0 0 0,0 0 0,0 0 0,0 0 0,0 1 1,0-1-1,-1 1 0,1 0 0,0-1 0,0 2 0,0-1 0,0 0 0,0 0 1,0 1-1,-1 0 0,1 0 0,0 0 0,1 0 0,-1 0 0,-3 2 0,-3 2-16,-40 29-24,47-33 28,0 1-1,1 0 1,-1-1 0,0 1-1,1 0 1,-1 0 0,1 0-1,0 0 1,-1 0 0,1 0 0,0 0-1,0 1 1,0-1 0,1 0-1,-1 1 1,1-1 0,-1 0-1,1 1 1,0-1 0,0 5 0,0-6 8,1 1 0,0-1 0,0 0 0,0 1 1,0-1-1,0 0 0,0 0 0,0 1 1,0-1-1,1 0 0,-1 0 0,0 0 1,1 0-1,-1-1 0,1 1 0,-1 0 0,3 0 1,33 13-41,-27-10 27,-9-4 22,11 5-14,-1 0 0,1 0-1,-1 1 1,16 11-1,-26-16 31,0 0 0,0 0 0,0 0 0,0 0 0,0 0 0,0 0 0,0 0-1,0 0 1,0 0 0,-1 0 0,1 0 0,0 1 0,-1-1 0,1 0 0,-1 1 0,0-1 0,1 0 0,-1 1-1,0-1 1,0 3 0,0-2 55,-1 0-1,0-1 1,0 1-1,0 0 1,0 0-1,0-1 0,0 1 1,0-1-1,-1 1 1,1-1-1,-1 1 1,1-1-1,-1 0 1,1 0-1,-1 0 0,0 0 1,0 0-1,1 0 1,-4 1-1,-3 1-201,1 1 0,-1-2 0,1 1-1,-1-1 1,0 0 0,0-1 0,0 0 0,0 0 0,0-1-1,-15-1 1,23 1-303,-1-1-1,0 0 1,1 1 0,-1-1-1,1 0 1,-1 0 0,1 1-1,-1-1 1,1 0 0,-1 0-1,1 0 1,0 0 0,0 0-1,-1 0 1,1 0-1,0 0 1,0 0 0,0 0-1,0 0 1,0 1 0,0-1-1,0 0 1,0 0 0,1 0-1,-1 0 1,0 0 0,1-2-1,4-13-9243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6.591"/>
    </inkml:context>
    <inkml:brush xml:id="br0">
      <inkml:brushProperty name="width" value="0.025" units="cm"/>
      <inkml:brushProperty name="height" value="0.025" units="cm"/>
    </inkml:brush>
  </inkml:definitions>
  <inkml:trace contextRef="#ctx0" brushRef="#br0">0 74 9417,'0'0'13896,"10"1"-12017,-8 0-1761,13 0 228,-1 0 0,1-1-1,-1-1 1,17-2-1,-27 2-286,0 0 0,0 0-1,0 0 1,-1 0-1,1-1 1,0 1 0,-1-1-1,1 0 1,-1 0-1,4-3 1,-5 3-35,-1 1 1,1-1-1,-1 1 1,0-1-1,0 0 1,1 0-1,-1 1 1,0-1-1,-1 0 1,1 0-1,0 0 1,-1 0-1,1 0 1,-1 0-1,1-1 1,-1 1-1,0 0 1,0 0-1,0 0 1,0-4-1,-1 5-30,1 0 0,-1 1 0,0-1-1,1 0 1,-1 1 0,1-1 0,-1 1-1,0-1 1,0 0 0,1 1 0,-1 0-1,0-1 1,0 1 0,0-1-1,1 1 1,-1 0 0,0 0 0,0-1-1,0 1 1,0 0 0,0 0 0,0 0-1,1 0 1,-1 0 0,0 0 0,0 0-1,0 0 1,-1 1 0,-29 4-314,27-2 307,-1 0 1,1 0-1,0 0 0,0 1 1,1-1-1,-1 1 1,1 0-1,0 0 1,0 0-1,0 0 1,0 1-1,-3 8 1,4-9 9,0-1 1,0 1-1,1 0 0,-1 0 0,1 0 1,0 0-1,1 0 0,-1 0 1,1 0-1,-1 0 0,1 0 1,1 0-1,-1 1 0,0-1 1,1 0-1,2 6 0,-2-7 12,1-1-1,0 0 1,1 0-1,-1 0 1,0 0-1,1 0 1,-1 0-1,1-1 1,-1 1-1,1-1 1,-1 0-1,1 1 1,0-1-1,0-1 1,0 1-1,0 0 1,0-1-1,0 1 1,0-1-1,0 0 1,0 0-1,5-1 1,6 1 37,0-1 0,0-1-1,19-4 1,19-12-16,-42 14-11,1-1 0,0 2 0,0-1 0,0 2 0,21-4 1,-27 54 1298,-3-46-1288,-1-1 0,1 1 0,0-1 0,0 0 0,0 0 0,0 0 0,0 0 0,0 0 0,1-1 0,-1 1 0,0 0 0,0-1 0,1 0 0,-1 1 0,0-1 0,0 0 0,1 0-1,-1-1 1,0 1 0,4-1 0,47-9 62,-32 3-212,-1-2 1,1 0-1,-1-1 0,18-13 1,-37 22 1,3 5-4713,1-3-614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1.325"/>
    </inkml:context>
    <inkml:brush xml:id="br0">
      <inkml:brushProperty name="width" value="0.025" units="cm"/>
      <inkml:brushProperty name="height" value="0.025" units="cm"/>
      <inkml:brushProperty name="color" value="#E71224"/>
    </inkml:brush>
  </inkml:definitions>
  <inkml:trace contextRef="#ctx0" brushRef="#br0">92 1 10666,'0'0'11793,"-9"10"-11681,-37 54-71,42-57 2,0 0 1,0 1-1,1-1 1,0 1-1,0 0 0,1 0 1,0 0-1,1 0 0,-2 14 1,3-22-42,1 1-1,-1 0 1,1-1 0,-1 1-1,1-1 1,-1 1 0,1-1 0,-1 1-1,1-1 1,0 1 0,-1-1 0,1 1-1,0-1 1,-1 0 0,1 0 0,0 1-1,-1-1 1,1 0 0,0 0-1,-1 0 1,1 0 0,0 1 0,0-1-1,-1 0 1,1 0 0,0-1 0,1 1-1,30 0 112,-23 0-103,45-4-474,-40 2 363,0 1-1,0 0 1,0 1-1,0 1 0,0 0 1,17 4-1,-30-5 143,0 1 0,0-1 0,0 1 0,0-1 0,0 1 0,0-1 0,0 1 0,-1-1 0,1 1 0,0 0 0,0 0 0,-1-1 0,1 1 0,0 0 0,-1 0 0,1 0-1,-1 0 1,1 0 0,-1-1 0,1 1 0,-1 0 0,0 0 0,0 0 0,1 0 0,-1 0 0,0 1 0,0-1 0,0 0 0,0 0 0,0 0 0,0 0 0,0 0 0,0 0 0,-1 0 0,1 0 0,0 0 0,-1 0 0,1 0 0,-1 0 0,1 0-1,-1-1 1,1 1 0,-1 0 0,1 0 0,-1 0 0,0 0 0,0 0 0,-34 39 1378,19-26-1154,-1-1 0,0 0-1,-22 11 1,-12-2-2280,44-21 437,0 1 1,0-1-1,0 0 1,-1 0 0,-9-1-1,0-1-13140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7.297"/>
    </inkml:context>
    <inkml:brush xml:id="br0">
      <inkml:brushProperty name="width" value="0.025" units="cm"/>
      <inkml:brushProperty name="height" value="0.025" units="cm"/>
    </inkml:brush>
  </inkml:definitions>
  <inkml:trace contextRef="#ctx0" brushRef="#br0">5 61 10858,'0'0'3000,"3"-9"262,0-2-2176,-3 6-504,1 1-1,0-1 1,1 1-1,-1-1 1,1 1 0,0 0-1,3-5 1,-6 13-257,0 0 0,0 0 0,1 1 0,-1-1 0,1 0 0,1 1 0,-1-1-1,1 5 1,1 13-19,-14 73 903,6-64-794,-1 54 0,7-84-396,1 0-1,-1 0 1,0-1 0,1 1-1,-1 0 1,0 0 0,1-1-1,-1 1 1,1 0 0,-1-1 0,1 1-1,-1 0 1,1-1 0,0 1-1,-1-1 1,1 1 0,0-1-1,0 1 1,-1-1 0,1 1-1,0-1 1,0 0 0,0 1 0,-1-1-1,1 0 1,0 0 0,0 0-1,0 0 1,0 0 0,-1 0-1,1 0 1,0 0 0,0 0-1,0 0 1,0 0 0,0 0 0,1-1-1,36-7 607,-20 0-553,-1 0 1,-1 0-1,0-2 1,0 0-1,0-1 1,-2 0-1,1-1 1,-1-1-1,-1 0 1,-1-1-1,16-21 1,-21 24-535,0 0 0,0-1 0,-1 0 1,-1 0-1,8-24 0,-12 31-2133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7.673"/>
    </inkml:context>
    <inkml:brush xml:id="br0">
      <inkml:brushProperty name="width" value="0.025" units="cm"/>
      <inkml:brushProperty name="height" value="0.025" units="cm"/>
    </inkml:brush>
  </inkml:definitions>
  <inkml:trace contextRef="#ctx0" brushRef="#br0">0 0 13357,'0'0'9513,"48"53"-8841,-28-47-448,5 2-127,0-3-770,-2-2-1473,-7-3-1730,0 0-6053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8.047"/>
    </inkml:context>
    <inkml:brush xml:id="br0">
      <inkml:brushProperty name="width" value="0.025" units="cm"/>
      <inkml:brushProperty name="height" value="0.025" units="cm"/>
    </inkml:brush>
  </inkml:definitions>
  <inkml:trace contextRef="#ctx0" brushRef="#br0">117 7 13293,'0'0'4858,"-8"-2"-3145,0 1-1453,1-1 0,-1 2-1,0-1 1,1 1 0,-1 0-1,-12 2 1,18-2-171,0 1 1,0-1-1,0 1 0,0 0 0,0-1 1,0 1-1,0 0 0,0 0 0,1 0 1,-1 1-1,0-1 0,0 0 0,1 1 1,-1-1-1,1 1 0,-1-1 0,1 1 1,0 0-1,0-1 0,-1 1 0,1 0 1,0 0-1,1 0 0,-1 0 0,0 0 1,1 0-1,-1 0 0,1 0 0,-1 0 1,1 1-1,0-1 0,0 0 0,0 2 1,1-3-62,-1 0-1,1 0 1,0 0 0,-1 0 0,1 0 0,0 0 0,0 0 0,0 0 0,0 0-1,0 0 1,0-1 0,0 1 0,0 0 0,0-1 0,0 1 0,0-1-1,0 1 1,0-1 0,1 1 0,-1-1 0,0 0 0,0 0 0,1 0 0,-1 0-1,0 0 1,0 0 0,1 0 0,1 0 0,45-1 520,-42 1-474,8-2 102,0 0-1,-1-1 0,0-1 0,1 0 0,-1-1 1,0 0-1,-1-1 0,0 0 0,0-1 0,19-15 1,-35 73 155,4-50-298,0 0 1,-1 1 0,1-1 0,0 0-1,0 0 1,1 1 0,-1-1 0,0 0-1,0 1 1,1-1 0,-1 0 0,0 0 0,1 0-1,-1 0 1,1 1 0,0-1 0,-1 0-1,1 0 1,0 0 0,0 0 0,0 0-1,-1 0 1,1 0 0,0-1 0,0 1-1,2 1 1,-1-2 22,1 1-1,0-1 1,0 0-1,0 1 1,0-1-1,0-1 1,0 1-1,0 0 1,-1-1 0,1 1-1,0-1 1,4-1-1,4-2-2,0-1 1,0 0-1,18-12 0,28-11-10,-54 78-347,-3-42 692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8.654"/>
    </inkml:context>
    <inkml:brush xml:id="br0">
      <inkml:brushProperty name="width" value="0.025" units="cm"/>
      <inkml:brushProperty name="height" value="0.025" units="cm"/>
    </inkml:brush>
  </inkml:definitions>
  <inkml:trace contextRef="#ctx0" brushRef="#br0">0 77 2659,'0'0'22773,"9"-5"-21999,28-15-418,0 2 0,49-16 0,-104 82 151,14-27-6844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6:59.340"/>
    </inkml:context>
    <inkml:brush xml:id="br0">
      <inkml:brushProperty name="width" value="0.025" units="cm"/>
      <inkml:brushProperty name="height" value="0.025" units="cm"/>
    </inkml:brush>
  </inkml:definitions>
  <inkml:trace contextRef="#ctx0" brushRef="#br0">145 4 9897,'0'0'15695,"-11"-1"-15663,4 0-30,0 0 0,0 0-1,0 1 1,0 0 0,0 1-1,0 0 1,0 0 0,0 0-1,1 1 1,-1 0 0,0 0-1,1 1 1,-1-1 0,1 1 0,0 1-1,0-1 1,0 1 0,-5 5-1,10-8 2,1-1-1,0 1 1,0-1 0,-1 1-1,1-1 1,0 1 0,0 0-1,0-1 1,0 1-1,0-1 1,-1 1 0,1-1-1,0 1 1,0-1-1,1 1 1,-1 0 0,0-1-1,0 1 1,0-1-1,0 1 1,0-1 0,1 1-1,-1-1 1,0 1 0,0-1-1,1 1 1,-1-1-1,0 1 1,1-1 0,-1 0-1,0 1 1,1-1-1,-1 1 1,1-1 0,-1 0-1,1 1 1,-1-1-1,1 0 1,-1 0 0,1 1-1,-1-1 1,1 0-1,-1 0 1,1 0 0,-1 0-1,1 0 1,-1 0 0,1 0-1,0 0 1,41 12 113,-31-10-165,13 4-120,-16-4 143,-1-1 0,1 1 0,-1 0 1,1 1-1,-1-1 0,0 1 0,0 1 0,0 0 0,-1 0 0,12 8 0,-18-11 49,0-1 1,1 0-1,-1 0 1,0 1-1,0-1 0,1 1 1,-1-1-1,0 0 1,0 1-1,0-1 0,0 0 1,0 1-1,1-1 1,-1 1-1,0-1 0,0 0 1,0 1-1,0-1 1,0 1-1,0-1 0,0 0 1,0 1-1,-1-1 1,1 1-1,0-1 0,0 0 1,0 1-1,0-1 1,0 1-1,-1-1 0,1 0 1,0 1-1,0-1 1,-1 0-1,1 1 0,-1-1 1,-17 11 524,-23-1-147,-41-5-1180,82-5 606,0 0 1,0-1 0,0 1 0,0 0 0,0-1 0,-1 1-1,1-1 1,0 1 0,0 0 0,0-1 0,0 1-1,0 0 1,0-1 0,1 1 0,-1 0 0,0-1-1,0 1 1,0 0 0,0-1 0,0 1 0,0 0-1,1-1 1,-1 1 0,0 0 0,0 0 0,0-1 0,1 1-1,-1 0 1,0 0 0,0-1 0,1 1 0,-1 0-1,0 0 1,1 0 0,-1-1 0,0 1 0,1 0-1,-1 0 1,0 0 0,1 0 0,-1 0 0,1 0 0,15-14-5322,8 1-2759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7:00.087"/>
    </inkml:context>
    <inkml:brush xml:id="br0">
      <inkml:brushProperty name="width" value="0.025" units="cm"/>
      <inkml:brushProperty name="height" value="0.025" units="cm"/>
    </inkml:brush>
  </inkml:definitions>
  <inkml:trace contextRef="#ctx0" brushRef="#br0">63 29 15887,'0'0'7356,"-8"6"-6678,2 0-515,-1 0-1,1 0 1,0 0 0,-9 14-1,13-17-140,0-1 0,1 1 0,-1-1 0,1 1 0,0 0 0,-1 0 0,1 0 0,1-1 0,-1 1 0,0 0 0,1 0 0,-1 0 0,1 0 0,0 0 0,0 0 0,0 0 0,1 0 0,-1 0 0,1 0 0,-1 0 0,1 0 0,2 5 0,-2-7-6,0 0-1,0 1 1,1-1 0,-1 0-1,0 0 1,1 0 0,-1 0-1,1 0 1,-1 0 0,1 0-1,0-1 1,-1 1 0,1 0-1,0-1 1,0 1 0,-1-1-1,1 0 1,0 0 0,0 1 0,-1-1-1,1 0 1,0-1 0,0 1-1,-1 0 1,1 0 0,2-1-1,1 0 29,1 0 0,0-1 0,-1 1 0,1-1 0,-1 0 0,10-6 0,-5 1-12,-1-1 0,0 1 0,0-2 0,-1 1 0,0-1 0,0-1 0,-1 1 0,0-1 1,-1 0-1,0-1 0,-1 0 0,0 0 0,5-15 0,-19 52 495,6-21-481,1 1-1,0 0 1,0 0 0,1 0 0,-2 11-1,3-16-37,0 0 0,0 0 0,0 1 0,0-1 0,0 0-1,0 0 1,1 0 0,-1 0 0,1 0 0,-1 0 0,0 0 0,1 0-1,0 0 1,-1 0 0,1 0 0,0 0 0,-1 0 0,1-1-1,0 1 1,0 0 0,0 0 0,-1-1 0,1 1 0,0 0-1,0-1 1,0 1 0,0-1 0,0 0 0,1 1 0,-1-1-1,0 0 1,0 1 0,0-1 0,0 0 0,0 0 0,0 0 0,2 0-1,5 0 10,1 0 0,-1 0 0,1-1 1,-1-1-1,1 1 0,-1-1 0,0 0 0,0-1 0,0 0 0,0-1 0,0 1 0,-1-1 0,8-6 0,30-13 97,-43 29 62,-1 0 1,0-1 0,0 1-1,-1 0 1,1 0 0,-2 10-1,1-13-83,0-2-81,0 0 0,0 1 0,0-1 0,0 1 0,0-1 0,1 0 0,-1 1 0,0-1 0,1 0 1,-1 1-1,1-1 0,-1 0 0,1 1 0,0-1 0,0 0 0,-1 0 0,1 0 0,0 0 0,0 0 0,0 0 0,0 0 0,0 0 0,0 0 0,1 0 0,0 0 0,1 0 18,0 0 0,0 0 0,1 0 0,-1 0 0,0-1 0,0 1 0,0-1 0,1 0 0,-1 0-1,6-1 1,4-1 24,0-1 1,1-1-1,-1 0 0,15-6 0,-15 2-9,-10 6-48,-1 1 0,0-1 0,1 1 0,-1 0-1,1 0 1,-1 0 0,1 0 0,0 0 0,-1 0 0,5 0 0,-11 23-148,1-2 584,15-21-462,1 1-1,0-2 1,-1 0-1,0 0 1,1-1-1,-1-1 0,0 0 1,0-1-1,15-8 1,31-10-871,-56 22 836,-24 39-396,15-4-3858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8:23.279"/>
    </inkml:context>
    <inkml:brush xml:id="br0">
      <inkml:brushProperty name="width" value="0.025" units="cm"/>
      <inkml:brushProperty name="height" value="0.025" units="cm"/>
    </inkml:brush>
  </inkml:definitions>
  <inkml:trace contextRef="#ctx0" brushRef="#br0">0 204 2691,'14'-4'3486,"34"-7"-2494,1 1 1,0 3 0,67-1 0,382 21 2012,184-4-2833,-437-17-137,527-12 458,434-11 456,-7-77 3115,-1150 101-3954,13-2 57,-32 7-3263,-42 2-972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8:41.712"/>
    </inkml:context>
    <inkml:brush xml:id="br0">
      <inkml:brushProperty name="width" value="0.025" units="cm"/>
      <inkml:brushProperty name="height" value="0.025" units="cm"/>
    </inkml:brush>
  </inkml:definitions>
  <inkml:trace contextRef="#ctx0" brushRef="#br0">20 256 8776,'0'0'5824,"-5"-3"-5984,-9-8 182,19 7 22,39 7 15,-20 0-93,78 2 100,154-10 0,106-32 179,-184 17-109,1387-86 664,-56 106 786,-1408 0-1522,0-6 0,190-34 0,-290 40-111,-1 0 0,1 0-1,-1-1 1,1 1 0,-1 0 0,1 0 0,-1 0 0,1-1-1,-1 1 1,1 0 0,-1-1 0,0 1 0,1 0-1,-1-1 1,0 1 0,1-1 0,-1 1 0,0 0 0,1-1-1,-1 1 1,0-1 0,0 1 0,1-1 0,-1 1 0,0-1-1,0 1 1,0-1 0,0 1 0,0-1 0,0 0-1,0 1 1,0-1 0,0 1 0,0-1 0,0 1 0,0-1-1,0 1 1,0-1 0,-1 0 0,1-5-1926,0-6-3525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8:46.361"/>
    </inkml:context>
    <inkml:brush xml:id="br0">
      <inkml:brushProperty name="width" value="0.025" units="cm"/>
      <inkml:brushProperty name="height" value="0.025" units="cm"/>
    </inkml:brush>
  </inkml:definitions>
  <inkml:trace contextRef="#ctx0" brushRef="#br0">0 116 13261,'0'0'491,"11"2"-694,32 4 286,0-1 1,1-2-1,45-3 1,146-16 159,-65 2-153,503-26 903,302-16 470,-686 50-1071,351 40 1,195-12 488,-625-23-417,-138 8-21,-71-7-342,0 1-352,-1-1-1,1 0 1,0 0 0,0-1-1,0 1 1,0 0-1,-1 0 1,1 0 0,0 0-1,0-1 1,0 1-1,-1 0 1,1-1 0,0 1-1,0-1 1,-1 1-1,1-1 1,0 1-1,-1-1 1,2 0 0,0-16-4303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8:53.416"/>
    </inkml:context>
    <inkml:brush xml:id="br0">
      <inkml:brushProperty name="width" value="0.025" units="cm"/>
      <inkml:brushProperty name="height" value="0.025" units="cm"/>
    </inkml:brush>
  </inkml:definitions>
  <inkml:trace contextRef="#ctx0" brushRef="#br0">1 87 13453,'0'0'1404,"12"3"-1655,31 5 268,1-1 1,0-2-1,1-2 1,82-6-1,191-36 267,51-3 146,31 47 1481,-108 2-1532,-285-7-496,32-3-1711,-39 3 1700,1 0 0,0 0 0,-1 0 0,1-1 0,0 1 0,-1 0 0,1 0 0,0 0 0,-1-1 0,1 1 0,-1 0 0,1-1 0,0 1 0,-1-1 0,1 1 0,-1 0 0,1-1 0,-1 1 0,1-1 1,-1 1-1,0-1 0,1 0 0,-1 1 0,0-1 0,1 1 0,-1-1 0,0 0 0,0 1 0,0-1 0,1 0 0,-1 1 0,0-1 0,0 0 0,0 1 0,0-1 0,0 0 0,0 1 0,0-1 0,0 0 0,-1 1 0,1-1 0,0 0 0,0 1 0,0-1 0,-1 0 0,0 0 0,-9-12-3779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2.446"/>
    </inkml:context>
    <inkml:brush xml:id="br0">
      <inkml:brushProperty name="width" value="0.025" units="cm"/>
      <inkml:brushProperty name="height" value="0.025" units="cm"/>
      <inkml:brushProperty name="color" value="#E71224"/>
    </inkml:brush>
  </inkml:definitions>
  <inkml:trace contextRef="#ctx0" brushRef="#br0">78 334 12460,'0'-11'3208,"1"-3"-2216,0-1 555,0-1 0,-1 0 0,-2-19 0,2 35-1514,0-1-1,0 1 1,0 0-1,0-1 1,0 1-1,0-1 1,0 1-1,0 0 1,0-1-1,0 1 1,0-1-1,-1 1 1,1 0-1,0-1 1,0 1-1,0 0 0,0-1 1,-1 1-1,1 0 1,0-1-1,0 1 1,-1 0-1,1-1 1,0 1-1,-1 0 1,1 0-1,0-1 1,-1 1-1,1 0 1,0 0-1,-1 0 1,1-1-1,0 1 1,-1 0-1,1 0 1,-1 0-1,1 0 1,0 0-1,-1 0 1,1 0-1,-1 0 1,1 0-1,0 0 1,-1 0-1,1 0 1,-1 0-1,1 0 0,0 0 1,-1 1-1,1-1 1,-1 0-1,1 0 1,0 0-1,-1 1 1,1-1-1,0 0 1,-1 0-1,1 1 1,-17 19 954,9 0-992,0 0 0,1 1-1,1 0 1,1 0 0,0 0-1,2 0 1,1 1 0,0-1-1,2 1 1,3 30 0,-3-50 1,0-1 1,0 0 0,0 0-1,1 0 1,-1 1 0,0-1-1,1 0 1,-1 0 0,1 0-1,-1 0 1,1 0 0,0 0-1,-1 0 1,1 0 0,0 0-1,0 0 1,0 0-1,-1 0 1,1 0 0,0 0-1,0-1 1,0 1 0,1 0-1,-1-1 1,0 1 0,2 0-1,-1-1 3,0 0 0,0 0 0,0 0 0,0-1 0,0 1 0,0-1 0,0 1 0,0-1 0,0 1 0,0-1-1,0 0 1,-1 0 0,1 0 0,2-2 0,5-4 36,0 0 0,0 0 1,-1-1-1,11-13 0,13-25 28,-26 35-62,1 1 0,0-1 0,0 2 0,1-1 0,12-10 0,-20 19-10,0 1 0,0 0 0,1-1 0,-1 1 0,0 0 0,0 0 0,1-1 0,-1 1 0,0 0 0,1 0 0,-1-1 0,0 1 0,1 0 0,-1 0 0,1 0 0,-1-1 0,0 1 0,1 0 0,-1 0 0,0 0 0,1 0 0,-1 0 0,1 0 0,-1 0 0,1 0 0,-1 0 0,0 0 0,1 0 0,-1 0 0,1 0 0,-1 0 0,0 0 0,1 1 0,-1-1 0,0 0 0,1 0 0,-1 0 0,0 1 0,1-1 0,-1 0 0,0 0 0,1 1 0,-1-1 0,0 0-1,1 1 1,-1-1 0,0 0 0,0 1 0,0-1 0,1 0 0,-1 1 0,3 22-358,-3-22 365,2 43 18,-2 0-1,-1 1 0,-3-1 0,-2 0 1,-1-1-1,-26 82 0,25-100 97,-2 0 0,-1-1 0,-1 0 1,-1 0-1,-24 32 0,37-55-107,-1-1-1,1 1 1,-1 0 0,1 0 0,-1-1 0,1 1 0,-1 0 0,0-1-1,1 1 1,-1 0 0,0-1 0,1 1 0,-1-1 0,0 1-1,0-1 1,0 0 0,1 1 0,-1-1 0,0 0 0,0 0 0,0 1-1,0-1 1,0 0 0,0 0 0,-1 0 0,1-1-8,1 1 0,-1-1 1,0 0-1,1 0 0,-1 0 0,1 1 1,-1-1-1,1 0 0,0 0 0,-1 0 1,1 0-1,0 0 0,0 0 0,-1 0 1,1 0-1,0 0 0,0 1 0,0-1 1,0-1-1,6-53-207,-1 38 201,1 1 1,0-1-1,2 1 1,0 1-1,11-17 0,58-75 20,-22 31-39,-25 33 42,44-90 1,-67 118-7,0-1-1,-1 1 1,-1-1-1,-1 0 1,0 0-1,-1 0 1,-1-1-1,0 1 1,-1-1-1,-2-20 1,1 35-16,0 0 1,0 0 0,-1 1 0,1-1-1,0 0 1,-1 0 0,0 1 0,1-1-1,-1 0 1,0 1 0,0-1 0,0 0-1,0 1 1,0-1 0,0 1 0,0 0-1,0-1 1,0 1 0,-1 0 0,1 0-1,-1 0 1,1 0 0,-1 0 0,1 0-1,-1 0 1,0 0 0,1 1 0,-1-1-1,0 1 1,0-1 0,1 1 0,-1 0-1,0-1 1,-2 1 0,1 0-14,0 1 1,0-1-1,-1 0 1,1 1-1,0 0 0,0 0 1,0 0-1,-1 0 1,1 1-1,0-1 0,1 1 1,-1-1-1,0 1 0,0 0 1,1 0-1,-1 1 1,-3 3-1,-2 4-3,0 0 0,1 0-1,0 0 1,1 1 0,0 0 0,1 1 0,0-1-1,0 1 1,2 0 0,-1 0 0,1 0 0,1 1-1,0-1 1,1 23 0,1-34 19,0 0 0,0 0 0,0 0 0,1-1 0,-1 1 0,1 0 0,-1 0 0,1 0 0,-1 0 0,1-1 0,-1 1 0,1 0 0,-1 0 0,1-1 0,0 1 0,0-1 1,-1 1-1,1 0 0,0-1 0,0 1 0,0-1 0,-1 0 0,1 1 0,0-1 0,0 0 0,0 1 0,0-1 0,0 0 0,0 0 0,0 0 0,0 0 0,0 0 0,0 0 0,0 0 0,0 0 0,-1 0 0,1-1 0,0 1 0,0 0 0,1-1 0,39-13 145,-2-6-13,59-23 0,-81 38-112,0 0 1,1 0 0,-1 2-1,1 0 1,0 1-1,25 1 1,-41 1 66,1 0 0,-1 0 0,0 1 0,0-1 0,0 1 0,0-1 0,0 1 0,0 0 0,0 0 1,0 0-1,0 0 0,0 0 0,0 0 0,0 0 0,-1 1 0,1-1 0,-1 1 0,1-1 0,-1 1 0,1 0 0,-1-1 0,0 1 0,0 0 0,0 0 0,0 0 0,1 2 0,-56-128 1456,56 123-1567,-1 1 1,1 0-1,-1 0 1,1 0-1,-1 0 0,0 0 1,1 0-1,-1 1 1,1-1-1,-1 0 1,0 1-1,1-1 0,-1 1 1,0-1-1,1 1 1,0 1-1,5 0 12,-1 0 0,1 0-1,0 0 1,0-1 0,0 0 0,0 0-1,0-1 1,0 0 0,0 0 0,0-1-1,0 1 1,0-2 0,0 1 0,0-1-1,0 0 1,-1 0 0,1-1 0,-1 0 0,1 0-1,-1 0 1,0-1 0,0 0 0,-1 0-1,9-9 1,-7 7 31,0-1-1,0 1 1,-1-2-1,0 1 1,-1-1-1,1 0 1,-1 0 0,-1 0-1,0 0 1,0-1-1,-1 0 1,0 0-1,0 0 1,-1 0 0,0-1-1,0 1 1,-1-18-1,-1 26-10,0 0 0,0 1 0,0-1 0,0 0 0,0 0 0,0 1 1,0-1-1,-1 0 0,1 0 0,0 1 0,0-1 0,-1 0 0,1 1 0,-1-1 0,1 0 0,0 1 0,-1-1 0,1 1 0,-1-1 0,0 1 0,1-1 0,-1 1 0,1-1 0,-1 1 0,0-1 0,1 1 0,-1 0 0,0-1 0,0 1 0,1 0 0,-1 0 1,0 0-1,1-1 0,-1 1 0,0 0 0,0 0 0,0 0 0,1 0 0,-1 0 0,0 0 0,0 1 0,-2-1-9,1 1 1,-1-1-1,1 1 0,0 0 0,-1 0 1,1 0-1,0 0 0,0 0 0,0 0 1,0 1-1,0-1 0,-3 3 1,-3 5-8,1 1 1,0 0-1,1 0 1,0 0 0,1 1-1,0-1 1,0 1 0,1 1-1,-5 21 1,3-7 48,2 0 0,1 0 1,0 37-1,2-60-48,1-1-1,0 0 1,0 1 0,0-1 0,1 0-1,-1 0 1,0 1 0,1-1 0,0 0-1,-1 0 1,1 0 0,0 0 0,0 0-1,0 0 1,1 0 0,-1 0 0,0 0-1,1 0 1,-1 0 0,1-1 0,-1 1-1,1-1 1,0 1 0,3 1 0,-3-2-158,1-1 1,-1 1-1,1-1 1,0 1-1,-1-1 1,1 0-1,0 0 1,-1 0-1,1 0 0,0 0 1,-1-1-1,1 1 1,0-1-1,-1 0 1,1 0-1,-1 0 1,1 0-1,-1 0 1,0 0-1,1-1 1,1-1-1,27-23-3978,3-7-2904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8:54.015"/>
    </inkml:context>
    <inkml:brush xml:id="br0">
      <inkml:brushProperty name="width" value="0.025" units="cm"/>
      <inkml:brushProperty name="height" value="0.025" units="cm"/>
    </inkml:brush>
  </inkml:definitions>
  <inkml:trace contextRef="#ctx0" brushRef="#br0">3005 0 14574,'0'0'651,"-10"3"-1302,-249 88-22,-314 48 2097,307-82-1214,-677 126-92,573-117 4,183-37 421,92-16-1429,-147 38 1,216-41-748,-3 0-4122,24-9 710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8:54.402"/>
    </inkml:context>
    <inkml:brush xml:id="br0">
      <inkml:brushProperty name="width" value="0.025" units="cm"/>
      <inkml:brushProperty name="height" value="0.025" units="cm"/>
    </inkml:brush>
  </inkml:definitions>
  <inkml:trace contextRef="#ctx0" brushRef="#br0">828 20 7111,'0'0'9929,"-9"-4"-9790,-28-12-118,35 16-23,0 0 0,0 0 0,0 1 0,0-1 0,0 0 0,0 1 0,0-1 0,0 1 0,0 0 0,0-1 0,0 1 0,0 0 1,0 0-1,0 0 0,1 1 0,-1-1 0,0 0 0,1 1 0,-1-1 0,1 1 0,-1-1 0,1 1 0,0 0 0,0-1 0,-2 5 0,-3 1-16,-74 77-506,-79 83-247,-192 156 0,307-289 1000,18-15 235,-36 34 1,62-52-463,-1-1 0,1 0 0,-1 1-1,1-1 1,0 0 0,-1 1 0,1-1 0,-1 1-1,1-1 1,0 1 0,-1 0 0,1-1-1,0 1 1,-1-1 0,1 1 0,0-1-1,0 1 1,0 0 0,0-1 0,0 1 0,-1-1-1,1 1 1,0 0 0,0-1 0,0 1-1,1 0 1,-1-1 0,0 1 0,0-1 0,0 1-1,0 0 1,1-1 0,-1 1 0,0-1-1,0 1 1,1-1 0,-1 1 0,0-1-1,1 1 1,-1-1 0,1 1 0,-1-1 0,1 1-1,-1-1 1,1 0 0,-1 1 0,1-1-1,-1 0 1,1 1 0,0-1 0,32 10-93,5-6 22,0-2 0,-1-1 0,1-2 0,68-11 0,151-45-1525,-146 30-59,19-3-947,-2-1-1730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06.894"/>
    </inkml:context>
    <inkml:brush xml:id="br0">
      <inkml:brushProperty name="width" value="0.025" units="cm"/>
      <inkml:brushProperty name="height" value="0.025" units="cm"/>
    </inkml:brush>
  </inkml:definitions>
  <inkml:trace contextRef="#ctx0" brushRef="#br0">0 0 10698,'0'0'13650,"13"2"-12283,250 7 802,-144-8-10908,-101-1 5881,-1 0-3724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07.249"/>
    </inkml:context>
    <inkml:brush xml:id="br0">
      <inkml:brushProperty name="width" value="0.025" units="cm"/>
      <inkml:brushProperty name="height" value="0.025" units="cm"/>
    </inkml:brush>
  </inkml:definitions>
  <inkml:trace contextRef="#ctx0" brushRef="#br0">0 26 17040,'0'0'5963,"8"-3"-5071,13-3-734,1 1 0,-1 1 0,1 0 0,0 2 1,-1 1-1,1 0 0,0 2 0,0 0 0,0 2 1,29 6-1,-48-8-146,1 0 0,-1 0 0,0 0 0,0 1 0,0-1 0,0 1 0,0-1 0,0 1 0,-1 0 0,1 0 0,0 1 0,-1-1 0,0 0 0,1 1 0,-1 0 0,0-1 0,0 1 0,-1 0 0,1 0 0,-1 0 0,1 0 0,-1 0 0,1 4 0,-1-3 16,-1 1 1,1-1-1,-1 1 0,0-1 1,-1 1-1,1-1 0,-1 1 0,1-1 1,-1 0-1,-1 1 0,1-1 0,-1 0 1,0 0-1,1 0 0,-2 0 0,-4 7 1,-21 26 279,-2-2 0,-59 56 0,10-14-6064,71-68-826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07.778"/>
    </inkml:context>
    <inkml:brush xml:id="br0">
      <inkml:brushProperty name="width" value="0.025" units="cm"/>
      <inkml:brushProperty name="height" value="0.025" units="cm"/>
    </inkml:brush>
  </inkml:definitions>
  <inkml:trace contextRef="#ctx0" brushRef="#br0">4 1 11435,'0'0'9529,"1"7"-8889,7 58-303,-3-1-1,-4 86 1,-2-82-3242,1-65 2331,0-2 333,1-1 0,-1 1-1,0 0 1,0-1-1,0 1 1,0-1-1,0 1 1,0-1-1,0 1 1,0 0-1,0-1 1,-1 1-1,1-1 1,0 1-1,0-1 1,0 1 0,-1-1-1,1 1 1,0-1-1,-1 1 1,1-1-1,0 1 1,-1-1-1,1 0 1,0 1-1,-1-1 1,0 1-1,-12 0-4605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08.111"/>
    </inkml:context>
    <inkml:brush xml:id="br0">
      <inkml:brushProperty name="width" value="0.025" units="cm"/>
      <inkml:brushProperty name="height" value="0.025" units="cm"/>
    </inkml:brush>
  </inkml:definitions>
  <inkml:trace contextRef="#ctx0" brushRef="#br0">8 248 10442,'-2'-10'2322,"1"1"-1886,0 4-123,0 0 0,0 0 0,0 0 0,1 0 0,0-1 0,0 1 0,0 0 0,0 0 1,1 0-1,0 0 0,0 0 0,1 0 0,-1 0 0,1 0 0,0 0 0,0 0 1,1 1-1,3-7 0,6 0 109,1 1 0,0 0 1,0 1-1,1 1 1,0 0-1,1 1 0,0 0 1,27-8-1,-3 4-127,1 1 1,52-6-1,-77 14-269,1 0-1,-1 1 1,0 1 0,0 0-1,1 1 1,21 3 0,-33-3-12,-1 1 1,1-1 0,0 0-1,-1 1 1,1 0 0,-1 0-1,1 0 1,-1 0 0,0 0-1,0 1 1,0-1 0,0 1-1,0 0 1,-1 0-1,1 0 1,-1 0 0,0 1-1,0-1 1,0 1 0,0-1-1,-1 1 1,1 0 0,-1-1-1,0 1 1,0 0 0,-1 0-1,1 0 1,-1 0 0,1 7-1,-2-4 146,1 0 0,-1 0-1,0 0 1,0 0 0,-1 0-1,0 0 1,0 0 0,-1 0 0,0-1-1,0 1 1,0-1 0,-1 0-1,0 0 1,0 0 0,-1 0-1,1-1 1,-1 0 0,-1 0 0,-7 7-1,7-7-103,0-1 0,-1 1-1,0-1 1,1 0 0,-1 0-1,-1-1 1,1 0 0,0-1-1,-1 1 1,0-1 0,1-1-1,-1 1 1,0-1-1,0-1 1,0 1 0,0-1-1,-15-3 1,23 3-143,0 0-1,-1 0 0,1 0 1,-1 0-1,1 0 1,-1 0-1,1 0 0,0 0 1,-1-1-1,1 1 0,-1 0 1,1 0-1,0 0 1,-1-1-1,1 1 0,-1 0 1,1-1-1,0 1 1,0 0-1,-1-1 0,1 1 1,0 0-1,-1-1 1,1 1-1,0 0 0,0-1 1,0 1-1,0-1 1,-1 1-1,1-1 0,0 1 1,0 0-1,0-1 1,0 1-1,0-1 0,0 1 1,0-1-1,0 1 1,0-1-1,0 1 0,0-1 1,1 1-1,-1 0 1,0-1-1,0 1 0,0-1 1,16-16-7140,5 6-1592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09.418"/>
    </inkml:context>
    <inkml:brush xml:id="br0">
      <inkml:brushProperty name="width" value="0.025" units="cm"/>
      <inkml:brushProperty name="height" value="0.025" units="cm"/>
    </inkml:brush>
  </inkml:definitions>
  <inkml:trace contextRef="#ctx0" brushRef="#br0">36 0 13325,'0'0'8301,"1"11"-6988,2 232 4671,-4-261-5966,-2 0 0,0 0 0,-1 0 0,0 1 0,-12-27-1,7 18-124,11 28-577,-1-1 683,0 0 0,0 0 0,0 0 0,0 0 0,0 0 0,0 0 0,0 0 0,1 0 0,-1 0 0,0-1 0,1 1 0,-1 0 0,1-1 0,-1 1 0,0-1 0,1 0 0,-1 1 1,1-1-1,0 0 0,1 0 0,70 12-100,-61-8 113,1-1 0,-1-1 0,0 0 0,1-1-1,-1 0 1,26-2 0,-36 1 0,1-1-1,0 0 1,-1 0-1,1 0 1,0 0-1,-1 0 1,1 0-1,-1-1 1,0 1 0,1-1-1,-1 0 1,0 1-1,0-1 1,0 0-1,2-3 1,-2 2 14,0-1-1,1-1 1,-1 1 0,-1 0-1,1 0 1,-1-1 0,1 1-1,-1-1 1,-1 1 0,1-1-1,0-8 1,-1 10-12,0-27 77,0 30-95,0-1 0,0 1 0,0-1 0,-1 1 0,1 0-1,0-1 1,0 1 0,0 0 0,0-1 0,0 1 0,0-1 0,0 1 0,-1 0 0,1-1 0,0 1-1,0 0 1,-1-1 0,1 1 0,0 0 0,0 0 0,-1-1 0,1 1 0,0 0 0,-1 0-1,1-1 1,0 1 0,-1 0 0,1 0 0,0 0 0,-1 0 0,1-1 0,-1 1 0,1 0 0,0 0-1,-1 0 1,1 0 0,0 0 0,-1 0 0,1 0 0,-1 0 0,1 0 0,0 0 0,-1 0 0,1 1-1,-1-1 1,1 0 0,0 0 0,-1 0 0,1 0 0,0 1 0,-1-1 0,1 0 0,0 0 0,-1 0-1,1 1 1,0-1 0,0 0 0,-1 1 0,1-1 0,0 0 0,0 1 0,-1-1 0,1 0 0,0 1-1,0-1 1,-3 4-25,0 0-1,0-1 1,1 1-1,-1 0 1,1 0-1,0 0 0,1 0 1,-1 1-1,1-1 1,-1 1-1,0 7 1,-2 53-49,4-63 79,0-1-1,0 1 1,1-1 0,-1 1 0,0-1-1,1 0 1,-1 1 0,1-1 0,-1 1 0,1-1-1,0 0 1,0 0 0,0 1 0,-1-1-1,1 0 1,0 0 0,0 0 0,1 0-1,-1 0 1,0 0 0,0 0 0,0 0-1,2 0 1,0 1 11,1-1 0,0 0 0,-1 0-1,1 0 1,0 0 0,-1 0 0,1-1 0,0 0 0,4 0-1,-1 0 17,1 0-1,0-1 1,-1 0 0,0-1-1,1 0 1,-1 0-1,0 0 1,14-7-1,-12 2-3,1 0 0,-2-1-1,1 0 1,-1-1 0,0 0 0,-1 0-1,0 0 1,10-18 0,-22 73 40,3-36-30,1-1-1,0 1 0,0-1 1,1 1-1,0-1 0,1 1 0,3 13 1,-3-20-23,1 0 0,0 0 0,0-1-1,0 1 1,0-1 0,0 1 0,1-1 0,-1 0 0,1 0 0,0 0 0,-1 0 0,1 0 0,0 0 0,0-1 0,0 0 0,0 1-1,1-1 1,-1 0 0,4 0 0,-3 0-205,-1 0 0,1-1 0,-1 1 0,1-1 0,-1 0 0,1 0-1,-1-1 1,5 0 0,-6 1-112,-1 0 0,1-1 0,-1 1 0,0-1 0,1 1 0,-1-1 0,0 0 0,0 1 0,1-1 0,-1 0-1,0 0 1,0 0 0,0 0 0,0 0 0,0 0 0,0 0 0,0 0 0,-1 0 0,2-3 0,5-16-7002,-1-6-6567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09.749"/>
    </inkml:context>
    <inkml:brush xml:id="br0">
      <inkml:brushProperty name="width" value="0.025" units="cm"/>
      <inkml:brushProperty name="height" value="0.025" units="cm"/>
    </inkml:brush>
  </inkml:definitions>
  <inkml:trace contextRef="#ctx0" brushRef="#br0">1 0 16752,'0'0'8488,"57"12"-22101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10.109"/>
    </inkml:context>
    <inkml:brush xml:id="br0">
      <inkml:brushProperty name="width" value="0.025" units="cm"/>
      <inkml:brushProperty name="height" value="0.025" units="cm"/>
    </inkml:brush>
  </inkml:definitions>
  <inkml:trace contextRef="#ctx0" brushRef="#br0">136 1 13965,'0'0'9641,"-11"2"-8391,1 0-985,-59 15 741,66-16-1011,1-1 0,-1 1 0,1 0 0,0 0 0,-1 0 0,1 0 0,0 1 0,0-1 0,0 0 0,0 1 1,0 0-1,0-1 0,0 1 0,0 0 0,1 0 0,-1 0 0,1 0 0,-1 0 0,1 0 0,0 1 0,0-1 0,0 0 0,0 1 0,0-1 0,0 4 0,2-5-6,-1 1 1,1 0-1,0-1 1,-1 1-1,1-1 1,0 1-1,0-1 1,0 0-1,0 1 0,0-1 1,1 0-1,-1 0 1,0 0-1,0 0 1,1 0-1,-1 0 1,1 0-1,-1 0 0,1-1 1,-1 1-1,1 0 1,0-1-1,-1 1 1,1-1-1,3 0 1,51 11 179,-46-10-224,6 1 46,1 0-50,-1 1 0,32 9 0,-46-12 65,0 1 1,1-1 0,-1 1-1,0 0 1,0 0 0,1 0-1,-1 1 1,0-1-1,0 0 1,0 1 0,0-1-1,0 1 1,-1 0 0,1-1-1,0 1 1,-1 0 0,0 0-1,1 0 1,-1 0 0,0 1-1,0-1 1,0 0 0,0 0-1,0 1 1,-1-1-1,1 0 1,0 4 0,-2-4 117,0 0 1,0 0-1,0 0 0,0 0 1,0 0-1,0 0 1,-1 0-1,1 0 1,-1 0-1,1 0 0,-1-1 1,0 1-1,0-1 1,1 1-1,-1-1 0,0 0 1,0 1-1,-1-1 1,1 0-1,0-1 1,0 1-1,-5 1 0,-3 2 441,0-1-1,-1 0 1,-20 2-1,26-5-519,0 1 0,0-2 0,0 1-1,0 0 1,1-1 0,-1 0 0,0 0-1,-8-4 1,12 5-155,0-1 1,-1 1-1,1-1 0,0 0 0,0 0 0,0 0 1,0 1-1,0-1 0,0 0 0,0 0 0,0-1 0,0 1 1,0 0-1,0 0 0,0-2 0,1 2-214,-1-1 0,1 1 0,0-1 0,-1 1 0,1-1 0,0 1 0,0-1 0,0 1 0,1-1 1,-1 1-1,0-1 0,0 1 0,1-1 0,-1 1 0,1 0 0,0-1 0,0-1 0,10-8-4433,9 0-1638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10.466"/>
    </inkml:context>
    <inkml:brush xml:id="br0">
      <inkml:brushProperty name="width" value="0.025" units="cm"/>
      <inkml:brushProperty name="height" value="0.025" units="cm"/>
    </inkml:brush>
  </inkml:definitions>
  <inkml:trace contextRef="#ctx0" brushRef="#br0">240 1 17360,'0'0'11473,"-9"11"-10886,-14 18-333,-85 118-124,107-145 63,-17 20-4065,17-21 3633,1-1 0,-1 0-1,0 0 1,0 0 0,1 0-1,-1 0 1,0 0 0,0 0-1,1 0 1,-1 0 0,0 0-1,1 0 1,-1-1 0,0 1-1,0 0 1,1-1 0,-1 1-1,1 0 1,-1-1 0,0 1-1,1 0 1,-1-1 0,1 1-1,-1-1 1,1 1-1,-1-1 1,1 0 0,-1 1-1,1-1 1,-1 1 0,1-1-1,0 0 1,0 1 0,-1-1-1,1 0 1,0-1 0,-10-15-6621</inkml:trace>
  <inkml:trace contextRef="#ctx0" brushRef="#br0" timeOffset="1">0 48 12364,'0'0'11627,"59"29"-8745,-21-14-960,3-1-512,2-1-898,1 1-416,-3 1-32,-5 2-672,-6-3-1346,-1-2-961,-9-3-2882,-1-5-6023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3.548"/>
    </inkml:context>
    <inkml:brush xml:id="br0">
      <inkml:brushProperty name="width" value="0.025" units="cm"/>
      <inkml:brushProperty name="height" value="0.025" units="cm"/>
      <inkml:brushProperty name="color" value="#E71224"/>
    </inkml:brush>
  </inkml:definitions>
  <inkml:trace contextRef="#ctx0" brushRef="#br0">124 377 14606,'0'0'9000,"-10"3"-8300,4-2-680,1 1 0,0 0 0,0 0 0,0 1 0,0-1 0,0 1 0,0 0 0,1 1 0,-1-1 0,1 1 1,0 0-1,0 0 0,0 0 0,1 0 0,0 1 0,-1 0 0,2-1 0,-1 1 0,0 0 0,-3 11 0,2-7-23,0 0 0,1 0 0,0 0-1,0 1 1,1 0 0,0-1-1,1 1 1,0 0 0,0 0 0,1-1-1,0 1 1,3 13 0,-3-21-8,1-1 0,-1 0-1,0 0 1,1 1 0,0-1 0,-1 0 0,1 0 0,0 0 0,-1 0 0,1 0 0,0 0 0,0 0 0,0 0 0,0 0 0,0 0-1,0 0 1,0-1 0,0 1 0,0 0 0,0-1 0,1 1 0,-1-1 0,0 1 0,3 0 0,-1-1-42,0 0 1,0 0-1,0 0 1,1 0 0,-1-1-1,0 1 1,0-1-1,0 1 1,0-1-1,4-2 1,1 0-217,1-1-1,-1-1 1,0 1 0,-1-1 0,1-1-1,9-8 1,-5 0-592,0 0 0,-2 0 1,0-1-1,0-1 0,-1 0 0,-1 0 0,-1 0 0,0-1 1,-2 0-1,1-1 0,4-35 0,-3-5 1368,-2-1 1,-4-76-1,-1 126-254,-4-43 1091,4 49-1190,-1 1-1,1 0 1,-1 0-1,1 0 0,-1 0 1,0 0-1,0 0 1,0 0-1,0 0 0,0 0 1,0 0-1,-1 1 1,1-1-1,-1 0 0,1 1 1,-1-1-1,1 1 1,-1-1-1,-3-1 1,5 3-107,-1 0 1,0 0 0,0 0 0,0-1 0,0 1 0,0 0 0,0 0 0,0 0 0,0 0 0,0 1 0,0-1 0,0 0 0,1 0 0,-1 1 0,0-1 0,0 0 0,0 1 0,0-1 0,0 1 0,1-1 0,-1 1 0,0-1 0,0 1 0,1-1 0,-1 1 0,1 0 0,-1 0 0,0-1 0,1 1 0,-1 0 0,0 1-1,-16 32 238,14-27-188,-10 23 153,2 0-1,1 0 1,1 1 0,2 0 0,1 0-1,2 1 1,0-1 0,3 43-1,0-71-218,1-1 0,0 0 0,0 1 0,0-1 0,0 0 0,1 1 0,-1-1 0,1 0 0,-1 1 0,1-1 0,0 0 0,0 0 0,0 0 0,0 0 0,0 0 0,0 0-1,1 0 1,-1 0 0,0 0 0,1 0 0,0-1 0,-1 1 0,1-1 0,0 1 0,0-1 0,0 0 0,0 0 0,0 0 0,0 0 0,0 0 0,1 0 0,-1 0 0,0-1-1,0 1 1,1-1 0,-1 1 0,0-1 0,1 0 0,-1 0 0,0 0 0,1 0 0,-1-1 0,0 1 0,1-1 0,-1 1 0,0-1 0,0 0 0,0 0 0,1 0 0,-1 0 0,0 0-1,0 0 1,3-3 0,40-34 313,-40 33-356,0 0 0,1-1 0,0 2 0,0-1-1,0 1 1,0 0 0,1 0 0,9-4 0,-15 8 21,0 0-1,0 0 1,0 0-1,0 0 1,0 1 0,0-1-1,0 0 1,-1 1-1,1-1 1,0 0-1,0 1 1,0-1-1,0 1 1,-1-1 0,1 1-1,0 0 1,-1-1-1,1 1 1,0 0-1,-1-1 1,1 1 0,-1 0-1,1 0 1,-1 0-1,1-1 1,-1 1-1,0 0 1,1 0-1,-1 0 1,0 0 0,0 0-1,1 0 1,-1 0-1,0 0 1,0 0-1,0 0 1,0-1-1,-1 1 1,1 1 0,2 51 800,-2-45-738,-1 8-2,0-11-62,1 1 1,-1-1 0,1 1-1,0-1 1,1 1 0,-1-1-1,1 1 1,0-1 0,1 1-1,-1-1 1,1 0 0,0 0-1,3 7 1,-4-12-7,0 1 0,-1-1 0,1 1 0,0-1 0,-1 0 0,1 1 0,0-1 1,0 0-1,0 1 0,-1-1 0,1 0 0,0 0 0,0 0 0,0 0 0,-1 0 0,1 0 0,0 0 0,0 0 0,0 0 1,0 0-1,-1 0 0,1 0 0,0-1 0,0 1 0,0 0 0,-1 0 0,1-1 0,0 1 0,0-1 0,-1 1 0,1-1 0,0 1 1,-1-1-1,1 1 0,-1-1 0,1 0 0,-1 1 0,2-2 0,21-32 187,-18 24-173,19-31 5,-18 30-206,0 0 1,0-1-1,1 2 1,0-1 0,1 1-1,1 0 1,-1 1-1,15-12 1,-23 21 155,1-1 0,-1 1 1,0 0-1,1 0 0,-1-1 0,1 1 1,-1 0-1,0 0 0,1 0 0,-1-1 0,1 1 1,-1 0-1,1 0 0,-1 0 0,0 0 1,1 0-1,-1 0 0,1 0 0,-1 0 1,1 0-1,-1 0 0,1 0 0,-1 1 0,1-1 1,-1 0-1,0 0 0,1 0 0,-1 0 1,1 1-1,-1-1 0,0 0 0,1 0 1,-1 1-1,0-1 0,1 0 0,-1 1 0,0-1 1,1 1-1,5 22-201,-7 34 491,1-54-308,-15 116 1052,36-147-161,-6 2-883,28-42-1939,-39 62 954,0 1 1,1 0-1,-1 1 0,1-1 0,0 1 0,0 0 0,0 0 0,0 0 0,11-4 1,-7 4-119,-7 4 1247,0-1-1,0 0 0,0 0 0,0 0 0,0 0 1,0 0-1,0 0 0,0 0 0,0-1 0,0 1 1,-1-1-1,1 1 0,0-1 0,-1 0 0,1 0 1,-1 1-1,0-1 0,0 0 0,0 0 0,0 0 1,0 0-1,0-1 0,0 1 0,-1 0 0,1 0 1,0-3-1,7-20 687,2-2 448,-2 0 1,0 0-1,-2-1 1,0 0-1,1-45 1,-30 105-310,11-5-642,1 1 0,2 0 0,0 0 0,2 1 0,1 0-1,2 0 1,-2 51 0,6-79-287,0 0 0,1 0 0,-1 0 0,1 0 0,0 0 0,-1 0 0,1 0 0,0-1 0,-1 1 0,1 0 0,0 0 0,0-1 0,0 1 0,0-1 0,-1 1 0,1 0 0,0-1 0,0 0 0,0 1 0,0-1 0,0 0 0,0 1 0,1-1 0,-1 0 0,0 0 0,0 0 0,0 0 0,0 0 0,0 0 0,1 0-1,0 0-8,-1 0-1,0-1 1,0 1-1,0 0 0,1 1 1,-1-1-1,0 0 0,0 0 1,0 0-1,0 1 0,0-1 1,1 0-1,-1 1 0,0-1 1,0 1-1,0 0 0,0-1 1,0 1-1,0 0 0,0 0 1,0-1-1,-1 1 1,1 0-1,0 0 0,0 0 1,-1 0-1,1 0 0,-1 0 1,1 0-1,-1 0 0,2 2 1,-2 95-418,1-98 2,0 0 0,0 0 0,0 0 0,0 0 0,0-1 0,0 1 0,0 0 0,1-1 0,-1 1 0,0 0 0,0-1 0,0 1 0,0-1 0,0 1 0,0-1 0,-1 0 0,2 0 0,7-12-3958,2-6-261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11.356"/>
    </inkml:context>
    <inkml:brush xml:id="br0">
      <inkml:brushProperty name="width" value="0.025" units="cm"/>
      <inkml:brushProperty name="height" value="0.025" units="cm"/>
    </inkml:brush>
  </inkml:definitions>
  <inkml:trace contextRef="#ctx0" brushRef="#br0">218 159 7944,'0'0'2028,"7"-11"-15,94-105 5722,-100 116-7544,0-1 0,-1 0 0,1 0 0,0 1 0,0-1 0,-1 0 0,1 0 1,0 0-1,-1 0 0,1 0 0,-1 0 0,1 0 0,-1 0 0,1 0 0,-1 0 0,0 0 0,0 0 0,1 0 0,-1 0 0,0-1 0,0 1 0,0 0 0,0 0 1,-1-1-1,1 1-112,-1 0 0,0 1 1,0-1-1,0 1 1,0-1-1,0 1 0,0-1 1,0 1-1,0 0 0,0-1 1,0 1-1,0 0 1,0 0-1,0 0 0,0 0 1,0 0-1,0 0 1,0 0-1,0 0 0,-1 0 1,-7 2-64,0-1 0,0 1 0,0 1 0,-13 4 0,1 4 22,0 0 1,1 2-1,1 0 1,0 1-1,1 1 1,-25 26-1,32-30-17,2 0 0,-1 1 0,1-1 1,1 2-1,0-1 0,1 1 0,0 1 0,1-1 0,1 1 0,0 0 1,-4 21-1,8-32-17,1 0-1,-1 0 1,1 0 0,0 1 0,0-1 0,1 0 0,-1 0 0,1 0 0,-1 0 0,1 1 0,0-1 0,0 0-1,1 0 1,-1-1 0,0 1 0,1 0 0,0 0 0,0-1 0,3 5 0,-1-3 13,1 0 1,-1-1 0,1 1-1,0-1 1,0 0 0,0 0-1,1-1 1,-1 1 0,0-1-1,7 1 1,3 1 44,1-1 0,-1 0 0,1-1 0,0-1 0,-1-1 0,1 0 0,19-3 0,-33 3-7,-1 0 0,1 0 0,-1 0-1,0 0 1,1-1 0,-1 1 0,0 0 0,0 0-1,1-1 1,-1 1 0,0-1 0,0 1-1,1-1 1,-1 0 0,0 0 0,0 1 0,0-1-1,0 0 1,0 0 0,0 0 0,0 0-1,0 0 1,0 0 0,-1 0 0,1 0-1,0 0 1,-1-1 0,1 1 0,-1 0 0,1 0-1,-1-1 1,1 1 0,-1 0 0,0-1-1,0 1 1,0 0 0,0-1 0,0 1-1,0 0 1,0-3 0,-1 1-13,0 0-1,0 1 1,-1-1-1,1 0 1,0 1-1,-1-1 1,0 1-1,0-1 1,0 1 0,0 0-1,0 0 1,0 0-1,0 0 1,-1 0-1,1 0 1,-6-2 0,-12-8-140,18 3-141,35-6-131,-28 13 372,29-10-201,-20 6 96,1 1 0,0 0 0,0 1 0,0 1 0,26-3 0,-40 6 93,0 0 1,-1 0-1,1 0 1,0 1-1,-1-1 1,1 0-1,0 0 0,-1 0 1,1 1-1,0-1 1,-1 1-1,1-1 0,-1 0 1,1 1-1,0-1 1,-1 1-1,1-1 0,-1 1 1,0-1-1,1 1 1,-1-1-1,1 1 0,-1 0 1,0-1-1,1 1 1,-1 0-1,0 1 0,4 27 186,-13 28 285,-2-35-372,8-18-97,1-1-1,1 1 0,-1-1 0,0 1 0,1 0 0,0-1 0,0 1 0,0 0 0,-1 4 0,29-31-10043,-13 0 2013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12.589"/>
    </inkml:context>
    <inkml:brush xml:id="br0">
      <inkml:brushProperty name="width" value="0.025" units="cm"/>
      <inkml:brushProperty name="height" value="0.025" units="cm"/>
    </inkml:brush>
  </inkml:definitions>
  <inkml:trace contextRef="#ctx0" brushRef="#br0">1 120 14734,'0'0'11355,"10"2"-9754,3 1-1354,1-1-1,0 0 1,0-1-1,-1-1 1,28-2 0,-38 2-216,1-1 0,-1 1 0,1-1 0,-1 1 1,1-1-1,-1 0 0,1-1 0,-1 1 0,0 0 1,0-1-1,1 0 0,-1 0 0,0 0 0,-1 0 1,1 0-1,0-1 0,-1 1 0,1-1 0,-1 0 1,0 1-1,0-1 0,0 0 0,0 0 0,0-1 1,-1 1-1,1 0 0,-1-1 0,0 1 0,0 0 1,0-1-1,0 1 0,-1-5 0,1 7-27,-1 1 1,0-1-1,0 0 0,0 1 0,0-1 1,0 0-1,0 1 0,0-1 0,0 0 0,0 0 1,0 1-1,-1-1 0,1 0 0,0 1 0,0-1 1,-1 0-1,1 1 0,0-1 0,-1 1 0,1-1 1,-1 0-1,1 1 0,-1-1 0,1 1 1,-1-1-1,1 1 0,-1 0 0,1-1 0,-1 1 1,1-1-1,-1 1 0,0 0 0,1 0 0,-2-1 1,-1 1-11,1 0 1,-1 0 0,1 0 0,-1 0 0,1 1 0,0-1 0,-1 1-1,1-1 1,0 1 0,-4 1 0,-3 3-26,0-1 0,0 1 0,0 0 0,-10 9 0,9-4 18,0 0 0,0 1-1,1 0 1,-11 19 0,17-26 17,0 0 1,1 1-1,0-1 1,-1 1-1,2 0 1,-1-1-1,1 1 1,-1 0-1,1 0 1,1 0 0,-1 0-1,1 0 1,0 0-1,0 0 1,0 0-1,2 7 1,-1-9-3,0-1 1,1 0-1,-1 0 1,1 0-1,-1 0 1,1-1-1,0 1 1,0 0-1,0-1 1,0 1-1,0-1 1,0 0-1,0 1 1,0-1-1,0 0 1,1 0-1,-1 0 1,0-1-1,1 1 1,-1-1-1,1 1 1,-1-1-1,1 0 1,4 0-1,4 1 29,-1-1-1,1-1 0,-1 0 0,19-3 0,-19 0-18,0 1 1,0-1-1,-1-1 0,1 0 0,-1 0 0,0-1 0,0 0 0,-1 0 0,0-1 0,0 0 0,8-10 0,3-5 38,-1 0-1,28-48 1,-37 52-105,-20 28-66,-17 27-55,23-30 205,1-1 1,0 1-1,0 0 1,0 0-1,1 0 1,0 0-1,1 1 1,0-1 0,0 1-1,0-1 1,1 1-1,0 0 1,1 0-1,0 12 1,1-18-28,0 0 0,0 0 0,1 0 0,-1-1 0,0 1 0,1 0 0,-1-1-1,1 1 1,0-1 0,-1 1 0,1-1 0,0 0 0,0 0 0,0 0 0,0 0 0,0 0 0,0 0 0,0 0 0,0-1 0,0 1 0,1-1 0,-1 0 0,0 1 0,0-1 0,4 0 0,57-2 128,-58 1-125,0-1 0,1 1 0,-1-1 0,0 0 0,0-1 0,0 1 0,0-1 0,0 0 0,0 0 0,-1-1-1,0 1 1,1-1 0,6-8 0,-2 0-2,0 0 0,-1 0 0,13-26-1,-26 48-110,1 0 1,0 0-1,0 1 0,1-1 0,1 1 0,0-1 0,-1 13 0,2-21 118,1 0 1,0 1-1,0-1 1,0 1-1,0-1 0,1 1 1,-1-1-1,1 1 0,-1-1 1,1 1-1,0-1 1,0 0-1,0 1 0,0-1 1,0 0-1,1 0 0,-1 0 1,1 0-1,-1 0 1,1 0-1,0 0 0,0-1 1,0 1-1,0 0 1,0-1-1,0 0 0,0 1 1,0-1-1,0 0 0,1 0 1,-1 0-1,0-1 1,1 1-1,-1 0 0,1-1 1,-1 0-1,1 1 0,-1-1 1,1 0-1,2-1 1,0 1 34,0 0 0,-1-1 1,1 1-1,-1-1 0,0 0 1,1 0-1,-1-1 0,0 1 1,1-1-1,-1 0 0,0 0 1,0-1-1,-1 1 0,1-1 1,0 0-1,-1 0 0,0 0 1,1 0-1,-1-1 0,0 1 1,-1-1-1,1 0 0,-1 1 1,0-1-1,0 0 0,3-9 0,0 2-11,-2-1-1,0 1 1,0-1-1,-1 0 1,0 0-1,-1 0 1,0 0-1,-1 0 1,-2-14-1,2 27-37,0-1-1,0 1 0,0 0 0,0-1 1,-1 1-1,1 0 0,0 0 0,0-1 1,-1 1-1,1-1 0,-1 1 0,1 0 1,0-1-1,-1 1 0,1-1 0,-1 1 1,0-1-1,1 1 0,-1-1 0,1 1 1,-1-1-1,0 1 0,1-1 1,-1 0-1,0 0 0,1 1 0,-1-1 1,0 0-1,1 0 0,-1 0 0,0 0 1,0 1-1,1-1 0,-1 0 0,0 0 1,0-1-1,1 1 0,-1 0 0,0 0 1,1 0-1,-1 0 0,0-1 0,0 1 1,1 0-1,-1-1 0,1 1 0,-1 0 1,0-1-1,1 1 0,-1-1 0,1 1 1,-1-1-1,1 1 0,-1-1 0,1 1 1,-1-1-1,1 0 0,-1 1 0,1-1 1,0 0-1,0 1 0,-1-2 0,1 3 7,0 0-1,0 0 0,0 0 1,0-1-1,0 1 0,0 0 0,1 0 1,-1 0-1,0 0 0,1 0 0,-1 0 1,1 0-1,-1 0 0,1-1 1,-1 1-1,1 0 0,-1 0 0,1 0 1,0-1-1,-1 1 0,1 0 0,0-1 1,0 1-1,-1-1 0,1 1 1,1 0-1,1-1 6,-1 1 0,1 0 0,-1-1 0,1 1 0,-1-1-1,1 0 1,-1 0 0,1 0 0,-1 0 0,4-1 0,-1 1 4,1-1 0,-1-1 0,0 1-1,0-1 1,0 0 0,0 0 0,-1 0 0,1 0-1,0-1 1,5-5 0,28-46-25,-20 26-239,-23 35 259,0-1-1,1 2 1,0-1 0,1 0-1,-1 1 1,1 0 0,0 0-1,1-1 1,0 2-1,1-1 1,-1 0 0,1 0-1,1 0 1,0 1 0,0-1-1,0 0 1,4 14 0,-3-20-11,0 0 0,0-1 1,0 1-1,1-1 1,-1 1-1,0-1 0,1 1 1,0-1-1,-1 0 0,1 1 1,0-1-1,-1 0 1,1 0-1,0 0 0,0-1 1,0 1-1,0 0 1,0-1-1,0 1 0,0-1 1,0 0-1,0 0 1,0 0-1,0 0 0,0 0 1,1 0-1,-1 0 1,4-2-1,-3 2-3,1 0-1,0-1 1,-1 0 0,1 0-1,0 0 1,-1 0 0,1 0-1,-1-1 1,0 0 0,1 1-1,-1-1 1,0-1 0,0 1-1,0 0 1,3-4 0,6-25-145,-15 26 35,-9 18 36,-20 40 233,30-49-133,1-1 0,0 0 0,-1 1-1,2-1 1,-1 0 0,0 1 0,1-1 0,-1 1 0,1-1 0,0 1 0,0-1 0,0 1 0,1 0 0,-1-1 0,3 7 0,-3-10-13,1 1 1,-1-1 0,0 1-1,1-1 1,-1 1-1,1-1 1,-1 1-1,1-1 1,-1 0-1,1 1 1,-1-1-1,1 1 1,0-1-1,-1 0 1,1 0-1,0 1 1,-1-1-1,1 0 1,-1 0-1,1 0 1,0 0-1,-1 0 1,1 0-1,0 0 1,0 0-1,-1 0 1,1 0-1,-1 0 1,1 0-1,0 0 1,-1-1-1,1 1 1,0 0-1,-1 0 1,1-1-1,-1 1 1,1 0-1,0-1 1,0 0-1,20-18 181,-19 15-551,-1 0 1,0-1 0,1 1-1,-2 0 1,1-1 0,0 1-1,-1-9 1,6-2-9544,2 6 2594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13.202"/>
    </inkml:context>
    <inkml:brush xml:id="br0">
      <inkml:brushProperty name="width" value="0.025" units="cm"/>
      <inkml:brushProperty name="height" value="0.025" units="cm"/>
    </inkml:brush>
  </inkml:definitions>
  <inkml:trace contextRef="#ctx0" brushRef="#br0">131 277 12684,'-4'-28'10364,"-9"14"-5574,11 13-4760,-1 1 0,1 0 0,0 0 0,0 0 0,0 0 0,0 0 0,-1 1 0,1-1 0,0 1 0,0-1 0,0 1 0,0 0 0,0 0 0,0 0 0,0 0 0,0 0 0,0 0 0,1 0 0,-1 1 0,0-1 0,1 1 0,-3 1 0,-1 2-3,-1 1-1,0-1 0,1 1 0,0 0 0,0 0 0,1 1 1,0-1-1,0 1 0,1 0 0,-1 0 0,1 0 1,1 0-1,-1 1 0,2-1 0,-1 1 0,1 0 0,0-1 1,0 1-1,1 0 0,1 14 0,0-20-28,0 0 0,0 0 0,0 0 1,0 0-1,0-1 0,0 1 0,1-1 0,-1 1 0,1-1 0,-1 1 0,1-1 0,0 0 0,-1 0 1,1 0-1,0 0 0,0 0 0,0 0 0,0 0 0,0 0 0,0-1 0,0 1 0,0-1 0,0 0 0,0 1 1,0-1-1,0 0 0,3-1 0,4 2-132,0-1 1,0-1-1,0 1 1,1-2 0,9-2-1,-6 0-214,0-2 1,0 0-1,0-1 1,0 0-1,-1 0 0,0-2 1,-1 1-1,0-2 1,0 1-1,-1-1 0,14-19 1,-3 2 19,-1 0 0,-1-2 0,26-54 1,-38 70 534,-1-1 1,0-1-1,-1 1 1,0-1-1,-1 0 1,-1 0-1,2-19 1,-4 33-150,-1 0 1,0 1 0,0-1 0,0 0-1,0 0 1,0 1 0,-1-1-1,1 0 1,0 0 0,0 1-1,0-1 1,-1 0 0,1 1 0,0-1-1,-1 0 1,1 1 0,0-1-1,-1 0 1,1 1 0,-1-1-1,1 1 1,-1-1 0,1 1 0,-1-1-1,0 1 1,1-1 0,-1 1-1,0 0 1,0-1 0,-25 4 371,-22 23-390,40-20 36,-1 0 0,1 1 0,1 0 0,-1 0-1,1 0 1,1 1 0,-1 0 0,1 1 0,0-1 0,1 1 0,0 0 0,1 1-1,0-1 1,0 1 0,1 0 0,0 0 0,1 0 0,-3 18 0,5-27-78,1 0 1,-1 0 0,0 0 0,0 0 0,0-1 0,0 1 0,1 0 0,-1 0 0,0 0-1,1 0 1,-1 0 0,1-1 0,-1 1 0,1 0 0,0 0 0,-1-1 0,1 1 0,-1 0-1,1-1 1,0 1 0,0-1 0,-1 1 0,1-1 0,0 1 0,1 0 0,31 5-149,39-11-756,-67 4 731,23-3-248,-16 2 344,0 0 0,0 0 0,0 1 0,0 1 0,18 2 0,-29-2 97,0 1 0,0-1 0,0 1 1,0 0-1,0-1 0,0 1 0,0 0 0,0 0 0,0 0 1,0 0-1,-1 0 0,1 0 0,0 0 0,-1 0 0,1 0 1,0 0-1,-1 0 0,1 0 0,-1 0 0,0 0 0,1 1 0,-1-1 1,0 0-1,0 0 0,0 1 0,0-1 0,0 0 0,0 0 1,0 1-1,-1 1 0,-6 40 855,-17 5-122,-1 4-838,18-19-4095,14-46-8347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14.013"/>
    </inkml:context>
    <inkml:brush xml:id="br0">
      <inkml:brushProperty name="width" value="0.025" units="cm"/>
      <inkml:brushProperty name="height" value="0.025" units="cm"/>
    </inkml:brush>
  </inkml:definitions>
  <inkml:trace contextRef="#ctx0" brushRef="#br0">61 0 13421,'0'0'8023,"-2"9"-6512,-24 111 2895,13-48-4138,3 0 0,1 90 0,10-174 90,1 0-1,0 0 0,1 0 0,8-20 1,2-11-447,-8 14-291,3-12-495,-4 30 439,-1 14 93,-2 1 367,0 0 1,1 1 0,-1-1-1,1 0 1,0 0-1,0 0 1,1 0-1,-1 0 1,1-1-1,-1 1 1,1-1-1,0 0 1,1 0-1,5 5 1,-2-3-2,1 0 0,-1-1 1,1 0-1,0-1 0,0 0 1,1 0-1,8 2 0,12 0 20,-1 0 0,1-3 0,42 0 0,-60-2-12,-1 0 0,1-1 0,-1 0 0,1-1 0,-1 0 0,0-1 0,13-5 0,-6 0 85,1-1-1,-2-1 1,28-21-1,-46 36-123,0 0 0,0 0 0,0 1 0,0-1 0,1 0 0,0 1 0,0-1 0,1 1 0,0 0 0,-1-1 0,2 1 0,-1-1 0,2 8 0,-1-11 8,0 0 0,1 0 0,-1 0 0,0 0 0,1-1-1,-1 1 1,1-1 0,0 1 0,-1-1 0,1 0 0,0 1 0,0-1 0,0 0 0,0 0 0,0 0 0,0 0 0,0-1 0,0 1-1,0-1 1,0 1 0,1-1 0,1 0 0,56 4-740,-55-4 548,17 0-571,-8-1 327,1 1 0,0 1 0,-1 0 0,24 5 0,-35-5 455,0-1 0,0 1 0,0 0 0,0 1 0,0-1-1,-1 0 1,1 1 0,0 0 0,-1-1 0,1 1 0,-1 0 0,1 0 0,-1 1 0,0-1 0,0 0 0,0 1 0,0-1 0,-1 1-1,1 0 1,-1 0 0,1-1 0,-1 1 0,0 0 0,0 0 0,0 0 0,-1 0 0,1 5 0,3 38 1227,-5 66 0,-1-39-856,3-64-364,-2-1 0,1 0-1,-1 0 1,0 0-1,0 0 1,-1 0-1,0 0 1,-1-1-1,-6 16 1,7-20 52,0-1-1,0 1 1,-1 0-1,1-1 1,-1 1 0,1-1-1,-1 0 1,0 0 0,0 0-1,0 0 1,0 0 0,0 0-1,0-1 1,0 0 0,0 0-1,-1 1 1,1-2-1,-1 1 1,1 0 0,-1-1-1,1 0 1,-1 0 0,1 0-1,-1 0 1,-4-1 0,4 0-35,0 0 0,0-1 0,0 0 0,0 0 0,0 0 0,0 0 1,1 0-1,-1-1 0,1 0 0,0 1 0,0-1 0,0 0 0,0-1 1,0 1-1,1 0 0,-1-1 0,1 0 0,0 0 0,0 1 0,0-1 0,1 0 1,-1 0-1,1-1 0,-1-5 0,0 5-10,1 1 0,0-1 0,-1 0 0,2 1 0,-1-1 0,1 0 0,-1 0 0,1 0 0,1 0 0,-1 0 0,1 0 0,0 1 0,0-1 0,0 0 0,0 1 0,1-1 0,0 0 0,0 1 0,0 0 0,1-1 0,5-6 0,44-20-1727,-40 26 707,-1-2 0,1 1 0,-1-2-1,13-9 1,-22 15 790,-1 0 0,1 1 0,0-1 0,0 0 0,-1 0 0,0 0 0,1 0 0,-1 0 0,0 0 1,0-1-1,0 1 0,0 0 0,0-1 0,0 1 0,-1 0 0,1-1 0,-1 1 0,0-1 0,0 1 0,0-1 0,0 1 0,0-1 0,0 1 0,-1-1 0,1 1 0,-1 0 0,-1-4 0,-15-25-8221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14.420"/>
    </inkml:context>
    <inkml:brush xml:id="br0">
      <inkml:brushProperty name="width" value="0.025" units="cm"/>
      <inkml:brushProperty name="height" value="0.025" units="cm"/>
    </inkml:brush>
  </inkml:definitions>
  <inkml:trace contextRef="#ctx0" brushRef="#br0">1 1 20339,'0'0'6951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2.547"/>
    </inkml:context>
    <inkml:brush xml:id="br0">
      <inkml:brushProperty name="width" value="0.025" units="cm"/>
      <inkml:brushProperty name="height" value="0.025" units="cm"/>
    </inkml:brush>
  </inkml:definitions>
  <inkml:trace contextRef="#ctx0" brushRef="#br0">1 130 5669,'0'0'417,"2"-8"-353,15-33-401,-3 20 6130,-10 28 3526,-2 41-6397,-7 148 371,1 1-3068,-6-243 2278,1-163-2610,10 185-7,0 0-1,2 0 1,1 0 0,1 1-1,1 0 1,14-37 0,-18 57 96,-1 0 0,1 0 0,-1 0 0,1 0 0,0 0 1,0 0-1,1 0 0,-1 1 0,0-1 0,1 1 0,-1 0 0,1 0 1,0 0-1,0 0 0,0 0 0,0 1 0,0-1 0,0 1 0,6-2 0,-4 2 1,1 0-1,0 0 0,-1 1 0,1 0 1,0 0-1,-1 1 0,1 0 0,0-1 0,-1 2 1,1-1-1,5 3 0,2 1 6,-1 0-1,0 1 1,0 0 0,0 1-1,-1 1 1,0 0 0,0 0-1,-1 1 1,13 14 0,-20-20 26,-1-1 0,0 0 0,0 1 0,0-1 0,0 1 1,0 0-1,0 0 0,-1 0 0,1 0 0,-1 0 0,0 0 0,0 0 0,0 0 1,0 1-1,-1-1 0,1 0 0,-1 0 0,0 1 0,0-1 0,0 0 0,0 1 1,-1-1-1,1 0 0,-1 1 0,0-1 0,0 0 0,0 0 0,0 0 0,-1 0 1,1 0-1,-1 0 0,0 0 0,0-1 0,0 1 0,0 0 0,0-1 0,0 0 1,-1 1-1,1-1 0,-1 0 0,-5 3 0,-2 1 126,0 0 0,-1-1-1,1 0 1,-1 0 0,0-1-1,0-1 1,-1 0 0,1 0-1,-1-2 1,-20 2 0,20-2-130,-55-4 295,63 2-392,-1 1 0,1-1-1,0-1 1,0 1 0,0 0-1,0-1 1,0 0-1,0 0 1,0 0 0,1 0-1,-1-1 1,1 1 0,-4-4-1,7 6-5,-1-1 1,1 1-1,0 0 0,0 0 0,0 0 0,-1-1 1,1 1-1,0 0 0,0 0 0,0-1 1,0 1-1,-1 0 0,1 0 0,0-1 0,0 1 1,0 0-1,0 0 0,0-1 0,0 1 0,0 0 1,0-1-1,0 1 0,0 0 0,0 0 0,0-1 1,0 1-1,0 0 0,0-1 0,0 1 1,0 0-1,0 0 0,1-1 0,-1 1 0,0 0 1,0 0-1,0-1 0,0 1 0,1 0 0,-1 0 1,0-1-1,0 1 0,0 0 0,1 0 0,-1 0 1,0 0-1,0-1 0,1 1 0,-1 0 1,0 0-1,0 0 0,1 0 0,-1 0 0,0 0 1,1 0-1,-1 0 0,0 0 0,0 0 0,1 0 1,-1 0-1,1 0 0,22-3-3504,-19 3 2909,28-3-4528,2-1-2834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2.953"/>
    </inkml:context>
    <inkml:brush xml:id="br0">
      <inkml:brushProperty name="width" value="0.025" units="cm"/>
      <inkml:brushProperty name="height" value="0.025" units="cm"/>
    </inkml:brush>
  </inkml:definitions>
  <inkml:trace contextRef="#ctx0" brushRef="#br0">0 185 16367,'0'0'9439,"11"-9"-8446,17-16-861,-1-2 0,-1-1 1,-2-2-1,24-34 1,-47 63-181,-7 192 1158,6-190-1198,0 0 0,0-1 0,0 1 0,0-1 0,1 1 0,-1 0 0,0-1 0,0 1 0,0-1 0,1 1 0,-1-1 0,0 1 0,0-1 0,1 1 0,-1-1 0,1 1 0,-1-1 0,0 1 0,1-1 0,-1 1 0,1-1 0,-1 0 0,1 1 0,-1-1 0,1 0 0,-1 1 0,1-1 0,0 0 0,13-3-7001,-4-9-1896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3.998"/>
    </inkml:context>
    <inkml:brush xml:id="br0">
      <inkml:brushProperty name="width" value="0.025" units="cm"/>
      <inkml:brushProperty name="height" value="0.025" units="cm"/>
    </inkml:brush>
  </inkml:definitions>
  <inkml:trace contextRef="#ctx0" brushRef="#br0">154 105 10794,'0'0'5376,"2"-10"-2114,0 5-2755,0-3 262,0 0 0,0 0 0,0 0 1,-1 0-1,0-11 0,-1 18-713,0 0 1,0-1 0,0 1-1,0 0 1,0 0-1,-1 0 1,1-1 0,0 1-1,-1 0 1,1 0-1,-1 0 1,1 0-1,-1 0 1,0 0 0,1 0-1,-1 0 1,0 0-1,0 0 1,1 0-1,-1 0 1,0 0 0,0 1-1,0-1 1,0 0-1,0 1 1,0-1-1,0 0 1,-1 1 0,1-1-1,0 1 1,0 0-1,0-1 1,0 1 0,-1 0-1,1 0 1,0 0-1,0 0 1,-1 0-1,1 0 1,0 0 0,0 0-1,0 1 1,-1-1-1,1 0 1,0 1-1,0-1 1,0 1 0,0-1-1,0 1 1,-2 0-1,-3 2-66,0 0 0,1 1 0,-1 0 0,1 0 0,0 0 0,0 0 0,0 1 0,0-1 0,1 1 0,0 1 0,0-1 0,0 1 0,0-1 0,1 1 0,0 0 0,0 0 0,1 0 0,0 1 0,0-1 0,0 1 0,1-1 0,0 1 0,0 12 0,1-18 12,0 0 1,1 0-1,-1 0 1,1 0-1,-1 0 0,1 0 1,-1-1-1,1 1 1,0 0-1,-1 0 0,1-1 1,0 1-1,0 0 0,-1-1 1,1 1-1,0-1 1,0 1-1,0-1 0,0 1 1,0-1-1,0 0 1,0 1-1,0-1 0,0 0 1,0 0-1,0 0 0,0 1 1,0-1-1,0 0 1,0-1-1,0 1 0,0 0 1,0 0-1,0 0 1,0-1-1,0 1 0,1-1 1,36-13 184,8-30 58,-40 89-661,6 292 1227,-11-336-785,-1 1 0,0-1-1,0 1 1,0-1 0,0 1-1,0-1 1,0 1 0,-1-1-1,1 1 1,0-1 0,-1 1 0,1-1-1,-1 1 1,1-1 0,-1 0-1,0 1 1,0-1 0,0 0-1,0 0 1,0 1 0,0-1-1,0 0 1,0 0 0,0 0 0,0 0-1,0 0 1,-1-1 0,1 1-1,0 0 1,-1-1 0,1 1-1,-1 0 1,1-1 0,0 0-1,-1 1 1,1-1 0,-1 0 0,1 0-1,-1 0 1,-1 0 0,-1 0 62,0-1 1,0 0 0,0 0 0,0-1 0,1 1 0,-1-1 0,0 0-1,1 0 1,-1 0 0,1 0 0,0-1 0,0 1 0,0-1 0,-4-4 0,-6-7 20,1-1 1,-17-27 0,26 36-65,0 1 1,0-1 0,1 0-1,-1 1 1,1-1 0,1 0 0,-1 0-1,1 0 1,0-1 0,1 1 0,-1 0-1,2-10 1,-1 14-31,1 0 0,0 0 1,0 0-1,0-1 0,1 1 0,-1 0 0,0 0 1,1 1-1,-1-1 0,1 0 0,0 0 0,0 1 0,-1-1 1,1 1-1,0 0 0,0-1 0,0 1 0,0 0 1,1 0-1,3-1 0,55-17-310,-51 16 228,69-15-2732,-7 2-7497,-43 8-370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4.386"/>
    </inkml:context>
    <inkml:brush xml:id="br0">
      <inkml:brushProperty name="width" value="0.025" units="cm"/>
      <inkml:brushProperty name="height" value="0.025" units="cm"/>
    </inkml:brush>
  </inkml:definitions>
  <inkml:trace contextRef="#ctx0" brushRef="#br0">1 96 17200,'0'0'8462,"11"-2"-6920,0 0-1361,0-1-1,0 0 1,0-1-1,-1 0 1,1 0-1,-1-1 0,0-1 1,0 0-1,-1 0 1,0-1-1,0 0 1,0-1-1,-1 1 1,10-14-1,-13 62-591,-5 21-106,0-37-4892,0-20-1093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4.901"/>
    </inkml:context>
    <inkml:brush xml:id="br0">
      <inkml:brushProperty name="width" value="0.025" units="cm"/>
      <inkml:brushProperty name="height" value="0.025" units="cm"/>
    </inkml:brush>
  </inkml:definitions>
  <inkml:trace contextRef="#ctx0" brushRef="#br0">45 0 17040,'0'0'8744,"-16"75"-8263,11-39-321,1 0-96,1 0-32,3-6-32,0-2 0,0-6 0,0-7-160,0-4-513,3-5-896,-8-6-7528,-9-5 1282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4.002"/>
    </inkml:context>
    <inkml:brush xml:id="br0">
      <inkml:brushProperty name="width" value="0.025" units="cm"/>
      <inkml:brushProperty name="height" value="0.025" units="cm"/>
      <inkml:brushProperty name="color" value="#E71224"/>
    </inkml:brush>
  </inkml:definitions>
  <inkml:trace contextRef="#ctx0" brushRef="#br0">144 17 9897,'-4'-17'6751,"-3"26"-4125,-6 27-2271,8-5 635,1-1 0,2 1 0,1-1 0,1 1 1,6 42-1,39 147 212,-38-194-1181,-1 0 1,-2 1-1,0 0 0,-2-1 1,-2 46-1,0-72-24,1 1 1,-1-1-1,0 1 0,0 0 0,0-1 1,0 1-1,0-1 0,0 1 0,0 0 1,0-1-1,0 1 0,-1-1 0,1 1 1,0-1-1,0 1 0,0-1 0,-1 1 1,1-1-1,0 1 0,-1-1 0,1 1 1,0-1-1,-1 1 0,1-1 0,-1 1 1,1-1-1,-1 0 0,1 1 0,-1-1 1,1 0-1,-1 1 0,1-1 0,-1 0 1,1 0-1,-1 0 0,1 1 0,-1-1 1,0 0-1,1 0 0,-1 0 0,1 0 1,-1 0-1,1 0 0,-1 0 0,0 0 1,1 0-1,-1 0 0,1 0 0,-1-1 1,1 1-1,-1 0 0,0 0 0,1-1 1,-1 1-1,1 0 0,-1-1 0,1 1 1,-1 0-1,1-1 0,0 1 0,-1-1 1,1 1-1,-1 0 0,1-1 0,0 1 0,0-1 1,-1 1-1,1-2 0,-28-33-784,-90-179-820,116 212 1696,1 0 0,0-1 0,-1 1 0,1-1 0,0 1 0,1-1-1,-1 1 1,0-1 0,1 0 0,-1 1 0,1-1 0,0 0 0,0 0-1,0 1 1,0-1 0,1 0 0,-1 1 0,1-1 0,0 0 0,-1 1-1,1-1 1,0 1 0,1-1 0,-1 1 0,0-1 0,1 1 0,-1 0-1,1 0 1,0 0 0,-1 0 0,1 0 0,0 0 0,0 0 0,1 0 0,-1 1-1,0-1 1,3 0 0,10-6 79,0 1 0,0 1-1,1 0 1,32-7 0,-28 8-145,6-2-86,25-7-824,-20 2-2834,-6-2-4180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5.228"/>
    </inkml:context>
    <inkml:brush xml:id="br0">
      <inkml:brushProperty name="width" value="0.025" units="cm"/>
      <inkml:brushProperty name="height" value="0.025" units="cm"/>
    </inkml:brush>
  </inkml:definitions>
  <inkml:trace contextRef="#ctx0" brushRef="#br0">0 11 9161,'0'0'13773,"49"0"-11884,-15 0-383,5 0-994,11 0-448,-4 0-160,8 0-1890,-8-3-2754,-6-5-3844</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5.600"/>
    </inkml:context>
    <inkml:brush xml:id="br0">
      <inkml:brushProperty name="width" value="0.025" units="cm"/>
      <inkml:brushProperty name="height" value="0.025" units="cm"/>
    </inkml:brush>
  </inkml:definitions>
  <inkml:trace contextRef="#ctx0" brushRef="#br0">39 0 19378,'0'0'748,"-3"10"287,-4 31-158,1 1-1,2-1 1,2 1-1,6 77 1,-1-54-722,-7 80 0,4-142-112,0-1 54,0 1 0,0-1 0,0 1 0,-1-1 0,1 1 0,-1-1 0,1 1 0,-1-1 0,0 0 0,0 1 1,0-1-1,0 0 0,-1 0 0,1 0 0,-2 3 0,2-7 60,0 0 0,0 0 1,0 0-1,0 0 0,1 0 0,-1 0 1,1 0-1,0 0 0,-1 0 0,1 0 1,0 0-1,0 0 0,0 0 0,0 0 1,1-4-1,-1 1-31,0-3-61,9-191 171,-6 178-398,0 1-1,2-1 1,0 1 0,1 0-1,1 0 1,1 1 0,15-27-1,-20 42 104,0 1 0,0-1 1,1 1-1,-1 0 0,1 0 0,0 0 0,0 1 0,-1-1 0,2 1 0,-1 0 0,0 0 1,0 1-1,1-1 0,-1 1 0,1 0 0,-1 0 0,1 0 0,-1 1 0,1-1 1,0 1-1,-1 0 0,1 1 0,0-1 0,-1 1 0,1 0 0,-1 0 0,1 0 0,-1 1 1,0 0-1,1-1 0,-1 1 0,7 5 0,-10-6 40,0 0 0,0 0 0,0 0 0,0 0 0,0 0 0,0 0 0,0 0 1,0 0-1,-1 0 0,1 0 0,0 1 0,-1-1 0,1 0 0,-1 1 0,1-1 0,-1 1 0,1-1 0,-1 0 0,0 1 0,0-1 0,0 1 0,0-1 0,0 1 1,0-1-1,0 0 0,-1 2 0,0 0 48,0-1 1,-1 1-1,1-1 0,-1 0 1,1 0-1,-1 0 1,0 0-1,0 0 1,0 0-1,0 0 1,0 0-1,-4 2 0,-6 3 268,1-1 0,-1-1 0,0 1 0,-20 4 0,-4-4 460,13-3-1062,32-1-11043,7-2 3602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5.930"/>
    </inkml:context>
    <inkml:brush xml:id="br0">
      <inkml:brushProperty name="width" value="0.025" units="cm"/>
      <inkml:brushProperty name="height" value="0.025" units="cm"/>
    </inkml:brush>
  </inkml:definitions>
  <inkml:trace contextRef="#ctx0" brushRef="#br0">23 0 15919,'0'0'12043,"9"1"-10959,32 5-598,-39-6-481,-1 0 1,1 1-1,-1-1 0,1 0 1,-1 1-1,0-1 0,1 1 1,-1 0-1,1-1 0,-1 1 1,0 0-1,0 0 1,1 0-1,-1 0 0,0 0 1,0 0-1,0 0 0,0 0 1,0 0-1,0 1 0,0-1 1,-1 0-1,1 1 0,0-1 1,-1 0-1,1 1 0,-1-1 1,0 1-1,1-1 0,-1 1 1,0-1-1,0 1 1,0-1-1,0 1 0,0-1 1,0 1-1,0-1 0,0 1 1,-1-1-1,1 1 0,-1-1 1,1 1-1,-1-1 0,0 2 1,-2 3 85,1 0 0,-1 0 1,0 0-1,-1 0 0,1-1 1,-1 0-1,-8 9 1,-12 5 433,19-16-430,0 0-1,0 1 1,1-1 0,-1 1-1,1 0 1,0 1 0,0-1-1,-3 5 1,46-6-165,-23-4-638,1-2-1,-1 0 1,16-5-1,20-9-5869,-51 17 6477,38-13-9449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6.960"/>
    </inkml:context>
    <inkml:brush xml:id="br0">
      <inkml:brushProperty name="width" value="0.025" units="cm"/>
      <inkml:brushProperty name="height" value="0.025" units="cm"/>
    </inkml:brush>
  </inkml:definitions>
  <inkml:trace contextRef="#ctx0" brushRef="#br0">187 97 9705,'0'0'11958,"6"-8"-11851,15-24-550,-15 25-785,-14 5 6867,-1-10-987,0 0-4651,4 9-8,-1-1-1,0 2 1,0-1-1,0 1 1,0 0 0,-1 0-1,1 0 1,-1 1-1,1 0 1,-1 0-1,1 1 1,-1 0-1,1 0 1,-1 1-1,1-1 1,-1 1-1,-7 2 1,11-2 2,-1 0 0,1-1 1,-1 1-1,1 0 1,0 1-1,-1-1 0,1 1 1,0-1-1,0 1 0,0 0 1,0 0-1,0 0 0,0 1 1,0-1-1,1 1 1,-1-1-1,1 1 0,0 0 1,0 0-1,0 0 0,0 0 1,1 0-1,-1 1 1,1-1-1,-1 0 0,1 1 1,0-1-1,1 1 0,-1 0 1,1-1-1,-1 8 0,2-10 8,-1 0-1,0 0 0,1 0 0,-1 0 0,1-1 0,0 1 0,-1 0 0,1 0 0,0 0 0,-1 0 0,1-1 0,0 1 0,0 0 0,0-1 0,0 1 0,-1-1 1,1 1-1,0-1 0,0 1 0,0-1 0,0 1 0,0-1 0,0 0 0,0 0 0,0 1 0,1-1 0,-1 0 0,1 0 0,39 1 92,-34-1-61,4 0-17,-1-1 0,1 0 0,-1-1 0,0 0 0,20-7 0,-25 7-29,0 0 1,0 0-1,0-1 1,0 0-1,0 0 1,-1 0-1,1 0 1,-1 0-1,0-1 0,0 0 1,0 0-1,0 0 1,2-5-1,-25 88-601,10-25 809,2 0-1,3 1 1,3 74-1,1-81-182,0-46-16,1 1 1,-2-1-1,1 0 0,0 0 0,0 0 0,-1 1 0,1-1 0,-1 0 0,1 0 0,-1 0 0,0 0 0,0 0 0,0 0 0,0 0 0,-3 3 1,3-4 36,0-1 0,0 1 0,0 0 1,0-1-1,0 1 0,0 0 0,0-1 1,0 1-1,0-1 0,-1 0 0,1 1 1,0-1-1,0 0 0,0 0 1,-1 0-1,1 0 0,0 0 0,0 0 1,-1 0-1,-1 0 0,-1-1 71,1 0 0,-1-1 0,0 1 0,0-1 1,1 0-1,-1 0 0,1 0 0,0-1 0,-1 1 0,1-1 0,0 1 0,0-1 0,1 0 0,-1 0 0,-3-6 0,1 2-96,1-1 0,0 0 0,0 0 0,1-1 0,0 1 0,0-1 0,1 1 1,0-1-1,0 0 0,1 0 0,0-18 0,1 22-19,1-1 0,0 1 0,0-1 0,0 1 0,0 0 0,1-1 0,0 1 0,0 0 0,1 0 0,-1 0 0,1 1 0,0-1 0,0 1 0,1-1 0,-1 1 1,1 0-1,0 0 0,0 1 0,0-1 0,7-4 0,0 2-504,1 0 0,-1 0 0,1 1 0,17-5 0,22-3-8628,-32 8 185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7.306"/>
    </inkml:context>
    <inkml:brush xml:id="br0">
      <inkml:brushProperty name="width" value="0.025" units="cm"/>
      <inkml:brushProperty name="height" value="0.025" units="cm"/>
    </inkml:brush>
  </inkml:definitions>
  <inkml:trace contextRef="#ctx0" brushRef="#br0">0 28 16143,'0'0'3363,"9"-4"-250,-5 2-2885,3-2 471,1 1-1,1-1 1,-1 1 0,17-3-1,-23 5-648,-1 1-1,1 0 0,0 0 0,-1-1 0,1 1 0,-1 0 0,1 0 0,-1 0 0,1 1 0,0-1 0,-1 0 1,1 1-1,-1-1 0,1 1 0,-1-1 0,1 1 0,-1 0 0,0-1 0,1 1 0,-1 0 0,0 0 0,1 0 1,-1 0-1,0 0 0,0 0 0,0 1 0,0-1 0,0 0 0,0 0 0,0 1 0,-1-1 0,1 1 0,0-1 1,-1 1-1,1-1 0,-1 1 0,0-1 0,1 1 0,-1 2 0,1 0 40,-1 0 0,0 0-1,0 0 1,0 1 0,-1-1 0,0 0 0,1 0-1,-2 0 1,1 0 0,0 0 0,-1 0 0,1 0-1,-1-1 1,0 1 0,0 0 0,-4 4-1,-4 4 417,-1-1 0,0 0 0,-13 11 0,0-1 178,24-21-679,0 0-1,0 0 1,-1 0 0,1 0-1,0 0 1,0 0 0,0 0-1,0 1 1,0-1 0,-1 0-1,1 0 1,0 0-1,0 0 1,0 1 0,0-1-1,0 0 1,0 0 0,0 0-1,-1 1 1,1-1 0,0 0-1,0 0 1,0 0 0,0 1-1,0-1 1,0 0 0,0 0-1,0 0 1,0 1-1,0-1 1,0 0 0,0 0-1,0 0 1,1 1 0,-1-1-1,0 0 1,0 0 0,0 0-1,0 0 1,0 1 0,0-1-1,0 0 1,1 0 0,-1 0-1,0 0 1,0 1-1,0-1 1,0 0 0,0 0-1,1 0 1,-1 0 0,0 0-1,0 0 1,0 0 0,1 0-1,-1 1 1,21 2 10,25-4-823,7-8-3374,-17-1-2161,-3-3-3431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7.650"/>
    </inkml:context>
    <inkml:brush xml:id="br0">
      <inkml:brushProperty name="width" value="0.025" units="cm"/>
      <inkml:brushProperty name="height" value="0.025" units="cm"/>
    </inkml:brush>
  </inkml:definitions>
  <inkml:trace contextRef="#ctx0" brushRef="#br0">14 0 18578,'0'0'9993,"-8"65"-8423,6-38-834,-2-1-512,4 1-192,0 3-32,0-2-64,0 1-897,6-2-448,-1-3-449,-2-3-736,-1-10-1506,-2-5-833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7.992"/>
    </inkml:context>
    <inkml:brush xml:id="br0">
      <inkml:brushProperty name="width" value="0.025" units="cm"/>
      <inkml:brushProperty name="height" value="0.025" units="cm"/>
    </inkml:brush>
  </inkml:definitions>
  <inkml:trace contextRef="#ctx0" brushRef="#br0">0 40 3523,'0'0'23991,"54"-39"-23895,-20 39-64,5 0-32,-5 0-865,5 0-2081,-10 3-3012,-1 0-6758</inkml:trace>
  <inkml:trace contextRef="#ctx0" brushRef="#br0" timeOffset="1">437 150 21813,'0'0'10217,"61"-31"-10537,-32 23-1794,-2 1-1954,1 2-2658,2 1-6727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49:48.332"/>
    </inkml:context>
    <inkml:brush xml:id="br0">
      <inkml:brushProperty name="width" value="0.025" units="cm"/>
      <inkml:brushProperty name="height" value="0.025" units="cm"/>
    </inkml:brush>
  </inkml:definitions>
  <inkml:trace contextRef="#ctx0" brushRef="#br0">1 0 17136,'0'0'8424,"61"2"-12299,-33-2-4806</inkml:trace>
  <inkml:trace contextRef="#ctx0" brushRef="#br0" timeOffset="1">304 36 17553,'0'0'13516,"40"-13"-17808,-26-3-4388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02.614"/>
    </inkml:context>
    <inkml:brush xml:id="br0">
      <inkml:brushProperty name="width" value="0.025" units="cm"/>
      <inkml:brushProperty name="height" value="0.025" units="cm"/>
    </inkml:brush>
  </inkml:definitions>
  <inkml:trace contextRef="#ctx0" brushRef="#br0">20 65 3651,'0'0'9444,"0"-8"-6908,2-17-1488,1 5 1930,-3 9 4372,-10 135-7208,-1-15-407,9-75 198,1-23-2749,0-21-8688,1-3 6951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02.962"/>
    </inkml:context>
    <inkml:brush xml:id="br0">
      <inkml:brushProperty name="width" value="0.025" units="cm"/>
      <inkml:brushProperty name="height" value="0.025" units="cm"/>
    </inkml:brush>
  </inkml:definitions>
  <inkml:trace contextRef="#ctx0" brushRef="#br0">0 77 11435,'0'0'13100,"50"-5"-12203,-21 2-609,-2 0-224,-1-3-32,-6 0 32,3-1-192,-3-2-961,0 0-1377,-4 1-673,1-3-1890,-1 1-2242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5.443"/>
    </inkml:context>
    <inkml:brush xml:id="br0">
      <inkml:brushProperty name="width" value="0.025" units="cm"/>
      <inkml:brushProperty name="height" value="0.025" units="cm"/>
      <inkml:brushProperty name="color" value="#E71224"/>
    </inkml:brush>
  </inkml:definitions>
  <inkml:trace contextRef="#ctx0" brushRef="#br0">37 230 18193,'0'0'4463,"-7"11"-4095,2 0-357,1 0 0,-1 0-1,2 0 1,0 0 0,0 0-1,1 1 1,0 0-1,0 12 1,1-19-15,1 1 0,0-1-1,0 1 1,1-1 0,-1 1 0,1-1 0,1 0-1,-1 1 1,0-1 0,1 0 0,0 0 0,1 0-1,-1 0 1,1 0 0,0-1 0,0 1 0,0-1-1,1 0 1,-1 0 0,1 0 0,0 0 0,0 0-1,5 2 1,-7-5 1,0 1 0,0-1 0,0 0 1,1 0-1,-1-1 0,0 1 0,0 0 0,0-1 0,0 1 0,1-1 0,-1 0 1,0 0-1,1 0 0,-1 0 0,0 0 0,0 0 0,1-1 0,-1 1 0,0-1 1,0 0-1,0 1 0,3-2 0,-1-1 24,0 0 1,1 0 0,-1 0-1,0 0 1,-1-1-1,1 1 1,-1-1-1,1 0 1,3-7-1,4-6 226,-2-1 0,1 0 0,11-37 0,-13 28 267,0 0-1,-2-1 0,-1 1 1,-2-1-1,1-45 0,-14 124-331,8-22-188,-3 24-65,3 64 1,2-104 57,1 1 1,1-1 0,0 0-1,0 0 1,2 0 0,-1 0-1,2 0 1,0-1 0,0 1-1,10 14 1,-14-25 11,0-1 1,0 1-1,0 0 0,0-1 0,1 1 1,-1 0-1,1-1 0,-1 0 0,1 1 1,0-1-1,-1 0 0,1 0 0,0 0 1,0 0-1,0 0 0,0 0 1,0 0-1,0-1 0,0 1 0,0-1 1,0 0-1,3 1 0,-2-2 36,0 1 0,0-1 0,-1 0 0,1 0 0,0 0 0,-1 0 0,1 0 0,0-1 0,-1 1 0,1-1 0,-1 0 0,0 0 0,0 0-1,3-2 1,4-7 151,1-1 0,-1 0 0,-1 0 0,0 0 0,6-15 0,-4 5-87,0-1 0,-2 0 1,-1 0-1,0 0 0,-2-1 1,0 0-1,-2 0 0,-1 0 1,-1-45-1,-1 69-99,0-1 0,0 1 0,0 0 0,0-1 0,1 1 0,-1 0 0,0-1 0,0 1 0,0-1 0,0 1 0,0 0 0,0-1 0,0 1 0,0-1-1,0 1 1,-1 0 0,1-1 0,0 1 0,0-1 0,0 1 0,0 0 0,0-1 0,-1 1 0,1 0 0,0-1 0,0 1 0,-1 0 0,1 0 0,0-1 0,0 1 0,-1 0 0,1-1 0,0 1 0,-1 0 0,1 0 0,0 0 0,-1 0 0,1-1 0,-1 1 0,1 0 0,0 0 0,-1 0 0,1 0 0,0 0 0,-1 0 0,1 0 0,-1 0 0,1 0 0,0 0 0,-1 0 0,1 0 0,-1 0 0,-12 18-90,10-8 74,1 0 0,-1 0-1,2 0 1,-1 0 0,1 0 0,1 0-1,0 0 1,0 0 0,1 0 0,1 0-1,2 12 1,-3-19 14,0 1-1,0-1 1,1 0-1,-1 1 1,1-1-1,0 0 1,0 0-1,0 0 0,0 0 1,0-1-1,1 1 1,-1 0-1,1-1 1,0 0-1,-1 1 1,1-1-1,0 0 1,1-1-1,-1 1 1,0 0-1,0-1 1,1 0-1,-1 0 1,1 0-1,-1 0 1,1 0-1,-1-1 1,1 0-1,0 1 1,-1-1-1,1-1 1,-1 1-1,1 0 1,3-2-1,2 0 10,1-1 1,-1 0-1,-1 0 0,1-1 0,0 0 0,-1-1 0,0 0 1,0 0-1,0-1 0,-1 0 0,0 0 0,0 0 1,0-1-1,-1 0 0,0-1 0,5-8 0,-1 3 8,-2 0-1,0-1 0,0-1 1,-1 1-1,-1-1 0,0 0 0,-1-1 1,5-26-1,-9 29 7,1 0 1,-2 1-1,-1-23 1,1 33-19,0 0 1,0 0-1,-1 0 1,1 0-1,-1 0 0,0 0 1,1 0-1,-1 0 1,0 0-1,0 1 0,0-1 1,0 0-1,-3-2 1,3 3-5,0 0 1,0 1-1,0-1 1,0 1 0,0-1-1,-1 1 1,1-1-1,0 1 1,0 0 0,0 0-1,-1 0 1,1-1-1,0 1 1,0 0-1,0 0 1,-1 1 0,1-1-1,0 0 1,0 0-1,0 1 1,-1-1-1,1 0 1,0 1 0,0-1-1,-2 2 1,-2 1-6,1 0 0,-1 1 0,1 0 1,0-1-1,0 1 0,0 1 0,0-1 0,1 0 0,0 1 1,0 0-1,0 0 0,-4 9 0,-23 67-41,26-67 40,1-1-1,0 2 1,1-1-1,0 0 1,1 18-1,1-29 5,0-1 0,0 1 0,0-1 0,0 1 0,1 0 0,-1-1 0,1 1 0,-1-1 0,1 0 0,0 1 0,0-1-1,0 0 1,0 1 0,1-1 0,-1 0 0,1 0 0,-1 0 0,1 0 0,0 0 0,-1 0 0,1-1 0,0 1 0,0 0 0,0-1 0,1 0 0,-1 1 0,0-1 0,1 0 0,-1 0 0,0 0-1,1-1 1,-1 1 0,1-1 0,-1 1 0,5-1 0,7 0-12,-1-2 0,1 1-1,-1-2 1,0 0 0,0 0-1,0-1 1,-1-1 0,1 0-1,13-9 1,-13 7-34,-1 1-1,1 1 1,0 0-1,0 1 1,0 0 0,1 1-1,0 0 1,14 0-1,-27 3 73,-1 0 0,0 1 0,1-1 0,-1 0 1,0 0-1,0 0 0,0 0 0,1 1 0,-1-1 0,0 0 0,0 0 0,0 1 0,0-1 0,1 0 0,-1 0 0,0 1 0,0-1 0,0 0 0,0 1 0,0-1 0,0 0 0,0 0 0,0 1 0,0-1 0,0 0 0,0 1 0,0-1 0,0 0 0,0 1 1,0-1-1,0 0 0,0 0 0,0 1 0,0-1 0,0 0 0,0 1 0,-1-1 0,1 0 0,0 0 0,0 1 0,0-1 0,-1 0 0,1 0 0,0 0 0,0 1 0,0-1 0,-1 0 0,1 0 0,0 0 0,0 0 0,-1 1 0,1-1 0,-1 0 1,1 1-1,-1-1 1,1 0 0,-1 1-1,1-1 1,-1 0-1,1 0 1,-1 1-1,1-1 1,-1 0-1,1 0 1,-1 0-1,1 0 1,-1 1-1,1-1 1,-1 0-1,1 0 1,-1 0-1,1 0 1,-1 0-1,0-1 1,1 1-1,-1 0 1,1 0-1,-1 0 1,1 0-1,-1 0 1,1-1-1,-1 1 1,1 0 0,-1-1-1,1 1 1,-1 0-1,1-1 1,0 1-1,-1 0 1,1-1-1,0 1 1,-1-1-1,1 1 1,0-1-1,-1 1 1,1-1-1,-1 0 1,-10-23 148,0-1-1,2 1 1,0-2 0,2 1-1,-5-32 1,11 51-416,0-1 1,0 1-1,0-1 0,1 1 0,1-12 0,0 18 157,-1 0 0,0-1 0,1 1 0,-1-1 0,1 1 0,-1 0 0,0-1 0,1 1-1,-1 0 1,1-1 0,-1 1 0,1 0 0,-1 0 0,1 0 0,0-1 0,-1 1 0,1 0-1,-1 0 1,1 0 0,-1 0 0,1 0 0,-1 0 0,1 0 0,0 0 0,-1 0 0,1 0-1,-1 0 1,1 1 0,0-1 0,21 5-1864,10 4-738,-12-2-1055,0-2-1,34 6 1,-20-10-2919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03.352"/>
    </inkml:context>
    <inkml:brush xml:id="br0">
      <inkml:brushProperty name="width" value="0.025" units="cm"/>
      <inkml:brushProperty name="height" value="0.025" units="cm"/>
    </inkml:brush>
  </inkml:definitions>
  <inkml:trace contextRef="#ctx0" brushRef="#br0">15 0 13741,'-1'8'2584,"-2"65"953,-1 196 143,5-242-3649,1-5 22,-1 1 1,0-1 0,-2 1-1,-1-1 1,-5 24 0,5-122 2150,2 26-2676,3 0 1,1 0-1,3 1 0,22-83 0,-28 129 459,0 0-1,0-1 1,0 1 0,1 0 0,-1 0 0,1 0-1,0 0 1,0 0 0,0 0 0,0 1 0,0-1-1,0 1 1,1-1 0,0 1 0,-1 0-1,1 0 1,0 0 0,0 0 0,0 1 0,0-1-1,4-1 1,2 1-17,1 0 1,1 0-1,-1 1 0,0 1 0,17 0 0,-11 0 73,-15 0-36,0 0 1,0 0-1,0-1 0,0 1 1,0 0-1,0 0 1,0 0-1,0 1 0,1-1 1,-1 0-1,0 0 1,0 1-1,0-1 1,0 0-1,0 1 0,0-1 1,0 1-1,-1-1 1,1 1-1,0-1 0,0 1 1,0 0-1,0 0 1,-1-1-1,1 1 0,0 0 1,-1 0-1,1 0 1,0 0-1,-1 0 1,0 0-1,1 0 0,-1 0 1,1 0-1,-1 0 1,0 0-1,0 0 0,1 0 1,-1 0-1,0 0 1,0 0-1,0 0 1,0 0-1,-1 2 0,1 0 75,-1 0-1,0 0 1,0 0-1,-1 1 0,1-1 1,-1 0-1,1-1 1,-1 1-1,0 0 0,0 0 1,0-1-1,0 1 1,-4 2-1,-9 6-112,-1 0-1,0-1 1,-1 0-1,0-2 1,-1 0-1,0 0 1,0-2 0,-36 8-1,59-15-6175,1 1 3149,3 0 429,11-3-4375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03.724"/>
    </inkml:context>
    <inkml:brush xml:id="br0">
      <inkml:brushProperty name="width" value="0.025" units="cm"/>
      <inkml:brushProperty name="height" value="0.025" units="cm"/>
    </inkml:brush>
  </inkml:definitions>
  <inkml:trace contextRef="#ctx0" brushRef="#br0">0 1 12908,'0'0'6625,"0"10"-4506,1 136 2104,-1-145-4216,0-1 0,0 1 0,0-1-1,1 0 1,-1 1 0,0-1 0,0 1 0,1-1 0,-1 0-1,0 1 1,1-1 0,-1 0 0,0 1 0,1-1-1,-1 0 1,1 0 0,-1 1 0,0-1 0,1 0 0,-1 0-1,1 0 1,-1 1 0,1-1 0,-1 0 0,0 0-1,1 0 1,-1 0 0,1 0 0,-1 0 0,1 0 0,-1 0-1,1 0 1,-1 0 0,1 0 0,-1-1 0,1 1-1,-1 0 1,0 0 0,1 0 0,-1 0 0,1-1 0,-1 1-1,0 0 1,1-1 0,-1 1 0,1 0 0,-1-1-1,0 1 1,0 0 0,1-1 0,-1 1 0,1-1 0,20-17 421,9-29-160,-25 39-264,0-1-1,0 1 0,1 0 0,-1 0 0,2 0 1,-1 1-1,10-8 0,-16 15-13,0 0 0,0 0 0,1-1 0,-1 1-1,0 0 1,0 0 0,1 0 0,-1 0 0,0-1 0,1 1 0,-1 0 0,0 0 0,1 0 0,-1 0 0,0 0 0,1 0 0,-1 0-1,0 0 1,1 0 0,-1 0 0,0 0 0,1 0 0,-1 0 0,0 0 0,1 0 0,-1 0 0,0 0 0,1 1 0,-1-1 0,0 0-1,1 0 1,-1 0 0,0 0 0,0 1 0,1-1 0,-1 0 0,0 1 0,5 15-67,-5 23 232,0-36-154,-3 16 560,2-3-3134,18-30-4010,-3-1-1612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04.236"/>
    </inkml:context>
    <inkml:brush xml:id="br0">
      <inkml:brushProperty name="width" value="0.025" units="cm"/>
      <inkml:brushProperty name="height" value="0.025" units="cm"/>
    </inkml:brush>
  </inkml:definitions>
  <inkml:trace contextRef="#ctx0" brushRef="#br0">163 11 17713,'0'0'4564,"-8"-3"-3021,-27-4-929,33 7-599,0 0 0,1 1 0,-1-1 0,0 0 1,1 1-1,-1-1 0,0 1 0,1 0 0,-1-1 0,1 1 1,-1 0-1,1 0 0,-1 0 0,1 0 0,0 0 0,0 0 0,-1 1 1,1-1-1,0 0 0,0 1 0,0-1 0,0 1 0,0-1 1,0 3-1,-14 36-37,14-39 22,1 1-1,-1-1 0,1 0 0,0 0 1,-1 0-1,1 1 0,0-1 0,0 0 0,0 0 1,0 1-1,0-1 0,0 0 0,0 0 0,1 0 1,-1 1-1,0-1 0,1 0 0,-1 0 0,1 0 1,-1 0-1,1 0 0,0 1 0,-1-1 1,1 0-1,0 0 0,0-1 0,1 2 0,-1-1 15,1-1 0,0 0-1,-1 0 1,1 0 0,-1 0-1,1 0 1,0 0 0,-1 0-1,1-1 1,0 1 0,-1-1-1,1 1 1,-1-1 0,1 1-1,-1-1 1,1 0 0,1-1-1,9-6-65,-1 0 0,1-1 0,14-14 0,-25 22 23,-1 1 0,0-1-1,1 1 1,-1-1 0,0 1-1,1-1 1,-1 1 0,1-1-1,-1 1 1,1-1 0,-1 1-1,1 0 1,-1-1 0,1 1-1,-1 0 1,1 0 0,-1-1-1,1 1 1,0 0-1,-1 0 1,1 0 0,-1-1-1,1 1 1,0 0 0,-1 0-1,1 0 1,0 0 0,-1 0-1,1 1 1,-1-1 0,1 0-1,0 0 1,0 0 0,3 23-82,-15 52 953,7-55-677,0 19 118,1 0-1,4 47 1,1-42-203,-7 56 1,4-92 1,-1-1-1,0 1 1,-1-1 0,0 0-1,0 1 1,-1-1 0,1-1 0,-2 1-1,-6 8 1,9-12 27,1 0 1,-1-1 0,0 1-1,-1-1 1,1 1-1,0-1 1,-1 0-1,0 0 1,1 0-1,-1 0 1,0-1-1,0 1 1,0-1-1,0 1 1,0-1 0,0 0-1,0 0 1,0-1-1,-1 1 1,1-1-1,0 1 1,0-1-1,-1 0 1,-4-1-1,6 0-48,-1 0-1,1-1 0,0 1 0,-1-1 1,1 0-1,0 0 0,0 1 0,0-1 0,0-1 1,0 1-1,1 0 0,-1 0 0,1-1 1,-1 1-1,1-1 0,0 1 0,0-1 1,-1-5-1,-12-52 13,11 38-44,1 1 0,1-2 1,1 1-1,5-42 1,-5 59-124,1-1 1,0 1 0,1-1-1,-1 1 1,1 0-1,0 0 1,1 0-1,-1 0 1,1 0-1,0 0 1,0 1 0,0-1-1,1 1 1,-1 0-1,1 0 1,0 0-1,0 0 1,1 1-1,-1 0 1,1 0 0,0 0-1,0 0 1,-1 1-1,11-4 1,75-11-9351,-59 10 1255</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04.660"/>
    </inkml:context>
    <inkml:brush xml:id="br0">
      <inkml:brushProperty name="width" value="0.025" units="cm"/>
      <inkml:brushProperty name="height" value="0.025" units="cm"/>
    </inkml:brush>
  </inkml:definitions>
  <inkml:trace contextRef="#ctx0" brushRef="#br0">16 0 12107,'0'0'11243,"-3"11"-9828,2-5-1206,-2 2 56,1 0 0,0 0 0,0-1 1,1 2-1,0-1 0,1 0 0,0 0 1,0 0-1,2 14 0,-1-20-252,0-1-1,0 0 0,-1 0 1,1 0-1,0 0 0,0 0 1,1 0-1,-1-1 1,0 1-1,0 0 0,0 0 1,0-1-1,1 1 1,-1-1-1,0 1 0,1-1 1,-1 0-1,0 1 1,1-1-1,-1 0 0,0 0 1,1 0-1,-1 0 0,1 0 1,-1 0-1,0 0 1,1-1-1,-1 1 0,3-1 1,1 0 27,0-1 0,1 1 0,-1-1 0,0 0 0,0 0-1,6-5 1,38-38 74,-42 37-113,1 0-1,0 0 1,1 1 0,0 0-1,16-10 1,-25 17-2,0 0 0,0 0 0,1 0 0,-1 0 0,0-1-1,1 1 1,-1 0 0,0 0 0,1 0 0,-1 0 0,0 0 0,1 0 0,-1 0 0,0 0 0,1 0 0,-1 0 0,0 0 0,1 1 0,-1-1 0,0 0 0,1 0-1,-1 0 1,0 0 0,0 0 0,1 1 0,-1-1 0,0 0 0,1 0 0,-1 0 0,0 1 0,0-1 0,0 0 0,1 0 0,-1 1 0,0-1 0,0 0 0,0 1-1,0-1 1,1 0 0,-1 1 0,0-1 0,0 0 0,0 1 0,3 24 249,-11 25 79,5-35-855,3-15 374,0 0 0,0 0 0,0 1 0,0-1 0,0 0 0,0 0 0,0 1-1,0-1 1,0 0 0,0 0 0,0 0 0,0 1 0,1-1 0,-1 0 0,0 0-1,0 0 1,0 1 0,0-1 0,0 0 0,1 0 0,-1 0 0,0 0-1,0 1 1,0-1 0,1 0 0,-1 0 0,0 0 0,0 0 0,1 0 0,-1 0-1,0 0 1,0 0 0,1 0 0,-1 1 0,0-1 0,0 0 0,1 0 0,-1 0-1,0-1 1,0 1 0,1 0 0,-1 0 0,0 0 0,0 0 0,1 0 0,5-2-7923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08.499"/>
    </inkml:context>
    <inkml:brush xml:id="br0">
      <inkml:brushProperty name="width" value="0.025" units="cm"/>
      <inkml:brushProperty name="height" value="0.025" units="cm"/>
    </inkml:brush>
  </inkml:definitions>
  <inkml:trace contextRef="#ctx0" brushRef="#br0">0 51 12844,'0'0'10314,"61"-16"-9898,-16 18-256,3 2-128,11-1 1,3-3-33,-5 0-993,2-3-865,-14-7-641,-8-4-1440,-17-3-2884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08.861"/>
    </inkml:context>
    <inkml:brush xml:id="br0">
      <inkml:brushProperty name="width" value="0.025" units="cm"/>
      <inkml:brushProperty name="height" value="0.025" units="cm"/>
    </inkml:brush>
  </inkml:definitions>
  <inkml:trace contextRef="#ctx0" brushRef="#br0">1 1 15214,'0'0'2782,"9"0"-1768,16 1-82,-1 1 1,34 8 0,-47-8-791,0 1 0,0 0 1,0 1-1,-1 0 0,1 0 1,-1 1-1,0 1 0,14 10 1,-21-13-135,0 0 0,0 0 0,0 1 0,-1-1 0,0 1 1,1-1-1,-1 1 0,-1 0 0,1 0 0,-1 0 0,1 0 1,-1 0-1,0 0 0,0 1 0,-1-1 0,1 0 1,-1 0-1,0 0 0,0 1 0,-1-1 0,1 0 0,-1 0 1,0 1-1,-2 6 0,-3 7 49,-1 1 0,-1-2 0,-18 33 0,-16 20 75,-2 3-410,19-23-3094,22-44-1545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09.595"/>
    </inkml:context>
    <inkml:brush xml:id="br0">
      <inkml:brushProperty name="width" value="0.025" units="cm"/>
      <inkml:brushProperty name="height" value="0.025" units="cm"/>
    </inkml:brush>
  </inkml:definitions>
  <inkml:trace contextRef="#ctx0" brushRef="#br0">245 127 10890,'6'-10'2451,"-3"5"-2097,22-50 3547,-16 7 1805,-9 48-5637,0-1 0,-1 1 0,1-1 0,0 1 1,0-1-1,-1 1 0,1 0 0,0-1 0,-1 1 0,1-1 0,0 1 0,-1 0 1,1-1-1,-1 1 0,1 0 0,-1-1 0,1 1 0,-1 0 0,1 0 0,-1-1 0,1 1 1,-1 0-1,1 0 0,-1 0 0,1 0 0,-1 0 0,1-1 0,-1 1 0,1 0 0,-1 1 1,1-1-1,-1 0 0,1 0 0,-1 0 0,0 0 0,0 0 0,-22 5-21,9 1-68,0 0 1,1 1-1,-1 0 0,2 1 1,-1 1-1,-16 14 0,-64 66 30,86-82-19,0 0 0,1 1 1,0 0-1,-5 10 0,10-17-7,0 0-1,0 1 1,0-1-1,1 0 1,-1 0-1,1 0 0,-1 1 1,1-1-1,-1 0 1,1 1-1,-1-1 1,1 0-1,0 1 1,0-1-1,0 1 1,0-1-1,0 0 1,0 1-1,0-1 1,0 1-1,1-1 1,-1 0-1,1 1 1,-1-1-1,1 0 1,-1 0-1,1 1 1,0-1-1,-1 0 1,1 0-1,0 0 1,0 0-1,0 0 0,0 0 1,0 0-1,0 0 1,0 0-1,0 0 1,3 1-1,69 23-305,-61-22 313,0 0-1,0 1 1,0 0-1,-1 1 1,1 0 0,-1 1-1,0 0 1,-1 1-1,12 9 1,-20-14 23,0-1-1,-1 0 1,1 1 0,-1 0 0,0-1 0,1 1-1,-1 0 1,0 0 0,0-1 0,0 1-1,0 0 1,-1 0 0,1 0 0,0 0-1,-1 1 1,1-1 0,-1 0 0,0 0-1,0 0 1,0 0 0,0 0 0,0 0-1,0 1 1,-1-1 0,0 2 0,0 0 42,-1 0 0,0-1 1,-1 1-1,1-1 0,-1 1 1,1-1-1,-1 0 0,0 0 1,0 0-1,0 0 0,-7 4 1,-9 4 139,0 0 1,0-1 0,-36 12-1,49-20-237,-1 0 0,0 0 0,1-1 0,-1 0-1,0 0 1,-10 0 0,17-1 3,0 0 1,0 0-1,-1 0 1,1 0-1,0 0 0,-1 0 1,1-1-1,0 1 1,0 0-1,-1 0 0,1 0 1,0 0-1,0 0 0,-1 0 1,1-1-1,0 1 1,0 0-1,-1 0 0,1 0 1,0-1-1,0 1 0,0 0 1,-1 0-1,1-1 1,0 1-1,0 0 0,0 0 1,0-1-1,0 1 1,0 0-1,0-1 0,0 1 1,0 0-1,0 0 0,-1-1 1,1 1-1,0 0 1,1-1-1,-1 1 0,0 0 1,0-1-1,0 1 0,0 0 1,0 0-1,0-1 1,0 1-1,0 0 0,0 0 1,1-1-1,-1 1 0,0 0 1,0 0-1,0-1 1,1 1-1,-1 0 0,0 0 1,0 0-1,0-1 1,1 1-1,-1 0 0,0 0 1,1 0-1,14-17-2210,46-30-7564,-21 19 1479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0.281"/>
    </inkml:context>
    <inkml:brush xml:id="br0">
      <inkml:brushProperty name="width" value="0.025" units="cm"/>
      <inkml:brushProperty name="height" value="0.025" units="cm"/>
    </inkml:brush>
  </inkml:definitions>
  <inkml:trace contextRef="#ctx0" brushRef="#br0">68 0 11531,'0'0'6150,"-6"8"-4725,0-2-1178,-31 41 1344,35-44-1522,0 0 1,0 0 0,0 1-1,0-1 1,0 1 0,1-1-1,0 1 1,0 0 0,0-1-1,0 1 1,0 0 0,1 0-1,0 0 1,0 4 0,1-7-58,0 0 0,-1 0 0,1 0 0,0 0 0,1 0 0,-1 0 0,0 0 0,0 0 0,0 0 0,0-1 0,1 1-1,-1-1 1,0 1 0,1-1 0,-1 1 0,0-1 0,1 0 0,-1 1 0,1-1 0,-1 0 0,0 0 0,1 0 0,-1 0 0,1 0 0,-1-1 0,0 1 0,1 0 0,1-1 0,41-10 479,-36 6-459,-1 0 1,0 0-1,0 0 1,-1-1-1,10-11 0,-13 14 18,0 0-1,-1 0 1,1 0-1,-1-1 0,0 0 1,0 1-1,0-1 1,-1 0-1,1 0 0,-1 0 1,0 0-1,0 0 1,1-6-1,-2 9 597,-9 31 192,7-25-849,0-1 0,1 0 0,-1 1 0,1 0-1,0-1 1,0 1 0,1 0 0,-1-1 0,1 1 0,0 0-1,0 0 1,0-1 0,1 1 0,1 5 0,-1-8 5,0 1 1,1-1-1,-1 0 1,1 0-1,-1 0 1,1 0-1,0 0 1,0 0 0,0 0-1,0-1 1,0 1-1,0-1 1,1 1-1,-1-1 1,0 0-1,1 0 1,-1 0-1,1 0 1,-1 0-1,1-1 1,-1 1-1,1-1 1,-1 0 0,1 1-1,5-2 1,0 2-94,1-1 1,0 0 0,0-1 0,-1 0 0,1 0 0,-1-1 0,1 0 0,-1 0 0,1-1-1,-1 0 1,0-1 0,11-6 0,-5 1 39,-2-1 0,1-1 1,-1 0-1,-1 0 0,19-24 0,-39 78 983,9-40-875,-1-1 0,0 0-1,1 1 1,-1-1 0,1 1 0,-1-1 0,1 1-1,0 0 1,0-1 0,1 1 0,-1-1 0,0 1 0,2 4-1,-2-6-30,1 0 0,0 0 0,-1 0 0,1 0 0,0 0-1,-1-1 1,1 1 0,0 0 0,0 0 0,0 0 0,0-1-1,0 1 1,0 0 0,0-1 0,0 1 0,0-1 0,0 1-1,0-1 1,0 0 0,0 1 0,2-1 0,3 0-5,-1 0 0,1 0 0,0-1 0,-1 1 0,1-1 0,-1-1 1,1 1-1,-1-1 0,0 0 0,1 0 0,5-3 0,79-49-888,-85 62 1965,-4-6-1024,0 0 1,0 0 0,0-1 0,0 1 0,0 0 0,0-1 0,1 1-1,-1 0 1,0-1 0,1 0 0,-1 1 0,3 0 0,3 0-34,0-1 0,0 0 0,0 0 0,0-1 0,0 0 0,0-1 0,-1 1-1,1-1 1,0 0 0,0-1 0,0 0 0,-1 0 0,1 0 0,0-1 0,-1 0 0,0 0 0,8-6 0,-6 4-138,1 1-1,-1 0 1,1 0-1,0 1 0,0 0 1,1 1-1,14-3 1,-24 5 77,1 0-1,-1 0 1,1 0 0,-1 0 0,1 0-1,-1 0 1,1 0 0,-1 1 0,1-1-1,-1 0 1,0 0 0,1 0 0,-1 0 0,1 1-1,-1-1 1,1 0 0,-1 0 0,0 1-1,1-1 1,-1 0 0,0 1 0,1-1-1,-1 0 1,0 1 0,1-1 0,-1 1-1,0-1 1,0 0 0,1 1 0,-1-1 0,0 1-1,0 0 1,1 20 125,2 6-1269,-3-26 978,0 0-1,1 0 1,-1-1 0,1 1 0,-1 0 0,1 0 0,-1-1 0,1 1 0,-1 0 0,1-1 0,0 1 0,-1-1 0,1 1 0,0-1 0,0 1 0,-1-1 0,1 1 0,0-1 0,0 0 0,0 1 0,0-1 0,-1 0 0,1 0 0,0 0 0,0 0 0,0 0 0,0 0 0,1 0 0,12 0-3735,0 0-1917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0.718"/>
    </inkml:context>
    <inkml:brush xml:id="br0">
      <inkml:brushProperty name="width" value="0.025" units="cm"/>
      <inkml:brushProperty name="height" value="0.025" units="cm"/>
    </inkml:brush>
  </inkml:definitions>
  <inkml:trace contextRef="#ctx0" brushRef="#br0">41 0 10025,'0'0'10853,"-5"8"-10313,2-2-480,-1-1 196,0 1-1,1 0 1,-1-1 0,1 1 0,1 1-1,-1-1 1,1 0 0,0 1 0,1-1-1,-1 1 1,1-1 0,0 1 0,1 13-1,0-19-247,1-1-1,0 1 0,0 0 1,0 0-1,-1 0 0,1-1 1,0 1-1,0-1 0,0 1 1,0 0-1,0-1 0,0 0 1,0 1-1,0-1 0,0 0 1,0 1-1,1-1 0,-1 0 1,0 0-1,0 0 0,0 0 1,0 0-1,2 0 0,29-3 138,-24 0-219,0 0 1,0-1 0,-1 0-1,1 0 1,-1-1 0,0 0-1,0 0 1,6-7-1,37-24 153,-47 91 2248,-3-54-2310,0 0 0,0 0 0,0-1 0,0 1 0,0 0 0,0 0 0,0-1 0,0 1 0,1 0 0,-1 0 0,0-1 0,0 1 0,1 0 0,-1-1 0,0 1 0,1 0 0,-1-1 0,1 1 0,-1 0 0,1-1-1,-1 1 1,1-1 0,-1 1 0,1-1 0,-1 1 0,1-1 0,0 0 0,-1 1 0,1-1 0,0 0 0,0 1 0,-1-1 0,1 0 0,1 0 0,1 1-3,0-1 0,0-1 1,1 1-1,-1 0 0,0-1 0,0 0 1,0 1-1,0-1 0,3-2 0,61-32-779,-65 34 698,4-3-1,0 0 1,0 1-1,1-1 0,0 1 0,-1 0 0,1 1 1,0 0-1,0 0 0,9-1 0,-15 4 68,0 0-1,0 0 1,0 0-1,0-1 0,-1 2 1,1-1-1,0 0 1,-1 0-1,1 0 0,-1 0 1,1 0-1,-1 0 1,1 1-1,-1-1 0,0 0 1,0 0-1,1 1 1,-1-1-1,0 0 1,0 0-1,0 1 0,-1-1 1,1 2-1,-1 38 381,1-39-388,-1 0-643,0 15 1473,1-12-3562</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1.106"/>
    </inkml:context>
    <inkml:brush xml:id="br0">
      <inkml:brushProperty name="width" value="0.025" units="cm"/>
      <inkml:brushProperty name="height" value="0.025" units="cm"/>
    </inkml:brush>
  </inkml:definitions>
  <inkml:trace contextRef="#ctx0" brushRef="#br0">0 108 13293,'0'0'10308,"10"3"-8504,0-2-1647,0-1-1,0 0 0,0 0 0,-1-1 0,1 0 0,0-1 0,0 0 1,-1 0-1,1-1 0,-1 0 0,0-1 0,0 0 0,0-1 0,0 1 1,13-11-1,-22 15-155,4-3 9,0 1 0,0-1 0,-1 1 0,1-1-1,-1 0 1,0 0 0,0 0 0,0-1 0,0 1 0,0-1 0,-1 0 0,1 0-1,-1 0 1,2-5 0,-4 8-17,-1 0 0,1 0 0,-1 1 0,1-1 0,-1 0 0,1 1 0,-1-1 0,0 0 0,1 1-1,-1-1 1,0 1 0,0-1 0,1 1 0,-1 0 0,0-1 0,0 1 0,1 0 0,-1-1 0,0 1 0,0 0 0,0 0 0,0 0 0,0 0-1,1 0 1,-1 0 0,0 0 0,0 0 0,0 0 0,0 0 0,0 0 0,0 1 0,-33 1-108,27 0 111,1 1 1,0-1 0,0 2 0,0-1 0,0 0-1,0 1 1,0 0 0,1 1 0,0-1 0,0 1-1,0 0 1,1 0 0,-1 0 0,1 1 0,1 0-1,-4 6 1,5-10 7,0 1-1,1-1 1,-1 1-1,1 0 0,0 0 1,0-1-1,0 1 1,0 0-1,1 0 1,-1 0-1,1 0 1,0 0-1,0 0 0,0 0 1,0 0-1,0 0 1,0 0-1,1 0 1,0 0-1,-1 0 1,1-1-1,0 1 0,1 0 1,-1 0-1,0-1 1,1 1-1,-1-1 1,1 1-1,0-1 1,0 1-1,0-1 0,0 0 1,0 0-1,1 0 1,-1 0-1,1-1 1,-1 1-1,4 1 1,0 0-303,1 0 1,0-1-1,1 1 1,-1-1-1,0-1 1,1 0-1,9 1 0,30-3-5646,-6-9-4448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5.775"/>
    </inkml:context>
    <inkml:brush xml:id="br0">
      <inkml:brushProperty name="width" value="0.025" units="cm"/>
      <inkml:brushProperty name="height" value="0.025" units="cm"/>
      <inkml:brushProperty name="color" value="#E71224"/>
    </inkml:brush>
  </inkml:definitions>
  <inkml:trace contextRef="#ctx0" brushRef="#br0">126 364 7335,'2'-8'4602,"-1"-5"-2920,1-1 0,-2 0 0,0 1 1,-2-18-1,2 27-1243,-1 0 0,0 0 0,0 0 0,0 0 0,0 0 1,-1 1-1,0-1 0,1 1 0,-5-7 0,4 8-342,1 1-1,0 0 1,-1 0 0,1-1 0,-1 1-1,1 0 1,-1 0 0,1 0 0,-1 0-1,0 1 1,1-1 0,-1 0 0,0 1-1,0-1 1,1 1 0,-1 0 0,0-1-1,0 1 1,0 0 0,0 0 0,1 0-1,-4 1 1,3-1-75,1 1-1,-1-1 1,1 1 0,-1 0-1,1-1 1,-1 1 0,1 0-1,-1 0 1,1 0 0,0 0-1,-1 0 1,1 0 0,0 1-1,0-1 1,0 0 0,0 1-1,0-1 1,-1 3 0,-14 33-2,12-28 13,-2 8 8,1 1-1,1-1 1,0 1 0,1 1 0,1-1 0,1 0 0,0 0 0,4 31 0,-3-46-40,0 0 1,0-1-1,0 1 0,1 0 0,-1-1 1,1 1-1,0 0 0,0-1 1,0 1-1,0-1 0,0 1 0,0-1 1,1 0-1,-1 0 0,1 1 1,-1-1-1,1 0 0,0 0 0,0 0 1,0-1-1,0 1 0,0 0 1,1-1-1,-1 1 0,0-1 0,1 0 1,-1 0-1,1 0 0,-1 0 1,1 0-1,0-1 0,-1 1 1,1-1-1,0 1 0,-1-1 0,1 0 1,0 0-1,-1 0 0,4-1 1,2 0 7,-1-1 1,0 0 0,0 0-1,0-1 1,0 0 0,0 0-1,0 0 1,-1-1-1,0 0 1,0 0 0,0-1-1,0 0 1,6-7 0,3-6 175,0-1 1,-2-1-1,0 0 1,-1-1-1,-1 0 1,-1-1-1,-1 0 1,9-36-1,-8 19 123,-2-1 0,-2 0 0,-2 0-1,0-48 1,-6 75-396,-3 18-25,-5 21 10,2 13 85,2 1 1,1 0-1,2 0 1,1 0-1,3 0 1,5 48-1,-3-76-78,0-1-1,0 0 0,1 0 1,1-1-1,0 1 1,8 13-1,20 15-2250,-31-36 1685,1-1 0,1 0 0,-1 1 1,0-1-1,0 0 0,1-1 0,-1 1 1,1-1-1,6 2 0,9-1-7906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2.003"/>
    </inkml:context>
    <inkml:brush xml:id="br0">
      <inkml:brushProperty name="width" value="0.025" units="cm"/>
      <inkml:brushProperty name="height" value="0.025" units="cm"/>
    </inkml:brush>
  </inkml:definitions>
  <inkml:trace contextRef="#ctx0" brushRef="#br0">154 10 13933,'0'0'11841,"-10"1"-11286,5-1-550,-1 1-1,1-1 1,0 1-1,-1 1 1,1-1 0,0 1-1,0 0 1,0 0-1,0 0 1,1 1 0,-1 0-1,1 0 1,-1 0-1,1 0 1,0 1 0,0 0-1,0 0 1,1 0 0,-1 0-1,1 0 1,-3 6-1,1-4 5,0 1-1,1 0 0,0 0 0,0 0 0,1 1 0,0-1 1,0 1-1,0-1 0,1 1 0,0 0 0,1 0 1,0 0-1,0 0 0,1 10 0,1-16-8,-1-1-1,1 1 1,0-1-1,0 1 1,0-1-1,0 1 1,0-1-1,0 1 1,1-1-1,-1 0 1,0 0-1,1 0 1,-1 0-1,0 0 1,1 0-1,0 0 1,-1 0-1,1 0 1,-1-1-1,1 1 1,0-1-1,0 1 1,-1-1-1,1 0 1,0 1-1,0-1 1,-1 0-1,1 0 1,0 0-1,0-1 1,0 1-1,-1 0 1,3-1 0,4 0 25,1 0 0,-1-1 0,0 1 0,0-2 0,15-5 0,-13 3-1,0-1 1,0-1-1,0 1 1,-1-2-1,0 1 1,0-1-1,-1-1 1,0 1-1,0-1 1,-1-1-1,0 0 1,-1 0-1,0 0 0,0 0 1,-1-1-1,4-13 1,-9 24-37,0 0 1,-1 0-1,1 0 1,0 0-1,0 0 0,0 0 1,0 0-1,0 0 0,0 0 1,0 0-1,0 0 1,0 0-1,0 0 0,0 0 1,-1 0-1,1 0 1,0 0-1,0 0 0,0 0 1,0 0-1,0 0 1,0 0-1,0 0 0,0 0 1,0 0-1,0-1 1,0 1-1,0 0 0,0 0 1,0 0-1,0 0 0,0 0 1,0 0-1,0 0 1,0 0-1,0 0 0,0 0 1,-1 0-1,1-1 1,-8 15-150,-10 22 113,17-32 55,-1-1-1,1 1 1,0 0-1,0 0 1,0 0-1,1 0 1,-1 0-1,1 0 1,0 0-1,0 0 1,0 0-1,1 0 1,1 4 0,-2-6-1,2 0 1,-1-1 0,0 1 0,0 0 0,0-1 0,1 0 0,-1 1 0,1-1 0,-1 0 0,1 0-1,0 0 1,-1 0 0,1 0 0,0 0 0,0 0 0,-1 0 0,1-1 0,0 1 0,0-1 0,0 1 0,0-1-1,0 0 1,0 0 0,0 0 0,0 0 0,4-1 0,1 1 23,1-1 0,-1 0 0,0 0 0,0-1 0,1 0 1,-1-1-1,0 1 0,-1-1 0,1 0 0,0-1 0,-1 0 0,0 0 0,0 0 0,0-1 1,6-5-1,7-9 106,-1-1 1,27-38-1,-44 94-541,-4-9 390,2-20 46,0 0 0,0 0 0,1 0 0,0 0 0,0 0 0,0-1 0,3 13 0,-2-17-20,0 0 0,0 0 0,0-1 0,1 1 0,-1 0 0,0 0 0,1 0 1,0-1-1,-1 1 0,1-1 0,0 1 0,-1-1 0,1 0 0,0 0 0,0 0 0,0 0 1,0 0-1,0 0 0,0 0 0,1-1 0,-1 1 0,0-1 0,0 1 0,0-1 0,1 0 1,-1 0-1,0 0 0,4-1 0,4 1 26,-1-1 1,0 0 0,0-1-1,0 0 1,0-1-1,0 0 1,0 0-1,0 0 1,-1-1-1,0-1 1,1 0-1,-2 0 1,1 0-1,13-13 1,-12 10-25,0-2 1,0 1-1,0-2 0,-1 1 1,-1-1-1,0 0 0,0 0 1,-1-1-1,-1 0 1,5-12-1,-51 82-798,39-55 620,0 0-1,0 0 0,0 0 1,1 1-1,-1-1 0,1 1 1,0-1-1,0 1 0,0-1 1,1 1-1,-1-1 0,1 1 1,0 0-1,0-1 0,0 1 1,1 5-1,-1-8-70,1 0 1,-1 0-1,1 0 1,-1 0-1,1 0 0,0 0 1,0 0-1,-1 0 0,1-1 1,0 1-1,0 0 0,0 0 1,0-1-1,0 1 0,0 0 1,0-1-1,0 1 0,0-1 1,2 1-1,1 0-448,0 0-1,0-1 1,-1 0 0,1 1 0,0-1-1,0-1 1,0 1 0,6-2 0,18-6-4719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2.349"/>
    </inkml:context>
    <inkml:brush xml:id="br0">
      <inkml:brushProperty name="width" value="0.025" units="cm"/>
      <inkml:brushProperty name="height" value="0.025" units="cm"/>
    </inkml:brush>
  </inkml:definitions>
  <inkml:trace contextRef="#ctx0" brushRef="#br0">103 45 10762,'0'0'9337,"-1"-7"-6721,0 5-2528,1 0 1,0 0-1,-1 0 1,1 0-1,-1 1 0,1-1 1,-1 0-1,0 0 1,0 1-1,0-1 1,0 1-1,0-1 1,0 1-1,0-1 0,-1 1 1,1-1-1,-1 1 1,1 0-1,-1 0 1,1 0-1,-1 0 1,-1-1-1,0 2-61,1-1-1,0 1 1,-1 0 0,1 0-1,0 0 1,-1 0 0,1 0-1,0 1 1,-1-1 0,1 1-1,0-1 1,0 1 0,0 0 0,-1 0-1,1 0 1,0 0 0,0 0-1,0 0 1,0 1 0,1-1-1,-1 1 1,0-1 0,-2 4-1,2-4-49,0 1 0,1-1-1,-1 1 1,0 0-1,1-1 1,0 1 0,-1 0-1,1 0 1,0 0-1,0 0 1,0 0 0,0 0-1,0 0 1,0 0-1,0 1 1,1-1 0,-1 0-1,1 0 1,0 1-1,0-1 1,0 0 0,0 5-1,1-5-53,0 0 0,0 0 0,0 0 0,0 0 0,1 0 0,-1 0 0,1 0 0,-1 0-1,1 0 1,0-1 0,0 1 0,-1-1 0,1 1 0,0-1 0,0 0 0,1 1 0,-1-1 0,0 0 0,0 0 0,5 0 0,19 7-659,-1-2 0,28 3 0,-33-7 656,-1 1 1,1 1-1,-1 1 1,36 15 0,-54-20 166,0 0 0,-1 0 0,1 0 1,0 1-1,-1-1 0,1 0 1,0 0-1,-1 1 0,1-1 0,-1 1 1,1-1-1,-1 1 0,1-1 1,-1 0-1,1 1 0,-1 0 0,0-1 1,1 1-1,-1-1 0,0 1 1,1-1-1,-1 1 0,0 0 0,1-1 1,-1 1-1,0 0 0,0-1 1,0 1-1,0 0 0,0-1 1,0 1-1,0 0 0,0 1 0,-1-1 81,0 1-1,0-1 0,0 0 1,0 1-1,0-1 1,0 0-1,-1 1 0,1-1 1,-1 0-1,1 0 0,0 0 1,-4 1-1,-47 19 1934,35-16-1907,-1-1 0,-37 4-1,16-9-3134,31-3-1586,6-7-2397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3.537"/>
    </inkml:context>
    <inkml:brush xml:id="br0">
      <inkml:brushProperty name="width" value="0.025" units="cm"/>
      <inkml:brushProperty name="height" value="0.025" units="cm"/>
    </inkml:brush>
  </inkml:definitions>
  <inkml:trace contextRef="#ctx0" brushRef="#br0">1 1 15951,'3'0'1858,"-1"0"-609,1 12-608,1 12 159,0 8 129,1 0-384,0 6-449,-3 1-64,7-5 0,-4-4-32,-1-5-384,0-4-673,-4-3-417,-4-7-832,-14-5-4132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3.865"/>
    </inkml:context>
    <inkml:brush xml:id="br0">
      <inkml:brushProperty name="width" value="0.025" units="cm"/>
      <inkml:brushProperty name="height" value="0.025" units="cm"/>
    </inkml:brush>
  </inkml:definitions>
  <inkml:trace contextRef="#ctx0" brushRef="#br0">1 203 15727,'1'-8'2530,"1"0"-2181,0 0 0,0 0 0,1 1-1,0-1 1,1 1 0,0 0 0,0-1-1,0 2 1,1-1 0,0 0 0,0 1 0,1 0-1,0 1 1,0-1 0,0 1 0,1 0-1,13-8 1,-1 3-324,0 0 0,0 1 0,1 1 0,0 1 0,1 1 1,0 1-1,-1 1 0,1 0 0,1 2 0,-1 0 0,0 1 0,36 4 0,-54-3-5,1 1 0,0-1 0,-1 1-1,1-1 1,-1 1 0,1 0 0,-1 1 0,1-1 0,-1 0 0,0 1 0,0 0 0,0 0-1,0 0 1,0 0 0,0 0 0,0 1 0,-1-1 0,1 1 0,-1 0 0,0 0 0,0-1-1,0 2 1,0-1 0,0 0 0,-1 0 0,1 0 0,-1 1 0,0-1 0,0 1-1,0-1 1,0 1 0,-1-1 0,1 1 0,-1 0 0,0-1 0,0 1 0,-1 0 0,1-1-1,-1 1 1,1-1 0,-1 1 0,0-1 0,-1 1 0,1-1 0,-1 0 0,1 0 0,-1 1-1,0-1 1,0 0 0,-3 3 0,-12 11-9,-1 0-1,-1-2 0,0 0 1,-1-1-1,0-1 1,-43 20-1,-7 5-5699,54-29 79,6-7-1288</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4.490"/>
    </inkml:context>
    <inkml:brush xml:id="br0">
      <inkml:brushProperty name="width" value="0.025" units="cm"/>
      <inkml:brushProperty name="height" value="0.025" units="cm"/>
    </inkml:brush>
  </inkml:definitions>
  <inkml:trace contextRef="#ctx0" brushRef="#br0">49 51 15214,'0'0'4960,"-2"12"-2595,-15 54 15,10-45-2002,0 0 0,2 0 0,1 0 0,-2 27 0,21-73 279,-11 3-523,-1 0-1,1-32 1,-1 14-350,-3 40 185,0-1 0,0 1 0,0-1 0,0 1-1,0-1 1,-1 1 0,1 0 0,0-1-1,0 1 1,0-1 0,1 1 0,-1-1-1,0 1 1,0 0 0,0-1 0,0 1 0,0-1-1,0 1 1,1 0 0,-1-1 0,0 1-1,0-1 1,0 1 0,1 0 0,-1-1 0,0 1-1,1 0 1,-1 0 0,0-1 0,1 1-1,-1 0 1,0 0 0,1-1 0,0 1-1,2 3 39,1-1 0,0 1-1,-1-1 1,1 0 0,0 0-1,0 0 1,0 0 0,1-1-1,-1 1 1,0-1-1,1 0 1,-1 0 0,0-1-1,1 0 1,-1 1 0,1-2-1,-1 1 1,1 0-1,-1-1 1,0 0 0,1 0-1,6-2 1,-5 0 29,0 0 0,0-1 0,0 0 0,-1 0 0,0 0 0,1-1 0,-1 1 0,-1-1 0,1 0 0,-1-1 0,0 1 0,0-1 0,5-11 0,-5 11-37,5-13 95,-7 17-168,-3 9-196,-6 13 156,3-9 148,0 0-1,1 0 0,0 0 0,1 0 1,0 0-1,1 1 0,0-1 0,1 1 1,1 19-1,0-29-21,0 0 0,-1 0-1,1 0 1,0 0 0,0 0-1,0 0 1,1-1 0,-1 1 0,0 0-1,1-1 1,-1 1 0,1-1 0,-1 1-1,1-1 1,0 0 0,-1 0-1,1 0 1,0 0 0,0 0 0,0 0-1,0 0 1,0-1 0,0 1 0,0 0-1,0-1 1,0 0 0,0 0-1,1 0 1,-1 0 0,0 0 0,0 0-1,0 0 1,0 0 0,0-1 0,0 1-1,3-2 1,2 1 37,-1-1 0,0 0-1,0 0 1,1-1 0,-2 1 0,1-1 0,0 0-1,0-1 1,-1 1 0,0-1 0,5-5 0,-1-4 11,-1-1 0,0 1 0,-1-2 1,-1 1-1,0-1 0,-1 0 0,0 0 1,2-17-1,-7 31-95,-9 33-432,6-21 565,-1-1 0,2 1 0,0 0 1,0-1-1,1 1 0,0 16 0,1-24-227,0-1-1,1 1 1,-1-1-1,1 0 1,0 1-1,0-1 0,0 0 1,0 0-1,0 0 1,1 1-1,-1-1 1,0 0-1,1-1 1,0 1-1,-1 0 1,1 0-1,0-1 1,0 1-1,0-1 1,0 1-1,0-1 0,0 0 1,1 0-1,-1 0 1,0 0-1,1 0 1,-1-1-1,0 1 1,1-1-1,-1 1 1,1-1-1,-1 0 1,1 0-1,4-1 0,7 2-3777,-1-2-1624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4.855"/>
    </inkml:context>
    <inkml:brush xml:id="br0">
      <inkml:brushProperty name="width" value="0.025" units="cm"/>
      <inkml:brushProperty name="height" value="0.025" units="cm"/>
    </inkml:brush>
  </inkml:definitions>
  <inkml:trace contextRef="#ctx0" brushRef="#br0">0 0 15855,'0'0'9065,"21"56"-10859,8-43-865,3-3-1184,-1-4-3076</inkml:trace>
  <inkml:trace contextRef="#ctx0" brushRef="#br0" timeOffset="1">330 104 14510,'0'0'10698,"-59"71"-9801,29-41-32,-2 3-449,7-2-288,4-3-160,4-9 64,7-6-576,8-5-321,-2-5-609,3-3-1056,-5-4-225,1-13-4099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5.199"/>
    </inkml:context>
    <inkml:brush xml:id="br0">
      <inkml:brushProperty name="width" value="0.025" units="cm"/>
      <inkml:brushProperty name="height" value="0.025" units="cm"/>
    </inkml:brush>
  </inkml:definitions>
  <inkml:trace contextRef="#ctx0" brushRef="#br0">1 0 7976,'0'0'17776,"73"28"-16847,-37-15-640,3 0-225,0 2-32,-1 0-321,-3 5-1729,-6-3-2049,3-1-1186,-5-5-3684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5.528"/>
    </inkml:context>
    <inkml:brush xml:id="br0">
      <inkml:brushProperty name="width" value="0.025" units="cm"/>
      <inkml:brushProperty name="height" value="0.025" units="cm"/>
    </inkml:brush>
  </inkml:definitions>
  <inkml:trace contextRef="#ctx0" brushRef="#br0">234 1 12204,'0'0'8840,"-23"50"-7175,7-26 321,-2 5-833,-3 0-384,3 1-449,2-4-287,3-2-66,1-5-319,3-4-320,4-4-450,-1-5-1312,3-6-1025</inkml:trace>
  <inkml:trace contextRef="#ctx0" brushRef="#br0" timeOffset="1">1 10 17649,'0'0'5669,"39"56"-4067,-5-33-161,1-4-672,10 2-481,0-4-192,-1-1-128,-8-2-833,-7-5-961,-12-1-1024,-6-8-1314,-2 0-4997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6.358"/>
    </inkml:context>
    <inkml:brush xml:id="br0">
      <inkml:brushProperty name="width" value="0.025" units="cm"/>
      <inkml:brushProperty name="height" value="0.025" units="cm"/>
    </inkml:brush>
  </inkml:definitions>
  <inkml:trace contextRef="#ctx0" brushRef="#br0">171 58 8264,'0'0'7660,"8"-7"-4126,27-23-267,-26 16-1456,-18 7 418,-23 7 1101,29 1-3167,-4-1-179,0 2 1,0-1-1,0 1 1,0 0-1,0 1 1,0-1-1,1 1 1,-1 1-1,1-1 1,-10 8-1,13-9 8,0 0-1,0 0 1,0 0-1,0 1 1,1-1-1,-1 1 1,1 0 0,0-1-1,0 1 1,0 0-1,0 0 1,0 0-1,0 1 1,1-1-1,0 0 1,-1 1-1,1-1 1,0 1 0,1-1-1,-1 1 1,1-1-1,0 1 1,0 5-1,1-6 4,0-1 0,0 0-1,0 1 1,0-1 0,1 0-1,-1 1 1,1-1 0,-1 0-1,1 0 1,0 0 0,0-1 0,0 1-1,0 0 1,0-1 0,0 1-1,4 1 1,45 21 51,-34-17-60,-3-1 47,0-1-131,-1 1 1,25 15-1,-36-21 91,-1 1 0,1 0 0,-1 0 0,1 0 0,-1 0 0,0 0 0,1 0 0,-1 1 0,0-1 0,0 0 0,1 1 0,-1-1 0,0 0 0,0 1 0,-1 0 0,1-1 0,0 1 0,0-1 0,-1 1 0,1 0 0,-1-1 0,0 1 0,1 0 0,-1 0 0,0 0 0,0-1 0,0 1 0,0 0 0,0 0 0,-1-1-1,1 1 1,-1 2 0,-1-1 85,0-1-1,0 0 0,-1 0 0,1 0 0,-1 0 0,1-1 1,-1 1-1,1-1 0,-1 1 0,0-1 0,0 0 0,1 0 0,-1 0 1,0 0-1,-5 0 0,-46 7 1037,41-7-964,-63 0 879,72-2-1154,-1 1 1,0-1-1,1 1 1,0-1-1,-1 0 0,1-1 1,0 1-1,-1-1 0,1 0 1,0 0-1,0 0 1,0-1-1,-5-4 0,47 7-4743,-6 0 1595,9 0-2214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7.262"/>
    </inkml:context>
    <inkml:brush xml:id="br0">
      <inkml:brushProperty name="width" value="0.025" units="cm"/>
      <inkml:brushProperty name="height" value="0.025" units="cm"/>
    </inkml:brush>
  </inkml:definitions>
  <inkml:trace contextRef="#ctx0" brushRef="#br0">353 124 6758,'3'-8'2953,"-1"1"-2439,15-41 2983,-16 44-3021,0 1 1,0 0-1,0-1 1,-1 1-1,1-1 1,-1 1-1,0 0 1,0-1-1,0 1 1,-1-1-1,1 1 1,-1-1-1,-1-3 1,1 7-387,0-1 0,0 0 0,0 0 1,1 0-1,-2 1 0,1-1 0,0 1 0,0-1 1,0 1-1,0-1 0,0 1 0,0-1 0,0 1 1,-1 0-1,1 0 0,0 0 0,0 0 1,0 0-1,-1 0 0,1 0 0,-2 0 0,-28 5 130,14 3-121,0 1 1,1 1-1,0 0 0,1 1 0,0 1 0,1 0 0,0 1 0,-13 16 0,5-7 189,15-15-196,-19 18 543,-39 49 1,60-67-568,0 0 1,0 0-1,0 1 1,1 0-1,0 0 1,0 0-1,1 1 1,0-1-1,0 1 1,1 0-1,0-1 0,0 14 1,2-20-67,0 0 0,0 0 0,0 0 0,1 0 0,-1 0 0,1 0 0,-1 0 0,1 0 0,0 0 0,0-1 0,0 1 0,0 0 0,0 0 0,0-1 0,0 1 0,0-1 0,1 1 0,-1-1 0,3 3 0,0-2 7,0 1 0,0-1 0,1 0 1,-1 0-1,1 0 0,-1 0 0,1-1 0,4 1 0,11 2 48,0-2-1,0 0 0,21-2 1,-32 0-26,8 0-6,0-1 1,0-1-1,22-5 0,-35 7 44,0-1-1,0 0 0,0 0 1,0 0-1,-1-1 0,1 1 1,0-1-1,-1 0 0,1 0 1,-1 0-1,1-1 0,-1 1 1,0-1-1,0 0 0,0 0 1,-1 0-1,1 0 0,-1 0 1,4-7-1,-5 9-33,-1 0 1,1 0-1,-1 0 0,0 0 0,1 0 1,-1-1-1,0 1 0,0 0 1,0 0-1,0 0 0,0 0 0,0-1 1,0 1-1,0 0 0,0 0 1,-1 0-1,1 0 0,0 0 0,-1 0 1,1 0-1,-1 0 0,1 0 0,-1 0 1,0 0-1,1 0 0,-1 0 1,0 0-1,0 0 0,1 0 0,-1 0 1,0 1-1,0-1 0,0 0 1,0 1-1,-2-2 0,-47-11-8,45 12-31,1 1-1,0-1 0,-1 0 1,1 0-1,0-1 0,0 1 1,-7-4-1,11 4-44,0 0 1,-1 0-1,1 0 1,0 0-1,0 1 1,0-1-1,1 0 1,-1 0-1,0 0 1,0 1-1,0-1 1,1 0-1,-1 0 1,0 0-1,1 1 1,-1-1-1,1 0 0,-1 0 1,1 1-1,-1-1 1,1 1-1,-1-1 1,1 0-1,-1 1 1,1-1-1,0 1 1,-1-1-1,1 1 1,0 0-1,0-1 1,-1 1-1,1 0 1,0-1-1,1 1 1,31-17-822,-30 16 847,1 0 0,-1 0 0,0 0 0,1 0-1,-1 1 1,1-1 0,-1 1 0,1 0 0,-1 0 0,1 1 0,-1-1-1,5 2 1,-6-2 17,0 1-1,-1 0 0,0 0 1,1 0-1,-1 0 0,0 0 1,1 1-1,-1-1 0,0 0 1,0 1-1,0-1 0,0 1 1,0-1-1,0 1 1,0-1-1,-1 1 0,1-1 1,-1 1-1,1 0 0,-1 0 1,1-1-1,-1 1 0,0 0 1,0-1-1,0 1 0,0 3 1,-5 144 1960,26-152-10517,-10-9 1703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6.342"/>
    </inkml:context>
    <inkml:brush xml:id="br0">
      <inkml:brushProperty name="width" value="0.025" units="cm"/>
      <inkml:brushProperty name="height" value="0.025" units="cm"/>
      <inkml:brushProperty name="color" value="#E71224"/>
    </inkml:brush>
  </inkml:definitions>
  <inkml:trace contextRef="#ctx0" brushRef="#br0">0 209 13741,'0'0'10308,"9"-2"-8840,20-5-247,-2 1-784,0 0 0,0-2-1,37-17 1,-59 23-348,0 0 0,0-1 0,-1 1-1,1-1 1,0 0 0,-1 0 0,0-1 0,0 1 0,0-1 0,0 0-1,0 0 1,-1 0 0,0-1 0,0 1 0,0-1 0,0 0 0,-1 0-1,0 0 1,0 0 0,0 0 0,-1 0 0,1 0 0,-1-1 0,0-7-1,0 11-77,-1 0 0,0 1 0,0-1 0,0 0 0,0 0 0,-1 1 0,1-1-1,0 0 1,-1 1 0,1-1 0,-1 1 0,1-1 0,-1 1 0,0-1 0,0 1 0,0-1-1,0 1 1,0-1 0,0 1 0,0 0 0,0 0 0,0 0 0,-1-1 0,1 1-1,0 0 1,-1 1 0,1-1 0,-1 0 0,1 0 0,-1 1 0,1-1 0,-1 0 0,0 1-1,1 0 1,-1-1 0,0 1 0,1 0 0,-1 0 0,0 0 0,1 0 0,-1 0 0,0 0-1,1 1 1,-1-1 0,0 0 0,1 1 0,-3 0 0,-2 1-37,0 0-1,1 0 1,-1 0 0,0 1 0,1 0 0,-1 0 0,1 0-1,0 0 1,0 1 0,0 0 0,-8 9 0,6-3 2,1 0 1,0 1 0,1 0-1,0 0 1,1 0-1,0 0 1,1 0 0,0 1-1,1 0 1,0 0 0,1-1-1,0 1 1,1 0 0,0 0-1,3 19 1,-2-28 16,-1 0 0,1-1 0,-1 1 0,1 0-1,0-1 1,0 1 0,1-1 0,-1 1 0,0-1 0,1 0 0,0 1 0,-1-1 0,1 0 0,0 0 0,0 0-1,0 0 1,0 0 0,0-1 0,1 1 0,-1-1 0,1 1 0,-1-1 0,1 0 0,-1 0 0,1 0 0,-1 0 0,1-1-1,0 1 1,0-1 0,-1 1 0,1-1 0,0 0 0,0 0 0,3-1 0,2 1 7,1-1 0,-1-1 1,0 1-1,0-1 0,0-1 0,0 1 0,0-2 1,-1 1-1,1-1 0,8-5 0,4-7 2,-1 0-1,0-2 1,30-37 0,-29 31 34,43-38 1,-68 104 492,-2-17-460,1-8-60,1 0-1,1 1 1,1-1-1,0 1 0,1 0 1,1 21-1,1-38-7,0 0 0,0 0-1,1 0 1,-1 0 0,0 0 0,1 0 0,-1 0 0,0 0-1,1 0 1,-1 0 0,1 0 0,0 0 0,-1 0-1,1 0 1,0-1 0,-1 1 0,1 0 0,0-1-1,0 1 1,0 0 0,-1-1 0,1 1 0,0-1 0,0 1-1,0-1 1,0 1 0,0-1 0,0 0 0,0 0-1,0 1 1,0-1 0,0 0 0,0 0 0,0 0-1,0 0 1,0 0 0,0 0 0,0 0 0,0-1 0,0 1-1,0 0 1,0-1 0,0 1 0,0 0 0,0-1-1,0 1 1,0-1 0,1-1 0,5 0 17,-1-1 0,1-1 1,-1 1-1,0-1 0,11-9 0,37-46-150,-41 43 8,0 0 0,2 2 0,-1-1 1,2 2-1,32-22 0,-47 34 108,-1 0 0,1 1 0,0-1 0,0 1 0,0-1 0,0 1 0,-1-1 0,1 1 0,0 0 0,0 0 0,0-1-1,0 1 1,0 0 0,0 0 0,0 0 0,0 0 0,0 0 0,0 0 0,0 0 0,0 0 0,0 0 0,0 1 0,0-1 0,0 0 0,0 1 0,0-1 0,-1 0 0,1 1 0,0-1 0,0 1 0,0 0 0,-1-1 0,1 1 0,0-1 0,0 1-1,-1 0 1,1 0 0,-1-1 0,1 1 0,-1 0 0,1 0 0,-1 0 0,1 0 0,-1 0 0,0 0 0,1 0 0,-1 0 0,0 0 0,0-1 0,0 1 0,0 2 0,2 9 15,-1 0-1,-1-1 1,-2 22 0,1-12-46,1-12-44,0 41-753,0-18-2951,0-15-2221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8.337"/>
    </inkml:context>
    <inkml:brush xml:id="br0">
      <inkml:brushProperty name="width" value="0.025" units="cm"/>
      <inkml:brushProperty name="height" value="0.025" units="cm"/>
    </inkml:brush>
  </inkml:definitions>
  <inkml:trace contextRef="#ctx0" brushRef="#br0">1 177 18257,'0'0'6342,"9"6"-5648,-1-1-623,1 0 0,0-1 1,0 0-1,1 0 0,-1-1 0,1-1 0,18 4 0,-25-6-51,0 1 0,0-1 0,0 0-1,0 0 1,0 0 0,0 0 0,0 0 0,0 0 0,0-1-1,-1 1 1,1-1 0,0 0 0,0 0 0,0 0 0,-1-1-1,1 1 1,-1 0 0,1-1 0,-1 0 0,1 1 0,-1-1-1,0 0 1,0 0 0,0-1 0,0 1 0,0 0 0,0-1-1,-1 1 1,1-1 0,-1 1 0,0-1 0,0 0 0,0 1-1,0-1 1,0 0 0,0-5 0,0 6 7,-1 0-1,1 0 1,-1 0 0,0 0-1,0 0 1,0 0 0,0 0 0,0 0-1,-1 0 1,1 0 0,0 0 0,-1 1-1,0-1 1,1 0 0,-3-3-1,2 4-31,1 0 0,-1 0-1,0 0 1,0 1 0,0-1-1,1 0 1,-1 1 0,0-1 0,0 0-1,0 1 1,0-1 0,0 1-1,0 0 1,-1-1 0,1 1-1,0 0 1,0 0 0,0-1-1,0 1 1,-2 0 0,0 1-13,0-1 1,0 1 0,0-1 0,1 1 0,-1 0 0,0 0 0,0 0 0,1 0-1,-1 1 1,1-1 0,-1 1 0,1-1 0,-1 1 0,1 0 0,0 0 0,0 0-1,0 0 1,0 1 0,-2 3 0,-2 3 73,2 1 1,-1 0-1,1 0 0,1 0 1,-1 0-1,-1 12 0,5-18-28,-1 0 0,1 0-1,-1 1 1,1-1 0,1 0-1,-1 0 1,0 0 0,3 7-1,-3-10-24,1 1-1,-1 0 1,1-1 0,0 1-1,0-1 1,0 1-1,0-1 1,0 0-1,0 1 1,0-1-1,0 0 1,1 0-1,-1 1 1,0-1 0,1 0-1,-1 0 1,1-1-1,-1 1 1,1 0-1,-1 0 1,3 0-1,2 0 1,0 1 0,0-1-1,1 0 1,-1-1 0,0 1 0,1-1-1,-1-1 1,1 1 0,-1-1-1,0 0 1,1 0 0,-1-1-1,0 0 1,0 0 0,0 0-1,0-1 1,-1 0 0,1 0-1,-1-1 1,1 1 0,-1-1-1,0 0 1,-1-1 0,6-5-1,0-1-2,-1 1 0,-1-2 0,0 1-1,0-1 1,-1-1 0,-1 1 0,0-1-1,0 0 1,-2 0 0,4-16 0,-37 77-705,26-39 729,0 0 0,1 0 1,0 0-1,0 0 0,1 1 0,0-1 1,1 1-1,0-1 0,0 1 0,3 12 1,-3-19-15,1-1 1,-1 1 0,1 0-1,0-1 1,0 1 0,0-1 0,0 1-1,0-1 1,0 1 0,1-1-1,-1 0 1,1 0 0,0 0-1,0 0 1,0 0 0,0 0-1,0 0 1,0 0 0,0-1-1,0 1 1,1-1 0,-1 0-1,1 0 1,-1 0 0,1 0-1,-1 0 1,1 0 0,0-1-1,-1 1 1,1-1 0,0 0-1,0 1 1,-1-1 0,1-1-1,0 1 1,-1 0 0,1-1-1,0 1 1,4-2 0,-3 0 15,1 0-1,-1 0 1,0 0 0,0-1-1,0 1 1,0-1 0,-1 0 0,1 0-1,-1 0 1,0-1 0,1 1 0,-1-1-1,-1 0 1,1 1 0,-1-1 0,4-7-1,2-6-39,0-1 0,9-27 0,-15 35-361,-7 18 158,-6 21 136,11-26 89,-1 1 0,1 0 0,0-1 0,0 1 0,0 0-1,0 0 1,1-1 0,-1 1 0,1-1 0,0 1 0,0 0 0,1-1-1,-1 0 1,1 1 0,-1-1 0,1 0 0,0 0 0,0 0 0,4 5 0,-4-7 5,0 0 0,0 1 1,0-1-1,0 0 1,0 0-1,0 0 1,0-1-1,0 1 0,0 0 1,0-1-1,0 1 1,1-1-1,-1 0 1,0 0-1,0 0 0,0 0 1,1 0-1,-1 0 1,0 0-1,0-1 1,0 1-1,1-1 0,-1 0 1,0 0-1,0 0 1,0 0-1,0 0 1,0 0-1,-1 0 0,1 0 1,0-1-1,0 1 1,1-3-1,5-4 62,0-1-1,0 1 1,-1-1-1,0-1 1,-1 1-1,0-1 0,-1-1 1,0 1-1,0-1 1,-1 1-1,0-1 1,-1 0-1,-1-1 1,1 1-1,-2 0 1,0-1-1,0 1 1,-1-1-1,-2-22 1,2 34-83,0 0 1,0-1 0,0 1 0,0 0 0,0-1-1,0 1 1,0 0 0,0-1 0,0 1 0,0 0-1,0-1 1,0 1 0,0 0 0,0-1 0,0 1-1,0 0 1,0-1 0,0 1 0,0 0 0,0 0-1,0-1 1,-1 1 0,1 0 0,0-1 0,0 1 0,0 0-1,-1 0 1,1-1 0,0 1 0,0 0 0,0 0-1,-1 0 1,1-1 0,0 1 0,-1 0 0,1 0-1,0 0 1,0 0 0,-1 0 0,1 0 0,0 0-1,-1-1 1,1 1 0,0 0 0,-1 0 0,1 0-1,0 0 1,-1 0 0,1 0 0,0 0 0,-1 1-1,1-1 1,0 0 0,-1 0 0,1 0 0,0 0-1,0 0 1,-1 0 0,1 1 0,0-1 0,-1 0-1,1 0 1,0 0 0,0 1 0,0-1 0,-1 0 0,1 1-1,-1 0-2,1-1 0,0 1-1,-1 0 1,1 0 0,-1 0-1,1 0 1,0 0-1,0 0 1,0 0 0,0 1-1,0-1 1,0 0 0,0 0-1,0 0 1,0 0 0,0 0-1,0 0 1,1 0 0,-1 0-1,0 0 1,1 0 0,-1 0-1,1 0 1,-1 0 0,1-1-1,1 3 1,-2-2 16,1 1 0,0 0-1,1-1 1,-1 1 0,0-1 0,0 0 0,1 1 0,-1-1 0,0 0 0,1 0-1,0 0 1,-1 0 0,1 0 0,-1 0 0,1 0 0,0 0 0,0-1 0,0 1 0,-1-1-1,1 0 1,0 1 0,0-1 0,0 0 0,0 0 0,0 0 0,-1 0 0,1 0-1,0 0 1,0-1 0,0 1 0,0-1 0,-1 1 0,1-1 0,0 0 0,2-1-1,0-1 25,1 0 0,-2-1 0,1 1 0,0-1 0,-1 0 0,1 0 0,-1 0 0,0-1 0,-1 1 0,1-1 0,2-5 0,5-17-41,-9 25-174,-6 16 71,-2 5 313,1 1 0,-6 37 0,11-52-183,0-1 1,1 1 0,-1 0-1,1 0 1,0 0 0,1 0-1,-1 0 1,1 0 0,0-1 0,0 1-1,0 0 1,1-1 0,-1 1-1,1-1 1,1 1 0,-1-1 0,5 8-1,-6-11-50,0 0 0,-1 0-1,1 0 1,0 0 0,0 0 0,0 0-1,0-1 1,0 1 0,0 0-1,0 0 1,0-1 0,0 1 0,0 0-1,0-1 1,0 1 0,1-1-1,-1 0 1,0 1 0,0-1 0,0 0-1,1 0 1,-1 0 0,0 1 0,0-1-1,1-1 1,-1 1 0,0 0-1,0 0 1,1 0 0,-1-1 0,0 1-1,0 0 1,0-1 0,1 1-1,-1-1 1,0 0 0,0 1 0,0-1-1,0 0 1,0 0 0,0 0-1,0 1 1,0-1 0,-1 0 0,1 0-1,0 0 1,-1 0 0,1-1-1,0 1 1,-1 0 0,1 0 0,-1 0-1,0 0 1,1-2 0,3-6-1496,-1 0-1,0 0 1,-1 0 0,0-1 0,1-16 0,-2-8-6115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8.684"/>
    </inkml:context>
    <inkml:brush xml:id="br0">
      <inkml:brushProperty name="width" value="0.025" units="cm"/>
      <inkml:brushProperty name="height" value="0.025" units="cm"/>
    </inkml:brush>
  </inkml:definitions>
  <inkml:trace contextRef="#ctx0" brushRef="#br0">5 1 17168,'-3'8'2178,"1"-1"-128,2 1-672,2 2-97,9 3-480,6 0-577,-1 3-160,6 0-96,-1 2-1570,-1 0-1537,3-1-2082,-1 0-1473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9.026"/>
    </inkml:context>
    <inkml:brush xml:id="br0">
      <inkml:brushProperty name="width" value="0.025" units="cm"/>
      <inkml:brushProperty name="height" value="0.025" units="cm"/>
    </inkml:brush>
  </inkml:definitions>
  <inkml:trace contextRef="#ctx0" brushRef="#br0">94 270 9737,'0'0'12172,"-7"0"-11649,3 0-469,0 1-1,1-1 1,-1 1 0,1 0 0,-1 0-1,1 0 1,-1 1 0,1-1 0,-1 1-1,1 0 1,0 0 0,0 0 0,0 0-1,0 0 1,0 1 0,1-1 0,-1 1-1,1 0 1,-1 0 0,1 0 0,0 0-1,0 0 1,1 0 0,-1 0 0,0 1-1,1-1 1,0 1 0,-2 6 0,2-6 5,0 0 1,0 0-1,0 0 0,0 0 1,1 1-1,-1-1 1,1 0-1,0 0 0,0 0 1,1 0-1,-1 1 1,1-1-1,0 0 0,0 0 1,0 0-1,1 0 1,-1-1-1,1 1 1,0 0-1,4 6 0,-3-7 8,0 0 0,0-1-1,1 0 1,-1 0 0,0 1-1,1-2 1,-1 1 0,1 0-1,0-1 1,-1 0 0,1 0-1,0 0 1,0 0 0,0 0 0,0-1-1,0 0 1,0 0 0,0 0-1,0 0 1,0 0 0,-1-1-1,9-2 1,-4 1-14,0-1-1,0 0 1,-1-1 0,1 0-1,-1 0 1,0 0 0,0-1 0,0 0-1,0-1 1,-1 1 0,8-9-1,1-4 51,0 0-1,23-38 1,-27 38-18,-1-1 0,-2 0 1,0 0-1,8-27 1,-13 36-108,-1-1 1,0 1 0,0-1-1,-1 1 1,-1-1 0,1 1-1,-2-1 1,1 0-1,-1 1 1,-4-16 0,4 23-4,-1 0-1,1 0 1,0 1 0,-1-1 0,0 0 0,1 1 0,-1-1 0,0 1 0,0-1-1,0 1 1,-1 0 0,1 0 0,-1 0 0,1 0 0,-1 0 0,0 1 0,1-1-1,-1 1 1,0 0 0,0-1 0,0 1 0,0 1 0,0-1 0,0 0 0,0 1-1,0 0 1,-1-1 0,1 1 0,0 0 0,-5 1 0,1 0 3,1 0-1,-1 0 1,1 0 0,0 1 0,0 0 0,0 0 0,-1 0 0,2 1-1,-1 0 1,0 0 0,1 1 0,-1-1 0,-8 10 0,9-8 17,0 0 1,0 1-1,1-1 1,0 1 0,0 0-1,0 1 1,1-1-1,0 1 1,1-1 0,-1 1-1,1 0 1,0 0-1,-1 10 1,3-13 0,0 1-1,0-1 1,1 0 0,-1 1-1,1-1 1,0 0 0,0 1 0,1-1-1,-1 0 1,1 0 0,0 0 0,0 0-1,0-1 1,0 1 0,1 0-1,0-1 1,-1 0 0,1 1 0,1-1-1,-1 0 1,0-1 0,7 5 0,5 2-498,0-1 1,0 0 0,1-1 0,25 7 0,-26-9 152,0 0 1,0 1-1,0 1 1,-1 0 0,15 10-1,-27-15 333,0 0 0,0-1 0,-1 1 0,1 0-1,-1 0 1,1 1 0,-1-1 0,0 0 0,1 0 0,-1 1-1,0-1 1,-1 1 0,1-1 0,0 1 0,-1-1 0,1 1-1,-1-1 1,0 1 0,0-1 0,0 1 0,0-1 0,-1 6-1,1 3-289,5-9-4845,2-5-1565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19.759"/>
    </inkml:context>
    <inkml:brush xml:id="br0">
      <inkml:brushProperty name="width" value="0.025" units="cm"/>
      <inkml:brushProperty name="height" value="0.025" units="cm"/>
    </inkml:brush>
  </inkml:definitions>
  <inkml:trace contextRef="#ctx0" brushRef="#br0">29 0 15855,'0'0'8483,"-3"9"-8259,-6 35 229,1-1 1,3 2 0,2-1-1,3 79 1,1-60-58,-1-62-377,-1 1 1,1-1 0,0 0 0,0 1-1,0-1 1,1 0 0,-1 1-1,0-1 1,0 0 0,1 1-1,-1-1 1,1 0 0,-1 0 0,1 1-1,-1-1 1,1 0 0,0 0-1,-1 0 1,1 0 0,1 2-1,-1-3 10,0 0-1,0 0 0,0 0 1,0 1-1,-1-1 0,1 0 1,0 0-1,0 0 0,0 0 1,0 0-1,0 0 0,-1-1 0,1 1 1,0 0-1,0 0 0,0-1 1,-1 1-1,1 0 0,0-1 1,0 1-1,-1-1 0,2 0 1,4-3 69,0-1 0,-1 0 1,0 0-1,0 0 0,8-11 1,34-73-190,-4 113-448,-28-18 552,1 0 0,0-1 0,-1-1 0,2 0 0,-1-1 0,0-1 0,1-1 1,-1 0-1,1-1 0,-1 0 0,1-2 0,-1 0 0,0-1 0,0 0 0,0-1 0,0-1 0,0-1 1,-1 0-1,0-1 0,0 0 0,13-11 0,-24 16-16,-1 1 0,1-1 0,-1 1 0,1 0 0,0 0 0,-1 0 0,1 1 1,0-1-1,0 1 0,-1 0 0,1 0 0,0 0 0,0 0 0,-1 1 0,1 0 0,0-1 0,0 1 0,-1 1 0,1-1 0,4 3 0,8 4-21,-1 0-1,1 2 1,15 12-1,-12-8 9,10 8-542,0 1 1,-1 1-1,-2 2 1,-1 1-1,-1 0 1,37 56-1,-54-71 629,-1 0-1,0 0 1,0 1-1,-1 0 1,-1 0-1,0 0 1,-1 1-1,2 16 1,-4-25-11,-1 0 0,1 1 0,-1-1-1,0 0 1,-1 1 0,1-1 0,-1 0 0,0 0 0,-1 0 0,1 1-1,-1-1 1,0 0 0,0-1 0,0 1 0,-1 0 0,0-1 0,0 1 0,0-1-1,0 0 1,-1 0 0,1 0 0,-1-1 0,-8 7 0,-1-3 309,0 0 0,-1-1 0,1 0 1,-1-1-1,0-1 0,0 0 0,-1-1 1,1 0-1,-1-1 0,0-1 0,-24-1 1,36 0-293,0 0 0,1 0 0,-1-1 1,0 1-1,1-1 0,-1 0 0,1 0 1,-1 0-1,1 0 0,0 0 0,-1 0 1,1-1-1,0 1 0,0-1 0,0 0 1,0 1-1,0-1 0,-3-4 0,2 1-34,0 1-1,0-1 0,0 0 1,1 0-1,0-1 1,0 1-1,0 0 0,-1-10 1,1-2-118,0 0 0,1 0 0,1 0-1,1 0 1,3-21 0,-1 25 27,0 0-1,1 0 0,0 1 1,1-1-1,1 1 0,0 0 1,0 1-1,1-1 1,1 1-1,0 1 0,0-1 1,1 1-1,0 1 0,19-15 1,-12 11-21,2 1 0,-1 0 0,2 1 0,-1 1 0,1 1 0,1 1 0,0 0 0,33-7 0,-29 10-852,28-7-2177,-23-3-4174,-15 2-2551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20.116"/>
    </inkml:context>
    <inkml:brush xml:id="br0">
      <inkml:brushProperty name="width" value="0.025" units="cm"/>
      <inkml:brushProperty name="height" value="0.025" units="cm"/>
    </inkml:brush>
  </inkml:definitions>
  <inkml:trace contextRef="#ctx0" brushRef="#br0">24 0 18962,'0'0'3107,"-22"66"-1826,22-29 225,-2 6-193,2 1-673,0 2-447,2 2-129,7 3-64,-5 3-769,5-6-1729,-8-1-1602,5-8 96,-6-3-4837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20.460"/>
    </inkml:context>
    <inkml:brush xml:id="br0">
      <inkml:brushProperty name="width" value="0.025" units="cm"/>
      <inkml:brushProperty name="height" value="0.025" units="cm"/>
    </inkml:brush>
  </inkml:definitions>
  <inkml:trace contextRef="#ctx0" brushRef="#br0">23 1 15983,'0'0'9257,"-23"55"-7912,23-43-608,0 0-385,6-2-288,1-2-832,0-7-3012,2-1-6278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48.812"/>
    </inkml:context>
    <inkml:brush xml:id="br0">
      <inkml:brushProperty name="width" value="0.025" units="cm"/>
      <inkml:brushProperty name="height" value="0.025" units="cm"/>
    </inkml:brush>
  </inkml:definitions>
  <inkml:trace contextRef="#ctx0" brushRef="#br0">94 186 10730,'-9'0'1874,"1"0"-2190,-60-1 7797,59 0-3003,50-2-3293,1287-116 128,-983 57-1387,-364 71-12498,3-9 2957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51.635"/>
    </inkml:context>
    <inkml:brush xml:id="br0">
      <inkml:brushProperty name="width" value="0.025" units="cm"/>
      <inkml:brushProperty name="height" value="0.025" units="cm"/>
    </inkml:brush>
  </inkml:definitions>
  <inkml:trace contextRef="#ctx0" brushRef="#br0">0 36 15150,'0'0'1853,"12"8"-1501,4 2-75,0 0 0,1-1 0,0-1 0,0-1 0,1 0 0,0-1 0,35 6 0,152 10-18,312-7-1,-410-15-220,1030-30 1606,-118-19-999,87-4 1043,-539 36-1320,-555 18-488,0 0 0,0 1 0,22 6 0,3 0-2171,1-6-3805,-15-5-2109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0:55.730"/>
    </inkml:context>
    <inkml:brush xml:id="br0">
      <inkml:brushProperty name="width" value="0.025" units="cm"/>
      <inkml:brushProperty name="height" value="0.025" units="cm"/>
    </inkml:brush>
  </inkml:definitions>
  <inkml:trace contextRef="#ctx0" brushRef="#br0">1 144 12716,'0'0'2296,"7"-4"-2195,10-4-40,1 0 0,0 2 0,0 0 0,1 0 0,32-3 0,113-9 547,-77 11-354,1075-38 2223,-675 80-2452,-9 0 195,467-83 1271,-130-1-1268,-184 60-248,-80 1 466,-507-13-276,70 3 212,-102-1-346,1 0 0,-1 1 0,1 1 0,-1 0 0,0 0-1,18 9 1,-17 5 358,-10-6-1410,-6-3-3589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33.401"/>
    </inkml:context>
    <inkml:brush xml:id="br0">
      <inkml:brushProperty name="width" value="0.025" units="cm"/>
      <inkml:brushProperty name="height" value="0.025" units="cm"/>
    </inkml:brush>
  </inkml:definitions>
  <inkml:trace contextRef="#ctx0" brushRef="#br0">795 190 5317,'-4'-1'226,"-187"-33"4588,75 15-5589,-217-7 1,287 26 806,-58 0 2723,104 0-2477,31 0-620,213 6 1447,366 55 0,-274-21 243,482-5 0,293-48-514,-7-94-24,-290 9 229,-268 79-3343,-543 19 1720,-2 0 307,0 0 1,-1 0-1,1 0 0,0 0 0,0 0 1,-1 0-1,1 0 0,0 0 0,0 0 0,-1 0 1,1 0-1,0-1 0,-1 1 0,1 0 0,0 0 1,-1-1-1,1 1 0,0 0 0,-1-1 1,1 1-1,0-2 0,1-8-7400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3.821"/>
    </inkml:context>
    <inkml:brush xml:id="br0">
      <inkml:brushProperty name="width" value="0.025" units="cm"/>
      <inkml:brushProperty name="height" value="0.025" units="cm"/>
    </inkml:brush>
  </inkml:definitions>
  <inkml:trace contextRef="#ctx0" brushRef="#br0">136 236 9097,'-10'0'704,"-67"-3"-517,38 0 287,30 3 378,11-1 609,143 2-1155,431-11 610,910-16-99,-996 56-740,165 3 246,240-86 1646,-593 27-1103,266-1 375,-75 4-544,-487 23-689,0 0 1,1-1-1,-1 0 1,0 0-1,0-1 1,9-2-1,-14 3-59,0 0 0,0 0 0,1 0 0,-1 1 0,0-1 0,0 0 0,0 0-1,0-1 1,0 1 0,0 0 0,0 0 0,-1 0 0,1-1 0,0 1 0,-1 0 0,1-1 0,-1 1 0,1 0 0,-1-1 0,0 1 0,1-1 0,-1 1 0,0-1 0,0 1-1,0-1 1,0 1 0,0-1 0,0 1 0,-1-1 0,1 1 0,-1-3 0,-14-30-4193,-20-7-3646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34.299"/>
    </inkml:context>
    <inkml:brush xml:id="br0">
      <inkml:brushProperty name="width" value="0.025" units="cm"/>
      <inkml:brushProperty name="height" value="0.025" units="cm"/>
    </inkml:brush>
  </inkml:definitions>
  <inkml:trace contextRef="#ctx0" brushRef="#br0">0 209 9897,'123'-4'3679,"96"-8"-3150,32-2-642,680-13 660,91-5 1789,608-10 557,-1583 42-2760,410-14 348,-448 13-589,48-8-581,-54 9 453,-1-1 0,1 0 0,-1 0 0,0 0 0,1 0 0,-1 0 0,0 0 1,1-1-1,-1 1 0,0-1 0,0 1 0,0-1 0,0 0 0,-1 0 0,1 0 0,0 0 0,-1 0 0,2-3 0,0-19-4264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35.047"/>
    </inkml:context>
    <inkml:brush xml:id="br0">
      <inkml:brushProperty name="width" value="0.025" units="cm"/>
      <inkml:brushProperty name="height" value="0.025" units="cm"/>
    </inkml:brush>
  </inkml:definitions>
  <inkml:trace contextRef="#ctx0" brushRef="#br0">0 3264 13645,'15'-13'-187,"58"-46"174,3 3 0,2 4 0,119-59 0,286-116 17,996-388 493,-987 416-273,2087-751 1968,67 218-2324,-2276 656 444,133-31-426,-479 102-826,-1-2 1,0-1-1,29-13 1,-15-4-3877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36.124"/>
    </inkml:context>
    <inkml:brush xml:id="br0">
      <inkml:brushProperty name="width" value="0.025" units="cm"/>
      <inkml:brushProperty name="height" value="0.025" units="cm"/>
    </inkml:brush>
  </inkml:definitions>
  <inkml:trace contextRef="#ctx0" brushRef="#br0">17 25 17264,'0'0'3593,"0"14"-3540,-13 245-20,10-205 4296,23-296-2664,-16 219-1652,4 20-272,14 27-363,-10-9 615,-5-8-47,0 0 1,0-1-1,1 0 1,0 0-1,1-1 1,-1 0-1,1-1 1,0 1-1,0-2 1,0 1-1,1-1 1,-1-1-1,1 0 1,-1 0-1,1-1 0,0 0 1,0-1-1,14-1 1,-16 1 63,0 0-1,0-1 1,0 0 0,-1 0-1,1-1 1,0 0 0,-1-1-1,1 1 1,-1-2 0,0 1-1,0-1 1,0 0 0,-1 0-1,1-1 1,-1 1 0,0-2-1,0 1 1,-1-1 0,1 0 0,-1 0-1,0 0 1,-1 0 0,6-11-1,-9 15 8,0-1 1,0 1-1,0-1 0,0 0 0,0 1 0,0-1 1,-1 0-1,1 1 0,-1-1 0,0 0 1,0 0-1,0 1 0,0-1 0,0 0 0,0 0 1,-1 1-1,0-1 0,1 0 0,-1 0 0,0 1 1,0-1-1,0 1 0,-1-1 0,1 1 0,-1 0 1,1-1-1,-1 1 0,0 0 0,0 0 0,0 0 1,0 0-1,0 1 0,-4-3 0,4 2-27,-1 1 1,0 0-1,1 1 0,-1-1 0,0 0 0,0 1 1,1 0-1,-1-1 0,0 1 0,0 0 0,0 0 1,0 1-1,1-1 0,-1 1 0,0-1 0,0 1 1,1 0-1,-1 0 0,0 0 0,1 0 0,-1 1 1,1-1-1,-1 1 0,1-1 0,0 1 0,0 0 1,0 0-1,0 0 0,0 0 0,0 0 0,0 1 1,-2 3-1,-2 3-3,1-1 0,-1 2 0,2-1 0,-1 1 0,1-1 0,0 1 0,1 1 0,1-1 0,-1 0 0,1 1 0,1-1 0,0 1 0,1 13 0,1-21-41,-1-1 0,1 1 0,0-1 0,0 1-1,0-1 1,0 0 0,0 1 0,1-1 0,-1 0-1,1 0 1,0 0 0,-1 0 0,1 0 0,0 0-1,0-1 1,0 1 0,0-1 0,1 1-1,-1-1 1,0 0 0,1 0 0,-1 1 0,0-2-1,1 1 1,-1 0 0,1-1 0,4 1 0,9 2-944,0 0 0,1-1 0,17-1 0,-30-1 710,42 0-4036,-2 0-1815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36.577"/>
    </inkml:context>
    <inkml:brush xml:id="br0">
      <inkml:brushProperty name="width" value="0.025" units="cm"/>
      <inkml:brushProperty name="height" value="0.025" units="cm"/>
    </inkml:brush>
  </inkml:definitions>
  <inkml:trace contextRef="#ctx0" brushRef="#br0">151 1 9865,'0'0'7010,"-11"3"-4304,3 0-2568,0 1 0,0 0 0,0 0 0,1 0 0,-1 1 0,1 0 0,1 1 0,-1-1 0,1 1 0,0 0 0,0 1 0,0 0 0,1 0 0,0 0 0,1 0 0,0 1 0,0 0 0,0-1 0,-2 11 0,2-6-87,0 1-1,1-1 0,1 1 1,0 0-1,1-1 1,1 1-1,0 0 1,0 0-1,1 0 1,5 21-1,2-4-103,1-1-1,2 0 1,18 34 0,-29-63 59,0 1 0,0-1 0,0 0 0,0 0 0,0 1 0,0-1 0,1 0 0,-1 0 0,0 0 0,0 0 0,0 1 0,0-1 0,1 0 0,-1 0 0,0 0 0,0 0 0,0 1 0,1-1 0,-1 0 0,0 0 0,0 0 0,1 0 0,-1 0 0,0 0 0,0 0 0,0 0 0,1 0 0,-1 0 0,0 0 0,0 0 1,1 0-1,-1 0 0,0 0 0,0 0 0,1 0 0,-1 0 0,0 0 0,0 0 0,1 0 0,-1 0 0,0-1 0,0 1 0,0 0 0,1 0 0,-1 0 0,0 0 0,0 0 0,0-1 0,0 1 0,1 0 0,-1 0 0,0 0 0,0-1 0,0 1 0,0 0 0,0 0 0,0 0 0,0-1 0,1 1 0,-1 0 0,0 0 0,0-1 0,0 1 0,0 0 0,0 0 0,0-1 0,0 1 0,0 0 0,0-1 0,7-21 874,-6 20-761,25-141 1396,-22 109-1513,2 0 1,1 0-1,1 1 0,16-39 1,-22 70-24,-1 0 1,1 0 0,0 0 0,0 0 0,-1 1 0,1-1-1,1 1 1,-1-1 0,0 1 0,0 0 0,0 0 0,1 0-1,-1 0 1,0 0 0,1 1 0,-1-1 0,1 1 0,-1-1-1,1 1 1,-1 0 0,1 0 0,-1 0 0,1 0 0,-1 0-1,1 1 1,-1-1 0,5 3 0,7-1-32,0 2-1,-1 0 1,20 8 0,-30-11 24,0 0 1,-1 1 0,1-1 0,0 1 0,0-1 0,0 1 0,-1 0-1,1 0 1,-1 0 0,0 0 0,1 0 0,-1 1 0,0-1 0,0 1-1,-1 0 1,1-1 0,0 1 0,-1 0 0,0 0 0,0 0 0,0 0-1,1 4 1,-2-5 36,0 1 0,0 0 0,-1 0 0,0 0 0,1-1 0,-1 1 0,0 0 0,0-1 0,-1 1 0,1-1 0,0 1 0,-1-1 0,1 1 0,-1-1 0,0 0 0,0 0-1,0 0 1,0 0 0,0 0 0,0 0 0,-1-1 0,1 1 0,-1-1 0,-4 2 0,-5 5 103,-2-2 0,1 0-1,-1 0 1,0-2 0,0 1-1,0-2 1,-1 0 0,1-1-1,-1 0 1,1-1 0,-1 0-1,-22-3 1,36 2-193,1 0 0,-1 0 0,0 0 0,0 0 0,0-1 0,1 1 0,-1 0 0,0 0 1,1-1-1,-1 1 0,0 0 0,0-1 0,1 1 0,-1-1 0,1 1 0,-1-1 0,0 1 0,1-1 0,-1 1 0,1-1 0,-1 1 0,1-1 0,-1 0 0,1 1 0,0-1 0,-1 0 0,1 0 0,0 1 0,-1-1 0,1 0 0,0 0 0,0 1 0,0-1 0,0 0 0,0 0 1,0 1-1,0-1 0,0 0 0,0 0 0,0 0 0,0 1 0,0-1 0,1 0 0,-1 0 0,0 1 0,1-1 0,-1 0 0,1-1 0,1-1-641,0-1 0,0 0 0,1 1 0,-1 0 0,1-1 0,0 1 1,5-5-1,25-16-4521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36.950"/>
    </inkml:context>
    <inkml:brush xml:id="br0">
      <inkml:brushProperty name="width" value="0.025" units="cm"/>
      <inkml:brushProperty name="height" value="0.025" units="cm"/>
    </inkml:brush>
  </inkml:definitions>
  <inkml:trace contextRef="#ctx0" brushRef="#br0">48 1 1121,'0'0'13533,"-3"10"-9914,-9 30-2108,5-21-1032,1 1 0,0 0 0,2 0 0,0 0 0,1 1 0,0 38 0,3-57-469,1-1 1,-1 1-1,0-1 1,1 1 0,-1-1-1,1 1 1,0-1 0,-1 0-1,1 1 1,0-1 0,0 0-1,-1 0 1,1 0 0,0 1-1,1-1 1,-1 0 0,0 0-1,0 0 1,0-1-1,3 2 1,-4-1 14,1-1-1,-1 0 1,1 0 0,0 0 0,-1 0-1,1 0 1,0 0 0,-1 0-1,1 0 1,-1 0 0,1 0 0,0-1-1,-1 1 1,1 0 0,-1 0-1,1 0 1,-1-1 0,1 1-1,0 0 1,-1-1 0,1 1 0,-1-1-1,0 1 1,1 0 0,-1-1-1,1 1 1,-1-1 0,0 1 0,1-1-1,-1 1 1,0-1 0,1 0-1,-1 1 1,0-1 0,0 1-1,0-1 1,1 0 0,-1 1 0,0-1-1,0 1 1,0-1 0,0 0-1,0 1 1,0-1 0,0 0-1,0 1 1,-1-2 0,2-16 157,-2-1-1,0 0 1,-1 0 0,-1 0-1,0 1 1,-2-1 0,-6-18 0,5 19-184,9 18-621,-1 0 0,1 0 0,-1 0 0,1 0-1,-1 1 1,0 0 0,1-1 0,-1 1 0,0 0 0,1 0 0,-1 0 0,3 2 0,29 10-3982,-1-7-40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37.281"/>
    </inkml:context>
    <inkml:brush xml:id="br0">
      <inkml:brushProperty name="width" value="0.025" units="cm"/>
      <inkml:brushProperty name="height" value="0.025" units="cm"/>
    </inkml:brush>
  </inkml:definitions>
  <inkml:trace contextRef="#ctx0" brushRef="#br0">145 4 15631,'0'0'1836,"-9"3"-309,-1 3-1184,-1 0 0,1 0 0,0 1 0,1 0 0,-1 1 0,2 0 0,-11 12 0,14-15-239,0 1-1,0 0 1,1 0-1,0 0 1,0 1 0,0-1-1,1 1 1,0 0-1,1 0 1,-1 0-1,1 1 1,1-1-1,-1 0 1,0 10-1,2-15-100,1-1-1,-1 0 0,0 1 1,0-1-1,0 0 1,1 0-1,-1 1 0,1-1 1,-1 0-1,1 0 0,-1 0 1,1 0-1,0 0 0,0 1 1,-1-1-1,1 0 1,0-1-1,0 1 0,0 0 1,0 0-1,0 0 0,0 0 1,0-1-1,0 1 0,0-1 1,1 1-1,-1-1 1,0 1-1,0-1 0,1 1 1,-1-1-1,0 0 0,0 0 1,1 0-1,-1 0 1,0 0-1,1 0 0,-1 0 1,2-1-1,1 1 21,0 0 0,0-1 0,0 0 0,-1 1 1,1-2-1,0 1 0,0 0 0,-1-1 0,1 1 0,-1-1 0,0 0 0,5-4 0,0-4 51,0 0 0,-1 0-1,-1-1 1,0 0 0,0-1-1,-1 1 1,0-1 0,-1 0-1,0 0 1,-1-1 0,-1 1-1,0-1 1,-1 1 0,1-21-1,-14 67 994,0-8-890,11-20-105,-1 0 0,1 0 0,0 1 0,0-1 0,1 0-1,-1 0 1,2 0 0,-1 1 0,1-1 0,-1 0 0,2 0 0,1 8-1,-1-10-63,0 0-1,1-1 0,-1 1 0,1-1 0,-1 1 1,1-1-1,0 0 0,0 0 0,1 0 1,-1-1-1,1 1 0,-1-1 0,1 0 0,0 0 1,0 0-1,0 0 0,0-1 0,0 0 0,4 2 1,4 0-416,-1-1 1,1 0 0,24 1 0,12-4-4450,-9-6-2959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37.824"/>
    </inkml:context>
    <inkml:brush xml:id="br0">
      <inkml:brushProperty name="width" value="0.025" units="cm"/>
      <inkml:brushProperty name="height" value="0.025" units="cm"/>
    </inkml:brush>
  </inkml:definitions>
  <inkml:trace contextRef="#ctx0" brushRef="#br0">166 30 15407,'0'0'6785,"-7"-5"-6145,-26-17-207,32 21-419,0 1 1,0 0-1,0 0 1,0-1 0,0 1-1,-1 0 1,1 0-1,0 0 1,0 0 0,0 0-1,0 0 1,0 0-1,0 1 1,0-1-1,0 0 1,0 0 0,0 1-1,0-1 1,0 1-1,0-1 1,0 1 0,0-1-1,1 1 1,-1 0-1,-1 0 1,-17 21 37,14-15-40,-1 0-36,0 0-1,1 1 1,0-1 0,0 1 0,1 0-1,-6 16 1,9-22 18,0 0 0,1 0 1,-1 1-1,1-1 0,-1 1 0,1-1 0,0 1 0,0-1 0,0 0 0,0 1 0,0-1 0,0 1 0,1-1 0,-1 1 1,1-1-1,0 0 0,0 1 0,0-1 0,0 0 0,0 0 0,0 0 0,0 0 0,1 0 0,-1 0 0,1 0 0,-1 0 1,1 0-1,0-1 0,4 4 0,5 1-22,1 0 1,-1-1-1,2 0 0,-1 0 1,14 2-1,-15-4-3,0 0 1,-1 0-1,1 1 0,-1 1 1,0-1-1,-1 2 0,15 9 1,-23-15 31,-1 1 0,1-1 0,-1 0 0,1 0 0,-1 1 0,1-1 0,-1 1 0,1-1 0,-1 0 0,1 1 0,-1-1 0,0 1 0,1-1 0,-1 1 0,0-1 0,0 1 0,1-1 0,-1 1 0,0 0 0,0-1 0,0 1 0,1-1 0,-1 1 0,0 0 0,0-1 0,0 1 0,0-1 0,0 1 1,0 0-1,-1-1 0,1 1 0,0-1 0,0 1 0,0-1 0,0 1 0,-1 0 0,1-1 0,0 1 0,-1-1 0,1 1 0,0-1 0,-1 1 0,1-1 0,0 0 0,-1 1 0,1-1 0,-1 1 0,1-1 0,-1 0 0,1 1 0,-1-1 0,1 0 0,-1 0 0,1 1 0,-2-1 0,-35 11 374,36-11-370,-19 4-308,0-1-1,0 0 1,-1-2-1,1 0 1,-1-2-1,-36-5 1,56 6 136,0 0 1,1 0 0,-1 0-1,0-1 1,0 1 0,1 0-1,-1-1 1,0 1 0,0 0-1,1-1 1,-1 1 0,0-1-1,1 1 1,-1-1 0,1 0-1,-1 1 1,0-1 0,1 0-1,0 1 1,-1-1 0,1 0-1,-1 1 1,1-1 0,0 0-1,-1 0 1,1 1 0,0-1-1,0 0 1,0 0 0,0 0-1,-1 0 1,1 1 0,0-1-1,1 0 1,-1 0 0,0 0-1,0-1 1,5-13-5327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38.868"/>
    </inkml:context>
    <inkml:brush xml:id="br0">
      <inkml:brushProperty name="width" value="0.025" units="cm"/>
      <inkml:brushProperty name="height" value="0.025" units="cm"/>
    </inkml:brush>
  </inkml:definitions>
  <inkml:trace contextRef="#ctx0" brushRef="#br0">90 354 9865,'0'0'12572,"4"-9"-12454,6-29-12,-10 37-106,0 0 0,0 0 0,0 0 0,0 0 1,0 1-1,-1-1 0,1 0 0,0 0 0,-1 0 0,1 1 0,-1-1 0,1 0 0,0 0 0,-1 1 0,0-1 0,1 1 0,-1-1 0,1 0 0,-1 1 0,0-1 0,1 1 0,-1-1 0,0 1 0,0 0 0,1-1 0,-1 1 0,0 0 0,0-1 0,0 1 0,1 0 0,-1 0 0,0 0 0,0 0 0,0 0 0,0 0 0,0 0 0,1 0 0,-1 0 0,0 0 0,0 0 0,-1 1 0,-34 8-139,33-7 125,0 1-1,-1 0 1,1 0 0,0 0 0,1 0 0,-1 0 0,0 0 0,1 1-1,0-1 1,0 1 0,0 0 0,0-1 0,1 1 0,-1 0 0,1 0-1,0 0 1,-1 8 0,2-10 12,-1 0 0,1 1 0,0-1 0,0 0 0,0 0 0,1 1-1,-1-1 1,1 0 0,-1 0 0,1 0 0,0 1 0,-1-1 0,1 0 0,0 0 0,1 0 0,-1 0 0,0-1-1,0 1 1,1 0 0,-1 0 0,1-1 0,0 1 0,-1-1 0,1 1 0,0-1 0,0 0 0,0 0 0,0 0-1,0 0 1,0 0 0,0 0 0,0 0 0,4 0 0,6 2 3,-1-2 0,0 1 0,1-2 0,-1 1 0,1-2 0,-1 1 0,1-2 0,-1 1 0,0-2 0,0 1 0,14-6 0,-8 1 110,0-1-1,0 0 0,-1-1 1,0-1-1,-1-1 0,17-13 1,-28 46 416,-4-18-516,0 1 0,0-1-1,1 0 1,-1 1 0,1-1 0,0 0 0,0 0 0,3 5-1,-2-7-19,0 0 1,1-1-1,-1 1 0,0-1 0,1 1 0,-1-1 0,1 0 0,0 0 1,0 0-1,-1-1 0,1 1 0,0 0 0,0-1 0,0 0 0,-1 0 1,1 0-1,0 0 0,0 0 0,0 0 0,0-1 0,-1 0 0,1 1 1,4-3-1,2 0-234,-1 0 0,1 0 1,-1-1-1,0-1 0,0 1 1,8-7-1,-4 0-600,0 0-1,-1-1 1,-1 0 0,0 0-1,0-1 1,-1 0 0,-1-1-1,12-27 1,3-14-399,15-60 1,-16 49 2687,-20 60 4992,-6 22-4048,-20 84-2767,21-16-500,14 133-1,-9-198 754,-6-52 693,-2 1 1,-1-1-1,-2 1 1,-1 1-1,-17-38 0,108 110-910,-59-33-243,-1 0-1,1-2 1,38 7 0,-41-10-387,-1-2 0,1 1 0,0-2 0,-1-1 0,20-2 0,-35 2 1040,0 0 0,0 1 0,0-1 0,0 0 0,-1 0 0,1-1 0,0 1 0,-1-1-1,1 1 1,-1-1 0,1 0 0,-1 0 0,0 0 0,1 0 0,-1 0 0,0-1-1,-1 1 1,1-1 0,0 1 0,-1-1 0,1 1 0,-1-1 0,0 0 0,0 0 0,0 0-1,0 0 1,-1 0 0,1 0 0,-1 0 0,1-5 0,-2 8 7,1-1 0,-1 1 1,1-1-1,0 0 0,-1 1 1,1-1-1,-1 1 0,0-1 1,1 1-1,-1-1 0,1 1 0,-1-1 1,0 1-1,1 0 0,-1-1 1,0 1-1,0 0 0,1 0 1,-1-1-1,0 1 0,0 0 0,1 0 1,-1 0-1,0 0 0,0 0 1,1 0-1,-1 0 0,0 0 1,0 0-1,1 1 0,-1-1 1,0 0-1,0 0 0,1 1 0,-1-1 1,0 0-1,1 1 0,-2 0 1,-31 13 1004,25-8-868,1 1 0,-1 0 0,1 1 1,1 0-1,-7 10 0,11-16-177,0 1 0,1-1 0,-1 1 0,0-1 0,1 1 0,0 0 0,0 0 0,0 0 1,0 0-1,0 0 0,1 0 0,-1 0 0,1 0 0,0 0 0,-1 0 0,1 0 0,1 0 0,-1 0 0,0 0 0,1 0 0,0 0 1,1 3-1,-1-4-23,1 0 1,0 0 0,0 0 0,-1-1-1,1 1 1,0-1 0,0 0 0,1 1 0,-1-1-1,0 0 1,0 0 0,0 0 0,1-1-1,-1 1 1,1-1 0,-1 1 0,0-1-1,1 0 1,-1 1 0,1-1 0,-1-1 0,1 1-1,-1 0 1,0 0 0,1-1 0,-1 0-1,3 0 1,3-1 28,0 0 0,0-1 0,0 0-1,-1 0 1,1-1 0,12-7 0,-5-1-52,0-1 1,-1 0-1,0-1 1,-1-1-1,-1 0 1,0-1-1,-1 0 1,10-22-1,-25 49-81,0 0 0,0 0 0,1 0 0,1 0-1,-2 16 1,3-24-24,1 0 1,-1 0-1,1 0 0,0 0 0,0 0 0,0 0 0,0 0 0,0 0 0,1 0 1,0 0-1,-1 0 0,1 0 0,0 0 0,0 0 0,1-1 0,-1 1 1,1 0-1,-1-1 0,1 1 0,0-1 0,0 1 0,0-1 0,0 0 0,0 0 1,1 0-1,-1 0 0,1 0 0,-1-1 0,1 1 0,0-1 0,4 3 1,-1-3-648,0 1 0,0-1 1,0-1-1,0 1 0,0-1 1,0 0-1,0 0 1,0-1-1,0 0 0,-1 0 1,10-2-1,11-13-2980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39.842"/>
    </inkml:context>
    <inkml:brush xml:id="br0">
      <inkml:brushProperty name="width" value="0.025" units="cm"/>
      <inkml:brushProperty name="height" value="0.025" units="cm"/>
    </inkml:brush>
  </inkml:definitions>
  <inkml:trace contextRef="#ctx0" brushRef="#br0">81 7 10954,'0'0'127,"0"0"-1,0-1 1,0 1-1,1 0 1,-1 0-1,0 0 1,0-1-1,0 1 1,0 0-1,0 0 1,0 0-1,0-1 1,0 1-1,-1 0 1,1 0-1,0 0 1,0-1-1,0 1 1,0 0-1,0 0 1,0 0-1,0-1 1,0 1-1,0 0 1,-1 0-1,1 0 0,0 0 1,0 0-1,0-1 1,0 1-1,-1 0 1,1 0-1,0 0 1,0 0-1,0 0 1,0 0-1,-1 0 1,1 0-1,0-1 1,0 1-1,0 0 1,-1 0-1,1 0 1,0 0-1,-1 0 1,-10 8 1352,-8 15-1378,11-7 30,1-1 0,1 1 0,0 0 0,1 1 0,1 0 0,1-1 0,-3 31 0,6 128-226,2-89-265,16-118 2800,-9 9-2158,-1-1 0,-1 0 0,-1 0 0,-1-1 0,-1 1 1,1-43-1,-7 60-497,-3 14 28,-3 16 18,7-17 171,1 0 1,0 0-1,1 0 1,0 0-1,-1 0 1,2 0 0,-1 0-1,1 0 1,0 0-1,0-1 1,1 1 0,-1-1-1,1 1 1,1-1-1,-1 0 1,8 8-1,-9-10 12,1 0-1,0-1 1,0 1-1,0-1 0,0 0 1,1 0-1,-1 0 1,0-1-1,1 1 0,-1-1 1,1 0-1,0 0 1,-1 0-1,1 0 0,0-1 1,0 1-1,0-1 1,-1 0-1,1 0 0,0 0 1,0-1-1,-1 1 1,1-1-1,0 0 0,-1 0 1,1-1-1,0 1 1,6-4-1,4-4 12,-1-1 0,1-1 0,-2 0-1,1-1 1,-1 0 0,-1 0 0,12-19 0,2 1 22,-25 30-48,0 0 1,0 0 0,0-1 0,0 1 0,0 0 0,0 0 0,0 0 0,1-1 0,-1 1-1,0 0 1,0 0 0,0 0 0,0-1 0,1 1 0,-1 0 0,0 0 0,0 0 0,0 0-1,1 0 1,-1 0 0,0-1 0,0 1 0,1 0 0,-1 0 0,0 0 0,0 0 0,0 0 0,1 0-1,-1 0 1,0 0 0,0 0 0,1 0 0,-1 0 0,0 0 0,0 0 0,1 0 0,-1 0-1,0 0 1,0 1 0,1-1 0,2 13-28,-8 36-50,3-20 50,2-17 32,-1-9 7,1 1 1,0 0 0,0 0 0,0 0 0,1 0-1,-1 0 1,1 0 0,0 0 0,3 7 0,-3-10-7,1 1 0,-1-1 1,1 0-1,0 1 1,-1-1-1,1 0 0,0 0 1,0 0-1,0 0 0,0 0 1,0-1-1,0 1 1,0 0-1,0-1 0,0 0 1,0 1-1,0-1 0,0 0 1,0 0-1,0 0 1,4-1-1,2 1 14,0-1 1,1 0-1,-1-1 1,0 0-1,0 0 0,0-1 1,0 1-1,-1-2 1,1 1-1,-1-1 0,0 0 1,12-10-1,-7 6 119,-10 14 77,-2-3-198,1 1 0,0-1 1,0 0-1,0 0 0,0 0 0,0 0 0,1 0 1,-1 0-1,1 0 0,0-1 0,4 5 0,-1-5 28,0 0 0,0-1 0,0 1 0,0-1 0,0-1 0,0 1 0,0-1 0,1 0 0,-1 0 0,0 0 0,0-1 0,1 0 0,-1 0 1,0 0-1,0-1 0,0 1 0,0-1 0,-1-1 0,6-2 0,-4 2-14,0 0 0,0-1 0,0 0 0,-1 0 0,1-1 0,-1 1 0,0-1 0,0 0 0,-1-1 0,1 1 0,-1-1 0,0 0 0,5-12 0,-8 17-32,0 0-1,-1-1 1,1 1-1,-1-1 1,1 1-1,-1-1 1,0 1-1,0-1 1,1 1-1,-1-1 1,0 1-1,0-1 1,-1 1-1,1-1 1,0 1 0,0-1-1,-1 1 1,1-1-1,-1 1 1,1 0-1,-1-1 1,0 1-1,0 0 1,1-1-1,-1 1 1,0 0-1,0 0 1,0 0-1,0-1 1,0 1-1,-1 0 1,1 1 0,0-1-1,0 0 1,-1 0-1,1 0 1,0 1-1,-1-1 1,1 1-1,-1-1 1,1 1-1,-1 0 1,1-1-1,-1 1 1,1 0-1,-1 0 1,1 0 0,-1 0-1,1 0 1,-3 1-1,2-1-11,-1-1 1,1 1-1,0 0 0,-1 0 1,1 1-1,0-1 0,-1 0 1,1 1-1,0-1 0,0 1 1,0 0-1,-1 0 0,1 0 1,0 0-1,0 0 0,0 0 1,0 1-1,1-1 0,-1 1 1,0-1-1,0 1 0,1 0 1,-1-1-1,1 1 0,0 0 1,-1 0-1,1 0 0,0 0 1,0 0-1,0 1 0,0 1 1,1-2 7,1 0 1,0 0 0,-1 0-1,1 0 1,0 0 0,0 0-1,0-1 1,0 1 0,1 0-1,-1-1 1,0 1 0,1-1-1,-1 1 1,1-1 0,-1 0-1,1 0 1,0 0 0,-1 1-1,1-2 1,0 1 0,0 0-1,0 0 1,0 0 0,4 0-1,51 13-731,-56-14 684,80 11-1817,-42-9 2948,-1 0-1,0-3 0,39-5 1,-75 6-1194,0 0 0,0-1 0,0 1 0,0-1 0,0 1 0,0-1 0,0 0 0,0 0 0,0 1 0,0-2 0,-1 1 0,1 0 0,0 0 0,-1 0 0,2-2 0,-1 1-297,-1 0-1,0 0 1,0-1 0,1 1-1,-1 0 1,-1 0 0,1-1-1,0 1 1,-1 0 0,1-1-1,-1 1 1,0-1-1,1-2 1,-1-27-6875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40.202"/>
    </inkml:context>
    <inkml:brush xml:id="br0">
      <inkml:brushProperty name="width" value="0.025" units="cm"/>
      <inkml:brushProperty name="height" value="0.025" units="cm"/>
    </inkml:brush>
  </inkml:definitions>
  <inkml:trace contextRef="#ctx0" brushRef="#br0">1 32 19827,'0'0'5541,"73"-31"-9705,-35 33-4036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6.570"/>
    </inkml:context>
    <inkml:brush xml:id="br0">
      <inkml:brushProperty name="width" value="0.025" units="cm"/>
      <inkml:brushProperty name="height" value="0.025" units="cm"/>
    </inkml:brush>
  </inkml:definitions>
  <inkml:trace contextRef="#ctx0" brushRef="#br0">1 511 7944,'0'0'8311,"6"-13"-6997,37-72 730,60-88 1,36-66-417,-159 294-1329,4 0 0,2 2 0,-11 80 0,18-33-1596,7-104 1201,0 0 0,0-1 1,1 1-1,-1-1 1,0 1-1,0 0 0,1-1 1,-1 1-1,0 0 1,1 0-1,-1-1 1,0 1-1,1 0 0,-1 0 1,1-1-1,-1 1 1,0 0-1,1 0 0,-1 0 1,1 0-1,-1 0 1,0-1-1,1 1 0,-1 0 1,1 0-1,-1 0 1,1 0-1,-1 0 0,1 0 1,-1 1-1,0-1 1,1 0-1,-1 0 1,1 0-1,-1 0 0,1 0 1,-1 1-1,0-1 1,1 0-1,-1 0 0,0 1 1,1-1-1,-1 0 1,0 0-1,1 1 0,-1-1 1,0 0-1,0 1 1,1-1-1,-1 1 0,0-1 1,0 0-1,0 1 1,1-1-1,-1 1 1,0-1-1,0 0 0,0 1 1,0-1-1,0 1 1,0-1-1,0 1 0,0 0 1,11-20-6082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4.645"/>
    </inkml:context>
    <inkml:brush xml:id="br0">
      <inkml:brushProperty name="width" value="0.025" units="cm"/>
      <inkml:brushProperty name="height" value="0.025" units="cm"/>
    </inkml:brush>
  </inkml:definitions>
  <inkml:trace contextRef="#ctx0" brushRef="#br0">277 136 11243,'8'-18'1751,"-4"5"-783,1 0-1,0 0 1,1 1-1,0 0 1,1 1-1,0-1 1,18-19-1,-25 31-940,1 0 0,-1 0-1,0 0 1,1 1-1,-1-1 1,0 0 0,1 0-1,-1 0 1,0 1 0,0-1-1,1 0 1,-1 1 0,0-1-1,0 0 1,1 1 0,-1-1-1,0 0 1,0 1-1,0-1 1,0 0 0,0 1-1,0-1 1,1 1 0,-1-1-1,0 0 1,0 1 0,0-1-1,0 1 1,0-1-1,0 0 1,-1 1 0,1-1-1,0 1 1,0-1 0,0 0-1,0 1 1,-1 21-25,-7 12 203,-1 0 1,-2-1-1,-1-1 0,-24 44 1,15-31-187,-148 293-256,109-222-3546,49-101 178,0-14-2457,6-5 857</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41.307"/>
    </inkml:context>
    <inkml:brush xml:id="br0">
      <inkml:brushProperty name="width" value="0.025" units="cm"/>
      <inkml:brushProperty name="height" value="0.025" units="cm"/>
    </inkml:brush>
  </inkml:definitions>
  <inkml:trace contextRef="#ctx0" brushRef="#br0">14 1 10954,'0'0'5937,"1"9"-5473,-8 121 1070,3-95-1186,2-1-1,1 1 1,1 0 0,10 62 0,-10-93-384,1 0 1,0 0 0,0-1 0,0 1 0,1 0-1,-1-1 1,1 1 0,0-1 0,0 0 0,0 0-1,1 1 1,-1-1 0,1-1 0,0 1 0,-1 0-1,1-1 1,0 1 0,1-1 0,-1 0 0,0 0-1,1 0 1,-1 0 0,1-1 0,-1 1 0,1-1-1,0 0 1,0 0 0,5 0 0,-4-1-48,0 0 1,0 0-1,1-1 0,-1 1 1,0-1-1,0 0 1,0-1-1,0 0 1,0 1-1,0-1 1,0-1-1,-1 1 0,1-1 1,-1 0-1,0 0 1,0 0-1,0 0 1,0-1-1,0 0 0,5-6 1,2-6-135,0-1 1,-1 0-1,-1 0 0,0-1 1,-1 0-1,-2-1 0,1 1 1,3-23-1,-3 3 897,-2-1-1,-1-1 1,-1-40 0,-3 80-656,0 0 1,-1 0-1,1 1 1,0-1-1,0 0 1,-1 0 0,1 0-1,0 0 1,0 1-1,-1-1 1,1 0-1,0 0 1,-1 0 0,1 0-1,0 0 1,-1 0-1,1 0 1,0 0-1,-1 0 1,1 0 0,0 0-1,0 0 1,-1 0-1,1 0 1,0 0-1,-1 0 1,1 0 0,0 0-1,-1 0 1,1 0-1,0-1 1,0 1-1,-1 0 1,1 0 0,0 0-1,0 0 1,-1-1-1,1 1 1,0 0-1,0 0 1,0-1 0,-1 1-1,1 0 1,0 0-1,0-1 1,0 1-1,0 0 1,-1-1 0,1 1-1,0 0 1,0-1-1,0 1 1,0 0-1,0 0 1,0-1 0,0 1-1,0 0 1,0-1-1,0 1 1,0 0-1,0-1 1,0 1 0,0 0-1,1-1 1,-1 1-1,0 0 1,0-1-1,-16 21 174,5-1-33,1 0 0,0 1 1,2 0-1,0 0 0,1 1 0,2 0 0,-5 29 0,7-35-115,2 0 0,0 0 0,1 0 1,1 0-1,0 0 0,1 0 0,0 0 0,1 0 0,1-1 0,0 1 0,10 20 0,-9-25 998,23 50-7494,-27-51 2041,-22-37 3777,-29-53 1560,24 37 1837,-36-45 0,91 97-2374,5 9-1186,1-3 0,48 14 0,-69-24-73,1-1 1,-1 0-1,1-2 1,-1 1 0,1-1-1,-1-1 1,1-1-1,0 0 1,16-4-1,-28 4 805,0 0-1,-1 0 0,1 0 1,-1 0-1,1-1 1,-1 1-1,0-1 1,1 1-1,-1-1 1,0 0-1,2-2 1,-1 1 409,-1 0 0,0 1 0,0-1 0,0 0 0,-1 0 0,1 0 0,-1 0 1,2-6-1,-2 7-149,-1 1 1,1-1-1,-1 0 1,1 1-1,-1-1 1,0 1 0,0-1-1,0 1 1,0-1-1,0 0 1,-1 1-1,1-1 1,0 1 0,-1-1-1,1 1 1,-1-1-1,1 1 1,-1-1-1,0 1 1,1 0-1,-1-1 1,0 1 0,0 0-1,0-1 1,0 1-1,0 0 1,-1 0-1,1 0 1,0 0 0,0 0-1,-1 0 1,1 1-1,0-1 1,-1 0-1,1 1 1,-1-1 0,1 1-1,-1-1 1,1 1-1,-1-1 1,0 1-1,-2 0 1,0 0-76,0-1 0,0 1 1,0 0-1,0 1 0,0-1 1,0 1-1,-1 0 0,1 0 0,0 0 1,1 0-1,-1 0 0,0 1 1,0 0-1,1 0 0,-1 0 0,1 0 1,-1 1-1,1-1 0,0 1 0,0 0 1,-5 6-1,5-5-43,-1 1 0,1 0 0,1-1 0,-1 1 0,1 0 0,-1 0 0,2 0 0,-1 1 0,0-1-1,1 0 1,0 1 0,0-1 0,1 1 0,0-1 0,0 12 0,1-15-70,-1 0-1,1 0 1,-1 0 0,1 1-1,0-1 1,-1 0-1,1 0 1,0 0 0,1 0-1,-1-1 1,0 1-1,1 0 1,-1 0 0,0-1-1,1 1 1,0-1-1,-1 1 1,5 1 0,-1 0 4,0 0 0,0-1 0,0 0 0,0 0 0,1 0 0,-1-1 0,9 2 0,0-1 28,0-1 0,1-1 0,-1 0 0,1-1 0,18-3 0,-25 2-59,0 0 0,-1 0 0,1-1 0,-1 0 0,1-1-1,-1 1 1,0-1 0,-1-1 0,1 1 0,-1-1 0,0 0 0,0-1 0,0 0 0,-1 0-1,0 0 1,0 0 0,0-1 0,-1 1 0,0-1 0,-1-1 0,1 1 0,-1 0 0,-1-1-1,1 1 1,-1-1 0,0 0 0,0-11 0,-2 19 5,0-1 0,1 1 0,-1 0-1,0-1 1,0 1 0,0-1 0,0 1 0,0-1 0,0 1-1,0-1 1,0 1 0,0 0 0,0-1 0,-1 1 0,1-1 0,0 1-1,0-1 1,0 1 0,0 0 0,-1-1 0,1 1 0,0 0-1,0-1 1,-1 1 0,1-1 0,0 1 0,-1 0 0,1 0-1,0-1 1,-1 1 0,1 0 0,0 0 0,-1-1 0,1 1 0,-1 0-1,1 0 1,-15 9-107,-10 24 176,22-27-2,0-1 1,0 1-1,1 0 0,0 0 0,0 0 1,0 0-1,1 0 0,0 0 1,0 0-1,1 1 0,0-1 1,1 11-1,-1-15-43,1 1-1,0 0 1,0 0 0,1-1 0,-1 1-1,0-1 1,1 1 0,-1-1 0,1 0 0,0 0-1,0 1 1,0-1 0,0 0 0,0-1 0,1 1-1,-1 0 1,0-1 0,1 1 0,-1-1-1,1 0 1,0 0 0,-1 0 0,1 0 0,0 0-1,0 0 1,0-1 0,-1 1 0,1-1-1,5 0 1,-1 1-34,1-1 0,0 0 0,0 0 0,-1-1 0,1 0 0,0 0 0,-1 0 0,1-1 0,-1-1 0,1 1 0,-1-1 0,0 0 0,0-1 0,0 1-1,-1-2 1,1 1 0,-1-1 0,0 0 0,0 0 0,-1 0 0,1-1 0,-1 0 0,0 0 0,-1 0 0,0-1 0,0 1 0,0-1 0,-1 0 0,0 0 0,0-1 0,0 1 0,-1 0 0,-1-1 0,1 0 0,-1 1 0,0-10-1,-3-2 109,-8 18 144,8 3-203,0-1 0,0 1 0,1-1 0,-1 1 0,1 0 0,-1 0 0,1 0 0,0-1 0,-1 1 0,1 0 0,0 1 0,0-1 0,0 3 1,-1-3 6,1 1 0,0-1 0,1 1 0,-1 0 0,0-1 0,1 1 0,-1 0 1,1 0-1,0 0 0,0-1 0,0 1 0,0 0 0,1 0 0,-1-1 0,1 1 1,0 0-1,-1-1 0,1 1 0,0 0 0,1-1 0,-1 1 0,0-1 0,1 0 1,-1 1-1,1-1 0,0 0 0,0 0 0,0 0 0,0 0 0,0 0 0,0-1 1,5 4-1,1-2-90,0-1 1,0 1-1,0-1 0,0-1 1,0 1-1,1-1 1,-1-1-1,1 0 0,15-1 1,14-8-826,-18-1-1144,-12-4-4463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41.778"/>
    </inkml:context>
    <inkml:brush xml:id="br0">
      <inkml:brushProperty name="width" value="0.025" units="cm"/>
      <inkml:brushProperty name="height" value="0.025" units="cm"/>
    </inkml:brush>
  </inkml:definitions>
  <inkml:trace contextRef="#ctx0" brushRef="#br0">186 43 15631,'0'-2'248,"1"0"1,-1 0-1,0 0 1,0 0-1,-1 0 1,1 0-1,0 0 1,-1 0-1,1 0 1,-1 0-1,0 0 0,0 0 1,0 0-1,0 0 1,0 0-1,-2-2 1,1 3-193,1 0 1,-1 0-1,0 0 1,0 0-1,0 1 1,1-1-1,-1 1 1,0 0 0,0-1-1,0 1 1,0 0-1,0 0 1,0 0-1,0 0 1,0 1-1,1-1 1,-1 0-1,0 1 1,-3 0-1,-2 2-56,0-1 0,0 1 0,0 1 0,1-1 0,0 1 0,-1 0 0,1 0-1,0 1 1,-7 7 0,10-9-62,-1 1-1,1-1 0,0 1 1,0 0-1,0 0 0,0 0 1,1 0-1,-1 0 0,1 1 1,0-1-1,0 1 0,1-1 1,0 1-1,-1 0 0,1 6 1,1-11 34,1 1 1,0-1 0,-1 1 0,1-1 0,0 1 0,-1-1 0,1 0 0,0 1 0,0-1 0,0 0 0,-1 1 0,1-1 0,0 0-1,0 0 1,0 0 0,0 0 0,0 0 0,-1 0 0,1 0 0,0 0 0,0 0 0,0-1 0,0 1 0,-1 0 0,2-1-1,25-5 540,-22 3-51,0 0 0,1 1 0,-1 0 0,1 0 0,-1 1 0,1-1 0,0 1 0,0 0 0,-1 1 0,9-1 0,-13 2-396,1-1 1,-1 0 0,0 1 0,1-1-1,-1 1 1,1-1 0,-1 1 0,0-1-1,0 1 1,1 0 0,-1 0 0,0 0-1,0 0 1,0 0 0,0 0 0,0 0-1,1 2 1,0 0-103,-1 0 0,1 0 0,-1 0 0,0 0-1,-1 0 1,1 0 0,0 0 0,-1 0 0,0 0 0,1 0 0,-1 4 0,-1-1 57,0-1 0,-1 1 0,1 0 0,-1-1 1,0 0-1,-1 1 0,1-1 0,-1 0 1,0 0-1,0 0 0,0-1 0,-1 1 1,0-1-1,0 0 0,0 0 0,0 0 0,-1 0 1,-8 5-1,-2 1 51,0-1 1,-1 0 0,0 0-1,-32 10 1,47-18-665,2-7-4708,6-5-2589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42.417"/>
    </inkml:context>
    <inkml:brush xml:id="br0">
      <inkml:brushProperty name="width" value="0.025" units="cm"/>
      <inkml:brushProperty name="height" value="0.025" units="cm"/>
    </inkml:brush>
  </inkml:definitions>
  <inkml:trace contextRef="#ctx0" brushRef="#br0">1 0 5830,'0'0'13009,"1"8"-12817,2 176 2495,-1-5-489,-2-171-2183,1 0-1,0-1 1,0 1 0,0-1 0,1 1-1,0-1 1,1 0 0,-1 0-1,1 0 1,1 0 0,4 7 0,-6-12 4,0 0 1,0 0 0,1 0 0,-1 0 0,1 0 0,-1 0 0,1-1 0,-1 1 0,1-1 0,0 0 0,0 0 0,0 0 0,0 0 0,0 0 0,0 0 0,0-1 0,0 0 0,0 0 0,0 0 0,0 0 0,0 0 0,0 0 0,0-1 0,0 1 0,0-1 0,0 0 0,0 0 0,0 0-1,-1 0 1,4-3 0,7-2 36,-1-1 0,-1 0-1,1-1 1,-1 0 0,-1-1-1,13-12 1,9-8 78,-32 29-146,1-1 0,-1 1 1,0 0-1,0 0 1,0-1-1,0 1 1,1 0-1,-1 0 0,0 0 1,0-1-1,1 1 1,-1 0-1,0 0 1,1 0-1,-1 0 1,0-1-1,0 1 0,1 0 1,-1 0-1,0 0 1,1 0-1,-1 0 1,0 0-1,1 0 0,-1 0 1,0 0-1,1 0 1,-1 0-1,0 0 1,1 0-1,-1 0 1,0 0-1,0 0 0,1 1 1,-1-1-1,0 0 1,1 0-1,-1 0 1,0 0-1,0 1 0,1-1 1,-1 0-1,0 0 1,2 19-300,-10 29-730,7-43 713,-2 8-595,-5 27-2517,8-14-4935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43.290"/>
    </inkml:context>
    <inkml:brush xml:id="br0">
      <inkml:brushProperty name="width" value="0.025" units="cm"/>
      <inkml:brushProperty name="height" value="0.025" units="cm"/>
    </inkml:brush>
  </inkml:definitions>
  <inkml:trace contextRef="#ctx0" brushRef="#br0">99 406 12716,'0'0'6209,"-10"5"-5718,1 0-359,0 1-1,1 0 1,-1 0 0,1 1 0,-12 13 0,17-17-61,1-1 1,-1 2 0,1-1 0,0 0 0,0 0 0,0 1 0,0-1 0,1 1 0,0-1 0,-1 1 0,1 0 0,0-1 0,1 1-1,-1 0 1,1 0 0,-1 0 0,1 0 0,0 0 0,1-1 0,-1 1 0,1 0 0,1 5 0,-1-7-58,-1-1 1,1 0-1,0 1 0,0-1 1,1 0-1,-1 0 1,0 0-1,0 0 0,0 0 1,1 0-1,-1 0 1,0 0-1,1 0 0,-1-1 1,1 1-1,-1 0 1,1-1-1,-1 0 1,1 1-1,0-1 0,-1 0 1,1 0-1,-1 0 1,1 0-1,0 0 0,-1 0 1,1 0-1,-1 0 1,1-1-1,2 0 0,0 1 28,1-1 0,0 0 0,0-1 0,-1 1 0,1-1-1,-1 0 1,1 0 0,-1 0 0,5-4 0,1-5 40,0-1 0,-1 0 0,0 0 0,-1-1 0,0 0 0,-1-1 0,-1 0 0,0 0 0,-1 0 0,6-27 0,-10 37-110,-4 8-45,-7 21-145,-9 41-77,18-64 299,1 0 1,0 0 0,-1 0-1,1 0 1,0 0-1,0 0 1,0 0 0,0 0-1,1 0 1,-1 0-1,1 0 1,-1 0 0,1 0-1,-1 0 1,1 0-1,0-1 1,0 1 0,0 0-1,0 0 1,0-1-1,1 1 1,-1-1 0,0 1-1,1-1 1,2 2-1,0-1 18,0 0-1,1-1 0,-1 1 0,1-1 0,-1 0 0,1 0 0,-1-1 1,1 1-1,0-1 0,7-1 0,-2 0 6,1 0 0,-1-1 0,0-1 0,0 0 0,1 0 0,-2-1 0,1 0 0,0-1 0,-1 0-1,0 0 1,0-1 0,0 0 0,-1-1 0,0 0 0,0 0 0,-1 0 0,8-11 0,1-2-11,-1 0 0,0-2 0,-2 0 1,0 0-1,-2-1 0,10-25 0,-19 43-77,1-1-1,-1 0 1,0 0-1,-1 0 1,0 0 0,1 0-1,-2 0 1,1 0-1,-1 0 1,0-1 0,-1-10-1,0 17 51,1-1-1,-1 1 0,1 0 0,-1-1 1,1 1-1,-1-1 0,1 1 0,-1 0 1,1-1-1,-1 1 0,0 0 0,1 0 1,-1 0-1,1-1 0,-1 1 0,0 0 1,1 0-1,-1 0 0,0 0 0,1 0 1,-1 0-1,0 0 0,1 0 0,-1 0 1,1 0-1,-1 1 0,0-1 0,1 0 1,-1 0-1,1 1 0,-1-1 0,0 0 1,1 1-1,-1-1 0,1 0 0,-1 1 1,0 0-1,-20 15-81,14-9 100,1 1 1,-1 0-1,2 0 0,-1 0 1,1 1-1,0 0 0,1 0 1,0 0-1,-4 15 0,6-17 5,0 1 0,0-1 0,1 0 0,0 1 0,0-1 0,1 0 0,0 1 0,0-1 0,1 1 0,0-1 0,0 0 0,1 0-1,4 13 1,-5-17-15,1 0 0,-1 0 0,1 0 0,0 0 0,0 0 0,0-1 0,0 1 0,0-1 0,1 1 0,-1-1 0,1 0 0,-1 0 0,1 0 0,0 0 0,0 0 0,0-1 0,0 1 0,0-1 0,0 0 0,0 0 0,0 0 0,1 0 0,-1-1 0,0 1 0,1-1 0,-1 0 0,0 0 0,1 0 0,-1 0 0,6-2 0,-1 1 43,0-2 0,0 1 1,0-1-1,-1 0 0,1-1 0,-1 1 1,0-1-1,0-1 0,0 0 1,-1 0-1,10-9 0,16-19 226,-2-2-1,-2 0 1,-1-2-1,-2-1 1,-1-1 0,-2-1-1,26-69 1,-43 82-3,-5 27-256,-1-1 0,1 1 0,0 0 0,0 0 0,0-1 0,-1 1 0,1 0 0,0 0 0,0 0 0,-1 0 0,1-1 0,0 1 0,0 0 0,-1 0 0,1 0 0,0 0 0,0 0 0,-1 0 0,1 0 0,0 0 0,-1 0 0,1 0 0,0 0 0,-1 0 0,1 0 0,0 0 0,0 0 0,-1 0 0,1 0 0,0 0 0,0 0 0,-1 1 0,1-1 0,0 0 0,-1 0 0,1 0 0,0 0 0,0 1 0,0-1 0,-1 0 0,1 0 0,0 1 0,-4 2-12,0 0 0,0 1 0,0 0 0,1 0-1,0 0 1,0 0 0,-5 9 0,-1 6-2,2 1 0,0 0 0,1 0 0,1 0 0,1 1 0,1 0 0,0 0 0,2 0 0,0 0 0,5 37 0,-2-38-23,1-1-1,0 1 1,2-1-1,0 0 0,1 0 1,1-1-1,1 0 1,1 0-1,0-1 1,1 0-1,20 26 1,-29-42-34,-15-10-417,-13-11-593,0-2 1,2 0-1,-24-28 0,-61-82 341,104 125 820,4 5 20,0 0 0,0 0 1,0-1-1,0 1 0,0 0 1,1-1-1,-1 1 0,1-1 1,0 0-1,-1 1 0,1-1 1,1 0-1,-1 0 0,0 0 1,0-5-1,2 7-84,0 1-1,0-1 1,0 0-1,0 1 1,1-1 0,-1 0-1,0 1 1,0 0-1,0-1 1,1 1 0,-1 0-1,0-1 1,1 1-1,-1 0 1,0 0 0,1 0-1,-1 0 1,0 0 0,1 1-1,1 0 1,4-1 4,138 7 173,-128-5-752,0 1-1,0 1 1,-1 0-1,1 2 0,-1 0 1,22 11-1,-18-3-5703,-14 0-3770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43.649"/>
    </inkml:context>
    <inkml:brush xml:id="br0">
      <inkml:brushProperty name="width" value="0.025" units="cm"/>
      <inkml:brushProperty name="height" value="0.025" units="cm"/>
    </inkml:brush>
  </inkml:definitions>
  <inkml:trace contextRef="#ctx0" brushRef="#br0">1 288 17745,'0'0'897,"77"-13"-513,-13-4 1121,31 2 1,19 0-449,25 1-192,27 2-417,29-1-320,19 1-32,23 2 64,21-3-95,0-3-65,-6-2-385,-18 0-800,-21-5-737,-33 0-352,-36-3-1634,-31-3-1152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1:47.981"/>
    </inkml:context>
    <inkml:brush xml:id="br0">
      <inkml:brushProperty name="width" value="0.025" units="cm"/>
      <inkml:brushProperty name="height" value="0.025" units="cm"/>
    </inkml:brush>
  </inkml:definitions>
  <inkml:trace contextRef="#ctx0" brushRef="#br0">1 194 9705,'0'0'3678,"6"-8"-3165,-2 3-506,0 0 0,1 0 1,0 0-1,0 1 0,0 0 1,1 0-1,-1 0 0,1 1 1,0 0-1,0 0 0,0 0 0,1 1 1,-1 0-1,0 0 0,1 0 1,0 1-1,-1 0 0,9 0 1,96-7 606,1 4 1,172 18 0,-145-6-511,687 25 255,2-56 820,-346-26-560,136-9 1938,-556 58-2371,-47 1-288,1 0-1,-1-2 1,1 0 0,18-3-1,-26-8-2857,-6 8 1714,6-15-3965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1.774"/>
    </inkml:context>
    <inkml:brush xml:id="br0">
      <inkml:brushProperty name="width" value="0.025" units="cm"/>
      <inkml:brushProperty name="height" value="0.025" units="cm"/>
    </inkml:brush>
  </inkml:definitions>
  <inkml:trace contextRef="#ctx0" brushRef="#br0">30 21 5830,'-30'-5'12969,"40"2"-6377,52 3-3891,-53 0-2873,160-3 1101,-58-1-3609,-150 0-13421,8 2 9877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2.135"/>
    </inkml:context>
    <inkml:brush xml:id="br0">
      <inkml:brushProperty name="width" value="0.025" units="cm"/>
      <inkml:brushProperty name="height" value="0.025" units="cm"/>
    </inkml:brush>
  </inkml:definitions>
  <inkml:trace contextRef="#ctx0" brushRef="#br0">103 1 6342,'-11'4'4095,"-1"0"-2997,-2 0 746,1 1-1,0 0 0,-24 13 1,35-11 1125,13-4-1850,18-2-371,-28-1-561,59-1 1338,-36-1-1388,1 1 0,-1 1-1,0 1 1,1 1 0,-1 2 0,38 9-1,-60-12-137,0 0 0,1 0 0,-1 0 1,0 0-1,1 0 0,-1 0 0,0 1 0,0-1 0,0 1 0,0-1 0,0 1 0,-1 0 0,1 0 0,0 0 0,-1 0 0,1 0 0,-1 0 0,0 0 0,0 1 0,0-1 1,0 0-1,1 3 0,-2-1 10,0 0 0,0 0 0,0 0-1,0-1 1,0 1 0,-1 0 0,0 0 0,0 0 0,0-1 0,0 1 0,0 0 0,-4 6 0,-3 4 35,-1 0 0,-1-1 0,0 0-1,0 0 1,-20 17 0,-80 59 419,43-38 414,67-51-873,0 1 0,0-1-1,0 0 1,0 0 0,0 0 0,0 0-1,0 0 1,0 0 0,0 0 0,-1 0 0,1 1-1,0-1 1,0 0 0,0 0 0,0 0 0,0 0-1,0 0 1,0 0 0,0 1 0,0-1 0,0 0-1,0 0 1,0 0 0,0 0 0,0 0-1,1 0 1,-1 1 0,0-1 0,0 0 0,0 0-1,0 0 1,0 0 0,0 0 0,0 0 0,0 0-1,0 0 1,0 0 0,0 1 0,0-1 0,1 0-1,-1 0 1,0 0 0,0 0 0,0 0 0,0 0-1,0 0 1,0 0 0,0 0 0,1 0-1,-1 0 1,0 0 0,0 0 0,0 0 0,0 0-1,0 0 1,0 0 0,1 0 0,-1 0 0,0 0-1,0 0 1,0 0 0,0 0 0,0 0 0,0 0-1,1 0 1,-1 0 0,0 0 0,0 0-1,20 0 141,22-3-10,16-6-357,88-15 427,-51 5-5054,-60 9-1443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2.994"/>
    </inkml:context>
    <inkml:brush xml:id="br0">
      <inkml:brushProperty name="width" value="0.025" units="cm"/>
      <inkml:brushProperty name="height" value="0.025" units="cm"/>
    </inkml:brush>
  </inkml:definitions>
  <inkml:trace contextRef="#ctx0" brushRef="#br0">154 84 10570,'0'0'6235,"1"-8"-3603,2-29-191,-2 36-2270,-1-1 0,0 1 0,1-1-1,-1 1 1,0-1 0,0 1 0,0-1 0,0 1-1,0-1 1,-1 1 0,1-1 0,0 1-1,-1-1 1,1 1 0,-1 0 0,1-1-1,-1 1 1,0 0 0,0-1 0,1 1-1,-1 0 1,0 0 0,0-1 0,0 1 0,0 0-1,-2-1 1,-2 2-148,1 0 1,0 0-1,-1 0 0,1 0 0,-1 1 1,1-1-1,-1 1 0,1 0 0,0 1 1,0-1-1,-7 4 0,9-4-25,0 0 0,0 1 0,0-1 0,0 1 0,0-1 0,0 1 0,1 0 0,-1 0 0,1 0-1,-1-1 1,1 1 0,0 1 0,0-1 0,0 0 0,0 0 0,0 0 0,0 1 0,0-1 0,1 0 0,-1 1 0,1-1 0,0 0 0,0 4 0,0-5 4,0-1 1,0 1 0,0-1 0,0 1 0,0-1 0,0 1 0,0-1-1,0 1 1,1-1 0,-1 1 0,0-1 0,0 1 0,1-1-1,-1 0 1,0 1 0,0-1 0,1 1 0,-1-1 0,0 0 0,1 1-1,-1-1 1,1 0 0,-1 1 0,1-1 0,-1 0 0,0 0-1,1 0 1,-1 1 0,1-1 0,-1 0 0,1 0 0,0 0-1,23-1 137,20-13 72,-33 7-177,19-7-8,-29 14-36,0 0 0,0 0 0,0 0 0,-1 1 0,1-1 0,0 0 1,0 0-1,0 0 0,-1 1 0,1-1 0,0 1 0,0-1 0,-1 0 0,1 1 0,0-1 0,-1 1 0,1 0 0,0-1 0,-1 1 0,1-1 0,-1 1 0,1 0 0,-1 0 0,1-1 0,-1 1 0,0 0 0,1 0 0,-1-1 0,0 1 0,1 0 0,-1 0 0,0 0 0,0 0 0,0-1 0,0 3 0,12 72 56,-4 1 0,-1 139 1,-7-213-38,0 1 1,1-1 0,-1 1 0,0 0 0,-1-1 0,1 1-1,0-1 1,-1 1 0,1 0 0,-1-1 0,0 1 0,0-1 0,0 0-1,0 1 1,0-1 0,0 0 0,-1 0 0,1 1 0,-1-1-1,0 0 1,1 0 0,-1-1 0,0 1 0,0 0 0,0-1 0,0 1-1,-1-1 1,1 0 0,0 1 0,-1-1 0,1 0 0,0 0 0,-1-1-1,1 1 1,-1 0 0,0-1 0,1 0 0,-1 0 0,1 1-1,-1-1 1,-4-1 0,-2 0 75,0-1 1,1 0-1,-1 0 0,1-1 0,0 0 0,0 0 1,0-1-1,0 0 0,0-1 0,1 1 0,-10-9 1,13 9-28,0 1 1,0-1 0,0-1 0,0 1 0,0 0 0,1-1-1,0 0 1,0 0 0,0 0 0,1 0 0,0 0 0,0 0 0,0-1-1,-2-10 1,4 13-24,0 0 1,0-1-1,0 1 0,1-1 0,-1 1 1,1-1-1,0 1 0,0 0 0,0-1 1,0 1-1,0 0 0,1 0 0,0 0 1,-1 0-1,1 0 0,0 0 0,1 1 1,-1-1-1,0 0 0,1 1 0,-1 0 1,1 0-1,0 0 0,0 0 0,4-2 1,10-5-127,1 1 0,0 0 0,1 2 1,0 0-1,0 1 0,0 1 1,0 1-1,31-1 0,-5-1-4572,1-3-4474,-24 4-5426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3.556"/>
    </inkml:context>
    <inkml:brush xml:id="br0">
      <inkml:brushProperty name="width" value="0.025" units="cm"/>
      <inkml:brushProperty name="height" value="0.025" units="cm"/>
    </inkml:brush>
  </inkml:definitions>
  <inkml:trace contextRef="#ctx0" brushRef="#br0">6 0 9097,'0'0'16068,"2"9"-14760,0 21-654,0 1 0,-5 50 1,0 0-4695,2-96-5900,-3-10 769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4.973"/>
    </inkml:context>
    <inkml:brush xml:id="br0">
      <inkml:brushProperty name="width" value="0.025" units="cm"/>
      <inkml:brushProperty name="height" value="0.025" units="cm"/>
    </inkml:brush>
  </inkml:definitions>
  <inkml:trace contextRef="#ctx0" brushRef="#br0">117 27 7815,'0'0'6828,"-8"-1"-4511,6 0-2238,0 1 0,0-1 0,0 1 0,0 0 1,0 0-1,0 0 0,0 0 0,0 0 0,0 0 0,0 0 0,0 1 0,0-1 0,0 1 0,1-1 0,-1 1 1,0 0-1,0 0 0,0 0 0,0 0 0,-2 2 0,0 1 1,0 1 0,1 0 0,-1 0 0,1 0 0,0 0 0,0 1 0,-3 9 0,-2 8 117,1 0 0,1 0 0,1 1 0,1 0 0,1 0-1,1 0 1,1 0 0,3 31 0,-2-51-191,1-1 0,-1 1 0,1-1 0,-1 1 0,1-1 1,0 1-1,0-1 0,1 1 0,-1-1 0,1 0 0,-1 0 0,1 0 0,0 0 0,0 0 0,5 4 0,-5-5 20,0-1 0,0 0-1,0 1 1,0-1 0,0 0 0,1 0 0,-1-1-1,0 1 1,1 0 0,-1-1 0,1 1 0,-1-1 0,1 0-1,-1 0 1,0 0 0,1 0 0,-1 0 0,1-1-1,-1 1 1,1-1 0,-1 1 0,0-1 0,1 0-1,2-1 1,14-8 231,0-1 0,-1-1 0,0 0 0,-1-2 0,20-18 0,1-1-149,34-24-99,43-36-457,-42 26-3256,-26 18-2125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3.899"/>
    </inkml:context>
    <inkml:brush xml:id="br0">
      <inkml:brushProperty name="width" value="0.025" units="cm"/>
      <inkml:brushProperty name="height" value="0.025" units="cm"/>
    </inkml:brush>
  </inkml:definitions>
  <inkml:trace contextRef="#ctx0" brushRef="#br0">0 6 5221,'0'0'20275,"7"-6"-20531,4 12-2018,-4-2-2146,7-4-4709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4.272"/>
    </inkml:context>
    <inkml:brush xml:id="br0">
      <inkml:brushProperty name="width" value="0.025" units="cm"/>
      <inkml:brushProperty name="height" value="0.025" units="cm"/>
    </inkml:brush>
  </inkml:definitions>
  <inkml:trace contextRef="#ctx0" brushRef="#br0">116 0 8232,'-8'1'1014,"-7"-1"-411,-31 2 2508,3 8 4850,43-10-7913,0 0 1,-1 0-1,1 0 0,0 0 0,0 0 0,0 0 1,0 0-1,0 0 0,0 0 0,0 0 0,-1 0 1,1 0-1,0 0 0,0 0 0,0 0 1,0 0-1,0 1 0,0-1 0,0 0 0,0 0 1,0 0-1,0 0 0,-1 0 0,1 0 0,0 0 1,0 0-1,0 0 0,0 1 0,0-1 0,0 0 1,0 0-1,0 0 0,0 0 0,0 0 1,0 0-1,0 0 0,0 0 0,0 1 0,0-1 1,0 0-1,0 0 0,0 0 0,0 0 0,0 0 1,0 0-1,0 0 0,0 1 0,0-1 0,0 0 1,0 0-1,0 0 0,1 0 0,-1 0 1,0 0-1,0 0 0,0 0 0,0 0 0,0 0 1,0 1-1,0-1 0,0 0 0,1 0 0,10 4 815,15 0-327,154-2 1140,2 0-5332,-181-2 3460,-1 0 1,1 0-1,-1-1 1,1 1-1,0 0 1,-1 1-1,1-1 1,-1 0-1,1 0 1,-1 0-1,1 0 1,-1 0-1,1 0 1,0 1-1,-1-1 1,1 0-1,-1 0 0,0 1 1,1-1-1,-1 0 1,1 1-1,-1-1 1,1 1-1,-1-1 1,0 1-1,1-1 1,-1 0-1,0 1 1,1-1-1,-1 1 1,0 0-1,1 5-5201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4.599"/>
    </inkml:context>
    <inkml:brush xml:id="br0">
      <inkml:brushProperty name="width" value="0.025" units="cm"/>
      <inkml:brushProperty name="height" value="0.025" units="cm"/>
    </inkml:brush>
  </inkml:definitions>
  <inkml:trace contextRef="#ctx0" brushRef="#br0">0 14 13421,'0'0'9577,"54"8"-7079,-8-8-800,9 0-930,3-2-479,-3-1-161,-7 0-64,-9 1-288,-5 1-1634,-5-2-2146,-4-4-4580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5.411"/>
    </inkml:context>
    <inkml:brush xml:id="br0">
      <inkml:brushProperty name="width" value="0.025" units="cm"/>
      <inkml:brushProperty name="height" value="0.025" units="cm"/>
    </inkml:brush>
  </inkml:definitions>
  <inkml:trace contextRef="#ctx0" brushRef="#br0">0 402 11531,'0'0'15716,"11"-9"-15006,27-28-555,-1-2 0,-1-1 0,33-50-1,-42 45-90,-3-1 0,19-50 1,-45 158-642,-11 207 913,19-241 259,2-15-2420,-8-13 1560,1 1 0,-1-1-1,0 0 1,1 0 0,-1 0 0,0 0-1,1 1 1,-1-1 0,0 0 0,1 0 0,-1 0-1,0 0 1,1 0 0,-1 0 0,0 0-1,1 0 1,-1 0 0,0 0 0,1 0 0,-1 0-1,0 0 1,1 0 0,-1 0 0,0 0-1,1-1 1,-1 1 0,0 0 0,1 0-1,-1 0 1,0 0 0,1-1 0,-1 1 0,5-6-9248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5.992"/>
    </inkml:context>
    <inkml:brush xml:id="br0">
      <inkml:brushProperty name="width" value="0.025" units="cm"/>
      <inkml:brushProperty name="height" value="0.025" units="cm"/>
    </inkml:brush>
  </inkml:definitions>
  <inkml:trace contextRef="#ctx0" brushRef="#br0">0 62 18161,'0'0'7752,"68"-30"-7368,-25 26-256,3 0-96,-1 2 0,1-2 0,-12 0-128,-5 0-865,-13 0-897,-5 2-704,-8-2-1986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6.354"/>
    </inkml:context>
    <inkml:brush xml:id="br0">
      <inkml:brushProperty name="width" value="0.025" units="cm"/>
      <inkml:brushProperty name="height" value="0.025" units="cm"/>
    </inkml:brush>
  </inkml:definitions>
  <inkml:trace contextRef="#ctx0" brushRef="#br0">1 10 7687,'0'0'15311,"75"17"-13678,-29-17-832,4 0-641,5 0-128,-3-2 0,-5-1-1025,-8-3-1921,-7 0-3268,-5-3-5093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6.681"/>
    </inkml:context>
    <inkml:brush xml:id="br0">
      <inkml:brushProperty name="width" value="0.025" units="cm"/>
      <inkml:brushProperty name="height" value="0.025" units="cm"/>
    </inkml:brush>
  </inkml:definitions>
  <inkml:trace contextRef="#ctx0" brushRef="#br0">0 228 10730,'0'0'12225,"9"-1"-10671,4-1-1390,0-1 0,0 0 0,-1-1 1,1 0-1,-1-1 0,0-1 1,0 0-1,-1 0 0,0-1 0,0-1 1,15-12-1,-10 5-171,-1 0 0,-1 0 0,0-2 0,-1 0 0,0 0-1,16-34 1,-23 45 121,-7 20-137,-8 23 34,-5 9 106,-10 58-1,20-82-275,2-1 0,0 0 0,1 0 0,1 1 0,4 26 0,-3-46-16,-1 0 0,0 0 0,1-1 1,-1 1-1,1 0 0,-1 0 0,1 0 0,0-1 0,0 1 0,0 0 0,0-1 0,0 1 0,0-1 1,0 1-1,0-1 0,1 0 0,1 2 0,21 3-7033,-4-6-3731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7.023"/>
    </inkml:context>
    <inkml:brush xml:id="br0">
      <inkml:brushProperty name="width" value="0.025" units="cm"/>
      <inkml:brushProperty name="height" value="0.025" units="cm"/>
    </inkml:brush>
  </inkml:definitions>
  <inkml:trace contextRef="#ctx0" brushRef="#br0">114 1 16464,'0'0'987,"-9"7"753,0 0-1511,0 0-1,1 1 0,0 0 0,0 0 0,1 1 0,0 0 0,0 0 0,1 1 0,0 0 0,1 0 0,0 0 0,1 1 0,-3 11 0,4-12-224,1-1-1,0 1 1,1 0 0,0 0 0,1-1 0,0 1-1,3 17 1,-3-24 27,1 0 0,0 0 0,0 0 0,0 0 0,0 0 0,1 0 0,-1-1 0,1 1 0,0 0 0,-1-1 0,1 1 0,0-1 0,1 0 0,-1 0 0,0 0 0,1 0 0,-1 0 0,1 0 0,-1-1 0,1 1 0,0-1 0,0 0 0,0 0 0,-1 0 0,1 0 0,0 0 0,0-1 0,4 1 0,3 0 5,0 0 0,0-1 0,1 0 0,-1-1 0,0 0 0,0 0 0,0-1 0,0-1 0,0 0 0,-1 0 0,1-1 1,-1 0-1,0 0 0,13-9 0,-15 9-29,-1-1 1,1 0-1,-1 0 1,0-1-1,0 0 1,-1 0-1,1 0 1,-2 0-1,1-1 1,0 0-1,-1 0 1,-1 0-1,1-1 1,-1 1-1,0-1 1,-1 0-1,0 0 1,2-12-1,-4 17 28,1-1 0,-1 0 0,0 1 1,-1-1-1,1 1 0,-1-1 0,1 0 0,-1 1 0,0-1 0,0 1 1,-1 0-1,1-1 0,-1 1 0,1 0 0,-1 0 0,0 0 0,0 0 1,-1 0-1,1 0 0,-1 1 0,-4-5 0,2 4-25,0-1 0,0 1 0,-1 0 0,0 0 0,1 1 0,-1 0 0,0 0 0,0 0 0,0 0 0,0 1 0,-1 0 0,-5 0-1,4 1-45,1 0-1,-1 0 1,1 1-1,0 0 1,0 0-1,-1 0 1,1 1-1,0 0 1,0 1-1,-9 4 0,13-5-4,-1 0 0,1 0 0,-1 0 0,1 0 0,0 1 0,0 0 0,0-1 0,1 1 0,-1 0 0,1 0 0,-1 1 0,1-1 0,0 0 0,0 1 0,0-1 0,1 1 0,0 0 0,-1 0 0,0 4 0,2-5-192,0-1 1,0 0 0,0 1 0,0-1-1,0 0 1,1 0 0,-1 1-1,1-1 1,-1 0 0,1 0-1,0 1 1,0-1 0,0 0 0,0 0-1,0 0 1,1 0 0,-1 0-1,0-1 1,1 1 0,0 0-1,-1 0 1,1-1 0,0 0-1,0 1 1,0-1 0,0 0 0,0 0-1,0 0 1,0 0 0,0 0-1,0 0 1,5 1 0,28 8-5817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7.364"/>
    </inkml:context>
    <inkml:brush xml:id="br0">
      <inkml:brushProperty name="width" value="0.025" units="cm"/>
      <inkml:brushProperty name="height" value="0.025" units="cm"/>
    </inkml:brush>
  </inkml:definitions>
  <inkml:trace contextRef="#ctx0" brushRef="#br0">228 57 17745,'0'0'5258,"-9"-7"-3283,3 2-1659,4 2-231,-1 0 0,1 1 1,-1 0-1,0-1 1,0 1-1,0 0 0,0 0 1,0 1-1,0-1 1,-1 1-1,1-1 0,-1 1 1,1 0-1,-1 1 1,1-1-1,-1 0 0,1 1 1,-1 0-1,0 0 1,-5 0-1,1 4-39,-1-1 0,1 1 0,0 1 0,0-1 0,1 1 0,-1 1 0,1-1 0,0 1-1,0 1 1,1-1 0,0 1 0,0 0 0,1 1 0,-1-1 0,2 1 0,-1 0 0,1 0 0,0 0 0,1 1 0,0 0 0,0-1 0,1 1 0,0 0 0,1 0 0,0 0 0,0 1 0,1 17 0,1-24-40,0 1 0,0-1 0,0 0 0,0 1 0,0-1 0,1 0 0,0 0 0,-1 0 0,1 0 1,0 0-1,0-1 0,1 1 0,-1-1 0,0 1 0,1-1 0,0 0 0,-1 0 0,4 2 0,0-1 7,0 0-1,0 0 1,0-1-1,0 0 0,0 0 1,1-1-1,-1 0 0,0 0 1,10 0-1,-7 0 19,0-1 0,0 0 0,0-1 0,1 0 0,-1-1 0,0 0 0,0 0 0,-1-1-1,1 0 1,-1-1 0,1 0 0,-1 0 0,14-10 0,-15 8 14,-1-1-1,0 0 1,-1-1-1,1 0 1,-1 0-1,-1 0 1,1 0 0,-2 0-1,1-1 1,-1 0-1,0 0 1,-1 0-1,0 0 1,0 0-1,-1 0 1,0-12-1,-1 16-90,0 0 0,0 1 0,0-1 0,-1 1 0,0-1-1,0 1 1,0-1 0,0 1 0,-1 0 0,1 0-1,-1-1 1,0 1 0,0 0 0,-1 0 0,1 1-1,-1-1 1,0 0 0,0 1 0,0 0 0,-1 0-1,1 0 1,-1 0 0,1 0 0,-1 1 0,0-1-1,0 1 1,0 0 0,-1 0 0,1 1 0,0-1-1,-1 1 1,1 0 0,0 0 0,-9 0 0,10 1-203,1-1 1,0 1-1,-1 0 0,1 0 1,-1 0-1,1 1 1,-1-1-1,1 0 1,0 1-1,-1 0 1,1-1-1,0 1 1,-1 0-1,1 0 0,0 0 1,0 1-1,0-1 1,-2 2-1,2-1-383,0 0 0,1 1 0,-1-1-1,1 0 1,-1 1 0,1-1 0,0 0-1,0 1 1,0 0 0,1-1 0,-1 1-1,0-1 1,1 1 0,0 0 0,-1 0-1,2 4 1,-1 10-5742</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7.692"/>
    </inkml:context>
    <inkml:brush xml:id="br0">
      <inkml:brushProperty name="width" value="0.025" units="cm"/>
      <inkml:brushProperty name="height" value="0.025" units="cm"/>
    </inkml:brush>
  </inkml:definitions>
  <inkml:trace contextRef="#ctx0" brushRef="#br0">228 0 10378,'0'0'14547,"-5"10"-13154,-15 21-441,0 0 0,-45 48-1,33-41-1158,-39 59-1,70-95-424,-7 10 177,4-11-2625,3-8-4951,1-12-2091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5.782"/>
    </inkml:context>
    <inkml:brush xml:id="br0">
      <inkml:brushProperty name="width" value="0.025" units="cm"/>
      <inkml:brushProperty name="height" value="0.025" units="cm"/>
    </inkml:brush>
  </inkml:definitions>
  <inkml:trace contextRef="#ctx0" brushRef="#br0">127 0 13325,'0'0'8648,"-1"8"-8734,-7 45 133,4 1-1,1 68 0,3-121-44,0 1 1,0-1-1,0 1 0,0-1 1,0 1-1,1 0 0,-1-1 1,0 1-1,1-1 0,-1 1 1,1-1-1,0 1 0,-1-1 0,1 0 1,0 1-1,0-1 0,0 0 1,0 0-1,0 1 0,0-1 1,0 0-1,0 0 0,0 0 0,1 0 1,-1 0-1,0-1 0,1 1 1,-1 0-1,1-1 0,-1 1 1,1 0-1,-1-1 0,1 0 1,-1 1-1,1-1 0,-1 0 0,1 0 1,-1 0-1,1 0 0,0 0 1,-1 0-1,1-1 0,-1 1 1,1 0-1,1-1 0,12-3 32,0 0-1,0-1 0,27-12 1,-18 7-18,-19 8-28,-1 0 0,1 1 0,-1-1 0,1 1 0,-1 1 0,1-1-1,0 0 1,-1 1 0,1 0 0,6 1 0,-9-1 8,-1 1-1,1 0 1,-1-1 0,1 1-1,-1 0 1,1 0 0,-1 0 0,0 0-1,0 0 1,1 0 0,-1 1-1,0-1 1,0 0 0,0 1-1,0-1 1,0 0 0,-1 1-1,1-1 1,0 1 0,-1-1 0,1 1-1,-1 0 1,1-1 0,-1 1-1,0 0 1,0-1 0,0 1-1,0-1 1,0 1 0,0 2 0,-1 5 134,1 0 0,-2 0 0,1 0 0,-1 0 0,0-1 0,-1 1 0,0-1 0,0 1 1,-1-1-1,0 0 0,-1-1 0,0 1 0,0-1 0,0 0 0,-1 0 0,0 0 1,0-1-1,-1 0 0,0 0 0,0-1 0,-13 9 0,9-8 53,1 1-1,-1-2 0,-1 1 1,1-2-1,-1 0 1,1 0-1,-1-1 1,0 0-1,-1-1 0,1 0 1,0-1-1,0 0 1,-1-1-1,1-1 1,-17-2-1,27 2-215,-1 0 0,1 1 0,0-1 0,0 0 0,-1 0 0,1 0 1,0 0-1,0-1 0,0 1 0,0-1 0,0 1 0,1-1 0,-1 0 0,0 1 0,1-1 0,-1 0 0,1 0 0,0 0 1,-1 0-1,1-1 0,0 1 0,0 0 0,1 0 0,-1-1 0,0 1 0,1 0 0,-1-1 0,1-3 0,0 4-129,0-1-1,0 1 1,0 0-1,0-1 1,0 1-1,1-1 1,-1 1 0,1-1-1,0 1 1,0 0-1,-1 0 1,2-1-1,-1 1 1,0 0-1,0 0 1,1 0-1,-1 0 1,1 0-1,-1 0 1,1 1-1,0-1 1,0 0-1,0 1 1,0 0 0,0-1-1,0 1 1,3-1-1,8-2-1501,0 0 0,0 1 0,0 1 0,0 0 1,15 0-1,-18 1 218,31-1-5927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8.025"/>
    </inkml:context>
    <inkml:brush xml:id="br0">
      <inkml:brushProperty name="width" value="0.025" units="cm"/>
      <inkml:brushProperty name="height" value="0.025" units="cm"/>
    </inkml:brush>
  </inkml:definitions>
  <inkml:trace contextRef="#ctx0" brushRef="#br0">152 20 15182,'0'0'2723,"-10"-3"-438,4 1-2018,-42-12 1195,45 14-1380,0 0 0,0-1 0,0 1 0,0 0 0,0 0 0,1 1 0,-1-1 0,0 0 0,0 1 0,0 0 1,0 0-1,1 0 0,-1 0 0,0 0 0,1 1 0,-1-1 0,1 1 0,-4 2 0,3-2-50,1 1 0,-1 0 0,0 0 1,1 0-1,0 0 0,0 0 0,0 0 0,0 1 0,0-1 0,0 1 0,1-1 0,0 1 0,0 0 0,0 0 0,0-1 0,0 1 0,1 0 1,0 0-1,0 5 0,1-6 3,-1 0 1,1 0-1,0-1 0,0 1 1,0-1-1,0 1 1,1-1-1,-1 1 1,1-1-1,-1 0 0,1 0 1,0 0-1,0 0 1,0 0-1,0 0 1,0 0-1,1 0 0,-1-1 1,0 1-1,1-1 1,-1 0-1,1 0 1,-1 0-1,1 0 0,0 0 1,0-1-1,4 2 1,-2-1 11,1 0 0,0-1 1,0 1-1,0-1 0,-1 0 1,1-1-1,0 1 0,0-1 1,0 0-1,-1-1 0,1 1 1,-1-1-1,1 0 0,5-4 0,-8 5-33,-1-1-1,0 1 0,0-1 1,0 0-1,0 1 0,0-1 0,0 0 1,0 0-1,-1-1 0,1 1 0,-1 0 1,1-1-1,-1 1 0,0 0 1,0-1-1,0 0 0,0 1 0,-1-1 1,1 1-1,-1-1 0,1 0 0,-1 1 1,0-1-1,0 0 0,0 0 1,0 1-1,-1-1 0,1 0 0,-1 1 1,0-1-1,0 0 0,-1-3 1,1 4-101,-1 0 1,1 0 0,0 1 0,-1-1 0,1 0 0,-1 1 0,0-1 0,1 1 0,-1-1 0,0 1-1,0 0 1,0 0 0,0 0 0,0 0 0,0 0 0,0 0 0,0 1 0,0-1 0,0 1 0,-1-1 0,1 1-1,0 0 1,0 0 0,-1 0 0,1 0 0,0 0 0,-3 1 0,1-1-202,0 0 1,-1 1-1,1 0 0,0 0 1,-1 0-1,1 0 0,0 0 1,0 1-1,0 0 1,0 0-1,0 0 0,-6 5 1,5-2-364,1 1 1,1-1-1,-1 1 1,1 0-1,0 0 1,0 0-1,1 0 1,0 0-1,0 1 0,0-1 1,1 1-1,0-1 1,-1 8-1,1 20-5130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18.419"/>
    </inkml:context>
    <inkml:brush xml:id="br0">
      <inkml:brushProperty name="width" value="0.025" units="cm"/>
      <inkml:brushProperty name="height" value="0.025" units="cm"/>
    </inkml:brush>
  </inkml:definitions>
  <inkml:trace contextRef="#ctx0" brushRef="#br0">115 1 9385,'0'0'14568,"-8"3"-14103,-2 0-174,1 1 0,0 0 0,0 1 0,0 0 1,0 0-1,-9 8 0,15-11-236,1 0 0,-1 1 1,1-1-1,-1 0 0,1 1 0,0-1 0,0 1 1,0 0-1,0 0 0,1 0 0,-1 0 0,1 0 1,-1 0-1,1 0 0,0 0 0,0 1 0,1-1 1,-1 0-1,1 0 0,0 1 0,-1-1 0,2 1 1,-1-1-1,0 0 0,0 1 0,2 4 0,0-5-28,0 0-1,0 0 1,0-1 0,0 1-1,0-1 1,1 1-1,-1-1 1,1 0-1,-1 1 1,1-1-1,0-1 1,0 1-1,0 0 1,0-1-1,0 1 1,0-1-1,1 0 1,-1 0 0,0 0-1,1-1 1,-1 1-1,1-1 1,3 0-1,2 1 11,1 0-1,0-1 1,-1 0-1,1 0 1,0-1-1,-1-1 1,11-2-1,-16 2-31,1 0-1,-1 0 1,0 0 0,0-1-1,0 1 1,0-1-1,0 0 1,-1 0-1,1 0 1,-1-1 0,0 1-1,0-1 1,0 0-1,0 0 1,-1 0-1,4-6 1,-5 8-8,0 0-1,-1 0 1,1 0 0,0-1-1,-1 1 1,0 0 0,1 0 0,-1 0-1,0 0 1,0 0 0,0-1-1,0 1 1,0 0 0,-1 0-1,1 0 1,-1 0 0,1 0-1,-1 0 1,0 0 0,0 0 0,0 0-1,0 0 1,0 0 0,0 0-1,-1 1 1,1-1 0,-1 0-1,1 1 1,-1-1 0,1 1-1,-1 0 1,0-1 0,0 1 0,1 0-1,-1 0 1,0 0 0,-3-1-1,-3-1-173,-1 0 0,0 0 0,0 0 0,0 1 0,-1 0 0,-13 0 0,-17 6-3291,37-3 2722,1 0 0,-1 0 1,0 0-1,1 0 0,-1 1 1,1-1-1,0 1 0,0-1 1,-1 1-1,1 0 0,-2 3 1,-6 9-10968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21.212"/>
    </inkml:context>
    <inkml:brush xml:id="br0">
      <inkml:brushProperty name="width" value="0.025" units="cm"/>
      <inkml:brushProperty name="height" value="0.025" units="cm"/>
    </inkml:brush>
  </inkml:definitions>
  <inkml:trace contextRef="#ctx0" brushRef="#br0">21 0 18097,'0'0'4228,"-6"58"-3651,1-28-1,0 7-288,1-2-223,4-4-33,0-2 0,0-5-64,0-5-32,0-7-353,0-3-448,0-5-704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21.544"/>
    </inkml:context>
    <inkml:brush xml:id="br0">
      <inkml:brushProperty name="width" value="0.025" units="cm"/>
      <inkml:brushProperty name="height" value="0.025" units="cm"/>
    </inkml:brush>
  </inkml:definitions>
  <inkml:trace contextRef="#ctx0" brushRef="#br0">1 1 18353,'0'0'7015,"55"4"-8905,-32-2-1889,-1 0-2724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21.900"/>
    </inkml:context>
    <inkml:brush xml:id="br0">
      <inkml:brushProperty name="width" value="0.025" units="cm"/>
      <inkml:brushProperty name="height" value="0.025" units="cm"/>
    </inkml:brush>
  </inkml:definitions>
  <inkml:trace contextRef="#ctx0" brushRef="#br0">83 4 14414,'0'0'12203,"53"-1"-12075,-29-1-96,-3 2-32,-3 0-608,-7 0-1795,-2 0-1536,-9 6-2211,0-1-2915</inkml:trace>
  <inkml:trace contextRef="#ctx0" brushRef="#br0" timeOffset="1">1 135 12460,'0'0'12331,"73"4"-11209,-39-9-898,0 3-192,-6-1-192,1 3-1698,-9 0-1730,-11 0-3362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22.225"/>
    </inkml:context>
    <inkml:brush xml:id="br0">
      <inkml:brushProperty name="width" value="0.025" units="cm"/>
      <inkml:brushProperty name="height" value="0.025" units="cm"/>
    </inkml:brush>
  </inkml:definitions>
  <inkml:trace contextRef="#ctx0" brushRef="#br0">1 146 15118,'0'0'13389,"10"-6"-12829,3-3-501,-1 0-1,0-1 1,19-19-1,-27 25-62,1-1-1,-2 1 1,1-1-1,0 1 1,-1-1-1,0-1 1,0 1-1,0 0 1,-1-1-1,0 1 1,0-1-1,0 1 1,1-12-1,-8 95-379,3-50-194,0-1-1,3 40 1,7-37-1675,7-17-5915,-7-12-3501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2:23.064"/>
    </inkml:context>
    <inkml:brush xml:id="br0">
      <inkml:brushProperty name="width" value="0.025" units="cm"/>
      <inkml:brushProperty name="height" value="0.025" units="cm"/>
    </inkml:brush>
  </inkml:definitions>
  <inkml:trace contextRef="#ctx0" brushRef="#br0">11 0 16143,'0'0'10154,"-1"10"-9807,-9 107 1110,10-115-1449,0-1 0,0 0 0,1 0 0,-1 0 0,0 0 0,0 0 0,1 0 0,-1 0 0,0 0 1,1 0-1,-1 0 0,1 0 0,0 0 0,-1 0 0,1 0 0,0 0 0,-1 0 0,1-1 0,0 1 0,0 0 0,0-1 0,0 1 0,0 0 0,1 0 0,33 7 241,-26-8-188,0 0 0,0-1 1,0 0-1,0-1 0,17-4 0,-18 2-42,0 1-1,0-1 1,-1 0-1,0 0 1,1-1-1,-1 0 1,-1-1-1,1 1 1,-1-1-1,0-1 1,0 1-1,-1-1 1,0 0-1,5-9 1,-10 16 114,2 6-229,0 0 0,-1 0 0,0 0 0,0 0 0,-1 0 0,0 10-1,0 1-2606,0-5-1843,0 1-4177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3:41.234"/>
    </inkml:context>
    <inkml:brush xml:id="br0">
      <inkml:brushProperty name="width" value="0.025" units="cm"/>
      <inkml:brushProperty name="height" value="0.025" units="cm"/>
    </inkml:brush>
  </inkml:definitions>
  <inkml:trace contextRef="#ctx0" brushRef="#br0">74 0 14414,'0'0'7255,"-5"13"-6780,-13 33 8,-13 53 1,26-80-386,0 0 0,2 0 1,0 0-1,1 1 0,1 0 0,2 33 1,0-52-94,-1 0 0,1 1 0,-1-1 1,1 1-1,0-1 0,0 0 0,0 0 1,-1 1-1,1-1 0,0 0 0,1 0 1,-1 0-1,0 0 0,0 0 0,0 0 1,1 0-1,-1-1 0,0 1 1,1 0-1,-1-1 0,0 1 0,1-1 1,-1 1-1,1-1 0,-1 0 0,1 0 1,-1 1-1,1-1 0,-1 0 0,1 0 1,-1-1-1,3 1 0,5-1 43,0 0-1,0 0 1,0-1-1,13-4 1,1-3-52,0-2 1,-1 0-1,25-17 1,-25 14-128,0 1 1,46-18-1,-68 31 127,1-1 0,-1 1-1,0 0 1,1 0 0,-1-1 0,1 1 0,-1 0 0,1 0 0,-1 0-1,1 0 1,-1 0 0,1 0 0,-1 0 0,1 0 0,-1 0-1,1 0 1,-1 0 0,1 0 0,-1 0 0,1 0 0,-1 0 0,1 0-1,-1 0 1,1 1 0,-1-1 0,0 0 0,1 0 0,-1 1 0,1-1-1,-1 0 1,0 1 0,1-1 0,-1 0 0,0 1 0,1 0 0,-2 19 72,-19 22 408,-4-6-74,17-28-339,1 1 0,0-1 0,0 1 0,1 0 0,0 0-1,1 1 1,0 0 0,0 0 0,1 0 0,-2 12 0,5-22-113,0 1 0,1 0 0,-1-1-1,0 1 1,1 0 0,-1-1 0,1 1 0,-1 0-1,0-1 1,1 1 0,0-1 0,-1 1-1,1-1 1,-1 1 0,1-1 0,0 1 0,-1-1-1,1 0 1,0 1 0,-1-1 0,1 0-1,0 1 1,0-1 0,-1 0 0,1 0 0,0 0-1,0 0 1,-1 0 0,1 0 0,0 0-1,0 0 1,-1 0 0,1 0 0,0 0 0,0 0-1,0-1 1,30-7-8107,-16-6-1099</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3:41.825"/>
    </inkml:context>
    <inkml:brush xml:id="br0">
      <inkml:brushProperty name="width" value="0.025" units="cm"/>
      <inkml:brushProperty name="height" value="0.025" units="cm"/>
    </inkml:brush>
  </inkml:definitions>
  <inkml:trace contextRef="#ctx0" brushRef="#br0">1 76 14189,'0'0'5221,"10"0"-4559,0 0-555,-1-1-1,1 0 1,0-1-1,0 0 1,9-4-1,-16 5-24,0 1 0,-1-1 0,1 0 0,-1 0 0,1 0 0,-1-1-1,1 1 1,-1-1 0,0 1 0,1-1 0,-1 0 0,0 0-1,0 0 1,-1 0 0,1 0 0,0 0 0,-1-1 0,1 1 0,-1 0-1,0-1 1,1 1 0,-1-1 0,-1 0 0,1 1 0,0-1-1,-1 0 1,1-3 0,-1 6-64,0-1-1,0 1 0,0-1 1,0 1-1,-1 0 1,1-1-1,0 1 1,0 0-1,0 0 1,-1-1-1,1 1 0,0 0 1,0-1-1,-1 1 1,1 0-1,0 0 1,-1 0-1,1-1 1,0 1-1,-1 0 1,1 0-1,0 0 0,-1 0 1,1 0-1,0 0 1,-1-1-1,1 1 1,-1 0-1,1 0 1,0 0-1,-1 0 0,1 0 1,0 1-1,-1-1 1,1 0-1,-1 0 1,1 0-1,0 0 1,-1 0-1,1 0 0,0 1 1,-1-1-1,1 0 1,0 0-1,-1 0 1,1 1-1,0-1 1,0 0-1,-1 0 1,1 1-1,0-1 0,0 0 1,-1 1-1,1-1 1,-20 16-17,13-7 1,1 0-1,-1 1 1,2 0-1,-1 0 1,1 0-1,1 1 1,0 0-1,1 0 1,-1 0-1,2 0 1,0 0-1,0 0 1,1 14-1,1-23-6,0 0-1,0 0 0,0 0 1,0 0-1,1 0 0,-1 0 1,0 0-1,1 0 1,0 0-1,0 0 0,-1 0 1,1 0-1,0-1 0,0 1 1,1 0-1,-1-1 0,0 1 1,0-1-1,1 1 0,-1-1 1,1 0-1,2 2 0,-1-1-45,1 0-1,0-1 1,0 1-1,0-1 0,0 0 1,0 0-1,0 0 1,0-1-1,0 1 0,6-1 1,1-1-92,0 1 1,0-2 0,-1 1-1,1-2 1,-1 1 0,1-2-1,18-7 1,-15 3-30,-1 0 0,0-1-1,0 0 1,-1-1 0,18-19 0,-24 23 189,0-1 0,0-1 1,-1 1-1,0-1 0,0 1 0,-1-2 1,0 1-1,0 0 0,-1-1 0,4-17 0,-7 26 3,0 0 0,0 0-1,0 0 1,0 0-1,0 0 1,0 0-1,0 0 1,0-1 0,0 1-1,0 0 1,0 0-1,0 0 1,0 0-1,0 0 1,0 0 0,0 0-1,0-1 1,0 1-1,0 0 1,0 0-1,0 0 1,0 0-1,0 0 1,0 0 0,0 0-1,0 0 1,0-1-1,0 1 1,0 0-1,0 0 1,0 0 0,-1 0-1,1 0 1,0 0-1,0 0 1,0 0-1,0 0 1,0 0-1,0 0 1,0 0 0,0 0-1,-1 0 1,1-1-1,0 1 1,0 0-1,0 0 1,0 0 0,0 0-1,0 0 1,0 0-1,-1 0 1,1 0-1,0 1 1,0-1 0,0 0-1,0 0 1,0 0-1,0 0 1,0 0-1,-1 0 1,1 0-1,0 0 1,0 0 0,0 0-1,-12 8 378,-9 12-165,17-15-190,-31 47 929,33-49-905,0 0 0,1 0 0,-1 0 0,1 0-1,0 1 1,0-1 0,0 0 0,0 1-1,1-1 1,-1 1 0,1-1 0,0 1 0,0-1-1,0 1 1,2 5 0,-1-8-58,0 0-1,0 0 1,0 0 0,0 0 0,1 0 0,-1 0-1,0 0 1,1-1 0,-1 1 0,1 0-1,-1-1 1,1 1 0,-1-1 0,1 0 0,-1 1-1,1-1 1,-1 0 0,1 0 0,0 0-1,-1 0 1,1 0 0,2-1 0,38-5 123,-31 1-216,-1 0 0,1 0 0,-1-2 0,0 1 1,-1-1-1,1 0 0,-1-1 0,-1 0 0,9-10 1,13-11-88,-28 58-218,-3-8 376,0-16-5,0 0 0,1 0 0,0 0 0,0 0 0,0 0 0,1 0 0,-1 0 0,3 8 0,-2-12-108,0 1 1,0-1-1,1 1 1,-1-1-1,0 1 1,0-1-1,1 0 1,-1 0-1,1 0 1,-1 0-1,1 0 1,-1 0-1,1 0 1,0 0-1,0-1 1,-1 1-1,1-1 1,0 1-1,0-1 1,-1 0-1,1 1 1,0-1-1,0 0 1,0 0-1,0 0 0,0-1 1,-1 1-1,3-1 1,1 1-448,0-1 1,-1 0 0,1 0-1,-1-1 1,1 1-1,-1-1 1,0 0-1,0 0 1,1 0 0,-1 0-1,6-6 1,23-18-5081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3:42.342"/>
    </inkml:context>
    <inkml:brush xml:id="br0">
      <inkml:brushProperty name="width" value="0.025" units="cm"/>
      <inkml:brushProperty name="height" value="0.025" units="cm"/>
    </inkml:brush>
  </inkml:definitions>
  <inkml:trace contextRef="#ctx0" brushRef="#br0">68 1 13293,'0'0'5370,"-4"7"-4174,-6 15-564,0 1 0,2 0 0,1 0 0,1 0 0,0 1-1,-2 34 1,-1 156-400,12-201-796,2-19-636,4-22-277,-1-117-466,-7 145 1964,-1-1 0,0 1-1,0 0 1,1 0-1,-1 0 1,0-1 0,0 1-1,1 0 1,-1 0 0,0 0-1,0-1 1,1 1-1,-1 0 1,0 0 0,1 0-1,-1 0 1,0 0 0,1 0-1,-1 0 1,0 0-1,1 0 1,-1 0 0,0 0-1,1 0 1,-1 0 0,0 0-1,1 0 1,-1 0-1,0 0 1,1 0 0,-1 0-1,0 0 1,0 0 0,1 1-1,-1-1 1,0 0-1,1 0 1,-1 0 0,0 1-1,0-1 1,1 0 0,-1 0-1,0 1 1,0-1-1,17 12 211,-16-11-130,10 6 50,0-1-1,0 0 1,0-1-1,1 0 1,0-1-1,0 0 1,0-1 0,1 0-1,-1-1 1,22 1-1,-24-2-103,-1-1 1,0 0-1,1 0 0,-1-1 1,0 0-1,1 0 0,-1-1 0,0-1 1,0 0-1,0 0 0,0 0 0,-1-1 1,1-1-1,14-9 0,-21 13 1,-1 0-1,0 0 1,0 0-1,1 0 1,-1 0-1,0-1 1,0 1 0,0 0-1,0-1 1,0 1-1,-1 0 1,1-1-1,0 1 1,-1-1-1,1 1 1,-1-1 0,1 1-1,-1-1 1,0 0-1,1 1 1,-1-1-1,0 1 1,0-1 0,0 0-1,-1 1 1,1-3-1,-1 2-14,0 1 1,0-1-1,0 1 0,0 0 0,0-1 0,-1 1 1,1 0-1,0 0 0,-1 0 0,1 0 0,0 0 1,-1 0-1,1 0 0,-1 1 0,0-1 0,1 1 1,-1-1-1,1 1 0,-1-1 0,0 1 0,1 0 0,-1 0 1,0 0-1,-2 0 0,-1 0-4,0 0 0,-1 0 0,1 1 0,0 0 0,-1 0-1,1 1 1,0-1 0,0 1 0,0 0 0,0 0 0,1 1 0,-1-1 0,0 1 0,1 0 0,0 1 0,0-1-1,0 1 1,0-1 0,0 1 0,1 0 0,0 1 0,-1-1 0,2 1 0,-1-1 0,0 1 0,1 0 0,0 0-1,0 0 1,1 0 0,-1 0 0,1 0 0,0 1 0,0-1 0,1 0 0,0 1 0,0-1 0,0 0-1,0 1 1,1-1 0,1 7 0,1-7-44,-1 0-1,1 0 1,0 0-1,0 0 1,0 0-1,1-1 1,-1 1-1,1-1 1,0 0-1,1 0 1,-1-1-1,1 1 1,0-1-1,-1 0 1,1 0-1,1 0 1,-1-1-1,8 3 1,48 13-2107,-6-10-3309,7-7-6538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6.776"/>
    </inkml:context>
    <inkml:brush xml:id="br0">
      <inkml:brushProperty name="width" value="0.025" units="cm"/>
      <inkml:brushProperty name="height" value="0.025" units="cm"/>
    </inkml:brush>
  </inkml:definitions>
  <inkml:trace contextRef="#ctx0" brushRef="#br0">35 56 9833,'0'0'9871,"-7"8"-9455,-20 28-58,27-35-338,0-1-1,0 1 1,0 0 0,0 0 0,0-1-1,0 1 1,0 0 0,0 0 0,0 0-1,0-1 1,1 1 0,-1 0-1,0 0 1,0-1 0,1 1 0,-1 0-1,1-1 1,-1 1 0,0 0-1,1-1 1,-1 1 0,1 0 0,0-1-1,-1 1 1,1-1 0,-1 1-1,1-1 1,0 0 0,-1 1 0,1-1-1,0 1 1,-1-1 0,1 0 0,0 0-1,0 1 1,-1-1 0,1 0-1,0 0 1,0 0 0,0 0 0,-1 0-1,1 0 1,1 0 0,36 3 906,-35-3-833,-1 0-1,1-1 1,0 1 0,0-1 0,-1 0-1,1 0 1,0 0 0,-1 0 0,1 0-1,-1 0 1,0-1 0,1 1 0,-1-1 0,0 0-1,0 0 1,0 0 0,0 0 0,0 0-1,0 0 1,-1 0 0,1-1 0,-1 1-1,1 0 1,-1-1 0,1-3 0,1-1-28,0-1 1,0 0-1,-1 0 1,0 0-1,-1 0 1,0 0-1,0-12 1,-1 20-66,0-1 1,0 1-1,0 0 0,0 0 1,0 0-1,0-1 1,0 1-1,0 0 1,0 0-1,0 0 0,0 0 1,0-1-1,0 1 1,0 0-1,0 0 0,0 0 1,0-1-1,0 1 1,0 0-1,0 0 0,0 0 1,0 0-1,0-1 1,0 1-1,-1 0 0,1 0 1,0 0-1,0 0 1,0 0-1,0-1 0,0 1 1,-1 0-1,1 0 1,0 0-1,0 0 1,0 0-1,0 0 0,-1 0 1,1 0-1,0 0 1,0 0-1,0 0 0,0 0 1,-1 0-1,1 0 1,0 0-1,-10 7-138,-7 13-69,11-11 193,0 1 1,0 0-1,1 0 0,1 0 1,0 0-1,0 1 0,1-1 0,0 1 1,1 0-1,0 0 0,1 0 0,0 0 1,1 14-1,1-23 9,-1 0 1,1 0-1,-1 0 1,1 0-1,0 0 0,0 0 1,0-1-1,0 1 1,0 0-1,0-1 0,0 1 1,1 0-1,-1-1 1,1 1-1,-1-1 0,1 0 1,-1 0-1,1 1 1,0-1-1,-1 0 0,1 0 1,0-1-1,0 1 1,0 0-1,0-1 0,0 1 1,0-1-1,0 1 1,0-1-1,0 0 0,0 0 1,0 0-1,4 0 1,1-1 22,0 1 0,1-1 0,-1 0-1,0 0 1,0-1 0,0 0 0,-1 0 0,13-6 0,-3-2 8,0-1-1,-1 0 0,0-1 1,-1 0-1,16-18 0,-22 22 9,-1-2 0,1 1 0,-1-1 0,-1 0 0,0 0 0,0 0 0,-1-1 0,0 0 0,4-17-1,-9 28-27,0 0 0,0 0 0,0 0 0,0 0 0,0 0 0,0 0 0,-1 0-1,1 0 1,0 1 0,0-1 0,0 0 0,0 0 0,0 0 0,0 0-1,0-1 1,0 1 0,0 0 0,0 0 0,-1 0 0,1 0 0,0 0 0,0 0-1,0 0 1,0 0 0,0 0 0,0 0 0,0 0 0,0 0 0,0 0-1,0 0 1,0 0 0,0 0 0,-1 0 0,1 0 0,0 0 0,0 0 0,0-1-1,0 1 1,0 0 0,0 0 0,0 0 0,0 0 0,0 0 0,0 0-1,0 0 1,0 0 0,0 0 0,0 0 0,0-1 0,0 1 0,0 0 0,0 0-1,0 0 1,0 0 0,0 0 0,0 0 0,0 0 0,0 0 0,-9 10 28,-10 16-94,12-12 51,0 0 0,0 1 1,1 0-1,1 0 0,1 0 0,0 1 1,1 0-1,1 0 0,0 0 0,2 28 1,0-43 14,0 0 1,0 0-1,0 0 1,1 0-1,-1 1 1,0-1-1,1 0 1,-1 0 0,1 0-1,0 0 1,-1 0-1,1 0 1,0-1-1,-1 1 1,1 0-1,0 0 1,0 0-1,0-1 1,0 1-1,0 0 1,0-1 0,0 1-1,0-1 1,0 1-1,0-1 1,0 1-1,0-1 1,0 0-1,0 0 1,0 1-1,1-1 1,-1 0-1,0 0 1,0 0-1,0 0 1,0 0 0,0-1-1,1 1 1,-1 0-1,0 0 1,0-1-1,0 1 1,0-1-1,0 1 1,0-1-1,1 0 1,5-2 89,-1 0 1,1 0-1,-1-1 1,0 0-1,0 0 1,6-6-1,7-8 87,-2-1 1,0 0-1,-2-2 0,0 0 0,20-38 1,-42 75-174,0 0 0,1 1-1,1-1 1,0 1 0,2 0 0,-3 22 0,6-38-11,0-1 1,0 1-1,0 0 0,0-1 0,0 1 0,0 0 1,0 0-1,0-1 0,1 1 0,-1 0 1,0-1-1,0 1 0,1 0 0,-1-1 0,1 1 1,-1-1-1,0 1 0,1 0 0,-1-1 1,1 1-1,-1-1 0,1 1 0,-1-1 0,1 0 1,0 1-1,-1-1 0,1 0 0,-1 1 1,1-1-1,1 1 0,26-3 109,-21 0-78,0-1 1,0 0-1,0 0 1,0-1-1,8-5 1,0-4-18,-1 0 1,-1-2-1,0 1 0,-1-2 1,11-17-1,-21 35-15,-1 0 0,1-1 0,0 1 0,0-1-1,0 0 1,0 1 0,0-1 0,0 0 0,0 0 0,0 0 0,0 0 0,1-1-1,-1 1 1,0-1 0,1 1 0,-1-1 0,0 0 0,1 0 0,3 0 0,47-5 129,-49 4-113,-1 0 0,1-1 0,-1 1 0,0-1-1,0 0 1,1 0 0,-1 0 0,0-1-1,-1 1 1,1-1 0,0 1 0,-1-1-1,1 0 1,-1 0 0,0 0 0,0 0-1,0 0 1,-1-1 0,1 1 0,-1-1-1,0 1 1,1-1 0,-2 1 0,1-1-1,0-4 1,-1 7-9,0 0 1,-1 1-1,1-1 0,-1 0 0,1 0 0,-1 0 1,1 0-1,-1 1 0,1-1 0,-1 0 0,0 0 1,0 1-1,1-1 0,-1 1 0,0-1 0,0 1 1,0-1-1,1 1 0,-1-1 0,0 1 0,0-1 1,0 1-1,0 0 0,0 0 0,0 0 0,0-1 1,0 1-1,0 0 0,0 0 0,0 0 0,0 1 1,0-1-1,0 0 0,-1 1 0,-37 5-149,34-3 127,-1 0 1,1 0 0,0 0 0,0 1 0,0-1 0,0 1 0,1 0 0,0 1 0,0-1 0,-5 7 0,6-8 1,1 0 1,0 0-1,0 1 0,1-1 0,-1 0 0,1 1 0,-1-1 1,1 1-1,0 0 0,1-1 0,-1 1 0,0 0 1,1-1-1,0 1 0,0 0 0,0 0 0,2 6 0,-2-8 15,1 0 0,0-1-1,0 1 1,0-1 0,1 0-1,-1 1 1,0-1-1,0 0 1,1 0 0,-1 0-1,1 0 1,-1 0 0,1 0-1,-1 0 1,1 0-1,0-1 1,-1 1 0,1 0-1,0-1 1,0 0 0,-1 1-1,1-1 1,0 0-1,3 0 1,50 0-148,-47 0 55,4-1-477,0 0 0,1-1 0,-1 0 0,14-5 0,-18 5-655,0-2 0,0 1 0,-1-1 1,1 0-1,-1-1 0,0 0 0,-1 0 0,1 0 1,-1-1-1,0 0 0,6-7 0,11-17-1556,-2-4-1095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3:43.342"/>
    </inkml:context>
    <inkml:brush xml:id="br0">
      <inkml:brushProperty name="width" value="0.025" units="cm"/>
      <inkml:brushProperty name="height" value="0.025" units="cm"/>
    </inkml:brush>
  </inkml:definitions>
  <inkml:trace contextRef="#ctx0" brushRef="#br0">68 112 11499,'0'0'5819,"8"-9"-3097,23-31-779,-30 39-1821,0-1 0,0 1 0,0-1 0,0 1 0,0-1 0,0 1 0,-1-1 0,1 0 0,-1 0 0,1 1 0,-1-1 0,1 0 0,-1 0 0,0 1 0,0-1 1,0 0-1,0 0 0,0 0 0,-1 1 0,1-1 0,0 0 0,-1 0 0,1 1 0,-1-1 0,0 0 0,1 1 0,-1-1 0,0 1 0,0-1 0,-2-1 0,2 2-111,0 0 0,-1 0 1,1 0-1,0 0 1,-1 0-1,1 1 1,0-1-1,-1 1 0,1-1 1,-1 1-1,1-1 1,-1 1-1,1 0 1,-1 0-1,1 0 0,-1-1 1,1 2-1,-1-1 1,1 0-1,-1 0 1,0 0-1,1 1 1,0-1-1,-1 1 0,1-1 1,-1 1-1,1 0 1,0-1-1,-1 1 1,1 0-1,-2 1 0,-2 3-28,-1 1-1,1 0 1,0 0-1,1 0 0,0 0 1,0 1-1,0 0 1,0-1-1,1 1 0,1 1 1,-1-1-1,1 0 1,0 1-1,0-1 0,0 10 1,1-13 9,1 0 0,-1 1 0,1-1 0,0 0 0,0 1-1,0-1 1,1 1 0,-1-1 0,1 0 0,0 1 0,0-1 0,1 0 0,-1 0 0,1 0 0,0 0 0,0 0 0,1 0 0,-1-1 0,1 1 0,-1-1 0,1 1 0,0-1 0,0 0-1,1 0 1,-1 0 0,1-1 0,6 4 0,56 17-37,-51-19 19,-1 0 0,0 1 0,0 1 0,0 0 0,14 9-1,-24-12 22,0 0 0,0 0-1,-1 0 1,1 1-1,-1 0 1,0-1 0,0 1-1,0 0 1,0 1-1,-1-1 1,1 0 0,-1 1-1,0-1 1,-1 1 0,1 0-1,-1 0 1,0 0-1,0-1 1,0 11 0,0-10 55,-2-1 1,1 1 0,0-1 0,-1 0 0,0 1-1,0-1 1,0 0 0,-1 1 0,1-1 0,-1 0-1,0 0 1,0 0 0,-1 0 0,1-1-1,-1 1 1,0-1 0,0 1 0,0-1 0,0 0-1,0 0 1,-1 0 0,0-1 0,1 1 0,-1-1-1,0 0 1,0 0 0,0 0 0,0 0 0,-1-1-1,1 0 1,-6 1 0,5 0 34,-1-1 1,1 0 0,0 0-1,-1-1 1,1 1-1,-1-1 1,1-1-1,-1 1 1,1-1-1,0 0 1,-1 0-1,1 0 1,0-1-1,0 0 1,0 0-1,0 0 1,0 0-1,0-1 1,0 0-1,1 0 1,0 0-1,-1-1 1,1 1 0,1-1-1,-7-7 1,7 7-86,0 0 1,1-1-1,-1 1 1,1 0 0,0-1-1,0 0 1,0 1 0,1-1-1,0 0 1,0 0-1,0 0 1,0 0 0,1 1-1,0-1 1,0 0 0,0 0-1,1 0 1,-1 0 0,1 0-1,1 0 1,-1 0-1,0 1 1,3-6 0,1 3-16,-1-1 1,1 1 0,1 1-1,-1-1 1,1 1 0,0 0 0,1 0-1,-1 1 1,1 0 0,0 0-1,1 0 1,10-5 0,67-29-33,-60 30 50,-1-1-1,-1-1 1,0-1-1,-1-2 1,0 0-1,-1-1 1,19-18-1,-38 31 5,0 1 0,0-1-1,0 0 1,-1 0 0,1 0 0,-1 0 0,1 0-1,-1 0 1,0 0 0,0 0 0,0-1-1,0 1 1,0 0 0,0-1 0,-1 1 0,1 0-1,-1-1 1,0 1 0,0-1 0,0 1-1,0-1 1,0 1 0,0-1 0,0 1 0,-1-1-1,0 1 1,0-3 0,-1 3-8,1-1 1,-1 1-1,0 0 1,0 0-1,0 0 0,0 1 1,0-1-1,-1 0 1,1 1-1,0-1 0,-1 1 1,1 0-1,-1 0 1,0 0-1,1 0 0,-1 0 1,0 1-1,1-1 1,-1 1-1,0 0 0,0-1 1,-4 2-1,2-1-5,1 0-1,0 1 0,0 0 0,-1 0 1,1 0-1,0 0 0,0 1 1,0-1-1,0 1 0,1 0 0,-1 0 1,0 1-1,1-1 0,0 1 1,-1 0-1,-2 3 0,4-4-144,0 0-1,0 1 1,0-1-1,0 1 1,0 0-1,1-1 1,-1 1-1,1 0 1,0 0-1,0 0 1,0 0-1,0 0 1,0 0-1,1 0 1,-1 0 0,1 0-1,0 1 1,0-1-1,0 0 1,1 0-1,-1 0 1,2 5-1,-1-5-351,0-1 0,1 0 1,0 0-1,-1 0 0,1 0 0,0-1 0,0 1 0,0 0 0,0-1 0,0 1 1,0-1-1,0 0 0,1 1 0,-1-1 0,0 0 0,1-1 0,-1 1 0,1 0 1,-1-1-1,1 1 0,-1-1 0,1 0 0,-1 0 0,5 0 0,23 1-8625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3:43.747"/>
    </inkml:context>
    <inkml:brush xml:id="br0">
      <inkml:brushProperty name="width" value="0.025" units="cm"/>
      <inkml:brushProperty name="height" value="0.025" units="cm"/>
    </inkml:brush>
  </inkml:definitions>
  <inkml:trace contextRef="#ctx0" brushRef="#br0">126 8 16303,'0'0'7960,"-10"-3"-8008,7 2 4,-1 0 0,1 0-1,-1 1 1,1-1 0,-1 1 0,0 0 0,1 0-1,-1 0 1,0 0 0,1 1 0,-1-1-1,0 1 1,1 0 0,-1 0 0,1 0 0,-1 0-1,1 1 1,0 0 0,0-1 0,0 1 0,0 0-1,0 1 1,0-1 0,-5 5 0,7-5 37,-20 21-222,21-13 61,16-6 1,11-4-81,-14-1 194,-1 0 0,0 1-1,1 1 1,-1 0-1,0 1 1,1 0 0,-1 1-1,12 4 1,-23-6 78,0-1 0,1 1 1,-1 0-1,0-1 0,0 1 0,1 0 0,-1 0 1,0 0-1,0 0 0,0 0 0,0 1 0,0-1 1,0 0-1,0 0 0,-1 0 0,1 1 0,0-1 1,-1 1-1,1-1 0,-1 0 0,1 1 1,-1-1-1,0 1 0,1-1 0,-1 1 0,0-1 1,0 1-1,0-1 0,0 1 0,-1-1 0,1 1 1,0-1-1,-1 1 0,1-1 0,0 0 0,-1 1 1,0-1-1,1 1 0,-1-1 0,0 0 0,-1 2 1,-2 4 342,-1-1 0,1 1 0,-1-1 1,-1 0-1,1 0 0,-9 6 0,5-5 351,-1 0-1,0 0 0,-20 9 0,27-14-624,-1 0-1,1-1 1,-1 0-1,1 0 1,-1 0-1,0 0 1,1 0-1,-1-1 1,0 1-1,1-1 1,-1 0-1,0 0 1,1 0-1,-1-1 1,0 0-1,-6-1 1,9 1-188,0 0-1,0 0 1,0 0-1,0 0 1,0 0 0,0 0-1,0 0 1,0 0-1,1-1 1,-1 1 0,0 0-1,1 0 1,-1-1 0,1 1-1,-1 0 1,1-1-1,0 1 1,0-1 0,-1 1-1,1 0 1,0-1-1,0 1 1,0-1 0,0 1-1,1-1 1,0-2 0,-1 1-603,1-1 0,-1 1 1,1 0-1,0-1 0,1 1 1,-1 0-1,0 0 0,1-1 1,0 1-1,2-3 0,19-15-6391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3:44.757"/>
    </inkml:context>
    <inkml:brush xml:id="br0">
      <inkml:brushProperty name="width" value="0.025" units="cm"/>
      <inkml:brushProperty name="height" value="0.025" units="cm"/>
    </inkml:brush>
  </inkml:definitions>
  <inkml:trace contextRef="#ctx0" brushRef="#br0">71 1 16944,'0'0'10020,"-4"8"-9801,-5 15-123,1 0-1,1 1 1,1-1 0,1 1 0,1 1-1,-1 45 1,2-31-124,-2 0 1,-10 40-1,19-102-887,-2 0-1,-1-1 1,-2-30-1,0 12 761,2 44 148,-1 0 1,1-1-1,-1 1 0,1 0 0,0-1 0,0 1 0,0-1 1,0 1-1,0-1 0,0 1 0,0-1 0,1 1 1,-1-1-1,0 0 0,1 0 0,-1 0 0,1 0 0,0 0 1,-1 0-1,4 1 0,37 14 92,-23-11-51,1-1 0,0-1 0,20 0 0,-34-2 31,-1-1-1,1 0 1,0 0-1,0 0 1,-1-1 0,1 0-1,0 0 1,-1 0-1,1-1 1,-1 0-1,0 0 1,1 0 0,-1-1-1,9-6 1,-12 8-42,0 0 0,-1-1 0,0 1 1,1-1-1,-1 1 0,0-1 0,0 0 0,0 1 1,0-1-1,0 0 0,0 0 0,0 0 1,-1 0-1,1 0 0,-1 0 0,1 0 0,-1 0 1,0 0-1,0 0 0,1 0 0,-2 0 1,1 0-1,0 0 0,0 0 0,-1 0 0,1 0 1,-1 0-1,1 1 0,-1-1 0,0 0 1,0 0-1,0 0 0,0 1 0,0-1 0,0 0 1,0 1-1,-1-1 0,1 1 0,0-1 1,-1 1-1,0 0 0,1-1 0,-1 1 0,0 0 1,1 0-1,-1 0 0,0 1 0,0-1 1,0 0-1,0 1 0,0-1 0,0 1 0,0 0 1,0-1-1,0 1 0,0 0 0,0 0 1,0 0-1,-4 1 0,2 0-18,0 1 0,-1-1 0,1 1 0,0 0 0,0 0 0,0 0 0,0 0 0,1 1 0,-1-1 0,1 1 0,-1 0 0,1 0 0,0 1 0,0-1 0,0 1 0,1-1 0,-1 1 0,1 0 0,0 0 0,-2 4 0,3-6-1,0 0-1,0 0 0,0 0 0,1 0 1,-1 0-1,1 0 0,-1 0 0,1 0 0,-1 0 1,1 0-1,0 0 0,0 0 0,0 0 1,1 0-1,-1 0 0,0 0 0,1 0 1,-1 0-1,1 0 0,0 0 0,-1 0 1,1 0-1,0 0 0,0 0 0,1 0 0,-1-1 1,0 1-1,0 0 0,1-1 0,-1 1 1,1-1-1,-1 0 0,1 1 0,0-1 1,0 0-1,-1 0 0,1 0 0,0 0 0,0-1 1,0 1-1,0 0 0,0-1 0,0 1 1,3-1-1,30 5 45,1-1 0,-1-2-1,65-5 1,-19 1-106,-80 2 93,1 0 0,-1 0-1,0 1 1,0-1 0,1 1-1,-1-1 1,0 1 0,0-1 0,0 1-1,0 0 1,0 0 0,0-1-1,0 1 1,0 0 0,0 0-1,0 0 1,0 0 0,-1 0-1,1 0 1,0 0 0,-1 1-1,1-1 1,-1 0 0,1 0-1,-1 0 1,1 1 0,-1-1 0,0 0-1,0 2 1,2 0 930,0-17-531,0 2-509,12-87-459,-11 98 496,-1-1 0,0 1 0,0 1 0,1-1 0,-1 0 0,1 1-1,-1-1 1,1 1 0,-1 0 0,1-1 0,-1 1 0,1 1-1,-1-1 1,1 0 0,2 1 0,2-1 2,75 7-59,-75-6 94,0 0-1,0 1 1,0 0 0,0 0 0,0 0 0,0 1 0,-1 0 0,1 1 0,7 4 0,-13-6-1,1-1 0,-1 1 0,0 0 0,0-1 0,0 1 0,0 0 0,0 0 0,0-1 0,0 1 1,0 0-1,-1 0 0,1 0 0,-1 0 0,0 0 0,1 0 0,-1 0 0,0 0 0,0 0 0,-1 4 0,1-4 46,1-1-31,-1-1 0,1 1-1,0-1 1,-1 1 0,1-1 0,0 1-1,-1-1 1,1 1 0,0-1 0,0 1-1,-1-1 1,1 0 0,0 0 0,0 1-1,0-1 1,-1 0 0,1 0 0,0 0-1,0 0 1,0 0 0,0 0 0,-1 0-1,1 0 1,0 0 0,1-1 0,26-1 168,18-10-414,-35 8-55,1 1 1,-1 0-1,1 1 0,-1 0 0,21 0 0,-31 2 278,0 1-1,0 0 1,0-1-1,-1 1 1,1 0-1,0-1 1,0 1-1,-1 0 1,1 0-1,-1 0 1,1 0-1,-1-1 1,1 1-1,-1 0 0,1 0 1,-1 0-1,0 0 1,0 0-1,0 0 1,1 0-1,-1 0 1,0 0-1,0 0 1,0 0-1,0 0 1,-1 0-1,1 0 1,0 0-1,0 0 1,0 0-1,-1 1 1,-7 36 1067,1-3-289,12-20-1861,11-8-4433,2-7-5316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3:45.975"/>
    </inkml:context>
    <inkml:brush xml:id="br0">
      <inkml:brushProperty name="width" value="0.025" units="cm"/>
      <inkml:brushProperty name="height" value="0.025" units="cm"/>
    </inkml:brush>
  </inkml:definitions>
  <inkml:trace contextRef="#ctx0" brushRef="#br0">239 35 16528,'-9'-4'2343,"0"-1"-1667,-1 0 0,1 1 0,-1 0 0,0 1 0,-16-4 0,21 6-585,0 0 1,0 1-1,0 0 0,0-1 0,0 1 0,0 1 0,0-1 0,0 1 0,0 0 1,0 0-1,0 0 0,1 1 0,-1 0 0,0 0 0,1 0 0,-6 4 0,5-3-88,0 1-1,0-1 1,0 1-1,0 0 1,1 1-1,0-1 0,0 1 1,0 0-1,1 0 1,-1 0-1,1 1 1,0-1-1,1 1 0,0-1 1,-1 1-1,2 0 1,-1 0-1,1 0 1,0 0-1,0 0 0,0 11 1,2-16-2,-1 1-1,1 0 1,-1-1 0,1 1 0,0-1-1,0 1 1,0-1 0,0 0 0,0 1-1,0-1 1,0 0 0,1 0 0,-1 0-1,0 0 1,1 0 0,-1 0-1,0 0 1,1 0 0,0 0 0,-1-1-1,1 1 1,-1-1 0,1 1 0,0-1-1,-1 1 1,1-1 0,0 0 0,-1 0-1,1 0 1,0 0 0,1 0 0,7 0 19,1 0 1,-1 0 0,0-1 0,12-2 0,20-16-310,-37 16 267,-1 0-1,0 0 1,1 1 0,-1 0-1,1-1 1,0 2-1,0-1 1,-1 1 0,1-1-1,0 1 1,0 1 0,1-1-1,-1 1 1,6 0-1,-10 1 20,1 0 0,-1 0 0,1 1 0,-1-1 0,0 0 0,0 1 0,1-1 0,-1 1 0,0-1 0,0 1 0,0-1 0,-1 1 0,1 0 0,0-1 0,-1 1 0,1 0 0,-1 0 0,1 0 0,-1-1 0,0 5 0,4 45 262,-4-40-246,2 29 41,-2 1 0,-10 76 0,9-105 88,-2 1 0,0-1 0,0 0 0,-1 0 0,-1 0 0,1-1 0,-2 1 0,0-1 1,0-1-1,-1 1 0,-1-1 0,1 0 0,-17 16 0,22-25-111,1 0 1,0 0-1,0 1 0,-1-1 1,1 0-1,-1-1 1,1 1-1,-1 0 0,1 0 1,-1-1-1,1 1 0,-1 0 1,0-1-1,1 0 0,-1 1 1,0-1-1,0 0 0,1 0 1,-1 0-1,0 0 1,1 0-1,-1 0 0,0-1 1,0 1-1,-2-1 0,1-1 5,0 0 1,0 0-1,1 0 0,-1 0 0,1-1 0,0 1 0,-1-1 0,1 1 0,0-1 0,0 0 0,1 1 1,-3-6-1,-3-6-11,2-1 0,-1 1-1,2-1 1,-5-25 0,7 25-35,0 0-1,0 0 1,2-1-1,0 1 1,2-17-1,-1 27 4,0-1 0,0 1-1,0 1 1,1-1-1,-1 0 1,1 0 0,1 0-1,-1 1 1,1-1 0,-1 1-1,1 0 1,1 0 0,-1 0-1,0 0 1,1 1 0,0-1-1,0 1 1,8-6-1,12-3-496,1 0-1,0 2 0,47-13 1,30-12-8469,-58 15 949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3:46.434"/>
    </inkml:context>
    <inkml:brush xml:id="br0">
      <inkml:brushProperty name="width" value="0.025" units="cm"/>
      <inkml:brushProperty name="height" value="0.025" units="cm"/>
    </inkml:brush>
  </inkml:definitions>
  <inkml:trace contextRef="#ctx0" brushRef="#br0">93 64 9513,'0'0'11440,"-8"-3"-10223,-6-1-1040,-3-2 1553,44 3-679,-9 4-978,36-1-10,-52 0-45,-1 0-1,1 0 0,0 0 1,0 0-1,0-1 0,0 1 1,-1-1-1,1 1 0,0-1 1,0 0-1,-1 1 0,1-1 1,-1 0-1,1 0 0,-1-1 1,1 1-1,-1 0 0,1 0 1,-1-1-1,0 1 0,2-3 1,-3 3-3,1 1 0,-1-1 1,0 0-1,0 1 1,1-1-1,-1 1 1,0-1-1,0 0 0,0 1 1,0-1-1,0 0 1,0 1-1,0-1 1,0 0-1,0 1 0,0-1 1,0 0-1,-1 1 1,1-1-1,0 0 0,0 1 1,-1-1-1,1 1 1,0-1-1,-1 1 1,1-1-1,0 0 0,-1 1 1,1-1-1,-1 1 1,1 0-1,-2-2 1,-25-6 252,-33 9-186,56 0-72,-1 1-1,0 0 1,0-1 0,1 1 0,-1 1-1,1-1 1,0 1 0,0 0-1,0 0 1,0 0 0,0 0-1,0 1 1,1-1 0,0 1 0,0 0-1,0 0 1,0 0 0,-2 6-1,1-4 18,1 0-1,0 0 1,1 0-1,0 0 1,0 0-1,0 1 1,1-1-1,0 1 1,0 0-1,0-1 1,1 1-1,0 0 1,1 6-1,0-10-34,0-1 0,0 1 0,0-1 0,0 1 0,0-1 0,1 1 0,-1-1 0,1 0 0,0 0 0,0 0 0,-1 0 0,1 0 0,1 0 0,-1 0 0,0-1 0,0 1 0,0-1 0,1 0 0,-1 1 0,1-1 0,-1 0-1,1 0 1,0-1 0,-1 1 0,6 0 0,7 2-936,0-2 0,0 1 0,19-2-1,-33 0 794,44-3-4942,1-12-3769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3:46.792"/>
    </inkml:context>
    <inkml:brush xml:id="br0">
      <inkml:brushProperty name="width" value="0.025" units="cm"/>
      <inkml:brushProperty name="height" value="0.025" units="cm"/>
    </inkml:brush>
  </inkml:definitions>
  <inkml:trace contextRef="#ctx0" brushRef="#br0">227 1 18289,'-7'0'2739,"-9"0"-1540,0 1 0,0 1-1,1 0 1,-31 9 0,38-8-1118,-1 0-1,1 0 1,0 1 0,0 0-1,0 1 1,1-1-1,-1 1 1,1 1-1,1 0 1,-1 0 0,-8 9-1,14-14-113,0-1 0,1 1-1,-1 0 1,0 0 0,0-1 0,0 1-1,1 0 1,-1 0 0,0 0-1,1 0 1,-1 0 0,1 0 0,-1 0-1,1 0 1,0 0 0,-1 0 0,1 0-1,0 0 1,0 0 0,0 0 0,0 0-1,0 0 1,0 1 0,0-1 0,0 0-1,0 0 1,0 0 0,0 0-1,1 0 1,-1 0 0,1 0 0,-1 0-1,0 0 1,1 0 0,0 0 0,-1 0-1,1 0 1,0 0 0,-1 0 0,1-1-1,0 1 1,0 0 0,0 0 0,-1-1-1,1 1 1,0-1 0,0 1-1,0-1 1,0 1 0,0-1 0,0 1-1,0-1 1,0 0 0,1 0 0,-1 1-1,0-1 1,0 0 0,0 0 0,1 0-1,13 2-254,0-1-1,0 0 0,22-2 0,-23 0-99,109 2-493,-122-2 917,-1 1-1,1 0 1,0 0 0,-1 0-1,1 0 1,0 0 0,-1 0-1,1 0 1,0 0 0,0 0-1,-1 0 1,1 0 0,0 0-1,-1 0 1,1 1 0,0-1-1,-1 0 1,1 1 0,-1-1-1,1 0 1,0 1 0,-1-1-1,1 0 1,-1 1 0,1-1-1,-1 1 1,1-1 0,-1 1-1,0 0 1,1-1 0,-1 1-1,1-1 1,-1 1 0,0 0-1,0-1 1,1 1 0,-1 0-1,0-1 1,0 1 0,0 0-1,0-1 1,0 1 0,0 0-1,0-1 1,0 1 0,0 0-1,0 0 1,0-1 0,0 1-1,0 0 1,-1-1 0,1 1-1,0 0 1,-1-1 0,1 1-1,0-1 1,-1 1 0,1-1-1,-1 1 1,1 0 0,0-1-1,-1 1 1,0-1 0,0 1-1,-34 32 1661,35-33-1693,-86 54 925,77-50-1009,1 0 0,-1 0 0,0 0 1,0-1-1,0-1 0,-1 0 0,1 0 0,-16 1 0,25-3-20,-1 0-1,1 0 1,0 0-1,-1 0 1,1 0-1,0 0 1,0 0-1,-1 0 1,1 0-1,0 0 1,0 0-1,-1-1 1,1 1-1,0 0 1,-1 0-1,1 0 1,0 0-1,0 0 1,0-1-1,-1 1 1,1 0-1,0 0 1,0 0-1,0-1 1,-1 1-1,1 0 1,0 0-1,0-1 1,0 1-1,0 0 1,0 0-1,0-1 1,-1 1-1,1 0 1,0 0-1,0-1 1,0 1-1,0 0 1,0-1-1,0 1 1,5-17-3153,15-12-2442,6-1-427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3:47.807"/>
    </inkml:context>
    <inkml:brush xml:id="br0">
      <inkml:brushProperty name="width" value="0.025" units="cm"/>
      <inkml:brushProperty name="height" value="0.025" units="cm"/>
    </inkml:brush>
  </inkml:definitions>
  <inkml:trace contextRef="#ctx0" brushRef="#br0">113 0 15695,'0'0'10623,"-1"9"-9753,-30 170 1406,15-101-1727,-9 132 0,26-250-158,-2-55-222,1 88-209,-1 0 1,0 0-1,-1 0 0,0 0 0,0 0 1,0 1-1,-1-1 0,0 1 0,0-1 1,-7-9-1,10 16 30,0 0-1,0-1 1,0 1-1,0 0 1,0 0 0,0-1-1,0 1 1,0 0-1,0 0 1,0 0 0,0-1-1,0 1 1,0 0-1,-1 0 1,1 0 0,0-1-1,0 1 1,0 0-1,0 0 1,0 0 0,-1-1-1,1 1 1,0 0-1,0 0 1,0 0 0,0 0-1,-1 0 1,1 0-1,0-1 1,0 1 0,0 0-1,-1 0 1,1 0-1,0 0 1,0 0 0,-1 0-1,1 0 1,0 0-1,0 0 1,-1 0 0,1 0-1,0 0 1,0 0 0,0 0-1,-1 0 1,1 0-1,0 0 1,0 0 0,-1 1-1,1-1 1,0 0-1,0 0 1,0 0 0,-1 0-1,1 0 1,0 0-1,0 1 1,0-1 0,0 0-1,0 0 1,-1 0-1,1 1 1,0-1 0,0 0-1,0 0 1,0 1-1,0 0-6,0-1 0,0 1 0,0 0-1,0 0 1,1 0 0,-1 0 0,0 0 0,0-1-1,1 1 1,-1 0 0,1 0 0,-1 0 0,1-1-1,-1 1 1,1 0 0,-1-1 0,1 1-1,0 0 1,1 0 0,5 4 13,1-1 1,0 0-1,0 0 0,0-1 0,0 0 1,1 0-1,-1-1 0,1 0 0,16 2 1,86-2-223,-75-2 137,-30 0 87,-1-1 1,1 1-1,-1-1 0,1 0 1,-1-1-1,0 1 1,1-1-1,7-4 1,-11 5 13,-1 1 1,0-1 0,1 0-1,-1 0 1,1 0 0,-1 0-1,0 0 1,0 0 0,1 0-1,-1 0 1,0-1 0,0 1-1,0 0 1,-1-1 0,1 1-1,0-1 1,0 1 0,-1-1-1,1 1 1,-1-1-1,1 1 1,-1-1 0,0 0-1,1 1 1,-1-1 0,0 1-1,0-1 1,0 0 0,-1 1-1,1-1 1,0 0 0,0 1-1,-1-3 1,0 4-12,0-1-1,1 0 1,-1 0 0,0 1-1,1-1 1,-1 0-1,0 1 1,0-1 0,0 1-1,1-1 1,-1 1-1,0-1 1,0 1 0,0-1-1,0 1 1,0 0 0,0 0-1,0-1 1,0 1-1,0 0 1,0 0 0,0 0-1,0 0 1,0 0-1,0 0 1,0 1 0,-1-1-1,-29 9-241,24-5 228,1 0 0,0 1-1,0 0 1,1 0 0,-1 0 0,-7 10 0,12-13 12,-1 0 0,0 1 0,0-1 0,1 0 0,0 1 0,-1-1 0,1 1 1,0-1-1,0 1 0,0 0 0,1-1 0,-1 1 0,0 0 0,1 0 0,0 0 0,0-1 0,0 1 0,0 0 1,0 0-1,0 0 0,2 3 0,-1-5 3,0 0 1,0 1-1,1-1 1,-1 0-1,1 0 1,-1 0 0,1 0-1,-1 0 1,1 0-1,-1-1 1,1 1-1,0 0 1,0-1-1,-1 1 1,1-1-1,0 0 1,0 1-1,-1-1 1,1 0-1,0 0 1,2-1 0,43-1-78,-45 2 56,15-3-388,0-1 0,0-1 0,0 0-1,26-13 1,-23 10 98,-1 1 0,34-9 1,-53 16 327,1 0 0,-1 1-1,1-1 1,-1 0 0,0 0 0,1 0 0,-1 1 0,1-1 0,-1 0 0,0 1 0,1-1 0,-1 0 0,1 1 0,-1-1 0,0 0 0,0 1 0,1-1 0,-1 1 0,0-1 0,0 1 0,1-1 0,-1 0 0,0 1 0,0-1 0,0 1 0,0-1-1,0 1 1,0-1 0,0 1 0,0-1 0,0 1 0,0-1 0,0 1 0,0-1 0,0 1 0,0-1 0,0 1 0,0-1 0,-1 1 0,1-1 0,0 0 0,0 1 0,-1-1 0,1 1 0,-1 0 0,-9 29 682,10-28-689,-4 6 114,1-1-63,0-1 1,1 0-1,0 1 1,0 0-1,0-1 0,1 1 1,0 0-1,0 0 0,0 0 1,1 0-1,1 12 0,0-19-47,-1 1 0,0 0 0,1-1 0,-1 1 0,1-1 0,-1 1 0,1-1 0,0 0 0,-1 1 0,1-1 0,-1 1 0,1-1 1,0 0-1,-1 0 0,1 1 0,0-1 0,0 0 0,-1 0 0,1 0 0,0 0 0,-1 0 0,1 0 0,0 0 0,0 0 0,-1 0 0,1 0 0,0 0 0,-1 0 0,1 0 0,0-1 0,-1 1 0,1 0 0,0-1 0,-1 1 0,1 0 0,0-1 0,22-15 272,11-44 37,-28 46-227,1 1 0,1-1-1,0 2 1,17-21 0,-21 29-90,0 0 0,0 1-1,0 0 1,0-1-1,1 1 1,0 1-1,-1-1 1,1 1-1,0 0 1,0 0-1,1 0 1,-1 1 0,0 0-1,0 0 1,1 0-1,-1 0 1,9 1-1,-14 0-17,1 0 1,0 0-1,0 0 0,0 0 0,0 0 0,0 1 0,-1-1 0,1 0 1,0 0-1,0 1 0,0-1 0,0 0 0,-1 1 0,1-1 0,0 1 1,-1-1-1,1 1 0,0-1 0,-1 1 0,1-1 0,0 1 0,-1 0 1,1-1-1,-1 1 0,1 0 0,-1 0 0,0-1 0,1 3 0,0 28-127,-20 28 96,18-59 49,1 0 0,0 1 1,0-1-1,-1 0 0,1 1 0,0-1 0,0 0 1,-1 1-1,1-1 0,0 0 0,0 1 1,0-1-1,0 1 0,0-1 0,0 0 1,0 1-1,0-1 0,0 1 0,0-1 0,0 1 1,0-1-1,0 0 0,0 1 0,0-1 1,0 1-1,0-1 0,0 0 0,1 1 0,-1-1 1,0 1-1,0-1 0,1 1 0,13-4 187,29-22-13,-33 19-179,13-8-51,91-48-422,-100 55 420,0 1 1,0 1-1,1 0 1,0 1-1,-1 1 1,20-3-1,-33 6 42,0 0 0,0 0 0,-1 0 0,1 0 1,0 0-1,0-1 0,0 2 0,0-1 0,-1 0 0,1 0 0,0 0 0,0 0 0,0 0 0,-1 1 0,1-1 0,0 0 0,0 1 0,-1-1 0,1 1 0,0-1 0,0 1 0,-1-1 0,1 1 0,-1-1 0,1 1 0,-1-1 0,1 1 0,0 0 0,-1-1 0,1 2 0,-1 0 18,0 0 0,1 0 0,-1 0 0,0-1 0,-1 1 0,1 0 0,0 0 0,0 0 0,-1 0-1,1-1 1,-1 1 0,0 0 0,-1 2 0,-35 57 439,31-53-469,-10 25-108,14-17-7432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6:53.340"/>
    </inkml:context>
    <inkml:brush xml:id="br0">
      <inkml:brushProperty name="width" value="0.025" units="cm"/>
      <inkml:brushProperty name="height" value="0.025" units="cm"/>
    </inkml:brush>
  </inkml:definitions>
  <inkml:trace contextRef="#ctx0" brushRef="#br0">174 60 11531,'3'-4'1516,"-1"0"0,0 0 1,0 0-1,0-1 0,-1 1 0,0-1 0,2-8 1,-11 1 3099,-16 8-3996,18 4-627,0 1 1,1 1 0,-1-1 0,1 1-1,-1 0 1,1 0 0,0 0-1,-1 1 1,1 0 0,1 0-1,-1 0 1,0 1 0,1-1 0,-1 1-1,1 0 1,0 1 0,1-1-1,-5 6 1,0 1-19,1 0 0,-1 0 1,2 1-1,0 0 0,0 0 0,-7 25 0,12-32 11,-1 0 0,1 1 0,0 0 0,0-1 0,1 1 0,0 0-1,0 0 1,0-1 0,0 1 0,1 0 0,0-1 0,0 1 0,3 5 0,-3-9 21,0 0-1,1 0 1,0 1 0,-1-1-1,1-1 1,0 1 0,0 0 0,0 0-1,0-1 1,0 1 0,0-1-1,1 0 1,-1 1 0,0-1-1,1 0 1,-1 0 0,1-1 0,-1 1-1,1-1 1,0 1 0,-1-1-1,1 0 1,-1 1 0,1-2 0,0 1-1,-1 0 1,1 0 0,-1-1-1,1 1 1,3-2 0,2-1 119,0 0 0,0 0 0,0-1 1,0 0-1,-1 0 0,1-1 0,-1 0 0,0 0 1,-1-1-1,1 0 0,-1 0 0,0 0 1,-1-1-1,1 0 0,-1 0 0,-1 0 0,0-1 1,0 0-1,0 0 0,-1 0 0,0 0 0,0 0 1,-1-1-1,0 1 0,0-1 0,-1 1 1,0-18-1,-2 24-127,0 0 1,0 0-1,0 0 1,0 0-1,0 0 1,0 0-1,-1 0 1,1 0-1,-1 0 1,1 1-1,-1-1 1,0 1-1,1-1 1,-1 1-1,0-1 1,0 1-1,0 0 1,0 0-1,0 0 0,0 0 1,-1 0-1,1 1 1,0-1-1,0 1 1,-3-1-1,-1 0-296,-1-1 0,1 1 0,-1 1-1,1-1 1,-1 1 0,1 0-1,-13 3 1,18-3 163,0 0 1,0 0-1,0 1 0,1-1 1,-1 0-1,0 1 0,0-1 1,1 1-1,-1-1 0,0 1 0,1-1 1,-1 1-1,1-1 0,-1 1 1,1 0-1,-1-1 0,1 1 1,-1 0-1,1 0 0,-1-1 0,1 1 1,0 0-1,0 0 0,-1 0 1,-1 22-6782,3-17 4408,-1 8-4812</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6:53.678"/>
    </inkml:context>
    <inkml:brush xml:id="br0">
      <inkml:brushProperty name="width" value="0.025" units="cm"/>
      <inkml:brushProperty name="height" value="0.025" units="cm"/>
    </inkml:brush>
  </inkml:definitions>
  <inkml:trace contextRef="#ctx0" brushRef="#br0">34 1 19218,'0'0'3716,"-14"62"-2147,9-37-704,-4 3-609,3-2-224,6-1 0,0-3-672,0-2-609,0-2-289,0-9-832,6-2-1474,-1-7-800,4 0-1986</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6:54.128"/>
    </inkml:context>
    <inkml:brush xml:id="br0">
      <inkml:brushProperty name="width" value="0.025" units="cm"/>
      <inkml:brushProperty name="height" value="0.025" units="cm"/>
    </inkml:brush>
  </inkml:definitions>
  <inkml:trace contextRef="#ctx0" brushRef="#br0">146 9 6822,'0'0'14916,"-10"5"-14046,3-1-719,0 0 0,0 1 0,1-1 1,0 1-1,0 0 0,0 1 0,0-1 0,1 1 0,0 1 0,0-1 1,1 0-1,-1 1 0,1 0 0,1 0 0,-4 9 0,5-11-43,0 0-1,1 0 1,-1-1 0,1 1-1,0 1 1,0-1-1,1 0 1,-1 8-1,2-12-83,-1 1 0,1-1-1,-1 0 1,1 0 0,0 1-1,0-1 1,-1 0 0,1 0-1,0 0 1,0 0 0,0 0-1,0 0 1,0 0 0,0 0-1,0 0 1,1-1-1,-1 1 1,0 0 0,0-1-1,1 1 1,-1-1 0,0 1-1,1-1 1,-1 1 0,1-1-1,-1 0 1,0 0 0,1 0-1,-1 0 1,1 0 0,-1 0-1,0 0 1,3-1 0,122 2 120,-124-1-174,0 1 0,0-1 0,0 1 0,0 0 0,0 0 0,0 0 0,0 0 0,0 0 0,-1 0 1,1 0-1,0 1 0,-1-1 0,1 1 0,-1-1 0,0 1 0,1 0 0,-1-1 0,0 1 0,0 0 0,0 0 0,0 0 0,0 0 1,-1 0-1,1-1 0,0 2 0,-1-1 0,0 0 0,1 0 0,-1 0 0,0 0 0,0 0 0,0 0 0,0 0 0,-1 0 0,1 0 0,-1 3 0,0 3 37,0 0-1,-1 0 0,1 0 0,-2 0 0,1 0 1,-1-1-1,0 1 0,-5 8 0,-5 3 97,-1-1-1,0 0 1,-23 21-1,31-33 6,-1 0 0,0 0 0,0-1-1,0 0 1,0 0 0,-1-1-1,1 0 1,-1 0 0,0-1 0,-1 0-1,-15 4 1,23-7-95,0 0 1,0 1-1,0-1 0,0 0 0,0 0 0,0 0 1,0 0-1,0 0 0,0 0 0,0-1 0,0 1 1,0 0-1,0-1 0,0 1 0,0 0 0,0-1 1,0 1-1,0-1 0,0 1 0,0-1 0,0 0 1,0 1-1,1-1 0,-1 0 0,0 0 0,1 0 1,-1 1-1,0-1 0,0-2 0,0 0-7,0 1 0,1-1-1,-1 0 1,1 0-1,-1 0 1,1 1 0,0-1-1,0 0 1,1 0 0,-1 0-1,1-3 1,2-5-32,0 0 1,0 0-1,1 1 1,10-20-1,10-5 29,1 1 0,34-35 0,24-31 848,-80 97-763,-1 0-1,0 0 1,0 0-1,0 0 1,0 0 0,-1 0-1,1 0 1,-1-1-1,0 1 1,0-1 0,0 1-1,0-1 1,-1 1 0,1-1-1,-1 1 1,0-1-1,0 1 1,0-1 0,-1 0-1,1 1 1,-1-1-1,-1-3 1,0 4-77,0 0-1,0 0 1,0 1-1,0-1 1,0 1-1,-1 0 1,1-1 0,-1 1-1,0 0 1,1 0-1,-1 1 1,0-1-1,0 1 1,0-1 0,-1 1-1,1 0 1,0 0-1,0 0 1,-1 1-1,1-1 1,0 1-1,-7-1 1,6 1-98,1 0-1,-1-1 1,0 1 0,1 0-1,-1 1 1,0-1 0,1 1-1,-1 0 1,1-1-1,-1 2 1,-3 0 0,-6 13-3160,8 11-5692,5-17-419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7.475"/>
    </inkml:context>
    <inkml:brush xml:id="br0">
      <inkml:brushProperty name="width" value="0.025" units="cm"/>
      <inkml:brushProperty name="height" value="0.025" units="cm"/>
    </inkml:brush>
  </inkml:definitions>
  <inkml:trace contextRef="#ctx0" brushRef="#br0">1 167 1217,'64'-128'9356,"-48"96"-3588,-16 31-5698,0 1 1,0 0 0,0 0-1,0 0 1,0-1 0,0 1-1,0 0 1,0 0-1,0 0 1,0-1 0,0 1-1,0 0 1,0 0-1,0 0 1,0-1 0,0 1-1,0 0 1,0 0 0,0 0-1,0 0 1,0-1-1,0 1 1,0 0 0,1 0-1,-1 0 1,0 0 0,0-1-1,0 1 1,0 0-1,0 0 1,1 0 0,-1 0-1,0 0 1,0 0 0,0 0-1,1 0 1,-1-1-1,0 1 1,0 0 0,0 0-1,0 0 1,1 0-1,-1 0 1,0 0 0,0 0-1,0 0 1,1 0 0,-1 0-1,0 0 1,0 0-1,0 0 1,1 1 0,-1-1-1,0 0 1,0 0 0,0 0-1,1 0 1,1 17 1137,-6 25-587,-24 91 552,13-73-1073,3 0-1,3 1 0,-1 61 0,10-122-93,0 0-1,0-1 1,0 1 0,0 0-1,0 0 1,1 0 0,-1 0 0,0 0-1,0-1 1,0 1 0,0 0-1,1 0 1,-1 0 0,0 0 0,0 0-1,0 0 1,1 0 0,-1 0-1,0 0 1,0 0 0,1 0 0,-1 0-1,0 0 1,0 0 0,0 0-1,1 0 1,-1 0 0,0 0 0,0 0-1,0 0 1,1 0 0,-1 0-1,0 0 1,0 0 0,0 0 0,1 0-1,-1 0 1,0 1 0,0-1-1,0 0 1,1 0 0,-1 0 0,0 0-1,0 1 1,0-1 0,0 0-1,0 0 1,0 0 0,1 0 0,-1 1-1,0-1 1,0 0 0,0 0-1,0 1 1,0-1 0,0 0 0,0 0-1,0 0 1,0 1 0,0-1-1,0 0 1,0 0 0,0 1-1,12-17 553,-3-2-333,0 0-1,-2 0 0,0-1 0,-1 1 0,0-2 1,-2 1-1,-1 0 0,0-1 0,0-38 1,-5 50-235,-1 13-155,-2 17-18,5-20 178,1 0 0,0 1 1,0-1-1,0 0 0,0 1 0,1-1 0,-1 0 1,1 0-1,-1 0 0,1 0 0,0 0 1,-1 0-1,1-1 0,0 1 0,0-1 1,0 1-1,1-1 0,-1 0 0,0 0 0,0 1 1,1-2-1,-1 1 0,1 0 0,-1 0 1,1-1-1,-1 1 0,1-1 0,-1 0 0,3 0 1,1 1 10,0 0 1,-1-1-1,1 0 1,-1 0-1,1 0 1,0-1-1,-1 0 1,1 0-1,-1 0 1,1 0-1,-1-1 1,10-4-1,-11 2 9,0 1-1,-1-1 0,1 0 1,-1 0-1,1-1 1,-1 1-1,0-1 0,-1 1 1,1-1-1,-1 0 1,0 0-1,0 0 1,-1 0-1,1 0 0,-1-1 1,0 1-1,-1 0 1,1-1-1,-1-4 0,0 9-17,0 1-1,0-1 0,0 1 0,0 0 1,0-1-1,0 1 0,0-1 1,0 1-1,0 0 0,0-1 0,0 1 1,0-1-1,0 1 0,-1 0 0,1-1 1,0 1-1,0 0 0,0-1 0,-1 1 1,1 0-1,0-1 0,0 1 1,-1 0-1,1-1 0,0 1 0,-1 0 1,1 0-1,0 0 0,-1-1 0,1 1 1,0 0-1,-1 0 0,1 0 0,-1 0 1,1 0-1,0-1 0,-1 1 1,1 0-1,-1 0 0,1 0 0,0 0 1,-1 0-1,1 0 0,-1 0 0,1 1 1,0-1-1,-1 0 0,1 0 0,0 0 1,-1 0-1,1 0 0,-1 1 1,1-1-1,0 0 0,-1 0 0,1 0 1,0 1-1,0-1 0,-1 0 0,1 1 1,0-1-1,-1 0 0,1 1 0,0 0 1,-21 19-272,16-12 263,1-1 0,-1 1 1,2 0-1,-1 0 0,1 1 1,1-1-1,-1 1 0,2-1 1,-1 1-1,1 0 0,0 0 0,1-1 1,0 1-1,0 0 0,2 10 1,-1-17 15,0 0 0,0 0-1,0 0 1,0 0 0,0 0 0,0 0 0,0-1 0,1 1 0,-1-1 0,1 1 0,-1-1 0,1 1 0,-1-1-1,1 0 1,0 0 0,0 0 0,0 0 0,-1 0 0,1 0 0,0 0 0,0 0 0,0-1 0,0 1 0,0-1-1,1 0 1,-1 0 0,0 1 0,0-1 0,0 0 0,0-1 0,0 1 0,0 0 0,0-1 0,0 1 0,3-2-1,3 1 57,0-1-1,1-1 0,-1 1 0,0-1 0,0-1 0,-1 0 1,11-6-1,5-7 17,-1-2-1,-1 0 1,-1-2 0,35-44 0,-44 50-30,-1 0-1,0-1 1,0 0 0,-2-1-1,0 0 1,-1-1 0,-1 1-1,6-29 1,-11 44-44,-1 1-1,0-1 1,1 0 0,-1 1 0,0-1 0,0 0 0,0 1 0,0-1 0,0 0-1,0 1 1,0-1 0,-1 1 0,1-1 0,0 0 0,-1 1 0,0-1 0,1 1-1,-1-1 1,0 1 0,-1-2 0,1 2-10,0 1 0,1 0 0,-1-1-1,0 1 1,0 0 0,0-1 0,0 1 0,0 0 0,0 0 0,0 0-1,0 0 1,0 0 0,0 0 0,0 0 0,0 0 0,0 1-1,0-1 1,0 0 0,0 0 0,0 1 0,0-1 0,0 1 0,-1 0-1,-5 3-21,1-1-1,0 2 1,0-1-1,0 1 1,1 0-1,-1 0 1,-5 7-1,3-1 30,0 0 0,1 1 0,1 0 0,0 0 0,0 0 0,1 1 0,0 0-1,2 0 1,-1 1 0,1-1 0,1 0 0,0 15 0,1-20 3,1 0 0,1 0-1,0 0 1,0 0 0,0 0 0,1 0 0,0 0 0,0 0 0,1 0 0,0-1-1,1 1 1,0-1 0,0 0 0,0 0 0,1-1 0,0 1 0,0-1 0,1 0-1,-1 0 1,1-1 0,9 7 0,-8-7 4,0 0 1,1-1-1,-1 1 1,1-2-1,0 1 1,0-1-1,0 0 0,0-1 1,0 0-1,1 0 1,-1-1-1,1 0 0,-1 0 1,15-1-1,-22-1-14,0 1-1,0 0 0,1-1 1,-1 1-1,0-1 0,0 1 1,-1-1-1,1 1 0,0-1 1,0 1-1,0-1 0,0 0 1,0 0-1,-1 0 0,1 1 1,0-1-1,-1 0 0,1 0 1,0 0-1,-1 0 1,1 0-1,-1 0 0,0 0 1,1 0-1,-1 0 0,0 0 1,1 0-1,-1 0 0,0 0 1,0-1-1,0 1 0,0 0 1,0 0-1,0 0 0,-1 0 1,1-1-1,0-1-165,-1 0 0,1 0 0,-1 0 0,0 0-1,0 0 1,0 0 0,0 1 0,-1-1 0,1 0 0,-1 1 0,1-1 0,-4-3-1,-9-4-1509,0 1 1,0 0-1,-1 1 0,0 1 0,0 1 0,-1 0 0,-20-5 0,20 5-646,-31-9-5971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6:54.690"/>
    </inkml:context>
    <inkml:brush xml:id="br0">
      <inkml:brushProperty name="width" value="0.025" units="cm"/>
      <inkml:brushProperty name="height" value="0.025" units="cm"/>
    </inkml:brush>
  </inkml:definitions>
  <inkml:trace contextRef="#ctx0" brushRef="#br0">124 0 10922,'0'0'15001,"-8"1"-14782,4 0-219,1 0 0,0-1-1,0 1 1,-1 0 0,1 0 0,0 1-1,0-1 1,0 1 0,0 0 0,0 0 0,1 0-1,-1 0 1,-4 4 0,2 0 3,0 0-1,1 0 1,0 1 0,0-1 0,1 1-1,-5 13 1,1-4 131,1 1-1,0-1 0,2 1 1,0 1-1,1-1 1,0 1-1,2-1 1,0 1-1,2 30 1,0-45-97,0 0 0,1-1 0,-1 1 0,1 0 0,-1-1 0,1 1 0,0-1 0,-1 0 0,1 1 0,1-1 0,-1 0 0,0 0 0,0 0 0,1-1 0,-1 1 1,1-1-1,-1 1 0,1-1 0,0 0 0,0 0 0,-1 0 0,1 0 0,0 0 0,0-1 0,0 1 0,0-1 0,0 0 0,0 0 0,0 0 0,3 0 0,-2 0 24,-1 0-1,0 0 1,1 0-1,-1 0 1,0-1-1,0 1 1,1-1-1,-1 0 1,0 0-1,0 0 0,0 0 1,0-1-1,0 1 1,0-1-1,0 0 1,0 0-1,-1 0 1,1 0-1,-1 0 1,1 0-1,-1-1 1,0 1-1,0-1 1,0 0-1,0 1 1,2-7-1,-4 8-65,0 0 0,0 0 0,0 0 0,0 0 0,-1-1 0,1 1 1,0 0-1,-1 0 0,1 0 0,-1 0 0,1 0 0,-1 0 0,0 1 0,1-1 0,-1 0 0,0 0 0,1 0 0,-1 1 1,0-1-1,0 0 0,0 1 0,0-1 0,0 0 0,0 1 0,0-1 0,0 1 0,0 0 0,0-1 0,0 1 0,0 0 0,0 0 1,0-1-1,0 1 0,0 0 0,0 0 0,0 0 0,-3 1 0,-50-3-3390,48 2 2028,-12 0-2562,6 0-1612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6:58.436"/>
    </inkml:context>
    <inkml:brush xml:id="br0">
      <inkml:brushProperty name="width" value="0.025" units="cm"/>
      <inkml:brushProperty name="height" value="0.025" units="cm"/>
    </inkml:brush>
  </inkml:definitions>
  <inkml:trace contextRef="#ctx0" brushRef="#br0">1 666 10858,'0'0'6417,"7"-55"-4228,30-224 1836,-30 268-2968,35-53-284,77-85 1,-33 42-442,-86 107-315,0 0 1,0 0-1,0 1 1,0-1-1,0 0 1,0 0-1,0 0 1,0 0-1,1 0 1,-1 0-1,0 1 1,0-1-1,0 0 1,0 0-1,0 0 1,0 0-1,0 0 1,0 0-1,0 1 1,1-1-1,-1 0 1,0 0-1,0 0 1,0 0-1,0 0 1,0 0-1,0 0 1,1 0-1,-1 0 1,0 0-1,0 0 1,0 0-1,0 0 1,0 0-1,1 0 0,-1 0 1,0 0-1,0 0 1,0 0-1,0 0 1,0 0-1,1 0 1,-1 0-1,0 0 1,0 0-1,0 0 1,0 0-1,0 0 1,1 0-1,-1 0 1,0 0-1,0 0 1,0-1-1,0 1 1,0 0-1,0 0 1,0 0-1,0 0 1,1 0-1,-1 0 1,0 0-1,0-1 1,0 1-1,-1 23 111,-8 30-222,1-19 99,-2 6-32,1 1 1,2 0-1,-3 61 1,10-102-111,0 1 0,0 0 0,0-1 0,0 1 0,0-1 0,0 1 0,0 0 1,0-1-1,0 1 0,0 0 0,0-1 0,0 1 0,1-1 0,-1 1 0,0-1 1,0 1-1,1 0 0,-1-1 0,0 1 0,1-1 0,-1 1 0,0-1 0,1 0 0,-1 1 1,1-1-1,-1 1 0,1-1 0,-1 0 0,1 1 0,-1-1 0,1 0 0,-1 0 0,1 1 1,-1-1-1,1 0 0,0 0 0,-1 0 0,1 0 0,-1 1 0,1-1 0,0 0 1,-1 0-1,1 0 0,-1-1 0,1 1 0,0 0 0,0 0 0,1-1-647,1 0 0,-1 1 1,0-1-1,0 0 0,0-1 0,1 1 0,-1 0 0,-1-1 0,1 1 1,4-4-1,8-14-6952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6:59.516"/>
    </inkml:context>
    <inkml:brush xml:id="br0">
      <inkml:brushProperty name="width" value="0.025" units="cm"/>
      <inkml:brushProperty name="height" value="0.025" units="cm"/>
    </inkml:brush>
  </inkml:definitions>
  <inkml:trace contextRef="#ctx0" brushRef="#br0">1 0 13677,'0'5'7594,"1"8"-3777,2 72-3067,-5-29-284,1-29-1064,0 2-3279,12-38-10265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6:59.907"/>
    </inkml:context>
    <inkml:brush xml:id="br0">
      <inkml:brushProperty name="width" value="0.025" units="cm"/>
      <inkml:brushProperty name="height" value="0.025" units="cm"/>
    </inkml:brush>
  </inkml:definitions>
  <inkml:trace contextRef="#ctx0" brushRef="#br0">111 7 15310,'0'0'7565,"-11"8"-7859,9-7 289,-3 2 3,-1 1 0,1-1 0,0 1 0,0 0 0,0 1 0,0-1 0,1 1 1,0 0-1,0 0 0,0 1 0,0-1 0,1 1 0,-5 11 0,1 1 81,2-1-1,0 1 1,0 0 0,2 0-1,0 0 1,1 21-1,1-37-51,1-1 0,0 1-1,0-1 1,1 1 0,-1-1 0,0 1 0,0-1-1,1 0 1,-1 1 0,1-1 0,-1 1-1,1-1 1,0 0 0,-1 1 0,1-1-1,0 0 1,0 0 0,0 0 0,0 0 0,0 0-1,0 0 1,0 0 0,0 0 0,0 0-1,3 1 1,-2-1 42,1 0-1,0 0 1,0-1-1,0 1 1,0-1-1,0 1 1,0-1 0,1 0-1,-1 0 1,0-1-1,5 0 1,1-1 108,-1 0 0,0 0 0,0-1 0,0 0 0,0-1 0,0 0 0,-1 0 0,10-7 0,-7 2 78,-1 1 0,0-1-1,-1-1 1,0 1 0,-1-2-1,11-17 1,-15 23-143,0-1-1,-1 0 0,0 1 1,0-1-1,0 0 1,-1 0-1,0 0 1,0-1-1,0 1 1,-1 0-1,0 0 1,0 0-1,0-1 1,-1 1-1,-2-9 1,2 12-124,-1 0 0,1 0 0,-1 0 0,0 0 0,1 0 0,-1 1 0,0-1 0,-1 0 1,1 1-1,0 0 0,-1 0 0,1-1 0,-1 1 0,0 1 0,0-1 0,1 0 0,-1 1 0,-1 0 1,1-1-1,0 1 0,0 0 0,0 1 0,0-1 0,-4 0 0,5 1-164,0-1 0,0 1 0,0 0-1,0 0 1,0 0 0,1 0 0,-1 0 0,0 1-1,0-1 1,0 1 0,0-1 0,0 1 0,1 0-1,-1-1 1,0 1 0,0 0 0,1 0 0,-1 0-1,1 0 1,-1 1 0,1-1 0,-1 0-1,1 1 1,0-1 0,0 1 0,-1-1 0,1 1-1,0 0 1,0-1 0,1 1 0,-1 0 0,0 0-1,1-1 1,-1 1 0,1 0 0,-1 0 0,1 0-1,0 0 1,0 0 0,0 0 0,0 2 0,0-3-81,0-1 1,0 1 0,0 0 0,0 0 0,0-1 0,0 1 0,0 0 0,0 0 0,0-1 0,0 1 0,1 0 0,-1 0 0,0-1-1,1 1 1,-1 0 0,0-1 0,1 1 0,-1 0 0,1-1 0,-1 1 0,1-1 0,-1 1 0,1-1 0,-1 1 0,1-1 0,0 1 0,-1-1-1,1 1 1,0-1 0,-1 0 0,2 1 0,15 3-5365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00.484"/>
    </inkml:context>
    <inkml:brush xml:id="br0">
      <inkml:brushProperty name="width" value="0.025" units="cm"/>
      <inkml:brushProperty name="height" value="0.025" units="cm"/>
    </inkml:brush>
  </inkml:definitions>
  <inkml:trace contextRef="#ctx0" brushRef="#br0">1 44 9385,'0'0'15834,"8"-7"-14986,-3 3-786,0 0 0,1 0 0,0 0 0,0 1 0,0 0 0,0 0-1,0 1 1,1 0 0,-1 0 0,1 0 0,-1 1 0,1 0 0,0 0-1,-1 0 1,1 1 0,8 1 0,-14-1-61,0 0 1,0 0-1,0 0 1,1 0-1,-1 1 1,0-1-1,0 0 1,0 1-1,0-1 0,0 1 1,0-1-1,0 1 1,0 0-1,0-1 1,-1 1-1,1 0 1,0 0-1,0-1 1,-1 1-1,1 0 0,0 0 1,-1 0-1,1 0 1,-1 0-1,2 1 1,-2 1 6,1 0 1,-1 0 0,1-1 0,-1 1-1,0 0 1,0 0 0,0 0-1,0-1 1,0 1 0,-2 3-1,0 3 30,0-1-1,0 0 1,-1 0-1,-1 0 0,0 0 1,-5 8-1,-1-2 422,0-1 0,0 0 0,-2-1 0,-21 19 1,32-30-348,31-4 32,-13 1-149,-8 0-48,0 0 1,-1 1-1,2 0 1,-1 1 0,0 0-1,0 0 1,0 1-1,0 0 1,0 0-1,10 4 1,-18-5 46,0 1 1,1 0-1,-1 0 0,0-1 0,0 1 1,0 0-1,0 0 0,0 0 1,0 0-1,-1 0 0,1 0 1,0 0-1,0 0 0,-1 0 0,1 1 1,-1-1-1,1 0 0,-1 0 1,1 1-1,-1-1 0,0 0 1,1 1-1,-1-1 0,0 0 0,0 1 1,0-1-1,0 0 0,0 1 1,-1-1-1,1 0 0,0 0 1,0 1-1,-1-1 0,1 0 1,-1 1-1,1-1 0,-1 0 0,0 0 1,0 0-1,1 0 0,-1 0 1,-2 2-1,0 2 169,-2 0-1,1-1 1,-1 1 0,1-1 0,-1 0-1,0 0 1,-9 5 0,2-3-38,-1-1 0,0 0 0,0-1 0,0 0-1,0-1 1,-1 0 0,1-1 0,-1-1 0,-16 0 0,29-1-214,1 0 0,0 0 0,-1 0 0,1 0 0,-1 0 0,1 0 0,-1 0 1,1 0-1,0 0 0,-1-1 0,1 1 0,-1 0 0,1 0 0,0 0 0,-1-1 0,1 1 0,0 0 0,-1 0 0,1-1 0,0 1 0,-1 0 0,1-1 0,0 1 0,0 0 0,-1-1 0,1 1 1,0-1-1,0 1 0,0 0 0,0-1 0,-1 1 0,1-1 0,0 1 0,0 0 0,0-1 0,0 1 0,0-1 0,0 1 0,0-1 0,0 0 0,2-13-5908,-2 14 5963,4-16-10771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02.701"/>
    </inkml:context>
    <inkml:brush xml:id="br0">
      <inkml:brushProperty name="width" value="0.025" units="cm"/>
      <inkml:brushProperty name="height" value="0.025" units="cm"/>
    </inkml:brush>
  </inkml:definitions>
  <inkml:trace contextRef="#ctx0" brushRef="#br0">16 258 9705,'-14'19'6043,"13"-19"-5954,1 0 0,0 0 1,0 0-1,0 0 1,0 0-1,0 1 0,0-1 1,0 0-1,0 0 1,0 0-1,-1 0 0,1 1 1,0-1-1,0 0 0,0 0 1,0 0-1,0 0 1,0 1-1,0-1 0,0 0 1,0 0-1,0 0 1,0 0-1,0 1 0,0-1 1,0 0-1,1 0 0,-1 0 1,0 0-1,0 1 1,0-1-1,0 0 0,0 0 1,0 0-1,0 0 1,0 0-1,1 1 0,-1-1 1,0 0-1,0 0 0,0 0 1,0 0-1,0 0 1,1 0-1,-1 0 0,0 0 1,0 1-1,3-2 92,-1 0-1,0 1 1,0-1-1,1 0 1,-1 0 0,0 0-1,0-1 1,0 1-1,0 0 1,0-1 0,0 1-1,-1-1 1,1 0-1,2-2 1,41-47 785,-2-2 0,66-105 1,-112 225-348,-24 16-589,19-62 65,1-1 0,-7 38 0,15-50-2105,10-8-7383,-6-3 2192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03.043"/>
    </inkml:context>
    <inkml:brush xml:id="br0">
      <inkml:brushProperty name="width" value="0.025" units="cm"/>
      <inkml:brushProperty name="height" value="0.025" units="cm"/>
    </inkml:brush>
  </inkml:definitions>
  <inkml:trace contextRef="#ctx0" brushRef="#br0">20 1 18674,'0'0'7655,"0"52"-7207,-3-27-352,1 3-64,-2 0 0,-1-3-32,5 0-96,-2-4-608,2-4-385,-3-7-321,3-5-383,0-10-4101,8-14 609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03.420"/>
    </inkml:context>
    <inkml:brush xml:id="br0">
      <inkml:brushProperty name="width" value="0.025" units="cm"/>
      <inkml:brushProperty name="height" value="0.025" units="cm"/>
    </inkml:brush>
  </inkml:definitions>
  <inkml:trace contextRef="#ctx0" brushRef="#br0">94 12 13741,'0'0'7778,"-9"0"-7346,6-1-412,0 1-1,1 0 1,-1 0-1,0 1 0,1-1 1,-1 0-1,0 1 0,1 0 1,-1 0-1,1-1 0,-1 2 1,1-1-1,-5 2 0,4 0-14,0 0 0,1 0 0,-1 0 0,1 1 0,0-1 0,0 0 0,0 1 0,0 0 0,0-1 0,1 1 0,-2 7 0,-2 4 179,2 0 0,0 0 0,0 1 0,2-1-1,0 1 1,1 25 0,0-39-138,1 0 0,-1 0 0,0 0 0,1-1 0,-1 1 0,1 0 0,0 0 0,-1 0 0,1-1 0,0 1 0,0 0 0,0-1 0,0 1 0,1-1 0,-1 1 0,0-1 0,0 0 0,1 0 0,-1 1 0,1-1 0,0 0 0,-1 0 0,1 0 0,0 0 0,-1-1 0,1 1 0,0 0 0,0-1 0,0 1 0,-1-1 0,1 0 0,0 0 0,0 1 0,0-1 0,0 0 0,0-1 0,0 1 0,0 0 0,3-1 0,2 0 115,0-1 1,0 1-1,0-1 0,0 0 1,0-1-1,-1 0 1,1 0-1,-1 0 0,9-7 1,-9 5 8,0-1 1,-1 0-1,1 0 0,-1 0 1,-1-1-1,1 0 0,-1 0 1,0 0-1,-1-1 0,1 1 0,-2-1 1,1 0-1,-1 0 0,0 0 1,0 0-1,0-13 0,-2 18-111,0 0-1,0-1 1,0 1-1,-1-1 0,1 1 1,-1 0-1,0-1 0,0 1 1,0 0-1,0 0 1,-1 0-1,1 0 0,-1 0 1,0 0-1,0 0 0,0 1 1,-3-4-1,2 3-82,0 1 0,0 0-1,0 0 1,-1 1 0,1-1 0,-1 0 0,1 1-1,-1 0 1,0 0 0,0 0 0,1 1-1,-1-1 1,0 1 0,0 0 0,0 0 0,0 0-1,1 0 1,-7 2 0,6-1-147,1 0 1,-1 0-1,1 0 1,0 1-1,0-1 1,-1 1-1,1 0 1,0 0-1,0 0 0,1 0 1,-1 0-1,0 1 1,1-1-1,-1 1 1,1 0-1,0 0 1,-3 5-1,-3 18-6950,24-25-4741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03.900"/>
    </inkml:context>
    <inkml:brush xml:id="br0">
      <inkml:brushProperty name="width" value="0.025" units="cm"/>
      <inkml:brushProperty name="height" value="0.025" units="cm"/>
    </inkml:brush>
  </inkml:definitions>
  <inkml:trace contextRef="#ctx0" brushRef="#br0">111 1 17232,'0'0'10399,"-2"12"-10340,-21 63 188,-33 75-1,51-138-232,0-1 61,1-1 0,0 1 0,1 0-1,0 0 1,1 1 0,-1 12 0,3-23-58,0 0 1,1 0 0,-1 0 0,1 0-1,0 0 1,-1 0 0,1 0 0,0 0 0,-1-1-1,1 1 1,0 0 0,0 0 0,0-1 0,-1 1-1,1 0 1,0-1 0,0 1 0,0-1 0,0 1-1,0-1 1,0 0 0,0 1 0,1-1-1,-1 0 1,0 0 0,0 0 0,0 0 0,0 0-1,0 0 1,0 0 0,0 0 0,0 0 0,1 0-1,0-1 1,43-7 363,-31 2-840,-1-1 0,0 0-1,0-1 1,0 0 0,-1-1 0,16-15-1,-20 16-1527,0 0-1,-1 0 1,1-1-1,-2-1 1,8-11-1,-2-5-7375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04.246"/>
    </inkml:context>
    <inkml:brush xml:id="br0">
      <inkml:brushProperty name="width" value="0.025" units="cm"/>
      <inkml:brushProperty name="height" value="0.025" units="cm"/>
    </inkml:brush>
  </inkml:definitions>
  <inkml:trace contextRef="#ctx0" brushRef="#br0">79 0 9673,'0'0'12012,"-37"56"-10507,30-30-320,0 5 32,-2 3-288,2 0-416,1-2-321,3-2-160,1-6 0,2-3-32,0-4-160,0-9-897,5-4-1217,2-4-545,4-7-704,0-11-3812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7.822"/>
    </inkml:context>
    <inkml:brush xml:id="br0">
      <inkml:brushProperty name="width" value="0.025" units="cm"/>
      <inkml:brushProperty name="height" value="0.025" units="cm"/>
    </inkml:brush>
  </inkml:definitions>
  <inkml:trace contextRef="#ctx0" brushRef="#br0">0 119 7719,'0'0'13421,"93"-33"-12204,-31 19-448,1-1-353,-2 4-352,-11-4-352,-15 1-3876,-10-3-6758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04.590"/>
    </inkml:context>
    <inkml:brush xml:id="br0">
      <inkml:brushProperty name="width" value="0.025" units="cm"/>
      <inkml:brushProperty name="height" value="0.025" units="cm"/>
    </inkml:brush>
  </inkml:definitions>
  <inkml:trace contextRef="#ctx0" brushRef="#br0">135 1 18161,'0'0'7816,"-3"9"-7742,-56 198 289,57-179-371,3-27 14,-1 0 1,0-1-1,0 1 0,1 0 1,-1-1-1,0 1 0,1-1 1,-1 1-1,1 0 0,-1-1 0,0 1 1,1-1-1,-1 1 0,1-1 1,0 0-1,-1 1 0,1-1 1,-1 0-1,1 1 0,0-1 0,-1 0 1,2 1-1,2-1 27,1 0 1,-1 0-1,1 0 1,-1 0-1,1-1 1,-1 0-1,0 0 1,6-2-1,11-2-65,-13 3-38,-1 1 0,1 0 0,0 0 0,0 1 0,0 0 0,0 0 0,-1 0 0,1 1 0,11 3 0,-17-3 45,1 0-1,0 0 1,-1 0-1,1 1 1,-1-1 0,0 1-1,1 0 1,-1 0 0,0-1-1,0 1 1,0 1-1,0-1 1,0 0 0,-1 0-1,1 1 1,-1-1 0,1 1-1,-1-1 1,0 1-1,0 0 1,0-1 0,0 1-1,-1 0 1,1 0 0,-1-1-1,0 1 1,1 0-1,-2 4 1,1 3 193,-1 0 0,0 1 0,-1-1 0,0 0 1,-1 0-1,0-1 0,-1 1 0,0-1 0,0 1 0,-1-1 0,0 0 0,-1-1 1,1 0-1,-10 10 0,10-12-118,0 0 0,0 0 1,-1-1-1,0 0 0,0 0 1,0 0-1,0-1 1,-1 0-1,0 0 0,0 0 1,0-1-1,0 0 0,0-1 1,-1 0-1,1 0 0,-1 0 1,0-1-1,1 0 0,-13 0 1,17-2-320,1 1 0,-1 0 0,0-1 0,0 0 0,1 0 0,-1 0 0,1 0 0,-1 0 0,1 0 0,-1-1 0,1 1 0,0-1 1,-5-3-1,4 1-618,0 1 0,0-1 1,0 0-1,0 0 0,1 0 1,0-1-1,-3-6 0,-7-26-8519</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04.984"/>
    </inkml:context>
    <inkml:brush xml:id="br0">
      <inkml:brushProperty name="width" value="0.025" units="cm"/>
      <inkml:brushProperty name="height" value="0.025" units="cm"/>
    </inkml:brush>
  </inkml:definitions>
  <inkml:trace contextRef="#ctx0" brushRef="#br0">1 71 17489,'0'0'9705,"64"-37"-8264,-41 29-256,1 1-352,2-1-705,3 4-128,0-1-384,-1 5-1474,-3-1-2114,-5 0-3203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0.705"/>
    </inkml:context>
    <inkml:brush xml:id="br0">
      <inkml:brushProperty name="width" value="0.025" units="cm"/>
      <inkml:brushProperty name="height" value="0.025" units="cm"/>
    </inkml:brush>
  </inkml:definitions>
  <inkml:trace contextRef="#ctx0" brushRef="#br0">1 153 4773,'0'0'19890,"5"-5"-18833,13-11-601,0-2-1,-2 0 1,0 0 0,-1-2-1,23-37 1,-42 115-536,2-53-114,-8 45 403,7-15-4981,10-43-7698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1.178"/>
    </inkml:context>
    <inkml:brush xml:id="br0">
      <inkml:brushProperty name="width" value="0.025" units="cm"/>
      <inkml:brushProperty name="height" value="0.025" units="cm"/>
    </inkml:brush>
  </inkml:definitions>
  <inkml:trace contextRef="#ctx0" brushRef="#br0">118 28 9417,'0'0'4132,"-9"0"-1260,3 0-2664,3 0-22,0-1 1,-1 1-1,1 0 1,0 0-1,-1 0 1,1 1-1,0-1 0,0 1 1,-1 0-1,1 0 1,0 0-1,0 0 1,0 0-1,0 1 1,0-1-1,1 1 0,-1 0 1,0 0-1,1 0 1,-1 0-1,1 0 1,-1 1-1,1-1 0,0 1 1,-3 4-1,1 2-161,0 0 0,1 0 0,0 0 1,0 0-1,1 1 0,0-1 0,1 1 0,0 0 0,0-1 0,1 1 0,0 0 0,1-1 0,0 1 0,1 0 0,0-1 0,0 1 0,1-1 0,0 0 0,7 14 1,-6-15 92,0-1 0,0 0 0,1 0 0,0 0 0,0 0 1,1-1-1,0 0 0,0 0 0,0 0 0,1-1 0,0 0 1,0 0-1,0-1 0,1 0 0,-1 0 0,1-1 0,0 0 1,0 0-1,0-1 0,1 0 0,-1 0 0,13 0 0,-11-2 24,-1 0 0,0 0 0,0-1 0,0-1-1,0 1 1,0-1 0,0-1 0,0 0 0,-1 0 0,0-1-1,1 0 1,-1 0 0,0-1 0,-1 0 0,1 0 0,-1-1-1,0 0 1,-1 0 0,1-1 0,-1 0 0,0 0-1,-1 0 1,0-1 0,0 0 0,0 0 0,-1 0 0,-1 0-1,1-1 1,2-12 0,-3 11-42,-1 0 0,0 0 0,-1 0 0,0 0 0,-1 0 0,0 0 0,0 0 0,-1 0-1,0 0 1,-1 0 0,0 0 0,-5-13 0,5 18-106,0 1 1,0-1-1,0 1 0,-1 0 0,0-1 0,1 1 1,-2 1-1,1-1 0,0 0 0,-1 1 1,1 0-1,-1-1 0,0 2 0,0-1 0,0 0 1,-1 1-1,1 0 0,-1 0 0,1 0 0,-1 0 1,0 1-1,1 0 0,-1 0 0,0 0 1,0 0-1,0 1 0,-6 0 0,5 0-235,-1 1 0,1-1-1,-1 1 1,1 1 0,0-1 0,0 1-1,0 0 1,0 1 0,0 0-1,0-1 1,0 2 0,1-1 0,-1 1-1,-8 7 1,-21 14-6753,25-20-308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31.646"/>
    </inkml:context>
    <inkml:brush xml:id="br0">
      <inkml:brushProperty name="width" value="0.025" units="cm"/>
      <inkml:brushProperty name="height" value="0.025" units="cm"/>
    </inkml:brush>
  </inkml:definitions>
  <inkml:trace contextRef="#ctx0" brushRef="#br0">1 0 15983,'0'0'7565,"7"10"-7491,-3-4-41,0-1 0,0 0 0,-1 1 0,0 0 0,0 0 0,0 0-1,-1 0 1,0 0 0,0 0 0,-1 1 0,0-1 0,0 1 0,0-1 0,-1 1-1,0-1 1,0 1 0,0 0 0,-3 12 0,2-18-27,1 0 0,-1 0 1,1 1-1,-1-1 0,1 0 0,-1 0 1,1 1-1,0-1 0,0 0 0,0 1 1,0-1-1,0 1 0,0-1 0,0 0 1,0 1-1,1-1 0,-1 0 0,0 0 1,1 1-1,-1-1 0,1 0 0,0 0 1,-1 1-1,1-1 0,0 0 0,1 2 1,1-2 13,0 1 0,0 0 0,0-1 0,0 0 0,1 0 0,-1 0 0,0 0 0,7 0 0,13 5 15,-18-5 7,0 1 1,0 0-1,-1 0 0,1 0 0,-1 1 0,1 0 1,-1-1-1,0 2 0,6 3 0,-10-6-27,1 0 1,-1-1-1,1 1 1,-1 0-1,1-1 1,-1 1-1,1 0 1,-1 0-1,0-1 1,1 1-1,-1 0 1,0 0-1,0 0 0,0-1 1,1 1-1,-1 0 1,0 0-1,0 0 1,0 0-1,0-1 1,0 1-1,-1 0 1,1 1-1,-1 0 6,0-1 0,0 1 1,0-1-1,-1 1 0,1-1 0,0 0 0,0 0 1,-1 1-1,1-1 0,-1 0 0,1 0 0,-1-1 0,0 1 1,1 0-1,-4 1 0,-39 6 2200,15-4-1559,28-3-625,1-1-53,8 16-731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34.090"/>
    </inkml:context>
    <inkml:brush xml:id="br0">
      <inkml:brushProperty name="width" value="0.025" units="cm"/>
      <inkml:brushProperty name="height" value="0.025" units="cm"/>
    </inkml:brush>
  </inkml:definitions>
  <inkml:trace contextRef="#ctx0" brushRef="#br0">10 85 7079,'0'0'21908,"-3"-7"-21224,2 5-635,0 0 0,0 0-1,1 1 1,-1-1 0,0 0 0,1 0 0,-1-1 0,1 1 0,0 0 0,0 0 0,0 0 0,0 0 0,0 0-1,0 0 1,1-4 0,1 4 5,-1-1 0,1 1 0,0 0 0,0 0 0,0 0-1,0 0 1,0 1 0,0-1 0,0 0 0,1 1 0,-1 0 0,1-1-1,-1 1 1,1 0 0,3-1 0,-1 0-27,0 0-1,0 0 1,0 0-1,0 1 1,0-1-1,0 1 1,1 1-1,-1-1 1,0 1-1,9 0 1,-13 1-19,1-1 0,0 1 0,-1 0 0,1 0 1,-1 0-1,1 0 0,-1 0 0,1 0 0,-1 0 0,0 1 0,1-1 1,-1 0-1,0 1 0,0-1 0,0 1 0,0-1 0,0 1 0,-1 0 1,1-1-1,0 1 0,-1 0 0,1-1 0,-1 1 0,0 0 0,1 0 1,-1 0-1,0-1 0,0 1 0,0 0 0,0 0 0,-1 0 0,1 1 0,-1 7 16,1-1 0,-2 0 0,1 0 0,-1 0 0,0 1 0,-1-2 0,0 1-1,-1 0 1,0-1 0,0 1 0,0-1 0,-1 0 0,-1-1 0,1 1-1,-1-1 1,-13 13 0,59-36 337,-20 10-236,175-65-125,-194 71-91,-1-1 0,1 1 0,-1 0-1,0 0 1,1 0 0,-1-1 0,0 1 0,1 0 0,-1 0-1,0-1 1,1 1 0,-1 0 0,0-1 0,1 1 0,-1 0-1,0-1 1,0 1 0,0-1 0,1 1 0,-1 0 0,0-1-1,0 1 1,0-1 0,0 1 0,0-1 0,0 1 0,0 0-1,0-1 1,0 1 0,0-1 0,0 1 0,0-1 0,0 1 0,0 0-1,0-1 1,0 1 0,0-1 0,-1 1 0,1 0 0,0-1-1,0 1 1,0-1 0,-1 1 0,1 0 0,0-1 0,-1 1-1,1 0 1,0 0 0,-1-1 0,0 1 0,-1-4-2830,-6-9-7958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0:17.844"/>
    </inkml:context>
    <inkml:brush xml:id="br0">
      <inkml:brushProperty name="width" value="0.025" units="cm"/>
      <inkml:brushProperty name="height" value="0.025" units="cm"/>
    </inkml:brush>
  </inkml:definitions>
  <inkml:trace contextRef="#ctx0" brushRef="#br0">0 0 13741,'13'4'9071,"78"9"-8602,353-2 2157,-430-11-2540,11 2 678,-19 0-6557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50.064"/>
    </inkml:context>
    <inkml:brush xml:id="br0">
      <inkml:brushProperty name="width" value="0.025" units="cm"/>
      <inkml:brushProperty name="height" value="0.025" units="cm"/>
    </inkml:brush>
  </inkml:definitions>
  <inkml:trace contextRef="#ctx0" brushRef="#br0">1 190 7976,'0'0'2615,"9"0"-1766,111-7-609,203-37 0,-53 4-976,315 6 203,4 39 1255,56-2-409,234-39-333,48 0 98,1176 70 4076,-2003-30-4182,502 12-548,-525-21-1511,-13-11-1351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0:47.951"/>
    </inkml:context>
    <inkml:brush xml:id="br0">
      <inkml:brushProperty name="width" value="0.025" units="cm"/>
      <inkml:brushProperty name="height" value="0.025" units="cm"/>
    </inkml:brush>
  </inkml:definitions>
  <inkml:trace contextRef="#ctx0" brushRef="#br0">1 242 13196,'0'0'9594,"12"-12"-8399,44-42 108,84-105-1,-125 143-1009,-15 16-290,1 0 0,-1 0-1,0 0 1,0 0-1,0 0 1,1 0-1,-1 0 1,0 0 0,0 0-1,0 0 1,1 0-1,-1 0 1,0 0 0,0 0-1,1 0 1,-1 0-1,0 0 1,0 0-1,0 0 1,1 0 0,-1 0-1,0 0 1,0 0-1,0 0 1,1 1 0,-1-1-1,0 0 1,0 0-1,0 0 1,0 0-1,0 1 1,1-1 0,-1 0-1,0 0 1,0 0-1,0 0 1,0 1 0,0-1-1,0 0 1,0 0-1,0 0 1,0 1-1,2 36 49,-2-22 28,-1 2-30,-1 1-1,-1-1 1,-8 30-1,6-30-297,1 0 1,1 0-1,-2 31 1,5-48 6,0 1 0,0-1 1,0 0-1,0 1 0,0-1 1,0 1-1,0-1 1,1 0-1,-1 1 0,0-1 1,0 0-1,0 1 1,1-1-1,-1 0 0,0 1 1,0-1-1,1 0 0,-1 1 1,0-1-1,0 0 1,1 0-1,-1 1 0,0-1 1,1 0-1,-1 0 0,1 0 1,-1 1-1,0-1 1,1 0-1,-1 0 0,1 0 1,-1 0-1,0 0 1,1 0-1,-1 0 0,1 0 1,-1 0-1,0 0 0,1 0 1,-1 0-1,1 0 1,-1 0-1,1-1 0,2 1-2088,2 0-4914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0:48.764"/>
    </inkml:context>
    <inkml:brush xml:id="br0">
      <inkml:brushProperty name="width" value="0.025" units="cm"/>
      <inkml:brushProperty name="height" value="0.025" units="cm"/>
    </inkml:brush>
  </inkml:definitions>
  <inkml:trace contextRef="#ctx0" brushRef="#br0">191 33 9705,'0'0'15092,"-8"-6"-14452,-28-18-148,33 23-462,1 1 0,0-1 1,-1 1-1,1 0 1,0-1-1,-1 1 1,1 0-1,0 0 1,-1 1-1,1-1 1,0 0-1,-1 1 1,1-1-1,0 1 1,0 0-1,-1 0 1,1 0-1,0 0 1,0 0-1,0 0 1,0 1-1,0-1 1,0 1-1,-2 2 0,-36 41 367,38-43-380,0 1 0,0-1 0,1 1 0,-1 0 0,1 0 0,-1-1 0,1 1 1,0 0-1,0 1 0,0-1 0,1 0 0,-2 6 0,2-8-16,1-1 1,-1 1-1,0 0 0,0-1 1,0 1-1,1-1 1,-1 1-1,0 0 1,1-1-1,-1 1 0,0-1 1,1 1-1,-1-1 1,1 1-1,-1-1 0,1 1 1,-1-1-1,1 0 1,-1 1-1,1-1 0,0 0 1,-1 1-1,1-1 1,27 3 126,-24-4-111,0 1-1,-1-1 1,1 0-1,-1 0 1,1-1 0,-1 1-1,0-1 1,1 0-1,-1 1 1,0-1-1,0-1 1,0 1-1,2-3 1,21-13 274,-25 18-285,-1 10-205,0 27 41,1 0 0,8 52 0,-8-87 212,0 1-1,0-1 1,-1 1-1,1 0 0,-1-1 1,0 1-1,0-1 1,0 1-1,0 0 1,-1-1-1,1 1 0,0-1 1,-1 1-1,0-1 1,0 1-1,0-1 1,0 1-1,0-1 1,0 0-1,0 0 0,-1 1 1,1-1-1,-1 0 1,0 0-1,-3 2 1,1-1 190,-1-1 1,0 0-1,0 0 1,0 0-1,0-1 1,0 0-1,0 0 1,0 0 0,0-1-1,0 1 1,-10-2-1,1 2-40,11-1-193,-1 1 1,0-1-1,0 0 0,0 0 1,0-1-1,1 1 1,-1-1-1,0 0 1,0 0-1,1 0 1,-1 0-1,-5-3 1,8 3-418,34 4-10015,-12-2 4538,2-1-2941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8.383"/>
    </inkml:context>
    <inkml:brush xml:id="br0">
      <inkml:brushProperty name="width" value="0.025" units="cm"/>
      <inkml:brushProperty name="height" value="0.025" units="cm"/>
    </inkml:brush>
  </inkml:definitions>
  <inkml:trace contextRef="#ctx0" brushRef="#br0">0 39 5317,'0'0'18215,"12"-6"-17238,-8 3-843,38-19 332,-40 20-445,0 1 0,1 0 0,-1 0 0,1 1 0,-1-1-1,1 0 1,0 1 0,-1 0 0,1-1 0,0 1 0,-1 0 0,1 0 0,0 1 0,-1-1 0,1 0 0,-1 1 0,6 1-1,-7 0-13,0-1 0,1 0-1,-1 1 1,0-1-1,0 1 1,0-1 0,0 1-1,0 0 1,0-1-1,-1 1 1,1 0-1,-1 0 1,1 0 0,-1 0-1,1-1 1,-1 1-1,0 0 1,0 0 0,0 0-1,0 0 1,0 0-1,0 0 1,-1-1-1,1 1 1,-2 3 0,-15 48 313,-2-15-257,13-27-73,0 0 0,0 0 0,1 0 0,1 1 0,0-1 0,0 1 0,1 0 0,-2 18 0,5-29 3,0-1 0,0 1 0,0-1 0,0 1 0,0-1 0,1 1 1,-1-1-1,0 1 0,0-1 0,0 1 0,0-1 0,1 0 0,-1 1 0,0-1 0,0 1 0,1-1 0,-1 0 0,0 1 1,1-1-1,-1 1 0,0-1 0,1 0 0,-1 0 0,1 1 0,-1-1 0,1 0 0,-1 0 0,0 1 0,1-1 1,-1 0-1,1 0 0,-1 0 0,1 0 0,0 0 0,24-3-2,22-17 196,-26 8-138,0-1-1,-2-1 1,0-1 0,0 0-1,-1-2 1,-1 0 0,24-32 0,-94 124-162,50-70 99,1 0-1,-1 0 0,1 0 1,1 1-1,-1-1 0,1 1 1,-1-1-1,2 1 0,-1 0 1,1 9-1,0-14 15,0 0 0,0 0 0,0 1 0,1-1 0,-1 0 0,1 0 0,-1 0 0,1 0 0,-1 0 0,1 0 0,-1 0 0,1 0 0,0 0 0,0 0 0,-1-1 0,1 1 0,0 0 0,0 0 0,0-1 0,0 1 0,1 0 0,1 0 42,-1 0 0,1 0 0,0-1 0,-1 1 0,1-1 0,0 0 0,-1 0 0,1 0 0,0 0 0,0-1 0,-1 1 0,6-2 0,4-1 116,0-2-1,0 1 1,-1-1 0,1-1 0,-1 0-1,-1-1 1,1 0 0,9-9 0,6-5 18,40-46 0,-51 50 93,-14 15-59,-2 4 0,-22 29-125,20-26-101,-1 0 0,1 0 0,0 1 0,0 0 0,1 0 0,-1 0 0,1 0 0,0 0 0,1 0 0,0 0 0,0 0 0,0 1 0,1-1 0,0 0 0,0 1 0,1 7 0,0-13-47,0 1 0,0-1 1,0 1-1,0-1 0,0 1 0,1-1 1,-1 1-1,0-1 0,1 0 0,-1 0 1,1 0-1,-1 0 0,1 0 0,-1 0 1,1 0-1,0 0 0,0-1 0,-1 1 0,1 0 1,0-1-1,0 0 0,0 1 0,0-1 1,-1 0-1,1 0 0,0 0 0,0 0 1,2-1-1,3 1-592,1-1 0,-1 0-1,0 0 1,0 0 0,1-1 0,7-3 0,24-17-5778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0:49.122"/>
    </inkml:context>
    <inkml:brush xml:id="br0">
      <inkml:brushProperty name="width" value="0.025" units="cm"/>
      <inkml:brushProperty name="height" value="0.025" units="cm"/>
    </inkml:brush>
  </inkml:definitions>
  <inkml:trace contextRef="#ctx0" brushRef="#br0">0 0 6342,'0'0'14542,"0"47"-12172,0-26-1249,0 0-640,0 0-417,0-3 0,0-5-64,0 2-161,0-8-1216,0-5-993,4-2-1730,3-8-3075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0:49.464"/>
    </inkml:context>
    <inkml:brush xml:id="br0">
      <inkml:brushProperty name="width" value="0.025" units="cm"/>
      <inkml:brushProperty name="height" value="0.025" units="cm"/>
    </inkml:brush>
  </inkml:definitions>
  <inkml:trace contextRef="#ctx0" brushRef="#br0">0 58 11659,'0'0'16869,"7"-8"-16794,-4 4-74,1 0 0,0 0 1,0 0-1,0 0 0,0 1 0,1-1 1,-1 1-1,1 0 0,0 1 0,0-1 0,0 1 1,0 0-1,0 0 0,1 1 0,-1-1 0,1 1 1,-1 0-1,1 1 0,-1 0 0,1-1 1,7 2-1,-12 0-7,0-1 1,0 1 0,0-1 0,0 1-1,-1-1 1,1 1 0,0 0-1,0 0 1,-1-1 0,1 1-1,0 0 1,-1 0 0,1 0-1,-1-1 1,1 1 0,-1 0 0,0 0-1,1 0 1,-1 0 0,0 0-1,0 0 1,0 0 0,1 0-1,-1 0 1,0 0 0,0 0-1,-1 1 1,2 37-21,-2-29 25,0 8 78,-1 0 0,-1-1 0,-1 1 0,0-1 0,-13 31 0,10-32-183,2 1-1,0 1 1,0-1-1,2 1 1,-3 32-1,6-57-12529,0-5 5707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0:49.815"/>
    </inkml:context>
    <inkml:brush xml:id="br0">
      <inkml:brushProperty name="width" value="0.025" units="cm"/>
      <inkml:brushProperty name="height" value="0.025" units="cm"/>
    </inkml:brush>
  </inkml:definitions>
  <inkml:trace contextRef="#ctx0" brushRef="#br0">0 80 11082,'0'0'16496,"50"-36"-15983,-25 29-321,5 0-192,-1 1-32,0-1-1346,-4 3-1632,1-2-1347,-8-1-3714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0:50.143"/>
    </inkml:context>
    <inkml:brush xml:id="br0">
      <inkml:brushProperty name="width" value="0.025" units="cm"/>
      <inkml:brushProperty name="height" value="0.025" units="cm"/>
    </inkml:brush>
  </inkml:definitions>
  <inkml:trace contextRef="#ctx0" brushRef="#br0">0 33 14510,'0'0'10671,"10"3"-9769,8 0-606,0 0 0,1-2-1,32 0 1,-44-1-263,-1 0 1,1-1-1,-1 1 1,1-1-1,-1-1 1,0 1-1,1-1 0,-1-1 1,0 1-1,0-1 1,-1 0-1,1 0 1,-1 0-1,1-1 0,-1 0 1,8-7-1,-21 42-460,-15 10 503,-33 70 494,51-98-515,0 0 0,1 0 0,1 0 0,0 0 0,0 1 0,0 26 0,11-24-795,-5-13-2482</inkml:trace>
  <inkml:trace contextRef="#ctx0" brushRef="#br0" timeOffset="1">27 173 17617,'0'0'7847,"55"-15"-4868,-24 8-1346,6 0-1184,1 3-417,1-1-64,0 2-481,-1-2-2113,-8-7-5189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22.001"/>
    </inkml:context>
    <inkml:brush xml:id="br0">
      <inkml:brushProperty name="width" value="0.025" units="cm"/>
      <inkml:brushProperty name="height" value="0.025" units="cm"/>
    </inkml:brush>
  </inkml:definitions>
  <inkml:trace contextRef="#ctx0" brushRef="#br0">180 1 19410,'0'0'3716,"-39"53"-3108,21-27-479,-3 3-65,3-1-32,2-3 0,2-2 0,3-7-32,2-2 32,4-5-32,1-4-513,-5-5-928,7 0-1250,-7-2-1921,4-13-5862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22.346"/>
    </inkml:context>
    <inkml:brush xml:id="br0">
      <inkml:brushProperty name="width" value="0.025" units="cm"/>
      <inkml:brushProperty name="height" value="0.025" units="cm"/>
    </inkml:brush>
  </inkml:definitions>
  <inkml:trace contextRef="#ctx0" brushRef="#br0">166 2 15182,'0'0'470,"-10"0"192,7-1-590,0 1 0,-1 0 0,1 0 0,0 0 0,-1 0 0,1 0 0,0 1 0,-1 0 0,1 0 0,0 0 0,0 0 0,0 0 0,0 0 0,0 1 0,0 0 0,0-1 0,0 1 0,0 0 0,1 0-1,-1 1 1,1-1 0,0 1 0,-1-1 0,1 1 0,0-1 0,-3 7 0,-1 1 85,0 0-1,1 1 1,0 0 0,0 0-1,1 0 1,1 0-1,0 1 1,0 0 0,1-1-1,1 1 1,0 0-1,0 0 1,1 0 0,3 20-1,-2-31-80,-1 1 1,0-1-1,1 0 0,-1 0 1,1 0-1,0 0 0,-1 0 0,1 0 1,0 0-1,0 0 0,-1-1 0,1 1 1,0 0-1,0 0 0,0 0 0,0-1 1,0 1-1,0-1 0,0 1 1,0-1-1,0 1 0,0-1 0,1 0 1,-1 1-1,0-1 0,0 0 0,0 0 1,0 0-1,1 0 0,-1 0 1,0 0-1,0 0 0,0 0 0,1 0 1,-1-1-1,1 1 0,1-1 111,0 0-1,0 0 1,0 0-1,0 0 1,-1 0 0,1 0-1,0-1 1,-1 1-1,1-1 1,-1 0 0,1 0-1,3-4 1,-2 0-73,-1-1 1,1 0 0,-1 0-1,0 0 1,0 0 0,-1-1-1,0 1 1,-1-1 0,1 1-1,-1-1 1,-1 0-1,0 1 1,0-1 0,0 0-1,-2-10 1,1 14-163,1 0-1,-1 1 1,0-1 0,0 0 0,0 1-1,0-1 1,0 1 0,-1-1-1,0 1 1,0 0 0,0 0-1,0-1 1,0 1 0,0 1-1,-1-1 1,0 0 0,1 1 0,-1-1-1,0 1 1,0 0 0,0 0-1,-1 0 1,1 0 0,0 0-1,-1 1 1,1 0 0,-1-1 0,0 1-1,1 1 1,-1-1 0,0 0-1,-4 1 1,5 0-90,1 1 0,-1-1 0,1 1-1,0 0 1,-1 0 0,1 0 0,0 0 0,0 1 0,0-1-1,0 0 1,0 1 0,0-1 0,0 1 0,0 0 0,1 0 0,-1 0-1,1 0 1,-1 0 0,1 0 0,0 0 0,0 0 0,-1 0-1,2 1 1,-1-1 0,-1 5 0,1 16-3851,11-3-3676,7-8-1037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22.679"/>
    </inkml:context>
    <inkml:brush xml:id="br0">
      <inkml:brushProperty name="width" value="0.025" units="cm"/>
      <inkml:brushProperty name="height" value="0.025" units="cm"/>
    </inkml:brush>
  </inkml:definitions>
  <inkml:trace contextRef="#ctx0" brushRef="#br0">66 60 15471,'0'0'1927,"-8"9"-1233,3-5-816,0 0 278,1 0 1,-1 0-1,1 1 0,0-1 1,1 1-1,-1 0 0,1 0 1,0 0-1,0 0 0,0 1 1,1-1-1,0 1 0,0 0 1,0-1-1,1 1 0,-2 11 1,3-17-117,1 1 0,-1 0 1,0 0-1,1 0 1,-1-1-1,1 1 1,-1 0-1,1 0 1,-1-1-1,1 1 1,0-1-1,-1 1 1,1 0-1,0-1 1,-1 1-1,1-1 1,0 1-1,0-1 1,0 0-1,-1 1 1,1-1-1,0 0 1,0 0-1,0 1 1,0-1-1,-1 0 0,1 0 1,0 0-1,0 0 1,0 0-1,0 0 1,0 0-1,0-1 1,0 1-1,1 0 1,34-10 2724,-26 3-2281,0 0 0,0 0-1,-1-2 1,0 1 0,-1-1 0,8-10-1,-12 14-371,0 1 0,-1-1-1,1 0 1,-1-1 0,-1 1-1,1 0 1,-1-1-1,0 0 1,0 1 0,0-1-1,-1 0 1,0 0 0,0 0-1,-1-7 1,0 12-106,-1-1-1,0 1 1,0 0-1,1 0 1,-1 0-1,0 0 1,0 0 0,0 0-1,0 0 1,-1 0-1,1 0 1,0 1 0,0-1-1,0 0 1,-1 1-1,1-1 1,0 1-1,-1-1 1,1 1 0,0 0-1,-1-1 1,1 1-1,-1 0 1,1 0 0,0 0-1,-1 0 1,-1 1-1,-43 0-828,44 0 588,-1-1 1,0 1 0,1 0 0,-1 0-1,0 0 1,1 0 0,-1 1 0,1-1-1,0 1 1,-1-1 0,1 1-1,-3 3 1,-9 19-7493,13-13-14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12.016"/>
    </inkml:context>
    <inkml:brush xml:id="br0">
      <inkml:brushProperty name="width" value="0.025" units="cm"/>
      <inkml:brushProperty name="height" value="0.025" units="cm"/>
    </inkml:brush>
  </inkml:definitions>
  <inkml:trace contextRef="#ctx0" brushRef="#br0">0 282 11050,'0'0'12994,"7"-8"-11942,222-265 1083,-229 273-2134,1 0 0,-1 0 0,0 0 0,0 0 0,0 0 0,0 0 0,0 0 0,0-1 0,1 1 0,-1 0 0,0 0 0,0 0-1,0 0 1,0 0 0,0 0 0,1 0 0,-1 0 0,0 0 0,0 0 0,0 0 0,0 0 0,0 0 0,1 0 0,-1 0 0,0 0 0,0 0 0,0 0 0,0 0 0,1 0 0,-1 0 0,0 1 0,0-1-1,0 0 1,0 0 0,0 0 0,0 0 0,1 0 0,-1 0 0,0 0 0,0 0 0,0 1 0,0-1 0,0 0 0,0 0 0,0 0 0,0 0 0,0 0 0,0 1 0,0-1 0,0 0 0,1 0 0,-1 0 0,0 0-1,0 0 1,0 1 0,0-1 0,0 0 0,0 0 0,0 0 0,-1 0 0,1 1 0,0-1 0,0 0 0,0 0 0,0 0 0,1 23 38,-5 26 89,-11 25-103,6-32-211,1 0-1,-3 75 1,11-117 7,0 1 1,0 0-1,0 0 0,0 0 1,1 0-1,-1 0 0,0 0 1,0 0-1,0 0 0,1 0 1,-1 0-1,1 0 0,-1 0 1,1 0-1,-1 0 0,1-1 1,-1 1-1,1 0 0,-1 0 1,1-1-1,1 2 0,15 2-5227,-5-4-301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12.385"/>
    </inkml:context>
    <inkml:brush xml:id="br0">
      <inkml:brushProperty name="width" value="0.025" units="cm"/>
      <inkml:brushProperty name="height" value="0.025" units="cm"/>
    </inkml:brush>
  </inkml:definitions>
  <inkml:trace contextRef="#ctx0" brushRef="#br0">35 0 16656,'0'0'7911,"-4"11"-7142,-4 20-1059,0 1-1,3 0 1,0-1-1,1 44 1,6-79-5187,6-6 1974,0-1-190,2-11-3867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12.729"/>
    </inkml:context>
    <inkml:brush xml:id="br0">
      <inkml:brushProperty name="width" value="0.025" units="cm"/>
      <inkml:brushProperty name="height" value="0.025" units="cm"/>
    </inkml:brush>
  </inkml:definitions>
  <inkml:trace contextRef="#ctx0" brushRef="#br0">123 6 15054,'0'0'11254,"2"-6"-10737,-4 17-330,-1-1 0,0 1 0,0-1 0,-1 0 0,0 0 0,0 0-1,-12 17 1,-5 13 219,1-1-100,13-29-241,1 1 1,1 0 0,-1 1-1,2-1 1,0 1 0,0 0-1,1 0 1,-3 22 0,7-33-63,-1-1 0,0 1 0,1 0 0,-1-1 0,1 1 0,0-1 0,-1 1 0,1-1 1,-1 1-1,1-1 0,0 1 0,-1-1 0,1 0 0,0 1 0,0-1 0,-1 0 0,1 1 0,0-1 1,0 0-1,-1 0 0,1 0 0,0 0 0,0 0 0,0 0 0,-1 0 0,1 0 0,0 0 0,0 0 1,0 0-1,-1 0 0,1-1 0,0 1 0,1-1 0,31-7 89,-2-7 101,51-31-1,-29 5-4196,-11-6-10052,-33 32 2648</inkml:trace>
  <inkml:trace contextRef="#ctx0" brushRef="#br0" timeOffset="1">261 108 10442,'0'0'9833,"-25"47"-7623,16-24-352,4 0-609,-1-1-608,1 3-449,5-3-192,0-1-160,0-4-993,0-2-833,0-4-673,0-4-1024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9.137"/>
    </inkml:context>
    <inkml:brush xml:id="br0">
      <inkml:brushProperty name="width" value="0.025" units="cm"/>
      <inkml:brushProperty name="height" value="0.025" units="cm"/>
    </inkml:brush>
  </inkml:definitions>
  <inkml:trace contextRef="#ctx0" brushRef="#br0">102 89 3683,'0'0'326,"0"-8"1660,1-3-3757,1-24 7934,-2 18 1256,-4 41-3551,-1 11-3131,-3-1 1,0 1 0,-18 42-1,-7 28-255,28-86-372,1-5-60,0 1 1,1-1 0,1 1 0,-1 16-1,4-32-41,-1 1 1,0 0-1,0-1 0,1 1 0,-1-1 0,0 1 0,1 0 0,-1-1 0,0 1 0,1 0 0,-1 0 0,0-1 0,1 1 0,-1 0 0,1 0 1,-1-1-1,0 1 0,1 0 0,-1 0 0,1 0 0,-1 0 0,1 0 0,-1 0 0,0 0 0,1 0 0,-1 0 0,1 0 0,-1 0 0,1 0 1,-1 0-1,1 0 0,-1 0 0,1 0 0,-1 0 0,0 1 0,1-1 0,-1 0 0,1 0 0,-1 0 0,0 1 0,1-1 0,-1 0 0,0 1 1,1-1-1,-1 0 0,0 1 0,1-1 0,-1 0 0,0 1 0,0-1 0,0 1 0,1-1 0,-1 0 0,0 1 0,0-1 0,0 1 0,0-1 0,0 1 1,0-1-1,0 1 0,0-1 0,0 1 0,0-1 0,0 0 0,0 1 0,0-1 0,0 1 0,25-31 907,-11 7-796,-1-1 0,-2 0 0,0-1 0,12-45 0,14-108 144,-35 158-349,-5 26-105,-5 32-101,7-33 281,0 0-1,1 1 1,-1-1-1,1 1 0,0-1 1,1 0-1,0 1 0,2 9 1,-3-14 7,1 0 0,-1 0 0,1 0 0,0 0 0,-1 0 0,1 0 0,0 0 0,-1-1 0,1 1 0,0 0 0,0-1 0,0 1 0,0 0 0,0-1 0,0 1 0,0-1 0,0 1 0,0-1 0,1 1 0,1-1 11,0 0 0,0 1 0,1-1 0,-1 0 0,0 0 0,0-1 0,0 1 1,0-1-1,5-1 0,-1 0 8,0-1 0,1-1 0,-1 1 0,-1-1 1,1 0-1,-1-1 0,1 1 0,-1-1 0,10-12 0,48-60 147,-37 43-135,-45 94-444,1-23 323,-43 115 376,54-135-499,1 1 1,1 0-1,1 0 1,0 0-1,1 0 1,1 31-1,1-48 102,0 0-1,0 0 1,0 0 0,1 0-1,-1 0 1,0 0-1,0 0 1,1 0-1,-1 0 1,1 0 0,-1 0-1,1 0 1,-1 0-1,1 0 1,-1 0 0,1-1-1,0 1 1,-1 0-1,1 0 1,0-1 0,0 1-1,0 0 1,-1-1-1,1 1 1,0-1 0,0 1-1,2 0 1,0-1-167,0 1-1,-1-1 1,1 0 0,0 0-1,0 0 1,0 0 0,0 0 0,-1-1-1,1 1 1,4-2 0,2-1-1219,0-1 1,1 1-1,-1-2 1,0 1-1,9-7 1,16-17-6263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13.075"/>
    </inkml:context>
    <inkml:brush xml:id="br0">
      <inkml:brushProperty name="width" value="0.025" units="cm"/>
      <inkml:brushProperty name="height" value="0.025" units="cm"/>
    </inkml:brush>
  </inkml:definitions>
  <inkml:trace contextRef="#ctx0" brushRef="#br0">134 1 12716,'0'0'8648,"-8"6"-8023,-2 3-525,0 0 1,1 1-1,0 0 1,1 0 0,0 1-1,1 0 1,0 1-1,0 0 1,2 0-1,-1 0 1,-6 25-1,6-19 160,0 1 0,2-1 0,0 1 1,1 0-1,1 0 0,0 27 0,2-45-223,0 1 1,0 0 0,0-1-1,0 1 1,1 0 0,-1-1-1,1 1 1,-1 0 0,1-1-1,-1 1 1,1-1-1,0 1 1,0-1 0,0 0-1,0 1 1,0-1 0,0 0-1,0 1 1,0-1 0,0 0-1,1 0 1,-1 0 0,1 0-1,1 1 1,0-1 36,-1-1-1,1 1 1,0 0 0,0-1 0,0 0-1,0 1 1,0-1 0,0 0 0,0-1-1,0 1 1,0-1 0,5-1-1,0 0 50,1-1-1,0-1 0,-1 1 0,0-1 0,0-1 1,0 0-1,14-11 0,10-20 557,-30 34-647,-1 0 0,0 1 0,0-1 0,0 0 0,0 0 0,-1 1 0,1-1 0,0 0 0,-1 0 0,1 0 0,-1 0 0,0 0 0,0 0 0,1 0 0,-1 0 0,-1 0 0,1 0 0,0 0 0,0 0 0,-1 0 0,0-3 0,-1 4-19,1 0 0,-1 0 0,1 0 0,-1 1 0,1-1 0,-1 0 0,0 1 0,1-1 0,-1 1 0,0-1 0,0 1 0,1 0 0,-1 0 0,0 0 0,0 0 0,1 0 0,-1 0 1,-2 1-1,-34 3-133,35-3 28,-1 0-1,1 0 1,0 0 0,0 0-1,0 1 1,0-1 0,0 1-1,0 0 1,0 0 0,1 0-1,-1 0 1,1 0 0,-4 4-1,0 13-7038,22-15-10326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23.307"/>
    </inkml:context>
    <inkml:brush xml:id="br0">
      <inkml:brushProperty name="width" value="0.025" units="cm"/>
      <inkml:brushProperty name="height" value="0.025" units="cm"/>
    </inkml:brush>
  </inkml:definitions>
  <inkml:trace contextRef="#ctx0" brushRef="#br0">330 0 17969,'0'0'5637,"-48"64"-5028,25-30-513,-2 5-64,-7 3 0,-2-1 32,2-1 0,-2-4 32,9-4-64,2-7-32,3-6-96,8-4-929,1-10-929,6-5-1921,-1-8-4677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23.760"/>
    </inkml:context>
    <inkml:brush xml:id="br0">
      <inkml:brushProperty name="width" value="0.025" units="cm"/>
      <inkml:brushProperty name="height" value="0.025" units="cm"/>
    </inkml:brush>
  </inkml:definitions>
  <inkml:trace contextRef="#ctx0" brushRef="#br0">121 1 11627,'0'0'1073,"-8"4"-641,3-2-244,0 0-1,1 0 0,0 1 0,-1-1 0,1 1 0,0 0 0,0 0 0,1 1 0,-1-1 0,1 1 1,-1 0-1,1-1 0,0 2 0,1-1 0,-1 0 0,1 0 0,0 1 0,0 0 0,0-1 0,-2 9 0,-2 43 1623,35-59-379,-24 1-1376,-1 0 0,1 0 0,-1-1 0,0 1 0,0-1 0,0 0 0,0 0 1,0-1-1,-1 1 0,1-1 0,-1 0 0,0 0 0,0 0 0,0 0 0,-1 0 0,0-1 0,0 1 0,0-1 0,0 1 1,0-1-1,0-8 0,-2 12-87,-1 0 0,1-1 1,-1 1-1,0 0 0,1-1 0,-1 1 1,0 0-1,0 0 0,0 0 1,0 0-1,0 0 0,0 0 0,0 0 1,-1 0-1,1 0 0,0 0 1,0 1-1,-1-1 0,1 0 1,-3 0-1,-35-13-917,31 11 855,5 2 231,1 0-1,-1 0 0,0 0 0,0 0 0,1 0 0,-1 1 0,0-1 0,0 1 1,0 0-1,0 0 0,0 0 0,0 0 0,0 0 0,0 1 0,-3 0 0,5 0-42,0 0-1,-1 1 0,1-1 1,0 1-1,0-1 0,0 1 1,0 0-1,0-1 0,0 1 1,0 0-1,0 0 0,1-1 0,-1 1 1,1 0-1,-1 0 0,1 0 1,0 0-1,0 0 0,0 0 1,0 0-1,0 0 0,1 3 0,-1 7-282,0 1-990,0-4-8391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24.196"/>
    </inkml:context>
    <inkml:brush xml:id="br0">
      <inkml:brushProperty name="width" value="0.025" units="cm"/>
      <inkml:brushProperty name="height" value="0.025" units="cm"/>
    </inkml:brush>
  </inkml:definitions>
  <inkml:trace contextRef="#ctx0" brushRef="#br0">55 14 9545,'0'0'10949,"2"8"-9342,-1-5-1499,0 0 1,0-1-1,0 1 0,-1 0 1,1 0-1,-1 0 0,0 0 1,0 0-1,0 0 1,0 0-1,0 0 0,-1 0 1,1 0-1,-2 3 0,0-2 9,0 1-1,-1-1 0,1 0 0,-1 0 1,0-1-1,0 1 0,0-1 0,-1 1 1,1-1-1,-6 4 0,-13 13 1091,32-22 43,38-24-621,-38 19-610,-4 4-11,0 0-1,-1 0 0,1-1 0,-1 0 1,0 0-1,0 0 0,0-1 0,-1 0 0,0 1 1,1-2-1,-2 1 0,1 0 0,-1-1 0,4-7 1,-7 12-9,0 1 0,0-1 0,0 1 0,1-1 0,-1 1 0,-1-1 0,1 0 0,0 1 0,0-1 0,0 1 0,0-1 0,0 1-1,0-1 1,-1 1 0,1-1 0,0 1 0,0-1 0,-1 1 0,1-1 0,0 1 0,-1-1 0,1 1 0,0-1 0,-1 1 0,1 0 0,-1-1 0,1 1 0,-1 0 0,0-1 0,-23-6-47,-29 5-1401,46 2 681,-27 4-5472,23 1 362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26.177"/>
    </inkml:context>
    <inkml:brush xml:id="br0">
      <inkml:brushProperty name="width" value="0.025" units="cm"/>
      <inkml:brushProperty name="height" value="0.025" units="cm"/>
    </inkml:brush>
  </inkml:definitions>
  <inkml:trace contextRef="#ctx0" brushRef="#br0">45 58 11211,'0'0'12118,"10"-9"-10052,-5 5-1775,33-27 890,-35 29-1095,-1 1-1,1-1 1,0 1 0,0-1 0,-1 1 0,1 0 0,0 0-1,0 0 1,0 1 0,0-1 0,0 1 0,0-1 0,0 1-1,0 0 1,6 1 0,-8 0-78,0 1 1,0 0-1,0-1 1,-1 1-1,1 0 0,-1-1 1,0 1-1,1 0 1,-1 0-1,0-1 0,0 1 1,0 0-1,0 0 0,0-1 1,0 1-1,-1 0 1,1 0-1,-1-1 0,1 1 1,-2 2-1,-4 6 34,-1 0 1,0 0-1,0-1 0,-1 0 0,0 0 1,-1-1-1,-12 9 0,-3 5 26,25-21-68,0-1 1,0 1-1,0 0 0,1-1 1,-1 1-1,0-1 0,1 1 1,-1-1-1,0 1 0,1-1 1,-1 0-1,0 0 1,1 0-1,-1 0 0,1 0 1,-1 0-1,0 0 0,3-1 1,39 2-3,-39-1-7,0 0-1,0 0 1,0 0-1,1 1 1,-1 0 0,0-1-1,0 1 1,0 1-1,0-1 1,0 0-1,5 4 1,-7-4 5,-1 1 0,0-1 0,1 1 0,-1-1 0,0 1 0,0-1 1,0 1-1,0 0 0,0-1 0,0 1 0,-1 0 0,1 0 0,-1 0 0,1 0 0,-1 0 0,1 0 0,-1 0 1,0 0-1,0 0 0,0 0 0,0-1 0,-1 1 0,1 0 0,0 0 0,-1 0 0,0 3 0,-1-1 12,0 0 0,0-1 0,0 0 0,0 1 0,0-1 0,-1 0 0,1 0 0,-1 0 0,0 0 0,0-1 0,0 1 0,0-1 0,-7 4 0,-48 26 344,57-32-340,-14 8 105,6-3-140,1-1-1,-1 0 0,0-1 1,0 0-1,0 0 0,-11 2 0,17-10-4636,6-14-486,8-6-3513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26.584"/>
    </inkml:context>
    <inkml:brush xml:id="br0">
      <inkml:brushProperty name="width" value="0.025" units="cm"/>
      <inkml:brushProperty name="height" value="0.025" units="cm"/>
    </inkml:brush>
  </inkml:definitions>
  <inkml:trace contextRef="#ctx0" brushRef="#br0">199 56 14734,'-12'5'1569,"-9"4"-547,1 1 0,0 1 1,-34 24-1,48-31-932,1 1 0,-1-1 0,1 1 1,0 0-1,0 0 0,1 1 0,-1-1 1,1 1-1,1 0 0,-1 0 1,1 1-1,0-1 0,0 1 0,1-1 1,0 1-1,0 0 0,0 0 0,1 0 1,-1 7-1,3-6-27,0 0 0,0 0 1,1 0-1,-1 0 0,2 0 0,-1-1 1,1 1-1,0-1 0,1 0 0,0 0 0,0 0 1,0 0-1,1 0 0,0-1 0,0 0 1,1 0-1,0-1 0,0 1 0,0-1 0,0-1 1,1 1-1,0-1 0,13 6 0,-4-2 91,-1-2 0,1 0 0,0 0-1,0-2 1,1 0 0,-1-1-1,1-1 1,0 0 0,0-1 0,26-2-1,-34-1-57,1 0 0,-1 0 0,0-1 0,0 0 0,0 0-1,0-1 1,0-1 0,-1 1 0,0-1 0,0-1 0,0 0 0,-1 0-1,0 0 1,0-1 0,0 0 0,-1 0 0,0-1 0,-1 1-1,9-16 1,-5 7 77,0-1-1,-2-1 0,0 1 1,0-1-1,-2 0 1,-1 0-1,0-1 0,-1 1 1,1-22-1,-4 34-145,0 1 0,0-1 0,0 1-1,-1 0 1,0-1 0,0 1 0,0 0 0,-1-1-1,0 1 1,0 0 0,0 0 0,0 0 0,-1 1-1,0-1 1,0 1 0,0-1 0,-1 1 0,1 0-1,-1 0 1,0 0 0,0 1 0,0-1 0,-1 1-1,1 0 1,-1 0 0,0 1 0,0-1 0,0 1-1,-9-3 1,5 3-139,1 0 0,0 1-1,-1 0 1,1 0 0,-1 1 0,0-1-1,1 2 1,-1 0 0,1 0-1,-1 0 1,1 1 0,0 0 0,0 1-1,-1 0 1,2 0 0,-1 1-1,0-1 1,-11 9 0,-43 42-5985,43-32-1173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4:52.289"/>
    </inkml:context>
    <inkml:brush xml:id="br0">
      <inkml:brushProperty name="width" value="0.025" units="cm"/>
      <inkml:brushProperty name="height" value="0.025" units="cm"/>
    </inkml:brush>
  </inkml:definitions>
  <inkml:trace contextRef="#ctx0" brushRef="#br0">3151 241 8776,'-12'0'1324,"-16"0"-1103,-1-1 1,1-1-1,0-2 0,0 0 0,1-2 0,-30-10 0,-69-45-624,89 41 353,-1 1 0,-1 3 0,-56-18 0,38 24 481,0 3 1,0 2-1,-1 2 0,-66 6 1,16-1-379,-355-6-570,-142 1-39,582 4 554,1 2 0,0 0 0,1 1 0,-1 2 0,1 0 0,-1 1-1,2 2 1,-1 0 0,1 1 0,1 0 0,-19 15 0,1 1-65,1 2 1,1 2-1,2 1 1,-43 50 0,57-57 86,1 2 1,1-1-1,2 2 1,-22 47-1,-33 122 40,45-121-91,-39 84 1,-36 26 5,58-113 26,2 3 0,-45 123 1,78-174 90,0 0 0,2 1 1,1 0-1,1 0 1,1 0-1,1 0 0,1 1 1,6 45-1,1-36-4,1-1-1,2 1 0,1-2 1,2 1-1,27 51 1,-2-18-298,4-1 1,1-2 0,4-2 0,2-2 0,67 61 0,-86-93 88,1-2-1,1-2 1,1-1 0,1-1-1,70 32 1,-48-31 172,1-2-1,1-2 1,78 13 0,24-8 276,323 4-1,249-46-250,-622 7-62,-1-5-1,0-5 1,-1-4 0,166-63-1,-225 66 37,-1-1-1,-2-2 0,0-2 0,-2-3 0,-1-1 1,-1-2-1,-2-2 0,-2-1 0,-1-3 1,-2 0-1,-2-3 0,-1 0 0,-2-2 1,-3-2-1,-1 0 0,-2-1 0,21-63 0,-12 19 86,-5-1 0,24-131 0,-41 154-232,-3 0 0,-3-1 0,-3 0 0,-8-72 0,3 111 108,-2 0-1,-1 1 0,-2-1 1,-1 2-1,-1-1 0,-1 1 1,-2 1-1,0 0 0,-26-36 0,15 29 151,-2 2-1,-1 2 1,-2 0-1,-1 1 1,-1 2-1,-45-31 1,17 19 128,-2 3 1,-2 2 0,-67-26-1,23 18-184,-116-29 0,-42 8-1279,6 2-3450,152 30-1349</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28.818"/>
    </inkml:context>
    <inkml:brush xml:id="br0">
      <inkml:brushProperty name="width" value="0.025" units="cm"/>
      <inkml:brushProperty name="height" value="0.025" units="cm"/>
    </inkml:brush>
  </inkml:definitions>
  <inkml:trace contextRef="#ctx0" brushRef="#br0">3 229 5189,'0'0'16720,"-1"5"-15637,1-5-1053,0 0 0,-1 0 0,1 1 0,0-1 0,0 0 1,0 0-1,0 1 0,0-1 0,0 0 0,0 0 0,0 1 0,0-1 0,0 0 0,0 0 0,0 1 0,0-1 0,0 0 0,0 0 0,0 1 0,0-1 0,0 0 0,0 1 0,0-1 0,0 0 0,0 0 0,1 0 0,-1 1 0,0-1 0,0 0 0,0 0 0,0 1 0,1-1 0,-1 0 0,0 0 0,0 0 0,0 0 0,1 1 0,-1-1 0,0 0 0,0 0 0,1 0 0,-1 0 0,0 0 0,0 0 0,1 0 0,-1 0 0,0 0 0,0 0 0,1 0 0,-1 0 0,0 0 0,1 0 0,-1 0 0,0 0 0,24-11 988,38-37-211,-46 34-717,182-151 119,-198 165-211,0-1 1,0 1 0,0 0-1,0-1 1,1 1-1,-1 0 1,0 0 0,0-1-1,1 1 1,-1 0 0,0 0-1,1-1 1,-1 1-1,0 0 1,1 0 0,-1 0-1,0 0 1,1 0 0,-1-1-1,0 1 1,1 0 0,-1 0-1,0 0 1,1 0-1,-1 0 1,0 0 0,1 0-1,-1 0 1,0 0 0,1 0-1,-1 0 1,0 0-1,1 1 1,-1-1 0,0 0-1,1 0 1,-1 0 0,1 1-1,0 15-116,-10 27-59,8-41 179,-21 64 43,15-50-186,1 0 0,0 0 0,2 1 0,0 0 0,-3 32 0,7-48-1,0-1 0,0 1 0,0-1-1,0 0 1,0 1 0,0-1 0,0 1 0,0-1 0,1 0 0,-1 1 0,0-1 0,0 0-1,0 1 1,1-1 0,-1 0 0,0 1 0,0-1 0,1 0 0,-1 1 0,0-1 0,1 0-1,-1 0 1,0 1 0,1-1 0,-1 0 0,1 0 0,-1 0 0,0 0 0,1 0 0,-1 1-1,1-1 1,-1 0 0,0 0 0,1 0 0,-1 0 0,1 0 0,-1 0 0,0 0 0,1 0-1,-1-1 1,1 1 0,-1 0 0,0 0 0,1 0 0,-1 0 0,1 0 0,-1-1-1,0 1 1,1 0 0,-1-1 0,24-12-6522,1-6-1648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29.162"/>
    </inkml:context>
    <inkml:brush xml:id="br0">
      <inkml:brushProperty name="width" value="0.025" units="cm"/>
      <inkml:brushProperty name="height" value="0.025" units="cm"/>
    </inkml:brush>
  </inkml:definitions>
  <inkml:trace contextRef="#ctx0" brushRef="#br0">188 0 18610,'-7'5'1340,"-7"3"-1025,0 2 0,0 0 0,1 1 0,1 0 0,0 0 0,0 2 0,-14 19 1,18-22-236,1 1 1,0 1 0,0-1 0,1 1 0,1 1 0,0-1 0,1 1 0,0 0 0,0 0 0,-1 20 0,4-31-54,1 0 0,0 0 0,0 0 0,0 0 0,0 0 0,0 0 1,0 0-1,0 0 0,1 0 0,-1 0 0,1 0 0,0 0 0,-1 0 0,1 0 1,0-1-1,0 1 0,0 0 0,0 0 0,0-1 0,1 1 0,-1-1 0,3 3 1,-1-2 57,-1-1 0,1 0 0,-1 0 0,1 0 0,0-1 0,-1 1 0,1 0 0,0-1 0,-1 0 0,1 0 0,0 0 0,-1 0 0,1 0 0,5-1 0,4-2 135,0 0-1,-1-1 1,0 0 0,0-1 0,0 0 0,19-12 0,-17 8-152,0-1 0,-1 0 0,0-1 0,-1-1 0,13-16 0,-19 23 96,-1-1-1,0 0 0,-1 0 1,0 0-1,1 0 0,-2 0 1,1 0-1,-1-1 0,0 0 0,0 1 1,-1-1-1,0 0 0,0 0 1,-1 1-1,0-8 0,0 12-135,0 1 0,0 0 0,-1-1 0,1 1 0,-1 0-1,1-1 1,-1 1 0,1 0 0,-1 0 0,0 0 0,0 0 0,0 0 0,1 0 0,-1 0-1,0 0 1,0 0 0,0 0 0,-1 0 0,1 0 0,0 1 0,0-1 0,-2 0-1,-36-8-26,31 9-197,-1 0-1,1 0 1,0 1 0,-1 0-1,1 1 1,0 0 0,-10 3-1,6 4-1461,19-6-2426,24-4-2238,-4-5 65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29.521"/>
    </inkml:context>
    <inkml:brush xml:id="br0">
      <inkml:brushProperty name="width" value="0.025" units="cm"/>
      <inkml:brushProperty name="height" value="0.025" units="cm"/>
    </inkml:brush>
  </inkml:definitions>
  <inkml:trace contextRef="#ctx0" brushRef="#br0">200 1 14318,'0'0'5829,"-11"3"-2807,-6 2-2287,1 0 0,-1 2 1,-25 13-1,35-16-684,0 0 1,0 1-1,1-1 0,-1 2 0,1-1 0,0 1 0,0 0 0,1 0 1,0 0-1,0 1 0,-8 14 0,10-15-12,1 1 1,-1-1-1,1 1 0,0-1 1,1 1-1,0 0 0,0 0 1,0 0-1,1 0 0,0 13 1,1-17-15,-1 0 1,1 0 0,0-1 0,-1 1-1,1 0 1,0 0 0,1-1-1,-1 1 1,0 0 0,1-1 0,0 0-1,-1 1 1,1-1 0,0 0 0,0 0-1,0 0 1,1 0 0,-1 0-1,0 0 1,1-1 0,-1 1 0,1-1-1,-1 0 1,1 0 0,0 0 0,0 0-1,5 1 1,2 0 54,0 0-1,1-1 1,-1 0-1,0-1 1,1 0-1,-1-1 1,0 0-1,1-1 1,-1 0-1,0 0 1,0-1-1,0-1 1,0 0-1,11-6 1,-15 7 55,0-1 0,-1 1 1,1-1-1,-1 0 0,0-1 1,0 1-1,-1-1 1,1 0-1,-1 0 0,0 0 1,0-1-1,-1 0 0,0 1 1,0-1-1,0 0 1,-1 0-1,0-1 0,0 1 1,0 0-1,-1-1 0,0 0 1,0 1-1,0-8 1,-1 11-140,0 0 0,-1 0 0,1 0 0,0 0 0,-1 0 0,0 0 0,1 1 0,-1-1 0,0 0 0,-1 0 0,1 1 0,0-1 0,-1 1 0,1-1 0,-1 1 0,0 0 0,0-1 1,0 1-1,-4-3 0,2 2 69,-1 0 1,0 0 0,0 1-1,0-1 1,0 1 0,-1 0-1,1 1 1,0 0 0,-10-2-1,-57 1-2945,12 8-7811,51-6-2036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9.513"/>
    </inkml:context>
    <inkml:brush xml:id="br0">
      <inkml:brushProperty name="width" value="0.025" units="cm"/>
      <inkml:brushProperty name="height" value="0.025" units="cm"/>
    </inkml:brush>
  </inkml:definitions>
  <inkml:trace contextRef="#ctx0" brushRef="#br0">177 86 12236,'0'0'4121,"-8"-1"-1244,3 1-2685,1 0 0,-1 0 0,1 1 0,-1-1 0,0 1 0,1 0 0,0 0 0,-1 1-1,1-1 1,0 1 0,-1 0 0,-5 4 0,1 0 29,0 1 1,1 0-1,0 0 0,0 0 0,-8 11 0,12-14-92,-1 1 0,1 0 0,0 0 0,0 0 0,1 0-1,-1 1 1,1-1 0,1 1 0,-1 0 0,1 0 0,0 0-1,0 0 1,0 0 0,0 9 0,2-15-123,1 1 0,0 0 1,-1 0-1,1-1 0,0 1 0,0-1 0,-1 1 0,1-1 1,0 1-1,0-1 0,0 1 0,0-1 0,0 0 1,0 1-1,0-1 0,0 0 0,0 0 0,0 0 1,0 0-1,0 0 0,0 0 0,0 0 0,0 0 0,0 0 1,0 0-1,1-1 0,28-3 291,-15 0-138,0-2-1,0 0 1,26-16-1,-31 16-169,0 0-1,0 1 1,1 0-1,-1 0 0,1 1 1,0 1-1,0 0 0,1 0 1,15-1-1,-27 5 11,1-1-1,-1 0 0,1 0 0,-1 0 1,0 1-1,1-1 0,-1 0 1,0 1-1,1-1 0,-1 0 1,0 1-1,1-1 0,-1 0 1,0 1-1,0-1 0,1 0 0,-1 1 1,0-1-1,0 1 0,0-1 1,1 1-1,-1-1 0,0 0 1,0 1-1,0-1 0,0 1 1,0-1-1,0 1 0,0-1 0,0 1 1,0-1-1,0 0 0,0 1 1,-1-1-1,1 1 0,0-1 1,0 1-1,0-1 0,0 0 1,-1 1-1,1-1 0,0 1 0,0-1 1,-1 1-1,-9 19 196,5-13-150,3-5-35,0 1 0,0 0-1,0-1 1,0 1 0,-1-1 0,1 0-1,-1 0 1,1 0 0,-1 0 0,0 0-1,-4 2 1,10-29 349,4 9-379,1-1 0,0 1 0,1 0 1,1 1-1,0 0 0,21-22 0,20-7-5908,-27 22-2372,-11 6 1750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18.676"/>
    </inkml:context>
    <inkml:brush xml:id="br0">
      <inkml:brushProperty name="width" value="0.025" units="cm"/>
      <inkml:brushProperty name="height" value="0.025" units="cm"/>
    </inkml:brush>
  </inkml:definitions>
  <inkml:trace contextRef="#ctx0" brushRef="#br0">0 280 10698,'0'0'14003,"9"-8"-12957,42-43-509,-2-2 1,80-115-1,-129 168-534,0 0-1,0 1 1,0-1-1,0 0 1,0 0-1,0 0 1,0 0-1,0 1 1,0-1-1,0 0 1,0 0-1,0 0 0,0 0 1,0 0-1,0 1 1,0-1-1,0 0 1,0 0-1,0 0 1,1 0-1,-1 0 1,0 1-1,0-1 1,0 0-1,0 0 1,0 0-1,0 0 1,1 0-1,-1 0 1,0 0-1,0 0 1,0 0-1,0 0 1,0 0-1,1 1 1,-1-1-1,0 0 1,0 0-1,0 0 1,0 0-1,1 0 0,-1 0 1,0 0-1,0 0 1,0 0-1,0-1 1,0 1-1,1 0 1,-1 0-1,0 0 1,0 0-1,0 0 1,0 0-1,0 0 1,1 0-1,-2 17 3,-37 119 78,8-39-64,24-76-333,-10 46 569,16-63-750,-1-1 1,1 1-1,0-1 0,0 1 0,0 0 0,1-1 0,-1 1 0,1-1 0,1 4 0,-1-6 138,-1-1 0,0 1 0,1-1 0,-1 1-1,1-1 1,-1 1 0,1-1 0,-1 0 0,1 1 0,-1-1-1,1 0 1,0 1 0,-1-1 0,1 0 0,-1 0-1,1 1 1,0-1 0,-1 0 0,1 0 0,0 0-1,0 0 1,7 0-5478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19.145"/>
    </inkml:context>
    <inkml:brush xml:id="br0">
      <inkml:brushProperty name="width" value="0.025" units="cm"/>
      <inkml:brushProperty name="height" value="0.025" units="cm"/>
    </inkml:brush>
  </inkml:definitions>
  <inkml:trace contextRef="#ctx0" brushRef="#br0">1 363 13741,'0'0'9577,"9"-14"-9113,151-213 490,-79 115-226,-72 103-313,-5 11-159,-7 24-71,-16 41-85,-14 20-22,12-36-53,-20 80 0,41-131-76,-1 1 0,1-1-1,0 1 1,-1 0 0,1 0 0,0-1 0,-1 1 0,1 0 0,0 0-1,0-1 1,0 1 0,0 0 0,0 0 0,0-1 0,0 1 0,0 0 0,0 0-1,0-1 1,0 1 0,1 0 0,-1 0 0,0-1 0,0 1 0,1 0 0,-1-1-1,1 1 1,-1 0 0,0-1 0,1 1 0,-1-1 0,1 1 0,-1 0-1,1-1 1,0 1 0,-1-1 0,1 0 0,0 1 0,-1-1 0,1 1 0,0-1-1,-1 0 1,1 0 0,1 1 0,0-1-401,0-1-1,0 1 1,1-1 0,-1 1 0,0-1-1,0 0 1,-1 1 0,1-1-1,0 0 1,0-1 0,0 1 0,0 0-1,-1 0 1,1-1 0,1-1-1,17-18-7031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19.706"/>
    </inkml:context>
    <inkml:brush xml:id="br0">
      <inkml:brushProperty name="width" value="0.025" units="cm"/>
      <inkml:brushProperty name="height" value="0.025" units="cm"/>
    </inkml:brush>
  </inkml:definitions>
  <inkml:trace contextRef="#ctx0" brushRef="#br0">144 84 10666,'0'0'6134,"1"-9"-4063,6-56 3241,-7 64-5260,0 1 0,0-1 0,0 1 0,-1-1 1,1 1-1,0-1 0,-1 1 0,1-1 0,0 1 0,-1-1 0,1 1 0,-1-1 1,1 1-1,0 0 0,-1-1 0,1 1 0,-1 0 0,1 0 0,-1-1 1,0 1-1,1 0 0,-1 0 0,1-1 0,-1 1 0,1 0 0,-1 0 0,0 0 1,1 0-1,-1 0 0,1 0 0,-1 0 0,0 0 0,1 0 0,-1 0 1,1 1-1,-1-1 0,1 0 0,-1 0 0,1 0 0,-1 1 0,0-1 0,-27 13 108,17-2-103,1 0 1,0 0-1,1 1 1,0 1-1,1 0 1,0 0-1,1 0 1,1 1-1,0 0 1,1 0-1,0 0 1,-3 21-1,7-33-52,1-1 0,0 0 0,0 0 0,0 1 0,0-1 1,0 0-1,0 0 0,0 0 0,1 1 0,-1-1 0,0 0 0,1 0 0,-1 0 0,1 0 0,-1 1 0,1-1 0,-1 0 0,1 0 0,0 0 1,-1 0-1,1 0 0,0-1 0,0 1 0,0 0 0,0 0 0,0 0 0,0-1 0,0 1 0,0 0 0,0-1 0,0 1 0,0-1 0,1 0 0,-1 1 1,0-1-1,0 0 0,0 0 0,1 1 0,-1-1 0,0 0 0,0 0 0,1 0 0,-1-1 0,0 1 0,0 0 0,0 0 0,2-1 0,4 0 26,0-1-1,-1 1 0,1-1 1,0-1-1,-1 1 0,1-1 1,6-4-1,1-3-108,0 0-1,-1-1 1,0 0 0,-1-1-1,0 0 1,-1-1 0,0 0 0,17-29-1,-40 126-1725,1-36 2502,-6 65-1,8-39-42,8-71-540,1 0 0,-1 0 0,0 0 1,0 0-1,0 0 0,-1 0 0,1 0 0,-1 0 0,0 0 1,1-1-1,-1 1 0,0-1 0,0 1 0,-1-1 0,1 0 1,-1 0-1,1 0 0,-1 0 0,1 0 0,-1-1 0,0 1 1,0-1-1,0 1 0,0-1 0,0 0 0,0 0 1,0-1-1,0 1 0,-4 0 0,0-1-97,0 1 0,0-1 0,0 0 0,0 0 0,0-1 0,0 0 0,0-1 0,0 1 0,1-1 0,-1 0 0,1-1 0,-10-4 0,16 7-138,0 0 0,0 0 0,0-1 1,0 1-1,0 0 0,0 0 1,0 0-1,0 0 0,0 0 0,0 0 1,0-1-1,0 1 0,0 0 0,0 0 1,0 0-1,0 0 0,0 0 1,0-1-1,0 1 0,0 0 0,0 0 1,0 0-1,0 0 0,0 0 0,0-1 1,0 1-1,0 0 0,0 0 1,0 0-1,0 0 0,0 0 0,0 0 1,1-1-1,-1 1 0,0 0 1,0 0-1,0 0 0,0 0 0,0 0 1,0 0-1,0 0 0,1 0 0,-1 0 1,0 0-1,0 0 0,0 0 1,0 0-1,0 0 0,1 0 0,-1 0 1,0 0-1,0 0 0,0 0 0,0 0 1,0 0-1,1 0 0,-1 0 1,0 0-1,0 0 0,0 0 0,1 0 1,16-4-4409,-8 1 437,11-3-5993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0.067"/>
    </inkml:context>
    <inkml:brush xml:id="br0">
      <inkml:brushProperty name="width" value="0.025" units="cm"/>
      <inkml:brushProperty name="height" value="0.025" units="cm"/>
    </inkml:brush>
  </inkml:definitions>
  <inkml:trace contextRef="#ctx0" brushRef="#br0">51 0 11147,'0'0'10281,"-18"59"-8583,7-37 128,0 0-1154,6-1-544,0-3-96,5-2-32,0-4-384,0-3-1121,10-8-4517,1-9-512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0.397"/>
    </inkml:context>
    <inkml:brush xml:id="br0">
      <inkml:brushProperty name="width" value="0.025" units="cm"/>
      <inkml:brushProperty name="height" value="0.025" units="cm"/>
    </inkml:brush>
  </inkml:definitions>
  <inkml:trace contextRef="#ctx0" brushRef="#br0">0 17 16624,'0'0'8787,"5"2"-8376,4 0-309,0 0 1,1-1 0,-1 0-1,1 0 1,0-1-1,-1 0 1,1-1 0,-1 0-1,1 0 1,-1-1 0,16-5-1,-9 3-95,-1 1 0,1 0 1,21 0-1,-36 31-50,-6-7 209,0 0-1,-1 0 1,-1-1 0,-10 20-1,-12 39 235,20-48-261,-7 48-1,12-31-2465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0.728"/>
    </inkml:context>
    <inkml:brush xml:id="br0">
      <inkml:brushProperty name="width" value="0.025" units="cm"/>
      <inkml:brushProperty name="height" value="0.025" units="cm"/>
    </inkml:brush>
  </inkml:definitions>
  <inkml:trace contextRef="#ctx0" brushRef="#br0">0 99 19218,'0'0'7591,"50"-28"-7078,-21 23-321,10-3-128,4 0-64,0-1-801,2-2-1537,-3 1-1185,-2 0-2115,-12 0 65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1.116"/>
    </inkml:context>
    <inkml:brush xml:id="br0">
      <inkml:brushProperty name="width" value="0.025" units="cm"/>
      <inkml:brushProperty name="height" value="0.025" units="cm"/>
    </inkml:brush>
  </inkml:definitions>
  <inkml:trace contextRef="#ctx0" brushRef="#br0">1 40 16592,'0'0'11488,"10"0"-10661,35-4-391,78-17-1,-61 8-1402,-61 13 932,-1 0 0,1 0 0,0-1 0,-1 1 0,1 0 0,0 0-1,0 0 1,0 0 0,-1 0 0,1 0 0,0 0 0,0 0 0,-1 0 0,1 0 0,0 1-1,0-1 1,-1 0 0,1 0 0,0 1 0,-1-1 0,1 0 0,0 1 0,-1-1-1,1 1 1,1 0 0,-2 1 16,0-1-1,1 0 1,-1 1-1,0 0 0,0-1 1,0 1-1,0-1 1,0 1-1,0-1 1,0 1-1,-1-1 0,1 1 1,0-1-1,-1 2 1,-7 19 160,0-1 0,-22 41 1,-8 22 646,31-66-671,1 1 0,0-1 1,2 1-1,0 0 1,-2 38-1,7-56-215,-1 0 1,0 0-1,0 0 0,1 0 0,-1 0 1,1 0-1,-1 0 0,0 0 0,1 0 0,0-1 1,-1 1-1,1 0 0,0 0 0,-1 0 0,1-1 1,0 1-1,0 0 0,0-1 0,0 2 1,5 2-3766</inkml:trace>
  <inkml:trace contextRef="#ctx0" brushRef="#br0" timeOffset="1">13 281 6278,'0'0'21204,"57"-44"-20243,-17 35-481,4 0-416,10-2 0,-6 2-224,7-3-1954,-8-2-3075,-4-2-5605</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2.834"/>
    </inkml:context>
    <inkml:brush xml:id="br0">
      <inkml:brushProperty name="width" value="0.025" units="cm"/>
      <inkml:brushProperty name="height" value="0.025" units="cm"/>
    </inkml:brush>
  </inkml:definitions>
  <inkml:trace contextRef="#ctx0" brushRef="#br0">1 330 13869,'0'0'5819,"8"-6"-4671,26-23-590,-1-2-1,-2-1 1,-2-1 0,0-1 0,-2-2 0,-2 0 0,28-55 0,-53 91-538,0 0 0,0 0 0,0 0-1,0 1 1,0-1 0,0 0 0,0 0 0,1 0 0,-1 0 0,0 0 0,0 0 0,0 0 0,0 0 0,0 1 0,1-1 0,-1 0 0,0 0 0,0 0 0,0 0 0,0 0 0,0 0 0,1 0 0,-1 0 0,0 0 0,0 0 0,0 0 0,0 0 0,1 0 0,-1 0 0,0 0 0,0 0 0,0 0 0,0-1 0,1 1 0,-1 0 0,0 0-1,0 0 1,0 0 0,0 0 0,0 0 0,0 0 0,1 0 0,-1-1 0,0 1 0,0 0 0,0 0 0,0 0 0,0 0 0,0 0 0,0-1 0,0 1 0,0 0 0,0 0 0,1 0 0,-1 0 0,0 0 0,0-1 0,0 26 248,-6 35-253,-2-17-10,2-1 1,-1 73-1,7-114-80,0-1-1,0 1 1,1 0-1,-1-1 1,0 1 0,0-1-1,0 1 1,0 0-1,0-1 1,1 1 0,-1-1-1,0 1 1,1 0 0,-1-1-1,0 1 1,1-1-1,-1 1 1,1-1 0,-1 1-1,0-1 1,1 0-1,-1 1 1,1-1 0,0 1-1,-1-1 1,1 0-1,-1 0 1,1 1 0,-1-1-1,1 0 1,0 0-1,-1 0 1,1 0 0,0 1-1,-1-1 1,1 0 0,0 0-1,27-8-6663,-7-7-1060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3.165"/>
    </inkml:context>
    <inkml:brush xml:id="br0">
      <inkml:brushProperty name="width" value="0.025" units="cm"/>
      <inkml:brushProperty name="height" value="0.025" units="cm"/>
    </inkml:brush>
  </inkml:definitions>
  <inkml:trace contextRef="#ctx0" brushRef="#br0">43 41 15439,'0'0'5562,"8"-6"-4003,-1 1-1288,1 0-1,0 1 1,0 0-1,0 0 1,0 1 0,17-4-1,-23 6-250,0 1 0,-1-1 0,1 1 0,0 0 0,0-1 0,0 1 0,0 0-1,-1 0 1,1 0 0,0 0 0,0 0 0,0 1 0,0-1 0,-1 1 0,1-1 0,0 1 0,0-1-1,-1 1 1,1 0 0,0 0 0,-1 0 0,1 0 0,-1 0 0,1 0 0,-1 1 0,0-1-1,0 0 1,1 1 0,-1-1 0,0 1 0,0-1 0,0 1 0,0-1 0,-1 1 0,1 0 0,0-1-1,-1 1 1,1 0 0,-1 0 0,1 0 0,-1-1 0,0 1 0,0 0 0,0 0 0,0 0-1,0 3 1,-1 3 111,0-1 1,0 1-1,0 0 0,-1 0 0,0-1 0,0 1 0,-1-1 0,0 0 1,0 0-1,-1 0 0,-6 9 0,-6 7 455,-37 39-1,36-45-482,1 2 0,-23 34 0,38-52-106,1 0 1,-1 0-1,0 0 0,1 0 1,-1 0-1,1 0 1,-1 0-1,1 0 0,0 0 1,-1 0-1,1 1 1,0-1-1,0 0 0,0 0 1,0 0-1,0 0 0,0 1 1,0-1-1,0 0 1,0 0-1,0 0 0,1 0 1,-1 1-1,0-1 1,1 0-1,0 1 0,1 0 11,-1-1 0,1 0 0,-1 0 0,1 1-1,0-1 1,-1-1 0,1 1 0,0 0 0,0 0-1,0 0 1,0-1 0,0 1 0,0-1 0,3 1-1,11 0-193,0-1-1,0 0 0,20-3 0,-23 2-479,5-1-2094,0 0 0,35-11 0,-9 0-4986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3.496"/>
    </inkml:context>
    <inkml:brush xml:id="br0">
      <inkml:brushProperty name="width" value="0.025" units="cm"/>
      <inkml:brushProperty name="height" value="0.025" units="cm"/>
    </inkml:brush>
  </inkml:definitions>
  <inkml:trace contextRef="#ctx0" brushRef="#br0">0 250 13869,'0'0'8333,"12"-3"-6667,6-5-1397,0-1 1,0 0-1,0-1 0,-2-1 0,1-1 1,-1 0-1,-1-1 0,17-18 1,-7 3-68,-1 0 1,30-48 0,-54 135 593,-31 35-646,24-77-239,0 1 0,1 0-1,1 0 1,1 1-1,0 0 1,-1 20-1,5-38-16,0 0-6,0-1 0,0 0 0,0 1 0,0-1 0,0 0 0,0 0 0,0 1 0,0-1 0,0 0 0,0 1 0,0-1 0,0 0 0,0 0 0,0 1 0,0-1 0,0 0 0,0 1 0,0-1 0,0 0 0,1 0 0,-1 1 0,0-1 0,0 0 0,0 0 0,0 1 0,1-1 0,-1 0 0,0 0 0,0 0 0,0 1 0,1-1 0,-1 0 0,0 0 0,0 0 0,1 0 0,-1 0 0,0 1 0,0-1 0,1 0 0,-1 0 0,0 0 0,1 0 0,-1 0 0,0 0-1,1 0 1,-1 0 0,0 0 0,0 0 0,1 0 0,-1 0 0,0 0 0,1-1 0,14 1-6395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0.161"/>
    </inkml:context>
    <inkml:brush xml:id="br0">
      <inkml:brushProperty name="width" value="0.025" units="cm"/>
      <inkml:brushProperty name="height" value="0.025" units="cm"/>
    </inkml:brush>
  </inkml:definitions>
  <inkml:trace contextRef="#ctx0" brushRef="#br0">163 66 8456,'2'-8'3006,"2"-8"-1319,6-23 5514,-12 57-7195,-2-1 0,0 1 0,-1-1 0,-1 0 0,0 0 0,-13 23 0,9-19-80,-30 64-942,21-49 919,2 0 0,2 1 0,-12 45 0,26-81 107,0 1 0,1-1 0,0 0 0,-1 0 0,1 0 0,0 1 0,-1-1 0,1 0 0,0 0 0,0 1 0,0-1 0,0 0 0,0 0 0,0 1 0,0-1 0,1 0 1,-1 0-1,0 1 0,1-1 0,-1 0 0,1 0 0,-1 0 0,1 0 0,0 1 0,0 0 0,1-2 19,-1 0 1,0 0-1,1 0 1,-1 0-1,0 0 1,0 0-1,1 0 1,-1 0-1,0-1 1,0 1-1,1 0 0,-1-1 1,0 1-1,0-1 1,0 1-1,1-1 1,-1 0-1,0 1 1,1-2-1,53-44 733,-28 17-424,-2-2 0,29-42 0,-45 59-327,-9 14-19,0 0-1,0 0 1,0 0 0,0 0-1,0 0 1,0 0-1,1 0 1,-1 1 0,0-1-1,0 0 1,0 0 0,0 0-1,0 0 1,0 0-1,0 0 1,0 0 0,0 0-1,0 0 1,0 0 0,0 0-1,1 0 1,-1 0-1,0 0 1,0 0 0,0 0-1,0 0 1,0 0 0,0 0-1,0-1 1,0 1-1,0 0 1,0 0 0,0 0-1,0 0 1,0 0 0,0 0-1,1 0 1,-5 15-63,2-8 73,0 0-1,0 0 0,1 0 1,0 0-1,0 0 1,0 8-1,2-14 2,-1 0 1,1-1-1,-1 1 0,1-1 1,-1 1-1,1-1 0,-1 1 1,1-1-1,0 1 0,-1-1 1,1 1-1,0-1 0,-1 0 1,1 1-1,0-1 0,-1 0 1,1 1-1,0-1 0,0 0 1,-1 0-1,1 0 0,0 0 1,0 0-1,0 0 0,-1 0 0,1 0 1,0 0-1,0 0 0,-1 0 1,1-1-1,0 1 0,0 0 1,-1-1-1,1 1 0,0 0 1,-1-1-1,1 1 0,0-1 1,-1 1-1,2-1 0,28-18 347,-10 2-141,-2-2 1,0 0-1,-2-1 0,0 0 1,-1-2-1,-1 0 0,0 0 1,-2-1-1,-1-1 0,-1 0 1,-1-1-1,-1 1 0,4-29 1,-61 146 24,34-58-226,2 2-1,1-1 1,2 1-1,1 1 0,2 0 1,2 0-1,0 76 0,9-90-24,-4-23 19,0-1 1,-1 1 0,1-1 0,0 0-1,1 1 1,-1-1 0,0 1 0,0-1-1,0 1 1,0-1 0,0 0 0,0 1-1,0-1 1,1 1 0,-1-1 0,0 0-1,0 1 1,0-1 0,1 0 0,-1 1-1,0-1 1,1 0 0,-1 0 0,0 1-1,1-1 1,-1 0 0,0 0 0,1 1-1,-1-1 1,0 0 0,1 0 0,-1 0-1,1 0 1,-1 0 0,0 1 0,1-1-1,-1 0 1,1 0 0,-1 0 0,0 0-1,1 0 1,-1 0 0,1 0 0,-1-1-1,1 1 1,-1 0 0,0 0 0,1 0-1,-1 0 1,1 0 0,-1-1 0,1 1-1,0-2 32,0 0 0,0-1-1,0 1 1,0 0-1,0 0 1,0-1 0,-1 1-1,1 0 1,-1-1-1,0 1 1,0 0 0,0-1-1,0-3 1,-3-39 14,3 36-81,-3-10-109,-1 1 0,-1 0 0,0 0-1,-1 0 1,-1 1 0,-1 0 0,0 0 0,-2 1-1,-15-22 1,-5-12 288,53 49-60,-6 6-773,0-1 0,0 2 0,20 9-1,23 9-8372,-34-18 1464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3.865"/>
    </inkml:context>
    <inkml:brush xml:id="br0">
      <inkml:brushProperty name="width" value="0.025" units="cm"/>
      <inkml:brushProperty name="height" value="0.025" units="cm"/>
    </inkml:brush>
  </inkml:definitions>
  <inkml:trace contextRef="#ctx0" brushRef="#br0">63 0 11211,'0'0'9256,"-33"55"-7142,16-28-96,7-1-608,8-5-1122,2-7-288,2-3-609,8-9-1825,7-2-1506,-1-1-2914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4.215"/>
    </inkml:context>
    <inkml:brush xml:id="br0">
      <inkml:brushProperty name="width" value="0.025" units="cm"/>
      <inkml:brushProperty name="height" value="0.025" units="cm"/>
    </inkml:brush>
  </inkml:definitions>
  <inkml:trace contextRef="#ctx0" brushRef="#br0">150 43 17969,'0'0'3134,"-8"4"-460,-1 0-2152,0 0-1,1 1 1,0 0 0,-15 13 0,20-16-476,0 1 0,0 0 0,0 0 0,0 0 0,1 0 0,-1 0 0,1 1 0,0-1 0,0 1 0,0-1 0,0 1 1,1 0-1,-1 0 0,1 0 0,0 0 0,0 0 0,0 5 0,5-7-62,0-1 1,0 1-1,0-1 0,0 0 0,1 0 0,-1 0 1,0-1-1,0 1 0,1-1 0,6-1 1,1 2-79,-8-1 52,1 1 0,0 0-1,-1 0 1,1 0 0,-1 0 0,1 1-1,-1 0 1,1 0 0,-1 0 0,0 0-1,0 1 1,0 0 0,0 0-1,-1 0 1,1 0 0,-1 0 0,1 1-1,3 5 1,-6-6 100,1 0-1,-1 0 1,0 0-1,0 0 1,0 0-1,-1 1 0,1-1 1,-1 0-1,0 0 1,0 1-1,0-1 1,0 0-1,0 0 1,-1 1-1,1-1 1,-1 0-1,0 0 1,0 0-1,0 0 1,-1 0-1,1 0 0,-1 0 1,0 0-1,1-1 1,-1 1-1,0 0 1,-5 3-1,1 1 236,-1 0 0,0-1-1,0 0 1,0 0 0,-1 0-1,0-1 1,-17 8 0,23-12-361,0 0 0,0 0 0,0 0 1,0 0-1,-1 0 0,1 0 0,0-1 0,0 1 1,-1-1-1,1 0 0,0 1 0,-1-1 0,1 0 1,0-1-1,-1 1 0,1 0 0,0-1 0,0 1 1,-1-1-1,1 0 0,0 1 0,0-1 0,0 0 1,0 0-1,0-1 0,0 1 0,0 0 0,0-1 1,0 1-1,1-1 0,-1 1 0,0-1 0,1 0 1,0 0-1,-1 0 0,1 0 0,-1-2 0,-13-35-5150,9 11-1153,0-11-9239</inkml:trace>
  <inkml:trace contextRef="#ctx0" brushRef="#br0" timeOffset="1">71 18 17713,'0'0'6630,"49"-4"-4644,-19 4-1057,-5-1-545,14-2-352,4 3-128,0-1-1794,2-2-1121,-1 1-1505,6-1-8456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4.546"/>
    </inkml:context>
    <inkml:brush xml:id="br0">
      <inkml:brushProperty name="width" value="0.025" units="cm"/>
      <inkml:brushProperty name="height" value="0.025" units="cm"/>
    </inkml:brush>
  </inkml:definitions>
  <inkml:trace contextRef="#ctx0" brushRef="#br0">1 231 18033,'0'0'7714,"9"1"-6406,-2-1-1212,0-1 1,0 1-1,0-1 1,0-1-1,0 1 0,-1-1 1,1 0-1,0-1 1,-1 0-1,0 0 0,1 0 1,-1 0-1,0-1 1,-1 0-1,1-1 0,7-7 1,8-8-25,0-2 0,-2 0 0,0-1 0,-1-1 0,25-46 0,-42 68 94,-3 10-168,1-1 0,-1 0 0,0 0 1,-1 1-1,0-2 0,0 1 0,-7 11 0,-3 8 33,8-15-208,0 0 0,1 0 1,0 0-1,1 1 0,0 0 1,1-1-1,1 1 1,-1 0-1,2 0 0,0 16 1,4-22-4362,4-5-3555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9.035"/>
    </inkml:context>
    <inkml:brush xml:id="br0">
      <inkml:brushProperty name="width" value="0.025" units="cm"/>
      <inkml:brushProperty name="height" value="0.025" units="cm"/>
    </inkml:brush>
  </inkml:definitions>
  <inkml:trace contextRef="#ctx0" brushRef="#br0">0 26 11691,'0'0'8221,"30"-12"-3240,-20 9-4543,0 0-1,0 1 1,0 0 0,0 0 0,0 1-1,19 0 1,-29 5-421,1 0-1,-1 0 1,0 0-1,0 0 1,0 0-1,-1 0 1,1 0 0,-1-1-1,-2 8 1,-8 2 20,9-12-27,0 1 1,0 0 0,0 0-1,0 0 1,0 0 0,1 0 0,-1 0-1,1 0 1,0 1 0,-1-1-1,-1 6 1,32-8-16,-21 0 24,1 0-55,0 0 1,0 0-1,0 1 0,-1 0 1,16 4-1,-23-5 33,1 1-1,-1 0 1,1-1-1,-1 1 1,0 0-1,1-1 1,-1 1-1,0 0 1,0 0-1,1 0 1,-1 0-1,0 1 1,0-1-1,0 0 1,-1 0-1,1 0 1,0 1-1,0-1 1,-1 1-1,1-1 1,0 0-1,-1 1 1,0-1-1,1 1 1,-1-1-1,0 1 1,0-1-1,0 1 1,0-1-1,0 1 1,0 0-1,0-1 1,0 1-1,0-1 1,-1 1-1,1-1 1,-1 0-1,1 1 1,-1-1-1,0 1 1,-1 1-1,0 0 83,0 0-1,0-1 1,0 1-1,0-1 0,0 0 1,0 1-1,-1-1 1,1 0-1,-1 0 1,1-1-1,-1 1 1,0-1-1,0 1 1,0-1-1,0 0 1,0 0-1,0 0 1,0 0-1,0-1 1,-4 1-1,-69 4 1024,71-5-1145,3 0-44,0 0-1,1 1 1,-1-1 0,1 0 0,-1 0 0,0 0 0,1-1 0,-1 1 0,1 0 0,-1-1 0,0 1-1,1-1 1,-1 1 0,1-1 0,0 0 0,-1 1 0,1-1 0,-1 0 0,1 0 0,0 0 0,0 0-1,-2-2 1,2 1-799,0 0-1,1 0 1,-1-1-1,1 1 1,-1 0-1,1 0 1,0 0-1,0-1 1,0 1-1,0 0 1,0-3-1,2-8-7350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29.409"/>
    </inkml:context>
    <inkml:brush xml:id="br0">
      <inkml:brushProperty name="width" value="0.025" units="cm"/>
      <inkml:brushProperty name="height" value="0.025" units="cm"/>
    </inkml:brush>
  </inkml:definitions>
  <inkml:trace contextRef="#ctx0" brushRef="#br0">332 9 11179,'-9'-1'2370,"-10"-2"-1320,-1 0 1,1 2-1,-1 0 1,-26 3-1,38-1-895,1 1 0,0-1 0,-1 1 0,1 0 0,0 1-1,0 0 1,0 0 0,0 0 0,1 1 0,0 0 0,-1 1-1,1-1 1,1 1 0,-1 0 0,-9 11 0,6-4 34,-1 1 1,2 0-1,-1 1 0,2 0 1,0 0-1,1 1 0,0-1 1,1 1-1,1 1 0,0-1 1,1 1-1,1-1 0,0 1 1,1 0-1,1 0 0,3 28 1,-2-39-184,0 0 0,0-1 0,0 1 0,0 0 0,1 0 0,0-1 0,0 1 0,0-1 0,1 1 0,0-1 0,-1 0 0,2 0 0,-1 0 0,0 0 0,1-1 0,-1 1 0,1-1 0,0 0 0,0 0 0,0-1 0,1 1 0,-1-1 0,1 0 0,-1 0 0,1 0 0,0 0 0,0-1 0,-1 0 0,10 1 0,-1 0 43,1-1 1,0-1 0,0 0 0,-1-1 0,1 0 0,0-1-1,-1 0 1,1-1 0,23-9 0,-10 0 263,0-1 0,-1-1 0,-1-1 0,0-1 0,27-24 0,-36 26 79,0 0 1,-1-2-1,0 0 1,-1 0-1,-1-1 1,0-1-1,17-35 1,-27 49-356,-1 1 1,-1-1 0,1 0-1,-1-1 1,1 1-1,-1 0 1,0 0-1,-1 0 1,1-1 0,-1 1-1,0 0 1,0-1-1,0 1 1,0 0-1,-1-1 1,0 1-1,0 0 1,0 0 0,0 0-1,-3-6 1,1 6-93,0 1 0,0-1 1,0 1-1,0 0 0,-1 0 0,1 0 1,-1 0-1,0 1 0,0-1 1,0 1-1,0 0 0,0 0 0,0 1 1,0-1-1,-1 1 0,1 0 0,-1 0 1,-7 0-1,-10-2-1663,0 2 1,-43 1-1,51 2-159,1 0-1,0 0 1,-17 6-1,0 4-5889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02.458"/>
    </inkml:context>
    <inkml:brush xml:id="br0">
      <inkml:brushProperty name="width" value="0.025" units="cm"/>
      <inkml:brushProperty name="height" value="0.025" units="cm"/>
    </inkml:brush>
  </inkml:definitions>
  <inkml:trace contextRef="#ctx0" brushRef="#br0">651 73 3267,'0'0'8120,"4"-8"-6700,-1 2-848,15-28 703,-11 9 6450,-13 27-7691,0 1 1,0-1-1,0 1 1,0 0 0,1 1-1,-1-1 1,1 1 0,0 0-1,0 0 1,-8 9 0,-6 5 123,-3 0-165,0 2 1,2 1-1,1 0 0,-32 46 1,-49 103-11,77-127 24,-23 39 115,-73 151 434,78-132-555,-42 161 1,68-195 10,2 0 1,4 2 0,-2 109-1,13-140 58,2 1-1,1-1 1,2 0-1,2 0 0,20 56 1,0 20 15,-21-78-58,1-1 0,17 45-1,-17-67-709,-3-16-4169,-5 2 4269,-1-1 0,0 0 0,1 1 0,-1-1 0,0 0 0,0 1 0,0-1 0,0 0 0,0 1 1,0-1-1,-1 0 0,1 1 0,-1-1 0,1 0 0,-2-1 0,-7-14-4579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02.848"/>
    </inkml:context>
    <inkml:brush xml:id="br0">
      <inkml:brushProperty name="width" value="0.025" units="cm"/>
      <inkml:brushProperty name="height" value="0.025" units="cm"/>
    </inkml:brush>
  </inkml:definitions>
  <inkml:trace contextRef="#ctx0" brushRef="#br0">16 18 11563,'0'0'1484,"-3"10"-48,0-2-1300,1 1 0,-1-1 0,2 1 1,-1-1-1,1 1 0,1-1 0,-1 1 0,2 0 0,-1-1 0,1 1 0,0 0 1,1-1-1,5 17 0,12 15 160,3 0 1,1-2 0,2 0-1,1-1 1,2-2 0,60 59-1,-82-89-60,1 1-1,-1-2 0,1 1 0,0-1 0,12 6 0,-17-10-160,-1 1-1,0-1 1,1 1-1,-1-1 1,0 1-1,1-1 1,-1 0 0,1 0-1,-1 0 1,0 0-1,1 0 1,-1 0-1,1 0 1,-1 0 0,1 0-1,-1-1 1,0 1-1,1-1 1,-1 1-1,0-1 1,1 1 0,-1-1-1,0 0 1,0 0-1,0 1 1,1-1-1,-1 0 1,0 0 0,0 0-1,0 0 1,0 0-1,-1-1 1,1 1-1,0 0 1,0 0 0,-1-1-1,1 1 1,0-2-1,11-34 489,-2 0 0,-2 0 0,-1-1 0,3-73 0,1 0-1242,-1 27-4542,-10 39-1057</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6.469"/>
    </inkml:context>
    <inkml:brush xml:id="br0">
      <inkml:brushProperty name="width" value="0.025" units="cm"/>
      <inkml:brushProperty name="height" value="0.025" units="cm"/>
    </inkml:brush>
  </inkml:definitions>
  <inkml:trace contextRef="#ctx0" brushRef="#br0">21 0 9417,'0'0'16287,"-1"11"-15881,-7 143 153,-3 72-1534,11-226 927,0 0 0,0 0 0,0 0 0,0 1 0,0-1 0,0 0 0,0 0 0,0 0 0,0 0 0,0 0 1,0 1-1,0-1 0,0 0 0,0 0 0,0 0 0,0 0 0,0 0 0,0 0 0,0 1 0,0-1 0,0 0 0,0 0 0,0 0 1,0 0-1,0 0 0,0 0 0,0 0 0,0 1 0,0-1 0,1 0 0,-1 0 0,0 0 0,0 0 0,0 0 0,0 0 0,0 0 1,0 0-1,0 0 0,1 0 0,-1 0 0,0 0 0,0 0 0,0 1 0,0-1 0,0 0 0,1 0 0,-1 0 0,0 0 1,0 0-1,0 0 0,0 0 0,0-1 0,0 1 0,1 0 0,-1 0 0,0 0 0,0 0 0,0 0 0,0 0 0,0 0 0,0 0 1,0 0-1,1 0 0,-1 0 0,0 0 0,11-12-1692,9-17-1424,2-8-2169,2-6-1676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6.811"/>
    </inkml:context>
    <inkml:brush xml:id="br0">
      <inkml:brushProperty name="width" value="0.025" units="cm"/>
      <inkml:brushProperty name="height" value="0.025" units="cm"/>
    </inkml:brush>
  </inkml:definitions>
  <inkml:trace contextRef="#ctx0" brushRef="#br0">43 1 12844,'0'0'7944,"-4"50"-6503,-3-16-416,-2 4-32,-1 2-192,4 1-289,3-2-288,3-4-192,-4-4 0,4-8-64,0-7-672,0-8-674,4-8-736,-1-5-1249,1-13-2626,-4-6-4645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7.157"/>
    </inkml:context>
    <inkml:brush xml:id="br0">
      <inkml:brushProperty name="width" value="0.025" units="cm"/>
      <inkml:brushProperty name="height" value="0.025" units="cm"/>
    </inkml:brush>
  </inkml:definitions>
  <inkml:trace contextRef="#ctx0" brushRef="#br0">50 82 11050,'0'0'4266,"-8"-1"-951,3 1-2482,3 0-543,-1 0 1,1 0 0,-1 0-1,1 0 1,-1 0-1,1-1 1,-1 1-1,1-1 1,-1 0-1,1 1 1,0-1-1,-1 0 1,-1-2 0,5 2 43,1-1 0,0 1 1,0 0-1,0-1 0,0 1 1,0 0-1,0 0 1,0 1-1,0-1 0,5-1 1,47-14 1409,67-11-1,-72 20-1760,0 1-1,1 3 0,72 4 0,-108 1-584,0-1 1,0 2-1,26 7 0,11 11-6013,-26-9-1696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11.987"/>
    </inkml:context>
    <inkml:brush xml:id="br0">
      <inkml:brushProperty name="width" value="0.025" units="cm"/>
      <inkml:brushProperty name="height" value="0.025" units="cm"/>
    </inkml:brush>
  </inkml:definitions>
  <inkml:trace contextRef="#ctx0" brushRef="#br0">179 105 11211,'0'0'2503,"1"-9"-880,-1 5-1519,0 1-1,0 0 1,1-1-1,-1 1 1,1 0 0,0 0-1,0-1 1,0 1-1,0 0 1,0 0-1,1 0 1,0 0 0,-1 0-1,1 0 1,0 1-1,0-1 1,1 1-1,-1-1 1,0 1-1,1 0 1,0 0 0,-1 0-1,1 0 1,0 0-1,0 1 1,0-1-1,0 1 1,0 0 0,5-2-1,6-1 343,-1 0 0,1 1-1,0 1 1,0 0 0,0 0 0,0 2-1,0-1 1,0 2 0,0 0 0,0 1-1,16 4 1,-28-5-410,1 0-1,-1 1 0,1-1 0,-1 1 1,0 0-1,1 0 0,-1 0 1,0 0-1,0 0 0,-1 0 1,1 0-1,0 1 0,-1-1 1,1 1-1,-1-1 0,0 1 1,0-1-1,0 1 0,0 0 1,0 0-1,-1-1 0,1 1 1,-1 0-1,0 0 0,0 0 1,0 0-1,0 0 0,0-1 1,0 1-1,-1 0 0,0 0 1,0 3-1,-2 5 154,0 0 0,-1 0-1,0-1 1,-1 1 0,0-1 0,-13 18 0,-23 23 203,-2-2 0,-3-2 0,-61 50 0,-29 28 533,128-117-858,5-6-54,0 0 0,0 1-1,1-1 1,0 1 0,-1 0 0,1-1 0,0 1 0,0 0-1,0 0 1,0 1 0,1-1 0,0 0 0,-1 0 0,1 1-1,-1 6 1,2-9-12,0 0 0,1-1 1,-1 1-1,0 0 0,1-1 0,-1 1 0,0 0 0,1-1 0,-1 1 1,1-1-1,0 1 0,-1 0 0,1-1 0,-1 1 0,1-1 0,0 0 1,-1 1-1,1-1 0,0 0 0,-1 1 0,1-1 0,0 0 0,0 0 1,-1 1-1,1-1 0,0 0 0,0 0 0,-1 0 0,1 0 0,1 0 1,32 1 44,-26-1-32,217 0 600,4 1-3844,-214-3-2135,-6-12-5194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0.569"/>
    </inkml:context>
    <inkml:brush xml:id="br0">
      <inkml:brushProperty name="width" value="0.025" units="cm"/>
      <inkml:brushProperty name="height" value="0.025" units="cm"/>
    </inkml:brush>
  </inkml:definitions>
  <inkml:trace contextRef="#ctx0" brushRef="#br0">125 1 5509,'0'0'13319,"-8"10"-12619,-3 4-330,1 1 0,0 1 0,1 0 0,1 0 0,1 1 1,0 0-1,1 0 0,-7 35 0,-8 137 724,6-46 75,22-184-945,2 0 0,1 1-1,3 0 1,1 1-1,1 0 1,3 2-1,34-57 1,-50 90-279,0-1-1,1 1 1,0 0 0,0 1-1,0-1 1,0 0 0,1 1-1,-1 0 1,1 0 0,0 0 0,0 0-1,0 0 1,0 1 0,1 0-1,-1 0 1,0 0 0,1 0 0,0 1-1,-1 0 1,1 0 0,0 0-1,0 0 1,-1 1 0,1 0 0,0 0-1,0 0 1,5 1 0,-9 0 45,0-1 0,0 0 0,0 1 0,0-1 0,0 1 0,0-1 0,0 1 0,0-1 0,0 1 0,0 0 0,0-1 0,0 1 0,-1 0 0,1 0 0,0 0 0,0 0 0,-1-1 0,1 1 0,-1 0 0,1 0 0,-1 0 0,1 0 0,-1 1 0,1-1 0,-1 0 0,0 0 0,0 0 0,0 0 0,1 0 0,-1 0 0,0 0 0,0 1 0,-1-1 0,1 0 0,0 0 0,0 0 0,0 0 0,-1 0 0,1 0 0,-1 0 0,0 2 0,-1 1 14,0 1 0,0-1 0,0 0 0,0 0 0,-1 0 0,0-1 0,0 1 0,0-1 1,-4 5-1,-10 6-21,-1-1-1,0 0 1,0-2 0,-1 0 0,-1-1 0,0 0 0,0-2 0,0 0 0,-30 5 0,50-12-75,0-1-1,-1 0 1,1 0 0,0 0 0,-1 0 0,1 0-1,0 0 1,-1 0 0,1 1 0,0-1 0,-1 0-1,1 0 1,0 0 0,-1-1 0,1 1 0,0 0 0,-1 0-1,1 0 1,0 0 0,-1 0 0,1 0 0,0 0-1,-1-1 1,1 1 0,0 0 0,-1 0 0,1 0-1,0-1 1,0 1 0,-1 0 0,1 0 0,0-1-1,0 1 1,0 0 0,-1 0 0,1-1 0,0 1-1,0 0 1,0-1 0,0 1 0,0 0 0,-1-1 0,1 1-1,0 0 1,0-1 0,0 1 0,0-1 0,0 1-1,0 0 1,0-1 0,0 1 0,0 0 0,0-1-1,1 1 1,-1 0 0,0-1 0,11-20-6910,-11 20 6735,22-28-11477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7.547"/>
    </inkml:context>
    <inkml:brush xml:id="br0">
      <inkml:brushProperty name="width" value="0.025" units="cm"/>
      <inkml:brushProperty name="height" value="0.025" units="cm"/>
    </inkml:brush>
  </inkml:definitions>
  <inkml:trace contextRef="#ctx0" brushRef="#br0">1 1 19154,'0'0'3555,"49"28"-12523</inkml:trace>
  <inkml:trace contextRef="#ctx0" brushRef="#br0" timeOffset="1">29 194 17649,'0'0'7719,"5"13"-9192,11-31-1090,1-3-2850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8.140"/>
    </inkml:context>
    <inkml:brush xml:id="br0">
      <inkml:brushProperty name="width" value="0.025" units="cm"/>
      <inkml:brushProperty name="height" value="0.025" units="cm"/>
    </inkml:brush>
  </inkml:definitions>
  <inkml:trace contextRef="#ctx0" brushRef="#br0">28 1 8488,'0'0'12908,"-11"48"-12331,4-13-33,1 5-287,3 2-129,3-3-32,0 2-96,0-3 32,9-3-160,-2-1-641,-2-5-384,4-5-449,-5-4-992,-4-6-2051,0-5-2401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8.515"/>
    </inkml:context>
    <inkml:brush xml:id="br0">
      <inkml:brushProperty name="width" value="0.025" units="cm"/>
      <inkml:brushProperty name="height" value="0.025" units="cm"/>
    </inkml:brush>
  </inkml:definitions>
  <inkml:trace contextRef="#ctx0" brushRef="#br0">1 154 14510,'0'0'7975,"68"-6"-6661,-25-8-33,3-1-352,4-1-449,0 2-288,-5 0-128,-3 2-64,-6 3-416,-5 0-961,-8-1-737,-7 1-801,-9-3-2370,-7-2-1730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8.872"/>
    </inkml:context>
    <inkml:brush xml:id="br0">
      <inkml:brushProperty name="width" value="0.025" units="cm"/>
      <inkml:brushProperty name="height" value="0.025" units="cm"/>
    </inkml:brush>
  </inkml:definitions>
  <inkml:trace contextRef="#ctx0" brushRef="#br0">0 76 14414,'0'0'8488,"83"-29"-7079,-39 19-736,4-3-481,2 2-160,0 3-32,-3 3-417,1 5-1216,-7 0-1122,-5 0-3042,-6 8-4581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9.230"/>
    </inkml:context>
    <inkml:brush xml:id="br0">
      <inkml:brushProperty name="width" value="0.025" units="cm"/>
      <inkml:brushProperty name="height" value="0.025" units="cm"/>
    </inkml:brush>
  </inkml:definitions>
  <inkml:trace contextRef="#ctx0" brushRef="#br0">20 0 14061,'0'0'2547,"-3"8"-92,2-6-2322,-12 42 2688,12-43-2748,1 0-1,-1 0 1,1 0 0,0 1-1,0-1 1,-1 0 0,1 0-1,0 1 1,0-1 0,0 0-1,0 0 1,1 1 0,-1-1-1,0 0 1,0 0 0,1 0-1,-1 1 1,1-1 0,-1 0-1,1 0 1,-1 0 0,1 0 0,0 0-1,0 0 1,-1 0 0,1 0-1,0 0 1,0 0 0,0 0-1,0-1 1,0 1 0,0 0-1,0-1 1,0 1 0,0-1-1,2 1 1,6 0 16,-1 0 0,1-1 0,-1 0 0,1-1-1,-1 0 1,1 0 0,-1-1 0,0 0 0,1 0 0,-1-1 0,0 0 0,0 0 0,-1-1-1,1 0 1,10-9 0,37-15 245,-54 27-319,0 1 0,1-1 1,-1 1-1,0-1 0,0 1 0,1 0 0,-1-1 0,0 1 0,0 0 0,1 0 0,-1 0 0,0 0 0,1 0 0,-1 0 0,0 0 0,1 0 0,-1 1 0,0-1 0,0 0 0,1 1 1,-1-1-1,0 1 0,0 0 0,2 0 0,-2 1 5,1-1-1,-1 1 1,0 0 0,1 0 0,-1 0 0,0 0-1,0 0 1,0 0 0,-1 0 0,1 0 0,0 0-1,-1 0 1,1 3 0,1 12 114,-1 0 1,0 0 0,-3 22-1,0-14 158,2-25-357,1 0 0,-1 0 0,0 0 0,0 0 0,0-1-1,0 1 1,0 0 0,0 0 0,1 0 0,-1 0 0,0 0-1,0 0 1,0 0 0,0 0 0,0 0 0,0 0 0,1 0 0,-1 0-1,0 0 1,0 0 0,0 0 0,0 0 0,0 0 0,1 0-1,-1 0 1,0 0 0,0 0 0,0 0 0,0 0 0,0 0-1,0 1 1,0-1 0,1 0 0,-1 0 0,0 0 0,0 0-1,0 0 1,0 0 0,0 0 0,0 0 0,0 0 0,0 1-1,0-1 1,1 0 0,-1 0 0,0 0 0,0 0 0,0 0-1,0 0 1,0 1 0,0-1 0,0 0 0,0 0 0,0 0-1,10-16-3905,-5 8 1346,8-13-6140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9.572"/>
    </inkml:context>
    <inkml:brush xml:id="br0">
      <inkml:brushProperty name="width" value="0.025" units="cm"/>
      <inkml:brushProperty name="height" value="0.025" units="cm"/>
    </inkml:brush>
  </inkml:definitions>
  <inkml:trace contextRef="#ctx0" brushRef="#br0">179 1 13933,'0'0'8526,"-7"10"-8227,1-1-164,0 0 1,0 0 0,1 0 0,1 1 0,-1 0 0,2 0-1,-1 0 1,-2 14 0,-7 50 1643,-6 107 1,18-154-1692,1 0 1,2 0-1,1 0 0,1-1 0,1 1 1,1-1-1,15 39 0,-59-129 229,18 35-699,2 0 0,2-1 0,-26-64 0,42 93 382,-1 0 0,1 0 1,0 0-1,0 0 1,0 0-1,1-1 0,-1 1 1,0 0-1,0 0 1,0 0-1,1 0 0,-1 0 1,1 0-1,-1 1 0,0-1 1,1 0-1,0 0 1,-1 0-1,1 0 0,0 0 1,-1 1-1,1-1 1,0 0-1,0 1 0,-1-1 1,1 0-1,0 1 1,0-1-1,0 1 0,0-1 1,0 1-1,0 0 1,0-1-1,0 1 0,0 0 1,0 0-1,0 0 0,0 0 1,0 0-1,0 0 1,0 0-1,2 0 0,61 1 27,-43 0-22,-13-1-357,0 0 1,0-1 0,0 1-1,-1-1 1,1-1 0,0 0 0,-1 0-1,1 0 1,-1-1 0,0 0-1,10-6 1,-11 5-694,-1 1-1,-1-2 1,1 1-1,0 0 1,-1-1-1,0 0 1,0 0 0,-1 0-1,5-9 1,8-17-8068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9.930"/>
    </inkml:context>
    <inkml:brush xml:id="br0">
      <inkml:brushProperty name="width" value="0.025" units="cm"/>
      <inkml:brushProperty name="height" value="0.025" units="cm"/>
    </inkml:brush>
  </inkml:definitions>
  <inkml:trace contextRef="#ctx0" brushRef="#br0">58 0 14990,'0'0'1986,"-18"46"224,11-10-256,-4 6-513,4 5-127,-2 0 223,3-1-512,6-4-448,0-6-257,0-6-192,6-6-128,6-5 0,4-6-961,2-5-1121,4-7-833,-1-1-960,1-1-1154,-3-9-1922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40.429"/>
    </inkml:context>
    <inkml:brush xml:id="br0">
      <inkml:brushProperty name="width" value="0.025" units="cm"/>
      <inkml:brushProperty name="height" value="0.025" units="cm"/>
    </inkml:brush>
  </inkml:definitions>
  <inkml:trace contextRef="#ctx0" brushRef="#br0">91 247 8584,'0'0'6839,"-7"-3"-4624,5 3-2116,0-1 0,0 1 0,0-1 0,0 1 0,0 0 0,0-1 0,-1 1 0,1 0 0,0 0 0,0 1 0,0-1 0,0 0 0,0 1 0,0-1 0,0 1 0,0 0 0,0 0 0,0 0 0,1-1 0,-1 2 0,0-1 0,-2 1 0,1 2 33,0 0 0,0 0 1,0 0-1,0 0 0,1 0 0,-1 1 1,1-1-1,0 1 0,0 0 0,-1 9 1,1-10-2,1 1 0,0 0 0,0 0 0,0 0 1,0 0-1,1 0 0,0 0 0,0 0 0,1 0 1,-1 0-1,1 0 0,2 7 0,-2-11-85,0 1 0,0 0 0,0-1 0,0 1 0,0-1 0,0 1 0,1-1 0,-1 1 0,1-1 0,-1 0 0,1 0 0,-1 0 0,1 0 0,0 0 0,-1 0 0,1 0 0,0-1 0,0 1 0,0 0 0,0-1 0,0 0 0,-1 1 0,1-1 0,0 0 0,0 0 0,0 0 0,0 0 0,0-1 0,0 1 0,0 0 0,0-1 0,0 1 0,-1-1 0,4-1 0,0 0 52,0-1 1,0 0-1,0 0 1,0 0 0,0-1-1,-1 1 1,0-1-1,0 0 1,0 0 0,0-1-1,-1 1 1,1-1-1,-1 0 1,0 0 0,3-8-1,20-52-464,-37 116 282,8-44 79,1 0 1,0 0-1,0 1 1,1-1-1,0 1 1,0 0-1,0-1 1,1 1-1,1 0 1,-1-1-1,3 10 1,-3-16-60,1 0 0,-1 1 0,1-1 0,0 0 0,0 0 0,-1 0 1,1 1-1,0-1 0,0 0 0,0 0 0,0 0 0,0-1 0,0 1 0,1 0 0,-1 0 1,0-1-1,0 1 0,1 0 0,-1-1 0,0 1 0,1-1 0,-1 0 0,0 1 0,1-1 1,-1 0-1,1 0 0,-1 0 0,0 0 0,1 0 0,-1 0 0,1 0 0,-1-1 1,0 1-1,1 0 0,-1-1 0,2 0 0,2-1-228,1 1 0,-1-2 1,0 1-1,0 0 0,0-1 0,0 0 1,7-6-1,1-4-277,-2 1 0,0-2 0,0 0 0,-2 0 0,1-1 0,-2 0 1,0 0-1,9-26 0,-3 1 781,-1-1 0,8-52 0,-20 84-265,2-1-97,-2 1 1,1-1-1,-1 0 1,-1 0-1,0-13 0,-16 41 2110,6 2-1072,1 0 1,0 1 0,2 0 0,-10 40-1,14-46-592,1 0 0,0 0 0,1 0-1,1 0 1,0 0 0,1 0 0,0 0-1,5 18 1,9 5-191,-15-37-118,1 1 1,0-1 0,0 1-1,-1-1 1,1 0 0,0 1-1,0-1 1,1 0 0,-1 0-1,0 0 1,0 1-1,0-1 1,1 0 0,-1-1-1,1 1 1,-1 0 0,1 0-1,-1-1 1,1 1 0,2 0-1,-2-3 30,-1 0 0,0 0 0,0 0 0,0 0 0,-1-1 0,1 1 0,-1 0 0,1-1-1,-1 1 1,0 0 0,0-1 0,0 1 0,0 0 0,0-1 0,0 1 0,-1-4 0,0-2 10,1 4-28,-4-51 79,4 54-81,0-1 1,0 1 0,0-1 0,0 1 0,-1 0 0,1-1 0,0 1-1,-1-1 1,1 1 0,-1 0 0,0-1 0,0 1 0,1 0-1,-1-1 1,0 1 0,0 0 0,0 0 0,0 0 0,0 0 0,0 0-1,-1 0 1,1 0 0,0 0 0,0 1 0,-1-1 0,1 0-1,0 1 1,-1-1 0,1 1 0,-1-1 0,1 1 0,-2 0 0,2 0 3,0 1 1,0-1 0,0 1-1,1-1 1,-1 1 0,0 0 0,1-1-1,-1 1 1,1 0 0,-1 0 0,1-1-1,-1 1 1,1 0 0,-1 0 0,1 0-1,0 0 1,-1-1 0,1 1-1,0 0 1,0 0 0,0 0 0,-1 0-1,1 0 1,0 0 0,0 0 0,1 0-1,-1 0 1,0 0 0,0-1-1,0 1 1,1 0 0,-1 0 0,0 0-1,1 0 1,-1 0 0,1 1 0,0 1 23,0 1 1,1 0-1,-1 0 1,1-1-1,-1 1 1,1-1-1,0 1 1,5 5-1,-4-6-3,1 0 0,0-1 0,0 1 1,0-1-1,0 0 0,0 0 0,0-1 0,0 1 0,1-1 0,-1 0 0,0 0 0,1 0 0,-1 0 1,1-1-1,0 0 0,-1 0 0,1 0 0,-1-1 0,1 1 0,-1-1 0,9-3 0,-8 3 35,0-1 0,1-1-1,-1 1 1,0-1 0,0 0-1,-1 0 1,1 0-1,-1 0 1,1-1 0,-1 0-1,0 0 1,0 0-1,-1 0 1,1-1 0,-1 0-1,0 1 1,3-8 0,7-25 669,-13 32-870,-11 22 21,7-8 185,-1 0 1,1 0-1,0 0 0,1 1 1,0 0-1,1-1 1,0 1-1,0 0 0,1 0 1,1 0-1,-1 0 1,3 19-1,-1-27-57,0-1-1,0 1 1,0-1-1,0 1 1,0-1 0,0 1-1,0-1 1,0 0-1,1 1 1,-1-1 0,0 0-1,1 0 1,-1 0-1,1 0 1,0 0 0,-1-1-1,1 1 1,0 0-1,-1-1 1,1 1 0,0-1-1,0 0 1,-1 1-1,1-1 1,0 0 0,0 0-1,-1 0 1,1 0-1,0-1 1,0 1 0,0 0-1,-1-1 1,1 1-1,0-1 1,1 0 0,2-1-364,-1 1 0,1 0 0,-1-1 0,0 0 1,0 0-1,0 0 0,0 0 0,0-1 0,0 0 0,-1 0 1,1 0-1,-1 0 0,3-4 0,-3 2-1136,0-1 1,-1 1-1,0-1 0,0 0 0,0 0 1,1-10-1,2-15-7105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40.769"/>
    </inkml:context>
    <inkml:brush xml:id="br0">
      <inkml:brushProperty name="width" value="0.025" units="cm"/>
      <inkml:brushProperty name="height" value="0.025" units="cm"/>
    </inkml:brush>
  </inkml:definitions>
  <inkml:trace contextRef="#ctx0" brushRef="#br0">29 1 10314,'0'0'10954,"-28"57"-12075,42-42-1537,2-5-2531,5 1-2435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41.129"/>
    </inkml:context>
    <inkml:brush xml:id="br0">
      <inkml:brushProperty name="width" value="0.025" units="cm"/>
      <inkml:brushProperty name="height" value="0.025" units="cm"/>
    </inkml:brush>
  </inkml:definitions>
  <inkml:trace contextRef="#ctx0" brushRef="#br0">102 1 10314,'0'0'9796,"-9"6"-7987,3-3-1739,-46 38 2091,49-39-2027,0 1 0,0 0 0,0 0 0,1 0 1,-1 0-1,1 0 0,-1 0 0,1 1 0,0-1 1,1 1-1,-1 0 0,1-1 0,-1 1 0,1 0 1,-1 7-1,3-11-125,0 1 0,0 0 0,-1-1 1,1 1-1,0-1 0,0 1 0,0-1 0,0 1 0,0-1 1,0 0-1,0 1 0,0-1 0,0 0 0,0 0 0,0 0 1,0 0-1,0 0 0,0 0 0,0 0 0,0 0 1,0 0-1,0 0 0,0-1 0,0 1 0,0 0 0,2-1 1,30-7-93,-23 4-93,2-2 20,-1 1-1,1 1 1,1 0-1,-1 0 0,0 1 1,1 1-1,-1 0 0,26 0 1,-37 2 154,0 0 0,-1 1 0,1-1 1,0 0-1,0 0 0,0 1 0,0-1 0,-1 1 0,1-1 1,0 0-1,0 1 0,-1 0 0,1-1 0,0 1 0,-1-1 1,1 1-1,-1 0 0,1-1 0,0 1 0,-1 0 1,0 0-1,1-1 0,-1 1 0,1 0 0,-1 0 0,0 0 1,0 0-1,1-1 0,-1 3 0,0 32 422,1-2 112,0-33-610,0 0 1,-1 1-1,1-1 1,0 0-1,-1 0 1,1 0-1,-1 0 1,1 0-1,0 0 1,-1 0-1,1 0 0,0 0 1,-1 0-1,1 0 1,0 0-1,-1 0 1,1 0-1,0-1 1,-1 1-1,1 0 1,-1-1-1,1 1 1,0 0-1,-1-1 1,1 1-1,-1-1 1,1 1-1,-1 0 1,1-1-1,0 0 1,20-17-3358,-20 17 2792,23-18-5139,6-5-3629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1.227"/>
    </inkml:context>
    <inkml:brush xml:id="br0">
      <inkml:brushProperty name="width" value="0.025" units="cm"/>
      <inkml:brushProperty name="height" value="0.025" units="cm"/>
    </inkml:brush>
  </inkml:definitions>
  <inkml:trace contextRef="#ctx0" brushRef="#br0">128 0 8296,'0'0'12684,"-8"12"-11942,-12 22-45,1 1 0,1 2 0,2-1 1,-19 70-1,24-51-596,30-70 342,-8-3-401,-1 0-1,-1 0 0,-1-1 1,0 0-1,-2-1 1,0 0-1,-1 0 0,-1 0 1,-1 0-1,-1 0 0,0-28 1,-14 66-453,11-16 409,0 1 1,0 0-1,1-1 0,-1 1 1,1 0-1,0 0 1,0-1-1,0 1 0,0 0 1,0 0-1,1-1 1,-1 1-1,1 0 0,-1 0 1,1-1-1,0 1 1,0-1-1,1 1 0,-1-1 1,0 1-1,1-1 1,0 0-1,-1 1 0,1-1 1,0 0-1,3 3 1,0-3 17,-1 0 1,0 0 0,1 0-1,-1-1 1,1 0 0,0 0 0,-1 0-1,1 0 1,0-1 0,0 1-1,-1-1 1,1 0 0,0-1 0,0 1-1,6-3 1,-5 2 1,0 0-1,0-1 1,0-1 0,0 1 0,0-1-1,-1 1 1,1-2 0,-1 1-1,0-1 1,0 1 0,0-1 0,0-1-1,0 1 1,-1-1 0,0 0-1,0 0 1,0 0 0,-1 0 0,0-1-1,0 1 1,4-12 0,-7 17-17,0-1 0,1 1 0,-1 0 0,0 0 0,0-1 0,0 1-1,0 0 1,0 0 0,0-1 0,0 1 0,0 0 0,0 0 0,0-1 0,0 1 0,0 0 0,-1 0 0,1 0 0,0-1 0,0 1 0,0 0 0,0 0 0,0-1 0,0 1 0,0 0 0,-1 0 0,1 0 0,0-1 0,0 1 0,0 0 0,0 0 0,-1 0 0,1 0 0,0 0 0,0-1 0,-1 1 0,1 0 0,0 0 0,0 0 0,0 0 0,-1 0 0,-12 3-40,-13 12-42,18-7 133,0 0 0,0 1 0,1 0 1,0 0-1,-9 18 0,13-22 12,1 1 0,-1 0-1,1-1 1,0 1 0,0 0 0,1 1-1,0-1 1,0 0 0,0 0 0,1 0 0,0 1-1,1 7 1,-1-12-52,1-1 1,0 1-1,-1-1 0,1 1 1,0-1-1,0 1 0,0-1 1,0 0-1,0 1 0,0-1 1,1 0-1,-1 0 1,0 0-1,1 0 0,-1 0 1,0 0-1,1 0 0,-1-1 1,1 1-1,0 0 0,-1-1 1,1 1-1,0-1 0,-1 0 1,1 1-1,0-1 0,-1 0 1,1 0-1,0 0 0,-1 0 1,1 0-1,0-1 0,-1 1 1,1 0-1,1-1 0,6-1 59,-1 1 0,0-1 0,0 0 0,0-1 0,14-7 0,-3 0-35,-2-2-1,0 0 0,0-1 1,18-18-1,-30 26-17,1-1 0,-1 0-1,1 0 1,-2-1 0,1 1 0,-1-1-1,0 0 1,0 0 0,-1 0 0,0-1-1,0 1 1,-1-1 0,0 0 0,1-7-1,-3 14-16,0 1-1,0-1 0,0 0 0,0 1 1,-1-1-1,1 1 0,0-1 1,0 1-1,0-1 0,-1 0 1,1 1-1,0-1 0,-1 1 1,1-1-1,0 1 0,-1 0 0,1-1 1,-1 1-1,1-1 0,0 1 1,-1 0-1,1-1 0,-1 1 1,0 0-1,1-1 0,-1 1 0,1 0 1,-1 0-1,1 0 0,-1 0 1,1-1-1,-1 1 0,0 0 1,1 0-1,-1 0 0,1 0 0,-1 0 1,0 0-1,1 1 0,-1-1 1,1 0-1,-1 0 0,1 0 1,-1 0-1,0 1 0,1-1 0,-1 0 1,1 1-1,-1-1 0,1 0 1,-1 1-1,1 0 0,-32 16-16,26-12 30,1 1 0,0 0 0,0 0-1,0 1 1,1 0 0,-1-1 0,2 2-1,-1-1 1,1 0 0,0 1 0,0-1-1,1 1 1,0 0 0,1-1 0,-1 1 0,2 0-1,-1 0 1,1 13 0,0-20-58,0 1 0,1-1-1,-1 1 1,0-1 0,0 0 0,1 1 0,-1-1 0,1 0 0,-1 0 0,1 1-1,-1-1 1,1 0 0,0 0 0,0 0 0,-1 0 0,1 0 0,0 0 0,0 0-1,0 0 1,0 0 0,0 0 0,0 0 0,1-1 0,-1 1 0,0 0-1,0-1 1,0 1 0,1-1 0,-1 1 0,0-1 0,1 0 0,-1 1 0,0-1-1,1 0 1,-1 0 0,1 0 0,1 0 0,0-1-606,0 1 1,1 0 0,-1-1-1,0 0 1,0 1-1,0-1 1,1-1-1,-1 1 1,0 0-1,0-1 1,-1 1-1,1-1 1,0 0 0,3-3-1,13-18-8468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41.476"/>
    </inkml:context>
    <inkml:brush xml:id="br0">
      <inkml:brushProperty name="width" value="0.025" units="cm"/>
      <inkml:brushProperty name="height" value="0.025" units="cm"/>
    </inkml:brush>
  </inkml:definitions>
  <inkml:trace contextRef="#ctx0" brushRef="#br0">136 0 12332,'-9'5'5189,"-5"0"-3985,-47 21 3715,56-23-4471,0-1 0,1 1-1,-1 0 1,0 0 0,1 0 0,0 0 0,0 1 0,0 0 0,-6 7 0,10-10-445,0-1 0,-1 0 0,1 1 1,0-1-1,0 0 0,0 0 0,0 1 1,0-1-1,0 0 0,0 1 1,0-1-1,0 0 0,0 1 0,0-1 1,0 0-1,0 1 0,0-1 0,0 0 1,0 1-1,0-1 0,0 0 1,0 1-1,0-1 0,1 0 0,-1 1 1,0-1-1,0 0 0,0 0 0,0 1 1,1-1-1,-1 0 0,0 0 1,0 1-1,1-1 0,-1 0 0,1 0 1,17 7-159,30-2-503,-36-4 437,61 14-777,-68-14 921,0 1 0,0 0 0,0 0 0,0 0 0,-1 0 0,1 1 0,-1 0 0,1 0 0,-1 0 0,0 0 0,7 8 0,-10-11 114,-1 1 1,1 0-1,-1 0 1,1 0-1,-1 0 1,1-1 0,-1 1-1,0 0 1,1 0-1,-1 0 1,0 0-1,0 0 1,0 0-1,0 0 1,0 0-1,0 0 1,0 0-1,0 0 1,0 0-1,0 0 1,0 0-1,0 0 1,-1 0-1,1 0 1,0 0-1,-1-1 1,0 2-1,-1 1 103,0-1-1,0 0 1,0 0-1,0 0 0,0 0 1,0 0-1,-1 0 0,1-1 1,-4 3-1,-5 1 469,0 0-1,0-1 0,-20 5 1,-23-2 80,53-7-783,0 0 0,0 1 1,-1-1-1,1 0 0,0 0 1,-1 0-1,1 0 0,0 0 0,-1 0 1,1-1-1,0 1 0,0 0 1,-1-1-1,1 1 0,0 0 1,0-1-1,0 0 0,0 1 0,-1-1 1,1 0-1,0 1 0,0-1 1,0 0-1,0 0 0,1 0 1,-1 0-1,0 0 0,0 0 1,0 0-1,1 0 0,-1 0 0,1-1 1,-1 1-1,0-2 0,4-26-7469,12 12 1046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41.834"/>
    </inkml:context>
    <inkml:brush xml:id="br0">
      <inkml:brushProperty name="width" value="0.025" units="cm"/>
      <inkml:brushProperty name="height" value="0.025" units="cm"/>
    </inkml:brush>
  </inkml:definitions>
  <inkml:trace contextRef="#ctx0" brushRef="#br0">63 0 6822,'0'0'14670,"-3"9"-12753,-6 19-453,-19 62 901,26-82-2311,0 0-1,0 0 1,1 0 0,1 0 0,-1 0 0,1 0-1,1 0 1,-1 0 0,3 10 0,-3-18-49,0 1 0,0-1 0,0 0 0,0 1 0,1-1 0,-1 1 0,0-1 0,0 1 0,0-1 0,1 0 0,-1 1 0,0-1 0,0 1 0,1-1 0,-1 0 0,0 1 0,1-1 0,-1 0 0,1 0 0,-1 1 0,0-1 0,1 0 0,-1 0 0,1 1 0,-1-1 0,0 0 0,1 0 0,-1 0 0,1 0 0,-1 0 0,1 0 0,-1 0 0,1 0 0,-1 0 0,1 0 0,-1 0 0,0 0 1,1 0-1,-1 0 0,1 0 0,-1 0 0,1 0 0,-1-1 0,1 1 0,-1 0 0,0 0 0,1 0 0,-1-1 0,1 1 0,0-1-8,0 0 1,1 0 0,-1 0 0,0 0-1,0 0 1,0-1 0,0 1-1,0 0 1,0 0 0,-1-1-1,1 1 1,0 0 0,0-4-1,1-7-230,0 0-1,-2 0 0,1-1 0,-2 1 1,-1-15-1,2 22 91,-1 0 1,0 1 0,0-1 0,0 1-1,0-1 1,-1 1 0,0-1-1,0 1 1,0 0 0,0 0-1,0 0 1,-1 0 0,0 0-1,0 1 1,0-1 0,-5-4-1,8 8 141,-1 0 0,1 0 0,0-1 0,0 1 0,0 0 0,-1-1 0,1 1 0,0 0-1,-1 0 1,1 0 0,0-1 0,0 1 0,-1 0 0,1 0 0,0 0 0,-1 0 0,1 0 0,0 0 0,-1 0 0,1 0-1,0-1 1,-1 1 0,1 0 0,0 0 0,-1 0 0,1 1 0,-1-1 0,1 0 0,0 0 0,-1 0 0,1 0 0,0 0-1,0 0 1,-1 0 0,1 1 0,0-1 0,-1 0 0,1 0 0,0 0 0,0 1 0,-1-1 0,1 0 0,0 0 0,0 1 0,-1-1-1,1 0 1,0 0 0,0 1 0,0-1 0,0 0 0,-1 1 0,1-1 0,0 0 0,0 1 0,0-1 0,0 0 0,0 1-1,0-1 1,0 0 0,0 1 0,0-1 0,0 1 0,5 21 299,-2-18-326,0-1 0,0 0 0,0 0 0,0-1 0,0 1 0,1-1 1,-1 1-1,1-1 0,0 0 0,-1-1 0,1 1 0,0 0 0,0-1 1,0 0-1,0 0 0,0 0 0,6 0 0,77 2-5773,-71-3 3673,23-3-2147,0-5 1025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42.304"/>
    </inkml:context>
    <inkml:brush xml:id="br0">
      <inkml:brushProperty name="width" value="0.025" units="cm"/>
      <inkml:brushProperty name="height" value="0.025" units="cm"/>
    </inkml:brush>
  </inkml:definitions>
  <inkml:trace contextRef="#ctx0" brushRef="#br0">138 251 9353,'0'0'7164,"-11"1"-4356,3 1-2343,0-1 0,1 1 0,-1 1 0,0-1 1,1 1-1,-1 1 0,1-1 0,-10 7 0,14-7-257,-1 0 0,0-1 0,1 1 1,0 1-1,-1-1 0,1 0 0,0 1 0,1-1 0,-1 1 1,1 0-1,0 0 0,-1 0 0,2 0 0,-1 1 0,0-1 1,1 0-1,0 1 0,0-1 0,0 8 0,1-11-197,0 1 1,0-1-1,1 1 0,-1-1 0,1 1 0,-1-1 0,1 1 1,-1-1-1,1 1 0,0-1 0,0 0 0,0 0 1,0 1-1,0-1 0,0 0 0,0 0 0,0 0 1,0 0-1,0 0 0,1 0 0,-1 0 0,0 0 0,1-1 1,-1 1-1,1 0 0,-1-1 0,1 1 0,-1-1 1,1 0-1,-1 1 0,1-1 0,-1 0 0,1 0 0,0 0 1,-1 0-1,1 0 0,2-1 0,2 1-29,0 0 0,1-1 0,-1 1 0,0-2-1,1 1 1,-1 0 0,0-1 0,7-4 0,-4 1-158,-1-2 1,0 1-1,0-1 0,-1-1 1,0 1-1,0-1 1,0 0-1,-1-1 0,-1 1 1,1-1-1,4-12 0,10-14-1304,-20 106-292,0-68 1808,0 0-1,0 0 1,0-1-1,0 1 1,1 0-1,-1 0 1,1-1-1,-1 1 1,1 0 0,0-1-1,0 1 1,0-1-1,1 1 1,-1-1-1,0 0 1,1 1-1,0-1 1,3 4-1,-3-5-25,0-1-1,0 1 0,0-1 1,-1 1-1,1-1 0,0 0 0,0 1 1,0-1-1,0 0 0,0 0 1,0 0-1,0-1 0,0 1 1,0 0-1,0-1 0,0 0 0,0 1 1,-1-1-1,1 0 0,0 0 1,0 0-1,-1 0 0,1 0 0,0 0 1,-1 0-1,1-1 0,-1 1 1,3-3-1,11-12-720,0-1-1,-1 0 1,0-1 0,-2 0-1,0-1 1,-1 0 0,-1-1-1,-1 0 1,0-1 0,-2 0-1,-1 0 1,0-1-1,-1 1 1,-2-1 0,2-31-1,-5 53 782,0-1-1,0 1 1,1 0-1,-1-1 0,0 1 1,0 0-1,0 0 1,0-1-1,0 1 0,0 0 1,0-1-1,0 1 0,0 0 1,0 0-1,0-1 1,0 1-1,0 0 0,-1 0 1,1-1-1,0 1 1,0 0-1,0-1 0,0 1 1,0 0-1,0 0 0,-1 0 1,1-1-1,0 1 1,0 0-1,0 0 0,-1 0 1,1-1-1,0 1 0,0 0 1,-1 0-1,1 0 1,0 0-1,0 0 0,-1-1 1,1 1-1,0 0 1,-1 0-1,1 0 0,-13 10 2243,-8 21 240,12-11-1477,1 1 0,1 0-1,1 0 1,1 1 0,-4 29 0,8-41-968,0-1 1,0 1-1,1 0 1,0 0-1,1-1 1,0 1-1,0 0 1,1-1-1,1 1 1,-1-1-1,2 0 1,-1 1-1,1-2 1,8 14-1,-11-20-97,0-1-1,0 1 1,0-1-1,1 1 1,-1-1-1,0 1 0,1-1 1,0 0-1,-1 0 1,1 0-1,0 0 1,1 1-1,-2-2 0,-1 0 0,1 1 1,0-1-1,-1 0 0,1 0 0,0 0 0,-1 0 1,1 0-1,-1 0 0,1 0 0,0 0 0,-1-1 1,1 1-1,-1 0 0,1 0 0,-1 0 0,1-1 0,0 1 1,-1 0-1,1-1 0,-1 1 0,1 0 0,-1-1 1,0 1-1,1-1 0,1-2 15,0 1 0,-1-1 0,0 0 0,1 1 1,-1-1-1,0 0 0,0 0 0,-1 0 0,1 0 0,-1 0 0,1 0 0,-1 0 0,0-4 1,0 4-28,0-5-67,1 1-1,-1-1 1,-1 1-1,1-1 1,-1 1 0,0-1-1,-1 1 1,0 0-1,0 0 1,-1 0-1,0 0 1,-6-12-1,17 28 80,1-1 0,0 0-1,1 0 1,-1-1-1,2 0 1,-1 0 0,1-2-1,0 1 1,0-1-1,0-1 1,1 0-1,-1 0 1,1-1 0,0-1-1,0 0 1,0-1-1,0 0 1,0 0 0,1-2-1,-1 1 1,0-2-1,17-3 1,-23 3 1,-1 0 0,0 0-1,1-1 1,-1 0 0,0 0 0,0 0 0,-1-1 0,1 0-1,-1 0 1,1 0 0,3-5 0,-7 8 3,0 0 0,0 0 0,0 0 0,0 0-1,0 0 1,0-1 0,-1 1 0,1 0 0,0-1 0,-1 1 0,1 0 0,-1-1 0,1 1-1,-1-1 1,0 1 0,0-1 0,1 1 0,-1-1 0,0 1 0,0-1 0,0 1-1,-1-1 1,1 1 0,0-1 0,-1 1 0,1-1 0,0 1 0,-1 0 0,0-1 0,1 1-1,-1 0 1,0-1 0,0 1 0,0 0 0,1 0 0,-1 0 0,-1 0 0,1 0 0,0 0-1,0 0 1,0 0 0,0 0 0,-1 0 0,1 0 0,0 1 0,-1-1 0,-1 0 0,-2-1 11,0 0 1,1 1 0,-1 0 0,0 0 0,0 0 0,0 0-1,0 1 1,0 0 0,0 0 0,0 0 0,0 1 0,0-1-1,1 1 1,-1 0 0,0 1 0,0-1 0,0 1 0,1 0-1,-1 0 1,1 0 0,-5 4 0,6-4 57,-1 0-1,1 1 1,0-1 0,0 1 0,1 0-1,-1-1 1,1 1 0,-1 0-1,1 1 1,0-1 0,0 0 0,0 1-1,0-1 1,1 1 0,0 0 0,-1-1-1,1 1 1,1 0 0,-1 0-1,0 0 1,1-1 0,0 1 0,0 0-1,0 0 1,0 0 0,1 0 0,1 5-1,-1-6-61,1 0-1,-1-1 0,1 1 0,-1 0 1,1-1-1,0 0 0,0 1 0,0-1 0,0 0 1,0 0-1,1 0 0,-1-1 0,1 1 1,-1 0-1,1-1 0,0 0 0,-1 0 1,1 1-1,0-2 0,0 1 0,0 0 1,5 0-1,9 2-221,0-1 0,27 1 1,-41-3 123,92-2-5799,-44-9-807</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50.891"/>
    </inkml:context>
    <inkml:brush xml:id="br0">
      <inkml:brushProperty name="width" value="0.025" units="cm"/>
      <inkml:brushProperty name="height" value="0.025" units="cm"/>
    </inkml:brush>
  </inkml:definitions>
  <inkml:trace contextRef="#ctx0" brushRef="#br0">27 1 14894,'0'0'9897,"-3"11"-9016,-7 44-977,3 1 0,2 0 0,3 88 0,2-141 43,11-14-3220,12-27 715,-2-1 0,23-58 0,-13 19 2495,-12 30 2536,-22 62 1896,3 14-2754,-2 13-1241,-8 10-496,3 0-1,-2 57 0,24-138-11007,-12 2-428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51.266"/>
    </inkml:context>
    <inkml:brush xml:id="br0">
      <inkml:brushProperty name="width" value="0.025" units="cm"/>
      <inkml:brushProperty name="height" value="0.025" units="cm"/>
    </inkml:brush>
  </inkml:definitions>
  <inkml:trace contextRef="#ctx0" brushRef="#br0">0 93 7111,'0'0'21337,"12"-3"-20040,77-19 23,-23 3-1243,1 3 0,0 4 0,127-8 1,-190 19-267,-1 1 1,0 0-1,0 1 1,0-1-1,0 1 0,0-1 1,0 1-1,0 0 1,0 0-1,0 0 1,4 2-1,-1 2-4197,0 3-3849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51.822"/>
    </inkml:context>
    <inkml:brush xml:id="br0">
      <inkml:brushProperty name="width" value="0.025" units="cm"/>
      <inkml:brushProperty name="height" value="0.025" units="cm"/>
    </inkml:brush>
  </inkml:definitions>
  <inkml:trace contextRef="#ctx0" brushRef="#br0">49 1 16271,'0'0'6983,"-41"46"-5478,34-36-768,7-1-673,0-4-128,14-5-929,2 0-1313,5 0-1185,-3-5-3812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52.161"/>
    </inkml:context>
    <inkml:brush xml:id="br0">
      <inkml:brushProperty name="width" value="0.025" units="cm"/>
      <inkml:brushProperty name="height" value="0.025" units="cm"/>
    </inkml:brush>
  </inkml:definitions>
  <inkml:trace contextRef="#ctx0" brushRef="#br0">31 34 14862,'0'0'13132,"-30"25"-13035,39-38-610,2 0-1152,1 0-1410,1 1-929,-3 4-2851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52.489"/>
    </inkml:context>
    <inkml:brush xml:id="br0">
      <inkml:brushProperty name="width" value="0.025" units="cm"/>
      <inkml:brushProperty name="height" value="0.025" units="cm"/>
    </inkml:brush>
  </inkml:definitions>
  <inkml:trace contextRef="#ctx0" brushRef="#br0">159 131 14894,'1'-8'4458,"0"-1"-3450,1 0-321,0 1 1,-1-1 0,-1 1-1,1-1 1,-1 1 0,-1-1-1,0 1 1,0-1 0,-4-16-1,4 24-677,1 1 0,-1-1 0,1 0 0,-1 0 0,0 1 0,1-1 0,-1 0-1,0 1 1,0-1 0,1 1 0,-1-1 0,0 1 0,0-1 0,0 1-1,0-1 1,1 1 0,-1 0 0,0-1 0,0 1 0,0 0 0,0 0 0,0 0-1,0 0 1,0 0 0,0 0 0,0 0 0,0 0 0,0 0 0,0 0 0,0 1-1,0-1 1,1 0 0,-1 1 0,0-1 0,0 0 0,0 1 0,0-1 0,1 1-1,-1 0 1,-1 0 0,-2 2-27,0 1-1,0-1 1,1 1 0,-1-1-1,1 1 1,-5 7-1,-10 18-23,2 0 0,-19 48-1,30-64 65,0 0 0,1 1-1,1 0 1,0 0 0,1 0-1,0 0 1,1 0 0,2 24-1,-1-37-16,0 0-1,0 1 0,1-1 1,-1 0-1,0 0 0,1 0 1,-1 1-1,1-1 0,-1 0 1,1 0-1,0 0 0,-1 0 1,1 0-1,0 0 0,0 0 1,0 0-1,-1 0 0,1 0 0,0 0 1,0-1-1,0 1 0,1 0 1,-1-1-1,1 1 0,1 0 17,0 0-1,0 0 1,0-1-1,0 1 1,0-1-1,1 0 1,-1 0-1,0 0 0,6-1 1,-1-1 37,1 0 1,0 0-1,-1-1 1,0 0-1,1-1 0,9-5 1,-10 3-63,0 1 1,0-1-1,0-1 1,-1 0-1,0 0 1,0 0-1,-1-1 0,0 0 1,0 0-1,-1 0 1,4-10-1,-6 12-410,-1 0-1,0 0 1,0-1-1,0 1 1,-1 0 0,0-1-1,0-9 1,-1 9-639,-1 1 1,1 0-1,-1 0 1,0 0-1,-1 0 1,0 0-1,1 0 1,-6-10-1,-9-14-8135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52.848"/>
    </inkml:context>
    <inkml:brush xml:id="br0">
      <inkml:brushProperty name="width" value="0.025" units="cm"/>
      <inkml:brushProperty name="height" value="0.025" units="cm"/>
    </inkml:brush>
  </inkml:definitions>
  <inkml:trace contextRef="#ctx0" brushRef="#br0">9 0 16303,'0'0'9300,"-3"9"-8451,1-6-756,1 1 0,0-1 0,1 1 0,-1-1 0,1 1 0,-1-1 0,1 1 1,0-1-1,0 1 0,1 0 0,-1-1 0,2 6 0,2 1 170,-1-1 0,1 1 0,1-1 0,8 12 0,151 215 1591,-8-13-1525,-154-220-324,6 9 27,-1 0 0,0 1 0,0 0 0,7 23 1,-13-35-65,-2-25-3748,-6 4-507,-1-2-2220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53.420"/>
    </inkml:context>
    <inkml:brush xml:id="br0">
      <inkml:brushProperty name="width" value="0.025" units="cm"/>
      <inkml:brushProperty name="height" value="0.025" units="cm"/>
    </inkml:brush>
  </inkml:definitions>
  <inkml:trace contextRef="#ctx0" brushRef="#br0">24 1 12043,'0'0'8686,"-2"10"-4511,-3 17-2643,0-8-1130,1 0 1,1 0 0,0 0-1,2 1 1,0-1 0,3 25-1,-2-43-481,0 0 0,1 0 0,-1 0 0,1 0 0,-1 0-1,1 0 1,-1 0 0,1-1 0,-1 1 0,1 0 0,0 0-1,-1-1 1,1 1 0,0 0 0,0-1 0,0 1 0,-1 0 0,1-1-1,0 0 1,0 1 0,0-1 0,0 1 0,0-1 0,0 0-1,0 0 1,0 1 0,0-1 0,0 0 0,0 0 0,0 0 0,0 0-1,0 0 1,0 0 0,0-1 0,0 1 0,0 0 0,0 0-1,0-1 1,0 1 0,-1-1 0,3 0 0,0 0-181,1-1 1,0 0-1,-1 1 1,1-1-1,-1-1 0,0 1 1,0 0-1,0-1 1,4-4-1,4-12-294,0-2 1,13-38-1,-14 37 2263,-8 18 32,-2 6 730,-12 84-2209,12-86-375,0 1-1,0-1 1,0 0 0,0 0 0,0 0 0,0 1 0,0-1-1,0 0 1,0 0 0,0 0 0,0 1 0,0-1 0,0 0 0,0 0-1,1 0 1,-1 0 0,0 1 0,0-1 0,0 0 0,0 0 0,0 0-1,0 0 1,0 1 0,1-1 0,-1 0 0,0 0 0,0 0-1,0 0 1,0 0 0,0 0 0,1 1 0,-1-1 0,0 0 0,0 0-1,0 0 1,1 0 0,-1 0 0,0 0 0,0 0 0,0 0 0,1 0-1,-1 0 1,0 0 0,0 0 0,1 0 0,4 0-7035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1.559"/>
    </inkml:context>
    <inkml:brush xml:id="br0">
      <inkml:brushProperty name="width" value="0.025" units="cm"/>
      <inkml:brushProperty name="height" value="0.025" units="cm"/>
    </inkml:brush>
  </inkml:definitions>
  <inkml:trace contextRef="#ctx0" brushRef="#br0">0 0 13933,'0'0'6502,"34"60"-7431,-18-41-1569,-3-4-2371,-3-3 321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56.648"/>
    </inkml:context>
    <inkml:brush xml:id="br0">
      <inkml:brushProperty name="width" value="0.025" units="cm"/>
      <inkml:brushProperty name="height" value="0.025" units="cm"/>
    </inkml:brush>
  </inkml:definitions>
  <inkml:trace contextRef="#ctx0" brushRef="#br0">84 0 8136,'0'0'9006,"6"11"-7432,132 214 4763,-132-210-6233,1 0 1,-2 1-1,0-1 1,-1 1-1,0 1 0,-1-1 1,-1 0-1,-1 1 1,0-1-1,-2 1 0,1-1 1,-2 1-1,0-1 1,-8 30-1,-5 5-444,-3 1 1,-1-2 0,-31 56-1,24-51-927,-36 68-1778,13-49-4296,37-60 876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21.699"/>
    </inkml:context>
    <inkml:brush xml:id="br0">
      <inkml:brushProperty name="width" value="0.025" units="cm"/>
      <inkml:brushProperty name="height" value="0.025" units="cm"/>
    </inkml:brush>
  </inkml:definitions>
  <inkml:trace contextRef="#ctx0" brushRef="#br0">0 108 4805,'0'0'15860,"1"-9"-14179,0 5-1463,-1 0 0,1-1 0,0 1-1,0 0 1,0 0 0,0 0-1,1 0 1,0 0 0,-1 0-1,2 0 1,-1 1 0,0-1-1,1 1 1,-1-1 0,1 1-1,0 0 1,0 0 0,0 0 0,1 1-1,-1-1 1,1 1 0,-1-1-1,1 1 1,0 1 0,0-1-1,7-2 1,5 1-43,-1 0 1,1 2-1,0-1 1,21 3-1,-17-1-70,-20 0-103,1 0 0,0 0 0,-1 0 0,1 0 0,0 0 0,-1 0-1,1 0 1,-1 0 0,1 0 0,0 1 0,-1-1 0,1 0 0,-1 0 0,1 1 0,0-1-1,-1 0 1,1 1 0,-1-1 0,1 1 0,-1-1 0,0 0 0,1 1 0,-1-1-1,1 1 1,-1-1 0,0 1 0,1 0 0,-1-1 0,0 1 0,1 0 0,-3 24 94,0-19-72,0 0 0,-1 1 0,1-2 0,-1 1 0,-6 9 0,-59 58 74,44-49-58,1 0 1,-31 46-1,52-69-22,1 1 0,0-1-1,0 1 1,0-1 0,0 1 0,1 0 0,-1-1-1,0 1 1,1 0 0,-1 0 0,1 0 0,0-1-1,-1 1 1,1 0 0,0 0 0,0 0 0,0 0-1,0-1 1,1 4 0,0-4 23,-1 0 1,1 1-1,0-1 1,0 0 0,0 0-1,0 0 1,0 0-1,0 0 1,0 0-1,0 0 1,1-1-1,-1 1 1,0 0-1,0 0 1,1-1-1,-1 1 1,0-1 0,1 1-1,1-1 1,10 2 291,-1 0 1,1-1-1,0-1 1,20-1 0,-13 0-162,37 8-153,-24 0-22,-31-7-24,-2 0-288,0-15-23142</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25.047"/>
    </inkml:context>
    <inkml:brush xml:id="br0">
      <inkml:brushProperty name="width" value="0.025" units="cm"/>
      <inkml:brushProperty name="height" value="0.025" units="cm"/>
    </inkml:brush>
  </inkml:definitions>
  <inkml:trace contextRef="#ctx0" brushRef="#br0">0 73 6662,'0'0'14734,"9"-2"-14344,-4 1-340,-2 0 43,0 1 1,-1 0-1,1-1 0,0 1 1,0-1-1,-1 0 0,1 0 1,0 0-1,-1 0 0,1-1 1,-1 1-1,1 0 1,-1-1-1,0 0 0,0 0 1,0 0-1,0 0 0,0 0 1,0 0-1,0 0 0,0-1 1,-1 1-1,0 0 1,1-1-1,-1 1 0,0-1 1,0 0-1,0 0 0,0 1 1,-1-1-1,1-3 0,-1 5-82,-1 1-1,1-1 0,0 0 0,-1 1 0,1-1 0,0 1 0,-1-1 0,1 1 0,-1-1 1,1 1-1,-1-1 0,1 1 0,-1-1 0,0 1 0,1 0 0,-1-1 0,1 1 0,-1 0 1,0-1-1,1 1 0,-1 0 0,0 0 0,1 0 0,-1 0 0,0 0 0,0-1 0,1 1 1,-1 0-1,0 1 0,1-1 0,-1 0 0,0 0 0,1 0 0,-1 0 0,0 1 0,1-1 1,-2 1-1,0-1-26,0 0 1,0 1 0,0-1-1,0 1 1,1 0 0,-1-1 0,0 1-1,0 0 1,1 0 0,-1 0-1,0 0 1,1 0 0,-1 1 0,-1 2-1,2-3 20,0 1-1,0 0 0,1-1 0,-1 1 0,1 0 1,0 0-1,0 0 0,-1 0 0,1-1 1,0 1-1,0 0 0,1 0 0,-1 0 0,0 0 1,1-1-1,-1 1 0,1 0 0,-1 0 0,1-1 1,0 1-1,0 0 0,0-1 0,0 1 1,0-1-1,0 1 0,0-1 0,0 1 0,1-1 1,-1 0-1,1 0 0,-1 0 0,1 0 1,-1 0-1,1 0 0,-1 0 0,1 0 0,0 0 1,-1-1-1,1 1 0,0-1 0,0 1 1,0-1-1,0 0 0,-1 0 0,1 0 0,0 0 1,0 0-1,0 0 0,0 0 0,-1-1 1,1 1-1,0-1 0,0 1 0,-1-1 0,1 1 1,0-1-1,-1 0 0,1 0 0,0 0 1,-1 0-1,1 0 0,1-2 0,-3 2 5,1 1-1,-1 0 1,1-1 0,-1 1-1,0-1 1,1 1 0,-1-1-1,1 0 1,-1 1 0,0-1-1,0 1 1,1-1 0,-1 0-1,0 1 1,0-1 0,0 1-1,0-1 1,0 0 0,1 1-1,-1-1 1,0 0 0,-1 1-1,1-1 1,0 0 0,0 1-1,0-1 1,0 0 0,0 1-1,-1-1 1,1 1-1,0-1 1,0 0 0,-1 1-1,1-1 1,-1 1 0,1-1-1,0 1 1,-1-1 0,1 1-1,-1-1 1,1 1 0,-1 0-1,1-1 1,-1 1 0,0 0-1,1-1 1,-1 1 0,1 0-1,-1 0 1,0-1 0,1 1-1,-1 0 1,0 0 0,1 0-1,-2 0 1,1 0-21,0-1 0,0 1 0,0 0 0,-1 0 0,1 0 0,0-1 1,0 1-1,0 1 0,0-1 0,0 0 0,0 0 0,0 0 0,0 0 0,0 1 0,0-1 0,0 1 0,0-1 1,0 1-1,0-1 0,0 1 0,0-1 0,0 1 0,0 0 0,0-1 0,1 1 0,-1 0 0,0 0 0,0 0 1,1 0-1,-1-1 0,1 1 0,-1 0 0,1 0 0,-1 0 0,1 0 0,0 0 0,-1 0 0,1 2 0,0-2-94,0 0-1,-1 0 0,1 1 0,0-1 0,1 0 0,-1 0 0,0 0 1,0 1-1,0-1 0,1 0 0,-1 0 0,1 0 0,-1 0 0,1 0 1,-1 0-1,1 0 0,0 0 0,-1 0 0,2 2 0,14 5-4194,3-7-2718</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2.599"/>
    </inkml:context>
    <inkml:brush xml:id="br0">
      <inkml:brushProperty name="width" value="0.025" units="cm"/>
      <inkml:brushProperty name="height" value="0.025" units="cm"/>
    </inkml:brush>
  </inkml:definitions>
  <inkml:trace contextRef="#ctx0" brushRef="#br0">0 222 12620,'0'0'8739,"14"-5"-7170,39-21-1215,-2-2 0,-1-2-1,48-38 1,-69 43-334,-21 18-32,1 0-1,-1 0 0,1 1 1,13-7-1,-22 13 7,0 0 0,0 0 1,1 1-1,-1-1 0,0 0 0,0 0 0,1 0 0,-1 0 0,0 0 0,0 1 0,1-1 0,-1 0 0,0 0 1,0 0-1,0 0 0,1 1 0,-1-1 0,0 0 0,0 0 0,0 1 0,0-1 0,0 0 0,0 0 0,0 1 0,1-1 1,-1 0-1,0 0 0,0 1 0,0-1 0,0 0 0,0 1 0,0-1 0,0 0 0,0 0 0,0 1 0,0-1 1,-1 0-1,1 0 0,0 1 0,0-1 0,0 0 0,0 0 0,0 1 0,0-1 0,-1 1 0,-2 15-47,-25 64 55,18-55-136,1 0 0,1 0 0,1 0 1,1 1-1,-4 48 0,16-75-6544,-1-14-593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3.166"/>
    </inkml:context>
    <inkml:brush xml:id="br0">
      <inkml:brushProperty name="width" value="0.025" units="cm"/>
      <inkml:brushProperty name="height" value="0.025" units="cm"/>
    </inkml:brush>
  </inkml:definitions>
  <inkml:trace contextRef="#ctx0" brushRef="#br0">545 83 9449,'0'0'3272,"-9"-5"-955,-1 1-2142,0-1-1,1 2 1,-2-1-1,1 2 1,0-1-1,0 1 1,-1 1-1,1 0 1,-1 0-1,1 1 1,-1 0-1,1 1 1,-1 0-1,1 1 1,-17 5-1,6 2-137,0 1-1,1 0 0,0 2 1,1 0-1,0 2 0,1 0 1,1 1-1,0 0 0,1 1 1,1 1-1,1 1 0,-24 36 1,24-30 4,0 0 1,2 1-1,1 0 1,1 0-1,1 1 1,1 1-1,2-1 1,0 1-1,2 0 1,-1 38-1,5-56-78,0 0-1,0-1 1,1 1-1,0 0 1,1 0-1,0-1 0,0 1 1,1-1-1,0 1 1,1-1-1,0 0 1,0 0-1,6 7 1,-6-9 24,1 0 0,1-1 1,-1 0-1,1 0 0,0 0 0,0-1 1,0 0-1,1 0 0,-1 0 0,1-1 1,0 0-1,0 0 0,0-1 0,0 0 1,1 0-1,8 0 0,11 1 331,1-1 1,0-1-1,-1-2 0,1-1 0,0-1 0,-1-1 1,0-1-1,0-2 0,0-1 0,44-19 1,-43 15-163,-1-2 0,0-1 0,-1 0 0,-1-2 0,0-2 0,-1 0 0,-2-1 0,0-1 0,33-40 0,-45 46-38,0 0-1,-1-1 1,-1 0 0,0 0-1,-1-1 1,-1 0 0,0 0-1,-2-1 1,0 1 0,0-1-1,-2 0 1,0 0-1,-1 0 1,-3-28 0,1 34-83,0 1 1,-1 0 0,-1-1 0,0 1-1,0 0 1,-1 1 0,0-1-1,-1 1 1,0-1 0,-1 1-1,0 1 1,-1-1 0,0 1-1,0 0 1,-1 1 0,0 0-1,0 0 1,-1 1 0,0-1-1,-1 2 1,1 0 0,-1 0-1,-19-8 1,20 11-99,0 0 1,0 0-1,0 1 1,0 0-1,0 0 1,-1 1-1,1 0 1,0 1-1,-1 0 1,1 1-1,-1 0 1,-16 4-1,11-1-827,0 2-1,0-1 1,1 2-1,0 0 0,0 1 1,-23 16-1,-6 10-5237</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5.662"/>
    </inkml:context>
    <inkml:brush xml:id="br0">
      <inkml:brushProperty name="width" value="0.025" units="cm"/>
      <inkml:brushProperty name="height" value="0.025" units="cm"/>
    </inkml:brush>
  </inkml:definitions>
  <inkml:trace contextRef="#ctx0" brushRef="#br0">0 152 15439,'0'0'7372,"9"-8"-6705,152-134-85,-161 142-573,0 0 1,0 0-1,0 0 1,0 0-1,1 0 0,-1-1 1,0 1-1,0 0 0,0 0 1,0 0-1,0 0 0,1 0 1,-1 0-1,0 0 0,0 0 1,0 0-1,0-1 0,0 1 1,1 0-1,-1 0 1,0 0-1,0 0 0,0 0 1,1 0-1,-1 0 0,0 0 1,0 0-1,0 0 0,0 0 1,1 0-1,-1 1 0,0-1 1,0 0-1,0 0 0,0 0 1,1 0-1,-1 0 1,0 0-1,0 0 0,0 0 1,0 0-1,0 1 0,1-1 1,-1 0-1,0 0 0,0 0 1,0 0-1,0 0 0,0 1 1,0-1-1,0 0 0,0 0 1,0 0-1,0 0 1,1 1-1,-2 17 280,-9 30-67,8-37-152,-3 9-73,2 1 0,1-1 0,1 1-1,1 30 1,0-51-84,0 1 1,0 0-1,0-1 0,0 1 1,0 0-1,1-1 0,-1 1 1,0 0-1,1-1 0,-1 1 1,0 0-1,1-1 0,-1 1 1,0 0-1,1-1 0,-1 1 1,1-1-1,-1 1 0,1-1 1,0 0-1,-1 1 0,1-1 1,-1 1-1,1-1 0,0 0 1,-1 1-1,1-1 0,1 0 1,14 2-9375,-6-2-2593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6.021"/>
    </inkml:context>
    <inkml:brush xml:id="br0">
      <inkml:brushProperty name="width" value="0.025" units="cm"/>
      <inkml:brushProperty name="height" value="0.025" units="cm"/>
    </inkml:brush>
  </inkml:definitions>
  <inkml:trace contextRef="#ctx0" brushRef="#br0">1 1 19314,'0'0'8040,"10"4"-17009,5-7-544</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6.365"/>
    </inkml:context>
    <inkml:brush xml:id="br0">
      <inkml:brushProperty name="width" value="0.025" units="cm"/>
      <inkml:brushProperty name="height" value="0.025" units="cm"/>
    </inkml:brush>
  </inkml:definitions>
  <inkml:trace contextRef="#ctx0" brushRef="#br0">173 3 14157,'0'0'5248,"-9"-1"-3524,5 0-1675,0 1 1,0-1-1,0 1 0,0 0 0,1 0 0,-1 1 0,0-1 0,0 1 0,0-1 0,0 1 1,1 1-1,-1-1 0,0 0 0,1 1 0,-1 0 0,1 0 0,-1 0 0,1 0 0,0 0 1,0 1-1,0-1 0,0 1 0,1 0 0,-4 4 0,-6 7 43,2 0 1,0 0-1,-14 28 0,21-37-54,1 0 1,0 0-1,0 0 0,0 0 0,1 0 1,-1 1-1,1-1 0,1 1 1,-1-1-1,1 0 0,-1 1 0,2-1 1,-1 1-1,1-1 0,-1 1 1,3 6-1,-2-10-19,0 0 1,1-1-1,-1 1 1,0-1-1,0 1 1,1-1-1,-1 0 0,1 1 1,-1-1-1,1 0 1,0 0-1,-1 0 1,1 0-1,0 0 1,0-1-1,-1 1 1,1 0-1,0-1 0,0 1 1,0-1-1,0 0 1,0 0-1,0 1 1,0-1-1,0-1 1,0 1-1,0 0 1,0 0-1,0-1 0,0 1 1,2-2-1,3 1 40,0-1 0,-1 0 0,1-1 0,0 1 0,-1-1 0,1-1 0,6-4 0,-5 2-30,0-1-1,-1 0 1,0 0-1,-1 0 1,1-1 0,-2 0-1,1 0 1,-1-1-1,0 0 1,-1 0-1,0 0 1,0 0-1,-1-1 1,0 1 0,-1-1-1,0 0 1,0 1-1,-1-1 1,0-16-1,-1 25-30,0 1 1,0-1-1,0 1 0,0 0 0,0-1 0,0 1 0,0-1 0,0 1 0,0-1 0,-1 1 0,1 0 0,0-1 1,0 1-1,0 0 0,0-1 0,-1 1 0,1-1 0,0 1 0,-1 0 0,1-1 0,0 1 0,0 0 0,-1 0 1,1-1-1,0 1 0,-1 0 0,1 0 0,-1-1 0,1 1 0,0 0 0,-1 0 0,1 0 0,-1 0 0,1 0 1,0 0-1,-1 0 0,1 0 0,-1 0 0,1 0 0,-1 0 0,1 0 0,0 0 0,-1 0 0,1 0 0,-1 0 0,1 0 1,0 0-1,-1 0 0,1 1 0,-1-1 0,1 0 0,0 0 0,-1 0 0,1 1 0,0-1 0,-1 0 0,1 1 1,-22 18-284,19-14-87,1 0 0,-1 0 1,1 1-1,1-1 0,-1 1 0,-1 9 0,1 19-9276,2-26 1640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6.695"/>
    </inkml:context>
    <inkml:brush xml:id="br0">
      <inkml:brushProperty name="width" value="0.025" units="cm"/>
      <inkml:brushProperty name="height" value="0.025" units="cm"/>
    </inkml:brush>
  </inkml:definitions>
  <inkml:trace contextRef="#ctx0" brushRef="#br0">47 1 15759,'0'0'2242,"-20"47"288,11-21-480,2 4-832,-2-3-866,7 1-256,2-6-128,0-3-801,0-4-1345,6-9-480,-1-6-1602,0 0-3268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7.047"/>
    </inkml:context>
    <inkml:brush xml:id="br0">
      <inkml:brushProperty name="width" value="0.025" units="cm"/>
      <inkml:brushProperty name="height" value="0.025" units="cm"/>
    </inkml:brush>
  </inkml:definitions>
  <inkml:trace contextRef="#ctx0" brushRef="#br0">35 0 16752,'0'0'6219,"9"6"-4393,25 22-497,-33-26-1285,1 0-1,-1-1 1,0 1-1,1 0 0,-1 0 1,0 0-1,0 1 1,0-1-1,0 0 1,-1 0-1,1 0 1,-1 1-1,1-1 1,-1 0-1,0 1 1,1-1-1,-1 0 1,-1 1-1,1-1 1,0 0-1,0 1 1,-1-1-1,0 0 1,-1 5-1,0-1-23,-1 0-1,0 0 0,-1 0 1,1 0-1,-1-1 0,-6 8 1,-3 5-19,14-9-472,28-6-924,1-2 900,-23-1 458,0 1 0,1 1-1,-1-1 1,0 1 0,0 0 0,1 1-1,11 6 1,-18-9 58,0 1 0,1 0 0,-1 0 0,0 0 0,0 0 0,0 1 0,0-1 0,0 0 0,0 0 0,0 1 0,0-1 0,0 1 0,0-1-1,-1 0 1,1 1 0,0-1 0,-1 1 0,0 0 0,1-1 0,-1 1 0,0-1 0,0 1 0,0 0 0,0-1 0,0 1 0,0-1 0,0 1 0,0 0 0,-1-1 0,1 1 0,-1-1 0,1 1 0,-1-1 0,0 1 0,0-1 0,1 1-1,-1-1 1,0 0 0,0 1 0,0-1 0,0 0 0,-2 2 0,-5 6 451,-1 1-1,0-2 1,0 1 0,-1-1-1,0 0 1,-14 7 0,19-11-330,-1-1 0,0 0 0,1 0 0,-1 0 0,0-1 0,0 1 0,0-2 0,-1 1 0,1-1 0,0 0 0,-1 0 0,1 0 0,-13-2 1,18 1-192,1 0 0,0-1 0,-1 1 0,1 0 0,0-1 0,-1 1 0,1 0 1,0-1-1,0 1 0,-1-1 0,1 1 0,0-1 0,0 1 0,0-1 1,0 1-1,-1-1 0,1 1 0,0-1 0,0 1 0,0-1 0,0 1 0,0-1 1,0 1-1,0-1 0,1 1 0,-1-1 0,0 1 0,0 0 0,0-1 1,0 1-1,1-2 0,5-14-1916,27-23-5578,-14 14 1089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1.904"/>
    </inkml:context>
    <inkml:brush xml:id="br0">
      <inkml:brushProperty name="width" value="0.025" units="cm"/>
      <inkml:brushProperty name="height" value="0.025" units="cm"/>
    </inkml:brush>
  </inkml:definitions>
  <inkml:trace contextRef="#ctx0" brushRef="#br0">147 0 11723,'0'0'7837,"-11"1"-6054,2-1-1598,0 1 1,1 0-1,-1 1 1,1-1-1,-1 2 1,1-1-1,-13 7 1,17-7-148,1-1 0,-1 1-1,1 1 1,0-1 0,0 0 0,0 1 0,0-1-1,0 1 1,0 0 0,1 0 0,-1 0 0,1 0 0,0 1-1,0-1 1,0 1 0,1-1 0,-1 1 0,1-1-1,-1 1 1,1 0 0,1 0 0,-1 0 0,0 5-1,1-7-53,0 0 0,0 0 0,1 0 0,-1 0 0,1 1 0,-1-1 0,1 0 0,0 0 0,0 0 0,0 0 0,0-1 0,0 1 0,0 0 0,1 0 0,-1 0 0,0-1 0,1 1 0,0-1 0,-1 1-1,1-1 1,0 0 0,-1 0 0,1 1 0,0-1 0,0-1 0,0 1 0,0 0 0,0 0 0,0-1 0,1 1 0,2 0 0,13 2-193,0 0 1,-1-1 0,22 0-1,2 0-2,-40-2 223,-1 0 0,1 0 1,-1 0-1,1 0 1,0 0-1,-1 0 1,1 0-1,-1 0 0,1 0 1,-1 0-1,1 0 1,0 0-1,-1 1 1,1-1-1,-1 0 0,1 0 1,-1 1-1,1-1 1,-1 0-1,1 0 1,-1 1-1,1-1 0,-1 1 1,0-1-1,1 0 1,-1 1-1,1-1 1,-1 1-1,0-1 0,1 1 1,-1-1-1,0 1 1,0-1-1,0 1 1,1-1-1,-1 1 0,0 0 1,0-1-1,0 1 1,0-1-1,0 1 1,0-1-1,0 1 0,0 0 1,0-1-1,0 1 1,0-1-1,0 1 1,-1-1-1,1 1 0,0 0 1,0-1-1,0 1 1,-1-1-1,1 1 1,0-1-1,-1 1 0,1-1 1,-1 0-1,1 1 1,0-1-1,-1 1 1,1-1-1,-1 0 0,1 1 1,-1-1-1,1 0 1,-1 1-1,-34 24 1052,26-20-1105,-51 27 1367,56-30-1643,0 0 0,0-1 0,1 0 0,-1 1-1,0-2 1,0 1 0,0 0 0,0-1 0,0 0 0,0 0 0,0 0 0,-1 0 0,-6-2-1,2-6-5821,3-10-6038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7.374"/>
    </inkml:context>
    <inkml:brush xml:id="br0">
      <inkml:brushProperty name="width" value="0.025" units="cm"/>
      <inkml:brushProperty name="height" value="0.025" units="cm"/>
    </inkml:brush>
  </inkml:definitions>
  <inkml:trace contextRef="#ctx0" brushRef="#br0">102 1 16656,'0'0'10500,"-1"9"-9154,-8 43 144,4-26-1344,0 0-1,2 0 1,1 1 0,1-1 0,3 30 0,11-26-1268,-12-29 906,-1 0 0,1-1 0,-1 1 1,1 0-1,0-1 0,-1 1 0,1 0 1,0-1-1,0 1 0,-1-1 1,1 1-1,0-1 0,0 0 0,0 1 1,-1-1-1,1 0 0,0 1 0,2-1 1,2-7-6669,-4-13 1276,-1 16 3857,0-21-4527</inkml:trace>
  <inkml:trace contextRef="#ctx0" brushRef="#br0" timeOffset="1">0 63 9801,'0'0'15119,"40"-20"-14927,-12 20-128,6 3-32,0-1-64,3-1-1281,-3-1-1698,0-1-2402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8.093"/>
    </inkml:context>
    <inkml:brush xml:id="br0">
      <inkml:brushProperty name="width" value="0.025" units="cm"/>
      <inkml:brushProperty name="height" value="0.025" units="cm"/>
    </inkml:brush>
  </inkml:definitions>
  <inkml:trace contextRef="#ctx0" brushRef="#br0">226 8 5669,'-8'2'8093,"-14"1"-6589,2 2 0,-1 1 0,1 0 0,-32 15 0,47-19-1406,0 0-1,0 1 1,0 0 0,0 0-1,1 0 1,-1 0 0,1 1-1,0 0 1,0 0 0,0 0-1,0 0 1,1 1 0,0-1-1,0 1 1,0 0 0,0 0-1,1 0 1,0 0 0,0 1-1,0-1 1,0 0 0,1 1-1,0-1 1,0 8 0,1-11-87,0-1 1,0 1-1,0 0 1,1-1-1,-1 1 1,0-1-1,1 1 1,-1-1-1,1 1 1,-1-1-1,1 1 1,0-1-1,0 1 1,0-1-1,0 0 1,0 0-1,0 1 1,0-1-1,0 0 1,0 0-1,1 0 1,-1 0-1,2 1 1,1 0 15,0-1 0,0 1 0,0-1-1,0 0 1,0 0 0,0 0 0,0 0 0,1-1 0,3 0 0,3 0 16,-1 0 1,0-1-1,1 0 0,-1-1 0,0 0 1,0-1-1,11-4 0,-7 0-29,-1 0 0,0-1 0,0 0 0,-1-1 0,0-1 0,12-12 0,-19 18 21,0-1 0,0 0 0,-1-1 1,0 1-1,0-1 0,0 0 1,-1 0-1,0 0 0,0 0 0,0-1 1,-1 1-1,0-1 0,0 0 1,-1 0-1,2-10 0,-3 16-26,0 1-1,0-1 0,0 1 1,0-1-1,0 1 0,0-1 1,0 0-1,0 1 0,-1-1 1,1 1-1,0-1 0,0 1 1,0-1-1,-1 1 1,1 0-1,0-1 0,0 1 1,-1-1-1,1 1 0,0-1 1,-1 1-1,1 0 0,0-1 1,-1 1-1,1 0 0,-1-1 1,1 1-1,-1 0 0,1 0 1,-1-1-1,1 1 0,-1 0 1,1 0-1,-1 0 1,1 0-1,-1-1 0,-25 8 349,-19 21 61,38-21-499,0 0 0,1 0 0,0 1-1,-8 11 1,13-16 14,-1-1 1,1 1-1,0-1 0,-1 1 1,1 0-1,0 0 0,0-1 0,1 1 1,-1 0-1,1 0 0,-1 0 0,1 0 1,0 0-1,0 0 0,0-1 1,1 1-1,-1 0 0,1 0 0,0 3 1,1-4-364,-1-1 1,0 1 0,1-1-1,-1 0 1,1 0 0,0 0 0,-1 0-1,1 0 1,0 0 0,0 0-1,0-1 1,0 1 0,-1 0-1,1-1 1,0 0 0,0 1-1,0-1 1,0 0 0,0 0 0,0 0-1,0 0 1,0-1 0,4 0-1,-2 1-1219,22-1-10186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8.469"/>
    </inkml:context>
    <inkml:brush xml:id="br0">
      <inkml:brushProperty name="width" value="0.025" units="cm"/>
      <inkml:brushProperty name="height" value="0.025" units="cm"/>
    </inkml:brush>
  </inkml:definitions>
  <inkml:trace contextRef="#ctx0" brushRef="#br0">54 1 15759,'0'0'1954,"-34"60"-64,23-31-513,3-3-801,8-5-383,0-5-161,0-9-1730,10-7-3075,6 0-3138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8.829"/>
    </inkml:context>
    <inkml:brush xml:id="br0">
      <inkml:brushProperty name="width" value="0.025" units="cm"/>
      <inkml:brushProperty name="height" value="0.025" units="cm"/>
    </inkml:brush>
  </inkml:definitions>
  <inkml:trace contextRef="#ctx0" brushRef="#br0">138 34 15663,'0'0'2087,"-10"2"-629,0 2-1228,1-1 1,-1 1 0,1 0 0,0 1-1,1 0 1,-10 8 0,15-11-188,0 0 0,0 0 0,1 0 0,-1 0 0,1 1 0,0 0 0,-1-1 0,1 1 0,0 0 0,1 0 0,-1 0 0,0 0 0,1 0 0,0 0 0,0 1 0,0-1 0,0 0 0,0 1 0,1-1 0,-1 1 0,1-1 0,0 1 0,0-1 0,0 1 0,2 6 0,-1-8-44,0 0 1,0 0-1,1 0 1,-1 0-1,1 0 1,-1 0-1,1 0 1,0 0-1,0-1 1,0 1-1,0-1 1,0 1-1,0-1 1,0 0-1,1 0 1,-1 0-1,0 0 1,0 0-1,4 0 1,55 13-499,-46-11 79,9 1-258,44 11-390,-64-13 1016,0-1 0,0 0-1,0 1 1,0 0 0,0 0 0,-1 0 0,1 1 0,-1-1 0,1 1 0,-1-1 0,0 1-1,4 5 1,-5-6 75,-1 0-1,-1 0 1,1 0 0,0 0-1,0-1 1,-1 1-1,1 0 1,-1 1 0,0-1-1,1 0 1,-1 0 0,0 0-1,0 0 1,0 0-1,-1 0 1,1 0 0,0 0-1,-1 0 1,1 0-1,-1 0 1,0 0 0,0 0-1,0 0 1,0 0-1,0-1 1,0 1 0,0 0-1,0-1 1,-1 1-1,1-1 1,-1 1 0,1-1-1,-3 2 1,-5 4 330,0 1 1,0-2-1,-1 1 1,-16 7-1,16-8 75,0-1 0,-1 0 1,0-1-1,0 0 0,0 0 0,0-2 0,0 1 1,-1-1-1,1-1 0,-1 0 0,1 0 1,-1-1-1,-14-3 0,24 3-412,0-1-1,0 0 1,0 0-1,1 0 1,-1 0 0,0 0-1,1 0 1,-1 0-1,1-1 1,-1 1-1,1-1 1,-1 1 0,1-1-1,0 1 1,0-1-1,0 0 1,0 1 0,0-1-1,0 0 1,1 0-1,-1 0 1,0 0 0,1 0-1,-1 0 1,1 0-1,0 0 1,0 0-1,0 0 1,0 0 0,0 0-1,0 0 1,1 0-1,-1 0 1,1-2 0,0-2-18,1 0-1,-1 0 1,1 1 0,0-1 0,0 1 0,1-1 0,-1 1 0,1 0 0,1-1 0,3-4 0,20-15-19,1 1 0,0 2 0,2 1 0,38-21 0,33-23-146,-97 62 175,0-1 1,0 1-1,-1 0 1,1-1-1,-1 0 1,0 0-1,0 0 0,5-8 1,-8 11-4,1 0 1,-1 0-1,0 1 1,1-1-1,-1 0 0,0 0 1,0 0-1,0 0 1,0 0-1,0 0 0,0 0 1,0 0-1,0 0 1,0 0-1,0 0 1,0 0-1,0 0 0,-1 0 1,1 0-1,0 0 1,-1 1-1,1-1 0,-1 0 1,1 0-1,-1 0 1,1 1-1,-1-1 1,0 0-1,1 0 0,-1 1 1,0-1-1,0 1 1,1-1-1,-1 0 1,0 1-1,0 0 0,0-1 1,0 1-1,0-1 1,0 1-1,0 0 0,0 0 1,1 0-1,-1-1 1,0 1-1,0 0 1,0 0-1,0 0 0,0 0 1,-2 1-1,-13-3 211,0 0-1,-28 2 0,4 9-1843,39-8 1116,-1 0 0,0-1 0,1 1 1,-1 0-1,0 1 0,1-1 0,-1 0 0,1 0 1,0 1-1,-1-1 0,1 1 0,0-1 0,0 1 1,0-1-1,-2 4 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9.159"/>
    </inkml:context>
    <inkml:brush xml:id="br0">
      <inkml:brushProperty name="width" value="0.025" units="cm"/>
      <inkml:brushProperty name="height" value="0.025" units="cm"/>
    </inkml:brush>
  </inkml:definitions>
  <inkml:trace contextRef="#ctx0" brushRef="#br0">1 1 19731,'0'0'11210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9.612"/>
    </inkml:context>
    <inkml:brush xml:id="br0">
      <inkml:brushProperty name="width" value="0.025" units="cm"/>
      <inkml:brushProperty name="height" value="0.025" units="cm"/>
    </inkml:brush>
  </inkml:definitions>
  <inkml:trace contextRef="#ctx0" brushRef="#br0">131 49 5509,'0'0'17200,"-9"-6"-16692,7 5-495,1 0-4,-1-1-1,1 1 1,-1 0 0,0 0 0,0 0 0,1 0-1,-1 0 1,0 0 0,0 0 0,0 0 0,0 1-1,0-1 1,0 1 0,0-1 0,0 1 0,0 0-1,0 0 1,0 0 0,0 0 0,0 0 0,0 1-1,0-1 1,-1 0 0,1 1 0,1 0 0,-1-1-1,0 1 1,0 0 0,0 0 0,0 0 0,0 0-1,1 0 1,-1 1 0,1-1 0,-1 0 0,1 1-1,-1-1 1,1 1 0,0 0 0,-1-1 0,1 1-1,0 0 1,-1 2 0,-3 3 10,0 1 0,1-1 0,0 0 0,0 1 0,0 0 0,1 0 0,0 0 1,1 1-1,0-1 0,0 0 0,1 1 0,0 0 0,0 14 0,1-22-18,0 0 1,0 0-1,0 0 1,1 0-1,-1 0 1,0 0-1,1 0 1,-1 0-1,0 0 1,1 0-1,-1 0 1,1 0-1,0 0 1,-1-1-1,1 1 1,0 0-1,-1 0 1,1-1-1,0 1 1,0-1-1,0 1 1,0 0-1,-1-1 1,1 0-1,0 1 1,1 0-1,1-1 11,1 1 0,-1 0 0,0-1 0,0 0 0,0 0 0,0 0 0,0 0 0,6-1 0,0-1 19,1 0 1,-1-1-1,0 0 0,-1-1 1,11-4-1,-7 0 63,1 0 0,-1-1 0,-1-1-1,0 0 1,14-15 0,-23 23-21,1-1-1,0 0 1,-1 0-1,1-1 1,-1 1-1,0 0 1,0-1-1,0 0 1,-1 1-1,1-1 1,-1 0-1,0 0 1,0 0-1,0 0 1,0 1-1,-1-1 1,0 0-1,1 0 1,-2-1-1,1 1 1,0 0-1,-1 1 1,0-1-1,-2-8 1,2 11-69,0 0-1,0-1 1,-1 1 0,1 0-1,0 0 1,-1 0 0,1 0-1,-1 0 1,1 0 0,-1 0-1,1 1 1,-1-1 0,1 0-1,-1 1 1,0-1 0,0 1-1,1 0 1,-1 0 0,0-1-1,1 1 1,-1 0 0,0 1-1,0-1 1,1 0 0,-1 0-1,0 1 1,-2 0 0,0 0-16,1-1 0,-1 1 0,0 1 1,0-1-1,0 0 0,1 1 0,-1 0 1,1 0-1,-1 0 0,-4 4 0,6-3-203,-1 0-1,1 0 1,0 0-1,0 0 1,1 0-1,-1 0 1,0 1-1,1-1 1,0 1-1,0-1 1,0 1-1,0 4 1,2 26-8456,2-23 1357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19.941"/>
    </inkml:context>
    <inkml:brush xml:id="br0">
      <inkml:brushProperty name="width" value="0.025" units="cm"/>
      <inkml:brushProperty name="height" value="0.025" units="cm"/>
    </inkml:brush>
  </inkml:definitions>
  <inkml:trace contextRef="#ctx0" brushRef="#br0">52 1 14157,'0'0'2243,"-19"50"-162,8-23-991,4-1-930,-2-3-96,4-4-64,5-6-1602,0-9-2081,9-4-2371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20.314"/>
    </inkml:context>
    <inkml:brush xml:id="br0">
      <inkml:brushProperty name="width" value="0.025" units="cm"/>
      <inkml:brushProperty name="height" value="0.025" units="cm"/>
    </inkml:brush>
  </inkml:definitions>
  <inkml:trace contextRef="#ctx0" brushRef="#br0">1 83 15567,'0'0'2989,"1"-8"-565,0 5-2358,-1-1-1,1 0 1,0 1 0,1-1-1,-1 1 1,0 0 0,1-1 0,0 1-1,0 0 1,0 0 0,0 0 0,0 0-1,1 0 1,-1 1 0,1-1 0,0 1-1,0 0 1,0-1 0,0 1-1,0 1 1,0-1 0,0 0 0,1 1-1,-1-1 1,1 1 0,-1 0 0,1 0-1,-1 1 1,1-1 0,0 1-1,4 0 1,-3-1 26,0 0 0,0 1 0,0 0 0,0 0 0,-1 0 0,1 1 0,10 2 0,-14-2-51,1-1 0,-1 1 1,0 0-1,0 0 1,1 1-1,-1-1 0,0 0 1,0 0-1,0 0 1,0 1-1,0-1 1,0 0-1,-1 1 0,1-1 1,0 1-1,-1-1 1,1 1-1,-1 0 1,0-1-1,1 1 0,-1-1 1,0 1-1,0 0 1,0-1-1,0 1 0,0 0 1,-1 1-1,0 15 330,-1 0 0,-1 1-1,-1-1 1,0-1 0,-1 1 0,-1-1-1,-1 0 1,-1 0 0,-10 17 0,1 2 245,12-25-542,1 0 1,0-1-1,1 2 0,0-1 0,0 0 0,1 1 0,0 20 0,2-31-107,-1-1 1,1 0-1,0 1 0,0-1 1,0 0-1,0 1 0,0-1 1,0 0-1,0 1 0,0-1 1,0 0-1,0 1 0,0-1 0,0 0 1,0 1-1,0-1 0,1 0 1,-1 1-1,0-1 0,0 0 1,0 1-1,0-1 0,1 0 1,-1 0-1,0 1 0,0-1 1,0 0-1,1 1 0,-1-1 1,0 0-1,1 0 0,-1 0 1,0 1-1,0-1 0,1 0 1,-1 0-1,0 0 0,1 0 1,-1 0-1,0 0 0,1 0 1,-1 0-1,0 1 0,1-1 1,-1 0-1,1 0 0,-1-1 0,0 1 1,1 0-1,-1 0 0,0 0 1,1 0-1,-1 0 0,0 0 1,1 0-1,-1 0 0,0-1 1,0 1-1,1 0 0,-1 0 1,0 0-1,1-1 0,-1 1 1,0 0-1,1-1 0,15-18-3789,-11-15-5008,-5 15 2841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20.703"/>
    </inkml:context>
    <inkml:brush xml:id="br0">
      <inkml:brushProperty name="width" value="0.025" units="cm"/>
      <inkml:brushProperty name="height" value="0.025" units="cm"/>
    </inkml:brush>
  </inkml:definitions>
  <inkml:trace contextRef="#ctx0" brushRef="#br0">1 80 11883,'0'0'11980,"73"-16"-10827,-39 10-577,5 1-352,1-3-160,-1 4-31,-2-1-130,-3-1-1408,-3 2-769,-8-2-1410,4 1-4772</inkml:trace>
  <inkml:trace contextRef="#ctx0" brushRef="#br0" timeOffset="1">451 0 13132,'0'0'15663,"75"3"-15246,-41-3-321,3 0-32,-1 0-64,-2 0-513,-6 0-1409,-6 0-1056,-6-1-1218,-11 0-3011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21.043"/>
    </inkml:context>
    <inkml:brush xml:id="br0">
      <inkml:brushProperty name="width" value="0.025" units="cm"/>
      <inkml:brushProperty name="height" value="0.025" units="cm"/>
    </inkml:brush>
  </inkml:definitions>
  <inkml:trace contextRef="#ctx0" brushRef="#br0">0 40 14542,'0'0'9353,"47"-1"-7944,-14-8-640,0 1-481,2 0-192,-3 2-64,-3 1-256,-8 4-1634,-1 0-2114,-6 0-5092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2.296"/>
    </inkml:context>
    <inkml:brush xml:id="br0">
      <inkml:brushProperty name="width" value="0.025" units="cm"/>
      <inkml:brushProperty name="height" value="0.025" units="cm"/>
    </inkml:brush>
  </inkml:definitions>
  <inkml:trace contextRef="#ctx0" brushRef="#br0">107 71 7815,'0'0'8691,"8"-2"-4852,-5 2-3663,48-14 3434,-49 14-3541,-1 0 1,0 0-1,0-1 1,0 1 0,0 0-1,1-1 1,-1 1 0,0-1-1,0 0 1,0 1-1,0-1 1,0 0 0,0 1-1,0-1 1,-1 0 0,1 0-1,0 0 1,0 0-1,0 0 1,-1 0 0,1 0-1,-1 0 1,1 0 0,-1 0-1,1 0 1,-1-1-1,0 1 1,1 0 0,-1 0-1,0 0 1,0-1 0,0 1-1,0 0 1,0 0-1,0 0 1,0-1 0,0 1-1,-1 0 1,1 0-1,0 0 1,-1 0 0,0-2-1,-1 1-55,1 1-1,-1-1 1,0 1-1,0 0 1,0 0-1,0 0 1,1 0-1,-2 0 1,1 0-1,0 0 1,0 1 0,0-1-1,0 1 1,0-1-1,0 1 1,-1 0-1,1 0 1,-3 0-1,-41 4-126,40-2 119,0-1-1,0 1 1,0 1-1,0-1 0,1 1 1,-1 0-1,1 1 0,0-1 1,0 1-1,0 0 1,0 0-1,-4 6 0,6-7-2,0 0 0,0 1 0,1-1-1,-1 1 1,1-1 0,0 1 0,0 0 0,1 0-1,-1 0 1,1 0 0,0 0 0,0 0 0,0 0-1,0 0 1,1 1 0,-1-1 0,1 0-1,1 8 1,0-10 3,0 1-1,0-1 1,0 0 0,0 1-1,1-1 1,-1 0-1,1 0 1,-1 0-1,1 0 1,0 0 0,0-1-1,0 1 1,0 0-1,0-1 1,0 1-1,0-1 1,1 0 0,-1 0-1,0 0 1,1 0-1,-1 0 1,1 0 0,-1-1-1,1 1 1,-1-1-1,1 0 1,2 0-1,10 2 47,0-1 0,0-1 0,18-2-1,-16-1-27,-1 0 0,0-1 0,0-1-1,0 0 1,0-1 0,23-13 0,22-9 82,-98 67 514,33-35-577,0 0 0,1 0 1,0 1-1,0-1 0,0 1 0,1 0 0,-1 0 0,1 0 0,0 0 0,-1 6 0,4-10-13,1 0 1,-1 0-1,0 0 1,1-1-1,-1 1 1,1-1-1,-1 1 1,1-1-1,-1 0 1,1 1-1,-1-1 1,1 0-1,-1 0 1,1 0-1,-1 0 1,1 0-1,-1 0 1,1-1 0,-1 1-1,2-1 1,0 1 27,16-4 5,-1 0-1,1-1 1,-1-1 0,0-1-1,27-14 1,-30 13-212,0 1 0,1 1 0,-1 0 0,1 1 0,1 0 0,-1 2-1,31-4 1,-46 7 134,-1 0-1,1 0 1,0 0-1,-1 0 1,1 0-1,-1 0 1,1 0-1,-1 0 1,1 1-1,0-1 1,-1 0-1,1 0 1,-1 1-1,1-1 0,-1 0 1,1 1-1,-1-1 1,0 1-1,1-1 1,-1 0-1,1 1 1,-1-1-1,0 1 1,1-1-1,-1 1 1,0-1-1,0 1 1,1-1-1,-1 1 1,0 0-1,0-1 0,0 2 1,1 24 881,0 0-1955,-1-25 887,1-1 1,-1 1-1,0 0 0,0-1 1,0 1-1,1-1 1,-1 1-1,0 0 1,0-1-1,1 1 1,-1-1-1,1 1 1,-1-1-1,0 1 0,1-1 1,-1 0-1,1 1 1,-1-1-1,1 1 1,-1-1-1,1 0 1,0 0-1,-1 1 0,1-1 1,-1 0-1,1 0 1,0 0-1,-1 1 1,1-1-1,-1 0 1,2 0-1,13 0-6978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21.945"/>
    </inkml:context>
    <inkml:brush xml:id="br0">
      <inkml:brushProperty name="width" value="0.025" units="cm"/>
      <inkml:brushProperty name="height" value="0.025" units="cm"/>
    </inkml:brush>
  </inkml:definitions>
  <inkml:trace contextRef="#ctx0" brushRef="#br0">236 91 5157,'0'-8'7751,"0"3"-7348,0 0 353,0-1 1,0 1-1,0 0 0,-1-1 0,0 1 0,0 0 0,-4-10 0,4 13-617,0 0 0,0 1-1,0-1 1,-1 0 0,1 1-1,0-1 1,-1 1 0,0-1-1,1 1 1,-1 0 0,0 0-1,0 0 1,1 0 0,-1 0-1,0 0 1,0 0 0,0 1 0,0-1-1,0 1 1,-1-1 0,1 1-1,0 0 1,0 0 0,0 0-1,0 0 1,0 0 0,-3 1-1,-2 0-107,0 0 1,0 1-1,0 0 0,0 1 0,0 0 0,0 0 0,1 0 1,0 1-1,-1 0 0,1 0 0,1 0 0,-1 1 0,0 0 1,1 0-1,0 1 0,1-1 0,-6 8 0,2-3 99,1 1 1,1-1-1,0 1 0,0 0 0,1 1 1,0-1-1,1 1 0,0 0 0,-3 17 0,7-25-98,-1 0-1,0 0 1,1 0-1,0 0 1,0 0-1,0 0 1,1 0-1,-1 0 1,1 0 0,0-1-1,0 1 1,0 0-1,1 0 1,-1-1-1,1 1 1,0-1-1,3 6 1,-2-7-16,0 1 0,1 0 0,-1-1 1,1 0-1,-1 1 0,1-1 0,0-1 1,0 1-1,0-1 0,0 1 0,0-1 1,0 0-1,0-1 0,1 1 0,-1-1 1,4 0-1,3 1 38,0-1 0,-1-1 0,1 0 0,-1-1 1,1 0-1,-1 0 0,1-1 0,-1 0 0,0-1 0,-1 0 0,12-7 0,-17 9-2,0 0 1,0-1-1,0 0 0,0 1 0,0-2 0,-1 1 0,1 0 0,-1-1 0,0 1 0,0-1 0,0 0 0,0 0 0,-1 0 0,0-1 0,0 1 0,0 0 1,0-1-1,-1 0 0,1 1 0,-1-1 0,0 0 0,-1 1 0,1-1 0,-1 0 0,0 0 0,-1-8 0,0 11-66,0 0 0,0 0-1,0 0 1,-1 0 0,1 0-1,-1 0 1,1 1 0,-1-1-1,0 1 1,0-1 0,1 1-1,-1-1 1,0 1 0,0 0 0,0 0-1,0 0 1,-1 0 0,1 0-1,0 1 1,0-1 0,-4 0-1,-26-2-2474,31 3 2030,-1 0-1,1 0 1,-1 1 0,1-1-1,-1 0 1,1 1 0,0-1-1,-1 1 1,1-1 0,-1 1-1,1 0 1,0 0-1,0-1 1,-2 2 0,-1 8-5835,3 3-1239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22.334"/>
    </inkml:context>
    <inkml:brush xml:id="br0">
      <inkml:brushProperty name="width" value="0.025" units="cm"/>
      <inkml:brushProperty name="height" value="0.025" units="cm"/>
    </inkml:brush>
  </inkml:definitions>
  <inkml:trace contextRef="#ctx0" brushRef="#br0">25 0 11307,'0'0'7142,"-11"71"-5828,6-43-97,0-1-609,1 0-191,4-5-321,0-4-64,0-6-1025,9-9-1922,2-3-3619</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22.661"/>
    </inkml:context>
    <inkml:brush xml:id="br0">
      <inkml:brushProperty name="width" value="0.025" units="cm"/>
      <inkml:brushProperty name="height" value="0.025" units="cm"/>
    </inkml:brush>
  </inkml:definitions>
  <inkml:trace contextRef="#ctx0" brushRef="#br0">136 31 12075,'-8'0'4159,"-6"0"-3051,3-1-173,1 1 1,0 0 0,0 1-1,-21 3 1,29-3-860,0-1 0,0 1 1,0-1-1,0 1 0,0 0 0,0 0 0,0 0 0,0 0 0,0 0 1,0 1-1,1-1 0,-1 1 0,0-1 0,1 1 0,-1-1 0,1 1 0,0 0 1,-1 0-1,1 0 0,0 0 0,0 0 0,0 0 0,1 0 0,-1 0 1,0 0-1,1 0 0,-1 0 0,1 0 0,0 0 0,-1 5 0,2-5-69,-1 0 0,1-1 0,-1 1 0,1 0 0,-1 0 0,1-1 0,0 1 0,0-1 0,0 1 0,0 0 0,0-1 0,0 1 0,0-1 0,0 0 0,1 0 0,-1 1 0,1-1 0,-1 0 0,1 0 0,-1 0 0,3 1 0,43 19 194,-27-13-214,13 7-87,-20-11-69,-1 1 0,0 1 0,0 0 0,0 1 1,0 0-1,-1 1 0,0 0 0,-1 1 0,13 13 1,-22-20 141,1 0 1,-1 0 0,0 1 0,0-1 0,0 0 0,0 1-1,0-1 1,0 1 0,-1-1 0,1 1 0,-1 0-1,0-1 1,1 1 0,-1 0 0,-1-1 0,1 1-1,0-1 1,-1 1 0,1 0 0,-1-1 0,0 1-1,1-1 1,-1 1 0,-1-1 0,1 0 0,0 1-1,0-1 1,-1 0 0,0 0 0,1 0 0,-1 0-1,0 0 1,0 0 0,0-1 0,-3 3 0,-9 7 239,0 0-1,-1-1 1,-30 16 0,36-21-4,1-1 105,0 0-1,0-1 0,0 0 1,-1 0-1,1-1 0,-1 0 1,1 0-1,-1-1 0,-17 0 1,26 0-292,-1-1 0,0 0 0,1 0 0,-1 0 0,0 0 0,1 0 0,-1 0-1,1-1 1,-1 1 0,0 0 0,1 0 0,-1 0 0,1 0 0,-1-1 0,1 1 0,-1 0 0,1-1 0,-1 1 0,1 0 0,-1-1 0,1 1 0,-1-1 0,1 1 0,-1 0 0,1-1 0,0 1 0,-1-1 0,1 1 0,0-1 0,-1 0 0,1 0 0,4-20 62,-1 16-107,0 0 0,0 0 0,1 0-1,-1 1 1,1-1 0,5-4-1,71-49-133,-59 46 154,-1-2 1,-1 0 0,0-1-1,-1-1 1,0-1 0,-2-1 0,27-35-1,-40 50 70,-1-1-1,0 1 0,-1-1 1,1 0-1,0 1 1,-1-1-1,0 0 0,0 0 1,0 0-1,-1 0 1,1 0-1,-1 0 1,0 0-1,0 0 0,0 0 1,-1 0-1,1 0 1,-1 0-1,0 0 0,-1-4 1,0 5-35,0-1-1,0 1 1,0 0 0,0 0-1,-1 1 1,1-1 0,-1 0 0,1 1-1,-1-1 1,0 1 0,0 0 0,0 0-1,-1 0 1,1 0 0,0 1-1,-1-1 1,1 1 0,-1 0 0,1 0-1,-1 0 1,-6 0 0,-1 0-32,0 0-1,0 0 1,1 2 0,-1-1-1,-16 4 1,24-4-227,0 1 1,0 0-1,1 0 1,-1 0-1,0 0 1,1 0-1,-1 1 0,0-1 1,1 1-1,0-1 1,-4 4-1,5-4-177,0 1 0,0-1-1,0 0 1,1 1 0,-1-1 0,0 0-1,1 1 1,-1-1 0,1 1 0,-1-1 0,1 1-1,0-1 1,0 1 0,-1-1 0,1 1-1,0-1 1,0 1 0,1 0 0,-1-1-1,0 1 1,0-1 0,1 1 0,0 1-1,3 5-8243</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7:23.005"/>
    </inkml:context>
    <inkml:brush xml:id="br0">
      <inkml:brushProperty name="width" value="0.025" units="cm"/>
      <inkml:brushProperty name="height" value="0.025" units="cm"/>
    </inkml:brush>
  </inkml:definitions>
  <inkml:trace contextRef="#ctx0" brushRef="#br0">211 0 20884,'-8'1'993,"-3"2"-622,0 0 1,1 0 0,0 1-1,0 0 1,0 0 0,0 1 0,1 1-1,-1 0 1,1 0 0,1 1-1,-1 0 1,1 0 0,0 1-1,1 0 1,-9 12 0,10-12-341,1 0 0,0 1 0,0 0 0,0 0 0,1 0 0,1 0 0,0 0 0,0 1 0,0 0 0,2-1 0,-1 1 0,1 0 0,0 0 0,1 0 0,2 17 0,-1-23-28,0-1 1,0 0-1,1 0 0,-1 1 0,1-1 0,0 0 1,0-1-1,0 1 0,0 0 0,1 0 0,-1-1 1,1 0-1,-1 1 0,1-1 0,0 0 0,0 0 1,0 0-1,0-1 0,0 1 0,1-1 0,-1 0 1,0 0-1,1 0 0,-1 0 0,4 0 0,0 1-16,0-1 0,0 1-1,-1-2 1,1 1 0,0-1-1,0 0 1,0 0-1,0-1 1,0 0 0,0 0-1,0-1 1,7-2-1,-12 3 43,-1 1 0,1-1 0,0 1-1,-1-1 1,0 0 0,1 1 0,-1-1-1,1 0 1,-1 0 0,0 0 0,0 0-1,1 0 1,-1 0 0,0-1 0,0 1-1,0 0 1,0-1 0,0 1-1,-1 0 1,1-1 0,0 1 0,-1-1-1,1 1 1,-1-1 0,1 0 0,-1 1-1,0-1 1,1 1 0,-1-1 0,0 0-1,0 1 1,0-1 0,-1 0 0,1 1-1,0-1 1,-1 1 0,1-1 0,-1-1-1,-1 0 25,1 1-1,-1-1 0,0 1 1,0 0-1,0 0 0,0 0 1,0 0-1,-1 0 0,1 0 1,-1 0-1,1 1 0,-1-1 1,1 1-1,-1 0 0,0 0 0,0 0 1,0 0-1,0 0 0,-5 0 1,-7-1-345,1 1 0,0 1 1,-21 1-1,29 0-1152,-1 0 1,1 1-1,0-1 1,0 1-1,-11 5 1,10-3-8844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28.068"/>
    </inkml:context>
    <inkml:brush xml:id="br0">
      <inkml:brushProperty name="width" value="0.025" units="cm"/>
      <inkml:brushProperty name="height" value="0.025" units="cm"/>
    </inkml:brush>
  </inkml:definitions>
  <inkml:trace contextRef="#ctx0" brushRef="#br0">2 8 19282,'0'0'2461,"8"-2"-2018,-6 1-400,1 0-1,0 0 1,0 0-1,0 1 0,0-1 1,0 1-1,0-1 1,0 1-1,0 0 1,0 1-1,0-1 1,0 0-1,0 1 0,-1-1 1,1 1-1,0 0 1,0 0-1,0 0 1,-1 1-1,1-1 0,0 1 1,-1-1-1,1 1 1,-1 0-1,0 0 1,0 0-1,0 0 0,0 0 1,0 0-1,0 1 1,0-1-1,-1 1 1,1-1-1,-1 1 1,1 0-1,-1-1 0,0 1 1,0 3-1,0-3-24,0 0 0,0 1-1,0-1 1,-1 0-1,1 1 1,-1-1 0,0 0-1,0 1 1,0-1 0,-1 0-1,1 1 1,-1-1 0,0 0-1,0 1 1,0-1-1,0 0 1,-1 0 0,1 0-1,-1 0 1,1 0 0,-1 0-1,-4 3 1,6-5-19,0-1 0,0 1 0,0 0 0,0-1 0,-1 1 0,1-1 0,0 1 0,0 0 0,0-1 0,0 1 0,1 0-1,-1-1 1,0 1 0,0-1 0,0 1 0,0 0 0,0-1 0,1 1 0,-1-1 0,0 1 0,1-1 0,-1 1 0,0-1 0,1 1 0,-1-1 0,1 1 0,-1-1 0,1 1 0,-1-1 0,1 0 0,-1 1 0,1-1 0,-1 0 0,1 1 0,24 17-92,-21-15 83,20 12-106,30 26-524,-51-39 609,0 0-1,-1 1 1,1 0 0,-1-1-1,0 1 1,1 0-1,-1 0 1,-1 1-1,1-1 1,0 0-1,-1 0 1,0 1-1,0-1 1,2 8-1,-4-9 63,1-1 0,0 1 1,-1 0-1,1 0 0,-1-1 0,0 1 0,0 0 0,1-1 0,-1 1 0,0-1 0,0 1 0,0-1 0,-1 0 0,1 1 0,0-1 0,0 0 0,-1 0 0,1 0 1,-1 0-1,1 0 0,-1 0 0,1 0 0,-1 0 0,0-1 0,1 1 0,-1 0 0,0-1 0,-2 1 0,-59 12 1893,53-12-1498,-8 2 56,0 0-1,-1-2 1,1 0-1,-26-3 1,43 2-578,1 0 0,0 0 0,-1 0 0,1 0 0,0 0 0,-1 0 0,1 0 0,0-1 0,-1 1 0,1 0 0,0 0 0,0 0 0,-1 0 0,1-1 0,0 1 0,0 0 0,-1 0 0,1-1 1,0 1-1,0 0 0,0 0 0,-1-1 0,1 1 0,0 0 0,0-1 0,0 1 0,0 0 0,0 0 0,0-1 0,0 1 0,0 0 0,0-1 0,0 1 0,0 0 0,0-1 0,0 1 0,0 0 0,0-1 0,0 1 0,0 0 0,0-1 0,0 1 0,0 0 0,0-1 0,0 1 0,1 0 0,-1 0 0,0-1 0,0 1 0,0 0 0,1 0 0,-1-1 0,0 1 0,0 0 0,1 0 0,-1 0 1,0-1-2,14-14-5701,4-1-2375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28.543"/>
    </inkml:context>
    <inkml:brush xml:id="br0">
      <inkml:brushProperty name="width" value="0.025" units="cm"/>
      <inkml:brushProperty name="height" value="0.025" units="cm"/>
    </inkml:brush>
  </inkml:definitions>
  <inkml:trace contextRef="#ctx0" brushRef="#br0">470 0 10090,'-10'2'875,"-14"2"-619,1 2-1,0 1 1,0 0-1,1 2 1,0 1 0,0 0-1,1 2 1,1 0-1,0 1 1,0 2 0,2 0-1,0 0 1,0 2-1,2 0 1,-17 23 0,20-24-192,0 0 1,1 1 0,1 1 0,1 0 0,0 0 0,2 1 0,0 1 0,1-1 0,1 1-1,0 0 1,2 1 0,0-1 0,2 1 0,0-1 0,1 1 0,1 0 0,1 0 0,5 24-1,-3-33 5,1 0-1,0 0 1,0 0-1,1-1 0,1 0 1,0 0-1,1 0 1,0-1-1,0 0 0,1 0 1,1 0-1,0-1 0,0-1 1,0 0-1,1 0 1,0-1-1,1 0 0,0 0 1,0-1-1,0-1 1,0 0-1,24 7 0,-17-7 175,1-1-1,-1 0 1,0-2-1,1 0 1,0-1-1,-1-1 1,1 0-1,-1-2 1,1 0-1,-1-1 1,1-1-1,-1 0 1,0-1-1,32-15 1,-28 8 28,0-1 0,-1 0 0,0-1 0,-1-2 0,-1 0-1,-1-1 1,0-1 0,-1 0 0,-1-1 0,18-28 0,-24 31-199,-1 0 0,0-1 0,-1 0-1,-1 0 1,-1-1 0,-1 0 0,0 0-1,-1 0 1,-1-1 0,0 1 0,-2-1 0,0 0-1,-1 1 1,-4-29 0,2 35-140,-1 0 1,0 0-1,-1 1 1,0 0-1,0 0 0,-1 0 1,-1 0-1,0 1 1,0 0-1,-1 0 0,-1 0 1,1 1-1,-1 0 1,-1 1-1,0 0 0,0 0 1,0 1-1,-1 0 1,0 1-1,-15-8 1,11 8-346,1 0 0,-1 1 0,0 1 0,0 0 0,0 1 0,0 1 0,-18-2 1,18 4-471,0 0-1,0 0 1,0 2 0,0-1 0,0 2 0,0 0 0,-21 8 0,-28 16-6703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1.064"/>
    </inkml:context>
    <inkml:brush xml:id="br0">
      <inkml:brushProperty name="width" value="0.025" units="cm"/>
      <inkml:brushProperty name="height" value="0.025" units="cm"/>
    </inkml:brush>
  </inkml:definitions>
  <inkml:trace contextRef="#ctx0" brushRef="#br0">1 209 14125,'0'0'7762,"11"3"-6278,-7-2-1397,0 1-1,0-1 0,0 0 0,1-1 0,-1 1 1,0-1-1,1 0 0,-1 0 0,0 0 0,1 0 0,-1-1 1,0 0-1,1 0 0,-1 0 0,0-1 0,0 1 0,0-1 1,0 0-1,0 0 0,4-3 0,19-15 22,-1-1-1,-1-1 1,-1-1-1,-2-1 1,0 0-1,23-36 1,-45 59-108,0 1 1,0 0 0,0 0-1,0 0 1,0-1 0,0 1-1,0 0 1,0 0-1,0 0 1,0-1 0,0 1-1,1 0 1,-1 0-1,0 0 1,0 0 0,0-1-1,0 1 1,0 0-1,0 0 1,0 0 0,0 0-1,0-1 1,1 1 0,-1 0-1,0 0 1,0 0-1,0 0 1,0 0 0,0 0-1,1 0 1,-1-1-1,0 1 1,0 0 0,0 0-1,1 0 1,-1 0-1,0 0 1,0 0 0,0 0-1,0 0 1,1 0 0,-1 0-1,0 0 1,0 0-1,0 0 1,1 0 0,-1 0-1,0 0 1,0 0-1,0 0 1,0 0 0,1 1-1,-1-1 1,0 0-1,0 0 1,0 0 0,0 0-1,1 0 1,-1 0 0,0 0-1,0 1 1,0-1-1,0 0 1,0 0 0,1 19 44,-6 28 9,2-29-62,-1 4-176,0 0 1,2 1 0,1-1 0,1 32 0,1-52 27,-1-1 0,0 1 0,0-1 0,1 1 0,-1-1 0,1 1 0,0-1 0,-1 0 0,1 1 0,0-1 0,0 0 0,0 1 0,-1-1 0,1 0 0,1 0 0,-1 0 0,0 0 0,0 0 0,0 0 0,0 0 0,1 0 0,-1-1 0,1 1 0,-1 0 0,2 0 0,25 0-8365,-10-6-2866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1.404"/>
    </inkml:context>
    <inkml:brush xml:id="br0">
      <inkml:brushProperty name="width" value="0.025" units="cm"/>
      <inkml:brushProperty name="height" value="0.025" units="cm"/>
    </inkml:brush>
  </inkml:definitions>
  <inkml:trace contextRef="#ctx0" brushRef="#br0">72 1 19154,'0'0'3518,"7"0"-2861,-4 0-527,3 0 20,-1 0-1,0 0 1,1 0-1,-1 1 1,0 0-1,8 2 1,-12-3-135,0 0 0,0 1 0,0-1-1,0 1 1,-1-1 0,1 1 0,0-1 0,0 1 0,-1-1 0,1 1 0,0 0 0,-1-1 0,1 1 0,-1 0 0,1-1 0,-1 1-1,1 0 1,-1 0 0,1 0 0,-1 1 0,1 0-8,-1 0-1,0-1 1,-1 1 0,1 0-1,0-1 1,0 1-1,-1 0 1,1-1 0,-1 1-1,1 0 1,-1-1-1,0 1 1,0-1 0,0 1-1,-2 2 1,-5 7 189,-1-1 0,0 0 0,-18 15 0,-26 28 569,50-49-746,0-1 1,0 1-1,1 0 0,0 0 1,0 0-1,0 0 1,0 1-1,1-1 0,0 0 1,-1 1-1,1-1 1,1 1-1,-1 6 0,1-10-12,1 1-1,-1 0 1,1 0 0,-1-1-1,1 1 1,0-1-1,0 1 1,0-1-1,0 1 1,0-1 0,0 1-1,0-1 1,0 0-1,1 1 1,-1-1-1,0 0 1,1 0 0,-1 0-1,1 0 1,-1 0-1,1 0 1,0-1-1,-1 1 1,1-1-1,0 1 1,-1-1 0,1 1-1,0-1 1,0 0-1,-1 0 1,4 0-1,65 1-850,-63-1 443,2-1-567,0 0 0,-1 0 0,1 0 1,-1-1-1,0-1 0,14-5 0,12-8-6084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1.761"/>
    </inkml:context>
    <inkml:brush xml:id="br0">
      <inkml:brushProperty name="width" value="0.025" units="cm"/>
      <inkml:brushProperty name="height" value="0.025" units="cm"/>
    </inkml:brush>
  </inkml:definitions>
  <inkml:trace contextRef="#ctx0" brushRef="#br0">1 199 8712,'0'0'16453,"11"-5"-15230,7-6-1095,0-1 1,-1 0 0,0-1 0,-1-1 0,-1-1-1,0 0 1,25-34 0,-32 38-118,19-27 86,-21 34-111,-13 25-112,-5 3-26,2 1 1,0-1-1,2 2 1,1-1 0,1 1-1,1 0 1,-3 43-1,8-68 55,0-1-1,0 0 0,0 1 1,0-1-1,0 0 1,0 1-1,0-1 1,0 0-1,0 1 1,0-1-1,0 0 0,0 1 1,0-1-1,1 0 1,-1 1-1,0-1 1,0 0-1,0 0 1,0 1-1,1-1 1,-1 0-1,0 0 0,0 1 1,0-1-1,1 0 1,-1 0-1,0 0 1,0 1-1,1-1 1,-1 0-1,0 0 1,1 0-1,-1 0 0,0 1 1,0-1-1,1 0 1,-1 0-1,0 0 1,1 0-1,-1 0 1,0 0-1,1 0 0,-1 0 1,0 0-1,1 0 1,-1 0-1,0 0 1,1 0-1,-1-1 1,1 1-220,10 0-6089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2.120"/>
    </inkml:context>
    <inkml:brush xml:id="br0">
      <inkml:brushProperty name="width" value="0.025" units="cm"/>
      <inkml:brushProperty name="height" value="0.025" units="cm"/>
    </inkml:brush>
  </inkml:definitions>
  <inkml:trace contextRef="#ctx0" brushRef="#br0">59 0 15887,'0'0'4997,"-16"52"-2755,5-23-641,1 0-63,-1 1-801,6 1-513,-1-2-192,6-3 0,0-4-32,0-2 32,0-8-801,0-5-993,6-7-832,-1 0-1826,4-13-4036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2.627"/>
    </inkml:context>
    <inkml:brush xml:id="br0">
      <inkml:brushProperty name="width" value="0.025" units="cm"/>
      <inkml:brushProperty name="height" value="0.025" units="cm"/>
    </inkml:brush>
  </inkml:definitions>
  <inkml:trace contextRef="#ctx0" brushRef="#br0">27 17 7911,'0'0'11051,"57"-17"-8553,-33 25-928,-8 18-129,-4 12 1,-3 12-578,-7 7-319,-2 3-161,0 5-160,-7-5-160,3-1 1,2-4-610,-1-9-1377,1-8-768,-2-10-2884,-3-5-9768</inkml:trace>
  <inkml:trace contextRef="#ctx0" brushRef="#br0" timeOffset="1">1 763 14862,'0'0'10250,"57"-7"-17393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3.358"/>
    </inkml:context>
    <inkml:brush xml:id="br0">
      <inkml:brushProperty name="width" value="0.025" units="cm"/>
      <inkml:brushProperty name="height" value="0.025" units="cm"/>
    </inkml:brush>
  </inkml:definitions>
  <inkml:trace contextRef="#ctx0" brushRef="#br0">129 0 16816,'0'0'2130,"-10"23"2103,-2-4-2780,8-14-1358,1 0 1,-1 0-1,1 0 1,0 0-1,1 0 1,-1 1-1,1 0 1,0-1-1,-2 11 1,9-13-67,1-1 0,-1 1 0,0-2 0,1 1 0,-1-1 0,1 1 0,9 0 0,-3 0-42,-6-1-26,0 1-1,0 0 1,-1 0 0,1 0 0,0 1 0,-1-1-1,0 1 1,0 1 0,0-1 0,6 6-1,-10-8 41,1 1-1,-1 0 0,1 0 0,-1 0 0,1 0 0,-1 0 0,0 0 1,0 0-1,0 1 0,0-1 0,-1 0 0,1 1 0,0-1 1,-1 0-1,0 1 0,0-1 0,1 1 0,-1-1 0,-1 0 0,1 1 1,0-1-1,-1 1 0,1-1 0,-1 0 0,0 1 0,1-1 0,-1 0 1,-3 4-1,1 0 161,-1 0 0,0-1 0,0 0 0,0 0 1,-1 0-1,0 0 0,0-1 0,0 0 0,-1 0 0,1 0 1,-1-1-1,0 1 0,0-1 0,0-1 0,0 1 0,-13 2 1,15-4-336,-1 0 0,0 0 0,0-1 0,0 1 1,1-1-1,-1 0 0,0-1 0,0 1 0,1-1 0,-9-2 1,10 2-459,0 0 1,0-1-1,0 1 1,0-1-1,0 0 0,1 1 1,-1-1-1,0-1 1,1 1-1,0 0 1,-1 0-1,1-1 1,0 0-1,0 1 1,1-1-1,-4-5 1,-6-23-11413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3.752"/>
    </inkml:context>
    <inkml:brush xml:id="br0">
      <inkml:brushProperty name="width" value="0.025" units="cm"/>
      <inkml:brushProperty name="height" value="0.025" units="cm"/>
    </inkml:brush>
  </inkml:definitions>
  <inkml:trace contextRef="#ctx0" brushRef="#br0">1 27 17328,'0'0'6246,"67"-9"-4900,-38 8-97,3 0-737,-2-1-416,4 1-64,0-3-1249,-3 0-2883,-6 0-4484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4.077"/>
    </inkml:context>
    <inkml:brush xml:id="br0">
      <inkml:brushProperty name="width" value="0.025" units="cm"/>
      <inkml:brushProperty name="height" value="0.025" units="cm"/>
    </inkml:brush>
  </inkml:definitions>
  <inkml:trace contextRef="#ctx0" brushRef="#br0">0 231 16047,'0'0'9796,"13"-6"-8680,12-6-1055,-1-1 0,0-2 0,-1 0 0,-1-2 0,0 0 0,32-34 0,-40 35-79,-5 7-11,-1-1-1,0 0 1,0-1-1,9-17 0,-24 82 329,-1-24-548,2 1-1,1-1 1,-2 58-1,8-76-3337,8-8-2723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4.437"/>
    </inkml:context>
    <inkml:brush xml:id="br0">
      <inkml:brushProperty name="width" value="0.025" units="cm"/>
      <inkml:brushProperty name="height" value="0.025" units="cm"/>
    </inkml:brush>
  </inkml:definitions>
  <inkml:trace contextRef="#ctx0" brushRef="#br0">1 1 15951,'0'0'6438,"68"4"-4516,-31-4-1249,4 1-513,2-1-128,-2 1-96,-3-1-1794,-10 0-2370,-8 0-5701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4.826"/>
    </inkml:context>
    <inkml:brush xml:id="br0">
      <inkml:brushProperty name="width" value="0.025" units="cm"/>
      <inkml:brushProperty name="height" value="0.025" units="cm"/>
    </inkml:brush>
  </inkml:definitions>
  <inkml:trace contextRef="#ctx0" brushRef="#br0">0 217 14061,'0'0'10704,"9"-2"-9193,8-3-1293,0 0 1,-1-1 0,0-1-1,0 0 1,-1-1 0,0-1-1,0 0 1,15-14 0,-10 6-294,0 0 1,-1-1-1,-1-1 1,0-1-1,15-24 1,-48 66-424,-56 93 257,65-104 86,1 0 0,0 1 0,0-1 0,2 1-1,-1 0 1,1 0 0,1 0 0,-1 20 0,3-31 55,0-1 0,0 0 0,0 1 0,0-1 0,0 0 0,0 1 0,0-1 0,0 0 0,0 1 0,0-1 0,0 0 0,0 1 0,0-1 0,0 0 0,0 1 0,0-1 0,1 0 0,-1 1 0,0-1 0,0 0 0,0 1 0,1-1 0,-1 0 0,0 0 0,0 1 0,1-1 0,-1 0 1,0 0-1,1 0 0,-1 0 0,0 1 0,1-1 0,-1 0 0,0 0 0,1 0 0,-1 0 0,0 0 0,1 0 0,-1 0 0,0 0 0,1 0 0,-1 0 0,0 0 0,1 0 0,-1 0 0,0 0 0,1 0 0,-1 0 0,0 0 0,1 0 0,0-1 0,-1 1-77,11-2-5663</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5.277"/>
    </inkml:context>
    <inkml:brush xml:id="br0">
      <inkml:brushProperty name="width" value="0.025" units="cm"/>
      <inkml:brushProperty name="height" value="0.025" units="cm"/>
    </inkml:brush>
  </inkml:definitions>
  <inkml:trace contextRef="#ctx0" brushRef="#br0">1 179 13132,'0'0'13645,"11"-3"-13239,3-2-371,-1 1 1,-1-2-1,1 1 1,-1-2-1,0 1 0,0-2 1,15-12-1,89-94-275,-127 148-193,-5-4 572,8-17 30,1 0 0,0 0 0,1 1 0,0 0 0,1 1 0,0-1 0,2 1 0,-5 29 1,8-43-161,0 0 1,0-1 0,0 1-1,0 0 1,0-1 0,0 1 0,0 0-1,0 0 1,1-1 0,-1 1 0,0 0-1,0-1 1,0 1 0,1 0-1,-1-1 1,0 1 0,1-1 0,-1 1-1,1-1 1,-1 1 0,1 0 0,-1-1-1,1 1 1,-1-1 0,1 0-1,-1 1 1,1-1 0,0 1 0,-1-1-1,2 1 1,23-5-734,3-11-2193,-10 2-3363,4-11-6660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5.805"/>
    </inkml:context>
    <inkml:brush xml:id="br0">
      <inkml:brushProperty name="width" value="0.025" units="cm"/>
      <inkml:brushProperty name="height" value="0.025" units="cm"/>
    </inkml:brush>
  </inkml:definitions>
  <inkml:trace contextRef="#ctx0" brushRef="#br0">157 26 11435,'0'0'11568,"-9"-6"-10762,7 5-763,-1-1-20,1 0 0,0 0 0,-1 0 0,1 1 0,-1-1 0,1 1 0,-1 0 0,0 0 0,0 0 0,0 0 0,1 0 0,-1 0 0,0 1 0,0-1 0,0 1 0,0 0 0,0 0 0,0 0 0,0 1 0,0-1 0,0 0 0,0 1 0,0 0 0,0 0 0,1 0 0,-1 0 0,0 0 1,1 1-1,-1-1 0,1 1 0,-3 2 0,0-1 77,0 1 1,0 0 0,1 0-1,-1 0 1,1 1 0,0 0-1,0 0 1,1 0 0,0 0-1,0 0 1,0 1 0,0-1-1,-2 9 1,5-14-97,0 1 0,0 0 0,0-1 1,0 1-1,0-1 0,0 1 0,0-1 0,0 1 1,1 0-1,-1-1 0,0 1 0,0-1 0,0 1 1,1-1-1,-1 1 0,0-1 0,0 1 0,1-1 0,-1 1 1,0-1-1,1 1 0,-1-1 0,1 1 0,-1-1 1,1 0-1,-1 1 0,1-1 0,-1 0 0,1 1 0,-1-1 1,1 0-1,25 5 198,25-10-202,-39 0-483,0 0 1,-1-1-1,0 0 0,-1-1 0,1 0 0,-1-1 0,16-16 1,-25 23 410,0 13-1237,-6 7 1556,1-4-29,0 0 1,1 1-1,1-1 1,0 1-1,2-1 1,-1 1-1,2-1 1,3 21-1,-2-15 123,-1 0 1,-1 0-1,-4 35 0,3-55-227,0 1 1,0-1 0,0 0 0,0 1-1,0-1 1,0 0 0,-1 0 0,1 0-1,0 0 1,-1 0 0,1 0 0,-1 0-1,1 0 1,-1-1 0,1 1 0,-1 0-1,0-1 1,1 0 0,-1 1 0,0-1-1,1 0 1,-1 0 0,0 0 0,1 0-1,-1 0 1,0 0 0,1 0 0,-1 0-1,-2-2 1,-4 2 144,1-1 0,0 0 0,-1-1 0,1 0 0,-10-4 0,14 5-297,0-1-1,-1 0 1,1 0 0,1-1-1,-1 1 1,0 0-1,0-1 1,1 0-1,0 0 1,-1 1-1,1-1 1,0-1 0,1 1-1,-1 0 1,-1-4-1,2 5-242,1 1-1,0-1 1,-1 1 0,1-1-1,0 1 1,0-1 0,0 1-1,0-1 1,0 1 0,0-1-1,1 1 1,-1-1 0,0 1-1,1-1 1,0-1 0,1 1-434,-1 0 1,0 1 0,0-1-1,1 0 1,-1 1-1,1-1 1,-1 1 0,1 0-1,0-1 1,-1 1-1,1 0 1,0 0-1,3-1 1,18-7-9701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6.147"/>
    </inkml:context>
    <inkml:brush xml:id="br0">
      <inkml:brushProperty name="width" value="0.025" units="cm"/>
      <inkml:brushProperty name="height" value="0.025" units="cm"/>
    </inkml:brush>
  </inkml:definitions>
  <inkml:trace contextRef="#ctx0" brushRef="#br0">40 0 16335,'0'0'5702,"-23"58"-3428,16-35-929,-2-1-640,9-3-545,0-1-128,0-3-705,3-3-1697,10-9-1121,1-3-3620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6.476"/>
    </inkml:context>
    <inkml:brush xml:id="br0">
      <inkml:brushProperty name="width" value="0.025" units="cm"/>
      <inkml:brushProperty name="height" value="0.025" units="cm"/>
    </inkml:brush>
  </inkml:definitions>
  <inkml:trace contextRef="#ctx0" brushRef="#br0">1 22 13869,'0'0'9631,"9"0"-8905,2 0-586,17 0 4,0 0 0,-1-2 0,1-1 0,-1-1-1,31-8 1,-57 11 214,-5 15 352,-17 20-391,8-14-182,0 1-1,2 0 1,0 0 0,1 1-1,2 1 1,-12 41 0,19-54-487,-7 31 92,-1-20-6838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6.823"/>
    </inkml:context>
    <inkml:brush xml:id="br0">
      <inkml:brushProperty name="width" value="0.025" units="cm"/>
      <inkml:brushProperty name="height" value="0.025" units="cm"/>
    </inkml:brush>
  </inkml:definitions>
  <inkml:trace contextRef="#ctx0" brushRef="#br0">1 61 15471,'0'0'8007,"55"-3"-7046,-21 1-512,3-2-321,8-2-64,-2-1-513,-2-3-1665,-4-3-1825,-8-3-3012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3.061"/>
    </inkml:context>
    <inkml:brush xml:id="br0">
      <inkml:brushProperty name="width" value="0.025" units="cm"/>
      <inkml:brushProperty name="height" value="0.025" units="cm"/>
    </inkml:brush>
  </inkml:definitions>
  <inkml:trace contextRef="#ctx0" brushRef="#br0">0 219 17072,'8'1'2963,"94"15"-2785,0-4 0,132-2 0,-161-8-370,683-26 321,-4-58 1744,-432 43-875,1407-56 1377,-1370 94-5087,-320-3-1078,-14-11-4249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7.180"/>
    </inkml:context>
    <inkml:brush xml:id="br0">
      <inkml:brushProperty name="width" value="0.025" units="cm"/>
      <inkml:brushProperty name="height" value="0.025" units="cm"/>
    </inkml:brush>
  </inkml:definitions>
  <inkml:trace contextRef="#ctx0" brushRef="#br0">43 31 10218,'0'0'16485,"-4"4"-15962,4-4-514,-1 0 1,1 0-1,-1 0 0,1 0 1,-1 1-1,1-1 1,-1 0-1,1 0 1,0 1-1,-1-1 0,1 0 1,0 0-1,-1 1 1,1-1-1,0 1 1,-1-1-1,1 0 0,0 1 1,-1-1-1,1 1 1,0-1-1,0 1 1,0-1-1,-1 0 0,1 1 1,0-1-1,0 1 1,0-1-1,0 1 0,0-1 1,0 1-1,0-1 1,0 1-1,0-1 1,0 1-1,0-1 0,0 1 1,0-1-1,1 1 1,-1-1-1,0 1 1,0-1-1,1 1 0,26-1 316,-13-3-260,0 0-1,-1-1 1,19-8 0,-15 2-33,-13 8-101,0-1-1,0 1 1,0 0 0,0 0-1,0 0 1,0 0-1,1 1 1,7-2-1,-14 30-485,-41 74 543,1-3 83,33-73-123,-6 21-1423,7-16-4183,5-23 757,-5-4-1756</inkml:trace>
  <inkml:trace contextRef="#ctx0" brushRef="#br0" timeOffset="1">0 223 10890,'0'0'10026,"59"-30"-9994,-25 29-128,4 1-1378,-3-3-2017,3 0-3684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7.827"/>
    </inkml:context>
    <inkml:brush xml:id="br0">
      <inkml:brushProperty name="width" value="0.025" units="cm"/>
      <inkml:brushProperty name="height" value="0.025" units="cm"/>
    </inkml:brush>
  </inkml:definitions>
  <inkml:trace contextRef="#ctx0" brushRef="#br0">1 16 17072,'0'0'1660,"8"3"-1654,10 3 2,2 0 0,-1-1 1,0-1-1,40 3 0,94-3 17,-105-3 15,1141-22 1541,-428 1-199,362 10 57,0 11 3646,-1006 2-6452,-116-2 187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9.293"/>
    </inkml:context>
    <inkml:brush xml:id="br0">
      <inkml:brushProperty name="width" value="0.025" units="cm"/>
      <inkml:brushProperty name="height" value="0.025" units="cm"/>
    </inkml:brush>
  </inkml:definitions>
  <inkml:trace contextRef="#ctx0" brushRef="#br0">11 227 12812,'-6'8'1345,"2"-3"2825,17-8-1902,18-11-1449,-1-1-1,-1-2 1,46-33-1,-35 22-696,103-78 545,-143 106-644,1-1 1,-1 1-1,0-1 0,1 1 1,-1-1-1,0 1 0,1 0 1,-1-1-1,0 1 0,1 0 1,-1-1-1,1 1 0,-1 0 1,1-1-1,-1 1 0,1 0 1,-1 0-1,1 0 0,-1 0 1,1-1-1,-1 1 0,1 0 1,0 0-1,-1 0 0,1 0 1,-1 0-1,1 0 0,-1 0 1,2 1-1,-5 15 137,-22 39-308,19-44 263,-23 44-80,20-41-34,1 1 0,0 0 1,1 1-1,0 0 0,2 0 0,-7 30 0,11-46-45,1 1 0,0-1 0,0 1-1,0-1 1,0 0 0,0 1 0,0-1 0,0 1-1,0-1 1,0 1 0,0-1 0,0 0 0,0 1-1,1-1 1,-1 0 0,0 1 0,0-1 0,0 1-1,0-1 1,1 0 0,-1 1 0,0-1 0,0 0-1,1 1 1,-1-1 0,0 0 0,1 0 0,-1 1-1,0-1 1,1 0 0,-1 0 0,0 0-1,1 1 1,-1-1 0,1 0 0,17-2-1686,16-16-3901,-9-8-3322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39.681"/>
    </inkml:context>
    <inkml:brush xml:id="br0">
      <inkml:brushProperty name="width" value="0.025" units="cm"/>
      <inkml:brushProperty name="height" value="0.025" units="cm"/>
    </inkml:brush>
  </inkml:definitions>
  <inkml:trace contextRef="#ctx0" brushRef="#br0">0 146 10218,'0'0'13196,"10"1"-11851,-4 0-1238,1-1-1,-1 0 0,1 0 0,0-1 0,-1 0 0,1 0 0,-1 0 1,0-1-1,1 0 0,-1 0 0,0-1 0,0 0 0,0 0 0,0 0 1,-1 0-1,6-6 0,12-6 191,-2-1-1,0-2 1,-1 0 0,25-29 0,-73 92-352,20-34 52,0 0 1,0 0-1,2 1 1,-1 0-1,2 0 1,-1 0-1,2 1 1,0 0-1,0 0 1,1 0-1,-2 16 0,5-28-27,0-1-1,0 1 1,0-1-1,0 1 0,1-1 1,-1 1-1,0-1 0,0 1 1,0-1-1,0 1 0,1-1 1,-1 1-1,0-1 1,0 1-1,1-1 0,-1 0 1,0 1-1,1-1 0,-1 1 1,0-1-1,1 0 0,-1 1 1,1-1-1,-1 0 0,1 1 1,-1-1-1,1 0 1,-1 0-1,1 0 0,-1 1 1,1-1-1,-1 0 0,1 0 1,-1 0-1,1 0 0,-1 0 1,1 0-1,-1 0 1,1 0-1,-1 0 0,1 0 1,-1 0-1,1-1 0,24-9-7787,-10-4-1529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0.396"/>
    </inkml:context>
    <inkml:brush xml:id="br0">
      <inkml:brushProperty name="width" value="0.025" units="cm"/>
      <inkml:brushProperty name="height" value="0.025" units="cm"/>
    </inkml:brush>
  </inkml:definitions>
  <inkml:trace contextRef="#ctx0" brushRef="#br0">198 46 16367,'0'0'5323,"-6"-8"-3439,4 5-1776,-1-1-1,0 1 0,0 0 1,0 0-1,0 0 0,0 0 1,-1 1-1,1-1 0,-1 1 1,1 0-1,-6-2 0,7 3-100,-1 1-1,0-1 0,1 1 1,-1 0-1,1 0 0,-1 0 1,0 0-1,1 0 0,-1 0 1,0 1-1,1-1 0,-1 1 1,1 0-1,-1 0 1,1 0-1,0 0 0,-1 0 1,1 1-1,0-1 0,0 0 1,-1 1-1,1 0 0,1 0 1,-4 2-1,2-1-6,1-1-1,-1 1 1,1-1 0,0 1-1,0 0 1,0 0 0,0 0-1,0 0 1,1 0 0,-1 1-1,1-1 1,0 0 0,0 1-1,0-1 1,-1 8 0,3-11 6,-1 1 0,1 0 1,0 0-1,-1-1 1,1 1-1,0 0 0,-1-1 1,1 1-1,0 0 1,0-1-1,0 1 0,-1-1 1,1 0-1,0 1 0,0-1 1,0 0-1,0 1 1,0-1-1,0 0 0,0 0 1,0 0-1,0 0 1,0 0-1,0 0 0,0 0 1,0 0-1,1-1 1,30-1 219,-26 1-245,0 0 0,0-1-1,0-1 1,-1 1-1,1 0 1,-1-1-1,0 0 1,6-5-1,29-13-621,-49 61-299,1-17 1220,1-1 1,2 1-1,0 0 0,1 0 0,0 30 1,4-53-257,0 1 0,0 0 0,0-1 0,0 1 0,0-1 0,-1 1 1,1-1-1,0 1 0,0-1 0,0 1 0,-1-1 0,1 1 0,0-1 1,-1 1-1,1-1 0,0 0 0,-1 1 0,1-1 0,-1 1 0,1-1 1,0 0-1,-1 0 0,1 1 0,-1-1 0,1 0 0,-1 1 0,1-1 0,-1 0 1,1 0-1,-2 0 0,-23 1 552,-21-12-133,17 2-677,-16-4 929,34 8-2307,17 3-2773,17 1 1427,8-3-2177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0.745"/>
    </inkml:context>
    <inkml:brush xml:id="br0">
      <inkml:brushProperty name="width" value="0.025" units="cm"/>
      <inkml:brushProperty name="height" value="0.025" units="cm"/>
    </inkml:brush>
  </inkml:definitions>
  <inkml:trace contextRef="#ctx0" brushRef="#br0">15 0 17104,'0'0'6086,"-11"58"-5061,8-41-481,3-3-447,0-1-65,0-3-161,3 1-1216,4-8-1506,1-3-2786,0 0-4004</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1.114"/>
    </inkml:context>
    <inkml:brush xml:id="br0">
      <inkml:brushProperty name="width" value="0.025" units="cm"/>
      <inkml:brushProperty name="height" value="0.025" units="cm"/>
    </inkml:brush>
  </inkml:definitions>
  <inkml:trace contextRef="#ctx0" brushRef="#br0">54 18 16688,'0'0'9993,"10"-1"-9870,104-15 197,-113 16-321,-1 0 0,1 0 0,-1 1 0,1-1 0,-1 0 0,0 1 0,1-1 0,-1 0 0,0 1 0,1-1 0,-1 1 0,0-1 0,1 1 0,-1-1 0,0 0 0,0 1 0,1-1 0,-1 1 0,0-1 0,0 1 0,0-1 0,0 1 0,0-1 0,0 1 0,0-1 0,0 1 0,0 0 0,0-1 0,0 1 0,0-1 0,0 1 0,0-1 0,0 1 0,-1 0 0,-1 18 52,-35 85 79,-5 22-301,38-111-1707,1 0 0,1 0 0,-1 24 0,3-52-4545</inkml:trace>
  <inkml:trace contextRef="#ctx0" brushRef="#br0" timeOffset="1">0 192 11050,'0'0'11499,"74"0"-10314,-37 0-928,2 0-193,1-4-545,-3-4-1248,-5-1-1635,-5-4-2401,-2-4-5670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1.445"/>
    </inkml:context>
    <inkml:brush xml:id="br0">
      <inkml:brushProperty name="width" value="0.025" units="cm"/>
      <inkml:brushProperty name="height" value="0.025" units="cm"/>
    </inkml:brush>
  </inkml:definitions>
  <inkml:trace contextRef="#ctx0" brushRef="#br0">1 0 15599,'0'0'9886,"8"4"-9229,8 0-603,0 0 0,1-1 0,-1-1 0,1-1-1,-1 0 1,1-1 0,-1-1 0,1 0 0,-1-1 0,28-8 0,-43 10-66,-1 0 1,0 0-1,1-1 0,-1 1 1,0 0-1,1 0 1,-1 0-1,0 0 1,1 0-1,-1 0 0,0 0 1,1 0-1,-1 0 1,1 0-1,-1 0 1,0 0-1,1 0 0,-1 0 1,0 0-1,1 1 1,-1-1-1,0 0 1,1 0-1,-1 0 1,0 1-1,1-1 0,-1 0 1,0 0-1,0 0 1,1 1-1,-1-1 1,0 0-1,0 1 0,1-1 1,-1 0-1,0 1 1,0-1-1,0 0 1,0 1-1,1 0 0,-5 20-27,-22 30 445,21-42-352,-26 44 421,20-37-357,1 0 1,1 1 0,0 0 0,2 0 0,-1 1 0,2 0 0,-8 35 0,14-49 496,0 0-3497,0-22-16360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1.816"/>
    </inkml:context>
    <inkml:brush xml:id="br0">
      <inkml:brushProperty name="width" value="0.025" units="cm"/>
      <inkml:brushProperty name="height" value="0.025" units="cm"/>
    </inkml:brush>
  </inkml:definitions>
  <inkml:trace contextRef="#ctx0" brushRef="#br0">1 39 15022,'0'0'8905,"73"-3"-8009,-34 0-607,3 2-225,2-1 0,6-4-1409,2-3-3076,3-5-7718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2.189"/>
    </inkml:context>
    <inkml:brush xml:id="br0">
      <inkml:brushProperty name="width" value="0.025" units="cm"/>
      <inkml:brushProperty name="height" value="0.025" units="cm"/>
    </inkml:brush>
  </inkml:definitions>
  <inkml:trace contextRef="#ctx0" brushRef="#br0">1 42 18449,'0'0'3844,"59"0"-3524,-20-1-256,9-2 225,6-1 159,-1 0-384,1 1 0,-13-2-64,-11 1-480,-10-1-1762,-18 0-2723,-2-3-4996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2.157"/>
    </inkml:context>
    <inkml:brush xml:id="br0">
      <inkml:brushProperty name="width" value="0.025" units="cm"/>
      <inkml:brushProperty name="height" value="0.025" units="cm"/>
    </inkml:brush>
  </inkml:definitions>
  <inkml:trace contextRef="#ctx0" brushRef="#br0">110 9 4164,'0'0'17729,"0"-9"-11206,-4 57-6550,-1-2-1,-2 1 0,-17 56 1,16-70 25,3-13 20,-1-1 0,-1 0 1,-1 0-1,-12 19 0,20-37-9,0-1-1,0 1 1,0 0 0,0-1 0,0 1 0,0-1 0,-1 1-1,1-1 1,0 1 0,0-1 0,-1 1 0,1-1-1,0 1 1,-1-1 0,1 1 0,-1-1 0,1 0-1,-1 1 1,1-1 0,0 0 0,-1 1 0,1-1-1,-1 0 1,0 0 0,1 1 0,-1-1 0,1 0-1,-1 0 1,1 0 0,-1 0 0,0 1 0,-3-19 332,9-33-89,4 23-255,1 0-1,1 0 0,1 1 0,2 0 1,0 1-1,2 0 0,1 2 0,1 0 1,41-43-1,-58 66-4,0 0 0,0 0 0,-1 0 0,1 0 1,0 0-1,0 0 0,0 0 0,0 1 0,0-1 0,1 0 0,-1 0 0,0 1 0,0-1 1,0 1-1,1-1 0,-1 1 0,0-1 0,1 1 0,-1 0 0,0 0 0,1 0 1,-1 0-1,0 0 0,1 0 0,-1 0 0,0 0 0,1 0 0,-1 0 0,0 1 0,1-1 1,-1 1-1,0-1 0,0 1 0,1-1 0,-1 1 0,0 0 0,0 0 0,0-1 0,0 1 1,0 0-1,0 0 0,0 0 0,0 0 0,0 0 0,0 0 0,-1 0 0,1 1 1,0-1-1,-1 0 0,1 0 0,-1 1 0,1-1 0,-1 0 0,0 2 0,2 3 3,0 0 0,-1-1 0,1 1-1,-2 0 1,1 0 0,-1 0 0,1 0-1,-2 0 1,1 0 0,-1-1 0,-1 10 0,-2-8 29,0 0 0,0-1 0,0 1 0,0-1 1,-1 0-1,0-1 0,0 1 0,-1-1 1,0 0-1,0 0 0,0-1 0,-7 5 1,5-4 24,1-1 1,-1 1-1,0-2 1,0 1-1,-1-1 1,1 0-1,-1-1 1,1 0-1,-1 0 1,-9 0-1,18-2-74,-1 0 0,0 1 0,1-1 0,-1 0 1,1 0-1,-1 0 0,1 0 0,-1 0 0,0 0 0,1-1 0,-1 1 0,1 0 1,-1 0-1,1 0 0,-1 0 0,1-1 0,-1 1 0,1 0 0,-1-1 0,1 1 1,-1 0-1,1-1 0,-1 1 0,1 0 0,0-1 0,-1 1 0,1-1 0,-1 1 1,1-1-1,0 1 0,0-1 0,-1 1 0,1-1 0,0 1 0,0-1 0,0 1 1,0-1-1,-1 1 0,1-1 0,0 0 0,0 1 0,0-1 0,0 1 0,0-1 1,0 1-1,1-1 0,-1 0 0,0 1 0,0-1 0,0 1 0,0-1 0,1 1 1,-1-2-1,20-25-5257,0 13-184,4-1-3071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2.548"/>
    </inkml:context>
    <inkml:brush xml:id="br0">
      <inkml:brushProperty name="width" value="0.025" units="cm"/>
      <inkml:brushProperty name="height" value="0.025" units="cm"/>
    </inkml:brush>
  </inkml:definitions>
  <inkml:trace contextRef="#ctx0" brushRef="#br0">0 41 14574,'0'0'6374,"84"6"-5125,-37-9-96,10-7-448,2 2-577,-6 0-64,6 1-192,-16 2-1634,-4-1-3651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2.926"/>
    </inkml:context>
    <inkml:brush xml:id="br0">
      <inkml:brushProperty name="width" value="0.025" units="cm"/>
      <inkml:brushProperty name="height" value="0.025" units="cm"/>
    </inkml:brush>
  </inkml:definitions>
  <inkml:trace contextRef="#ctx0" brushRef="#br0">1 214 11755,'0'0'12027,"12"1"-10414,2-1-1430,1-1 1,-1-1 0,1 0-1,-1 0 1,0-2 0,1 0-1,-2 0 1,1-1-1,16-9 1,1-2-79,0-1-1,-2-1 1,0-2-1,0 0 0,-2-3 1,39-39-1,-77 96-354,-4-4 247,1 1 0,1 0 0,-8 36 0,18-55-834,0 1 1,1 0-1,0 18 1,17-30-8888,2-2-2856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3.296"/>
    </inkml:context>
    <inkml:brush xml:id="br0">
      <inkml:brushProperty name="width" value="0.025" units="cm"/>
      <inkml:brushProperty name="height" value="0.025" units="cm"/>
    </inkml:brush>
  </inkml:definitions>
  <inkml:trace contextRef="#ctx0" brushRef="#br0">85 0 11211,'0'0'10922,"-45"54"-9737,31-38-96,1 1-737,6 0-320,2-1 0,5-3-352,0-3-1345,7-4-1250,7-6-1730,1 0-864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3.642"/>
    </inkml:context>
    <inkml:brush xml:id="br0">
      <inkml:brushProperty name="width" value="0.025" units="cm"/>
      <inkml:brushProperty name="height" value="0.025" units="cm"/>
    </inkml:brush>
  </inkml:definitions>
  <inkml:trace contextRef="#ctx0" brushRef="#br0">75 0 11915,'0'0'13117,"-5"8"-12285,-1 1-626,-8 15 458,-19 42 0,30-59-568,0 0 1,1 0-1,0 0 1,0 1-1,0-1 0,1 1 1,0-1-1,1 1 1,-1-1-1,1 1 0,1-1 1,1 10-1,-2-15-95,1 0-1,0 1 1,-1-1 0,1 0-1,0-1 1,0 1 0,0 0-1,0 0 1,0 0-1,1 0 1,-1-1 0,0 1-1,1-1 1,-1 1 0,1-1-1,0 1 1,-1-1-1,1 0 1,0 0 0,0 0-1,0 0 1,0 0 0,0 0-1,0-1 1,0 1-1,0-1 1,0 1 0,0-1-1,0 0 1,0 0 0,1 0-1,-1 0 1,0 0-1,0 0 1,0 0 0,0-1-1,0 1 1,0-1 0,4-1-1,37-19-2625,-13-8-3807,-15 3-183</inkml:trace>
  <inkml:trace contextRef="#ctx0" brushRef="#br0" timeOffset="1">182 133 14446,'0'0'5637,"-52"58"-3395,38-38-320,1-4-577,8 0-672,5-1-513,0-5-64,5-1-32,11-4-320,6-2-1250,-3-3-896,8 0 128,2-3-2402,3-10-2691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4.001"/>
    </inkml:context>
    <inkml:brush xml:id="br0">
      <inkml:brushProperty name="width" value="0.025" units="cm"/>
      <inkml:brushProperty name="height" value="0.025" units="cm"/>
    </inkml:brush>
  </inkml:definitions>
  <inkml:trace contextRef="#ctx0" brushRef="#br0">228 0 7079,'0'0'11210,"-12"5"-9341,-6 2-1339,1 1 0,1 1 0,0 1-1,0 0 1,1 1 0,0 1 0,-23 23 0,32-28-432,0-1 0,0 1 0,1 0 1,-1 0-1,1 1 0,1-1 0,0 1 0,0 0 0,0 0 0,1 1 0,0-1 0,1 1 0,0-1 0,0 1 1,1 0-1,0 0 0,0 0 0,1 0 0,1-1 0,1 13 0,-1-17-87,1 1-1,1 0 1,-1-1 0,1 0-1,0 1 1,0-1 0,0 0-1,0 0 1,1-1 0,0 1-1,-1-1 1,1 0 0,0 0-1,1 0 1,-1 0 0,1-1-1,4 3 1,-7-4 0,0 0-1,1 0 1,-1 1 0,0-1-1,0 0 1,1-1 0,-1 1 0,1 0-1,-1-1 1,1 1 0,-1-1-1,1 0 1,-1 0 0,1 0-1,-1 0 1,1 0 0,-1-1-1,1 1 1,-1-1 0,0 0-1,1 1 1,-1-1 0,0 0-1,1 0 1,-1-1 0,0 1-1,0 0 1,0-1 0,0 1 0,0-1-1,0 0 1,0 0 0,-1 1-1,1-1 1,1-3 0,-2 2-9,1 1 1,-1-1-1,0 0 1,0 0-1,-1 0 1,1-1-1,-1 1 1,1 0-1,-1 0 1,0 0 0,0 0-1,0-1 1,-1 1-1,1 0 1,-1 0-1,1 0 1,-1 0-1,0 0 1,0 0 0,-1 0-1,1 0 1,-1 0-1,1 1 1,-1-1-1,0 1 1,0-1-1,0 1 1,0-1-1,-1 1 1,1 0 0,0 0-1,-1 0 1,-3-2-1,2 2-807,1 1 0,0-1-1,-1 0 1,1 1 0,-1 0 0,0 0 0,1 0-1,-1 0 1,0 1 0,-6-1 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4.330"/>
    </inkml:context>
    <inkml:brush xml:id="br0">
      <inkml:brushProperty name="width" value="0.025" units="cm"/>
      <inkml:brushProperty name="height" value="0.025" units="cm"/>
    </inkml:brush>
  </inkml:definitions>
  <inkml:trace contextRef="#ctx0" brushRef="#br0">247 0 17969,'0'0'4260,"-57"44"-2947,30-18 97,-5 4-482,3 4-671,1-1-193,3-2 0,0-1-64,12-5 0,2-5 0,11-5-288,0-5-641,0-7-993,6-3-1217,3-7-4068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4.673"/>
    </inkml:context>
    <inkml:brush xml:id="br0">
      <inkml:brushProperty name="width" value="0.025" units="cm"/>
      <inkml:brushProperty name="height" value="0.025" units="cm"/>
    </inkml:brush>
  </inkml:definitions>
  <inkml:trace contextRef="#ctx0" brushRef="#br0">187 36 16207,'0'0'7746,"-5"-5"-7714,2 2-11,0 0 0,0 0 0,-1 1 0,1-1-1,-1 1 1,0 0 0,1 0 0,-1 0 0,0 0-1,0 0 1,-1 1 0,1 0 0,0 0 0,0 0-1,-1 1 1,1-1 0,0 1 0,-1 0 0,1 0-1,0 1 1,-1-1 0,1 1 0,0 0 0,0 0-1,-1 0 1,1 1 0,0-1 0,-6 4 0,6-2 159,-1 1 1,1-1-1,-1 1 1,1 0-1,0 0 1,1 0-1,-1 0 1,1 1-1,0-1 0,0 1 1,0 0-1,1 0 1,-1 0-1,1 0 1,0 0-1,1 1 1,-1-1-1,1 1 1,0-1-1,0 9 1,2-12-163,-1-1-1,1 1 1,0-1 0,-1 1-1,1-1 1,0 1 0,0-1-1,0 0 1,0 0 0,0 0-1,0 1 1,1-1 0,-1 0-1,0 0 1,1 0 0,-1-1 0,0 1-1,1 0 1,-1 0 0,1-1-1,-1 1 1,1-1 0,0 0-1,-1 1 1,1-1 0,-1 0-1,4 0 1,48 4 293,-49-4-295,-4 0-16,13 0 43,1 0 0,0-1 0,-1-1 0,24-5 0,-35 7-11,0-1-1,0 1 1,0-1 0,0 0 0,0 0 0,1 0 0,-1 0 0,-1 0-1,1 0 1,0 0 0,0-1 0,0 1 0,-1-1 0,1 1 0,-1-1-1,1 0 1,-1 0 0,1 0 0,-1 0 0,0 0 0,0 0 0,0 0-1,0 0 1,-1 0 0,1 0 0,0 0 0,-1 0 0,0-1 0,1 1-1,-1 0 1,0 0 0,0-1 0,0 1 0,0 0 0,-1 0 0,1-1-1,-1-1 1,0 1-54,0 1 0,-1-1 0,1 1 0,0 0 0,-1-1 0,1 1-1,-1 0 1,0 0 0,0 0 0,0 0 0,0 0 0,0 0 0,0 1 0,0-1 0,-1 1-1,1-1 1,0 1 0,-1 0 0,1 0 0,-1 0 0,0 0 0,-4 0 0,5 0-274,-1 1 1,0-1-1,1 1 1,-1 0-1,0 0 1,1 0-1,-1 1 1,0-1 0,1 0-1,-5 2 1,5-1-200,1-1 0,-1 1 1,1 0-1,-1 0 0,1 0 1,0 0-1,-1 0 0,1 0 1,0 0-1,-1 0 0,1 0 1,0 1-1,0-1 0,0 0 1,0 1-1,0-1 0,0 3 1,-7 16-6067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1:45.031"/>
    </inkml:context>
    <inkml:brush xml:id="br0">
      <inkml:brushProperty name="width" value="0.025" units="cm"/>
      <inkml:brushProperty name="height" value="0.025" units="cm"/>
    </inkml:brush>
  </inkml:definitions>
  <inkml:trace contextRef="#ctx0" brushRef="#br0">209 90 10570,'0'0'8451,"-9"-9"-4453,7 7-3893,-9-9 717,-2-1-1,1 2 1,-19-13 0,26 20-710,1 0-1,-1 1 0,0-1 1,0 1-1,0 0 0,0 0 1,0 1-1,0-1 0,-1 1 1,1 0-1,0 1 0,-1-1 1,1 1-1,-1 0 0,1 1 1,-11 1-1,14-1-104,1-1-1,-1 1 1,0 0-1,0-1 1,1 1-1,-1 0 1,0 0-1,1 0 1,-1 1-1,1-1 1,0 0 0,-1 0-1,1 1 1,0-1-1,0 1 1,0-1-1,0 1 1,0 0-1,0-1 1,0 1-1,0 0 1,1 0-1,-1-1 1,1 1 0,-1 0-1,1 0 1,0 0-1,-1 0 1,1 0-1,0-1 1,1 1-1,-1 0 1,0 0-1,0 0 1,1 0-1,-1 0 1,1-1 0,0 3-1,1 1 21,-1 1 1,1-1-1,1 0 0,-1 0 0,1-1 1,-1 1-1,1 0 0,1-1 0,-1 0 1,1 0-1,7 7 0,-2-4-4,0-1 0,1-1 0,0 0 0,0 0 0,1-1 0,-1 0-1,1 0 1,0-1 0,0-1 0,0 0 0,0-1 0,1 0 0,-1 0 0,0-1 0,0-1 0,18-3 0,-27 4-54,-1 0 1,0 0-1,1 0 0,-1-1 1,0 1-1,1-1 1,-1 1-1,0-1 0,1 1 1,-1-1-1,0 0 1,0 1-1,0-1 0,0 0 1,0 0-1,0 0 1,0 0-1,0 0 0,0 0 1,0 0-1,-1-1 1,1 1-1,0 0 0,-1 0 1,1 0-1,-1-1 1,1 1-1,-1 0 1,1-1-1,-1 1 0,0 0 1,0-1-1,0 1 1,0-1-1,0 1 0,0 0 1,0-1-1,0 1 1,-1 0-1,1-1 0,-1-1 1,0 1-377,-1-1 1,1 0 0,-1 1-1,0 0 1,1-1 0,-1 1-1,0 0 1,0 0 0,-1 0-1,1 0 1,0 0-1,-1 1 1,1-1 0,-1 1-1,1-1 1,-1 1 0,0 0-1,-3-1 1,-30-5-7276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2:56.232"/>
    </inkml:context>
    <inkml:brush xml:id="br0">
      <inkml:brushProperty name="width" value="0.025" units="cm"/>
      <inkml:brushProperty name="height" value="0.025" units="cm"/>
    </inkml:brush>
  </inkml:definitions>
  <inkml:trace contextRef="#ctx0" brushRef="#br0">4 1 16111,'0'0'1575,"-1"8"-635,0 1-714,0 0 0,0-1 0,1 1 0,0 0 0,1-1 0,0 1 0,0-1 0,1 1 0,0-1 0,1 1 0,3 9 0,35 55 734,2-2 1,85 106 0,-77-112-246,-2 3 1,64 122-1,-111-186-686,9 16 592,-9-44-3556,-7 4-3018,-4 10-1162,3 5-2553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2:57.075"/>
    </inkml:context>
    <inkml:brush xml:id="br0">
      <inkml:brushProperty name="width" value="0.025" units="cm"/>
      <inkml:brushProperty name="height" value="0.025" units="cm"/>
    </inkml:brush>
  </inkml:definitions>
  <inkml:trace contextRef="#ctx0" brushRef="#br0">297 91 12524,'0'0'2562,"1"-9"-47,-1 2-2240,1 2 137,0 1 0,-1-1 1,0 0-1,0 0 1,-1 0-1,0 0 1,-1-6-1,1 9-302,1 0-1,-1 1 1,0-1-1,0 1 1,0-1 0,0 1-1,0-1 1,0 1-1,0 0 1,-1 0 0,1-1-1,-1 1 1,1 0 0,0 0-1,-1 0 1,0 0-1,1 1 1,-1-1 0,1 0-1,-1 1 1,0-1-1,0 1 1,1 0 0,-1-1-1,0 1 1,0 0-1,1 0 1,-4 0 0,1 1-100,0 0 0,0 0 0,0 0 0,0 1 0,0-1 0,0 1 0,0 0 0,1 0 0,-1 0 1,0 1-1,1-1 0,0 1 0,0 0 0,0 0 0,0 0 0,0 0 0,0 0 0,1 1 0,0-1 0,0 1 0,0 0 0,0-1 1,-2 8-1,-2 2 30,1 0 0,0 1 0,1-1 0,0 1 1,2 0-1,-2 15 0,3-24-12,1 0 0,0 0 0,0 0 1,0 0-1,1 0 0,-1 0 0,1 0 0,1 0 1,-1-1-1,1 1 0,-1 0 0,1-1 0,1 1 1,-1-1-1,1 1 0,-1-1 0,5 5 0,-4-7 7,0 0 0,0 0 0,0 0 0,0 0 0,1 0 0,-1 0 0,0-1 0,1 0 0,-1 0 0,1 0 0,0 0 0,-1 0 0,1-1 0,0 0 0,-1 1 0,1-1 0,0-1 0,-1 1 1,1 0-1,0-1 0,-1 0 0,1 0 0,-1 0 0,6-2 0,-3 0 96,0-1 0,0 1 1,0-1-1,0 0 0,-1 0 1,1-1-1,-1 0 1,0 0-1,-1 0 0,1 0 1,-1-1-1,0 0 1,-1 0-1,1 0 0,-1 0 1,0 0-1,-1-1 1,1 1-1,-1-1 0,-1 0 1,1 1-1,-1-1 1,0 0-1,0-12 0,-1 13-81,0-1-1,-1 1 0,1-1 0,-1 1 0,0-1 0,-1 1 0,1 0 0,-1 0 1,-1 0-1,1 0 0,-1 0 0,-3-6 0,3 9-89,0-1 0,1 1 0,-1-1 1,-1 1-1,1 0 0,0 0 0,-1 1 0,1-1 0,-1 1 0,0-1 0,0 1 0,0 0 1,0 1-1,0-1 0,0 1 0,-1 0 0,1 0 0,-8-1 0,4 1-287,-1 1 0,0-1 0,1 2 0,-1-1-1,0 1 1,1 1 0,-1 0 0,1 0 0,-1 0 0,1 1 0,0 0-1,-10 6 1,2 1-1189,0 0-1,1 1 1,1 1-1,-22 22 1,-4 8-5024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3.904"/>
    </inkml:context>
    <inkml:brush xml:id="br0">
      <inkml:brushProperty name="width" value="0.025" units="cm"/>
      <inkml:brushProperty name="height" value="0.025" units="cm"/>
    </inkml:brush>
  </inkml:definitions>
  <inkml:trace contextRef="#ctx0" brushRef="#br0">43 115 3107,'-10'5'4943,"7"-4"-4021,1 0 0,0 0 0,-1 0 0,1 0 0,0 1 0,-1-1 0,1 1 0,0-1 0,0 1 0,0 0 0,0 0 0,1 0 0,-4 4 2376,8-7-2982,-1 0-1,1-1 1,-1 1 0,0 0-1,0-1 1,1 0-1,-1 1 1,0-1 0,-1 0-1,4-4 1,-2 4 13,107-119 659,-132 191-1245,9-43 286,6-14-21,1 1 0,0 0 0,1 0 1,-4 20-1,9-34-36,0 0 1,0 0 0,0 0 0,0 1-1,0-1 1,0 0 0,0 0-1,0 0 1,0 0 0,0 1 0,0-1-1,0 0 1,0 0 0,0 0-1,0 0 1,0 1 0,0-1-1,0 0 1,0 0 0,0 0 0,0 0-1,0 0 1,0 1 0,0-1-1,0 0 1,1 0 0,-1 0-1,0 0 1,0 0 0,0 0 0,0 1-1,0-1 1,1 0 0,-1 0-1,0 0 1,0 0 0,0 0 0,0 0-1,0 0 1,1 0 0,-1 0-1,0 0 1,0 0 0,0 0-1,0 0 1,1 0 0,-1 0 0,0 0-1,0 0 1,0 0 0,0 0-1,1 0 1,-1 0 0,0 0-1,0 0 1,0 0 0,0 0 0,1 0-1,-1-1 1,9-4-3647,-5-4-2006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2:57.544"/>
    </inkml:context>
    <inkml:brush xml:id="br0">
      <inkml:brushProperty name="width" value="0.025" units="cm"/>
      <inkml:brushProperty name="height" value="0.025" units="cm"/>
    </inkml:brush>
  </inkml:definitions>
  <inkml:trace contextRef="#ctx0" brushRef="#br0">107 57 8488,'2'-8'4025,"2"-1"-2709,-2 5-774,-1 0 1,0 1-1,0-1 1,0 0-1,0 0 1,0 0-1,-1 0 1,0-5-1,-3 13 2830,-12 17-2826,-5 17-182,2 1 0,-20 64-1,31-79 153,1 1 0,1-1 0,1 1-1,2 0 1,0 44 0,2-66-502,0-1 0,0 0 0,0 0 0,1 1 0,-1-1 0,1 0 0,0 0 0,-1 0 0,1 0 0,0 0 0,1 0 0,-1 0 0,0 0 1,0 0-1,1 0 0,-1 0 0,1-1 0,-1 1 0,1-1 0,0 1 0,0-1 0,0 0 0,0 1 0,0-1 0,0 0 0,0 0 0,0-1 0,0 1 0,0 0 0,0-1 0,1 1 1,-1-1-1,0 0 0,0 1 0,1-1 0,-1 0 0,0-1 0,4 1 0,2-1 37,0 0-1,0-1 1,-1 1-1,1-1 1,-1-1 0,0 1-1,1-1 1,-1-1 0,0 1-1,8-7 1,-1 0 108,-1-1 1,-1-1 0,0 0-1,0-1 1,-1 0-1,-1 0 1,0-1-1,-1-1 1,0 0 0,-1 0-1,-1 0 1,-1-1-1,0 0 1,-1 0 0,0-1-1,-2 0 1,0 1-1,1-30 1,-4 42-144,0 0 0,0 0 0,-1 0 1,0 0-1,0 1 0,0-1 0,0 0 0,-1 0 0,0 1 1,1-1-1,-1 1 0,0-1 0,-1 1 0,1 0 0,-1 0 1,1 0-1,-1 0 0,-4-3 0,1 1-31,0 1 0,0 0-1,0 0 1,-1 1 0,1 0 0,-1 0-1,0 0 1,0 1 0,-14-3 0,13 4-92,1 0 1,-1 0 0,0 1 0,0 0-1,0 1 1,1-1 0,-1 1 0,0 1 0,-10 3-1,14-4-27,0 0-1,0 1 0,1 0 1,-1 0-1,0 0 0,1 0 1,-1 1-1,1-1 1,0 1-1,-1 0 0,1 0 1,1 0-1,-1 1 0,0-1 1,1 0-1,0 1 0,-3 4 1,4-6-170,0 1 0,0-1-1,1 0 1,-1 1 0,0-1 0,1 0 0,0 1 0,-1-1 0,1 1 0,0-1-1,0 1 1,0-1 0,1 1 0,-1-1 0,0 1 0,1-1 0,0 0 0,-1 1 0,1-1-1,0 0 1,0 1 0,1-1 0,-1 0 0,0 0 0,1 0 0,-1 0 0,1 0-1,0 0 1,0-1 0,-1 1 0,4 1 0,27 13-5510</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2:58.062"/>
    </inkml:context>
    <inkml:brush xml:id="br0">
      <inkml:brushProperty name="width" value="0.025" units="cm"/>
      <inkml:brushProperty name="height" value="0.025" units="cm"/>
    </inkml:brush>
  </inkml:definitions>
  <inkml:trace contextRef="#ctx0" brushRef="#br0">1 32 15118,'0'0'10800,"14"2"-9225,36 1-786,0-3 1,0-1-1,53-10 1,89-2-462,-76 13-270,-115 0-271,-25 0-2782,-54-7-6315,39 3 2642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2:58.391"/>
    </inkml:context>
    <inkml:brush xml:id="br0">
      <inkml:brushProperty name="width" value="0.025" units="cm"/>
      <inkml:brushProperty name="height" value="0.025" units="cm"/>
    </inkml:brush>
  </inkml:definitions>
  <inkml:trace contextRef="#ctx0" brushRef="#br0">64 0 20852,'0'0'7847,"-50"0"-5989,41 0-705,8 0-576,-3 0-449,4 4-192,9 1-65,7 4-703,4 0-1218,-1 1-1634,-4 0-2049,-5-2-5157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2:58.766"/>
    </inkml:context>
    <inkml:brush xml:id="br0">
      <inkml:brushProperty name="width" value="0.025" units="cm"/>
      <inkml:brushProperty name="height" value="0.025" units="cm"/>
    </inkml:brush>
  </inkml:definitions>
  <inkml:trace contextRef="#ctx0" brushRef="#br0">43 1 9321,'0'0'10378,"-39"52"-8360,35-43 352,4-5-448,0-2-673,5-2-384,6 0-161,-4 0-95,4 0-321,-2 0-224,-4-2-64,-3 2-416,0-1-833,1-2-1346,-3 0-2017,0-5-4677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00.096"/>
    </inkml:context>
    <inkml:brush xml:id="br0">
      <inkml:brushProperty name="width" value="0.025" units="cm"/>
      <inkml:brushProperty name="height" value="0.025" units="cm"/>
    </inkml:brush>
  </inkml:definitions>
  <inkml:trace contextRef="#ctx0" brushRef="#br0">43 59 11435,'0'0'8013,"-7"1"-5563,5-1-2671,-25 5 3311,20-3-864,23-2-1417,12-3-186,1-2 0,39-12-1,22-3-290,2 9-196,156 1 0,-262 21 152,-18-6-230,0-1-1,1-2 0,-55-2 1,57-2-68,0 2 1,0 1-1,-1 2 0,-51 10 1,81-13-42,-1 0 0,1 0 0,-1 0 0,1 0 0,-1 0 0,1 0 0,-1 0 0,1 0 0,-1 1 0,1-1 0,-1 0 0,1 0 0,-1 0 0,1 0 0,-1 1 0,1-1 0,-1 0 0,1 1 0,0-1 0,-1 0 0,1 1 0,-1-1 0,1 0 0,0 1 0,-1-1 0,1 1 0,0-1 0,0 1 0,-1-1 0,1 1 0,15 4-1851,30-1-2537,-4-7-889,8-10-3774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00.876"/>
    </inkml:context>
    <inkml:brush xml:id="br0">
      <inkml:brushProperty name="width" value="0.025" units="cm"/>
      <inkml:brushProperty name="height" value="0.025" units="cm"/>
    </inkml:brush>
  </inkml:definitions>
  <inkml:trace contextRef="#ctx0" brushRef="#br0">1 565 6887,'0'0'17782,"3"3"-17008,-2-2-729,1 0 0,-1-1 0,0 1 1,1 0-1,-1-1 0,0 1 0,1-1 1,-1 0-1,1 1 0,-1-1 0,1 0 1,-1 0-1,1 0 0,-1 0 0,1 0 1,-1 0-1,1 0 0,-1-1 0,1 1 1,-1-1-1,0 1 0,1-1 0,-1 1 0,1-1 1,-1 0-1,0 1 0,2-2 0,44-33 285,-31 22-266,45-37-27,106-111 0,-139 129-50,-1-1 0,-1-2-1,-2 0 1,-2-1 0,23-50 0,-32 42 309,-13 44-285,0-1-1,1 1 0,-1 0 1,0 0-1,0 0 0,0 0 1,0-1-1,0 1 1,0 0-1,0 0 0,0 0 1,0 0-1,0-1 1,0 1-1,0 0 0,0 0 1,0 0-1,0 0 1,0-1-1,0 1 0,0 0 1,0 0-1,0 0 0,0 0 1,0-1-1,0 1 1,0 0-1,0 0 0,0 0 1,-1 0-1,1 0 1,0-1-1,0 1 0,0 0 1,0 0-1,0 0 0,0 0 1,-1 0-1,1 0 1,0 0-1,0 0 0,0-1 1,0 1-1,0 0 1,-1 0-1,1 0 0,0 0 1,0 0-1,0 0 0,0 0 1,-1 0-1,1 0 1,0 0-1,-16 18 302,2 4-197,1 0 0,1 1 0,1 0 0,1 1 0,2 0 0,0 1 0,-7 38 0,10-30-86,0 0 0,3 0 0,0 0 0,3 0 0,5 48 0,-3-66-164,1-1 0,0 1 0,1-1 0,12 24 1,-2-3-3735,-20-44-4433,2 4 6333,-12-15-5339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01.250"/>
    </inkml:context>
    <inkml:brush xml:id="br0">
      <inkml:brushProperty name="width" value="0.025" units="cm"/>
      <inkml:brushProperty name="height" value="0.025" units="cm"/>
    </inkml:brush>
  </inkml:definitions>
  <inkml:trace contextRef="#ctx0" brushRef="#br0">0 188 13933,'0'0'7917,"18"0"-6235,22-2-894,-1-2 1,54-13 0,101-30 519,-66 14-797,183-31 68,-243 54-560,0 3 0,113 4-1,-170 4-14,1 1 0,-1 0-1,20 7 1,3 1-1361,0-6-3696,-37-9-3361,-13-3-1221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01.609"/>
    </inkml:context>
    <inkml:brush xml:id="br0">
      <inkml:brushProperty name="width" value="0.025" units="cm"/>
      <inkml:brushProperty name="height" value="0.025" units="cm"/>
    </inkml:brush>
  </inkml:definitions>
  <inkml:trace contextRef="#ctx0" brushRef="#br0">0 349 11339,'0'0'9913,"9"2"-8141,-2-2-1568,-1 0 0,1 0-1,0-1 1,-1 1 0,1-1-1,-1-1 1,1 0 0,-1 0-1,0 0 1,0 0 0,0-1-1,0 0 1,0 0-1,8-7 1,17-12-32,38-35 1,-53 43-140,44-37 19,-2-3-1,56-68 1,-148 184-143,29-54 79,-28 42 507,-36 74-1,61-109-438,2 0-1,0 0 1,1 1 0,0-1 0,2 1 0,0 0 0,0 0-1,1 1 1,1-1 0,2 19 0,-1-33-122,0-1 1,1 1-1,-1 0 0,1-1 1,-1 1-1,1-1 0,-1 0 0,1 1 1,0-1-1,0 0 0,0 1 1,0-1-1,0 0 0,0 0 1,0 1-1,0-1 0,0 0 1,0 0-1,1-1 0,-1 1 1,0 0-1,1 0 0,-1-1 1,1 1-1,-1 0 0,1-1 0,-1 1 1,1-1-1,-1 0 0,1 0 1,-1 0-1,1 1 0,-1-1 1,1-1-1,0 1 0,-1 0 1,3-1-1,3 1-630,0-2 1,0 1-1,0-1 0,0 0 1,-1 0-1,1-1 1,9-4-1,36-30-5796,4-12-2294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01.983"/>
    </inkml:context>
    <inkml:brush xml:id="br0">
      <inkml:brushProperty name="width" value="0.025" units="cm"/>
      <inkml:brushProperty name="height" value="0.025" units="cm"/>
    </inkml:brush>
  </inkml:definitions>
  <inkml:trace contextRef="#ctx0" brushRef="#br0">324 1 14990,'0'0'4500,"-9"1"-2540,-5 3-1750,0 1 1,1 0-1,-1 1 1,1 0-1,1 1 1,-1 0-1,1 1 1,1 0-1,0 1 1,0 0-1,-18 20 1,10-8 167,0 0 0,2 1 0,0 1 0,2 1 0,-19 37-1,29-51-362,1 1 0,0 0 0,0 0 0,1 0 0,1 0-1,0 0 1,1 1 0,0-1 0,0 1 0,2 13-1,-1-21-13,1 1 0,0-1-1,0 1 1,0-1 0,1 1-1,-1-1 1,1 0 0,0 1-1,0-1 1,0 0 0,1 0-1,0-1 1,-1 1 0,1 0-1,1-1 1,-1 0 0,0 0-1,1 0 1,0 0 0,-1 0-1,1-1 1,0 1 0,0-1-1,1 0 1,-1-1 0,0 1-1,6 1 1,0-1 42,0 0 0,1 0-1,-1-1 1,1 0 0,-1-1 0,0 0-1,1 0 1,-1-2 0,1 1 0,-1-1 0,0 0-1,16-7 1,-12 3 97,-1 0-1,0-1 0,0-1 1,0 0-1,-1 0 1,0-1-1,-1-1 1,14-14-1,-12 9 13,0-1-1,-1 0 1,0 0 0,-2-1-1,0-1 1,0 1 0,-2-2-1,0 1 1,-1-1 0,-1 0-1,-1-1 1,-1 1 0,3-30-1,-7 45-116,1-1 0,-1 1 0,0-1 0,-1 1 0,1-1 0,-1 1 0,0-1 0,0 1 0,0 0 0,-1-1 0,1 1 0,-1 0 0,0 0 0,0 0-1,-1 0 1,1 0 0,-1 0 0,0 1 0,-3-4 0,1 3-39,-1 0 1,1 1-1,0 0 0,-1 0 0,0 1 1,1-1-1,-1 1 0,0 1 0,0-1 0,0 1 1,0 0-1,-1 0 0,-8 0 0,8 1-13,0 0-1,0 0 1,0 1-1,0 0 1,-12 3-1,18-4-99,0 0 0,-1 0-1,1 1 1,0-1 0,0 0 0,0 1 0,0 0-1,0-1 1,0 1 0,0-1 0,0 1-1,0 0 1,0 0 0,0 0 0,0 0 0,0-1-1,0 1 1,1 0 0,-1 0 0,0 0-1,1 1 1,-1-1 0,1 0 0,-1 0 0,1 0-1,-1 0 1,1 1 0,0-1 0,0 0-1,0 0 1,0 0 0,0 1 0,0-1 0,0 0-1,0 0 1,0 1 0,0-1 0,1 0-1,-1 0 1,1 2 0,0-2-254,-1 1 0,1-1 1,0 0-1,0 0 0,0 0 0,0 0 0,0 0 1,0 0-1,0 0 0,0-1 0,0 1 0,1 0 1,-1-1-1,0 1 0,0 0 0,1-1 0,-1 0 1,0 1-1,1-1 0,-1 0 0,0 0 1,1 1-1,1-1 0,24 1-9073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02.311"/>
    </inkml:context>
    <inkml:brush xml:id="br0">
      <inkml:brushProperty name="width" value="0.025" units="cm"/>
      <inkml:brushProperty name="height" value="0.025" units="cm"/>
    </inkml:brush>
  </inkml:definitions>
  <inkml:trace contextRef="#ctx0" brushRef="#br0">255 1 22581,'-9'4'1100,"-9"5"-714,0 1 1,1 1-1,0 1 0,1 0 0,0 1 1,1 1-1,1 0 0,0 1 0,1 1 0,-18 26 1,24-32-349,0 1 1,1-1 0,0 2 0,0-1-1,2 0 1,-1 1 0,1 0 0,1 0-1,0 0 1,1 1 0,0-1 0,1 1-1,0-1 1,1 1 0,1-1 0,0 1-1,0-1 1,1 1 0,5 14-1,-5-21-42,0-1 0,1 0-1,0 0 1,0 0-1,1 0 1,-1-1-1,1 1 1,0-1-1,0 0 1,0 0-1,1 0 1,-1 0-1,1-1 1,0 0-1,0 0 1,0 0-1,1-1 1,-1 0-1,1 0 1,-1 0-1,1 0 1,-1-1-1,1 0 1,12 0 0,-8 0 7,1-1 1,0 0 0,0-1-1,0 0 1,-1-1 0,1 0-1,-1 0 1,1-1 0,-1-1-1,0 0 1,0 0 0,17-11-1,-11 3 184,0-1-1,-1 0 1,0-1-1,-1-1 0,0 0 1,-1-1-1,-1-1 0,16-30 1,-21 35-46,0 0 1,-2 0 0,1-1 0,-2 0 0,0 0-1,0-1 1,-1 1 0,-1-1 0,0 1-1,-1-1 1,0 0 0,-1 0 0,-4-23 0,3 33-146,0 0 0,0 1 1,-1-1-1,1 1 1,-1-1-1,0 1 0,0 0 1,0 0-1,-1 0 0,1 0 1,-1 0-1,0 0 1,0 1-1,0-1 0,0 1 1,0 0-1,0 0 1,0 0-1,-1 0 0,1 1 1,-1-1-1,1 1 1,-1 0-1,0 0 0,0 0 1,1 0-1,-5 1 1,0-1-209,0 0 1,0 1-1,0 0 1,0 0-1,0 1 0,0 0 1,1 0-1,-1 1 1,0 0-1,1 0 1,-1 1-1,-9 5 1,-42 34-7508,35-25-273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6.680"/>
    </inkml:context>
    <inkml:brush xml:id="br0">
      <inkml:brushProperty name="width" value="0.025" units="cm"/>
      <inkml:brushProperty name="height" value="0.025" units="cm"/>
    </inkml:brush>
  </inkml:definitions>
  <inkml:trace contextRef="#ctx0" brushRef="#br0">14 35 8488,'0'0'14931,"9"-7"-14279,25-20-268,-34 27-380,0 0 1,1 0-1,-1 0 0,1 0 1,-1 0-1,0 0 0,1 0 1,-1 0-1,1 0 1,-1 0-1,1 0 0,-1 0 1,0 0-1,1 0 0,-1 0 1,1 1-1,-1-1 0,0 0 1,1 0-1,-1 0 0,0 1 1,1-1-1,-1 0 0,0 0 1,1 1-1,-1-1 0,0 0 1,0 1-1,1-1 0,-1 0 1,0 1-1,0-1 0,1 0 1,-1 1-1,0-1 0,0 1 1,0-1-1,0 0 0,0 1 1,0-1-1,0 1 0,0-1 1,0 1-1,0-1 0,0 0 1,0 1-1,0-1 0,0 1 1,0-1-1,0 0 0,0 1 1,0-1-1,-1 1 0,0 25 195,0-21-172,-1 1 0,0 0 0,0 0 0,-1-1 0,1 1 0,-1-1 0,0 0 0,-1 0 0,1 0 0,-6 5 0,5-5 36,0-1 0,0 1 0,1 0 0,0 0 1,0 1-1,0-1 0,1 1 0,-1 0 0,-1 6 0,4-11-60,1 0 0,-1-1-1,0 1 1,0-1-1,0 1 1,1-1-1,-1 1 1,0 0-1,1-1 1,-1 1 0,0-1-1,1 0 1,-1 1-1,1-1 1,-1 1-1,1-1 1,-1 1 0,1-1-1,-1 0 1,1 1-1,-1-1 1,1 0-1,-1 0 1,1 1-1,0-1 1,-1 0 0,1 0-1,-1 0 1,1 0-1,0 0 1,-1 0-1,1 0 1,0 0-1,0 0 1,27 1-357,-24-1 170,50-5-3658,-4-12-3414,-14-4-1184</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3.901"/>
    </inkml:context>
    <inkml:brush xml:id="br0">
      <inkml:brushProperty name="width" value="0.025" units="cm"/>
      <inkml:brushProperty name="height" value="0.025" units="cm"/>
    </inkml:brush>
  </inkml:definitions>
  <inkml:trace contextRef="#ctx0" brushRef="#br0">0 447 6278,'0'0'9449,"10"-9"-8627,151-130 267,-99 88-585,-1-1 1,-4-4-1,55-66 1,-99 104 531,-14 19 509,-22 29-752,6-5-703,2 0 0,0 1 1,2 1-1,1 0 0,1 0 0,2 2 1,0-1-1,2 1 0,1 0 0,-3 45 1,9-72-193,0 0 1,0 0 0,0 0 0,0 0-1,0 0 1,1 0 0,-1 0 0,1-1-1,-1 1 1,1 0 0,0 0 0,0 0-1,-1-1 1,1 1 0,1 0-1,-1-1 1,0 1 0,2 1 0,-2-2-354,1 0 1,0 0-1,0 0 1,0 0-1,0 0 1,0-1-1,0 1 0,0-1 1,0 1-1,0-1 1,0 0-1,0 1 1,0-1-1,0 0 1,0-1-1,0 1 1,2 0-1,19-5-7568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4.246"/>
    </inkml:context>
    <inkml:brush xml:id="br0">
      <inkml:brushProperty name="width" value="0.025" units="cm"/>
      <inkml:brushProperty name="height" value="0.025" units="cm"/>
    </inkml:brush>
  </inkml:definitions>
  <inkml:trace contextRef="#ctx0" brushRef="#br0">113 15 17104,'0'0'1869,"-8"11"-1266,-8 11-453,1 1-1,1 0 1,-16 38 0,24-49-140,1 0 1,1 0 0,0 0-1,1 1 1,1 0-1,-1-1 1,2 1 0,0 0-1,0 0 1,2 0-1,1 13 1,-2-23 24,1-1 0,-1 0 0,1 1 0,0-1 0,0 0 0,0 1 0,0-1 0,0 0 0,0 0 0,1 0 0,-1 0 0,1 0 0,-1 0 0,1-1 0,0 1 0,0 0 0,0-1 0,0 1 0,0-1 0,0 0 0,0 0 0,0 0 0,0 0 0,1 0 0,-1 0 0,0-1 0,1 1 0,-1-1 0,1 1 0,-1-1 0,0 0 0,1 0 0,-1 0 0,1 0 0,-1 0 0,1-1 0,2 0 0,3-1 208,0 1 0,-1-2 0,1 1 0,-1-1 0,1 0 0,-1 0 0,0-1 0,0 0 1,-1 0-1,10-8 0,-6 3-53,-1-1 0,0 0 0,0-1 0,-1 0 0,-1 0 0,0-1 0,0 0 0,-1 0 0,-1 0 0,0-1 0,0 0 0,-1 0 0,-1 0 0,-1 0 0,0 0 0,0-1 0,-1 1 1,-1-1-1,-1-13 0,1 24-185,-1-1 0,1 1 1,-1 0-1,1 0 1,-1 1-1,0-1 1,0 0-1,-1 0 1,1 0-1,0 1 0,-1-1 1,0 0-1,0 1 1,1 0-1,-2-1 1,1 1-1,0 0 1,0 0-1,-1 0 0,1 0 1,-1 1-1,1-1 1,-1 0-1,0 1 1,1 0-1,-1 0 1,0 0-1,0 0 0,0 0 1,0 1-1,0-1 1,0 1-1,0 0 1,0 0-1,0 0 0,-1 0 1,1 0-1,0 1 1,-3 0-1,0 1-58,0-1 0,0 1-1,0 0 1,1 1 0,-1-1-1,1 1 1,0 0 0,-1 1-1,1-1 1,1 1 0,-1 0-1,0 0 1,1 1 0,0-1-1,0 1 1,0 0 0,1 0 0,-6 10-1,8-11-199,-1 1 0,0 0 0,1-1 0,0 1 0,0 0 1,0 0-1,1-1 0,0 1 0,0 0 0,0 0 0,0 0 0,1 0 0,-1 0 0,1-1 0,1 1 0,1 5 0,-1-7-210,-1 0 0,1 0-1,0 0 1,-1 0 0,2 0 0,-1-1-1,0 1 1,0-1 0,1 0-1,-1 1 1,1-1 0,0 0 0,0-1-1,0 1 1,4 2 0,25 5-6071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4.762"/>
    </inkml:context>
    <inkml:brush xml:id="br0">
      <inkml:brushProperty name="width" value="0.025" units="cm"/>
      <inkml:brushProperty name="height" value="0.025" units="cm"/>
    </inkml:brush>
  </inkml:definitions>
  <inkml:trace contextRef="#ctx0" brushRef="#br0">249 22 12204,'0'0'10084,"-5"-2"-9871,-16-7-79,-2 1 3671,-4 6-2658,24 2-1180,0 1 1,0 0 0,0 0 0,0 1-1,0-1 1,0 1 0,1-1 0,-1 1-1,0 0 1,1 0 0,0 0 0,-1 0-1,1 1 1,-2 2 0,-14 15 22,2 0 1,1 1-1,0 0 1,-16 36-1,24-45 6,2 1 0,0 0-1,0 0 1,2 1-1,-1-1 1,2 1-1,-1 0 1,2 0 0,0 0-1,1 16 1,1-27 4,-1 0-1,1-1 1,-1 1-1,1 0 1,0 0 0,0 0-1,0-1 1,0 1 0,1 0-1,-1-1 1,1 1 0,0-1-1,-1 0 1,1 1 0,0-1-1,0 0 1,5 3-1,-2-1 8,1-1 1,-1 0-1,1 0 0,-1-1 0,1 0 0,0 0 0,0 0 0,7 1 0,3 0 25,0-2 1,0 0-1,1 0 0,-1-2 0,29-3 1,-36 2 61,-1-1 1,0 0-1,0 0 0,0-1 1,0 0-1,-1-1 0,0 1 1,1-1-1,-2-1 0,1 1 1,0-1-1,-1 0 1,0-1-1,-1 1 0,0-1 1,0 0-1,0-1 0,-1 1 1,0-1-1,0 0 1,-1 0-1,0 0 0,0 0 1,-1-1-1,0 1 0,-1-1 1,1 0-1,-2 1 0,1-1 1,-2-15-1,0 19-66,-1 1-1,1-1 0,-1 0 1,0 1-1,0-1 1,0 1-1,0 0 1,-1 0-1,0 0 0,0 0 1,0 0-1,0 1 1,-1-1-1,-6-5 0,7 7-197,1 0 0,-1 0 0,0 0 0,1 0 0,-1 0-1,0 1 1,0-1 0,0 1 0,0 0 0,0 0 0,-1 0-1,1 0 1,0 1 0,0-1 0,-1 1 0,1 0 0,0 0-1,0 0 1,-1 0 0,1 0 0,0 1 0,0 0 0,-4 1-1,5-1-310,1 0-1,0 1 0,-1-1 0,1 0 0,0 1 0,0 0 0,0-1 1,0 1-1,0 0 0,0-1 0,1 1 0,-1 0 0,1 0 1,-1 0-1,1-1 0,-1 1 0,1 0 0,0 0 0,0 0 0,0 0 1,0 0-1,1 3 0,-1 10-5625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5.091"/>
    </inkml:context>
    <inkml:brush xml:id="br0">
      <inkml:brushProperty name="width" value="0.025" units="cm"/>
      <inkml:brushProperty name="height" value="0.025" units="cm"/>
    </inkml:brush>
  </inkml:definitions>
  <inkml:trace contextRef="#ctx0" brushRef="#br0">159 0 6246,'0'0'18844,"-1"12"-17669,-2 6-915,-1 0-1,0 0 1,-2-1 0,0 1 0,0-1 0,-2-1-1,0 1 1,-14 18 0,-1 1-257,3-8-613,-27 55 0,46-82-992,12-47-10201,-4 8 2659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5.447"/>
    </inkml:context>
    <inkml:brush xml:id="br0">
      <inkml:brushProperty name="width" value="0.025" units="cm"/>
      <inkml:brushProperty name="height" value="0.025" units="cm"/>
    </inkml:brush>
  </inkml:definitions>
  <inkml:trace contextRef="#ctx0" brushRef="#br0">218 20 12268,'-8'0'1612,"0"0"-1317,1 0 0,-1 0 0,0 1 0,1 0 0,-1 0 1,0 1-1,1 0 0,0 0 0,-1 1 0,1 0 0,0 0 0,0 1 1,1 0-1,-1 0 0,1 0 0,0 1 0,0 0 0,0 0 0,1 1 1,-9 10-1,6-5-73,0 0 0,0 1 0,2 0 0,-8 16 1,12-23-134,0 0 0,0 1 0,0-1 0,1 1 1,0-1-1,0 1 0,0 0 0,1-1 0,0 1 0,0 0 1,0-1-1,1 1 0,1 6 0,-1-10-32,1 1 0,-1-1 0,1 1 0,0-1 0,0 0 0,0 0 0,0 0-1,0 0 1,0 0 0,1 0 0,-1-1 0,0 1 0,1-1 0,0 1 0,-1-1 0,1 0 0,0 0-1,0 0 1,-1-1 0,1 1 0,0-1 0,0 1 0,0-1 0,0 0 0,5-1 0,1 2 62,1-1 1,0-1 0,-1 0-1,1 0 1,-1-1-1,16-4 1,-17 2 12,0 0 0,0-1 0,0 1 0,-1-1 0,0-1 0,0 0 0,0 0 0,-1 0 0,1 0 0,-1-1 0,-1 0 0,9-15 0,-10 16-36,-1 0 0,0 0 0,0 0 0,0-1 0,-1 1 0,0-1 0,-1 1 0,1-1 0,-1 0 0,0 0 0,-1 1 0,0-1 0,0 0 0,0 0 0,-1 0-1,0 1 1,-3-12 0,2 14-89,0 1-1,0-1 0,0 0 1,-1 1-1,1 0 0,-1 0 1,0-1-1,0 2 0,0-1 1,0 0-1,-1 1 0,1-1 0,0 1 1,-1 0-1,0 0 0,0 0 1,0 1-1,1-1 0,-1 1 1,0 0-1,-1 0 0,1 0 1,0 1-1,0 0 0,0-1 1,-5 2-1,6-2-85,0 1 1,-1 1-1,1-1 1,0 0-1,-1 1 0,1-1 1,0 1-1,-1 0 0,1 0 1,0 0-1,0 1 1,0-1-1,0 1 0,0 0 1,0 0-1,0 0 1,1 0-1,-1 0 0,1 0 1,0 1-1,-1-1 0,1 1 1,0 0-1,0 0 1,1-1-1,-1 1 0,0 0 1,1 1-1,0-1 1,0 0-1,0 0 0,-1 6 1,1-4-369,1 1 1,0-1 0,0 1 0,0-1 0,1 1-1,-1 0 1,1-1 0,0 0 0,1 1-1,0-1 1,0 0 0,0 1 0,0-1 0,1 0-1,0-1 1,5 8 0,20 17-5058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5.793"/>
    </inkml:context>
    <inkml:brush xml:id="br0">
      <inkml:brushProperty name="width" value="0.025" units="cm"/>
      <inkml:brushProperty name="height" value="0.025" units="cm"/>
    </inkml:brush>
  </inkml:definitions>
  <inkml:trace contextRef="#ctx0" brushRef="#br0">128 1 8584,'-7'8'6081,"2"-2"-5746,-9 11 1479,0 1-1,-14 26 1,24-38-1604,0 1-1,1 0 0,0 0 1,1-1-1,0 2 1,0-1-1,0 0 0,1 0 1,0 0-1,0 1 0,1-1 1,1 12-1,-1-18-166,0 0 0,0 0 0,0 1 0,1-1 0,-1 0-1,1 0 1,-1 0 0,1 0 0,-1 0 0,1 0 0,0 0 0,-1-1-1,1 1 1,0 0 0,0 0 0,-1 0 0,1-1 0,0 1 0,0 0 0,0-1-1,0 1 1,0-1 0,0 1 0,2 0 0,0 0 98,1 0 0,-1-1 0,1 1 0,-1-1 1,1 0-1,-1 0 0,1 0 0,4-1 0,-2 1 52,0-1-1,0-1 0,-1 1 1,1-1-1,0 0 0,-1 0 1,1-1-1,-1 1 0,9-7 1,-11 6-83,1 0 1,-1-1-1,0 1 1,0-1-1,0 0 1,0 0-1,-1 0 1,0-1-1,0 1 1,0-1 0,0 1-1,-1-1 1,1 1-1,-1-1 1,0 0-1,-1 0 1,1 0-1,-1 1 1,0-1-1,0 0 1,0 0-1,-2-5 1,1 6-94,0 0-1,-1 0 1,0 0-1,1 0 1,-1 0 0,-1 0-1,1 1 1,0-1-1,-1 1 1,0-1 0,0 1-1,0 0 1,0 0-1,0 1 1,-1-1 0,0 0-1,1 1 1,-1 0-1,0 0 1,0 0 0,0 1-1,0-1 1,0 1-1,-6-1 1,4 0-58,0 1 0,0-1 1,-1 2-1,1-1 0,-1 1 0,1 0 0,0 0 1,-1 1-1,-11 2 0,16-2-57,0 0 0,0-1 1,0 1-1,0 1 0,0-1 0,0 0 0,0 0 1,0 1-1,1-1 0,-1 1 0,0 0 0,1-1 1,-1 1-1,1 0 0,0 0 0,0 0 1,0 0-1,0 0 0,0 0 0,0 0 0,0 0 1,0 0-1,1 1 0,-1-1 0,1 0 0,0 0 1,0 1-1,0-1 0,0 4 0,0-4-63,0-1-1,0 1 1,0 0-1,1 0 1,-1-1 0,1 1-1,-1 0 1,1-1-1,-1 1 1,1 0-1,0-1 1,0 1-1,0-1 1,0 1-1,0-1 1,0 0 0,0 1-1,0-1 1,1 0-1,-1 0 1,0 0-1,3 2 1,40 13-4336,3-9-1813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6.165"/>
    </inkml:context>
    <inkml:brush xml:id="br0">
      <inkml:brushProperty name="width" value="0.025" units="cm"/>
      <inkml:brushProperty name="height" value="0.025" units="cm"/>
    </inkml:brush>
  </inkml:definitions>
  <inkml:trace contextRef="#ctx0" brushRef="#br0">1 0 6758,'0'0'15919,"77"15"-14509,-24-15-770,10 0-383,4 0-129,-2 0-64,-6 0-96,-13 0-961,-12 0-1025,-14 0-1217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6.493"/>
    </inkml:context>
    <inkml:brush xml:id="br0">
      <inkml:brushProperty name="width" value="0.025" units="cm"/>
      <inkml:brushProperty name="height" value="0.025" units="cm"/>
    </inkml:brush>
  </inkml:definitions>
  <inkml:trace contextRef="#ctx0" brushRef="#br0">1 45 12460,'0'0'7239,"76"12"-4677,-26-12-832,13-1-801,-2-7-609,1-2-256,-5 0-64,-5 1-1345,-13-1-2627,-7 2-6694</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7.041"/>
    </inkml:context>
    <inkml:brush xml:id="br0">
      <inkml:brushProperty name="width" value="0.025" units="cm"/>
      <inkml:brushProperty name="height" value="0.025" units="cm"/>
    </inkml:brush>
  </inkml:definitions>
  <inkml:trace contextRef="#ctx0" brushRef="#br0">0 344 13677,'0'0'7137,"12"-7"-5306,65-41-235,95-62-863,-146 90-694,0 0 1,-1-1-1,-2-2 0,26-30 0,-47 51 15,0-1 0,0 0 0,0 1 0,0-1 0,-1 0-1,1 0 1,-1 0 0,0 0 0,0 0 0,0 0 0,0-4-1,-1 7-43,0 0-1,-1-1 0,1 1 0,0 0 1,-1-1-1,1 1 0,-1 0 0,1 0 1,0-1-1,-1 1 0,1 0 0,-1 0 0,1 0 1,-1 0-1,1-1 0,-1 1 0,1 0 1,-1 0-1,1 0 0,-1 0 0,1 0 1,0 0-1,-1 1 0,1-1 0,-1 0 1,1 0-1,-1 0 0,1 0 0,-1 0 0,1 1 1,-1-1-1,1 0 0,0 0 0,-1 1 1,1-1-1,-1 1 0,-9 7 5,0 0 1,1 0-1,0 1 1,0 1-1,1 0 1,0 0-1,1 0 0,0 1 1,1 0-1,0 0 1,1 1-1,0 0 0,1 0 1,0 0-1,0 0 1,2 1-1,0-1 1,0 1-1,0 21 0,2-31-138,1 0 0,-1 1 0,0-1 0,1 0 1,0 0-1,0-1 0,0 1 0,0 0 0,0 0 0,1 0 0,-1-1 0,1 1 0,-1 0 0,1-1 0,4 5 0,-3-5-294,0 1 0,0-1 0,1 0 0,-1 0 0,1 0 0,-1 0 0,1 0 0,0-1 1,0 1-1,0-1 0,0 0 0,0-1 0,0 1 0,0 0 0,0-1 0,0 0 0,0 0 0,4-1 0,16-3-9442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7.459"/>
    </inkml:context>
    <inkml:brush xml:id="br0">
      <inkml:brushProperty name="width" value="0.025" units="cm"/>
      <inkml:brushProperty name="height" value="0.025" units="cm"/>
    </inkml:brush>
  </inkml:definitions>
  <inkml:trace contextRef="#ctx0" brushRef="#br0">1 272 11851,'0'0'10832,"12"-4"-9711,16-9-1012,-1-1 0,-1-2 0,0 0 0,-1-2 0,-1 0 0,32-32 0,-47 42-69,0 0 0,0-1 0,-1 0 0,-1-1 0,1 0 0,-2 0 1,1 0-1,-1-1 0,7-18 0,-13 29-27,0 0 1,0 0 0,0 0 0,0 0 0,0-1 0,0 1-1,1 0 1,-1 0 0,0-1 0,0 1 0,0 0 0,0 0-1,0 0 1,0-1 0,0 1 0,0 0 0,0 0-1,0-1 1,0 1 0,0 0 0,0 0 0,0 0 0,0-1-1,0 1 1,0 0 0,0 0 0,-1 0 0,1-1 0,0 1-1,0 0 1,0 0 0,0 0 0,0-1 0,0 1 0,-1 0-1,1 0 1,0 0 0,0 0 0,0-1 0,-1 1-1,1 0 1,0 0 0,0 0 0,0 0 0,-1 0 0,1 0-1,0 0 1,-1 0 0,-12 7 181,-13 17-128,15-10-44,1 0 1,1 1-1,0 0 0,-11 28 1,16-35-31,2 0 1,-1 1 0,1-1 0,1 1 0,-1-1 0,1 1 0,1 0-1,0-1 1,0 1 0,0 0 0,4 14 0,-3-21-89,0 1 0,0 0 0,0-1 1,1 1-1,-1-1 0,1 0 0,0 1 1,-1-1-1,1 0 0,0 0 0,0 0 0,0 0 1,1-1-1,-1 1 0,0 0 0,1-1 0,-1 0 1,1 1-1,0-1 0,-1 0 0,1 0 0,0-1 1,-1 1-1,1 0 0,0-1 0,3 0 0,1 1-645,0 0-1,1-1 0,-1 0 0,0 0 1,1-1-1,-1 0 0,0 0 1,0-1-1,10-3 0,17-15-5601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9.120"/>
    </inkml:context>
    <inkml:brush xml:id="br0">
      <inkml:brushProperty name="width" value="0.025" units="cm"/>
      <inkml:brushProperty name="height" value="0.025" units="cm"/>
    </inkml:brush>
  </inkml:definitions>
  <inkml:trace contextRef="#ctx0" brushRef="#br0">23 356 13741,'0'0'3363,"-23"-59"-2018,34 35-576,12-5-352,15-2-193,6-4-128,10-1-64,6 2 0,8 2-577,2 3-1697,-4 3-2306,-5 5 128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13.057"/>
    </inkml:context>
    <inkml:brush xml:id="br0">
      <inkml:brushProperty name="width" value="0.025" units="cm"/>
      <inkml:brushProperty name="height" value="0.025" units="cm"/>
    </inkml:brush>
  </inkml:definitions>
  <inkml:trace contextRef="#ctx0" brushRef="#br0">65 230 5477,'0'0'4303,"-9"-5"-2456,-26-16 432,33 19-1971,0 1-1,1-1 0,-1 1 0,1-1 0,-1 1 0,1-1 1,0 0-1,0 0 0,0 0 0,0 0 0,0 0 0,0 0 1,0 0-1,1 0 0,-1 0 0,1 0 0,-1 0 0,1 0 1,0-1-1,0 1 0,0 0 0,0 0 0,1-4 0,-1 2 17,1 0 1,0 0-1,0-1 0,0 1 0,1 0 0,-1 0 0,1 0 0,0 0 0,3-3 0,3-2-95,0 0 0,1 1 0,0 0 0,0 1 0,1 0 0,0 0 0,0 1 0,1 0 0,-1 1 0,1 0 0,16-4 0,-8 3-159,0 1 1,0 1-1,0 1 0,0 0 1,1 1-1,22 2 1,-40 0-62,0 0 0,1 0 0,-1 0 1,0 1-1,1-1 0,-1 1 1,0 0-1,0-1 0,1 1 1,-1 0-1,0 0 0,0 1 0,0-1 1,0 0-1,0 1 0,-1-1 1,1 1-1,0 0 0,-1-1 1,1 1-1,-1 0 0,0 0 0,1 0 1,-1 0-1,0 0 0,0 0 1,0 0-1,0 1 0,-1-1 0,1 0 1,-1 0-1,1 1 0,-1-1 1,0 0-1,0 1 0,0-1 1,0 5-1,-1 3 59,0 0 1,-1-1 0,0 1-1,0 0 1,-1-1 0,0 1-1,-8 16 1,-13 13 23,-2-1 0,-1-1 0,-2-1 1,-62 59-1,-18 23 632,107-117-702,1 0 1,0 0-1,0 0 1,0 0-1,0 0 1,0 0-1,0 1 1,0-1-1,1 0 1,-1 1-1,0-1 1,1 1-1,-1-1 1,1 0-1,-1 1 1,1-1-1,0 1 1,-1-1-1,1 1 1,0-1-1,0 1 1,0 0-1,0-1 1,1 3-1,0-3-13,0 0 0,0 0-1,0 0 1,1-1-1,-1 1 1,0 0-1,1-1 1,-1 1-1,0-1 1,1 1 0,-1-1-1,1 1 1,-1-1-1,1 0 1,-1 0-1,1 0 1,-1 0-1,1 0 1,2 0 0,14-2 57,0-1 1,31-7 0,-46 9-35,72-19 202,-24 5-248,1 2 0,0 2 1,1 3-1,61-2 1,-111 10-5,0 0 1,-1 0-1,1 0 0,0 1 1,-1-1-1,1 1 1,0-1-1,-1 1 1,1 0-1,3 2 1,4 3-2681,0 1-6567,-19-12 692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7.043"/>
    </inkml:context>
    <inkml:brush xml:id="br0">
      <inkml:brushProperty name="width" value="0.025" units="cm"/>
      <inkml:brushProperty name="height" value="0.025" units="cm"/>
    </inkml:brush>
  </inkml:definitions>
  <inkml:trace contextRef="#ctx0" brushRef="#br0">163 0 13196,'0'0'3914,"-9"0"-1299,2 1-2403,0 0 0,0 1-1,1 0 1,-1 0 0,0 0-1,1 1 1,-1 0 0,1 0-1,0 0 1,0 1 0,0 0-1,1 0 1,-1 1 0,1-1-1,0 1 1,0 0 0,1 1-1,-1-1 1,-3 7 0,4-6-148,1-1 0,-1 1 0,1-1 0,0 1 0,0 0 0,1 0 0,-1 1 0,1-1 0,1 0 0,-1 1 0,1-1 0,1 1 0,-1-1 1,1 10-1,0-15-63,0 0 1,0 0 0,0 0 0,0 0-1,0-1 1,1 1 0,-1 0 0,0 0-1,1 0 1,-1 0 0,0 0 0,1-1-1,-1 1 1,1 0 0,-1 0 0,1-1 0,0 1-1,-1 0 1,1-1 0,0 1 0,-1-1-1,1 1 1,0-1 0,0 1 0,-1-1-1,1 1 1,0-1 0,1 1 0,1-1 41,0 1 1,0-1-1,0 0 1,0 0-1,0 0 1,0 0-1,-1 0 1,1-1-1,4 0 1,0-1 96,0 0 1,-1 0 0,1-1 0,-1 0-1,0 0 1,1 0 0,7-6 0,-9 4-7,-1 1 1,0-1 0,1 0-1,-2 0 1,1-1 0,0 1-1,-1-1 1,0 0 0,-1 1 0,1-1-1,-1-1 1,0 1 0,-1 0-1,1 0 1,-1-1 0,0 1-1,-1-1 1,0 1 0,0 0-1,0-1 1,-2-7 0,2 13-126,-1-1 1,0 1 0,0-1-1,0 1 1,0-1 0,0 1 0,0-1-1,0 1 1,0 0 0,-1 0 0,1 0-1,0-1 1,-1 1 0,1 0-1,-1 1 1,1-1 0,-1 0 0,1 0-1,-1 1 1,0-1 0,1 1-1,-1-1 1,0 1 0,1 0 0,-1 0-1,0 0 1,0-1 0,1 2 0,-1-1-1,0 0 1,0 0 0,1 1-1,-1-1 1,0 1 0,-2 0 0,1 0-269,0 0 1,0 0-1,0 1 1,0-1 0,0 1-1,1-1 1,-1 1 0,0 0-1,-2 2 1,4-3-294,0 1 0,0-1 0,-1 0 0,1 1 0,0-1 0,0 1 0,1-1 1,-1 1-1,0-1 0,0 1 0,1-1 0,-1 1 0,1 0 0,-1-1 0,1 1 0,0 3 0,9-4-15020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7.803"/>
    </inkml:context>
    <inkml:brush xml:id="br0">
      <inkml:brushProperty name="width" value="0.025" units="cm"/>
      <inkml:brushProperty name="height" value="0.025" units="cm"/>
    </inkml:brush>
  </inkml:definitions>
  <inkml:trace contextRef="#ctx0" brushRef="#br0">191 1 14542,'-10'4'1292,"-4"3"-773,0 1 0,1 0 1,-1 1-1,2 0 0,-1 1 0,1 0 1,1 1-1,-18 20 0,23-24-397,1 0-1,0 1 0,1-1 0,-1 1 1,1 0-1,1 0 0,-1 1 0,1-1 1,1 0-1,0 1 0,0 0 0,1 0 0,0-1 1,0 1-1,1 0 0,0 0 0,0 0 1,3 12-1,-1-16-88,-1 0 0,1-1 0,0 1 1,1 0-1,-1-1 0,1 0 0,0 0 0,0 1 0,0-1 1,1-1-1,-1 1 0,1-1 0,0 1 0,0-1 1,0 0-1,0 0 0,1-1 0,-1 1 0,1-1 0,0 0 1,-1 0-1,1-1 0,0 1 0,0-1 0,0 0 0,0-1 1,6 1-1,-3 0 156,1 0 0,-1-1 0,0 0 0,0 0 0,0-1 0,0 0 0,0 0 0,0-1 0,0 0 0,0-1 0,-1 0 0,1 0 0,-1 0 0,0-1 0,0 0 0,11-8 0,-11 5 18,0-1 0,0 0-1,0 0 1,-1-1-1,0 0 1,-1 0-1,0 0 1,0-1 0,6-19-1,-9 25-175,-1-1 1,0 1-1,0-1 0,0 1 0,-1-1 0,1 0 0,-1 1 1,0-1-1,0 0 0,-1 0 0,0 1 0,1-1 1,-2 1-1,1-1 0,0 1 0,-1-1 0,0 1 1,0 0-1,0 0 0,-1 0 0,1 0 0,-1 0 0,0 0 1,-4-4-1,0 2-179,0 0 0,0 0 0,0 1 0,-1 0 0,0 0 1,0 1-1,-13-5 0,16 7-380,0 1 1,0-1-1,-1 1 1,1 0-1,0 1 1,0 0-1,-1-1 0,-7 2 1,12-1 238,0 0-1,0 1 1,0-1-1,0 0 1,0 1 0,0-1-1,0 0 1,0 1 0,0-1-1,0 1 1,0 0 0,1-1-1,-1 1 1,0-1-1,0 1 1,1 0 0,-1 0-1,0-1 1,1 1 0,-1 0-1,1 0 1,-1 0-1,1 0 1,0 0 0,-1 0-1,1 0 1,-1 1 0,0 2-823,-8 17-6047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8.468"/>
    </inkml:context>
    <inkml:brush xml:id="br0">
      <inkml:brushProperty name="width" value="0.025" units="cm"/>
      <inkml:brushProperty name="height" value="0.025" units="cm"/>
    </inkml:brush>
  </inkml:definitions>
  <inkml:trace contextRef="#ctx0" brushRef="#br0">146 27 5605,'0'0'18220,"-9"-1"-17766,5 0-433,1 0 0,0 1 0,-1 0 0,1 0 0,0 0 0,-1 0 0,1 1 0,0-1 0,-1 1 0,1 0 0,0 0 0,0 0 0,0 0 0,0 0 0,0 1 0,0-1 0,0 1 0,0 0 0,0 0 0,1 0 0,-1 0 0,1 1 0,0-1 0,-1 1 0,1-1 0,0 1 0,0 0 0,1 0 0,-1 0 0,-1 3 0,-5 9 135,1-1 0,0 1-1,1 1 1,-7 24-1,11-34-118,1 1 0,-1 0 0,1-1-1,0 1 1,1 0 0,0 0 0,0-1-1,0 1 1,1 0 0,0-1 0,0 1-1,1 0 1,0-1 0,2 7 0,-2-10 0,1 0 1,-1 0 0,1 0 0,-1 0 0,1 0 0,0-1 0,0 1 0,0-1 0,0 0 0,0 0 0,1 0 0,-1-1 0,1 1-1,-1-1 1,1 0 0,-1 1 0,1-2 0,0 1 0,0 0 0,-1-1 0,1 0 0,0 0 0,0 0 0,0 0 0,-1 0 0,1-1-1,5-1 1,0 1 86,-1-1 0,0-1 0,0 1-1,0-1 1,0 0 0,-1-1-1,1 0 1,-1 0 0,0 0 0,0-1-1,9-9 1,-10 8 13,-1-1 0,0 1 0,0-1 0,0-1 0,-1 1 0,0-1 0,-1 0 1,0 1-1,0-2 0,-1 1 0,0 0 0,0 0 0,0-1 0,-1 1 0,-1-1 0,0 1 0,0-1 0,-2-13 0,1 17-129,0 0-1,0 0 0,0 0 1,-1 0-1,0 0 1,0 0-1,0 1 0,-1-1 1,1 1-1,-1 0 0,0-1 1,-1 1-1,1 1 0,-1-1 1,1 0-1,-1 1 1,0 0-1,0 0 0,-1 0 1,1 0-1,-1 1 0,1-1 1,-1 1-1,0 0 0,0 1 1,0-1-1,0 1 0,0 0 1,0 0-1,0 1 1,-8-1-1,10 1-18,1 0 1,-1 0 0,0 0-1,1 0 1,-1 0-1,0 0 1,1 1-1,-1-1 1,0 1-1,1 0 1,-1 0 0,1 0-1,-1 0 1,1 0-1,0 1 1,-1-1-1,1 1 1,0-1-1,0 1 1,0 0 0,0 0-1,0 0 1,0 0-1,1 0 1,-3 4-1,2-1-318,0 2 0,0-1 1,0 0-1,0 0 0,1 0 0,0 1 0,1-1 0,0 1 0,0 11 0,0-15-130,0 0-1,1 1 1,-1-1-1,1 0 1,0 1-1,0-1 1,0 0 0,0 0-1,1 0 1,-1 0-1,1 0 1,0 0-1,0 0 1,2 3-1,13 15-5423</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8.967"/>
    </inkml:context>
    <inkml:brush xml:id="br0">
      <inkml:brushProperty name="width" value="0.025" units="cm"/>
      <inkml:brushProperty name="height" value="0.025" units="cm"/>
    </inkml:brush>
  </inkml:definitions>
  <inkml:trace contextRef="#ctx0" brushRef="#br0">0 98 4965,'0'0'13271,"11"4"-11819,6 2-1063,1-2 0,0 1 0,-1-2 0,2-1 0,-1 0 0,0-1 0,23-2 1,146-16 1506,-113 8-1278,257-22 985,235-28-446,-534 53-530,-56 4-3459,-29 10-7434,27-3 3663</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9.374"/>
    </inkml:context>
    <inkml:brush xml:id="br0">
      <inkml:brushProperty name="width" value="0.025" units="cm"/>
      <inkml:brushProperty name="height" value="0.025" units="cm"/>
    </inkml:brush>
  </inkml:definitions>
  <inkml:trace contextRef="#ctx0" brushRef="#br0">0 253 5605,'0'0'17083,"9"0"-15497,6-2-1384,-1 0 0,0-1 0,0-1 0,0 0 1,0-1-1,-1 0 0,0-1 0,0-1 0,0 0 1,17-13-1,-1 0-3,-2-1 1,-1-1-1,39-42 0,-62 61-177,0 0 0,0-1 1,0 1-1,0 0 0,-1-1 0,0 0 0,1 1 0,-1-1 0,-1 0 0,1 0 0,0 0 1,-1 0-1,1-7 0,-2 11-24,0 0 0,0-1 1,0 1-1,0 0 0,0 0 1,0 0-1,-1 0 0,1-1 1,0 1-1,0 0 0,0 0 1,0 0-1,-1 0 0,1 0 1,0 0-1,0-1 0,0 1 1,-1 0-1,1 0 0,0 0 1,0 0-1,0 0 0,-1 0 1,1 0-1,0 0 0,0 0 1,0 0-1,-1 0 0,1 0 1,0 0-1,0 0 0,0 0 0,-1 0 1,1 0-1,0 0 0,0 1 1,0-1-1,-1 0 0,1 0 1,0 0-1,0 0 0,0 0 1,0 0-1,-1 1 0,1-1 1,0 0-1,0 0 0,0 0 1,0 0-1,-1 1 0,-8 7-17,-1 1-1,1 1 0,0-1 0,1 1 0,0 1 1,1 0-1,0 0 0,0 0 0,1 1 1,1 0-1,0 0 0,1 0 0,0 1 0,1-1 1,0 1-1,-1 25 0,4-36-96,0-1-1,0 0 1,0 0-1,0 1 1,0-1 0,1 0-1,-1 0 1,1 0-1,-1 1 1,1-1-1,-1 0 1,1 0 0,0 0-1,-1 0 1,1 0-1,0 0 1,0 0 0,0 0-1,0 0 1,0-1-1,0 1 1,0 0-1,0 0 1,0-1 0,0 1-1,0-1 1,1 1-1,-1-1 1,0 0 0,0 1-1,3-1 1,1 1-954,1 0 1,-1-1 0,0 0-1,1 0 1,-1 0 0,10-2-1,17-8-7215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29.751"/>
    </inkml:context>
    <inkml:brush xml:id="br0">
      <inkml:brushProperty name="width" value="0.025" units="cm"/>
      <inkml:brushProperty name="height" value="0.025" units="cm"/>
    </inkml:brush>
  </inkml:definitions>
  <inkml:trace contextRef="#ctx0" brushRef="#br0">169 0 12396,'-8'2'3977,"-3"2"-3614,1 0 0,0 1 1,0 0-1,0 1 0,1 0 0,0 0 0,0 1 1,0 0-1,1 1 0,0 0 0,-6 9 1,9-13-262,1 1 1,0 0 0,0 0-1,1 0 1,-1 1 0,1 0 0,0-1-1,1 1 1,-1 0 0,1 0-1,1 0 1,-1 1 0,1-1 0,0 0-1,0 1 1,1-1 0,-1 0-1,2 1 1,-1-1 0,1 1-1,0-1 1,2 8 0,-1-11-95,-1 0 1,1 1 0,0-2-1,1 1 1,-1 0-1,0 0 1,1-1-1,0 1 1,0-1 0,-1 0-1,1 0 1,0 0-1,1 0 1,-1 0-1,0-1 1,1 1 0,-1-1-1,0 0 1,1 0-1,-1-1 1,1 1-1,0 0 1,-1-1 0,1 0-1,0 0 1,5-1-1,-1 1 21,-1-1-1,0 1 1,0-2 0,0 1-1,0-1 1,0 0-1,-1 0 1,1-1 0,0 0-1,-1 0 1,0 0-1,11-9 1,-10 5 261,0 0 0,0-1 0,-1 0 0,0 0 0,0-1 0,-1 0 0,5-11 0,-8 15-204,0 1-1,0 0 0,-1-1 0,1 0 0,-1 1 1,0-1-1,-1 0 0,1 0 0,-1 0 1,0 0-1,0 1 0,0-1 0,-1 0 1,1 0-1,-1 0 0,0 1 0,-3-7 0,2 8-90,0 0-1,-1 1 0,1-1 0,-1 1 1,1-1-1,-1 1 0,0 0 0,0 0 1,0 0-1,0 0 0,0 1 0,0-1 1,-1 1-1,1 0 0,-1 0 0,1 0 1,0 0-1,-1 1 0,1 0 1,-1-1-1,0 1 0,-5 1 0,6-1-165,0 0 1,0 0-1,0 1 0,0 0 0,1-1 0,-1 1 0,0 0 1,0 0-1,0 1 0,1-1 0,-1 0 0,-3 3 0,5-2-100,-1-1-1,1 0 0,0 1 0,0-1 0,0 0 0,0 1 1,0 0-1,0-1 0,0 1 0,0-1 0,1 1 0,-1 0 1,1 0-1,-1-1 0,1 1 0,-1 0 0,1 0 0,0 0 1,0 0-1,0-1 0,0 4 0,1-3-85,-1 0 0,0-1 0,1 1-1,0 0 1,-1 0 0,1 0 0,0 0 0,0-1-1,0 1 1,0 0 0,0-1 0,0 1 0,0-1 0,1 1-1,-1-1 1,0 1 0,1-1 0,-1 0 0,1 0-1,0 0 1,1 1 0,22 12-4437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30.093"/>
    </inkml:context>
    <inkml:brush xml:id="br0">
      <inkml:brushProperty name="width" value="0.025" units="cm"/>
      <inkml:brushProperty name="height" value="0.025" units="cm"/>
    </inkml:brush>
  </inkml:definitions>
  <inkml:trace contextRef="#ctx0" brushRef="#br0">210 81 17072,'0'0'5659,"-12"-5"-4074,3 1-1387,5 1-149,1 1 0,-1 0-1,0 1 1,0-1-1,0 1 1,-1 0-1,1 0 1,0 0-1,0 0 1,-1 1 0,1-1-1,0 1 1,0 0-1,-1 1 1,1-1-1,0 1 1,-1 0-1,1 0 1,-5 2-1,1 1 25,0 0-1,1 1 1,0 0-1,-1 0 0,2 1 1,-1 0-1,1 0 0,0 1 1,-7 8-1,10-11-56,1 0 0,-1 0 0,0 0-1,1 1 1,0-1 0,0 1 0,1 0 0,-1-1 0,1 1 0,0 0-1,0 0 1,0 0 0,1 0 0,0 0 0,0 0 0,0 0 0,0 0 0,2 5-1,0-7-10,-1 1 0,1-2 0,0 1 0,0 0-1,0 0 1,1-1 0,-1 1 0,1-1 0,-1 1-1,1-1 1,0 0 0,0 0 0,0-1 0,0 1-1,0 0 1,0-1 0,1 0 0,-1 0 0,0 0-1,1 0 1,-1 0 0,0-1 0,1 1-1,-1-1 1,5 0 0,5 1 23,0-1 0,0 0 1,0-1-1,0 0 0,22-5 0,-27 3 17,0 0 0,0 0 0,0-1 0,0 0-1,0-1 1,-1 0 0,0 0 0,0 0 0,0-1 0,0 0 0,-1 0 0,10-14 0,-13 16-25,1-1 0,-1 0 0,0 0 0,-1 0 0,1 0 0,-1 0 0,0 0 0,-1-1 0,1 1 0,-1-1 0,0 1 0,0-1 0,-1 0 0,0 1 1,0-1-1,0 0 0,0 1 0,-1-1 0,0 0 0,0 1 0,-3-7 0,-8-6-900,-2-2-2376,13 6-3354,4 7-383</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30.483"/>
    </inkml:context>
    <inkml:brush xml:id="br0">
      <inkml:brushProperty name="width" value="0.025" units="cm"/>
      <inkml:brushProperty name="height" value="0.025" units="cm"/>
    </inkml:brush>
  </inkml:definitions>
  <inkml:trace contextRef="#ctx0" brushRef="#br0">88 1 7079,'0'0'13741,"-27"48"-12172,54-44-352,9-1-352,8-3-609,8 0-127,0-4-65,-4-4 0,-3 0-64,-6 0-1057,-14 1-1986,-11 0-1954</inkml:trace>
  <inkml:trace contextRef="#ctx0" brushRef="#br0" timeOffset="1">0 181 11499,'0'0'9000,"61"12"-7302,0-24-1153,16-1-449,1-4-64,4 1 0,-3 1-705,-11-1-2018,-15-1-3811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3:30.824"/>
    </inkml:context>
    <inkml:brush xml:id="br0">
      <inkml:brushProperty name="width" value="0.025" units="cm"/>
      <inkml:brushProperty name="height" value="0.025" units="cm"/>
    </inkml:brush>
  </inkml:definitions>
  <inkml:trace contextRef="#ctx0" brushRef="#br0">0 352 16976,'0'0'5691,"10"-4"-3609,31-12-1686,0-2 1,0-2-1,-2-2 1,61-44 0,-47 26-825,-3-2 0,76-82 0,-134 147 188,-9 18 963,-20 76 1,23-6-171,16-52-1917,-1-54 613,0 0 0,0 0 1,1 0-1,-1 0 0,1 0 0,0 0 0,5 7 0,8 6-9413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35.684"/>
    </inkml:context>
    <inkml:brush xml:id="br0">
      <inkml:brushProperty name="width" value="0.025" units="cm"/>
      <inkml:brushProperty name="height" value="0.025" units="cm"/>
    </inkml:brush>
  </inkml:definitions>
  <inkml:trace contextRef="#ctx0" brushRef="#br0">1 102 14542,'0'0'10191,"8"-10"-9417,-2 2-679,1 0 0,0 0 0,0 1 1,1 0-1,0 1 0,0 0 0,1 0 0,0 1 1,0 0-1,0 0 0,11-3 0,-12 5-24,0 0 1,1 1-1,-1 0 0,1 1 0,-1 0 0,1 0 1,9 1-1,-16 0-46,0 1-1,0-1 1,0 1 0,0-1-1,0 1 1,0 0 0,0 0-1,0 0 1,0 0 0,0 0 0,-1 0-1,1 0 1,0 1 0,-1-1-1,1 0 1,-1 1 0,0 0-1,1-1 1,-1 1 0,0 0 0,0-1-1,0 1 1,0 0 0,0 0-1,-1 0 1,1 0 0,0 0-1,-1 0 1,0 0 0,1 0-1,-1 0 1,0 0 0,0 4 0,0 4 70,0 0 0,-1 0 1,0 0-1,0 0 0,-1-1 0,0 1 1,-1-1-1,-7 18 0,-2-2 198,-27 42 0,-2 1 490,41-68-775,0 1 0,-1-1 1,1 1-1,0-1 1,0 0-1,0 1 0,0-1 1,-1 1-1,1-1 1,0 1-1,0-1 0,0 1 1,0-1-1,0 1 1,0-1-1,0 0 0,0 1 1,0-1-1,1 1 1,-1-1-1,0 1 0,0-1 1,0 1-1,0-1 0,1 0 1,-1 1-1,0-1 1,0 0-1,1 1 0,-1-1 1,0 1-1,1-1 1,-1 0-1,0 0 0,1 1 1,-1-1-1,0 0 1,1 0-1,-1 1 0,1-1 1,0 0-1,30 5 206,45-9-4,-67 3-175,116-3 136,-119 4 282,12-1-3631,-15-5-2379,-8-5-3730,-4 3-4027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36.198"/>
    </inkml:context>
    <inkml:brush xml:id="br0">
      <inkml:brushProperty name="width" value="0.025" units="cm"/>
      <inkml:brushProperty name="height" value="0.025" units="cm"/>
    </inkml:brush>
  </inkml:definitions>
  <inkml:trace contextRef="#ctx0" brushRef="#br0">458 51 8072,'-7'-3'3833,"-12"-6"-2665,1 1 1,-2 1-1,1 1 1,-1 1 0,1 1-1,-28-3 1,38 6-1040,0 0 0,0 1 0,0 0 1,0 1-1,0 0 0,1 1 0,-1 0 0,0 0 1,1 0-1,-1 1 0,1 1 0,0-1 0,0 1 1,0 1-1,1-1 0,-1 2 0,-11 9 1,7-2-31,0 1 1,1 0 0,1 0 0,0 1-1,1 1 1,0-1 0,1 2 0,1-1 0,-9 32-1,10-25-102,1 1 0,1 0 0,0 0 0,2 0 0,1 1 0,4 41 0,-2-54-13,1 0 0,1-1 0,-1 0 0,2 0 0,0 0 0,0 0 0,1 0-1,0-1 1,0 1 0,2-1 0,-1-1 0,1 1 0,10 10 0,-6-10 90,0 0-1,1 0 1,0-1 0,1 0 0,0-1-1,0-1 1,1 0 0,-1-1-1,21 6 1,-12-5 142,1-2-1,0 0 1,-1-2-1,1 0 1,0-1-1,0-2 1,1 0-1,-1-2 1,0 0-1,-1-2 1,1 0-1,-1-2 1,31-11-1,-29 7-146,-1-1 0,0-1 0,-1-2-1,0 0 1,-1-1 0,0-1 0,31-32 0,-45 40-32,0 1 0,0-2 0,0 1 0,-1-1 0,-1 0 0,1 0 0,-1 0 1,-1-1-1,0 0 0,0 0 0,-1 0 0,0 0 0,-1 0 0,0-1 0,-1 1 0,0-1 0,0 0 0,-1 1 1,-1-1-1,0 1 0,-3-17 0,2 20-25,-1 0 0,0 0 1,0 0-1,-1 0 0,1 0 0,-1 1 1,-1-1-1,0 1 0,0 0 0,0 1 1,0-1-1,-1 1 0,0 0 0,0 0 1,0 1-1,-1 0 0,1 0 0,-1 0 1,0 1-1,0 0 0,0 0 0,-10-2 1,3 2-247,0 0 1,0 0-1,-1 1 1,1 1-1,-1 1 1,1 0-1,0 0 1,-1 2-1,1-1 1,0 2 0,-17 5-1,-75 34-7800,56-20-1719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8.141"/>
    </inkml:context>
    <inkml:brush xml:id="br0">
      <inkml:brushProperty name="width" value="0.025" units="cm"/>
      <inkml:brushProperty name="height" value="0.025" units="cm"/>
    </inkml:brush>
  </inkml:definitions>
  <inkml:trace contextRef="#ctx0" brushRef="#br0">73 37 3683,'-17'-4'-467,"2"-10"6953,14 14-6233,1-1 1,0 1-1,0-1 0,0 1 0,0 0 0,0-1 1,0 1-1,-1-1 0,1 1 0,0-1 0,0 1 0,0 0 1,0-1-1,1 1 0,-1-1 0,0 1 0,0-1 1,0 1-1,0 0 0,0-1 0,0 1 0,1-1 0,-1 1 1,0 0-1,0-1 0,1 1 0,-1 0 0,1-1 1,20-5 4337,-19 6-4498,-1 0 0,0 0 0,0 0 0,0 0 0,1 0 0,-1 0 0,0 0 0,0 0-1,0 1 1,1-1 0,-1 0 0,0 1 0,0-1 0,0 1 0,0-1 0,0 1-1,0 0 1,0-1 0,0 1 0,0 0 0,0 0 0,0 0 0,0-1 0,0 1 0,-1 0-1,1 0 1,0 0 0,-1 1 0,1-1 0,-1 0 0,1 1 0,0 1-27,-1 0 0,0 0 0,0-1 0,-1 1 0,1 0 0,0 0 0,-1 0 0,0-1 0,1 1 0,-1 0 0,0-1 0,0 1 0,-3 3 0,-1 2 11,0 0-1,-1-1 1,0 0-1,0 0 1,-10 8-1,10-9 173,0 0-1,0 0 0,0 1 0,1 0 1,-8 12-1,13-18-242,1-1 0,-1 1 1,0-1-1,1 1 0,-1-1 0,1 1 0,-1-1 1,1 0-1,-1 1 0,1-1 0,-1 1 0,1-1 1,-1 0-1,1 0 0,0 1 0,-1-1 0,1 0 1,0 0-1,-1 0 0,1 1 0,-1-1 0,1 0 1,0 0-1,-1 0 0,1 0 0,0 0 0,-1 0 1,1-1-1,0 1 0,-1 0 0,2 0 0,27-2 100,-16 0-689,0-2-1,0 0 0,-1 0 0,23-12 1,17-15-6738,-30 13-72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38.452"/>
    </inkml:context>
    <inkml:brush xml:id="br0">
      <inkml:brushProperty name="width" value="0.025" units="cm"/>
      <inkml:brushProperty name="height" value="0.025" units="cm"/>
    </inkml:brush>
  </inkml:definitions>
  <inkml:trace contextRef="#ctx0" brushRef="#br0">1 216 11499,'0'0'8771,"8"0"-7613,-1-1-986,0 0 0,0 0 0,0 0 0,0-1 0,0 0-1,-1-1 1,1 0 0,0 0 0,-1 0 0,0-1 0,0 0 0,0 0-1,0 0 1,5-7 0,13-11 104,40-53-1,-2 4 648,-70 104-240,-3-1-688,1 1 0,2 1-1,1 0 1,2 0 0,-2 43-1,7-76-179,0-1-1,0 1 1,0 0-1,0 0 1,0 0-1,0 0 1,1-1-1,-1 1 1,0 0-1,0 0 1,1 0-1,-1-1 1,1 1-1,-1 0 1,0-1-1,1 1 1,0 0-1,-1-1 1,1 1-1,-1-1 1,1 1-1,0 0 1,-1-1-1,1 0 1,0 1-1,-1-1 1,1 1-1,0-1 1,0 0-1,-1 1 1,1-1-1,0 0 0,0 0 1,0 0-1,0 0 1,-1 0-1,1 0 1,0 0-1,0 0 1,0 0-1,0 0 1,-1 0-1,1 0 1,0-1-1,1 1 1,-1 0 54,14-2-7471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38.794"/>
    </inkml:context>
    <inkml:brush xml:id="br0">
      <inkml:brushProperty name="width" value="0.025" units="cm"/>
      <inkml:brushProperty name="height" value="0.025" units="cm"/>
    </inkml:brush>
  </inkml:definitions>
  <inkml:trace contextRef="#ctx0" brushRef="#br0">68 1 16335,'0'0'4100,"-45"47"-2466,37-33-129,2 3-640,-3-5-577,9-3-256,0-1-64,9-4-384,5-4-1057,11 0-481,-1-13-1666,1-5-2465,7-5-4966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39.166"/>
    </inkml:context>
    <inkml:brush xml:id="br0">
      <inkml:brushProperty name="width" value="0.025" units="cm"/>
      <inkml:brushProperty name="height" value="0.025" units="cm"/>
    </inkml:brush>
  </inkml:definitions>
  <inkml:trace contextRef="#ctx0" brushRef="#br0">129 77 11723,'0'0'7901,"-10"-3"-6807,9 3-1081,-1-2 16,-1 1 0,1 0-1,-1 0 1,0 0 0,1 0 0,-1 1 0,0-1 0,0 1 0,0 0 0,1 0 0,-1 0 0,0 0 0,0 0 0,0 0 0,1 1 0,-1-1 0,0 1-1,0 0 1,1 0 0,-1 0 0,1 0 0,-1 0 0,1 1 0,-1-1 0,1 1 0,0-1 0,-1 1 0,1 0 0,0 0 0,0 0 0,1 0-1,-1 1 1,0-1 0,-2 5 0,0-1 43,0 1-1,1 0 1,0-1-1,0 2 1,0-1-1,1 0 0,0 0 1,1 1-1,0-1 1,0 1-1,0-1 1,1 12-1,0-18-64,0 0 1,0 1-1,0-1 0,1 0 1,-1 0-1,0 0 1,1 1-1,-1-1 0,1 0 1,-1 0-1,1 0 0,-1 0 1,1 0-1,0 0 0,0 0 1,-1 0-1,1 0 0,0 0 1,0 0-1,0-1 0,0 1 1,0 0-1,0-1 0,0 1 1,2 0-1,1 1 46,0-1 0,-1-1 0,1 1 0,0 0 0,-1-1 0,1 0 0,0 0 0,7-1 0,-2 0 57,0 0 1,0-1 0,-1-1 0,1 1-1,0-1 1,-1-1 0,9-4 0,-10 3-33,0-1 0,0-1 1,0 1-1,0-1 1,-1 0-1,-1-1 0,1 1 1,7-15-1,-12 20-10,1-1-1,-1 0 1,0 1-1,0-1 0,0 0 1,-1 0-1,1 1 1,-1-1-1,1 0 1,-1 0-1,0 0 1,0 0-1,-1-5 1,0 6-29,0 0 0,1 0 0,-1 0 1,0 1-1,0-1 0,0 0 0,-1 1 0,1-1 1,0 1-1,-1-1 0,1 1 0,-1 0 0,1 0 1,-1 0-1,1-1 0,-1 1 0,0 1 0,0-1 1,1 0-1,-1 0 0,0 1 0,-4-2 0,-24-2-53,29 4-133,0 0 1,0 0-1,0 0 1,0 0-1,0 0 1,0 0-1,0 0 1,0 0-1,0 0 0,0 1 1,0-1-1,0 0 1,0 1-1,0-1 1,0 1-1,0-1 1,0 1-1,1-1 0,-1 1 1,0 0-1,0-1 1,0 1-1,1 0 1,-2 1-1,2-2 31,0 0 0,0 0 0,0 1 0,-1-1 0,1 0 1,0 0-1,0 0 0,0 0 0,0 0 0,0 1 0,0-1 0,0 0 0,0 0 0,0 0 0,0 0 0,0 0 0,0 1 0,0-1 0,0 0 0,0 0 0,0 0 0,0 0 0,0 0 1,0 1-1,1-1 0,-1 0 0,0 0 0,0 0 0,0 0 0,0 0 0,0 0 0,0 1 0,0-1 0,0 0 0,0 0 0,1 0 0,-1 0 0,0 0 0,0 0 0,0 0 0,0 0 1,0 0-1,1 0 0,-1 0 0,0 1 0,0-1 0,0 0 0,0 0 0,0 0 0,1 0 0,-1 0 0,0 0 0,0 0 0,0 0 0,0 0 0,0-1 0,1 1 0,-1 0 1,0 0-1,0 0 0,0 0 0,0 0 0,1 0 0,11 0-5281</inkml:trace>
  <inkml:trace contextRef="#ctx0" brushRef="#br0" timeOffset="1">327 0 9929,'0'0'14809,"2"8"-13287,-1-1-1344,-1 1 1,0-1-1,0 1 1,-1-1 0,0 0-1,0 1 1,0-1-1,-1 0 1,-1 0 0,1 0-1,-1 0 1,0 0-1,-6 9 1,6-10-165,-1 1-10,1 1 1,0-1-1,0 1 1,1-1-1,0 1 1,0 0-1,1 0 0,0 0 1,0 0-1,1 0 1,1 13-1,0-20-60,0 0-1,-1 1 1,1-1-1,0 0 1,0 0-1,0 0 0,0 0 1,1 0-1,-1 0 1,0 0-1,0-1 1,0 1-1,1 0 1,-1 0-1,0-1 1,1 1-1,-1-1 1,1 0-1,-1 1 0,1-1 1,-1 0-1,0 0 1,1 0-1,-1 0 1,1 0-1,-1 0 1,1 0-1,-1 0 1,1-1-1,-1 1 0,3-1 1,3 0-811,-1-1 1,1 1-1,0-1 0,-1-1 1,9-3-1,11-13-5641,-3-4-5119</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39.522"/>
    </inkml:context>
    <inkml:brush xml:id="br0">
      <inkml:brushProperty name="width" value="0.025" units="cm"/>
      <inkml:brushProperty name="height" value="0.025" units="cm"/>
    </inkml:brush>
  </inkml:definitions>
  <inkml:trace contextRef="#ctx0" brushRef="#br0">73 0 12075,'0'0'7496,"-44"60"-5030,33-39-608,2 0-257,0-2-832,9-4-449,0-3-288,0-3-32,4-3-32,8-5-961,4-1-1057,0 0-864,-1-6-930,1-7-2594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39.862"/>
    </inkml:context>
    <inkml:brush xml:id="br0">
      <inkml:brushProperty name="width" value="0.025" units="cm"/>
      <inkml:brushProperty name="height" value="0.025" units="cm"/>
    </inkml:brush>
  </inkml:definitions>
  <inkml:trace contextRef="#ctx0" brushRef="#br0">69 85 14061,'0'0'5531,"-7"7"-3834,0 0-1463,1-1 0,1 1 0,-1 0-1,1 0 1,1 1 0,-1-1 0,1 1-1,1 0 1,-1 0 0,1 0 0,1 1-1,-1-1 1,-1 18 0,4-26-230,0 1 0,1-1 1,-1 1-1,1 0 0,-1-1 0,1 1 1,-1-1-1,1 1 0,-1-1 0,1 1 1,-1-1-1,1 0 0,-1 1 0,1-1 1,0 1-1,-1-1 0,1 0 0,0 0 1,-1 1-1,1-1 0,0 0 0,-1 0 1,1 0-1,0 0 0,-1 0 0,1 0 1,0 0-1,1 0 0,28 0 124,-22 0-134,10-1-191,-4 0-279,-1 1 1,1 0-1,-1 1 0,14 3 1,-25-4 465,0 0 1,-1 1-1,1-1 1,0 0-1,-1 1 1,1-1-1,0 1 1,-1 0-1,1-1 1,-1 1-1,1 0 1,-1 0-1,1 0 1,-1 0-1,0 0 1,0 1-1,1-1 0,-1 0 1,0 1-1,0-1 1,0 0-1,0 1 1,0-1-1,-1 1 1,1-1-1,0 1 1,-1 0-1,1-1 1,-1 1-1,0 0 1,1-1-1,-1 1 1,0 0-1,0 0 1,0-1-1,0 1 1,0 0-1,-1 2 1,-1 0 270,0 0 1,0 0-1,0 0 1,-1 0-1,1-1 1,-1 1-1,0-1 0,0 0 1,0 0-1,-1 0 1,1 0-1,-1 0 1,1-1-1,-1 0 1,0 1-1,0-1 1,-7 2-1,6-1-209,0-1 0,-1 0 0,0 0 0,0 0 0,1-1 0,-1 0-1,0 0 1,0 0 0,0-1 0,0 1 0,0-1 0,-10-2 0,14 1-310,1 0 1,-1 0-1,1 0 1,-1 0-1,1 0 0,0 0 1,-1 0-1,1-1 1,0 1-1,0 0 1,0-1-1,0 1 0,0-1 1,0 1-1,0-1 1,1 0-1,-1 1 1,0-1-1,1 0 0,-1-3 1,0 2-212,-9-30-6097</inkml:trace>
  <inkml:trace contextRef="#ctx0" brushRef="#br0" timeOffset="1">56 72 13485,'0'0'5637,"73"-17"-4260,-42 9-159,6-1-994,-1 0-288,0-4-3492,-2-3-2850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0.297"/>
    </inkml:context>
    <inkml:brush xml:id="br0">
      <inkml:brushProperty name="width" value="0.025" units="cm"/>
      <inkml:brushProperty name="height" value="0.025" units="cm"/>
    </inkml:brush>
  </inkml:definitions>
  <inkml:trace contextRef="#ctx0" brushRef="#br0">1 602 11435,'0'0'6892,"13"1"-4912,15-2-1248,-1-2 1,1-1-1,-1-1 0,0-2 0,33-11 1,968-389 1215,-986 389-2039,-6 4-31,-2-1-1,1-2 0,-2-2 0,58-41 1,-90 60 124,-1 0 0,0-1 1,1 1-1,-1 0 1,0 0-1,1 0 1,-1 0-1,0 0 1,1-1-1,-1 1 1,0 0-1,0 0 0,1-1 1,-1 1-1,0 0 1,0 0-1,0-1 1,1 1-1,-1 0 1,0-1-1,0 1 1,0 0-1,0 0 0,0-1 1,1 1-1,-1 0 1,0-1-1,0 1 1,0-1-1,0 1 1,0 0-1,0-1 0,0 1 1,0 0-1,0-1 1,0 1-1,-1 0 1,1-1-1,0 1 1,0 0-1,0-1 1,-1 1-1,-16-2-740,-25 8-3856,19-1-525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1.545"/>
    </inkml:context>
    <inkml:brush xml:id="br0">
      <inkml:brushProperty name="width" value="0.025" units="cm"/>
      <inkml:brushProperty name="height" value="0.025" units="cm"/>
    </inkml:brush>
  </inkml:definitions>
  <inkml:trace contextRef="#ctx0" brushRef="#br0">0 227 8520,'0'0'12449,"9"-6"-10997,49-37-466,-2-3 0,77-80 0,-133 125-966,0 1 1,0 0-1,0 0 0,0 0 1,0-1-1,0 1 1,0 0-1,0 0 0,1 0 1,-1-1-1,0 1 1,0 0-1,0 0 1,0 0-1,0-1 0,0 1 1,0 0-1,1 0 1,-1 0-1,0 0 0,0 0 1,0-1-1,0 1 1,1 0-1,-1 0 1,0 0-1,0 0 0,0 0 1,0 0-1,1 0 1,-1 0-1,0 0 0,0 0 1,0-1-1,1 1 1,-1 0-1,0 0 1,0 0-1,1 0 0,-1 1 1,0-1-1,0 0 1,0 0-1,1 0 0,-1 0 1,0 0-1,0 0 1,0 0-1,0 0 1,1 0-1,-1 0 0,0 0 1,0 1-1,0-1 1,0 0-1,1 0 0,-1 0 1,0 0-1,0 1 1,0-1-1,0 0 1,0 0-1,1 1 0,-4 19 193,-11 27-302,8-32 86,1 0 0,0 0 0,1 0 0,1 0 1,1 1-1,0-1 0,0 1 0,3 30 0,-1-45-71,1-1 0,-1 1 0,1 0 1,-1 0-1,1-1 0,-1 1 0,1 0 0,0-1 1,-1 1-1,1 0 0,0-1 0,0 1 1,-1-1-1,1 1 0,0-1 0,0 0 0,0 1 1,0-1-1,-1 0 0,1 1 0,0-1 1,0 0-1,0 0 0,0 0 0,0 0 0,0 0 1,0 0-1,0 0 0,-1 0 0,1 0 1,0-1-1,0 1 0,0 0 0,0-1 0,0 1 1,0 0-1,-1-1 0,1 1 0,1-2 1,33-17-4076,-8-7-912,-1-7-1906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1.904"/>
    </inkml:context>
    <inkml:brush xml:id="br0">
      <inkml:brushProperty name="width" value="0.025" units="cm"/>
      <inkml:brushProperty name="height" value="0.025" units="cm"/>
    </inkml:brush>
  </inkml:definitions>
  <inkml:trace contextRef="#ctx0" brushRef="#br0">133 0 15695,'0'0'2333,"-8"7"-582,-8 7-1337,1 1 1,1 0-1,0 1 1,-13 20-1,22-29-344,1-1 0,-1 1 0,2 0 0,-1 0 0,1 1 0,0-1 0,0 1 0,1 0 0,0-1 0,1 1 0,-1 0 0,1 0 0,1 0 0,0 0 0,1 15 0,-1-22-64,1 1 1,-1-1-1,1 1 1,-1-1-1,1 0 0,-1 1 1,1-1-1,0 0 1,0 0-1,-1 1 1,1-1-1,0 0 0,0 0 1,0 0-1,0 0 1,1 0-1,-1 0 0,0-1 1,0 1-1,1 0 1,-1 0-1,0-1 0,2 1 1,1 0 21,0 0 0,-1 0 0,1-1 1,0 0-1,-1 0 0,1 0 0,0 0 0,0 0 1,3-2-1,2 1 83,-1-1 1,0-1 0,0 1 0,0-1-1,-1-1 1,1 0 0,11-7-1,-14 6 3,1 0 0,-1-1 0,0 0-1,0 0 1,7-12 0,-10 16-45,-1 0 1,0-1-1,1 1 1,-1 0-1,0 0 1,-1-1-1,1 1 0,0-1 1,-1 1-1,1 0 1,-1-1-1,0 1 1,1-1-1,-1 0 0,0 1 1,-1-1-1,1 1 1,0-1-1,-1 1 1,0 0-1,0-4 0,0 5-95,0 0 0,0 0 0,0 0-1,0 0 1,-1 0 0,1 0-1,0 0 1,0 1 0,0-1 0,-1 0-1,1 1 1,0-1 0,-1 1-1,1-1 1,-1 1 0,1 0 0,-1-1-1,1 1 1,0 0 0,-1 0 0,1 0-1,-3 0 1,-13 6-3473,10 9-5589,7-7 990</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2.246"/>
    </inkml:context>
    <inkml:brush xml:id="br0">
      <inkml:brushProperty name="width" value="0.025" units="cm"/>
      <inkml:brushProperty name="height" value="0.025" units="cm"/>
    </inkml:brush>
  </inkml:definitions>
  <inkml:trace contextRef="#ctx0" brushRef="#br0">6 1 16976,'0'0'5958,"-6"47"-5894,6-43-865,0-2-2242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2.702"/>
    </inkml:context>
    <inkml:brush xml:id="br0">
      <inkml:brushProperty name="width" value="0.025" units="cm"/>
      <inkml:brushProperty name="height" value="0.025" units="cm"/>
    </inkml:brush>
  </inkml:definitions>
  <inkml:trace contextRef="#ctx0" brushRef="#br0">3 0 10122,'0'0'16063,"0"4"-15364,-1 51 629,0-38-1249,1 0 0,0-1 0,4 29 0,-4-44-159,1-1-1,-1 1 1,0 0-1,0 0 1,1 0 0,-1 0-1,1 0 1,-1-1-1,1 1 1,-1 0-1,1 0 1,-1-1-1,1 1 1,0 0-1,-1-1 1,1 1-1,0-1 1,-1 1 0,1-1-1,0 1 1,0-1-1,0 1 1,-1-1-1,3 1 1,-2-1-326,0 0 1,-1 0 0,1 0-1,0 0 1,0 0 0,0 0-1,0 0 1,0-1 0,0 1-1,0 0 1,0 0 0,0-1-1,-1 1 1,1 0 0,0-1-1,0 1 1,0-1 0,-1 0-1,1 1 1,0-1-1,0 1 1,-1-1 0,1 0-1,-1 0 1,2 0 0,8-15-11665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8.595"/>
    </inkml:context>
    <inkml:brush xml:id="br0">
      <inkml:brushProperty name="width" value="0.025" units="cm"/>
      <inkml:brushProperty name="height" value="0.025" units="cm"/>
    </inkml:brush>
  </inkml:definitions>
  <inkml:trace contextRef="#ctx0" brushRef="#br0">68 44 12524,'0'0'11178,"8"-7"-9704,26-22-358,-33 28-1068,-1 1 0,1-1 0,0 0 0,-1 1 1,1-1-1,0 1 0,0-1 0,-1 1 1,1-1-1,0 1 0,0 0 0,0-1 0,0 1 1,0 0-1,-1 0 0,1 0 0,0-1 1,0 1-1,2 0 0,-2 13 251,-14 17-73,-1-12-115,-1-1-1,0-1 1,-27 23 0,46-42-106,0 1-1,0-1 1,0 1-1,1 0 1,-1 0-1,1 0 1,0 1-1,-1-1 1,1 1-1,0 0 1,0 1-1,-1-1 1,1 1-1,0 0 1,6 0-1,-9 0-26,1 1 0,-1-1-1,1 0 1,-1 1 0,1-1-1,-1 1 1,1 0 0,-1 0-1,0 0 1,1 0 0,-1 0-1,0 1 1,0-1 0,0 1-1,0-1 1,0 1 0,0 0-1,0 0 1,-1 0 0,1 0-1,-1 0 1,1 0 0,-1 0-1,0 0 1,0 0 0,0 1-1,0-1 1,0 1-1,1 4 1,-2-4 33,1 0-1,-1 1 1,0-1 0,0 0-1,0 0 1,-1 1 0,1-1-1,-1 0 1,1 0 0,-1 0-1,0 0 1,0 0-1,-1 0 1,1 0 0,-1 0-1,1 0 1,-1 0 0,0-1-1,0 1 1,0-1 0,0 1-1,-1-1 1,1 0-1,-1 0 1,1 0 0,-1 0-1,0 0 1,1-1 0,-5 2-1,0 0 250,0 0-1,-1-1 1,1 0-1,-1 0 1,1 0-1,-1-1 0,1-1 1,-1 1-1,0-1 1,1 0-1,-13-2 1,16 0-1498,-6-5 3843,6 2-4967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3.545"/>
    </inkml:context>
    <inkml:brush xml:id="br0">
      <inkml:brushProperty name="width" value="0.025" units="cm"/>
      <inkml:brushProperty name="height" value="0.025" units="cm"/>
    </inkml:brush>
  </inkml:definitions>
  <inkml:trace contextRef="#ctx0" brushRef="#br0">73 52 10954,'0'0'14782,"-3"-8"-13901,3 7-875,-1 0 46,0-1-1,1 0 1,-1 0 0,0 0 0,1 0 0,0 0 0,-1 1-1,1-1 1,0 0 0,0 0 0,0 0 0,0 0 0,1-3-1,0 3-1,0 1-1,0 0 0,0 0 0,1 0 0,-1 0 0,0 0 1,1 0-1,-1 0 0,1 1 0,-1-1 0,1 1 0,0-1 1,-1 1-1,1-1 0,-1 1 0,1 0 0,0 0 0,-1 0 1,1 0-1,0 0 0,-1 0 0,1 0 0,1 1 0,-2-2-39,0 1-1,0 0 1,0 0-1,0 0 1,0 0-1,0 0 1,0 0-1,0 0 1,0 0-1,0 0 1,0 0-1,0 0 1,0 1-1,0-1 1,0 0 0,0 1-1,0-1 1,0 1-1,0-1 1,0 1-1,-1 0 1,1-1-1,0 1 1,0 0-1,-1-1 1,1 1-1,0 0 1,-1 0-1,1 0 1,-1-1-1,1 1 1,-1 0-1,1 0 1,-1 0-1,0 0 1,1 0-1,-1 0 1,0 0-1,0 0 1,0 0-1,0 0 1,0 0-1,0 0 1,0 0-1,0 0 1,0 0-1,0 0 1,-1 0-1,1 0 1,0 0-1,-1 0 1,1 0-1,0 0 1,-1 0-1,1-1 1,-1 1-1,0 1 1,-4 6 40,1 0 1,-1-1-1,0 0 1,-1 0-1,-7 8 0,-18 12 28,24-23-76,1 1-1,0 0 1,0 0-1,1 0 0,-1 1 1,1 0-1,0 0 1,-7 12-1,12-18-2,0 1-1,0-1 1,0 0-1,0 0 1,0 1-1,0-1 1,0 0-1,0 1 1,0-1-1,0 0 1,0 0-1,0 1 1,0-1-1,0 0 1,0 1-1,0-1 0,0 0 1,0 0-1,1 1 1,-1-1-1,0 0 1,0 0-1,0 1 1,0-1-1,1 0 1,-1 0-1,0 0 1,0 1-1,0-1 1,1 0-1,-1 0 1,0 0-1,0 0 1,1 0-1,-1 0 1,0 1-1,0-1 1,1 0-1,-1 0 1,0 0-1,1 0 1,20 2 5,21-6 45,-41 4-49,25-4-7,0 1 0,-1 1 1,32 2-1,-57 0 26,1 0 1,0 0-1,0 1 0,0-1 1,0 0-1,-1 1 0,1-1 1,0 0-1,0 1 1,-1-1-1,1 1 0,0-1 1,-1 1-1,1 0 1,0-1-1,-1 1 0,1 0 1,-1-1-1,1 1 0,-1 0 1,1 0-1,-1-1 1,0 1-1,1 0 0,-1 0 1,0 0-1,0 0 0,0-1 1,0 1-1,1 0 1,-1 0-1,0 0 0,0 0 1,-1 0-1,1 0 0,0-1 1,0 1-1,0 0 1,0 0-1,-1 0 0,1 0 1,0-1-1,-1 1 0,1 0 1,-1 0-1,0 1 1,-22 37 1145,0-12-914,-2-1 0,-1-1 0,-1 0 0,-32 21 0,58-46-250,1 1 1,-1-1-1,1 1 0,-1-1 1,0 1-1,1-1 1,-1 0-1,0 1 0,1-1 1,-1 0-1,0 1 0,0-1 1,1 0-1,-1 0 0,0 0 1,1 0-1,-1 0 1,0 0-1,0 0 0,0 0 1,1 0-1,-1 0 0,-1 0 1,1-14 10,14-18-559,23-3-6430,-14 14-758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4.853"/>
    </inkml:context>
    <inkml:brush xml:id="br0">
      <inkml:brushProperty name="width" value="0.025" units="cm"/>
      <inkml:brushProperty name="height" value="0.025" units="cm"/>
    </inkml:brush>
  </inkml:definitions>
  <inkml:trace contextRef="#ctx0" brushRef="#br0">1 14 19186,'0'0'6203,"8"4"-6064,27 11-134,-34-15 41,0 1 0,0-1 0,0 0 0,0 0-1,0 1 1,0-1 0,0 0 0,0 0 0,0 0 0,0 0-1,0 0 1,0 0 0,0-1 0,0 1 0,0 0-1,0 0 1,0-1 0,0 1 0,0-1 0,-1 1 0,1 0-1,0-1 1,0 0 0,0 1 0,0-1 0,-1 0 0,1 1-1,0-1 1,-1 0 0,1 0 0,-1 1 0,1-1 0,0 0-1,-1 0 1,0 0 0,1 0 0,-1 0 0,0 0 0,1 0-1,-1 0 1,0 0 0,0 0 0,0 0 0,0 0-1,0 0 1,0 0 0,0-1 0,-6-5 1276,-5 7-3405,8 2-2463,18 0-1518,1-2-2643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5.243"/>
    </inkml:context>
    <inkml:brush xml:id="br0">
      <inkml:brushProperty name="width" value="0.025" units="cm"/>
      <inkml:brushProperty name="height" value="0.025" units="cm"/>
    </inkml:brush>
  </inkml:definitions>
  <inkml:trace contextRef="#ctx0" brushRef="#br0">1 259 12139,'0'0'10154,"8"1"-8456,1-2-1532,1 0 1,-1 0-1,0 0 1,0-2-1,0 1 1,0-1-1,0 0 1,0-1-1,-1 0 1,0 0-1,0-1 1,0 0-1,0 0 1,11-11-1,15-14-149,55-59-1,-64 58 35,13-17-35,-33 44-30,-5 7-11,-15 28-62,4-12 80,1 1-1,1 1 0,1 0 1,1 0-1,0 0 1,-5 38-1,12-58-46,0 0 0,0-1 0,-1 1 0,1 0 0,0 0 0,1 0 0,-1 0 0,0-1 0,0 1 0,0 0-1,0 0 1,0 0 0,1-1 0,-1 1 0,0 0 0,1 0 0,-1-1 0,1 1 0,-1 0 0,1-1 0,-1 1 0,1 0 0,-1-1 0,1 1 0,0-1 0,-1 1 0,1-1 0,0 1 0,-1-1 0,1 1 0,0-1 0,0 0-1,-1 1 1,1-1 0,0 0 0,1 0 0,1 1-421,0-1 0,0 0-1,0 0 1,0 0 0,0 0-1,0-1 1,1 1 0,-1-1-1,3-1 1,22-12-5120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5.588"/>
    </inkml:context>
    <inkml:brush xml:id="br0">
      <inkml:brushProperty name="width" value="0.025" units="cm"/>
      <inkml:brushProperty name="height" value="0.025" units="cm"/>
    </inkml:brush>
  </inkml:definitions>
  <inkml:trace contextRef="#ctx0" brushRef="#br0">102 1 16592,'-8'7'1388,"-6"6"-297,0 1 0,1 1 1,-12 17-1,22-27-938,0-1 1,0 0-1,0 1 0,1 0 1,-1-1-1,1 1 0,0 0 0,1 0 1,-1 0-1,1 0 0,0 0 0,0 1 1,1-1-1,0 0 0,0 0 1,0 1-1,0-1 0,1 0 0,1 8 1,0-10-141,0 0 0,0-1 1,1 1-1,-1-1 0,0 1 1,1-1-1,0 0 0,-1 0 1,1 0-1,0 0 1,0 0-1,0-1 0,0 1 1,1-1-1,-1 0 0,0 0 1,1 0-1,-1 0 0,0-1 1,1 1-1,-1-1 0,5 0 1,5 1 24,0 0 0,-1-1-1,1-1 1,23-3 0,-32 2-26,0 1 1,0-1-1,0 0 0,0 0 0,-1-1 1,1 1-1,0-1 0,-1 1 0,0-1 1,0 0-1,1 0 0,-2-1 0,1 1 1,0-1-1,-1 1 0,0-1 0,1 0 1,-1 0-1,-1 0 0,1 0 0,-1 0 1,1 0-1,-1 0 0,-1-1 0,1 1 1,0-7-1,0 7-6,-1 1 0,0 0 1,0-1-1,0 1 0,0-1 1,0 1-1,-1 0 0,1-1 0,-1 1 1,0 0-1,0-1 0,0 1 1,-1 0-1,1 0 0,-1 0 1,0 0-1,0 0 0,0 0 0,0 1 1,0-1-1,0 1 0,-1-1 1,1 1-1,-1 0 0,0 0 0,0 0 1,1 0-1,-1 1 0,0-1 1,-1 1-1,1-1 0,0 1 0,-7-1 1,7 1-21,0 0-1,0 1 1,0-1 0,0 1 0,0 0 0,0-1 0,0 2 0,0-1-1,0 0 1,0 1 0,0-1 0,1 1 0,-1 0 0,0 0 0,0 0-1,0 0 1,1 0 0,-1 1 0,0-1 0,1 1 0,-1 0 0,1-1 0,0 1-1,0 1 1,0-1 0,0 0 0,0 0 0,-3 5 0,3-3-377,1 0 1,0-1-1,0 1 1,0 0 0,0 0-1,0 0 1,1 0-1,-1 7 1,1-10 162,0-1-1,0 1 1,0-1 0,0 1-1,0-1 1,0 1 0,0-1-1,0 1 1,0-1 0,0 1-1,0-1 1,1 1 0,-1-1 0,0 1-1,0-1 1,0 1 0,1-1-1,-1 1 1,0-1 0,1 1-1,-1-1 1,0 0 0,1 1-1,-1-1 1,0 0 0,1 1-1,-1-1 1,1 0 0,-1 1-1,1-1 1,-1 0 0,1 0-1,-1 1 1,1-1 0,-1 0 0,1 0-1,-1 0 1,1 0 0,12 1-9040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5.928"/>
    </inkml:context>
    <inkml:brush xml:id="br0">
      <inkml:brushProperty name="width" value="0.025" units="cm"/>
      <inkml:brushProperty name="height" value="0.025" units="cm"/>
    </inkml:brush>
  </inkml:definitions>
  <inkml:trace contextRef="#ctx0" brushRef="#br0">1 0 9737,'0'0'96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7.242"/>
    </inkml:context>
    <inkml:brush xml:id="br0">
      <inkml:brushProperty name="width" value="0.025" units="cm"/>
      <inkml:brushProperty name="height" value="0.025" units="cm"/>
    </inkml:brush>
  </inkml:definitions>
  <inkml:trace contextRef="#ctx0" brushRef="#br0">33 285 9833,'-24'21'7700,"16"-15"-2565,17-15 181,77-71-4099,108-133 0,-194 212-1200,0 1 0,0 0 0,0-1 0,0 1 0,0-1 0,1 1-1,-1-1 1,0 1 0,0 0 0,0-1 0,1 1 0,-1 0 0,0-1 0,1 1 0,-1 0 0,0-1-1,0 1 1,1 0 0,-1-1 0,1 1 0,-1 0 0,0 0 0,1 0 0,-1-1 0,0 1 0,1 0-1,-1 0 1,1 0 0,-1 0 0,1 0 0,-1 0 0,0 0 0,1 0 0,-1 0 0,2 0 0,-5 20 228,3-18-287,-10 38 60,-21 56 0,18-60 60,-16 75 0,27-102-77,1-1 0,0 0 1,1 0-1,0 0 0,0 0 1,1 0-1,2 9 0,-3-17-130,0 1-1,1-1 1,-1 1-1,1 0 1,-1-1-1,0 0 1,1 1-1,-1-1 1,1 1-1,0-1 1,-1 0-1,1 1 1,-1-1-1,1 0 1,0 1-1,-1-1 1,1 0-1,0 0 0,-1 0 1,1 0-1,0 0 1,-1 0-1,1 0 1,0 0-1,-1 0 1,1 0-1,0 0 1,-1 0-1,1 0 1,0 0-1,-1-1 1,1 1-1,-1 0 1,1 0-1,0-1 1,-1 1-1,1 0 1,-1-1-1,1 1 1,0-1-1,22-18-9507,-11 2-1243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7.787"/>
    </inkml:context>
    <inkml:brush xml:id="br0">
      <inkml:brushProperty name="width" value="0.025" units="cm"/>
      <inkml:brushProperty name="height" value="0.025" units="cm"/>
    </inkml:brush>
  </inkml:definitions>
  <inkml:trace contextRef="#ctx0" brushRef="#br0">181 47 10282,'0'0'8675,"-1"-8"-6748,1 6-1788,0 1 0,0-1 1,0 0-1,0 0 0,-1 1 0,1-1 1,-1 0-1,1 0 0,-1 1 0,0-1 1,0 0-1,1 1 0,-1-1 0,0 1 1,0-1-1,-1 1 0,1 0 0,0-1 1,0 1-1,-3-2 0,1 2-36,1 0-1,-1 1 1,1-1-1,-1 1 1,1 0 0,-1-1-1,1 1 1,-1 0 0,1 0-1,-1 1 1,1-1-1,-1 0 1,1 1 0,-1 0-1,1 0 1,-1-1-1,1 1 1,-4 3 0,-3 0 50,1 1 1,-1 0-1,1 0 0,1 1 1,-1 0-1,1 0 1,-12 13-1,15-15-91,1 1 1,-1-1-1,1 1 0,0 0 1,0 0-1,0 0 0,1 0 1,-1 1-1,1-1 0,1 0 1,-1 1-1,1 0 0,0-1 0,0 7 1,1-11-58,0 1 0,1 0 1,-1-1-1,1 1 0,0-1 0,0 0 1,-1 1-1,1-1 0,0 0 0,0 1 1,0-1-1,0 0 0,1 0 1,-1 0-1,0 0 0,0 0 0,1 0 1,-1 0-1,0 0 0,1 0 1,-1-1-1,1 1 0,-1-1 0,1 1 1,-1-1-1,1 1 0,0-1 0,-1 0 1,1 0-1,-1 0 0,1 0 1,0 0-1,-1 0 0,3-1 0,7 1 31,0 0-1,-1-1 0,23-5 0,-25 4-137,1-1 0,-1 0-1,1 0 1,-1-1 0,0 0-1,-1-1 1,1 0-1,-1 0 1,1-1 0,-2 1-1,1-2 1,-1 1 0,0-1-1,0 0 1,0 0-1,4-9 1,-9 15 17,-12 34-156,5-10 383,1 1 0,0-1 0,2 1-1,0 24 1,-9 58 1680,11-103-1710,0 0 0,0 0 0,0 1 1,-1-1-1,1 0 0,-1 0 0,1 0 0,-1-1 0,0 1 1,0 0-1,-1-1 0,1 1 0,0-1 0,-1 0 0,1 1 1,-1-1-1,0 0 0,0-1 0,0 1 0,0 0 0,0-1 1,0 0-1,0 0 0,-1 0 0,1 0 0,0 0 1,-1-1-1,1 1 0,0-1 0,-1 0 0,1 0 0,0 0 1,-1-1-1,-4 0 0,4 0-145,-1 0 1,1 0-1,0 0 1,-1 0-1,1-1 0,0 0 1,0 0-1,0 0 1,0 0-1,1-1 0,-7-4 1,8 4-189,0 1 0,0 0 1,0-1-1,0 1 0,0-1 1,0 0-1,1 1 0,-1-1 0,1 0 1,0 0-1,0 0 0,0 0 1,0 0-1,0 0 0,1 0 0,0-1 1,-1-3-1,2 6-220,-1 0 1,1 0-1,0 0 0,0 0 0,-1 0 1,1 0-1,0 0 0,0 0 1,0 0-1,0 0 0,0 0 0,0 0 1,1 1-1,-1-1 0,0 1 1,0-1-1,0 1 0,1-1 0,-1 1 1,0-1-1,1 1 0,-1 0 1,2 0-1,4-2-2936,15-5-6937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8.148"/>
    </inkml:context>
    <inkml:brush xml:id="br0">
      <inkml:brushProperty name="width" value="0.025" units="cm"/>
      <inkml:brushProperty name="height" value="0.025" units="cm"/>
    </inkml:brush>
  </inkml:definitions>
  <inkml:trace contextRef="#ctx0" brushRef="#br0">0 0 17489,'0'0'7431,"4"46"-5702,1-30-448,1-2-672,-3 2-481,6-2-128,-7 2 32,3-3-1185,1-6-1666,3-7-3042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8.941"/>
    </inkml:context>
    <inkml:brush xml:id="br0">
      <inkml:brushProperty name="width" value="0.025" units="cm"/>
      <inkml:brushProperty name="height" value="0.025" units="cm"/>
    </inkml:brush>
  </inkml:definitions>
  <inkml:trace contextRef="#ctx0" brushRef="#br0">1 42 13293,'0'0'8514,"10"-2"-7489,74-14-42,109-6-1,-192 22-982,0-1 0,-1 1 0,1 0 0,0 0 0,0 0-1,-1 0 1,1-1 0,0 1 0,0 0 0,-1 0 0,1 0 0,0 0 0,0 1 0,-1-1 0,1 0 0,0 0 0,0 0 0,-1 1 0,1-1 0,0 0 0,-1 1 0,1-1 0,0 0 0,-1 1-1,1-1 1,-1 1 0,1-1 0,0 1 0,-1-1 0,1 1 0,-1-1 0,1 2 0,-12 24 28,2-11-19,-75 124 666,74-120-550,1 1 1,1 0-1,1 0 1,1 1-1,-6 32 1,11-50-5086,1-10 1510,0 1 1759,0-10-3898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9.299"/>
    </inkml:context>
    <inkml:brush xml:id="br0">
      <inkml:brushProperty name="width" value="0.025" units="cm"/>
      <inkml:brushProperty name="height" value="0.025" units="cm"/>
    </inkml:brush>
  </inkml:definitions>
  <inkml:trace contextRef="#ctx0" brushRef="#br0">0 61 8648,'0'0'15054,"52"-1"-14221,-25-2-480,0-3-289,3-1-64,4 0-481,-5-3-1537,3-1-1665,-6-4-4037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9.144"/>
    </inkml:context>
    <inkml:brush xml:id="br0">
      <inkml:brushProperty name="width" value="0.025" units="cm"/>
      <inkml:brushProperty name="height" value="0.025" units="cm"/>
    </inkml:brush>
  </inkml:definitions>
  <inkml:trace contextRef="#ctx0" brushRef="#br0">242 1 10570,'0'0'14766,"-6"11"-14563,-26 47-150,-3-2 1,-3-2-1,-78 88 0,116-142-132,0 0-1,0 1 0,0-1 0,0 0 0,-1 1 0,1-1 0,0 0 1,0 0-1,0 1 0,0-1 0,-1 0 0,1 1 0,0-1 1,0 0-1,-1 0 0,1 0 0,0 1 0,0-1 0,-1 0 1,1 0-1,0 0 0,0 0 0,-1 1 0,1-1 0,0 0 0,-1 0 1,1 0-1,0 0 0,-1 0 0,1 0 0,0 0 0,-1 0 1,1 0-1,0 0 0,-1 0 0,1 0 0,0 0 0,-1 0 0,1 0 1,0 0-1,-1-1 0,1 1 0,0 0 0,0 0 0,-1 0 1,1 0-1,0-1 0,0 1 0,-1 0 0,1 0 0,0-1 1,0 1-1,-1 0 0,1 0 0,0-1 0,0 1 0,0 0 0,0 0 1,0-1-1,-1 1 0,1 0 0,0-1 0,0 1 0,0 0 1,0-1-1,0 1 0,0-1 0,1-29-6952,-1 20 4119,0-21-7273</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49.625"/>
    </inkml:context>
    <inkml:brush xml:id="br0">
      <inkml:brushProperty name="width" value="0.025" units="cm"/>
      <inkml:brushProperty name="height" value="0.025" units="cm"/>
    </inkml:brush>
  </inkml:definitions>
  <inkml:trace contextRef="#ctx0" brushRef="#br0">1 1 13229,'0'0'12160,"9"6"-11877,-2-1-268,0-1 0,1-1 0,-1 1 0,1-1-1,0 0 1,0-1 0,0 0 0,0 0 0,1-1 0,-1 0-1,0 0 1,1-1 0,-1 0 0,1 0 0,-1-1 0,0 0-1,11-3 1,4-2-568,0 0-1,27-12 1,-64 38 665,1 0 0,-18 42-1,30-62-110,-56 132 2095,34-47-4080,18-29-6199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50"/>
    </inkml:context>
    <inkml:brush xml:id="br0">
      <inkml:brushProperty name="width" value="0.025" units="cm"/>
      <inkml:brushProperty name="height" value="0.025" units="cm"/>
    </inkml:brush>
  </inkml:definitions>
  <inkml:trace contextRef="#ctx0" brushRef="#br0">1 125 10730,'0'0'10122,"68"8"-8937,-38-8-833,4 0-288,0-5-160,3-1-1666,-1-2-672,-2-1-3043,3-1 1345</inkml:trace>
  <inkml:trace contextRef="#ctx0" brushRef="#br0" timeOffset="1">517 1 16464,'0'0'9545,"53"12"-9001,-22-10-416,1-1-96,-2-1 0,-1 0-480,-3 0-2467,-8 0-2274,-7 0-4036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50.349"/>
    </inkml:context>
    <inkml:brush xml:id="br0">
      <inkml:brushProperty name="width" value="0.025" units="cm"/>
      <inkml:brushProperty name="height" value="0.025" units="cm"/>
    </inkml:brush>
  </inkml:definitions>
  <inkml:trace contextRef="#ctx0" brushRef="#br0">1 48 14894,'0'0'4741,"48"11"-3492,-10-11-641,3-7-448,7-4-95,-5-1-706,-6-3-2114,-6 1-4900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50.995"/>
    </inkml:context>
    <inkml:brush xml:id="br0">
      <inkml:brushProperty name="width" value="0.025" units="cm"/>
      <inkml:brushProperty name="height" value="0.025" units="cm"/>
    </inkml:brush>
  </inkml:definitions>
  <inkml:trace contextRef="#ctx0" brushRef="#br0">1 243 10410,'0'0'12849,"10"-10"-12128,198-219 902,-208 229-1622,0 0 0,0 0 0,0-1 0,1 1 0,-1 0 0,0 0 0,0 0 0,0 0 0,0-1 0,0 1 0,0 0 0,0 0 0,0 0 0,0 0 0,0 0 0,1 0 0,-1-1 0,0 1 0,0 0 0,0 0 0,0 0 0,0 0 0,0 0 0,1 0 0,-1 0 0,0 0 0,0 0 0,0 0-1,0 0 1,1 0 0,-1 0 0,0 0 0,0 0 0,0 0 0,0 0 0,1 0 0,-1 0 0,0 0 0,0 0 0,0 0 0,0 0 0,0 0 0,1 0 0,-1 0 0,0 0 0,0 0 0,0 0 0,0 0 0,0 0 0,1 0 0,-1 1 0,0-1 0,0 0 0,0 0 0,0 0 0,0 0 0,0 0 0,0 1 0,0-1 0,1 0 0,-1 0 0,0 0 0,0 0 0,0 0 0,0 1 0,0-1 0,0 0 0,1 20-1,-7 25 40,-8 11-21,9-39-30,0 1 0,1-1 0,1 1 0,1 0 0,0 0-1,1 0 1,2 20 0,0-37-173,-1 0-1,1 0 1,0-1-1,-1 1 1,1 0 0,0 0-1,-1-1 1,1 1-1,0 0 1,0-1-1,0 1 1,0-1-1,0 1 1,0-1-1,0 1 1,-1-1-1,1 0 1,0 1 0,0-1-1,1 0 1,-1 0-1,0 0 1,0 0-1,0 0 1,0 0-1,0 0 1,0 0-1,0 0 1,0 0 0,0-1-1,0 1 1,0 0-1,0-1 1,0 1-1,0 0 1,0-1-1,0 0 1,17-13-6115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51.369"/>
    </inkml:context>
    <inkml:brush xml:id="br0">
      <inkml:brushProperty name="width" value="0.025" units="cm"/>
      <inkml:brushProperty name="height" value="0.025" units="cm"/>
    </inkml:brush>
  </inkml:definitions>
  <inkml:trace contextRef="#ctx0" brushRef="#br0">38 7 16848,'0'0'3758,"8"-1"-2108,-2 0-1293,11-2 805,0 2-1,33 0 0,-46 2-996,0-1 0,0 1 0,1 0 0,-1 0 0,0 0 0,0 0 0,0 1 0,4 2 1,-6-3-150,-1 0 1,0-1 0,0 1 0,0 0 0,0 0 0,1 1 0,-1-1 0,-1 0 0,1 0 0,0 0 0,0 1 0,0-1 0,-1 0 0,1 1 0,0-1 0,-1 0 0,1 1 0,-1-1 0,0 1 0,1-1 0,-1 1 0,0 2 0,-1-1 8,1-1 1,-1 1-1,1-1 1,-1 0-1,0 1 0,0-1 1,0 0-1,0 1 0,-1-1 1,1 0-1,-1 0 0,1 0 1,-1 0-1,0 0 0,0-1 1,-2 3-1,-39 28 198,27-21-167,4-2-32,-10 6-18,1 2 0,-24 23 1,44-39-10,0 0 1,0-1-1,0 1 1,0 0-1,1 0 1,-1-1-1,0 1 1,0 0-1,1 0 1,-1 0-1,1 0 1,-1 0-1,1 0 1,-1 0-1,1 0 1,-1 1-1,1-1 1,0 0-1,0 0 0,0 0 1,-1 0-1,1 0 1,0 1-1,0-1 1,1 0-1,-1 0 1,0 0-1,0 0 1,0 0-1,1 2 1,1-2-3,-1 0-1,1 0 1,0 1 0,-1-1 0,1 0 0,0-1 0,0 1-1,0 0 1,0 0 0,-1-1 0,1 1 0,0-1 0,0 0 0,0 1-1,3-1 1,10 1-274,1-1 1,-1-1-1,20-3 0,48-19-3374,-27 0-2629,-13 3-2681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51.713"/>
    </inkml:context>
    <inkml:brush xml:id="br0">
      <inkml:brushProperty name="width" value="0.025" units="cm"/>
      <inkml:brushProperty name="height" value="0.025" units="cm"/>
    </inkml:brush>
  </inkml:definitions>
  <inkml:trace contextRef="#ctx0" brushRef="#br0">0 174 8776,'0'0'18220,"9"0"-17392,-3 0-786,0-1 0,1 0 0,-1 0 0,0-1-1,0 1 1,0-1 0,0-1 0,0 1 0,0-1 0,0 0 0,-1 0 0,1-1 0,5-5 0,12-10 219,35-38-1,5-4-87,-62 60-210,-16 35-294,-15 20 337,-16 29 36,42-75-80,1 0 0,0 1 0,0 0 0,1-1 0,0 1-1,0 0 1,0 15 0,2-23-293,1 0 0,0-1 0,0 1 0,0-1 0,-1 1 0,1-1 0,0 1 0,0-1 0,0 0 0,0 1 0,0-1 1,0 0-1,0 0 0,0 0 0,0 1 0,0-1 0,0 0 0,0 0 0,0-1 0,0 1 0,0 0 0,0 0 0,0 0 0,0-1 0,0 1 0,0 0 0,1-2 0,17-8-7767</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52.056"/>
    </inkml:context>
    <inkml:brush xml:id="br0">
      <inkml:brushProperty name="width" value="0.025" units="cm"/>
      <inkml:brushProperty name="height" value="0.025" units="cm"/>
    </inkml:brush>
  </inkml:definitions>
  <inkml:trace contextRef="#ctx0" brushRef="#br0">86 1 17457,'0'0'4740,"-46"47"-2850,31-29-577,5 2-512,3-1-545,-1-1-224,8-4-256,0 1-961,0-7-1186,8-6-575,2-2-2307,3-7-2178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52.415"/>
    </inkml:context>
    <inkml:brush xml:id="br0">
      <inkml:brushProperty name="width" value="0.025" units="cm"/>
      <inkml:brushProperty name="height" value="0.025" units="cm"/>
    </inkml:brush>
  </inkml:definitions>
  <inkml:trace contextRef="#ctx0" brushRef="#br0">135 13 12107,'0'0'12492,"-10"11"-11744,4-4-619,-1 0-60,0 0 0,1 0-1,-1 1 1,2 0 0,-1 0 0,1 0 0,1 0-1,-1 1 1,1 0 0,-4 16 0,8-24-57,0 0 0,0 0 0,0-1 1,1 1-1,-1 0 0,1 0 0,-1 0 0,0-1 1,1 1-1,-1 0 0,1 0 0,0-1 1,-1 1-1,1 0 0,0-1 0,-1 1 0,1-1 1,0 1-1,-1-1 0,1 1 0,0-1 0,0 0 1,0 1-1,0-1 0,-1 0 0,1 0 0,0 1 1,1-1-1,37 8 98,-18-4-211,-17-4 84,0 2 0,-1-1 0,1 0 0,0 1 0,-1 0 0,1 0 0,-1 0 0,0 0 0,1 0 1,-1 1-1,0-1 0,0 1 0,-1 0 0,1 0 0,-1 0 0,4 5 0,-5-5 25,0 0-1,-1-1 0,1 1 1,-1 0-1,1 0 1,-1 0-1,0-1 1,0 1-1,0 0 1,-1 0-1,1 0 1,-1-1-1,1 1 0,-1 0 1,0 0-1,0-1 1,0 1-1,0-1 1,-1 1-1,1-1 1,-1 0-1,0 1 0,1-1 1,-4 3-1,-9 12 595,-1 0-1,-20 18 0,30-30-517,-1-1 1,1 0 0,-1 0-1,0 0 1,0-1-1,0 0 1,0 0 0,-1 0-1,1-1 1,-1 0-1,-10 2 1,16-4-155,0 1 1,0-1-1,0 0 0,0 0 1,0 0-1,0-1 0,0 1 1,0 0-1,0 0 0,1 0 1,-1-1-1,0 1 0,0 0 1,0-1-1,0 1 0,0-1 1,1 1-1,-1-1 0,0 0 1,1 1-1,-1-1 0,0 0 1,1 1-1,-1-1 0,0 0 1,1 0-1,-1 1 0,1-1 1,0 0-1,-1 0 0,1 0 1,0 0-1,-1 0 0,1-1 0,-3-38-5975,4 30 3852,-1-27-7763</inkml:trace>
  <inkml:trace contextRef="#ctx0" brushRef="#br0" timeOffset="1">83 59 8168,'0'0'14253,"50"-19"-12747,-25 14-449,2-2-385,-2 1-448,5 0-224,-1 0-96,-6 1-1377,2 4-1794,-4-2-2402,-3 3-7560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59:52.743"/>
    </inkml:context>
    <inkml:brush xml:id="br0">
      <inkml:brushProperty name="width" value="0.025" units="cm"/>
      <inkml:brushProperty name="height" value="0.025" units="cm"/>
    </inkml:brush>
  </inkml:definitions>
  <inkml:trace contextRef="#ctx0" brushRef="#br0">1 163 17264,'0'0'10997,"10"-2"-10383,6-4-583,1 0-1,-2-1 1,1-1-1,-1 0 0,0-2 1,-1 1-1,0-2 1,0 0-1,13-15 1,-8 5-39,-15 16-12,0 0-1,0 1 1,0-1-1,1 1 1,0 0 0,-1 1-1,7-4 1,-18 46-290,-43 104 1510,36-70-2738,11 3-7979,4-61-3978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4.461"/>
    </inkml:context>
    <inkml:brush xml:id="br0">
      <inkml:brushProperty name="width" value="0.025" units="cm"/>
      <inkml:brushProperty name="height" value="0.025" units="cm"/>
    </inkml:brush>
  </inkml:definitions>
  <inkml:trace contextRef="#ctx0" brushRef="#br0">144 203 4837,'7'-8'533,"40"-40"1345,32-34 1407,-34 26 3580,-36 47-3380,-9 18-1493,-11 20-1287,-28 38-420,-71 90 0,68-101-411,3 1 0,-43 82 0,76-116-610,4-14-1275,21-34-9266,6-12 4059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9.476"/>
    </inkml:context>
    <inkml:brush xml:id="br0">
      <inkml:brushProperty name="width" value="0.025" units="cm"/>
      <inkml:brushProperty name="height" value="0.025" units="cm"/>
    </inkml:brush>
  </inkml:definitions>
  <inkml:trace contextRef="#ctx0" brushRef="#br0">1 0 11531,'0'0'12107,"17"55"-11114,5-41-544,3-2-289,9-3-96,0-2-801,0-6-1217,-1-1-1185,0 0-2498,-7 0-5157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4.789"/>
    </inkml:context>
    <inkml:brush xml:id="br0">
      <inkml:brushProperty name="width" value="0.025" units="cm"/>
      <inkml:brushProperty name="height" value="0.025" units="cm"/>
    </inkml:brush>
  </inkml:definitions>
  <inkml:trace contextRef="#ctx0" brushRef="#br0">1 0 6374,'0'0'15343,"6"9"-15050,-2 1-275,1 0 0,-1 0 0,-1 0 0,0 1 0,0-1 0,-1 1 0,0 0 0,-1-1 0,0 1 0,-1 16 0,-2 71 33,-1-38-45,12 116 1,-9-174-110,8 35-394,6-20-4023,-12-18 927,-2-7-453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5.148"/>
    </inkml:context>
    <inkml:brush xml:id="br0">
      <inkml:brushProperty name="width" value="0.025" units="cm"/>
      <inkml:brushProperty name="height" value="0.025" units="cm"/>
    </inkml:brush>
  </inkml:definitions>
  <inkml:trace contextRef="#ctx0" brushRef="#br0">6 83 11082,'0'0'12460,"-5"-47"-12236,30 44-95,7 0-33,4 0-64,3-1-96,4-1-1538,-4-3-1665,0-1-4420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5.476"/>
    </inkml:context>
    <inkml:brush xml:id="br0">
      <inkml:brushProperty name="width" value="0.025" units="cm"/>
      <inkml:brushProperty name="height" value="0.025" units="cm"/>
    </inkml:brush>
  </inkml:definitions>
  <inkml:trace contextRef="#ctx0" brushRef="#br0">6 0 15855,'0'0'4954,"0"10"-4121,-1 0-613,-1-2-161,1 0 0,0 1 0,0-1 0,1 0 1,1 1-1,-1-1 0,1 1 0,1-1 0,3 13 0,-4-20-54,0 0 0,0 0 0,0-1 0,0 1 0,0 0-1,0-1 1,0 1 0,0-1 0,0 1 0,0-1 0,0 0 0,1 1 0,-1-1-1,0 0 1,0 0 0,0 0 0,1 0 0,-1 0 0,0 0 0,0 0-1,0 0 1,1-1 0,1 0 0,27-9 332,15-26-125,-40 30-214,1 0 0,0 1 0,1 0 0,0 0 0,-1 0 0,2 1 0,-1 0 0,0 0 0,16-5 0,-22 9 20,0 0-1,0 0 1,-1 1-1,1-1 0,0 0 1,0 0-1,0 0 1,0 0-1,0 1 1,-1-1-1,1 0 1,0 1-1,0-1 1,0 1-1,-1-1 0,1 1 1,0-1-1,-1 1 1,1 0-1,0-1 1,-1 1-1,1 0 1,-1-1-1,1 1 1,-1 0-1,1 0 0,-1-1 1,0 1-1,1 0 1,-1 0-1,0 0 1,0 0-1,0 0 1,1-1-1,-1 1 1,0 0-1,0 0 0,0 0 1,-1 2-1,1 48 1502,-1-35-987,-8 73-1151,13-92-4856,2-2 2179,6-11-6275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5.808"/>
    </inkml:context>
    <inkml:brush xml:id="br0">
      <inkml:brushProperty name="width" value="0.025" units="cm"/>
      <inkml:brushProperty name="height" value="0.025" units="cm"/>
    </inkml:brush>
  </inkml:definitions>
  <inkml:trace contextRef="#ctx0" brushRef="#br0">133 6 16976,'0'0'10714,"-8"-2"-10532,6 1-186,-1 0 0,1 1 0,-1-1 0,1 1 0,-1 0 1,1 0-1,0 0 0,-1 0 0,1 0 0,-1 0 0,1 1 1,-1-1-1,1 1 0,0 0 0,-1-1 0,1 1 0,-3 2 0,1 0-6,0 1-1,-1-1 0,1 1 1,0 0-1,1 0 0,-1 1 1,1-1-1,-5 9 0,3-5 0,2-5-7,0 1 0,0-1 0,1 1-1,0 0 1,-1 0 0,2 0 0,-1 0 0,0 1-1,1-1 1,-1 0 0,1 1 0,1-1 0,-1 1 0,1-1-1,-1 1 1,2 6 0,0-10-107,1 0 1,0 0-1,-1 0 0,1 0 1,0 0-1,0-1 1,0 1-1,0-1 0,-1 1 1,1-1-1,0 0 0,0 0 1,0 0-1,0 0 0,0 0 1,0 0-1,0 0 1,3-1-1,4 0-390,147-12-2827,-155 13 3379,-1 0-1,1 0 0,-1 0 1,1 0-1,-1 0 1,0 0-1,1 0 0,-1 0 1,1 0-1,-1 0 0,1 0 1,-1 1-1,0-1 1,1 0-1,-1 0 0,0 0 1,1 1-1,-1-1 0,0 0 1,1 0-1,-1 1 1,0-1-1,1 0 0,-1 1 1,0-1-1,0 1 0,1-1 1,-1 0-1,0 1 1,0-1-1,0 0 0,0 1 1,1-1-1,-1 1 0,0-1 1,0 1-1,0-1 1,0 0-1,0 1 0,0-1 1,0 1-1,0-1 0,0 1 1,0-1-1,0 0 1,-1 1-1,1-1 0,0 1 1,0-1-1,0 0 0,-1 1 1,1-1-1,0 1 1,0-1-1,-1 0 0,1 1 1,0-1-1,-1 0 0,-16 22 1860,1-8-807,-2-2 1,1 0 0,-20 9-1,28-17-1048,1 0-1,0-1 0,-1 0 1,0 0-1,1-1 0,-1 0 0,0-1 1,0 0-1,-16 0 0,24-1-399,1-1 0,-1 0 0,0 0 0,0 1 1,0-1-1,1 0 0,-1 0 0,0 0 0,1 0 0,-1 0 0,1 0 0,-1 0 0,1 0 0,-1 0 0,1 0 0,0 0 0,-1 0 0,1 0 0,0 0 0,0 0 0,0 0 0,0 0 0,0 0 0,0-1 0,0 1 0,0 0 0,0 0 0,1 0 0,-1 0 0,0 0 0,1 0 0,0-2 0,8-11-6580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6.182"/>
    </inkml:context>
    <inkml:brush xml:id="br0">
      <inkml:brushProperty name="width" value="0.025" units="cm"/>
      <inkml:brushProperty name="height" value="0.025" units="cm"/>
    </inkml:brush>
  </inkml:definitions>
  <inkml:trace contextRef="#ctx0" brushRef="#br0">102 2 11883,'0'0'10746,"-8"-1"-9155,4 1-1492,1 0 0,0-1 0,0 1-1,0 1 1,0-1 0,0 0 0,0 1 0,-1-1-1,1 1 1,0 0 0,0 0 0,0 0-1,-3 3 1,3-2-6,0 1-1,0-1 0,0 1 1,0 0-1,1 0 0,-1 1 1,1-1-1,0 0 1,0 1-1,0 0 0,0-1 1,-2 8-1,2-5 0,-1 0-1,1 0 1,1 0 0,-1 1 0,1-1-1,0 0 1,0 1 0,1-1 0,0 0-1,0 1 1,1-1 0,1 11-1,-1-15-79,0 0-1,0 0 1,-1 0-1,1 0 0,1 0 1,-1-1-1,0 1 0,0 0 1,1-1-1,-1 1 0,0-1 1,1 1-1,0-1 0,-1 0 1,1 0-1,3 2 0,-2-1-2,1-1 0,-1 0-1,1 0 1,0 0 0,0-1-1,-1 1 1,1-1 0,0 0-1,0 0 1,0 0 0,6-2-1,-3 0-51,0-1 0,0 1 0,0-1 0,-1-1 0,1 0 0,-1 0 0,0 0 0,0 0-1,0-1 1,-1 0 0,1 0 0,-1-1 0,-1 0 0,7-8 0,-2 1-99,0 0 1,0-1 0,10-23 0,-33 73-192,-11 34 810,24-65-814,0-1 0,0 1-1,1 0 1,-1-1 0,1 1 0,0 0 0,0 0 0,0-1 0,1 1-1,0 0 1,0-1 0,2 8 0,-2-11-15,-1-1 0,1 1 0,0 0 0,-1-1 0,1 1 0,0 0 0,0-1 0,-1 1 0,1-1 0,0 1 0,0-1 1,0 1-1,-1-1 0,1 0 0,0 1 0,0-1 0,0 0 0,0 0 0,0 0 0,0 0 0,0 0 0,0 0 0,0 0 0,0 0 0,0 0 0,0 0 0,1 0 0,11-4-10010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6.557"/>
    </inkml:context>
    <inkml:brush xml:id="br0">
      <inkml:brushProperty name="width" value="0.025" units="cm"/>
      <inkml:brushProperty name="height" value="0.025" units="cm"/>
    </inkml:brush>
  </inkml:definitions>
  <inkml:trace contextRef="#ctx0" brushRef="#br0">47 0 16752,'0'0'4062,"-1"9"-2588,-18 79 1448,11-57-2508,1 0 1,2 1-1,-2 37 1,7-68-423,0 0 1,0 0-1,0 0 0,1 0 0,-1 0 0,0 0 1,0 0-1,0 0 0,1 0 0,-1 0 1,1 0-1,-1 0 0,0 0 0,1-1 0,0 1 1,-1 0-1,1 0 0,-1 0 0,1-1 1,0 1-1,0 0 0,-1-1 0,1 1 1,0-1-1,0 1 0,0-1 0,0 1 0,1 0 1,2 0-50,-1-1 0,1 1 1,-1-1-1,1 0 0,-1 1 0,1-1 1,-1-1-1,7 0 0,8-3-323,0-1 0,25-9 0,-37 12 276,-3 0 135,1 1-1,0-1 1,0 1 0,0 0 0,0 1 0,0-1 0,0 0 0,0 1 0,0 0 0,0 0 0,6 1 0,-9-1 8,-1 1 1,1-1-1,-1 0 1,1 0-1,0 1 0,-1-1 1,1 1-1,-1-1 0,1 0 1,-1 1-1,1-1 1,-1 1-1,1-1 0,-1 1 1,0 0-1,1-1 0,-1 1 1,0-1-1,1 1 1,-1 0-1,0-1 0,0 1 1,0 0-1,0-1 0,1 2 1,-9 29 1052,-2-11-679,-1 0 1,0-1-1,-2 0 0,-16 18 0,58-46-141,32-21-177,-38 19-776,-1-1 0,22-15 0,-44 27 577,1 0-1,-1 0 1,1 0 0,-1 0 0,1 0 0,-1-1-1,0 1 1,1 0 0,-1 0 0,0-1-1,1 1 1,-1 0 0,0 0 0,1-1-1,-1 1 1,0 0 0,1-1 0,-1 1 0,0-1-1,0 1 1,0 0 0,1-1 0,-1 1-1,0-1 1,0 1 0,0 0 0,0-1-1,0 1 1,0-1 0,0 1 0,0-1-1,0 1 1,0 0 0,0-1 0,0 1 0,0-1-1,0 1 1,0-1 0,0 1 0,0 0-1,0-1 1,-1 1 0,1-1 0,0 1-1,0 0 1,-1-1 0,1 1 0,0 0 0,0-1-1,-1 1 1,1 0 0,0-1 0,-1 1-1,1 0 1,-1 0 0,1-1 0,0 1-1,-1 0 1,1 0 0,-1 0 0,-32-10-5838,26 9 4437,-23-5-4864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6.913"/>
    </inkml:context>
    <inkml:brush xml:id="br0">
      <inkml:brushProperty name="width" value="0.025" units="cm"/>
      <inkml:brushProperty name="height" value="0.025" units="cm"/>
    </inkml:brush>
  </inkml:definitions>
  <inkml:trace contextRef="#ctx0" brushRef="#br0">1 85 11787,'0'0'15054,"80"-48"-14349,-34 39-417,8 2-192,0 0-96,1 3-1281,-9-1-2338,-3 0-2691</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7.242"/>
    </inkml:context>
    <inkml:brush xml:id="br0">
      <inkml:brushProperty name="width" value="0.025" units="cm"/>
      <inkml:brushProperty name="height" value="0.025" units="cm"/>
    </inkml:brush>
  </inkml:definitions>
  <inkml:trace contextRef="#ctx0" brushRef="#br0">6 1 20628,'0'0'6726,"42"48"-8360,-33-40-2818,2 4-3876</inkml:trace>
  <inkml:trace contextRef="#ctx0" brushRef="#br0" timeOffset="1">11 229 5541,'0'0'23991,"-11"34"-23991,26-44-1473,-1-6-2627,2-5-6630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8.134"/>
    </inkml:context>
    <inkml:brush xml:id="br0">
      <inkml:brushProperty name="width" value="0.025" units="cm"/>
      <inkml:brushProperty name="height" value="0.025" units="cm"/>
    </inkml:brush>
  </inkml:definitions>
  <inkml:trace contextRef="#ctx0" brushRef="#br0">79 197 6406,'0'0'155,"-7"8"4687,0-1-4065,-32 37 2791,36-41-3094,0 1 0,1 0 1,-1 0-1,1 0 0,0 0 0,0 0 1,0 0-1,1 0 0,-1 1 0,1-1 1,-1 8-1,2-11-421,0 0 1,1 0-1,-1-1 0,1 1 1,-1 0-1,1 0 0,-1-1 1,1 1-1,-1 0 0,1-1 1,-1 1-1,1-1 0,0 1 1,-1-1-1,1 1 0,0-1 1,0 1-1,-1-1 1,1 0-1,0 1 0,0-1 1,0 0-1,-1 0 0,1 1 1,0-1-1,0 0 0,0 0 1,0 0-1,0 0 0,-1 0 1,1 0-1,0 0 0,0-1 1,0 1-1,0 0 0,-1 0 1,1-1-1,0 1 0,1-1 1,39-12 1618,-2-9-1226,0-1 0,-2-2 1,-1-2-1,-1-1 0,-2-2 0,46-50 0,-17 5 542,-60 84-1041,-4 9-44,-17 41-113,-24 94 584,39-134-1136,2 0 1,0 1-1,1 27 1,1-46 536,0-1 1,0 1-1,0 0 1,0 0-1,0-1 1,0 1-1,0 0 1,0-1-1,0 1 1,0 0-1,1 0 1,-1-1-1,0 1 1,0-1-1,1 1 1,-1 0-1,1-1 1,-1 1-1,0-1 1,1 1-1,-1 0 1,1-1-1,-1 1 1,1-1-1,-1 0 1,1 1-1,0-1 1,-1 1-1,1-1 1,0 0-1,-1 0 1,1 1-1,0-1 1,-1 0-1,1 0 1,0 0-1,1 1 1,10-1-8504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8.492"/>
    </inkml:context>
    <inkml:brush xml:id="br0">
      <inkml:brushProperty name="width" value="0.025" units="cm"/>
      <inkml:brushProperty name="height" value="0.025" units="cm"/>
    </inkml:brush>
  </inkml:definitions>
  <inkml:trace contextRef="#ctx0" brushRef="#br0">67 0 6534,'0'0'17489,"8"1"-15551,5 1-1423,-4-1-216,-1 0-1,1 0 0,-1 1 1,0 0-1,14 5 0,-21-6-280,1 0-1,0 0 0,0 0 0,0 0 0,-1 0 0,1 0 0,-1 0 0,1 1 0,-1-1 0,1 1 0,-1-1 0,0 1 0,0 0 0,0 0 0,1-1 0,-2 1 0,1 0 0,0 0 0,0 0 0,-1 0 0,1 0 0,-1 0 0,1 0 0,-1 0 0,0 0 0,0 0 0,0 0 0,0 0 0,0 0 0,-1 0 0,0 3 0,-1 3 33,0 0-1,-1 0 1,0-1-1,0 1 0,-1-1 1,1 0-1,-2 0 1,-7 10-1,-50 52 201,46-54-151,1 2 1,-25 34-1,39-50-97,0 0-1,0 0 1,0 0-1,1 1 1,-1-1 0,1 0-1,-1 1 1,1-1-1,-1 1 1,1-1-1,-1 1 1,1-1 0,0 0-1,0 1 1,0-1-1,0 1 1,0-1-1,1 4 1,-1-4-5,1 0 0,0 0 1,-1 0-1,1-1 0,0 1 0,-1 0 1,1 0-1,0 0 0,0-1 0,0 1 1,0 0-1,0-1 0,0 1 0,0-1 1,0 1-1,0-1 0,0 1 0,0-1 0,2 0 1,7 2-244,0-1 1,0 0-1,0-1 1,16-1-1,-8 0-796,0 1-720,1-1 0,-1-1 1,21-5-1,11-6-4799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9.807"/>
    </inkml:context>
    <inkml:brush xml:id="br0">
      <inkml:brushProperty name="width" value="0.025" units="cm"/>
      <inkml:brushProperty name="height" value="0.025" units="cm"/>
    </inkml:brush>
  </inkml:definitions>
  <inkml:trace contextRef="#ctx0" brushRef="#br0">0 136 12043,'0'0'13224,"11"1"-12573,-7-1-633,0 1 1,0-1-1,0 0 0,-1 0 1,1 0-1,0 0 1,0-1-1,0 0 0,0 0 1,0 0-1,0 0 1,0 0-1,-1-1 0,1 1 1,-1-1-1,1 0 0,-1-1 1,0 1-1,0 0 1,0-1-1,0 0 0,0 0 1,0 1-1,-1-2 1,1 1-1,3-7 0,53-79 522,-74 141-290,7-32-1037,-18 51 1008,21-46-4059,3-2-4415</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8.991"/>
    </inkml:context>
    <inkml:brush xml:id="br0">
      <inkml:brushProperty name="width" value="0.025" units="cm"/>
      <inkml:brushProperty name="height" value="0.025" units="cm"/>
    </inkml:brush>
  </inkml:definitions>
  <inkml:trace contextRef="#ctx0" brushRef="#br0">0 200 8616,'0'0'17067,"14"1"-16122,-6 0-853,0 0 0,1-1 0,-1 0 0,0-1 0,0 1 0,0-1 0,1-1 0,-1 0 0,-1 0 0,1-1 0,0 1 0,11-7 0,13-12 205,-2 0 0,0-2 0,-1-1 0,-2-2 1,33-38-1,-57 63 501,-5 7-345,-10 23-253,-20 36-290,15-34-12,3 1 0,0 1 0,-13 55 0,23-72-1322,2 0 1,0 1 0,0 17-1,4-20-3770,12-9-3107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9.346"/>
    </inkml:context>
    <inkml:brush xml:id="br0">
      <inkml:brushProperty name="width" value="0.025" units="cm"/>
      <inkml:brushProperty name="height" value="0.025" units="cm"/>
    </inkml:brush>
  </inkml:definitions>
  <inkml:trace contextRef="#ctx0" brushRef="#br0">39 1 15855,'0'0'7495,"-12"58"-5285,7-30-672,-3 4-706,3-1-607,2-2-193,-3-4-32,6-6-1378,0-3-1857,0-9-1025</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19.959"/>
    </inkml:context>
    <inkml:brush xml:id="br0">
      <inkml:brushProperty name="width" value="0.025" units="cm"/>
      <inkml:brushProperty name="height" value="0.025" units="cm"/>
    </inkml:brush>
  </inkml:definitions>
  <inkml:trace contextRef="#ctx0" brushRef="#br0">106 5 9705,'0'0'20649,"-11"-5"-18236,10 11-2413,-1-1 0,1 0 0,-1 0 0,-1 0 0,1 0 0,-1 0 0,0 0 0,0-1 0,0 1 0,-6 6 0,-6 9 0,13-17 0,0 0 0,0 0 0,0 0 0,0 0 0,1 0 0,-1 0 0,1 0 0,0 1 0,0-1 0,1 1 0,-2 4 0,3-7 0,-1-1 0,0 1 0,0-1 0,0 1 0,1 0 0,-1-1 0,0 1 0,0-1 0,1 1 0,-1-1 0,1 1 0,-1-1 0,0 1 0,1-1 0,-1 0 0,1 1 0,-1-1 0,1 1 0,-1-1 0,1 0 0,-1 0 0,2 1 0,25 3 0,156-4-379,-181 0 376,-1 0 0,0 1 0,0-1-1,1 1 1,-1-1 0,0 1 0,0-1 0,0 1 0,0 0-1,1 0 1,-1-1 0,0 1 0,0 0 0,0 0 0,-1 0 0,1 0-1,0 0 1,0 0 0,-1 0 0,1 0 0,0 1 0,-1-1 0,1 0-1,-1 0 1,1 1 0,-1-1 0,0 0 0,0 0 0,1 1-1,-1-1 1,0 0 0,0 1 0,0-1 0,0 0 0,-1 1 0,1-1-1,0 0 1,-1 1 0,0 0 0,1 4 53,-1 0 0,0 0-1,-1 0 1,1 0 0,-1-1 0,0 1-1,-6 9 1,-5 3-24,0-1-1,-1-1 0,-1 0 1,-23 18-1,34-30-32,-1 0-1,0 0 1,-1 0-1,1-1 1,0 1-1,-1-1 0,0-1 1,0 1-1,0-1 1,0 0-1,0 0 1,0-1-1,0 0 1,-1 0-1,1 0 1,-1-1-1,1 0 1,-12-1-1,15 0-160,1-1 0,0 1 0,0-1-1,-1 1 1,1-1 0,0 1 0,0-1 0,1 0 0,-1 0-1,0 0 1,1 0 0,-1-1 0,1 1 0,-1 0 0,1 0-1,0-1 1,0 1 0,0-1 0,0 1 0,1-1-1,-1 0 1,1 1 0,-1-5 0,-3-67-7676,4 66 6330,0-32-5180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20.332"/>
    </inkml:context>
    <inkml:brush xml:id="br0">
      <inkml:brushProperty name="width" value="0.025" units="cm"/>
      <inkml:brushProperty name="height" value="0.025" units="cm"/>
    </inkml:brush>
  </inkml:definitions>
  <inkml:trace contextRef="#ctx0" brushRef="#br0">1 55 5285,'0'0'20948,"54"-39"-19379,-38 34-448,7 0-576,-2 3-353,2 0-160,6 0-64,-4 2-961,0 0-1249,-4 0-1538,1 0-1857,-2 0-5029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20.661"/>
    </inkml:context>
    <inkml:brush xml:id="br0">
      <inkml:brushProperty name="width" value="0.025" units="cm"/>
      <inkml:brushProperty name="height" value="0.025" units="cm"/>
    </inkml:brush>
  </inkml:definitions>
  <inkml:trace contextRef="#ctx0" brushRef="#br0">1 259 15567,'0'0'12748,"11"2"-11905,-10-2-833,3 1 18,0 0-1,1-1 1,-1 1-1,0-1 1,1 0-1,-1 0 1,0-1-1,1 1 1,-1-1-1,0 0 1,0 0-1,0-1 1,1 1-1,-1-1 0,-1 0 1,1 0-1,0 0 1,0 0-1,-1-1 1,5-3-1,20-21 23,-2-2-1,-1-1 0,-1-1 0,40-68 0,-51 78 244,-26 46 171,-5 10-340,6-12-28,1 1 0,1 0 0,1 0 0,1 1 0,1 0 0,2 1 1,0 0-1,-1 34 0,6-59-158,0 0-1,0 1 1,0-1 0,0 1 0,0-1 0,0 0-1,1 1 1,-1-1 0,0 0 0,1 1 0,-1-1-1,1 0 1,-1 1 0,1-1 0,0 0 0,0 0-1,1 2 1,15 2-4269,-3-5-2320</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21.079"/>
    </inkml:context>
    <inkml:brush xml:id="br0">
      <inkml:brushProperty name="width" value="0.025" units="cm"/>
      <inkml:brushProperty name="height" value="0.025" units="cm"/>
    </inkml:brush>
  </inkml:definitions>
  <inkml:trace contextRef="#ctx0" brushRef="#br0">1 1 4260,'0'0'25656,"70"27"-25239,-20-20-321,5 2-128,-5 2-128,-4 2-1314,-10-3-1376,-7-3-2115,-4-3-4580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21.409"/>
    </inkml:context>
    <inkml:brush xml:id="br0">
      <inkml:brushProperty name="width" value="0.025" units="cm"/>
      <inkml:brushProperty name="height" value="0.025" units="cm"/>
    </inkml:brush>
  </inkml:definitions>
  <inkml:trace contextRef="#ctx0" brushRef="#br0">0 44 10954,'0'0'9962,"49"11"-7816,-5-13-192,13-6-609,6-5-672,1 3-513,-3-1-96,-6 6-160,-10 1-1057,-10 4-1602,-6-2-2594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23.208"/>
    </inkml:context>
    <inkml:brush xml:id="br0">
      <inkml:brushProperty name="width" value="0.025" units="cm"/>
      <inkml:brushProperty name="height" value="0.025" units="cm"/>
    </inkml:brush>
  </inkml:definitions>
  <inkml:trace contextRef="#ctx0" brushRef="#br0">0 316 5285,'0'0'18028,"11"-6"-16485,63-39-839,-1-2 1,-3-4 0,93-86-1,-151 123-655,3-1 1,-18 31-186,-23 36-79,8-16 415,-16 45-1,30-71-454,1 1 0,0-1 0,1 1 0,0 0 0,1-1 0,0 1 1,1 0-1,0 0 0,2 14 0,-2-24 56,0 0 1,0 0-1,0-1 1,1 1 0,-1 0-1,0 0 1,1 0-1,-1-1 1,0 1-1,1 0 1,-1-1-1,1 1 1,-1 0-1,1-1 1,0 1-1,-1 0 1,1-1-1,0 1 1,-1-1-1,1 1 1,0-1-1,0 0 1,-1 1 0,1-1-1,0 0 1,0 1-1,1-1 1,15 1-7164,2-3-3261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23.583"/>
    </inkml:context>
    <inkml:brush xml:id="br0">
      <inkml:brushProperty name="width" value="0.025" units="cm"/>
      <inkml:brushProperty name="height" value="0.025" units="cm"/>
    </inkml:brush>
  </inkml:definitions>
  <inkml:trace contextRef="#ctx0" brushRef="#br0">127 0 13389,'0'0'9192,"-9"4"-8765,1 1-402,0 0-1,1 1 0,0 0 0,-1 0 0,2 0 1,-1 1-1,1 0 0,0 0 0,0 1 0,1-1 0,0 1 1,1 1-1,0-1 0,0 1 0,0-1 0,-3 18 0,3-13 56,1 0 0,0 0 0,1 1 0,0-1-1,1 19 1,1-29-53,0 0 0,0 0 0,0-1 1,1 1-1,-1 0 0,1 0 0,-1-1 0,1 1 0,0 0 0,0-1 0,0 1 0,1-1 0,-1 1 0,0-1 0,1 1 0,0-1 0,-1 0 0,1 0 1,0 0-1,0 0 0,1 0 0,-1-1 0,0 1 0,0 0 0,1-1 0,-1 0 0,1 1 0,-1-1 0,1 0 0,0-1 0,-1 1 0,4 0 0,1 0 104,1-1-1,-1 1 0,0-2 0,0 1 0,0-1 1,1 0-1,-1-1 0,0 0 0,-1 0 0,1 0 0,0-1 1,0 0-1,-1 0 0,0-1 0,0 1 0,0-1 1,0-1-1,0 1 0,-1-1 0,0 0 0,0-1 0,0 1 1,-1-1-1,1 0 0,4-9 0,-6 10-69,0 0 0,0-1 0,-1 0 0,1 1 0,-1-1 0,0 0 0,-1 0 0,0 0 0,0-1 0,0 1 1,0 0-1,-1 0 0,0 0 0,-1-1 0,1 1 0,-1 0 0,0 0 0,-1 0 0,0 0 0,1 0 0,-2 0 0,1 0 0,-1 1 0,0-1 0,0 1 0,0-1 0,-1 1 0,0 1 0,-8-9 0,-28-16-356,38 28 40,0-1 0,0 1 0,0 0 0,0 0 0,-1 1 0,1-1 0,0 0 0,-1 1 0,1-1-1,0 1 1,-1 0 0,1-1 0,0 1 0,-1 0 0,1 1 0,-1-1 0,1 0 0,-4 2 0,5-1 26,0-1-1,1 1 1,-1 0-1,1-1 1,-1 1-1,1 0 1,-1-1-1,1 1 1,0 0-1,-1 0 1,1 0-1,0 0 1,-1-1-1,1 1 1,0 0-1,0 0 1,0 0 0,0 0-1,0 0 1,0 0-1,0 0 1,0-1-1,0 1 1,0 0-1,1 0 1,-1 0-1,0 0 1,1 0-1,-1-1 1,1 2-1,14 25-6247,7-10 743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23.925"/>
    </inkml:context>
    <inkml:brush xml:id="br0">
      <inkml:brushProperty name="width" value="0.025" units="cm"/>
      <inkml:brushProperty name="height" value="0.025" units="cm"/>
    </inkml:brush>
  </inkml:definitions>
  <inkml:trace contextRef="#ctx0" brushRef="#br0">186 45 11979,'0'0'14078,"-11"-5"-13251,10 4-809,-2-1-1,0 0 0,1 0-1,-1 0 1,0 1 0,0-1 0,0 1-1,0 0 1,0 0 0,0 0 0,-1 0-1,1 1 1,0-1 0,0 1 0,-1 0-1,1 0 1,0 0 0,0 0 0,-1 0-1,1 1 1,0-1 0,0 1-1,-1 0 1,1 0 0,0 1 0,0-1-1,0 0 1,1 1 0,-1 0 0,0 0-1,0 0 1,1 0 0,-1 0 0,-1 3-1,-3 2-10,0 0-1,1 1 0,0 0 1,0 0-1,1 1 0,0-1 1,0 1-1,1 0 0,0 0 1,1 1-1,0-1 0,1 1 1,0 0-1,0 0 0,1-1 1,0 1-1,1 0 0,0 0 1,0 0-1,3 12 0,-2-19 22,0 1-1,0-1 0,0 0 0,1 1 0,-1-1 0,1 0 0,0 0 0,0 0 1,0 0-1,0-1 0,1 1 0,-1 0 0,1-1 0,0 0 0,-1 1 0,1-1 1,0 0-1,0-1 0,0 1 0,1 0 0,-1-1 0,0 0 0,1 0 0,-1 0 0,1 0 1,-1 0-1,1-1 0,-1 0 0,1 1 0,5-2 0,-1 1 95,1 0 1,-1-1-1,0 0 0,0 0 1,0-1-1,0 0 0,-1 0 0,1-1 1,-1 0-1,1-1 0,-1 1 0,10-8 1,-8 3 8,-1 0 1,-1 0-1,1-1 1,-2 0-1,1 0 1,-1-1 0,0 0-1,-1 0 1,0 0-1,-1 0 1,0-1-1,-1 0 1,3-16 0,-5 21-117,0 1 0,0 0 0,-1-1 1,0 1-1,0 0 0,-1-1 0,1 1 0,-1 0 1,0 0-1,-1-1 0,1 1 0,-1 0 1,-3-6-1,2 7-74,1 1 1,-1 0 0,1-1-1,-1 1 1,0 0-1,0 1 1,-1-1-1,1 0 1,-1 1-1,1 0 1,-1 0-1,0 0 1,1 0 0,-1 0-1,0 1 1,0 0-1,0 0 1,-1 0-1,-3 0 1,4 0-433,0 0 0,0 1 1,0-1-1,0 1 0,0 0 1,0 1-1,0-1 0,0 1 1,0-1-1,0 1 0,0 0 0,0 1 1,1-1-1,-1 1 0,0 0 1,1-1-1,-1 2 0,-5 3 1,-16 17-7394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0.185"/>
    </inkml:context>
    <inkml:brush xml:id="br0">
      <inkml:brushProperty name="width" value="0.025" units="cm"/>
      <inkml:brushProperty name="height" value="0.025" units="cm"/>
    </inkml:brush>
  </inkml:definitions>
  <inkml:trace contextRef="#ctx0" brushRef="#br0">0 50 13933,'0'0'8381,"10"-8"-7169,-5 3-1039,-2 2-29,1-1 0,-1 1 0,1 0 0,0 0 0,0 0 0,-1 1 0,2-1 0,-1 1 0,0 0 0,0 0 0,1 1 0,-1-1 0,1 1 0,0 0 0,-1 0 1,1 1-1,0-1 0,9 1 0,-14 0-140,1 1 0,0-1 1,0 1-1,0-1 1,-1 0-1,1 1 0,0 0 1,0-1-1,-1 1 1,1-1-1,-1 1 0,1 0 1,0-1-1,-1 1 0,1 0 1,-1 0-1,0-1 1,1 1-1,-1 0 0,0 0 1,1 0-1,-1 0 1,0-1-1,0 1 0,0 0 1,0 0-1,0 0 0,0 0 1,0 0-1,0 0 1,0 0-1,0-1 0,0 1 1,0 0-1,-1 0 1,1 0-1,0 0 0,-1-1 1,1 1-1,0 0 1,-1 0-1,0 0 0,-19 36 240,-6-13-95,22-21-124,0 0-1,0 0 1,1 0-1,-1 0 1,1 1 0,-1 0-1,1 0 1,0 0-1,0 0 1,1 0 0,-1 0-1,1 1 1,0-1-1,-3 10 1,6-13-27,-1 0-1,1 0 1,-1 0 0,1 0 0,-1 0 0,1 0-1,0-1 1,0 1 0,-1 0 0,1 0 0,0-1-1,0 1 1,0 0 0,0-1 0,0 1 0,0-1-1,0 1 1,0-1 0,0 1 0,0-1 0,0 0-1,0 0 1,0 1 0,0-1 0,0 0 0,0 0-1,1 0 1,-1 0 0,1-1 0,45 2-518,-35-2 118,-3 1-551,0-1-1,1 0 0,-1 0 0,17-5 0,15-10-5461,-7-1-1784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25.844"/>
    </inkml:context>
    <inkml:brush xml:id="br0">
      <inkml:brushProperty name="width" value="0.025" units="cm"/>
      <inkml:brushProperty name="height" value="0.025" units="cm"/>
    </inkml:brush>
  </inkml:definitions>
  <inkml:trace contextRef="#ctx0" brushRef="#br0">178 90 5637,'6'-11'4144,"-1"4"-2337,-1-1 0,0 0 0,0 0-1,-1 0 1,0-1 0,-1 1 0,3-14 0,-21 33-1364,-3 11-277,1 1-1,1 0 1,1 2-1,1 0 0,-19 42 1,18-27 90,1 0 1,2 1-1,-10 49 0,19-65-134,0-1-1,2 1 1,1-1 0,1 1-1,0-1 1,2 1-1,6 28 1,-6-45-181,0 0-1,1-1 1,-1 1 0,2 0-1,-1-1 1,1 1 0,0-1-1,1 0 1,-1-1 0,11 12-1,-10-14-218,-1 0 1,1-1-1,0 1 0,0-1 0,0 0 0,0-1 0,1 1 0,-1-1 0,1 0 0,-1 0 0,1-1 1,0 0-1,-1 0 0,1 0 0,0-1 0,11 0 0,-3-3-5525,0-11-5146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27.692"/>
    </inkml:context>
    <inkml:brush xml:id="br0">
      <inkml:brushProperty name="width" value="0.025" units="cm"/>
      <inkml:brushProperty name="height" value="0.025" units="cm"/>
    </inkml:brush>
  </inkml:definitions>
  <inkml:trace contextRef="#ctx0" brushRef="#br0">1 308 12556,'0'0'9924,"8"-1"-8798,9-3-782,0 0 0,-1-1-1,0 0 1,0-2-1,-1 0 1,1 0 0,25-19-1,102-80 154,-126 93-352,0 1 179,0-2 0,-1 0 0,0-1 0,-1 0 0,-1-1 0,14-21 0,-57 108-343,7-13 43,-39 82 433,39-53-1694,18-25-2830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28.359"/>
    </inkml:context>
    <inkml:brush xml:id="br0">
      <inkml:brushProperty name="width" value="0.025" units="cm"/>
      <inkml:brushProperty name="height" value="0.025" units="cm"/>
    </inkml:brush>
  </inkml:definitions>
  <inkml:trace contextRef="#ctx0" brushRef="#br0">59 0 4516,'0'0'20473,"2"13"-19977,-2 7-281,0-1-1,-1 1 0,-2 0 0,0 0 0,-1-1 1,0 0-1,-11 26 0,-13 83-899,27-126-397,3-10-1189,-1-1 0,0 1 0,-1-1 0,-1-16 0,-4 1-4567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28.735"/>
    </inkml:context>
    <inkml:brush xml:id="br0">
      <inkml:brushProperty name="width" value="0.025" units="cm"/>
      <inkml:brushProperty name="height" value="0.025" units="cm"/>
    </inkml:brush>
  </inkml:definitions>
  <inkml:trace contextRef="#ctx0" brushRef="#br0">1 11 11339,'0'0'12972,"53"-9"-11915,-19 8-224,4 1-353,-3-1-352,-1 1-96,0 0-288,-7 0-1249,-4 0-1314,-7 2-2722,-3-2-6471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1.877"/>
    </inkml:context>
    <inkml:brush xml:id="br0">
      <inkml:brushProperty name="width" value="0.025" units="cm"/>
      <inkml:brushProperty name="height" value="0.025" units="cm"/>
    </inkml:brush>
  </inkml:definitions>
  <inkml:trace contextRef="#ctx0" brushRef="#br0">60 0 4612,'-9'30'14092,"0"1"-8126,-1 4-3529,1-5-3241,2 0-1,1 1 1,-3 53-1,10-83 364,0-1 1,-1 0-1,1 1 0,0-1 0,0 0 0,0 0 0,0 1 1,0-1-1,0 0 0,0 0 0,0 0 0,0 0 0,0 0 1,0 0-1,0 0 0,0-1 0,0 1 0,1-1 0,7-5-4662</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2.220"/>
    </inkml:context>
    <inkml:brush xml:id="br0">
      <inkml:brushProperty name="width" value="0.025" units="cm"/>
      <inkml:brushProperty name="height" value="0.025" units="cm"/>
    </inkml:brush>
  </inkml:definitions>
  <inkml:trace contextRef="#ctx0" brushRef="#br0">39 1 6278,'0'0'19586,"0"4"-19500,-17 72 169,11-55-516,1-1-1,1 1 1,-3 39 0,10-67-12076,0-8 1244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2.707"/>
    </inkml:context>
    <inkml:brush xml:id="br0">
      <inkml:brushProperty name="width" value="0.025" units="cm"/>
      <inkml:brushProperty name="height" value="0.025" units="cm"/>
    </inkml:brush>
  </inkml:definitions>
  <inkml:trace contextRef="#ctx0" brushRef="#br0">23 68 3587,'0'0'9134,"-4"-7"-6235,-4-10-2166,4 8 1556,-3-4 5179,17 13-4045,18-2-2457,-23 1-604,335-13 492,-317 14-750,2-1-695,-4-3-10004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5:33.674"/>
    </inkml:context>
    <inkml:brush xml:id="br0">
      <inkml:brushProperty name="width" value="0.025" units="cm"/>
      <inkml:brushProperty name="height" value="0.025" units="cm"/>
    </inkml:brush>
  </inkml:definitions>
  <inkml:trace contextRef="#ctx0" brushRef="#br0">37 25 3555,'0'0'18487,"-8"-1"-16581,-1 1-2078,-10-2 3337,42 1-740,422 6-1266,-551-4-1198,21 1-6,-138-14 1,357 9-239,107 3-139,-531-1-848,289 1 447,-2 0-228,6-13-14447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2.885"/>
    </inkml:context>
    <inkml:brush xml:id="br0">
      <inkml:brushProperty name="width" value="0.025" units="cm"/>
      <inkml:brushProperty name="height" value="0.025" units="cm"/>
    </inkml:brush>
  </inkml:definitions>
  <inkml:trace contextRef="#ctx0" brushRef="#br0">1 1 8584,'0'0'11403,"66"13"-10538,-32-13-513,0 0-224,1 0-96,-1 0 0,-2 0-64,-12 2-608,-6 6-962,-8 0-1313,-6-2-2498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3.227"/>
    </inkml:context>
    <inkml:brush xml:id="br0">
      <inkml:brushProperty name="width" value="0.025" units="cm"/>
      <inkml:brushProperty name="height" value="0.025" units="cm"/>
    </inkml:brush>
  </inkml:definitions>
  <inkml:trace contextRef="#ctx0" brushRef="#br0">0 0 1922,'0'0'22101,"59"15"-21333,-21-15-639,3 0-97,2 0 0,-1 0-865,-2 0-1441,-6 0-2082,-6-10-3236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0.524"/>
    </inkml:context>
    <inkml:brush xml:id="br0">
      <inkml:brushProperty name="width" value="0.025" units="cm"/>
      <inkml:brushProperty name="height" value="0.025" units="cm"/>
    </inkml:brush>
  </inkml:definitions>
  <inkml:trace contextRef="#ctx0" brushRef="#br0">159 15 11435,'0'0'8456,"-10"-2"-6390,8 2-2022,-1-2 25,-1 1 0,0 0 0,0 1 0,1-1 0,-1 1 1,0 0-1,0 0 0,0 0 0,1 0 0,-1 1 0,0-1 0,0 1 1,1 0-1,-1 0 0,0 0 0,1 1 0,-1-1 0,1 1 1,0 0-1,0 0 0,-1 0 0,1 1 0,0-1 0,1 1 0,-5 3 1,2 0-5,-1 0 0,2 1 0,-1-1 1,1 1-1,-1 0 0,2 0 0,-1 0 0,1 0 1,0 1-1,1-1 0,0 1 0,0 0 1,0 0-1,1 0 0,0 0 0,1 0 1,1 14-1,-1-21-57,1 0 1,-1 0 0,1 1-1,-1-1 1,1 0-1,0 0 1,0 0-1,0 0 1,-1 0-1,1 0 1,0 0-1,0 0 1,0 0-1,1 0 1,-1 0-1,0 0 1,0-1-1,0 1 1,1-1-1,-1 1 1,0-1-1,0 1 1,1-1-1,-1 0 1,0 1-1,1-1 1,-1 0 0,1 0-1,-1 0 1,0 0-1,1 0 1,1-1-1,2 1 49,0-1 0,-1 1 1,1-1-1,-1 0 0,1 0 0,-1 0 0,1-1 0,8-4 0,-8 1-23,1 0-1,-1 0 0,0-1 0,0 0 0,0 0 0,-1 0 0,0-1 1,0 1-1,0-1 0,-1 0 0,0 0 0,-1 0 0,1 0 0,-1-1 1,-1 1-1,0-1 0,0 1 0,0-1 0,-1 0 0,0 1 0,0-1 1,-1 0-1,-1-8 0,2 15-66,-1 0 0,1 0 1,0 1-1,0-1 0,0 0 0,0 0 1,-1 0-1,1 1 0,0-1 0,-1 0 1,1 1-1,-1-1 0,1 0 1,-1 1-1,1-1 0,-1 0 0,1 1 1,-1-1-1,1 1 0,-1-1 0,0 1 1,1-1-1,-1 1 0,0 0 0,0-1 1,1 1-1,-1 0 0,0 0 1,0-1-1,1 1 0,-1 0 0,0 0 1,0 0-1,0 0 0,1 0 0,-1 0 1,0 0-1,0 0 0,0 0 0,1 0 1,-1 1-1,0-1 0,0 0 1,1 0-1,-1 1 0,0-1 0,1 1 1,-1-1-1,-1 1 0,0 1-476,0-1-1,0 1 1,0 0-1,0 0 1,0 0 0,1 0-1,-1 0 1,1 0-1,-1 0 1,1 0-1,0 0 1,0 1 0,0-1-1,-1 4 1,1 9-6047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3.556"/>
    </inkml:context>
    <inkml:brush xml:id="br0">
      <inkml:brushProperty name="width" value="0.025" units="cm"/>
      <inkml:brushProperty name="height" value="0.025" units="cm"/>
    </inkml:brush>
  </inkml:definitions>
  <inkml:trace contextRef="#ctx0" brushRef="#br0">71 1 15631,'0'0'2989,"10"4"-1526,-1 0-1159,10 4 147,1 1 0,-2 1-1,19 13 1,-32-20-429,0 0 0,-1 1-1,1 0 1,-1 0 0,1 0-1,-1 1 1,0-1 0,-1 1 0,1 0-1,-1 0 1,0 1 0,0-1 0,-1 0-1,0 1 1,0 0 0,0-1 0,1 9-1,-3-5 138,0 0-1,0 0 1,-1 0-1,0 0 1,-1 0-1,0-1 0,0 1 1,-1 0-1,0-1 1,0 0-1,-1 1 1,-1-1-1,1-1 0,-11 14 1,-9 10 391,-2-1 0,-35 31 1,-8 10-1829,63-65 577,-4 7-1359,5-4-2376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4.086"/>
    </inkml:context>
    <inkml:brush xml:id="br0">
      <inkml:brushProperty name="width" value="0.025" units="cm"/>
      <inkml:brushProperty name="height" value="0.025" units="cm"/>
    </inkml:brush>
  </inkml:definitions>
  <inkml:trace contextRef="#ctx0" brushRef="#br0">1 245 8808,'0'0'16128,"13"-4"-14762,3-1-1231,1-1 0,-1-1 0,-1-1-1,1 0 1,-1-1 0,-1 0 0,22-18 0,125-132-34,-161 159-108,0 0 0,0-1 0,0 1 0,0 0 0,1 0 0,-1 0 0,0 0 0,0 0 0,0 0 0,0-1 0,0 1 0,1 0 0,-1 0 0,0 0 0,0 0 0,0 0 0,0 0 0,1 0 0,-1 0 0,0 0 0,0 0 1,0 0-1,0 0 0,1 0 0,-1 0 0,0 0 0,0 0 0,0 0 0,1 0 0,-1 0 0,0 0 0,0 0 0,0 0 0,0 0 0,0 0 0,1 0 0,-1 0 0,0 1 0,0-1 0,0 0 0,0 0 0,0 0 0,1 0 0,-1 0 0,0 0 0,0 1 0,0-1 0,0 0 0,0 0 0,0 0 0,0 0 0,0 1 0,0-1 0,1 0 0,-1 0 0,0 0 0,0 0 0,0 1 0,0-1 0,0 0 0,0 0 0,0 0 0,0 1 1,2 22-165,-5 28 238,-8 4-16,6-33-91,1 1 0,-2 40 0,6-62-115,-1 0 1,1 0 0,1 0-1,-1 0 1,0 0 0,0 1-1,0-1 1,1 0 0,-1 0-1,0 0 1,1 0 0,-1 0-1,1 0 1,0 0 0,-1 0-1,1 0 1,0 0 0,-1 0-1,1 0 1,0 0 0,0-1-1,0 1 1,0 0 0,1 0-1,0 0-358,-1 0 0,1-1 1,0 0-1,-1 1 0,1-1 0,0 0 0,0 0 0,-1 0 0,1 0 1,0 0-1,0 0 0,-1 0 0,1 0 0,0-1 0,0 1 0,2-2 1,15-9-7496</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4.427"/>
    </inkml:context>
    <inkml:brush xml:id="br0">
      <inkml:brushProperty name="width" value="0.025" units="cm"/>
      <inkml:brushProperty name="height" value="0.025" units="cm"/>
    </inkml:brush>
  </inkml:definitions>
  <inkml:trace contextRef="#ctx0" brushRef="#br0">0 6 12268,'0'0'4591,"9"-1"-2493,5-1-1392,-1 0 0,1 1 1,0 1-1,-1 0 1,15 3-1,-24-3-645,-1 0 0,0 1-1,0 0 1,0-1 0,0 1-1,0 0 1,0 0 0,0 1-1,0-1 1,0 1 0,-1-1-1,1 1 1,0 0 0,-1 0-1,0 0 1,1 0 0,-1 0-1,0 1 1,0-1 0,0 1-1,0 0 1,-1-1 0,1 1-1,-1 0 1,1 0 0,-1 0-1,0 0 1,0 0 0,-1 0-1,1 0 1,0 0 0,-1 4-1,0-2 91,0 0 0,0 0 0,-1 0 0,0 0 0,0 0 0,0 0 0,-1 0 0,1 0 0,-1 0 0,0 0 0,-1-1 0,1 1 0,-5 6 0,-4 2 410,0 0 0,-23 20 0,-18 20 25,51-52-587,0 0 1,0 0-1,0 0 1,1 0-1,-1 0 1,0 0-1,1 0 1,-1 0-1,1 0 1,-1 0-1,1 0 1,-1 0-1,1 1 1,0-1-1,-1 0 1,1 0-1,0 1 1,0-1-1,0 0 1,0 0-1,0 1 1,0-1-1,1 0 1,-1 0-1,0 0 0,1 3 1,1-3-34,-1 1 0,0-1 0,1 0 0,-1 0 0,1 0 0,-1 0 0,1 0 0,0 0 0,0 0 0,-1 0 0,1-1 0,0 1 0,0-1 0,0 1 0,2-1 0,11 2-1050,1-1-1,-1-1 0,20-1 1,-33 1 706,40-7-4662,2-7-3047</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4.815"/>
    </inkml:context>
    <inkml:brush xml:id="br0">
      <inkml:brushProperty name="width" value="0.025" units="cm"/>
      <inkml:brushProperty name="height" value="0.025" units="cm"/>
    </inkml:brush>
  </inkml:definitions>
  <inkml:trace contextRef="#ctx0" brushRef="#br0">0 208 11050,'0'0'12498,"11"-6"-11014,8-5-1366,0-2 0,0 0 0,-1-1 0,-1 0 0,0-2 0,-2 0 0,17-21 1,13-30 783,-71 153-130,20-72-903,1-1 1,0 1 0,1 0-1,1 0 1,0 1 0,1-1-1,0 0 1,1 1 0,1-1-1,1 17 1,5-23-4418,7-6-3700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5.333"/>
    </inkml:context>
    <inkml:brush xml:id="br0">
      <inkml:brushProperty name="width" value="0.025" units="cm"/>
      <inkml:brushProperty name="height" value="0.025" units="cm"/>
    </inkml:brush>
  </inkml:definitions>
  <inkml:trace contextRef="#ctx0" brushRef="#br0">56 1 9513,'0'0'17008,"-5"63"-16175,-6-37-193,1 4-351,1 0-225,0-1-64,3-5 32,1-3-192,5-2-929,0-8-833,0-5-737,11-7-7879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5.674"/>
    </inkml:context>
    <inkml:brush xml:id="br0">
      <inkml:brushProperty name="width" value="0.025" units="cm"/>
      <inkml:brushProperty name="height" value="0.025" units="cm"/>
    </inkml:brush>
  </inkml:definitions>
  <inkml:trace contextRef="#ctx0" brushRef="#br0">29 1 6662,'0'0'15049,"0"8"-12668,-7 79 593,7-85-2970,1 0 0,-1-1 1,1 1-1,-1-1 0,1 1 1,0-1-1,0 0 0,-1 1 1,1-1-1,0 0 0,0 0 1,1 1-1,-1-1 0,0 0 1,0 0-1,0 0 0,1 0 1,-1 0-1,2 0 0,35 19 111,-23-13-92,-11-5-24,5 3-10,0 0-1,-1 1 1,1-1-1,-1 2 0,11 10 1,-17-16 13,-1 1 0,0-1 1,0 1-1,0-1 0,0 1 0,0 0 1,0-1-1,0 1 0,0 0 0,-1-1 1,1 1-1,-1 0 0,1 0 0,-1 0 1,0 0-1,0 0 0,0-1 1,0 1-1,0 0 0,0 0 0,0 0 1,0 0-1,-1 0 0,1 0 0,-1-1 1,0 1-1,1 0 0,-1 0 0,0-1 1,0 1-1,0-1 0,0 1 1,0-1-1,-1 1 0,1-1 0,0 1 1,-3 1-1,-2 3 84,0-1 0,0 0 0,0 0 0,0 0 0,-1-1 1,0 0-1,0 0 0,0-1 0,0 0 0,-1 0 0,1-1 0,-1 1 0,0-2 1,-12 3-1,18-5-311,0 1 1,1-1 0,-1 1-1,1-1 1,-1 0-1,1 1 1,0-1-1,-1 0 1,1 0 0,0 0-1,-1 0 1,1 0-1,0 0 1,0 0 0,0-1-1,0 1 1,0 0-1,0 0 1,0-1 0,1 1-1,-1-1 1,0 1-1,1-1 1,-1 1 0,1-1-1,-1 1 1,1-1-1,0 0 1,0 1 0,0-4-1,-2-2-1290,-7-26-5927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6.051"/>
    </inkml:context>
    <inkml:brush xml:id="br0">
      <inkml:brushProperty name="width" value="0.025" units="cm"/>
      <inkml:brushProperty name="height" value="0.025" units="cm"/>
    </inkml:brush>
  </inkml:definitions>
  <inkml:trace contextRef="#ctx0" brushRef="#br0">0 0 5765,'0'0'16432,"58"4"-14927,-30 0-1312,6 0-193,0-4-1826,3 0-2018,-1 0-4580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6.413"/>
    </inkml:context>
    <inkml:brush xml:id="br0">
      <inkml:brushProperty name="width" value="0.025" units="cm"/>
      <inkml:brushProperty name="height" value="0.025" units="cm"/>
    </inkml:brush>
  </inkml:definitions>
  <inkml:trace contextRef="#ctx0" brushRef="#br0">1 195 8904,'0'0'17703,"9"-1"-16502,0-2-1161,1 0 1,-1 0 0,0-1 0,0 0 0,0 0-1,0-1 1,-1 0 0,0-1 0,0 0 0,0 0-1,-1-1 1,0 0 0,12-14 0,-8 6-169,1 0 0,-2 0-1,0-1 1,13-30 0,-22 44 80,-2 6 12,0 0-1,1 1 1,-2-1 0,1 0-1,0 1 1,-1-1 0,-4 7-1,-5 15 104,-12 75 289,21-90-931,1 0 0,0 0 0,1 0 0,0 1 0,0-1 0,1 0 0,3 12 0,5-6-4902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7.114"/>
    </inkml:context>
    <inkml:brush xml:id="br0">
      <inkml:brushProperty name="width" value="0.025" units="cm"/>
      <inkml:brushProperty name="height" value="0.025" units="cm"/>
    </inkml:brush>
  </inkml:definitions>
  <inkml:trace contextRef="#ctx0" brushRef="#br0">40 0 6150,'0'0'8365,"-8"3"-6598,-24 9-512,32-12-1218,0 0 0,0 0 0,0 0 0,1 0 1,-1 0-1,0 0 0,0 0 0,0 0 1,0 0-1,0 0 0,0 0 0,0 0 0,0 0 1,0 0-1,0 0 0,0 0 0,0 0 1,0 0-1,1 0 0,-1 0 0,0 0 0,0 0 1,0 1-1,0-1 0,0 0 0,0 0 0,0 0 1,0 0-1,0 0 0,0 0 0,0 0 1,0 0-1,0 0 0,0 0 0,0 0 0,0 1 1,0-1-1,0 0 0,0 0 0,0 0 1,0 0-1,0 0 0,0 0 0,0 0 0,0 0 1,0 0-1,0 0 0,0 0 0,0 0 0,0 1 1,-1-1-1,1 0 0,0 0 0,0 0 1,0 0-1,0 0 0,0 0 0,0 0 0,0 0 1,0 0-1,0 0 0,0 0 0,12 4 592,18 0 6,627 6 4218,-405-12-4656,535 38-127,-753-31-214,0 0 430,56 1 0,-79-6-207,-1-1 0,1 0 0,0-1 0,-1 0-1,1 0 1,-1-1 0,0 0 0,0-1 0,14-7 0,-16 7-257,18-14-608,-16 0-4779,-9 10-494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8.227"/>
    </inkml:context>
    <inkml:brush xml:id="br0">
      <inkml:brushProperty name="width" value="0.025" units="cm"/>
      <inkml:brushProperty name="height" value="0.025" units="cm"/>
    </inkml:brush>
  </inkml:definitions>
  <inkml:trace contextRef="#ctx0" brushRef="#br0">1 210 5701,'0'0'21194,"9"-2"-20495,4-2-576,0 0 1,0-1-1,-1 0 0,1-1 0,21-14 0,67-52-84,-33 23 5,-11 8-38,-57 41-7,1-1 0,-1 1 0,0 0 0,0 0 1,0 0-1,1 0 0,-1 0 0,0 0 0,0 0 1,1 0-1,-1 0 0,0 0 0,0 0 1,1 0-1,-1 0 0,0 0 0,0 0 0,1 0 1,-1 0-1,0 0 0,0 0 0,0 0 1,1 0-1,-1 0 0,0 1 0,0-1 0,0 0 1,1 0-1,-1 0 0,0 0 0,0 0 0,0 1 1,1-1-1,-1 0 0,0 0 0,0 0 1,0 1-1,0-1 0,0 0 0,0 0 0,0 0 1,1 1-1,-1-1 0,0 0 0,0 0 0,0 1 1,0-1-1,0 0 0,0 0 0,0 1 1,0-1-1,0 0 0,0 0 0,0 1 0,0-1 1,-1 0-1,1 0 0,0 0 0,0 1 0,0-1 1,0 0-1,0 0 0,0 1 0,0-1 1,-1 0-1,1 0 0,0 0 0,0 1-4,-7 19 31,-1 1 0,0-1 0,-1 0 0,-18 26 0,-3 9 20,17-30-41,6-14 2,1 1-1,0 0 1,1 0-1,0 1 1,1-1 0,0 1-1,1 0 1,-2 18-1,5-31-24,0 1 1,0-1-1,0 1 0,0-1 0,0 1 1,0-1-1,0 1 0,0-1 0,0 0 1,0 1-1,0-1 0,0 1 0,1-1 1,-1 1-1,0-1 0,0 0 0,0 1 1,1-1-1,-1 1 0,0-1 0,1 0 1,-1 1-1,0-1 0,1 0 0,-1 0 1,1 1-1,-1-1 0,0 0 0,1 0 1,-1 1-1,1-1 0,-1 0 0,0 0 1,2 0-1,18-4-1608,16-18-3216,-14-1-1458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0.855"/>
    </inkml:context>
    <inkml:brush xml:id="br0">
      <inkml:brushProperty name="width" value="0.025" units="cm"/>
      <inkml:brushProperty name="height" value="0.025" units="cm"/>
    </inkml:brush>
  </inkml:definitions>
  <inkml:trace contextRef="#ctx0" brushRef="#br0">15 8 9001,'0'0'9817,"7"-2"-7420,-3 1-2109,0 0 1,0 0 0,0 0-1,0 0 1,1 1-1,-1 0 1,0-1 0,8 2-1,-11 0-227,1-1-1,-1 1 1,1 0-1,-1-1 1,0 1-1,1 0 0,-1 0 1,0 0-1,0 0 1,1 0-1,-1 1 1,0-1-1,0 0 1,0 0-1,-1 1 1,1-1-1,0 0 1,0 1-1,-1-1 0,1 1 1,-1-1-1,1 1 1,-1-1-1,1 1 1,-1-1-1,0 1 1,0 0-1,0-1 1,0 1-1,0-1 1,-1 4-1,1 4 117,-2 0-1,1 0 1,-1-1 0,0 1 0,-1 0-1,0-1 1,0 0 0,-1 0-1,0 0 1,0 0 0,-1 0 0,0-1-1,-11 13 1,-11 18 728,26-38-885,0 1-1,0 0 0,1 0 1,-1 0-1,0 0 1,1 0-1,-1 0 1,1 0-1,-1 0 0,1 0 1,-1 0-1,1 0 1,0 0-1,-1 0 0,1 0 1,0 0-1,0 0 1,0 0-1,0 0 0,0 1 1,0-1-1,0 0 1,0 0-1,0 0 1,1 0-1,-1 0 0,0 0 1,1 0-1,-1 0 1,2 2-1,-1-2 14,1 0 1,0 0-1,0-1 0,0 1 1,-1 0-1,1-1 0,0 1 1,0-1-1,0 0 0,0 1 1,0-1-1,0 0 1,0 0-1,0 0 0,3-1 1,6-1-506,1 1 1,-1-2 0,0 0 0,0 0-1,13-7 1,15-17-8903,-21 11-1351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9.008"/>
    </inkml:context>
    <inkml:brush xml:id="br0">
      <inkml:brushProperty name="width" value="0.025" units="cm"/>
      <inkml:brushProperty name="height" value="0.025" units="cm"/>
    </inkml:brush>
  </inkml:definitions>
  <inkml:trace contextRef="#ctx0" brushRef="#br0">192 32 6470,'0'0'13047,"-9"-6"-10847,3 2-1905,-1 1 1,1-1-1,-1 1 1,1 0-1,-15-4 1,18 7-259,1-1 0,-1 1 0,0-1 0,0 1 0,0 0 0,0 0 0,0 1 0,0-1 0,0 1 1,0-1-1,0 1 0,1 0 0,-1 0 0,0 0 0,0 0 0,1 1 0,-1-1 0,1 1 0,-1-1 0,1 1 1,-4 4-1,-1 2-3,0 0 1,1 1-1,0-1 0,0 1 1,1 1-1,0-1 1,1 1-1,0 0 1,0 0-1,1 0 0,1 0 1,0 1-1,0-1 1,1 1-1,0-1 1,0 1-1,2 0 0,-1-1 1,4 19-1,-2-26-18,-1 0-1,1 1 0,0-1 1,0 0-1,0 0 0,0 0 0,0 0 1,1 0-1,-1-1 0,1 1 1,0-1-1,0 1 0,0-1 1,0 0-1,0 0 0,0 0 1,1-1-1,-1 1 0,1-1 0,-1 0 1,1 0-1,-1 0 0,1 0 1,0-1-1,-1 1 0,6-1 1,-1 0 10,0 1 0,0-1 0,0-1 0,0 1 0,0-1 0,0-1 0,0 0 0,0 0 0,-1 0 0,1-1 0,8-4 0,-9 2 45,0-1-1,-1 0 0,0 1 1,0-2-1,0 1 1,-1-1-1,0 0 0,-1 0 1,1 0-1,-1-1 1,0 1-1,-1-1 0,0 0 1,0 0-1,-1 0 0,2-13 1,-3 17-17,0 0-1,-1 1 1,1-1 0,-1 0 0,0 1-1,0-1 1,0 0 0,-1 1 0,1-1 0,-1 0-1,0 1 1,0-1 0,0 0 0,0 1-1,-1 0 1,1-1 0,-1 1 0,0 0-1,0 0 1,0 0 0,-1 0 0,1 0-1,-1 0 1,1 1 0,-1-1 0,0 1 0,0 0-1,0 0 1,0 0 0,0 0 0,-1 0-1,1 1 1,-1-1 0,1 1 0,-1 0-1,1 0 1,-1 0 0,0 1 0,-3-1 0,1 0-51,0 1 1,0 0-1,0 0 1,1 0 0,-1 1-1,0 0 1,1 0-1,-1 1 1,0-1 0,-8 4-1,13-4-127,-1 0 0,1 0 1,-1 0-1,0 0 0,1 0 0,0 0 0,-1 1 0,1-1 0,0 0 1,-1 1-1,1-1 0,0 1 0,0-1 0,0 1 0,0-1 0,1 1 1,-1 0-1,0-1 0,1 1 0,-1 0 0,1 0 0,-1 0 1,1-1-1,0 1 0,0 0 0,0 0 0,0 0 0,0 0 0,0-1 1,1 1-1,-1 0 0,1 0 0,-1 0 0,1-1 0,-1 1 0,3 3 1,-2-4-242,0 0 0,0 0 1,0 0-1,0 0 0,0 0 1,0 0-1,0 0 0,1 0 1,-1 0-1,0 0 1,1-1-1,-1 1 0,0-1 1,1 1-1,-1-1 0,1 1 1,-1-1-1,1 0 0,-1 0 1,1 0-1,-1 0 1,3 0-1,26 1-6965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9.399"/>
    </inkml:context>
    <inkml:brush xml:id="br0">
      <inkml:brushProperty name="width" value="0.025" units="cm"/>
      <inkml:brushProperty name="height" value="0.025" units="cm"/>
    </inkml:brush>
  </inkml:definitions>
  <inkml:trace contextRef="#ctx0" brushRef="#br0">127 1 6054,'0'0'12385,"-7"0"-8115,2 0-4070,0 1-1,0 0 0,0 0 0,0 1 0,0-1 0,0 1 0,0 0 0,1 0 0,-1 1 0,1-1 0,0 1 0,0 0 0,0 0 1,0 0-1,0 1 0,0-1 0,1 1 0,0 0 0,0 0 0,0 0 0,0 1 0,1-1 0,-4 8 0,2-4-129,1-1-1,0 1 0,1 0 1,0-1-1,0 1 1,1 0-1,0 0 0,0 1 1,1-1-1,0 0 1,0 0-1,1 0 0,2 14 1,-1-17-58,0-1 1,0 1-1,0-1 1,0 1-1,0-1 1,1 0-1,0 0 0,0 0 1,0 0-1,1 0 1,-1-1-1,1 1 1,0-1-1,0 0 1,0 0-1,0-1 1,0 1-1,1-1 1,-1 0-1,1 0 0,-1 0 1,1-1-1,8 2 1,-4-1 1,0 0-1,0-1 1,0-1 0,0 0 0,0 0-1,0 0 1,0-1 0,0-1 0,0 1-1,0-1 1,0-1 0,-1 0 0,1 0-1,-1-1 1,0 0 0,0 0 0,12-9-1,-15 9 107,1 0 0,-2 0 0,1-1 0,0 0 0,-1 0-1,0 0 1,0 0 0,0-1 0,-1 0 0,0 1 0,0-1-1,0 0 1,-1-1 0,0 1 0,0 0 0,0-1 0,-1 1-1,0-1 1,0 1 0,-1-1 0,0 1 0,0-1 0,0 0-1,-1 1 1,-2-7 0,3 10-132,-1 0 1,0 0-1,-1 0 1,1 0-1,0 0 0,-1 1 1,0-1-1,1 1 1,-1-1-1,0 1 0,0 0 1,-1 0-1,1-1 1,0 2-1,-1-1 0,1 0 1,-1 0-1,-4-1 0,1 0 228,0 0-1,0 1 1,0 0-1,0 1 1,0-1-1,-1 1 1,1 0-1,0 1 0,-8-1 1,9 1-466,-1 1 0,1-1 0,-1 1 1,1 0-1,-1 0 0,1 1 0,0-1 0,0 1 0,0 1 0,-8 3 1,-8 15-5238,20-18 4628,0-1 1,-1 0 0,2 0-1,-1 1 1,0-1 0,0 1-1,1-1 1,-1 1 0,1-1-1,0 4 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39.929"/>
    </inkml:context>
    <inkml:brush xml:id="br0">
      <inkml:brushProperty name="width" value="0.025" units="cm"/>
      <inkml:brushProperty name="height" value="0.025" units="cm"/>
    </inkml:brush>
  </inkml:definitions>
  <inkml:trace contextRef="#ctx0" brushRef="#br0">324 1 5669,'0'0'10533,"4"10"-8323,26 48 131,38 88 1050,-61-126-3171,0 1 0,-1 0 0,-1 0 0,-2 0 0,4 37 0,-7-29-146,0-1 0,-2 1 0,-1-1 0,-1 0 0,-1 0 0,-2 0 0,0-1-1,-2 1 1,-1-2 0,-2 0 0,0 0 0,-25 38 0,6-19-478,-1-2 0,-70 74 0,74-91-2025,0-1 0,-51 34 0,26-27-5151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40.618"/>
    </inkml:context>
    <inkml:brush xml:id="br0">
      <inkml:brushProperty name="width" value="0.025" units="cm"/>
      <inkml:brushProperty name="height" value="0.025" units="cm"/>
    </inkml:brush>
  </inkml:definitions>
  <inkml:trace contextRef="#ctx0" brushRef="#br0">275 1 5830,'0'0'16538,"-9"9"-15823,-11 13-399,1 1-1,1 1 1,2 1 0,0 0-1,-16 36 1,-58 155 817,78-184-1081,2 0 1,1 1-1,1 0 1,2 1-1,-3 55 0,8-78-46,1 0 0,1-1 1,0 1-1,0 0 0,1-1 0,1 0 0,-1 1 0,2-1 0,-1 0 0,2 0 0,-1 0 0,1-1 1,1 0-1,-1 0 0,2 0 0,-1-1 0,1 1 0,0-2 0,1 1 0,0-1 0,16 11 0,-11-9-339,0-2-1,1 1 0,0-2 0,27 9 0,28-1-5748,-10-12-5038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46.846"/>
    </inkml:context>
    <inkml:brush xml:id="br0">
      <inkml:brushProperty name="width" value="0.025" units="cm"/>
      <inkml:brushProperty name="height" value="0.025" units="cm"/>
    </inkml:brush>
  </inkml:definitions>
  <inkml:trace contextRef="#ctx0" brushRef="#br0">39 1 12620,'-6'14'1319,"0"0"0,0 0 0,1 1 0,1 0 0,1 0 0,0 0-1,-2 27 1,4 24 590,2-64-2172,0-1 1,-1 0-1,1 0 0,0 1 1,0-1-1,-1 0 1,1 0-1,0 0 1,0 0-1,0 0 1,0 0-1,0 0 0,1 0 1,1 0-1,-3 0 94,0-1-1,1 0 1,-1 1-1,0-1 1,1 0 0,-1 1-1,1-1 1,-1 0-1,0 0 1,1 1-1,-1-1 1,1 0-1,-1 0 1,1 0-1,-1 0 1,0 1-1,1-1 1,-1 0 0,1 0-1,-1 0 1,1 0-1,-1 0 1,1 0-1,-1 0 1,1 0-1,-1-1 1,1 1-1,-1 0 1,0 0-1,1 0 1,-1 0 0,1-1-1,-1 1 1,1 0-1,-1 0 1,0-1-1,1 1 1,-1 0-1,0-1 1,1 1-1,-1-1 1,1-9-7481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47.174"/>
    </inkml:context>
    <inkml:brush xml:id="br0">
      <inkml:brushProperty name="width" value="0.025" units="cm"/>
      <inkml:brushProperty name="height" value="0.025" units="cm"/>
    </inkml:brush>
  </inkml:definitions>
  <inkml:trace contextRef="#ctx0" brushRef="#br0">0 1 5733,'0'0'20019,"54"26"-19474,-27-26-385,1 0-128,1 0 0,5 0-128,-7 0-1089,-6 1-1217,-3 1-1122,-7-1-2337</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47.513"/>
    </inkml:context>
    <inkml:brush xml:id="br0">
      <inkml:brushProperty name="width" value="0.025" units="cm"/>
      <inkml:brushProperty name="height" value="0.025" units="cm"/>
    </inkml:brush>
  </inkml:definitions>
  <inkml:trace contextRef="#ctx0" brushRef="#br0">39 0 11371,'0'0'13186,"10"1"-12626,3 0-468,-1 1 0,1 0 1,-1 1-1,0 0 0,13 6 0,-22-8-66,-1 0 0,0 0 0,1 0 0,-1 0 0,0 1 0,0-1 0,0 1 0,0 0 0,0-1 0,-1 1 0,1 0 0,0 0 0,-1 0 0,1 0 0,-1 0 0,1 3 0,-1-3 12,-1 0 0,0 1 0,0-1 0,1 0 0,-2 0 0,1 0 0,0 1 0,0-1 0,-1 0 0,1 0 0,-1 0 0,0 0 0,0 1 0,1-1 0,-1 0 0,-1-1 0,1 1 0,0 0 0,0 0 0,-1 0 0,1-1 0,-3 3 0,-12 11 230,0-1 0,0-1 1,-1 0-1,-1-2 1,0 0-1,-34 15 1,95-26 371,40-3-635,22-1-179,-36 12-9186,-59-7 659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47.999"/>
    </inkml:context>
    <inkml:brush xml:id="br0">
      <inkml:brushProperty name="width" value="0.025" units="cm"/>
      <inkml:brushProperty name="height" value="0.025" units="cm"/>
    </inkml:brush>
  </inkml:definitions>
  <inkml:trace contextRef="#ctx0" brushRef="#br0">1 0 5317,'0'0'17841,"48"35"-15599,-9-33-512,11-2-737,2 0-737,2 0-192,-10-2-32,-3-1-160,-10 3-737,-12 0-544,-8 0-481,-11 9-737,0 0-2113,-16 2-2563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48.361"/>
    </inkml:context>
    <inkml:brush xml:id="br0">
      <inkml:brushProperty name="width" value="0.025" units="cm"/>
      <inkml:brushProperty name="height" value="0.025" units="cm"/>
    </inkml:brush>
  </inkml:definitions>
  <inkml:trace contextRef="#ctx0" brushRef="#br0">0 3 6374,'0'0'21460,"77"12"-20146,-32-12-866,-1 0-384,3 0-32,-8-4-640,4 3-1506,-9-3-1762,-6-1-4420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49.615"/>
    </inkml:context>
    <inkml:brush xml:id="br0">
      <inkml:brushProperty name="width" value="0.025" units="cm"/>
      <inkml:brushProperty name="height" value="0.025" units="cm"/>
    </inkml:brush>
  </inkml:definitions>
  <inkml:trace contextRef="#ctx0" brushRef="#br0">1 245 5221,'0'0'14707,"8"0"-12886,2-2-1566,0 0-1,0 0 1,0-1 0,-1 0 0,1-1 0,-1 0 0,0-1 0,0 0 0,0 0 0,0-1 0,8-7 0,96-87-184,-86 76 39,35-43 104,-61 71-217,0 0 1,-1 0 0,0 0 0,0-1 0,0 1 0,0 0 0,-1 0-1,0 0 1,0 4 0,-14 47 449,6-27-282,2 1 0,1 0-1,1 1 1,-1 32 0,6-60-241,0-1 1,0 0 0,0 1 0,0-1 0,0 0-1,0 0 1,1 1 0,-1-1 0,1 0-1,-1 0 1,1 1 0,-1-1 0,1 0-1,-1 0 1,1 0 0,0 0 0,0 0-1,0 0 1,0 0 0,-1 0 0,3 2 0,-2-3-213,0 0 1,0 0 0,0 1-1,0-1 1,0 0 0,0 0 0,0 0-1,0 0 1,0 0 0,0 0-1,0 0 1,0 0 0,0 0-1,-1 0 1,1-1 0,0 1 0,0 0-1,0-1 1,0 1 0,0-1-1,1 0 1,14-14-7619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1.228"/>
    </inkml:context>
    <inkml:brush xml:id="br0">
      <inkml:brushProperty name="width" value="0.025" units="cm"/>
      <inkml:brushProperty name="height" value="0.025" units="cm"/>
    </inkml:brush>
  </inkml:definitions>
  <inkml:trace contextRef="#ctx0" brushRef="#br0">1 23 13837,'0'0'13004,"9"-5"-12694,26-12-214,-34 17-95,-1 0 0,1 0 0,0 0 0,-1-1-1,1 2 1,0-1 0,-1 0 0,1 0 0,-1 0 0,1 0 0,0 0-1,-1 0 1,1 1 0,0-1 0,-1 0 0,1 1 0,-1-1 0,1 0-1,-1 1 1,1-1 0,-1 1 0,1-1 0,-1 0 0,1 1 0,-1-1-1,1 1 1,-1 0 0,0-1 0,1 1 0,-1-1 0,0 1 0,0 0-1,1-1 1,-1 1 0,0-1 0,0 1 0,0 0 0,0-1 0,0 1-1,0 0 1,0-1 0,0 1 0,0 0 0,0-1 0,0 1 0,0 0 0,-1-1-1,1 1 1,0 0 0,-6 32 266,6-33-250,-1 1 0,1-1 0,-1 1 0,1-1 0,0 1 0,-1-1 0,1 1 1,0 0-1,-1-1 0,1 1 0,0-1 0,0 1 0,-1 0 0,1-1 0,0 1 0,0 0 0,0-1 1,0 1-1,0 0 0,0-1 0,0 1 0,0-1 0,0 1 0,0 0 0,1-1 0,-1 1 1,0 0-1,0-1 0,0 1 0,1-1 0,-1 1 0,0 0 0,1-1 0,-1 1 0,1 0 0,23-2 146,-1-2-221,-21 3 51,1 0-1,-1 0 1,1 0 0,-1 0-1,0 0 1,1 0-1,-1 1 1,0-1-1,1 1 1,-1 0-1,0-1 1,0 1-1,0 0 1,1 1-1,-1-1 1,0 0 0,0 0-1,-1 1 1,1-1-1,2 3 1,-3-2 2,0 1-1,0 0 1,0 0 0,0 0 0,0 0-1,-1 0 1,1-1 0,-1 1 0,0 0-1,0 0 1,0 0 0,0 0 0,-1 0 0,1 0-1,-1 0 1,-1 5 0,0-3 158,0 0 0,0 0 0,-1 1-1,0-2 1,0 1 0,0 0 0,0 0 0,-1-1 0,0 0 0,0 0 0,0 0 0,0 0-1,0-1 1,-1 1 0,0-1 0,0 0 0,0-1 0,0 1 0,0-1 0,0 0 0,-1 0-1,1 0 1,-1-1 0,-5 1 0,10-3-232,1 1-1,-1 0 1,1-1 0,-1 1-1,1 0 1,-1-1-1,1 1 1,-1-1 0,1 1-1,0-1 1,-1 1 0,1-1-1,0 0 1,0 1-1,-1-1 1,1 1 0,0-1-1,0 1 1,0-1-1,0 0 1,-1 1 0,1-1-1,0 0 1,0 1 0,0-1-1,0 1 1,1-2-1,0-22-10499,-1 22 8236,1-10-13854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49.943"/>
    </inkml:context>
    <inkml:brush xml:id="br0">
      <inkml:brushProperty name="width" value="0.025" units="cm"/>
      <inkml:brushProperty name="height" value="0.025" units="cm"/>
    </inkml:brush>
  </inkml:definitions>
  <inkml:trace contextRef="#ctx0" brushRef="#br0">1 1 5637,'0'0'16688,"3"51"-14862,-3-26-417,0 3-608,0 5-609,0 3-160,0 2 0,0-2-64,2-1-480,1-6-321,3-5 0,-4-7 160,3-8-544,-3-6-1057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0.287"/>
    </inkml:context>
    <inkml:brush xml:id="br0">
      <inkml:brushProperty name="width" value="0.025" units="cm"/>
      <inkml:brushProperty name="height" value="0.025" units="cm"/>
    </inkml:brush>
  </inkml:definitions>
  <inkml:trace contextRef="#ctx0" brushRef="#br0">1 116 14189,'0'0'10154,"66"4"-9097,-29-3-737,4-1-256,4 0-96,5 0-929,-7 0-1569,2-4-2339,-6-5-6341</inkml:trace>
  <inkml:trace contextRef="#ctx0" brushRef="#br0" timeOffset="1">699 1 19026,'0'0'8008,"-13"51"-7848,8-19-96,-4 1-32,9 4 0,-2-6-32,2-1-352,0-5-834,7-9-479,8-8-65,-3-8-1121,4 0-2273,-1-20-1795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0.647"/>
    </inkml:context>
    <inkml:brush xml:id="br0">
      <inkml:brushProperty name="width" value="0.025" units="cm"/>
      <inkml:brushProperty name="height" value="0.025" units="cm"/>
    </inkml:brush>
  </inkml:definitions>
  <inkml:trace contextRef="#ctx0" brushRef="#br0">54 0 13549,'0'0'9449,"-34"78"-8232,26-41-352,-1 2-321,7 2-288,2-5-159,0 0-33,0-5-32,2-7-577,7-5-736,-4-10 416,-2-7-1377,1-13-7495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1.003"/>
    </inkml:context>
    <inkml:brush xml:id="br0">
      <inkml:brushProperty name="width" value="0.025" units="cm"/>
      <inkml:brushProperty name="height" value="0.025" units="cm"/>
    </inkml:brush>
  </inkml:definitions>
  <inkml:trace contextRef="#ctx0" brushRef="#br0">0 17 14221,'0'0'13645,"73"0"-12363,-24 0-386,4 0-447,8 0-225,-6-1-128,-1-2-96,-6-1-224,-9 4-865,-8 0-769,-13 0-1121,-4-2-2338,-4-4-6438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1.363"/>
    </inkml:context>
    <inkml:brush xml:id="br0">
      <inkml:brushProperty name="width" value="0.025" units="cm"/>
      <inkml:brushProperty name="height" value="0.025" units="cm"/>
    </inkml:brush>
  </inkml:definitions>
  <inkml:trace contextRef="#ctx0" brushRef="#br0">79 1 4901,'-8'0'7254,"1"0"-6159,-44 0 4471,38 0-1678,33 1 474,240 2-1293,-1 15-5952,-219-15-932,-16-2-3612,-3-1-7974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2.710"/>
    </inkml:context>
    <inkml:brush xml:id="br0">
      <inkml:brushProperty name="width" value="0.025" units="cm"/>
      <inkml:brushProperty name="height" value="0.025" units="cm"/>
    </inkml:brush>
  </inkml:definitions>
  <inkml:trace contextRef="#ctx0" brushRef="#br0">0 1 9705,'0'0'11237,"10"4"-9993,17 2-938,0 0-1,1-2 0,-1-1 0,1-1 0,32-3 0,-34 0-361,31 0-897,-29 10-3317,-25 2-2435,-4-7 3064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3.040"/>
    </inkml:context>
    <inkml:brush xml:id="br0">
      <inkml:brushProperty name="width" value="0.025" units="cm"/>
      <inkml:brushProperty name="height" value="0.025" units="cm"/>
    </inkml:brush>
  </inkml:definitions>
  <inkml:trace contextRef="#ctx0" brushRef="#br0">1 43 9897,'0'0'8328,"77"24"-6918,-29-24-417,0-4-609,13-4-224,-4-4-737,-4 0-1761,-10-3-2723,-3 0-3298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3.433"/>
    </inkml:context>
    <inkml:brush xml:id="br0">
      <inkml:brushProperty name="width" value="0.025" units="cm"/>
      <inkml:brushProperty name="height" value="0.025" units="cm"/>
    </inkml:brush>
  </inkml:definitions>
  <inkml:trace contextRef="#ctx0" brushRef="#br0">1 41 13036,'0'0'6620,"10"-7"-5894,-3 2-607,0 1-1,0 0 1,1 1 0,-1 0-1,1 0 1,-1 0 0,1 1-1,0 0 1,0 1 0,0-1-1,0 2 1,11-1 0,-8 1-67,-1 1 0,1 0 1,-1 1-1,0 0 0,1 0 1,-1 1-1,0 0 0,16 9 1,-22-10-22,0 0 0,0 1 0,0 0 1,-1 0-1,1 0 0,-1 0 0,1 0 1,-1 1-1,0 0 0,-1-1 0,1 1 1,-1 0-1,1 0 0,-1 1 0,0-1 1,-1 0-1,1 1 0,-1-1 0,0 1 1,0-1-1,1 10 0,-2-6 126,0-1 0,-1 1 0,1 0 0,-1 0 0,-1 0 0,0 0 0,0-1 0,0 1 0,-1-1 0,0 1 0,-1-1 0,-5 9 0,-7 8-22,-1-2-1,-23 26 1,-9 11-717,31-37-2321,11-13-1870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4.543"/>
    </inkml:context>
    <inkml:brush xml:id="br0">
      <inkml:brushProperty name="width" value="0.025" units="cm"/>
      <inkml:brushProperty name="height" value="0.025" units="cm"/>
    </inkml:brush>
  </inkml:definitions>
  <inkml:trace contextRef="#ctx0" brushRef="#br0">10 121 7175,'-1'0'285,"1"1"1,-1-1-1,0 1 0,1-1 1,-1 1-1,1-1 0,-1 1 1,1-1-1,-1 1 1,1 0-1,-1-1 0,1 1 1,-1 0-1,1-1 1,0 1-1,-1 0 0,1-1 1,0 1-1,0 0 0,0 0 1,-1-1-1,1 1 1,0 0-1,0 0 0,0 0 1,0-1-1,0 1 1,1 0-1,-1 0 0,0-1 1,0 1-1,0 0 0,1 0 1,-1-1-1,0 1 1,1 0-1,-1-1 0,1 1 1,-1 0-1,1-1 0,-1 1 1,1-1-1,-1 1 1,1 0-1,-1-1 0,1 0 1,0 1-1,0 0 1,17 4 1499,-9-6-1607,1-1 0,0 0 0,-1 0 0,0-1-1,1-1 1,-1 1 0,0-2 0,-1 1 0,1-1-1,-1 0 1,0-1 0,10-8 0,2-3-134,-1 0 0,0-1 0,24-32 0,-53 83-60,1 0 0,2 0 0,1 1 0,-3 68 0,9-101-134,0 0 0,0 0 0,0 0 1,0 0-1,1 0 0,-1 0 0,0 0 0,1 0 0,-1 0 0,0 0 0,1 0 1,-1 0-1,1 0 0,0 0 0,-1 0 0,1 0 0,0 0 0,-1 0 1,1 0-1,0-1 0,1 2 0,16-1-7070,2-8-4572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4.915"/>
    </inkml:context>
    <inkml:brush xml:id="br0">
      <inkml:brushProperty name="width" value="0.025" units="cm"/>
      <inkml:brushProperty name="height" value="0.025" units="cm"/>
    </inkml:brush>
  </inkml:definitions>
  <inkml:trace contextRef="#ctx0" brushRef="#br0">14 31 11403,'0'0'6134,"9"-4"-3625,2-1-2031,1 1 0,0 0 1,0 0-1,0 1 0,0 1 1,1 0-1,-1 1 0,1 0 1,21 2-1,-33-1-456,0 0 1,-1 0-1,1 0 1,0 0-1,-1 0 0,1 1 1,0-1-1,-1 0 1,1 1-1,0-1 1,-1 0-1,1 1 0,-1-1 1,1 1-1,0-1 1,-1 1-1,1-1 1,-1 1-1,0-1 0,1 1 1,-1 0-1,1-1 1,-1 1-1,0-1 0,1 1 1,-1 0-1,0-1 1,1 3-1,-7 21 885,-21 20 349,-23 3-211,-13 15-116,58-57-896,2 0-1,-1 0 1,0 0 0,1 0-1,0 0 1,0 1-1,1 0 1,0-1-1,0 1 1,0 0 0,-1 7-1,3-11-28,0-1-1,0 1 0,0-1 1,1 1-1,-1-1 1,0 1-1,1-1 1,-1 1-1,1-1 1,-1 0-1,1 1 1,0-1-1,0 0 1,-1 1-1,1-1 1,0 0-1,0 0 0,0 0 1,0 0-1,1 0 1,-1 0-1,0 0 1,0 0-1,1 0 1,-1 0-1,0-1 1,1 1-1,-1-1 1,1 1-1,-1-1 0,1 1 1,-1-1-1,1 0 1,-1 0-1,1 1 1,1-1-1,10 1-110,1 0 0,-1 0 1,16-2-1,-14 0-373,-5 1-399,-1-1 1,0 0-1,0 0 0,0-1 1,0 0-1,18-7 1,12-9-6409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14.842"/>
    </inkml:context>
    <inkml:brush xml:id="br0">
      <inkml:brushProperty name="width" value="0.025" units="cm"/>
      <inkml:brushProperty name="height" value="0.025" units="cm"/>
    </inkml:brush>
  </inkml:definitions>
  <inkml:trace contextRef="#ctx0" brushRef="#br0">5 205 14125,'1'-9'2002,"0"3"-1771,0-1-1,0 1 0,1 0 1,0 0-1,0 0 1,0 0-1,1 0 0,0 1 1,0-1-1,1 1 1,-1 0-1,1-1 0,0 2 1,0-1-1,1 0 1,0 1-1,0 0 0,7-5 1,6-5 355,1 2 0,1 0 0,34-16 0,-45 24-487,1 0-1,-1 1 0,1 0 1,-1 0-1,1 1 1,0 1-1,0 0 1,0 0-1,0 1 1,19 1-1,-28-1-85,0 0 0,0 1 0,0-1-1,0 0 1,0 0 0,0 1 0,0-1 0,0 1 0,0-1 0,-1 1 0,1-1-1,0 1 1,0 0 0,0-1 0,-1 1 0,1 0 0,0-1 0,-1 1-1,1 0 1,-1 0 0,1 0 0,-1 0 0,1-1 0,-1 1 0,1 0 0,-1 1-1,1 1 50,-1 0-1,0-1 0,0 1 0,0 0 0,0-1 0,0 1 0,0 0 1,-1-1-1,-1 6 0,-1 1 114,0 0 1,-1 0-1,0-1 1,-9 13-1,-59 69 567,72-90-742,0 0-1,-1 0 1,1 1-1,0-1 1,-1 0-1,1 0 1,0 1-1,0-1 1,0 0-1,-1 1 1,1-1-1,0 0 1,0 1-1,0-1 1,0 0-1,0 1 1,0-1-1,0 1 1,-1-1-1,1 0 1,0 1-1,0-1 1,0 0-1,1 1 1,-1-1-1,0 1 1,0-1-1,0 0 1,0 1-1,0-1 1,0 0-1,0 1 1,1-1-1,-1 1 1,15 4 16,32-5 47,-34 0-50,7-1-19,1 2 1,-1 0-1,1 1 0,-1 1 0,35 9 0,-51-10 7,1 0-1,0-1 1,-1 2-1,0-1 0,0 0 1,0 1-1,0 0 1,0 0-1,0 0 1,0 0-1,-1 1 1,0-1-1,0 1 0,0 0 1,0 0-1,0 0 1,-1 0-1,0 0 1,0 1-1,0-1 0,0 1 1,-1-1-1,1 1 1,-1 0-1,-1 0 1,1 0-1,-1-1 0,1 1 1,-1 0-1,-1 6 1,-1-4 72,1 1-1,-1-1 1,0 0 0,-1 0-1,0 0 1,0-1 0,0 1-1,-1-1 1,0 1 0,0-1 0,-1 0-1,0-1 1,0 1 0,0-1-1,-1 0 1,1 0 0,-1-1 0,-9 6-1,-8 5 547,0-1-1,-1-2 0,-45 18 0,48-22-464,0-1 0,-1-1-1,0-1 1,0-1 0,-1 0 0,1-2-1,0-1 1,-1-1 0,-35-4 0,53 3-186,1 0 0,-1 0-1,1 0 1,-1-1 0,1 0 0,0 0 0,0 0 0,0 0 0,0-1 0,0 0 0,-6-6 0,10 9-5,-1 0 0,1 0 0,0 0-1,0 0 1,0-1 0,0 1 0,0 0-1,0 0 1,0 0 0,0-1 0,0 1-1,0 0 1,0 0 0,0 0 0,0-1 0,0 1-1,0 0 1,0 0 0,0 0 0,0-1-1,0 1 1,0 0 0,0 0 0,1 0 0,-1-1-1,0 1 1,0 0 0,0 0 0,0 0-1,0 0 1,0-1 0,1 1 0,-1 0 0,0 0-1,0 0 1,0 0 0,0 0 0,1 0-1,-1 0 1,0-1 0,0 1 0,0 0 0,1 0-1,-1 0 1,0 0 0,0 0 0,0 0-1,1 0 1,-1 0 0,0 0 0,0 0-1,0 0 1,1 0 0,-1 0 0,0 0 0,18-1-1236,-13 1 685,37-9-4098,-13-2-1513,15-11-10542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1.726"/>
    </inkml:context>
    <inkml:brush xml:id="br0">
      <inkml:brushProperty name="width" value="0.025" units="cm"/>
      <inkml:brushProperty name="height" value="0.025" units="cm"/>
    </inkml:brush>
  </inkml:definitions>
  <inkml:trace contextRef="#ctx0" brushRef="#br0">13 0 16624,'0'0'8167,"-8"63"-7974,7-33-65,-3 1-32,4-3-96,0-6-128,0-3-801,4-7-609,-1-5-928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5.554"/>
    </inkml:context>
    <inkml:brush xml:id="br0">
      <inkml:brushProperty name="width" value="0.025" units="cm"/>
      <inkml:brushProperty name="height" value="0.025" units="cm"/>
    </inkml:brush>
  </inkml:definitions>
  <inkml:trace contextRef="#ctx0" brushRef="#br0">0 243 7495,'0'0'14339,"8"3"-12412,-5-2-1786,1 0-1,-1 0 0,0 0 1,0-1-1,1 0 0,-1 1 1,0-1-1,1 0 0,-1 0 1,0-1-1,0 1 0,1-1 1,-1 0-1,0 0 0,4-1 1,1-2 46,1-1 0,0 0 0,-1 0 0,0-1 1,8-7-1,18-14-119,-1-2 0,-1-2 1,-1-1-1,41-55 0,-84 137-543,6-29 436,-2 2-13,2 1 1,0-1-1,2 1 1,0 0-1,1 0 0,2 44 1,1-68-57,0 1 0,0-1 0,0 1 0,0-1 0,0 0 0,1 1 0,-1-1 0,0 1 0,0-1 1,0 1-1,1-1 0,-1 1 0,0-1 0,0 0 0,1 1 0,-1-1 0,0 0 0,1 1 0,-1-1 0,1 0 0,-1 1 0,0-1 0,1 0 1,-1 0-1,1 0 0,-1 1 0,1-1 0,-1 0 0,0 0 0,1 0 0,0 0 0,15-4-7312,0-12-5067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5.990"/>
    </inkml:context>
    <inkml:brush xml:id="br0">
      <inkml:brushProperty name="width" value="0.025" units="cm"/>
      <inkml:brushProperty name="height" value="0.025" units="cm"/>
    </inkml:brush>
  </inkml:definitions>
  <inkml:trace contextRef="#ctx0" brushRef="#br0">49 0 5958,'0'0'19730,"-1"9"-18774,-31 175 1459,17-116-2828,15-57-35</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6.396"/>
    </inkml:context>
    <inkml:brush xml:id="br0">
      <inkml:brushProperty name="width" value="0.025" units="cm"/>
      <inkml:brushProperty name="height" value="0.025" units="cm"/>
    </inkml:brush>
  </inkml:definitions>
  <inkml:trace contextRef="#ctx0" brushRef="#br0">61 1 15855,'0'0'12145,"-4"9"-12028,3-5-98,-14 39 13,15-42-30,-1 1 1,1-1 0,0 1-1,-1-1 1,1 1-1,0-1 1,0 1-1,0-1 1,0 1 0,0-1-1,1 1 1,-1-1-1,0 1 1,1-1 0,-1 0-1,1 1 1,-1-1-1,1 1 1,0-1-1,-1 0 1,1 0 0,0 1-1,0-1 1,0 0-1,0 0 1,0 0 0,0 0-1,0 0 1,2 1-1,9 2-175,-1 0-1,1-1 1,19 3 0,28 8-1155,-55-13 1236,-1 0-1,0 0 1,0 1-1,0-1 1,0 1 0,0 0-1,0 0 1,0 0-1,0 0 1,-1 1-1,1-1 1,-1 1 0,3 3-1,-4-5 120,-1 1 0,1 0 0,0 0 0,-1 0 0,1-1 0,-1 1 0,0 0 0,1 0-1,-1 0 1,0 0 0,0 0 0,-1 0 0,1 0 0,0 0 0,0-1 0,-1 1 0,1 0 0,-1 0 0,0 0 0,0-1-1,1 1 1,-1 0 0,0-1 0,0 1 0,-1 0 0,1-1 0,0 0 0,-2 2 0,-42 38 1696,44-40-1680,-62 40 1658,59-39-1690,0 0 0,-1 0 0,1 0 0,0 0 1,0-1-1,-1 0 0,1 0 0,-1 0 0,1 0 0,-1-1 0,0 1 1,1-1-1,-1-1 0,-5 0 0,8 0-387,0-1 1,0 0-1,0 0 1,0 0-1,0-1 0,1 1 1,-1 0-1,1-1 0,-1 1 1,1-1-1,0 1 0,0-1 1,0 0-1,0 1 1,1-1-1,-1 0 0,1 0 1,-1 1-1,1-6 0,-1 1-1117,-5-31-6226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6.725"/>
    </inkml:context>
    <inkml:brush xml:id="br0">
      <inkml:brushProperty name="width" value="0.025" units="cm"/>
      <inkml:brushProperty name="height" value="0.025" units="cm"/>
    </inkml:brush>
  </inkml:definitions>
  <inkml:trace contextRef="#ctx0" brushRef="#br0">0 1 6054,'0'0'14638,"63"11"-12621,-35-8-351,6-1-769,-5 0-641,5-1-288,0-1-544,-7 0-2019,-6-1-2530,-3-12-11210</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7.335"/>
    </inkml:context>
    <inkml:brush xml:id="br0">
      <inkml:brushProperty name="width" value="0.025" units="cm"/>
      <inkml:brushProperty name="height" value="0.025" units="cm"/>
    </inkml:brush>
  </inkml:definitions>
  <inkml:trace contextRef="#ctx0" brushRef="#br0">18 206 6790,'0'0'10901,"-3"8"-8530,-12 23-295,16-31-2031,-1 0-1,0 0 1,0-1 0,0 1-1,0 0 1,1 0-1,-1 0 1,0-1 0,0 1-1,0 0 1,1 0-1,-1 0 1,0 0 0,0 0-1,1 0 1,-1 0-1,0 0 1,0 0-1,1-1 1,-1 1 0,0 0-1,0 0 1,1 0-1,-1 0 1,0 0 0,0 0-1,1 1 1,-1-1-1,0 0 1,0 0 0,1 0-1,-1 0 1,0 0-1,0 0 1,0 0-1,1 0 1,-1 1 0,0-1-1,0 0 1,0 0-1,1 0 1,-1 0 0,0 1-1,0-1 1,0 0-1,0 0 1,0 0 0,1 1-1,-1-1 1,0 0-1,0 0 1,0 1-1,0-1 1,0 0 0,0 0-1,0 1 1,0-1-1,0 0 1,0 0 0,0 1-1,0-1 1,0 0-1,0 0 1,0 1 0,0-1-1,0 0 1,0 0-1,0 1 1,0-1 145,13-7 247,0-1-1,-1 0 1,0-1-1,0-1 1,14-13-1,-3 2-348,-16 15-87,10-7-3,-1 0 1,-1-1 0,0-1 0,-1-1-1,0 0 1,-1 0 0,-1-2 0,11-19-1,-69 117-115,38-63 175,1 0 0,1 1 0,1 0 1,0 0-1,2 0 0,0 0 0,1 1 0,0-1 1,2 25-1,1-42-104,-1 0 1,0 0 0,0 1-1,1-1 1,-1 0 0,0 0-1,1 0 1,-1 0 0,1-1-1,0 1 1,-1 0 0,1 0-1,0 0 1,-1 0 0,1 0-1,0-1 1,0 1 0,0 0-1,0-1 1,-1 1 0,1-1-1,0 1 1,0-1 0,0 1-1,0-1 1,2 1 0,-2-1-311,0 0 0,0 0 0,0 0 0,0 0 0,0 0 0,0 0 0,0 0 0,0 0 0,0 0 0,0 0 0,0-1 0,0 1 0,0 0 0,0-1 0,0 1 0,0-1 0,0 1 0,0-1 0,1 0 0,9-14-9072</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8.097"/>
    </inkml:context>
    <inkml:brush xml:id="br0">
      <inkml:brushProperty name="width" value="0.025" units="cm"/>
      <inkml:brushProperty name="height" value="0.025" units="cm"/>
    </inkml:brush>
  </inkml:definitions>
  <inkml:trace contextRef="#ctx0" brushRef="#br0">94 7 4773,'0'0'3881,"-10"1"-1629,4-1-1534,-42 6 968,18-10 5829,66-2-5609,398 2 519,-232 7-2314,795 53 177,-887-47-200,125-4 0,-184-11 16,-48 5-89,0 1 1,-1-1-1,1 1 0,-1-1 0,1 0 0,0 0 0,-1-1 1,0 1-1,1 0 0,-1-1 0,0 1 0,1-1 0,-1 0 1,0 0-1,3-4 0,-5 6-16,0 0 0,0-1 0,0 1 0,0 0-1,0-1 1,0 1 0,0 0 0,0-1 0,0 1 0,0-1 0,0 1 0,0 0-1,-1-1 1,1 1 0,0 0 0,0-1 0,0 1 0,0 0 0,-1-1 0,1 1-1,0 0 1,0 0 0,-1-1 0,1 1 0,0 0 0,0 0 0,-1-1 0,1 1-1,0 0 1,-1 0 0,1 0 0,0 0 0,-1-1 0,1 1 0,0 0 0,-1 0-1,1 0 1,0 0 0,-1 0 0,1 0 0,-1 0 0,1 0 0,0 0 0,-1 0-1,1 0 1,0 0 0,-1 0 0,-22-1-540,20 1 405,-68 0-5256,41 0 769,-6 0-4047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8.567"/>
    </inkml:context>
    <inkml:brush xml:id="br0">
      <inkml:brushProperty name="width" value="0.025" units="cm"/>
      <inkml:brushProperty name="height" value="0.025" units="cm"/>
    </inkml:brush>
  </inkml:definitions>
  <inkml:trace contextRef="#ctx0" brushRef="#br0">1 154 8040,'0'0'13265,"8"-4"-11231,19-10-895,-1-2-1,48-38 0,16-10-890,-90 64-251,0 0 1,0-1-1,0 1 1,0 0-1,1 0 1,-1 0 0,0 0-1,0 0 1,0 0-1,0 0 1,1 0 0,-1 0-1,0 0 1,0 0-1,0 0 1,1 0-1,-1 0 1,0 0 0,0 0-1,0 0 1,0 0-1,1 0 1,-1 0-1,0 0 1,0 0 0,0 0-1,0 0 1,1 0-1,-1 1 1,0-1 0,0 0-1,0 0 1,0 0-1,0 0 1,1 0-1,-1 0 1,0 1 0,0-1-1,0 0 1,0 0-1,0 0 1,0 0-1,0 1 1,0-1 0,0 0-1,0 0 1,0 0-1,2 15-12,-4 15 115,-43 111-4,45-141-195,0 1 1,0-1 0,0 1-1,0-1 1,0 1 0,0-1-1,0 1 1,0-1 0,0 0-1,0 1 1,0-1 0,0 1-1,0-1 1,0 1 0,0-1-1,0 1 1,0-1 0,1 1-1,-1-1 1,0 1-1,0-1 1,1 0 0,-1 1-1,0-1 1,1 1 0,-1-1-1,0 0 1,1 1 0,-1-1-1,1 0 1,-1 0 0,0 1-1,1-1 1,-1 0 0,1 0-1,-1 0 1,1 1 0,-1-1-1,1 0 1,-1 0 0,1 0-1,-1 0 1,1 0 0,-1 0-1,1 0 1,0 0 0,25-6-6438,-1-10-852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8.911"/>
    </inkml:context>
    <inkml:brush xml:id="br0">
      <inkml:brushProperty name="width" value="0.025" units="cm"/>
      <inkml:brushProperty name="height" value="0.025" units="cm"/>
    </inkml:brush>
  </inkml:definitions>
  <inkml:trace contextRef="#ctx0" brushRef="#br0">106 1 11050,'0'0'7138,"-8"8"-6465,-6 7-416,0 0 1,1 1 0,-15 25 0,24-36-173,0 1 0,1 1 0,0-1 0,0 0 0,0 1 0,1 0 0,0 0 0,1-1 0,-1 1 0,1 0 0,1 0 0,-1 0 0,1 0 0,0 0 0,1 0 0,1 8 1,-1-13-76,0 0 0,0 0 1,0 0-1,0-1 0,1 1 1,-1 0-1,1 0 0,-1-1 1,1 1-1,0-1 0,0 1 1,-1-1-1,1 0 0,0 0 1,0 0-1,0 0 0,0 0 1,1 0-1,-1 0 0,0-1 1,0 1-1,0-1 1,1 0-1,-1 1 0,0-1 1,0 0-1,3-1 0,3 2 38,0-2 0,0 1 0,-1-1 0,1 0-1,0-1 1,13-4 0,-13 3 12,-1-1 0,1-1 0,-1 1 0,0-1 0,0-1 0,-1 1 0,1-1 0,-1-1 0,8-10 0,-11 14 151,0-1 0,-1 1 0,1-1 0,-1 0 0,0 0 0,0 1 0,0-1-1,-1-1 1,1 1 0,-1 0 0,0 0 0,0-1 0,-1 1 0,1 0 0,-1-1-1,0 1 1,0 0 0,0-1 0,-1 1 0,-1-8 0,0 10-142,0-1 1,0 1-1,0 0 1,0 0-1,-1 0 1,1 0-1,0 0 1,-1 1-1,0-1 1,1 1-1,-1-1 1,0 1-1,0 0 1,0 0-1,1 0 1,-1 0-1,0 1 1,0-1-1,-1 1 1,1 0-1,-6 0 1,7 0-157,-1-1 1,0 1-1,0 0 0,0 0 1,0 0-1,0 1 1,0-1-1,1 1 0,-1-1 1,0 1-1,0 0 0,1 0 1,-1 0-1,0 0 1,1 1-1,-1-1 0,1 1 1,0 0-1,-1-1 1,1 1-1,0 0 0,0 0 1,-2 3-1,3-4-247,1 0-1,-1 0 1,1 1 0,-1-1-1,1 0 1,0 0 0,-1 0 0,1 0-1,0 1 1,0-1 0,0 0-1,0 0 1,0 0 0,0 1-1,0-1 1,0 0 0,0 0-1,1 0 1,-1 1 0,0-1-1,1 0 1,-1 0 0,1 0 0,0 2-1,1-2-484,0 0 0,-1 0 0,1 0 0,0 0 0,0 0 0,0 0 0,0-1 0,0 1 0,0 0 0,0-1 0,0 0 0,0 1 0,0-1 0,3 0-1,25 1-3888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9.253"/>
    </inkml:context>
    <inkml:brush xml:id="br0">
      <inkml:brushProperty name="width" value="0.025" units="cm"/>
      <inkml:brushProperty name="height" value="0.025" units="cm"/>
    </inkml:brush>
  </inkml:definitions>
  <inkml:trace contextRef="#ctx0" brushRef="#br0">137 31 11211,'0'0'13116,"-9"-2"-11942,6 1-1158,0 1 0,0-1 0,0 0 0,0 1 0,0 0-1,-1 0 1,1 0 0,0 0 0,0 0 0,0 1 0,0-1-1,0 1 1,0 0 0,0 0 0,0 0 0,0 0-1,0 0 1,0 1 0,0-1 0,1 1 0,-1 0 0,1 0-1,-1 0 1,1 0 0,0 0 0,0 1 0,-3 3 0,-1 2 26,1 0 0,0 0 1,0 1-1,0-1 1,1 1-1,1 0 1,-6 19-1,9-26-25,-1 1 1,0-1-1,1 0 0,-1 1 0,1-1 0,0 1 1,0-1-1,0 0 0,0 1 0,0-1 0,1 1 0,-1-1 1,1 0-1,-1 1 0,1-1 0,0 0 0,0 0 1,0 1-1,0-1 0,0 0 0,1 0 0,-1 0 1,1 0-1,-1-1 0,1 1 0,0 0 0,-1 0 1,1-1-1,0 0 0,0 1 0,0-1 0,0 0 1,0 0-1,1 0 0,-1 0 0,0 0 0,3 0 0,4 2 40,0-2-1,0 1 0,0-1 0,0 0 1,1-1-1,-1 0 0,0-1 0,0 0 1,0 0-1,0-1 0,0 0 0,0-1 1,0 1-1,10-6 0,-15 5 59,1 1 0,0-1 0,-1-1-1,1 1 1,-1-1 0,0 1 0,0-1 0,0 0 0,0-1 0,-1 1 0,0 0 0,0-1-1,0 0 1,-1 0 0,1 0 0,-1 0 0,0 0 0,0-1 0,-1 1 0,0 0-1,0-1 1,0 1 0,-1-1 0,1-7 0,-2 9-85,1 1 0,-1 0-1,1 0 1,-1 0 0,0-1 0,0 1-1,-1 0 1,1 0 0,-1 0 0,1 1-1,-1-1 1,0 0 0,0 0 0,0 1 0,0 0-1,-1-1 1,1 1 0,-1 0 0,1 0-1,-1 0 1,0 0 0,0 1 0,0-1-1,0 1 1,0-1 0,-4 0 0,-41-11-2785,3 9-7385,33 4-2272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6:59.832"/>
    </inkml:context>
    <inkml:brush xml:id="br0">
      <inkml:brushProperty name="width" value="0.025" units="cm"/>
      <inkml:brushProperty name="height" value="0.025" units="cm"/>
    </inkml:brush>
  </inkml:definitions>
  <inkml:trace contextRef="#ctx0" brushRef="#br0">304 1 7527,'0'0'11232,"9"10"-9876,3 3-983,-1 1 0,-1 0 0,0 1 0,0 0 0,-1 0 0,-1 1 0,8 24 0,-10-13-146,-1 0-1,-1 1 1,-2-1-1,0 1 1,-2 0-1,-1-1 1,-2 1-1,0-1 1,-2 0-1,-1 1 1,-1-2-1,-1 1 1,-15 30-1,4-15-372,-2 0 0,-1-1 0,-3-1 0,-1-2 0,-2 0-1,-1-2 1,-37 34 0,56-60-935,-1 0 0,0 0 0,-1-1 0,0-1 0,-19 11 0,-8-4-6035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2.056"/>
    </inkml:context>
    <inkml:brush xml:id="br0">
      <inkml:brushProperty name="width" value="0.025" units="cm"/>
      <inkml:brushProperty name="height" value="0.025" units="cm"/>
    </inkml:brush>
  </inkml:definitions>
  <inkml:trace contextRef="#ctx0" brushRef="#br0">1 71 16560,'0'0'5060,"48"-15"-3298,-14 9-737,5 0-576,9-2-353,2 0-96,0 0-1698,-5-1-1857,-9-1-4133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00.519"/>
    </inkml:context>
    <inkml:brush xml:id="br0">
      <inkml:brushProperty name="width" value="0.025" units="cm"/>
      <inkml:brushProperty name="height" value="0.025" units="cm"/>
    </inkml:brush>
  </inkml:definitions>
  <inkml:trace contextRef="#ctx0" brushRef="#br0">289 14 5125,'0'0'9742,"-8"-2"-7499,3 0-1947,2 0-191,1 1 1,-1 0 0,0 0-1,0 0 1,0 0-1,0 0 1,0 1 0,0-1-1,0 1 1,0 0-1,0 0 1,0 0-1,0 0 1,0 0 0,0 1-1,0-1 1,1 1-1,-1 0 1,0 0 0,0 0-1,0 0 1,1 1-1,-1-1 1,-4 4 0,-7 9-31,1 0 1,1 1-1,0 1 1,0 0-1,2 1 0,0 0 1,1 0-1,1 1 1,-10 29-1,-1 15 525,-17 98-1,26-113-496,3-1 0,2 1 0,2 0-1,2 0 1,9 90 0,-5-120-153,0 0 1,1 0-1,1 0 1,0 0-1,2-1 1,0 0-1,0 0 1,2-1-1,0 0 1,1-1-1,0 0 1,1 0-1,0-1 1,1 0-1,1-1 1,0 0-1,1-1 1,0-1-1,17 10 1,-10-9-1331,1 0 0,0-2 0,42 13 0,-1-8-5085</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01.084"/>
    </inkml:context>
    <inkml:brush xml:id="br0">
      <inkml:brushProperty name="width" value="0.025" units="cm"/>
      <inkml:brushProperty name="height" value="0.025" units="cm"/>
    </inkml:brush>
  </inkml:definitions>
  <inkml:trace contextRef="#ctx0" brushRef="#br0">31 0 6182,'0'0'19181,"-2"8"-18834,-4 68 723,4-34-1899,-2-2-3763,-6-19-3699,3-15 892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01.412"/>
    </inkml:context>
    <inkml:brush xml:id="br0">
      <inkml:brushProperty name="width" value="0.025" units="cm"/>
      <inkml:brushProperty name="height" value="0.025" units="cm"/>
    </inkml:brush>
  </inkml:definitions>
  <inkml:trace contextRef="#ctx0" brushRef="#br0">0 43 5477,'0'0'16111,"73"-2"-14893,-33-6-546,-1-3-512,2 2-96,-2 1-704,-1 4-834,-13 4-1408,-6 0-2595,-12 0-2435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01.757"/>
    </inkml:context>
    <inkml:brush xml:id="br0">
      <inkml:brushProperty name="width" value="0.025" units="cm"/>
      <inkml:brushProperty name="height" value="0.025" units="cm"/>
    </inkml:brush>
  </inkml:definitions>
  <inkml:trace contextRef="#ctx0" brushRef="#br0">1 13 9513,'0'0'11654,"11"-1"-10661,116-10 726,-126 11-1710,0 0 1,-1 0 0,1 0 0,0 0 0,0 0-1,0 0 1,-1 0 0,1 1 0,0-1 0,0 0 0,-1 0-1,1 1 1,0-1 0,0 1 0,-1-1 0,1 0-1,0 1 1,-1-1 0,1 1 0,-1 0 0,1-1 0,-1 1-1,1-1 1,-1 1 0,1 0 0,-1-1 0,1 1-1,-1 0 1,0 0 0,0-1 0,1 1 0,-1 0 0,0 0-1,0 0 1,0-1 0,0 1 0,0 0 0,0 0-1,0 0 1,0-1 0,0 1 0,0 0 0,0 0-1,0 0 1,-1 1 0,0 1 101,0 1-1,0 0 1,0-1-1,-1 1 1,1-1 0,-1 0-1,0 1 1,-4 4-1,-34 32 454,31-32-513,0 0-1,0 1 0,1 0 1,0 0-1,0 1 0,1 0 0,-8 16 1,14-25-54,1 0 1,0 0 0,0 0 0,-1 0 0,1 0 0,0 0 0,0-1 0,0 1 0,0 0-1,0 0 1,0 0 0,1 0 0,-1 0 0,0 0 0,0 0 0,1 0 0,-1 0 0,0-1 0,1 1-1,-1 0 1,1 0 0,-1 0 0,1-1 0,-1 1 0,1 0 0,0-1 0,-1 1 0,1 0-1,0-1 1,0 1 0,-1-1 0,1 1 0,0-1 0,0 1 0,0-1 0,0 0 0,0 1-1,-1-1 1,1 0 0,0 0 0,0 0 0,0 0 0,0 1 0,0-1 0,1-1 0,57 3-144,-44-2-33,-12 0 81,75-3-2926,-26-9-3180,-12-4-4575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02.268"/>
    </inkml:context>
    <inkml:brush xml:id="br0">
      <inkml:brushProperty name="width" value="0.025" units="cm"/>
      <inkml:brushProperty name="height" value="0.025" units="cm"/>
    </inkml:brush>
  </inkml:definitions>
  <inkml:trace contextRef="#ctx0" brushRef="#br0">1 3 12812,'0'0'9833,"55"19"-8103,-17-19-833,5 0-673,5 0-160,2 0-352,3-6-1378,-3-1-1601,-9-2-3587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02.691"/>
    </inkml:context>
    <inkml:brush xml:id="br0">
      <inkml:brushProperty name="width" value="0.025" units="cm"/>
      <inkml:brushProperty name="height" value="0.025" units="cm"/>
    </inkml:brush>
  </inkml:definitions>
  <inkml:trace contextRef="#ctx0" brushRef="#br0">0 260 16143,'0'0'9844,"12"0"-8643,-2-1-1114,0-1 0,0 0 0,0 0 0,0-1 0,0 0 0,-1-1 0,1 0 0,-1-1 0,0 0 0,0 0 0,-1-1 0,0 0 0,11-10 0,45-42-5,66-79 1,-129 137-90,-1 0-1,0 0 1,0 0 0,0 0-1,0 0 1,1-1-1,-1 1 1,0 0 0,0 0-1,0 0 1,0 0 0,0 0-1,1 0 1,-1 0 0,0 0-1,0 0 1,0 1-1,0-1 1,1 0 0,-1 0-1,0 0 1,0 0 0,0 0-1,0 0 1,0 0-1,1 0 1,-1 0 0,0 0-1,0 0 1,0 1 0,0-1-1,0 0 1,0 0 0,0 0-1,0 0 1,1 0-1,-1 0 1,0 1 0,0-1-1,0 0 1,0 0 0,0 0-1,0 0 1,0 1 0,0-1-1,0 0 1,0 0-1,0 0 1,0 0 0,0 1-1,0-1 1,0 0 0,0 0-1,0 0 1,0 0-1,0 0 1,0 1 0,0-1-1,0 0 1,-1 0 0,1 0-1,1 24-73,-4 24 144,-3 13-76,3 76 0,3-109-105,0-27-132,0 1 1,0-1-1,0 1 1,0-1-1,0 0 0,0 1 1,0-1-1,0 1 1,1-1-1,-1 0 1,0 1-1,1-1 0,-1 0 1,1 1-1,0-1 1,-1 0-1,1 0 1,0 0-1,2 2 0,3 0-5670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03.286"/>
    </inkml:context>
    <inkml:brush xml:id="br0">
      <inkml:brushProperty name="width" value="0.025" units="cm"/>
      <inkml:brushProperty name="height" value="0.025" units="cm"/>
    </inkml:brush>
  </inkml:definitions>
  <inkml:trace contextRef="#ctx0" brushRef="#br0">0 43 5029,'0'0'19666,"72"-21"-18769,-37 13-448,3 1-353,1 2-64,-5 4-64,-4 1-577,-3 0-1217,-9 0-928,-7 0-2147</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03.627"/>
    </inkml:context>
    <inkml:brush xml:id="br0">
      <inkml:brushProperty name="width" value="0.025" units="cm"/>
      <inkml:brushProperty name="height" value="0.025" units="cm"/>
    </inkml:brush>
  </inkml:definitions>
  <inkml:trace contextRef="#ctx0" brushRef="#br0">0 0 13549,'0'0'9289,"49"19"-8008,-14-19-737,10 0-351,0-3-161,5-2-64,-4 3-1314,-1 1-1344,-10 1-1314,-1 0-1762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03.999"/>
    </inkml:context>
    <inkml:brush xml:id="br0">
      <inkml:brushProperty name="width" value="0.025" units="cm"/>
      <inkml:brushProperty name="height" value="0.025" units="cm"/>
    </inkml:brush>
  </inkml:definitions>
  <inkml:trace contextRef="#ctx0" brushRef="#br0">48 15 12236,'0'0'8712,"-27"61"-7335,20-33-64,2 2-352,0 4-448,1-1-321,4 0-128,0-5-32,9 0 0,0-9-1153,7-5-1057,2-8-929,-2-6-2434,2-8-4389</inkml:trace>
  <inkml:trace contextRef="#ctx0" brushRef="#br0" timeOffset="1">237 1 18898,'0'0'4356,"-41"47"-3299,34-21-288,4 4-481,1 0-160,2 2-128,0 0 64,0-2-64,5-2-352,-3-6-897,0-2-257,1-9-672,-3-7-1697</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04.328"/>
    </inkml:context>
    <inkml:brush xml:id="br0">
      <inkml:brushProperty name="width" value="0.025" units="cm"/>
      <inkml:brushProperty name="height" value="0.025" units="cm"/>
    </inkml:brush>
  </inkml:definitions>
  <inkml:trace contextRef="#ctx0" brushRef="#br0">0 9 8712,'0'0'13837,"54"9"-12171,-1-6-513,6-2-480,9-1-353,0 0-192,-2 0-96,-7 0-352,-9-3-1794,-6-5-2499,-11-2-6213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2.447"/>
    </inkml:context>
    <inkml:brush xml:id="br0">
      <inkml:brushProperty name="width" value="0.025" units="cm"/>
      <inkml:brushProperty name="height" value="0.025" units="cm"/>
    </inkml:brush>
  </inkml:definitions>
  <inkml:trace contextRef="#ctx0" brushRef="#br0">79 1 13677,'0'0'8568,"-5"12"-7997,-5 19-39,2 1 0,0 1-1,3 0 1,-4 50 0,8-64-456,0 12 97,-1 0 0,-2 0-1,0-1 1,-17 54-1,25-123 2304,-2 6-2229,7-10-322,1 1 0,3 0 1,1 1-1,2 1 0,38-69 0,-51 104 55,1 0 0,0 1 0,0-1 0,0 1 0,0-1 0,1 1-1,-1 1 1,1-1 0,0 1 0,1 0 0,-1 0 0,0 0-1,1 1 1,0-1 0,-1 1 0,8-1 0,-10 3 5,-1-1 0,0 1 1,1 0-1,-1 0 0,0 0 0,1 1 1,-1-1-1,0 0 0,0 1 0,1 0 1,-1-1-1,0 1 0,0 0 0,0 0 1,0 0-1,0 0 0,4 3 1,-4-1 6,0 0 1,1-1-1,-1 1 1,0 0 0,0 0-1,-1 0 1,1 0-1,-1 1 1,1-1 0,-1 0-1,0 1 1,-1-1 0,1 1-1,0-1 1,-1 5-1,0-3 36,0 0 0,0 0 0,-1 1 0,0-1 0,0 0 0,-1 0 0,1 0-1,-1-1 1,0 1 0,0 0 0,-1-1 0,1 1 0,-1-1 0,0 1 0,0-1-1,0 0 1,-1-1 0,0 1 0,1-1 0,-1 1 0,-1-1 0,1 0 0,-9 4-1,3-1 112,0 0-1,0-1 0,0-1 0,-1 1 0,0-2 0,0 0 1,0 0-1,0-1 0,0 0 0,-12 0 0,23-2-237,0 0-1,0 0 1,1 0-1,-1 0 1,0 0 0,0-1-1,0 1 1,0 0-1,1 0 1,-1 0-1,0 0 1,0-1-1,0 1 1,0 0-1,0 0 1,0 0 0,1 0-1,-1-1 1,0 1-1,0 0 1,0 0-1,0-1 1,0 1-1,0 0 1,0 0 0,0 0-1,0-1 1,0 1-1,0 0 1,0 0-1,0 0 1,0-1-1,0 1 1,0 0 0,0 0-1,-1 0 1,1-1-1,0 1 1,0 0-1,0 0 1,0 0-1,0-1 1,0 1-1,-1 0 1,1 0 0,0 0-1,0 0 1,0 0-1,0-1 1,-1 1-1,1 0 1,0 0-1,0 0 1,0 0 0,-1 0-1,1 0 1,0 0-1,18-12-5209,4 0-1850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04.671"/>
    </inkml:context>
    <inkml:brush xml:id="br0">
      <inkml:brushProperty name="width" value="0.025" units="cm"/>
      <inkml:brushProperty name="height" value="0.025" units="cm"/>
    </inkml:brush>
  </inkml:definitions>
  <inkml:trace contextRef="#ctx0" brushRef="#br0">0 57 12588,'0'0'12780,"77"-9"-11851,-13 3-321,13 1-191,11 0-193,-1 0-160,-1 1-32,-11 2 0,-7-1-224,-15 2-1089,-12-6-2082,-10-2-3780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10.868"/>
    </inkml:context>
    <inkml:brush xml:id="br0">
      <inkml:brushProperty name="width" value="0.025" units="cm"/>
      <inkml:brushProperty name="height" value="0.025" units="cm"/>
    </inkml:brush>
  </inkml:definitions>
  <inkml:trace contextRef="#ctx0" brushRef="#br0">0 1 8168,'0'0'11509,"1"7"-11386,-1 40 635,0-22-489,0 0 1,2 0 0,1-1-1,9 43 1,-10-62-251,0 1-1,0 0 1,0-1-1,1 0 1,-1 1-1,1-1 1,1 0 0,-1 0-1,1-1 1,-1 1-1,1-1 1,1 0 0,-1 0-1,1 0 1,-1 0-1,1-1 1,0 0 0,0 0-1,0 0 1,1-1-1,-1 1 1,1-1-1,0-1 1,-1 1 0,10 1-1,21 0 45,2-2-1,-1-2 0,0-1 1,0-1-1,-1-2 1,51-15-1,-37 9-55,1 3 1,73-5-1,-68 12 258,-6-1-21,52 6 0,-100-4-232,-1 0 0,1 0-1,-1 0 1,1 0 0,-1 1 0,1-1 0,-1 0-1,1 1 1,-1-1 0,0 1 0,1 0-1,-1 0 1,0-1 0,0 1 0,1 0 0,-1 0-1,0 0 1,0 0 0,0 0 0,0 0 0,0 0-1,0 1 1,-1-1 0,1 0 0,0 0 0,0 1-1,-1-1 1,1 1 0,-1-1 0,0 0-1,1 1 1,-1-1 0,0 1 0,0-1 0,0 1-1,1-1 1,-2 1 0,1 1 0,0-1-150,0 0 1,0 0 0,0 0-1,0 0 1,1 0 0,-1 0-1,1-1 1,-1 1 0,1 0-1,-1 0 1,1-1 0,0 1-1,0 0 1,0-1-1,0 1 1,0-1 0,3 3-1,14 2-5753,-6-8-1361,-3-6-873</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11.263"/>
    </inkml:context>
    <inkml:brush xml:id="br0">
      <inkml:brushProperty name="width" value="0.025" units="cm"/>
      <inkml:brushProperty name="height" value="0.025" units="cm"/>
    </inkml:brush>
  </inkml:definitions>
  <inkml:trace contextRef="#ctx0" brushRef="#br0">1 188 6342,'0'0'15593,"8"-1"-14824,13-3-480,0-1 1,0-1-1,33-15 0,-37 13-277,0 1 0,0 1 1,1 0-1,0 2 0,0 0 0,1 1 0,36-2 1,-51 6-5,-1-1 1,1 1 0,-1 0 0,0 1 0,0-1-1,1 0 1,-1 1 0,0 0 0,0 0-1,0 0 1,-1 0 0,1 0 0,0 1-1,2 2 1,-2-2 35,0 0 0,0 0 0,0 0 0,1-1 0,0 1 0,-1-1 0,1 0 0,0 0 0,7 2 0,10 0 222,0-2 0,-1-1 0,1-1 0,0 0 0,0-2 0,-1 0 1,1-1-1,-1-1 0,0-1 0,0-1 0,0-1 0,32-16 0,-49 22-175,0 0 0,0-1 0,-1 0-1,1 0 1,0 0 0,-1 0 0,1 0 0,-1 0-1,1-1 1,-1 1 0,0-1 0,0 1 0,0-1-1,-1 0 1,1 0 0,2-6 0,1-19-1013,-4-4-5414,-1 30 5868,0-9-6221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17.271"/>
    </inkml:context>
    <inkml:brush xml:id="br0">
      <inkml:brushProperty name="width" value="0.025" units="cm"/>
      <inkml:brushProperty name="height" value="0.025" units="cm"/>
    </inkml:brush>
  </inkml:definitions>
  <inkml:trace contextRef="#ctx0" brushRef="#br0">58 106 6854,'0'0'10272,"-9"5"-8409,1-1-1361,4-3-325,1 0 0,0 0 0,0 0 0,0 1 0,0-1 0,0 1 0,1 0 0,-1 0 0,1 0 0,-1 0 0,-3 5 0,6-7-125,0 0 0,0 0-1,-1 0 1,1 0 0,0 0 0,0 0 0,0 0-1,0 0 1,0 0 0,0 0 0,-1 0 0,1 0-1,0 0 1,0 1 0,0-1 0,0 0-1,0 0 1,0 0 0,0 0 0,0 0 0,0 0-1,0 1 1,-1-1 0,1 0 0,0 0-1,0 0 1,0 0 0,0 0 0,0 0 0,0 1-1,0-1 1,0 0 0,0 0 0,0 0 0,0 0-1,0 0 1,0 1 0,0-1 0,0 0-1,0 0 1,1 0 0,-1 0 0,0 0 0,0 1-1,0-1 1,0 0 0,0 0 0,0 0 0,0 0-1,0 0 1,0 0 0,0 0 0,1 0-1,-1 1 1,0-1 0,0 0 0,0 0 0,0 0-1,0 0 1,0 0 0,1 0 0,-1 0-1,0 0 1,0 0 0,0 0 0,1 0 0,14-4 620,21-12-698,141-108 325,-177 123-299,0 1 1,0 0-1,0 0 1,1 0-1,-1 0 1,0 0-1,0 0 1,0 0-1,0 0 1,1 0-1,-1 0 0,0 0 1,0 0-1,0 0 1,0 0-1,1 0 1,-1 0-1,0 0 1,0 0-1,0 1 1,0-1-1,0 0 1,1 0-1,-1 0 0,0 0 1,0 0-1,0 0 1,0 0-1,0 0 1,0 1-1,0-1 1,1 0-1,-1 0 1,0 0-1,0 0 0,0 0 1,0 0-1,0 1 1,0-1-1,0 0 1,0 0-1,0 0 1,0 0-1,0 1 1,0-1-1,0 0 1,0 0-1,0 0 0,0 0 1,0 1-1,0-1 1,0 0-1,0 0 1,0 0-1,0 0 1,0 0-1,0 1 1,0-1-1,-3 20 61,-9 20 43,4-19-116,1-4-16,0 1 0,1 0 0,1 0 0,1 0 0,0 1 0,-1 26 0,5-43-108,0-1 0,0 0 0,0 0 0,0 0 0,1 0 0,-1 0 0,0 0 0,0 0 0,1 0 0,-1 0 0,1 0 0,-1 0 0,1 0 0,-1 0 0,1 0 0,0 0 0,-1 0 0,1 0 0,0 0 0,0-1 0,-1 1 0,1 0 0,0-1 0,0 1 0,0 0 0,0-1 0,0 1 0,0-1 0,0 0 0,0 1 0,2-1 0,1 1-1150,0 0 0,0-1 1,0 0-1,0 0 0,0 0 1,0 0-1,6-2 0,12-5-8488</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17.627"/>
    </inkml:context>
    <inkml:brush xml:id="br0">
      <inkml:brushProperty name="width" value="0.025" units="cm"/>
      <inkml:brushProperty name="height" value="0.025" units="cm"/>
    </inkml:brush>
  </inkml:definitions>
  <inkml:trace contextRef="#ctx0" brushRef="#br0">41 7 12043,'0'0'8259,"9"-1"-6876,-7 0-1350,4 0 255,0-1 1,-1 2 0,1-1-1,0 1 1,0-1 0,10 2-1,-15 0-236,1-1-1,-1 0 1,1 1-1,0-1 0,-1 1 1,1 0-1,-1-1 0,1 1 1,-1 0-1,0 0 1,1 0-1,-1 0 0,0 0 1,0 0-1,0 1 1,0-1-1,0 0 0,0 1 1,0-1-1,0 0 0,0 1 1,-1-1-1,1 1 1,0-1-1,-1 1 0,1 0 1,-1-1-1,0 1 1,0-1-1,1 1 0,-1 0 1,0-1-1,-1 4 0,1 0 63,0 1 0,-1-1-1,0 0 1,0 0-1,0 0 1,-1 0 0,1 0-1,-1 0 1,-1 0-1,1-1 1,-5 8-1,-41 44 927,40-48-942,-1 1-1,1 0 1,1 0-1,0 0 1,0 1-1,-7 16 1,13-25-96,0 0-1,1 0 1,-1 0-1,1 0 1,0 0 0,-1 0-1,1 0 1,0 1-1,0-1 1,0 0 0,0 0-1,0 0 1,0 0-1,0 1 1,0-1-1,0 0 1,0 0 0,1 0-1,-1 0 1,0 0-1,1 1 1,-1-1 0,1 0-1,0 0 1,-1 0-1,1 0 1,0 0 0,-1-1-1,1 1 1,0 0-1,0 0 1,0 0 0,0-1-1,0 1 1,0 0-1,0-1 1,0 1 0,0-1-1,0 1 1,0-1-1,0 1 1,0-1-1,0 0 1,1 0 0,-1 0-1,2 1 1,9 0-260,1 0-1,-1 0 1,23-3 0,-13 2-978,30-4-2811,1-9-3634,-19 0 335</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18.019"/>
    </inkml:context>
    <inkml:brush xml:id="br0">
      <inkml:brushProperty name="width" value="0.025" units="cm"/>
      <inkml:brushProperty name="height" value="0.025" units="cm"/>
    </inkml:brush>
  </inkml:definitions>
  <inkml:trace contextRef="#ctx0" brushRef="#br0">3 104 11531,'0'0'15289,"-1"4"-14825,1-4-450,0 0-1,0 0 0,0 1 1,-1-1-1,1 0 0,0 0 1,0 1-1,0-1 0,0 0 0,0 0 1,0 1-1,0-1 0,0 0 1,-1 1-1,1-1 0,0 0 0,0 0 1,0 1-1,0-1 0,1 0 1,-1 1-1,0-1 0,0 0 0,0 0 1,0 1-1,0-1 0,0 0 1,0 0-1,0 1 0,0-1 0,1 0 1,-1 0-1,0 1 0,0-1 1,0 0-1,1 0 0,-1 0 0,0 0 1,0 1-1,0-1 0,1 0 1,-1 0-1,0 0 0,0 0 0,1 0 1,-1 0-1,0 1 0,1-1 1,-1 0-1,0 0 0,0 0 0,1 0 1,-1 0-1,0 0 0,0 0 1,1 0-1,-1 0 0,0 0 1,1 0-1,-1-1 0,0 1 0,0 0 1,1 0-1,-1 0 0,0 0 1,1-1-1,28-19 311,-16 8-289,0 0-1,18-23 1,-26 28-20,-3 5-14,0-1 1,0 1-1,0-1 0,0 0 0,-1 0 1,1 0-1,-1 0 0,2-5 1,-3 7-45,-4 17-213,0-3 203,-2 1 22,2 0 0,-1 1 0,2 0 0,0-1 0,1 1 0,0 0 0,1 0 0,1 0 0,1 16 0,-1-30-97,1 1 0,-1-1-1,1 1 1,-1 0 0,1-1 0,-1 1 0,1-1 0,0 0-1,0 1 1,0-1 0,0 1 0,0-1 0,0 0 0,0 0 0,0 0-1,0 0 1,1 0 0,-1 0 0,0 0 0,1 0 0,-1 0 0,3 1-1,23 2-10483,-16-4-1650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18.724"/>
    </inkml:context>
    <inkml:brush xml:id="br0">
      <inkml:brushProperty name="width" value="0.025" units="cm"/>
      <inkml:brushProperty name="height" value="0.025" units="cm"/>
    </inkml:brush>
  </inkml:definitions>
  <inkml:trace contextRef="#ctx0" brushRef="#br0">7 0 6406,'0'0'17713,"-7"57"-17393,7-28 64,0 1-191,0 0-129,0-2-64,0-4 0,0-7 64,0-4-320,7-6-1122,4-7-608,0 0-1057,-1-18-3202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19.080"/>
    </inkml:context>
    <inkml:brush xml:id="br0">
      <inkml:brushProperty name="width" value="0.025" units="cm"/>
      <inkml:brushProperty name="height" value="0.025" units="cm"/>
    </inkml:brush>
  </inkml:definitions>
  <inkml:trace contextRef="#ctx0" brushRef="#br0">37 1 15791,'0'0'4575,"-6"8"-3593,5-6-893,-21 31 281,21-31-360,0 0 0,0 0-1,0 0 1,0 0-1,1 0 1,-1 0 0,1 0-1,-1 0 1,1 0-1,0 0 1,0 1 0,0-1-1,0 0 1,0 0-1,0 0 1,0 0 0,1 0-1,-1 0 1,2 4-1,1-4-1,1 0-1,-1 0 0,0 0 0,0-1 0,1 0 0,-1 1 0,1-1 0,0-1 0,-1 1 1,1 0-1,0-1 0,4 0 0,6 2 23,-5 0 77,8 1-177,0 1 0,0 0 0,26 11 0,-40-13 91,0-1-1,0 1 1,0 0-1,0-1 1,0 1-1,0 0 1,-1 1-1,1-1 1,-1 0-1,0 1 1,3 3-1,-5-5 36,1 1 0,0-1 0,-1 1 0,1 0 0,-1-1 0,1 1 0,-1 0 0,0-1 0,1 1-1,-1 0 1,0 0 0,0-1 0,-1 1 0,1 0 0,0-1 0,0 1 0,-1 0 0,1-1-1,-1 1 1,0 0 0,1-1 0,-1 1 0,-1 1 0,-2 2 318,0 1 1,-1-1 0,0 0-1,0 0 1,0 0-1,0-1 1,-1 1-1,-7 3 1,10-5-394,0-1 0,0 0 0,-1-1 1,1 1-1,0 0 0,-1-1 0,1 0 0,-1 0 1,0 0-1,1 0 0,-1 0 0,0-1 0,1 0 0,-1 1 1,0-1-1,0-1 0,-4 0 0,7 0-345,-1 0 0,1 0-1,0 0 1,0 0 0,0 0 0,0 0-1,0-1 1,0 1 0,0 0-1,0-1 1,0 1 0,1-1 0,-1 1-1,0-1 1,1 1 0,-1-3 0,-5-20-5856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19.421"/>
    </inkml:context>
    <inkml:brush xml:id="br0">
      <inkml:brushProperty name="width" value="0.025" units="cm"/>
      <inkml:brushProperty name="height" value="0.025" units="cm"/>
    </inkml:brush>
  </inkml:definitions>
  <inkml:trace contextRef="#ctx0" brushRef="#br0">1 5 7623,'0'0'13869,"48"0"-13676,-19-1-129,-1 1-801,1-2-2114,-4 1-3074,0 0-4902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19.780"/>
    </inkml:context>
    <inkml:brush xml:id="br0">
      <inkml:brushProperty name="width" value="0.025" units="cm"/>
      <inkml:brushProperty name="height" value="0.025" units="cm"/>
    </inkml:brush>
  </inkml:definitions>
  <inkml:trace contextRef="#ctx0" brushRef="#br0">1 157 14318,'0'0'6971,"8"-3"-6031,4-2-904,0-1 0,-1-1 0,0 0 0,0 0 0,-1-1 0,0 0 0,0-1 0,-1 0 0,0 0 0,-1-1 0,0-1 0,0 1 0,-1-1 1,-1 0-1,7-15 0,-20 44 135,2-1 0,0 1 1,0 0-1,-1 22 0,4-30-450,1 1 1,1-1-1,0 0 0,0 1 0,1-1 0,0 0 0,1 0 0,0 0 0,5 14 0,-2-11-4141,3-6-3577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2.793"/>
    </inkml:context>
    <inkml:brush xml:id="br0">
      <inkml:brushProperty name="width" value="0.025" units="cm"/>
      <inkml:brushProperty name="height" value="0.025" units="cm"/>
    </inkml:brush>
  </inkml:definitions>
  <inkml:trace contextRef="#ctx0" brushRef="#br0">12 3 7399,'0'0'12721,"10"-1"-9849,-3 1-2641,-2-1 224,0 1 0,0 0 0,1 0 0,-1 0-1,0 1 1,8 1 0,-11-1-375,0 0 0,-1-1-1,1 1 1,0 0 0,-1 0 0,1 0-1,0 0 1,-1 0 0,1 0 0,-1 1-1,0-1 1,1 0 0,-1 1 0,0-1-1,0 1 1,0-1 0,0 1 0,0 0-1,0-1 1,-1 1 0,1 0 0,0 0-1,-1-1 1,1 1 0,-1 0 0,0 2-1,1 2-56,-1-1-1,0 0 1,0 1 0,0-1-1,-1 0 1,0 1-1,0-1 1,0 0 0,-1 0-1,0 0 1,0 0-1,0 0 1,0 0-1,-5 6 1,-4 4 71,0-1 0,-25 25 0,14-16-31,22-23-63,-1 0 1,1 0-1,0 0 1,0 0 0,0 0-1,-1 0 1,1 1 0,0-1-1,0 0 1,0 0-1,0 0 1,-1 0 0,1 1-1,0-1 1,0 0-1,0 0 1,0 0 0,0 1-1,0-1 1,0 0-1,-1 0 1,1 0 0,0 1-1,0-1 1,0 0 0,0 0-1,0 0 1,0 1-1,0-1 1,0 0 0,0 0-1,0 1 1,0-1-1,0 0 1,1 0 0,-1 0-1,0 1 1,0-1-1,0 0 1,0 0 0,0 0-1,0 1 1,0-1-1,0 0 1,1 0 0,-1 0-1,14 1 65,18-8-142,20-15-1939,-1-6-4766,-15 3-2918</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0.281"/>
    </inkml:context>
    <inkml:brush xml:id="br0">
      <inkml:brushProperty name="width" value="0.025" units="cm"/>
      <inkml:brushProperty name="height" value="0.025" units="cm"/>
    </inkml:brush>
  </inkml:definitions>
  <inkml:trace contextRef="#ctx0" brushRef="#br0">0 109 6694,'0'0'13101,"16"7"-11713,-8-3-1224,1 0 0,0-1 0,0 0 0,0 0 0,0-1-1,0 0 1,1 0 0,-1-1 0,1-1 0,-1 1 0,1-2 0,-1 1 0,10-3 0,390-45 1786,4 33-2043,-322 12 217,291-17-22,22 0 847,-34-10 178,-360 36-2252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1.639"/>
    </inkml:context>
    <inkml:brush xml:id="br0">
      <inkml:brushProperty name="width" value="0.025" units="cm"/>
      <inkml:brushProperty name="height" value="0.025" units="cm"/>
    </inkml:brush>
  </inkml:definitions>
  <inkml:trace contextRef="#ctx0" brushRef="#br0">1 139 7591,'0'0'13314,"11"8"-12374,-4-4-779,-4-1-103,0-1-1,-1 1 0,2-1 1,-1 0-1,0 0 0,0-1 1,1 1-1,-1-1 0,0 1 0,1-1 1,0 0-1,-1 0 0,1-1 1,0 1-1,-1-1 0,1 0 1,0 0-1,-1 0 0,1 0 1,0-1-1,0 1 0,-1-1 1,5-1-1,24-13 45,0-1-1,-2-1 0,0-1 1,0-2-1,-2-1 1,41-40-1,-69 61-99,0-1 1,1 1-1,-1 0 0,0 0 0,0 0 1,0 0-1,0 0 0,0 0 1,0 0-1,0-1 0,0 1 0,1 0 1,-1 0-1,0 0 0,0 0 0,0 0 1,0 0-1,0 0 0,0 0 0,1 0 1,-1 0-1,0 0 0,0 0 1,0 0-1,0 0 0,0 0 0,1 0 1,-1 0-1,0 0 0,0 0 0,0 0 1,0 0-1,0 0 0,1 0 0,-1 0 1,0 0-1,0 0 0,0 0 1,0 0-1,0 0 0,0 1 0,1-1 1,-1 0-1,0 0 0,0 0 0,0 0 1,0 0-1,0 0 0,0 0 1,0 1-1,0-1 0,0 0 0,0 0 1,0 0-1,1 0 0,-1 0 0,0 0 1,0 1-1,0-1 0,0 0 0,0 0 1,0 0-1,1 18 63,-5 18-27,-4-15-176,3-9-128,1 1 0,0-1-1,1 1 1,0 0 0,-2 24 0,5-37 126,0 0 0,0 1 1,0-1-1,0 0 0,0 0 1,0 1-1,0-1 0,0 0 1,1 0-1,-1 0 0,0 1 1,0-1-1,0 0 0,0 0 1,0 0-1,0 1 0,0-1 1,0 0-1,1 0 0,-1 0 1,0 0-1,0 1 0,0-1 1,0 0-1,1 0 1,-1 0-1,0 0 0,0 0 1,0 0-1,1 1 0,-1-1 1,0 0-1,0 0 0,0 0 1,1 0-1,-1 0 0,0 0 1,0 0-1,0 0 0,1 0 1,-1 0-1,0 0 0,0 0 1,1 0-1,-1 0 0,0 0 1,0-1-1,3 1-1377,7 0-6875</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2.166"/>
    </inkml:context>
    <inkml:brush xml:id="br0">
      <inkml:brushProperty name="width" value="0.025" units="cm"/>
      <inkml:brushProperty name="height" value="0.025" units="cm"/>
    </inkml:brush>
  </inkml:definitions>
  <inkml:trace contextRef="#ctx0" brushRef="#br0">124 35 7015,'0'0'15865,"-8"-6"-15005,-25-18-300,32 24-537,0-1 0,0 0 0,0 1 0,-1-1 0,1 1-1,0 0 1,0-1 0,0 1 0,-1 0 0,1 0 0,0-1-1,0 1 1,-1 0 0,1 1 0,0-1 0,0 0 0,0 0-1,-1 0 1,1 1 0,0-1 0,0 0 0,0 1 0,-1-1-1,1 1 1,0 0 0,0-1 0,0 1 0,0 0 0,-1 1-1,-21 28-50,16-20 65,5-7-23,0 0 0,0 1-1,0-1 1,1 1 0,-1 0 0,1-1-1,0 1 1,0 0 0,0 0 0,1 0-1,-1 0 1,1 0 0,0 4-1,3-8 129,18 2 903,-20-2-1024,-1 0 0,1 0 0,-1 0 0,1 0 0,0 0 0,-1 0 0,1 0 0,-1 0 0,1 0 0,-1 0 0,1 0 0,-1 0 0,1 0 0,-1-1 0,1 1 0,-1 0 0,1 0 0,-1-1 0,1 1 0,-1 0 0,0-1 0,1 1 0,-1 0 0,1-1 0,-1 1 0,0-1 0,1 1 0,-1-1 0,0 1 0,0-1 0,1 1 0,-1-1 0,0 0 0,0 1-42,-6 0-4561,-3 0-3969,1 0 1633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2.527"/>
    </inkml:context>
    <inkml:brush xml:id="br0">
      <inkml:brushProperty name="width" value="0.025" units="cm"/>
      <inkml:brushProperty name="height" value="0.025" units="cm"/>
    </inkml:brush>
  </inkml:definitions>
  <inkml:trace contextRef="#ctx0" brushRef="#br0">22 134 7239,'0'0'17152,"-5"3"-15903,-12 3-508,18-8 56,31-20 558,13-8-1098,56-58-65,-100 141 134,-14 12-347,8-47-94,1-1 0,1 1 0,-1 29 0,4-47-11,0 1 0,0-1-1,1 0 1,-1 1 0,0-1-1,0 0 1,0 1 0,1-1-1,-1 0 1,0 0 0,0 0-1,1 1 1,-1-1 0,0 0-1,1 0 1,-1 0-1,0 1 1,1-1 0,-1 0-1,0 0 1,1 0 0,-1 0-1,0 0 1,1 0 0,-1 0-1,0 0 1,1 0 0,-1 0-1,0 0 1,1 0 0,-1 0-1,0 0 1,1 0 0,-1 0-1,0 0 1,1-1 0,-1 1-1,0 0 1,1 0 0,-1 0-1,0 0 1,1-1 0,-1 1-1,0 0 1,1-1 0,15-9-7660,-5-4-1102</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3.010"/>
    </inkml:context>
    <inkml:brush xml:id="br0">
      <inkml:brushProperty name="width" value="0.025" units="cm"/>
      <inkml:brushProperty name="height" value="0.025" units="cm"/>
    </inkml:brush>
  </inkml:definitions>
  <inkml:trace contextRef="#ctx0" brushRef="#br0">74 0 10954,'0'0'12289,"-10"8"-12342,8-6 58,-3 2 56,0 0 0,0 0 0,1 0-1,-1 1 1,1 0 0,0 0 0,0 0 0,1 0-1,-1 0 1,1 1 0,1 0 0,-1-1 0,1 1-1,0 0 1,0 0 0,0 1 0,0 9 0,2-15-54,0-1 0,0 1 0,1-1 0,-1 1 0,0 0 0,1-1 0,-1 1 0,1-1 0,-1 1 0,1-1 0,-1 1 0,1-1 0,-1 1 0,1-1 0,0 0 0,-1 1 0,1-1 0,-1 0 0,1 1 0,0-1 0,-1 0 0,1 0 0,0 0 0,0 0 0,-1 1 0,1-1 0,0 0 0,-1 0 0,1 0 0,0-1 0,-1 1 0,1 0 0,0 0 0,0 0 0,-1 0 0,1-1 0,0 1 0,-1 0 0,1-1 0,-1 1 0,2-1 0,29-12 206,-21 6-419,-1 0 0,0-1 0,0-1 0,0 1 0,-2-1 0,11-15 0,-17 23 84,-2 25-514,-7 21 766,2-11 403,1 0 1,0 39-1,4-72-403,0 1 0,0-1-1,0 0 1,0 0 0,0 0 0,0 0-1,0 0 1,0 0 0,0 0 0,-1 0 0,1 0-1,0-1 1,-1 1 0,1 0 0,-1-1-1,1 1 1,-1-1 0,1 0 0,-1 1 0,1-1-1,-1 0 1,1 0 0,-1 0 0,1 0-1,-1 0 1,1 0 0,-1-1 0,-1 0 0,0 2-162,0-1 1,0 0 0,0-1 0,0 1 0,-1-1 0,1 1 0,0-1 0,1 0 0,-1 0 0,0 0 0,0 0 0,0-1 0,1 1 0,-1-1 0,-3-3 0,6 4-444,1 1-1,-1-1 1,1 0-1,-1 0 1,1 0 0,-1 0-1,1 0 1,0 1-1,-1-1 1,1 0 0,0 1-1,0-1 1,0 0-1,-1 1 1,1-1 0,0 1-1,0-1 1,0 1-1,0 0 1,0-1 0,2 1-1,0-2-1813,14-7-5959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3.342"/>
    </inkml:context>
    <inkml:brush xml:id="br0">
      <inkml:brushProperty name="width" value="0.025" units="cm"/>
      <inkml:brushProperty name="height" value="0.025" units="cm"/>
    </inkml:brush>
  </inkml:definitions>
  <inkml:trace contextRef="#ctx0" brushRef="#br0">15 0 5125,'0'0'15567,"-14"59"-13646,14-48-607,0 1-930,0-2-384,0 0 32,0-1-128,3-5-705,2 0-608,4-4-1442,2-1-1601,-4-15-1890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3.696"/>
    </inkml:context>
    <inkml:brush xml:id="br0">
      <inkml:brushProperty name="width" value="0.025" units="cm"/>
      <inkml:brushProperty name="height" value="0.025" units="cm"/>
    </inkml:brush>
  </inkml:definitions>
  <inkml:trace contextRef="#ctx0" brushRef="#br0">0 3 6598,'0'0'15380,"6"-1"-15284,79-1 1954,-84 3-2049,1 0 0,-1-1 0,0 1 0,0 0 0,0 0 0,0 0 0,0 0 0,-1 1 0,1-1 0,0 0 0,0 0-1,-1 0 1,1 1 0,-1-1 0,1 0 0,-1 1 0,1-1 0,-1 0 0,0 1 0,0-1 0,0 0 0,0 3 0,5 35 52,-5 71 834,0-84-3672,0-1-3592</inkml:trace>
  <inkml:trace contextRef="#ctx0" brushRef="#br0" timeOffset="1">25 115 11883,'0'0'11051,"52"-13"-10923,-25 9-96,0 0-32,1 0-513,-3-1-1761,4-2-2755,-4-4-4131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4.102"/>
    </inkml:context>
    <inkml:brush xml:id="br0">
      <inkml:brushProperty name="width" value="0.025" units="cm"/>
      <inkml:brushProperty name="height" value="0.025" units="cm"/>
    </inkml:brush>
  </inkml:definitions>
  <inkml:trace contextRef="#ctx0" brushRef="#br0">1 0 7783,'0'0'15775,"10"2"-15508,8 1-218,0 0 0,0-2 0,0 0 0,0-2 0,29-3 0,-47 4-38,1 0 0,-1 1 1,0-1-1,1 0 0,-1 0 0,1 0 1,-1 1-1,0-1 0,1 0 0,-1 0 1,0 1-1,1-1 0,-1 0 1,0 1-1,0-1 0,1 0 0,-1 1 1,0-1-1,0 1 0,1-1 0,-1 0 1,0 1-1,0-1 0,0 1 0,0-1 1,0 0-1,0 1 0,0-1 0,0 1 1,0-1-1,0 1 0,0-1 1,0 0-1,0 1 0,0-1 0,0 1 1,0-1-1,0 1 0,0-1 0,-1 0 1,1 1-1,0-1 0,0 1 0,-1-1 1,1 0-1,-1 1 0,-8 26 687,8-25-660,-8 23 215,0 0 0,2 1 1,1 0-1,1 0 0,1 1 0,-1 29 0,5-56-442,0 0 0,0 1 0,0-1 0,0 0 0,0 1 0,0-1 0,0 0 0,0 0 0,0 1 0,0-1 0,1 0 0,-1 0 0,0 1 0,0-1 0,0 0 0,0 0 0,0 1 0,1-1 0,-1 0 0,0 0 0,0 0 0,0 1 0,1-1 0,-1 0 0,0 0 0,0 0 0,0 0 0,1 1 0,-1-1 0,0 0 0,0 0 0,1 0 0,-1 0 0,0 0 0,1 0 0,-1 0 0,0 0 0,0 0 0,1 0 0,-1 0 0,0 0 0,1 0 0,-1 0 0,0 0 0,0 0 0,1 0 0,-1 0 0,0 0 0,0 0 0,1-1 0,-1 1 0,3-5-7562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4.465"/>
    </inkml:context>
    <inkml:brush xml:id="br0">
      <inkml:brushProperty name="width" value="0.025" units="cm"/>
      <inkml:brushProperty name="height" value="0.025" units="cm"/>
    </inkml:brush>
  </inkml:definitions>
  <inkml:trace contextRef="#ctx0" brushRef="#br0">1 78 13453,'0'0'11563,"77"-6"-11211,-44 1-224,3-3-96,3 0-544,3-5-2723,-3-4-3556,0-4-4483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4.809"/>
    </inkml:context>
    <inkml:brush xml:id="br0">
      <inkml:brushProperty name="width" value="0.025" units="cm"/>
      <inkml:brushProperty name="height" value="0.025" units="cm"/>
    </inkml:brush>
  </inkml:definitions>
  <inkml:trace contextRef="#ctx0" brushRef="#br0">1 0 18289,'0'0'11371,"5"17"-11915,-3-17-1955,3-10-4291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3.310"/>
    </inkml:context>
    <inkml:brush xml:id="br0">
      <inkml:brushProperty name="width" value="0.025" units="cm"/>
      <inkml:brushProperty name="height" value="0.025" units="cm"/>
    </inkml:brush>
  </inkml:definitions>
  <inkml:trace contextRef="#ctx0" brushRef="#br0">0 147 4228,'0'0'4703,"3"-8"-720,3-7-2374,1 1 0,0 0 0,13-19 0,-16 27-1034,0 0 1,1 1-1,0-1 0,0 1 1,0 0-1,1 0 0,-1 0 1,1 1-1,0-1 1,1 2-1,7-5 0,-10 12 98,-7 8-372,-6 9 38,-16 15-56,-21 35-160,44-66-129,-1 0 0,1 0 0,0 0 1,0 0-1,1 1 0,0-1 1,0 0-1,0 1 0,0-1 0,1 1 1,0-1-1,0 7 0,1-11-2,-1 0 0,1 0 0,-1 0-1,1 0 1,0 0 0,0 0 0,-1 0-1,1 0 1,0 0 0,0 0 0,0-1-1,0 1 1,0 0 0,0 0-1,0-1 1,0 1 0,0-1 0,0 1-1,1-1 1,-1 0 0,0 1 0,0-1-1,0 0 1,1 0 0,-1 0 0,2 0-1,42 1-914,-33-1 308,-2 0-380,0-1 1,-1 0-1,1 0 1,0-1-1,0 0 1,16-6-1,18-11-6425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0.389"/>
    </inkml:context>
    <inkml:brush xml:id="br0">
      <inkml:brushProperty name="width" value="0.025" units="cm"/>
      <inkml:brushProperty name="height" value="0.025" units="cm"/>
    </inkml:brush>
  </inkml:definitions>
  <inkml:trace contextRef="#ctx0" brushRef="#br0">359 8 7719,'0'0'9572,"-8"-3"-8387,6 2-1133,-1 0-1,0 1 0,1-1 1,-1 1-1,1-1 1,-1 1-1,0 0 1,1 0-1,-1 0 0,1 0 1,-1 0-1,-5 2 1,5 0-13,0-1-1,0 1 1,0 0 0,1 0 0,-1 1 0,1-1-1,-1 0 1,1 1 0,0 0 0,-1-1 0,1 1-1,1 0 1,-3 4 0,-40 69 411,4 1-1,3 2 1,3 1 0,4 2 0,4 1 0,3 1-1,-11 86 1,30-144-437,2 1 0,0-1-1,4 48 1,-1-65-10,1 0 0,0 0-1,0-1 1,0 1-1,1-1 1,0 0 0,1 1-1,0-1 1,0-1 0,1 1-1,0-1 1,0 0 0,0 0-1,14 12 1,-5-8-71,0-1 1,1 0 0,1-1-1,-1-1 1,1-1 0,1 0-1,-1-1 1,1-1-1,0 0 1,1-2 0,20 3-1,2-2-1782,1-1-1,0-2 1,72-9-1,-6-13-6589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9.158"/>
    </inkml:context>
    <inkml:brush xml:id="br0">
      <inkml:brushProperty name="width" value="0.025" units="cm"/>
      <inkml:brushProperty name="height" value="0.025" units="cm"/>
    </inkml:brush>
  </inkml:definitions>
  <inkml:trace contextRef="#ctx0" brushRef="#br0">0 196 6983,'0'0'5135,"6"-9"-4158,0 0-652,0 0 1,1 1-1,0 0 0,0 0 0,1 0 1,0 1-1,1 1 0,-1-1 0,1 1 1,0 1-1,1 0 0,-1 0 0,16-5 1,4 3-623,1 0-1,1 2 1,-1 2 0,1 1 0,59 3 0,-79 0 153,1 1 0,-1 0 0,0 1 0,0 0 0,0 1 1,15 7-1,-16-6 181,0-1 0,0 0 0,1-1 0,0 0 0,0 0 0,0-1 1,16 1-1,34-6 94,64-11 0,-64 6 349,68-1 0,-103 7-427,-1-1-1,1-1 1,-1-1 0,1-2-1,23-9 1,-24 8-293,0 0 1,0 2-1,1 1 1,0 0 0,26 0-1,-28 6 117,32-3-2012,-33-5-2024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5.261"/>
    </inkml:context>
    <inkml:brush xml:id="br0">
      <inkml:brushProperty name="width" value="0.025" units="cm"/>
      <inkml:brushProperty name="height" value="0.025" units="cm"/>
    </inkml:brush>
  </inkml:definitions>
  <inkml:trace contextRef="#ctx0" brushRef="#br0">1 235 5765,'0'0'17073,"7"3"-15840,-3-2-1117,-1 0 1,1-1 0,0 1 0,-1-1-1,1 1 1,0-1 0,0 0-1,-1 0 1,1-1 0,0 1-1,-1-1 1,7-2 0,0 0 41,0-2-1,0 1 1,-1-2 0,11-6 0,-9 4-121,111-76 158,-110 74-224,0-1-1,0 0 0,-1 0 0,0-1 1,-1 0-1,-1-1 0,9-15 1,-15 21-3,-6 14-34,0 0 0,0-1 0,0 0 1,-1 0-1,-6 8 0,-11 18 66,14-20-49,1 1 0,0-1 1,1 1-1,0 1 1,1-1-1,0 1 0,1-1 1,1 1-1,-2 15 1,4-29-202,0 1 1,0-1-1,0 1 0,0 0 1,0-1-1,0 1 0,0-1 1,0 1-1,1-1 1,-1 1-1,0-1 0,0 1 1,0-1-1,1 1 1,-1-1-1,0 1 0,0-1 1,1 1-1,-1-1 0,0 1 1,1-1-1,-1 1 1,1-1-1,-1 0 0,0 1 1,1-1-1,-1 0 1,2 1-1,5 1-6920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6.013"/>
    </inkml:context>
    <inkml:brush xml:id="br0">
      <inkml:brushProperty name="width" value="0.025" units="cm"/>
      <inkml:brushProperty name="height" value="0.025" units="cm"/>
    </inkml:brush>
  </inkml:definitions>
  <inkml:trace contextRef="#ctx0" brushRef="#br0">14 109 6086,'0'0'7441,"-2"7"-4414,-2 2-2191,3-5-457,0-1 0,-1 0 1,1 1-1,0-1 0,1 1 1,-1-1-1,1 1 0,-1 6 1,2-9-247,-1 0 1,1 0 0,0 0 0,-1 0-1,1-1 1,0 1 0,0 0 0,-1-1-1,1 1 1,0-1 0,0 1-1,0-1 1,0 1 0,0-1 0,0 1-1,0-1 1,0 0 0,0 1 0,0-1-1,0 0 1,0 0 0,0 0-1,0 0 1,0 0 0,0 0 0,0 0-1,0 0 1,0-1 0,0 1 0,2-1-1,36-5 1076,-20-4-1112,1 0 0,-2 0 0,1-2 0,-1 0 0,-1-2 0,-1 0 0,18-17 0,23-20-3,-50 48-155,-10 13 24,-14 18 30,15-24 16,-38 69 77,36-65-188,0 0 0,1 0 0,0 0 0,0 1-1,1-1 1,1 1 0,-2 11 0,3-20-149,1 1 1,-1-1-1,0 1 0,1-1 1,-1 0-1,0 1 0,1-1 1,-1 1-1,1-1 1,-1 0-1,1 1 0,-1-1 1,1 0-1,-1 0 1,1 1-1,-1-1 0,1 0 1,0 0-1,-1 0 0,1 0 1,-1 0-1,1 1 1,0-1-1,-1 0 0,1 0 1,-1-1-1,1 1 1,-1 0-1,1 0 0,0 0 1,-1 0-1,1 0 0,-1-1 1,1 1-1,-1 0 1,2-1-1,12-6-7580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6.578"/>
    </inkml:context>
    <inkml:brush xml:id="br0">
      <inkml:brushProperty name="width" value="0.025" units="cm"/>
      <inkml:brushProperty name="height" value="0.025" units="cm"/>
    </inkml:brush>
  </inkml:definitions>
  <inkml:trace contextRef="#ctx0" brushRef="#br0">173 28 6022,'0'0'13837,"-9"-6"-12476,4 1-1190,3 3-109,-1 0 0,0 0 1,1 0-1,-1 1 0,0-1 1,0 1-1,0-1 0,-6-1 0,7 3-32,1 0 0,-1 0 0,1 0 0,-1 0 0,1 0 0,-1 1 0,1-1 0,-1 1 0,1-1 0,-1 1 0,1-1 0,0 1 0,-1 0 0,1-1-1,0 1 1,-1 0 0,1 0 0,0 0 0,0 0 0,0 0 0,0 0 0,0 0 0,0 1 0,0-1 0,0 0 0,1 0 0,-2 3 0,2-3-5,-6 7 326,1 1-1,0 0 1,1 1-1,-5 13 1,9-22-337,-1 0 0,1 0 0,0 0 0,-1 0 0,1 1 0,0-1 0,0 0 0,0 0 0,-1 0 0,2 1 0,-1-1 0,0 0 0,0 0 0,0 1 0,0-1 0,1 0 0,-1 0 0,0 0 0,1 0 0,-1 0 0,1 1 0,0-1 0,-1 0 0,1 0 0,0 0 0,0-1 0,-1 1 0,1 0 0,0 0 0,0 0 0,0 0 0,0-1 0,0 1 0,0 0 0,0-1 0,0 1 0,0-1 0,1 1 0,-1-1 0,0 0 0,0 0 0,0 1 0,1-1 0,-1 0 0,0 0 0,0 0 0,2 0 0,4 0-32,0-1 0,-1 1 0,1-1 0,-1 0 1,1-1-1,-1 0 0,1 0 0,-1 0 0,0 0 0,0-1 0,0 0 0,-1-1 1,1 1-1,-1-1 0,1 0 0,-1 0 0,-1-1 0,1 0 0,0 0 0,-1 0 1,0 0-1,6-10 0,-10 15 3,-1 0 1,1 0-1,0 0 1,0 0-1,0 0 1,0 0-1,0 0 1,0 0-1,0 0 1,0 0 0,0 0-1,0 0 1,0 0-1,0 0 1,0 0-1,0 0 1,0 0-1,0-1 1,0 1-1,0 0 1,0 0-1,-1 0 1,1 0-1,0 0 1,0 0-1,0 0 1,0 0-1,0 0 1,0 0-1,0 0 1,0 0-1,0 0 1,-7 10-69,-9 18 233,13-14-39,1 0 1,0 0-1,1 0 0,0 0 1,1 0-1,1 0 1,2 16-1,0-9 407,-2-1 0,-2 28 0,0-45-404,1 0 1,-1 0-1,-1 0 1,1 0-1,0 0 1,-1 0 0,1-1-1,-1 1 1,0 0-1,0-1 1,0 0-1,0 1 1,0-1-1,0 0 1,-1 0-1,1 0 1,-1 0 0,1-1-1,-1 1 1,0-1-1,0 0 1,0 1-1,0-1 1,0 0-1,0-1 1,0 1-1,-4 0 1,3 0-22,-1 0 0,0 0 1,0-1-1,0 1 0,0-1 0,1-1 0,-1 1 0,0-1 1,0 1-1,0-1 0,1 0 0,-1-1 0,0 1 1,1-1-1,-1 0 0,1 0 0,-5-4 0,4 2-313,-1-1-1,1 0 0,0 0 1,1 0-1,-1-1 0,1 0 1,0 0-1,-5-11 0,10 16-451,1 0 0,0 0-1,0 0 1,0 0-1,0 0 1,0 1 0,0-1-1,0 1 1,0-1-1,1 1 1,-1 0 0,0-1-1,0 1 1,3 1-1,-1-2-1311,19-3-5041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6.912"/>
    </inkml:context>
    <inkml:brush xml:id="br0">
      <inkml:brushProperty name="width" value="0.025" units="cm"/>
      <inkml:brushProperty name="height" value="0.025" units="cm"/>
    </inkml:brush>
  </inkml:definitions>
  <inkml:trace contextRef="#ctx0" brushRef="#br0">58 1 6694,'0'0'18033,"-21"55"-16527,10-34-834,6 1-511,-3 1-97,1 1-64,4-3 32,1-4-64,2-6-673,0-2-961,5-9-608,4 0-705,6-13-2754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7.280"/>
    </inkml:context>
    <inkml:brush xml:id="br0">
      <inkml:brushProperty name="width" value="0.025" units="cm"/>
      <inkml:brushProperty name="height" value="0.025" units="cm"/>
    </inkml:brush>
  </inkml:definitions>
  <inkml:trace contextRef="#ctx0" brushRef="#br0">9 0 7111,'0'0'16554,"-2"8"-15940,0-3-560,1-3-25,0 0 0,1-1 0,-1 1 0,1 0 0,-1 0 0,1 0 1,0-1-1,0 1 0,-1 0 0,1 0 0,1 0 0,-1 3 0,1-4-6,0 0-1,0 0 1,0 0-1,0 0 1,0 0 0,0 0-1,0 0 1,0-1-1,0 1 1,0 0 0,0-1-1,1 1 1,-1-1-1,0 1 1,0-1 0,1 1-1,-1-1 1,0 0-1,1 0 1,-1 1 0,1-1-1,-1 0 1,0 0-1,1-1 1,0 1 0,9 0 35,0 0 1,0-1 0,-1 0-1,1-1 1,-1 0 0,1-1 0,-1 0-1,0-1 1,0 0 0,15-8 0,-25 12-62,0 0 0,0-1 0,1 1 0,-1 0 1,0 0-1,0 0 0,0 0 0,0 0 0,1 0 1,-1 0-1,0 0 0,0 0 0,0 0 0,1 0 0,-1 0 1,0 0-1,0 0 0,0 0 0,1 0 0,-1 0 1,0 0-1,0 0 0,0 0 0,1 0 0,-1 0 1,0 0-1,0 0 0,0 1 0,0-1 0,1 0 1,-1 0-1,0 0 0,0 0 0,0 0 0,0 0 1,0 1-1,0-1 0,1 0 0,-1 0 0,0 0 1,0 0-1,0 1 0,0-1 0,0 0 0,0 0 1,0 0-1,0 1 0,0-1 0,0 0 0,0 0 1,0 0-1,0 1 0,0-1 0,0 0 0,0 0 0,0 0 1,0 1-1,0-1 0,0 0 0,-5 23-36,-13 27 68,16-46-37,-14 38-279,2 1 1,-13 70-1,25-110-1078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7.625"/>
    </inkml:context>
    <inkml:brush xml:id="br0">
      <inkml:brushProperty name="width" value="0.025" units="cm"/>
      <inkml:brushProperty name="height" value="0.025" units="cm"/>
    </inkml:brush>
  </inkml:definitions>
  <inkml:trace contextRef="#ctx0" brushRef="#br0">1 54 9385,'0'0'14125,"69"-7"-13324,-40 3-609,5 0-160,-4-1 0,1 1-736,-8-3-1282,0-3-2531,-3-3-6117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8.016"/>
    </inkml:context>
    <inkml:brush xml:id="br0">
      <inkml:brushProperty name="width" value="0.025" units="cm"/>
      <inkml:brushProperty name="height" value="0.025" units="cm"/>
    </inkml:brush>
  </inkml:definitions>
  <inkml:trace contextRef="#ctx0" brushRef="#br0">2 25 13869,'0'0'9759,"0"0"-9755,0-1 1,-1 1-1,1 0 1,0 0-1,0 0 1,0-1-1,0 1 1,0 0-1,0 0 1,0 0 0,0-1-1,0 1 1,0 0-1,0 0 1,0 0-1,0-1 1,0 1-1,0 0 1,0 0-1,0-1 1,0 1-1,0 0 1,0 0-1,0 0 1,0-1 0,0 1-1,0 0 1,1 0-1,-1 0 1,0 0-1,0-1 1,0 1-1,0 0 1,0 0-1,1 0 1,-1 0-1,0-1 1,0 1-1,0 0 1,0 0 0,1 0-1,-1 0 1,0 0-1,0 0 1,1 0-1,-1 0 1,0 0-1,0 0 1,0 0-1,1 0 1,-1 0-1,0 0 1,9-2 33,0 0 1,-1 1-1,1 0 0,0 1 1,14 1-1,-11 0-43,0-1-1,-1-1 1,19-2-1,-23 0-28,-6 3 20,1-1 0,0 0 0,0 0 0,0 0 0,0 1 0,0-1 0,0 1 0,0 0 0,0 0 0,0 0 0,0 0 0,1 0 0,2 0 1,-5 3 38,0-1 1,0 1 0,0-1 0,0 0 0,-1 1-1,1-1 1,-1 1 0,0-1 0,1 0 0,-1 0-1,0 1 1,-1-1 0,1 0 0,0 0 0,-3 3-1,3-3 32,-15 28 892,1 1-1,1 0 0,-18 62 0,25-54-3430,4-4-3542,3-49-863</inkml:trace>
  <inkml:trace contextRef="#ctx0" brushRef="#br0" timeOffset="1">2 142 5765,'0'0'11884,"48"-2"-11276,-23 4-416,7 2-160,-3 2-32,-2-1-832,-8-2-1731,1-2-2433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8.359"/>
    </inkml:context>
    <inkml:brush xml:id="br0">
      <inkml:brushProperty name="width" value="0.025" units="cm"/>
      <inkml:brushProperty name="height" value="0.025" units="cm"/>
    </inkml:brush>
  </inkml:definitions>
  <inkml:trace contextRef="#ctx0" brushRef="#br0">1 1 6278,'0'0'13842,"14"3"-12352,31 5-496,0-3 1,84 1-1,110-16 1000,-74 1-1531,226 8-198,-280 7-152,166 30 0,-252-31 343,0-1 0,1 0-1,0-2 1,41-2 0,-66 0-441,0-1-1,0 1 1,0 0-1,0-1 1,-1 1-1,1-1 1,0 1 0,0-1-1,-1 1 1,1-1-1,0 1 1,-1-1-1,1 0 1,-1 1-1,1-1 1,0 0-1,-1 0 1,0 1-1,1-1 1,-1 0 0,1 0-1,-1 0 1,0 0-1,0 1 1,1-1-1,-1 0 1,0 0-1,0 0 1,0 0-1,0 0 1,0 0-1,0 0 1,0 0 0,0 1-1,-1-1 1,1 0-1,-1-1 1,1 1-109,0 0 0,-1 0 1,1 0-1,0 1 0,-1-1 0,1 0 1,-1 0-1,1 1 0,-1-1 1,1 0-1,-1 1 0,0-1 0,1 1 1,-1-1-1,0 0 0,1 1 1,-1 0-1,0-1 0,0 1 1,1-1-1,-1 1 0,0 0 0,0 0 1,0-1-1,0 1 0,0 0 1,-1 0-1,-47 0-7540,19 0 780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3.656"/>
    </inkml:context>
    <inkml:brush xml:id="br0">
      <inkml:brushProperty name="width" value="0.025" units="cm"/>
      <inkml:brushProperty name="height" value="0.025" units="cm"/>
    </inkml:brush>
  </inkml:definitions>
  <inkml:trace contextRef="#ctx0" brushRef="#br0">193 31 14510,'-9'0'4681,"2"-1"-4359,-1 1 0,1 1 0,0-1 0,-1 1-1,1 0 1,0 1 0,0 0 0,0 0 0,0 0-1,0 1 1,0 0 0,0 1 0,1-1-1,0 1 1,0 1 0,0-1 0,-9 9 0,10-8-263,0 0 0,0 1 0,1 0 0,-1 0 0,1 0 0,0 0 0,1 1 0,0 0 1,0-1-1,0 1 0,1 0 0,0 0 0,-1 9 0,3-14-60,0-1 0,0 0-1,1 1 1,-1-1 0,1 0 0,-1 1 0,1-1-1,-1 0 1,1 0 0,0 1 0,0-1-1,-1 0 1,1 0 0,0 0 0,0 0-1,0 0 1,0 0 0,0 0 0,1 0 0,-1-1-1,0 1 1,0 0 0,1-1 0,-1 1-1,0-1 1,1 1 0,-1-1 0,0 0 0,1 1-1,-1-1 1,0 0 0,1 0 0,-1 0-1,1 0 1,1 0 0,6 0 67,1 0 1,-1 0-1,0 0 1,12-3-1,-13 1 46,-1-1-1,0 0 0,0 0 0,0-1 0,-1 0 1,1 0-1,-1 0 0,0-1 0,0 0 1,0 0-1,-1 0 0,8-11 0,-9 12 1,0 0-1,-1-1 1,0 0-1,0 1 1,0-1 0,0 0-1,-1 0 1,0-1-1,0 1 1,0 0-1,-1-1 1,0 1-1,0-1 1,0 1 0,-1-1-1,1 0 1,-2-10-1,0 14-168,0 0 0,0 0 0,0 0 0,0 0 0,0 0 0,-1 0 0,1 0 0,0 0 0,-1 1 0,1-1 0,-1 0 0,0 1 0,0-1 0,0 1 0,1 0 0,-1 0 0,0 0 0,-1 0 0,1 0 0,0 0 0,0 0 0,0 1 0,0-1 0,-1 1 0,1-1 0,0 1 0,-1 0 0,1 0 0,0 0 0,-5 1 0,-32 8-4154,36-8 3527,1 1-1,-1-1 1,1 0 0,0 1 0,0-1-1,0 1 1,0 0 0,0 0 0,0 0-1,0 0 1,-2 3 0,-5 14-7249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8.831"/>
    </inkml:context>
    <inkml:brush xml:id="br0">
      <inkml:brushProperty name="width" value="0.025" units="cm"/>
      <inkml:brushProperty name="height" value="0.025" units="cm"/>
    </inkml:brush>
  </inkml:definitions>
  <inkml:trace contextRef="#ctx0" brushRef="#br0">1 234 8776,'0'0'15631,"9"-3"-14403,16-7-1038,-1-1 0,0-1 0,-1 0 0,33-26 0,93-77-164,-117 88 87,-32 27-101,1-1 0,-1 1 1,0 0-1,0-1 0,0 1 0,1 0 1,-1-1-1,0 1 0,1 0 0,-1 0 0,0-1 1,1 1-1,-1 0 0,0 0 0,1-1 1,-1 1-1,0 0 0,1 0 0,-1 0 0,0 0 1,1 0-1,-1 0 0,1-1 0,-1 1 1,0 0-1,1 0 0,-1 0 0,1 0 1,-1 1-1,1-1 0,-1 0 0,0 0 0,1 0 1,0 0-1,-5 16 188,-19 29-102,20-39-71,-18 26-123,-12 24 416,31-52-518,1-1 0,-1 1 0,1-1 0,0 1 0,0-1 0,0 1 0,0 0 0,1 0 1,-1 0-1,1-1 0,0 1 0,1 7 0,3-10-4812,10-4-801,8-11-6350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9.161"/>
    </inkml:context>
    <inkml:brush xml:id="br0">
      <inkml:brushProperty name="width" value="0.025" units="cm"/>
      <inkml:brushProperty name="height" value="0.025" units="cm"/>
    </inkml:brush>
  </inkml:definitions>
  <inkml:trace contextRef="#ctx0" brushRef="#br0">114 30 15310,'0'0'3855,"-10"6"-2382,-3 3-696,0 0 0,1 1-1,-21 21 1,30-28-668,0-1 1,0 1-1,1 0 1,-1 0-1,1 0 1,0 1-1,0-1 1,0 1-1,0-1 0,0 1 1,1 0-1,0-1 1,0 1-1,0 0 1,0 0-1,0 0 1,1 0-1,0 0 0,0 0 1,0 0-1,0-1 1,1 1-1,-1 0 1,1 0-1,2 6 1,-1-8-76,-1 0 1,1 0-1,0 0 1,0 0 0,0-1-1,1 1 1,-1 0 0,0-1-1,1 0 1,-1 1 0,1-1-1,-1 0 1,1 0 0,-1-1-1,1 1 1,0 0 0,0-1-1,-1 0 1,1 1 0,4-1-1,58-3 258,-59 2-274,0-1 1,1 0-1,-1 0 0,0-1 0,0 0 0,0 0 1,0-1-1,-1 1 0,1-1 0,-1 0 1,0-1-1,0 1 0,-1-1 0,1 0 1,-1 0-1,5-8 0,-6 9 20,0 0-1,0 0 1,-1-1-1,0 1 1,1-1 0,-2 1-1,1-1 1,0 0-1,-1 0 1,0 0-1,0 0 1,0 0 0,-1 0-1,0 0 1,0 0-1,0 0 1,-1 0 0,1 1-1,-1-1 1,0 0-1,-1 0 1,-1-6 0,0 8-69,0 0 1,1 0-1,-1 1 1,0-1 0,0 1-1,0 0 1,-1 0-1,1 0 1,-1 0 0,1 0-1,-1 1 1,1 0-1,-1-1 1,0 1 0,1 1-1,-1-1 1,0 0 0,0 1-1,-6 0 1,8 0-190,0 0 0,0 0 0,-1 0 0,1 1 0,0-1 0,0 0 0,0 1 0,0 0 0,0-1-1,-1 1 1,1 0 0,0 0 0,1 0 0,-5 3 0,5-3-105,0 0 0,1 0-1,-1 0 1,0 0-1,1 1 1,-1-1-1,1 0 1,-1 0 0,1 1-1,-1-1 1,1 0-1,0 1 1,0-1-1,-1 0 1,1 1 0,0-1-1,0 0 1,0 1-1,1-1 1,-1 0-1,0 1 1,0-1 0,1 0-1,-1 0 1,1 1-1,0 1 1,9 6-5782,7-3-3203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29.493"/>
    </inkml:context>
    <inkml:brush xml:id="br0">
      <inkml:brushProperty name="width" value="0.025" units="cm"/>
      <inkml:brushProperty name="height" value="0.025" units="cm"/>
    </inkml:brush>
  </inkml:definitions>
  <inkml:trace contextRef="#ctx0" brushRef="#br0">150 21 6342,'0'0'15551,"-9"-2"-13656,5 1-1795,0 0 0,0 0 1,1 0-1,-1 1 0,0-1 1,0 1-1,-1 0 0,1 0 1,0 1-1,0-1 0,0 1 1,1 0-1,-1 0 0,0 0 1,0 0-1,0 1 0,1-1 1,-1 1-1,1 0 0,-1 0 1,1 1-1,0-1 0,0 1 1,0-1-1,0 1 0,0 0 1,0 0-1,-3 6 0,1-1-78,1-1 0,0 0 0,1 1 0,-1 0-1,2 0 1,-1 0 0,1 0 0,0 1 0,1-1 0,-1 10-1,2-15-8,-1-1-1,1 1 1,1-1-1,-1 1 0,0-1 1,0 1-1,1-1 1,0 1-1,-1-1 0,1 0 1,0 1-1,0-1 1,0 0-1,1 0 1,-1 1-1,0-1 0,1 0 1,0-1-1,-1 1 1,1 0-1,0 0 0,0-1 1,0 1-1,0-1 1,0 1-1,0-1 0,0 0 1,1 0-1,-1 0 1,0 0-1,1 0 1,-1-1-1,1 1 0,-1-1 1,1 1-1,4-1 1,4 1 16,-1-2 0,1 1 0,0-1 1,-1-1-1,1 0 0,-1 0 1,0-1-1,0 0 0,0-1 0,0 0 1,0-1-1,9-6 0,-13 8 78,0 0 0,-1-1-1,0 0 1,0-1 0,0 1-1,0-1 1,-1 0 0,0 0-1,0 0 1,0 0 0,0-1 0,-1 0-1,0 1 1,0-1 0,-1 0-1,0-1 1,0 1 0,0 0-1,-1-1 1,2-10 0,-3 15-80,0 0 0,0 0 0,-1 0 0,1 0 1,-1 0-1,1 0 0,-1 0 0,1 0 0,-1 0 0,0 0 1,0 1-1,0-1 0,0 0 0,0 0 0,0 1 0,-1-1 0,1 1 1,0-1-1,-1 1 0,0 0 0,1-1 0,-1 1 0,-2-1 1,-1-1 68,0 1 1,0-1 0,-1 1-1,0 0 1,1 1 0,-1-1-1,0 1 1,-9 0 0,7 0-361,-1 1 0,0 0 0,1 1 0,-1-1 0,-13 5 0,18-5-215,1 1 0,0 0 0,0 0 0,0 1 0,-1-1 0,1 1-1,0-1 1,1 1 0,-1 0 0,0 0 0,0 0 0,1 0 0,-4 4 0,2 2-6178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1.103"/>
    </inkml:context>
    <inkml:brush xml:id="br0">
      <inkml:brushProperty name="width" value="0.025" units="cm"/>
      <inkml:brushProperty name="height" value="0.025" units="cm"/>
    </inkml:brush>
  </inkml:definitions>
  <inkml:trace contextRef="#ctx0" brushRef="#br0">267 1 6790,'0'0'14211,"8"11"-13100,-2-3-946,-1-2-59,-1 0 0,1 1 1,-1-1-1,0 1 0,-1 0 1,0 0-1,0 0 0,0 1 1,-1-1-1,2 15 0,1 16 30,-2 0-1,-2 0 1,-2 0 0,-1 0-1,-2 0 1,-1 0 0,-2-1-1,-2 0 1,-1 0 0,-2-1-1,-2 0 1,-1-1 0,-1-1-1,-3 0 1,0-1 0,-47 59-1,57-82-600,0-1 0,0-1 0,0 0 0,-13 9 0,17-14-389,-1 0-1,1 0 1,-1 0-1,0-1 1,1 0-1,-8 2 1,-13-2-7624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1.697"/>
    </inkml:context>
    <inkml:brush xml:id="br0">
      <inkml:brushProperty name="width" value="0.025" units="cm"/>
      <inkml:brushProperty name="height" value="0.025" units="cm"/>
    </inkml:brush>
  </inkml:definitions>
  <inkml:trace contextRef="#ctx0" brushRef="#br0">7 0 11819,'0'0'8905,"-7"47"-7400,7-30-640,0 2-609,0 0-192,0 0-32,2 1-32,7-2 0,0 0-448,2 1-289,-2-1-224,0-2-929,-6-4-1633,-1-2-2018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2.045"/>
    </inkml:context>
    <inkml:brush xml:id="br0">
      <inkml:brushProperty name="width" value="0.025" units="cm"/>
      <inkml:brushProperty name="height" value="0.025" units="cm"/>
    </inkml:brush>
  </inkml:definitions>
  <inkml:trace contextRef="#ctx0" brushRef="#br0">1 23 13837,'0'0'9193,"59"2"-9161,-31-9-64,4 2-929,-1 0-1249,-4 0-2082,-6 3-2339</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2.448"/>
    </inkml:context>
    <inkml:brush xml:id="br0">
      <inkml:brushProperty name="width" value="0.025" units="cm"/>
      <inkml:brushProperty name="height" value="0.025" units="cm"/>
    </inkml:brush>
  </inkml:definitions>
  <inkml:trace contextRef="#ctx0" brushRef="#br0">1 0 8488,'0'0'12652,"7"3"-11969,33 8 61,-25-8-461,0 1-1,0 0 1,0 1-1,15 8 1,-29-12-261,0-1 0,0 1 0,0-1 0,0 1 0,0 0 0,0-1 0,0 1 0,0 0 0,0 0 0,-1 0 0,1 0 0,0 0 0,-1 0 0,1 0 0,0 0 0,-1 0 0,0 0 0,1 0 0,-1 0 0,1 0 0,-1 0 0,0 1 0,0-1 0,0 0 0,0 0 0,0 2 0,0-1 36,-1 1 0,0-1 1,0 1-1,0-1 0,0 0 1,0 1-1,0-1 1,-1 0-1,1 0 0,-1 1 1,-2 1-1,-7 8 125,-1-2 0,0 0 0,-16 10 0,20-14-276,6-5 93,0 0-1,-1 1 1,0 0 0,0 0-1,1 0 1,-1 0 0,1 0-1,0 0 1,0 1 0,0-1-1,0 1 1,0-1 0,0 1-1,1 0 1,-1 0 0,-1 4-1,5-6-81,-1 1-1,1-1 1,0 0-1,0 0 1,0-1-1,0 1 1,0 0-1,-1-1 1,1 1-1,0-1 1,0 1-1,0-1 1,1 0-1,-1 0 1,0 0 0,0 0-1,4-1 1,-2 1-147,68 1-4656,-30-1-427</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4.596"/>
    </inkml:context>
    <inkml:brush xml:id="br0">
      <inkml:brushProperty name="width" value="0.025" units="cm"/>
      <inkml:brushProperty name="height" value="0.025" units="cm"/>
    </inkml:brush>
  </inkml:definitions>
  <inkml:trace contextRef="#ctx0" brushRef="#br0">0 2 13004,'0'0'14158,"52"-2"-14158,-15 2 32,-1 6-417,2 3-1761,-4 0-1473,-4-6-3107</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5.007"/>
    </inkml:context>
    <inkml:brush xml:id="br0">
      <inkml:brushProperty name="width" value="0.025" units="cm"/>
      <inkml:brushProperty name="height" value="0.025" units="cm"/>
    </inkml:brush>
  </inkml:definitions>
  <inkml:trace contextRef="#ctx0" brushRef="#br0">0 180 15919,'0'0'9796,"9"-4"-9070,32-18-940,-2-2 1,-1-2-1,-1-1 1,52-49-1,-93 81 206,0 1-1,0 0 1,0 0 0,1 0-1,0 1 1,0-1-1,1 1 1,-1-1-1,-1 14 1,-9 65 685,13-76-622,-1 0 0,2 0 1,-1 0-1,1 0 0,3 14 0,11 6-1469,-14-27 948,1 0 1,0-1 0,-1 1-1,1-1 1,0 1-1,0-1 1,0 0 0,0 1-1,0-1 1,1 0 0,3 1-1,9 1-7557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5.536"/>
    </inkml:context>
    <inkml:brush xml:id="br0">
      <inkml:brushProperty name="width" value="0.025" units="cm"/>
      <inkml:brushProperty name="height" value="0.025" units="cm"/>
    </inkml:brush>
  </inkml:definitions>
  <inkml:trace contextRef="#ctx0" brushRef="#br0">0 1 7815,'0'0'15215,"77"29"-14030,-34-28-544,12 1-385,1-2-192,-1 0-32,-7 0-288,-9 0-1570,-10 0-1313,-15 0-2659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4.190"/>
    </inkml:context>
    <inkml:brush xml:id="br0">
      <inkml:brushProperty name="width" value="0.025" units="cm"/>
      <inkml:brushProperty name="height" value="0.025" units="cm"/>
    </inkml:brush>
  </inkml:definitions>
  <inkml:trace contextRef="#ctx0" brushRef="#br0">1 79 14382,'0'0'7666,"1"-10"-4880,-1 8-2689,0-1 0,0 0-1,0 0 1,1 0 0,-1 1-1,1-1 1,0 0 0,-1 1-1,1-1 1,1 0 0,-1 1 0,0 0-1,1-1 1,-1 1 0,1 0-1,0-1 1,-1 1 0,1 0-1,0 0 1,0 0 0,1 1 0,-1-1-1,0 0 1,1 1 0,-1 0-1,1-1 1,-1 1 0,1 0-1,-1 0 1,1 1 0,0-1 0,-1 0-1,1 1 1,4-1 0,-5 1-94,0-1 1,0 1 0,0 0 0,0 0 0,0 0-1,0 0 1,1 0 0,-1 1 0,0-1-1,0 0 1,0 1 0,0 0 0,0-1 0,0 1-1,0 0 1,0 0 0,0 0 0,-1 0-1,1 1 1,0-1 0,1 2 0,-2-1-1,0-1 0,0 1 0,0 0 0,-1 0 0,1 0 0,-1 0 0,1 0 0,-1 0 0,0 0 0,0 0 0,0 0 0,0 0 0,0 0 0,0 0 0,0 0 0,-1 0 0,1 0 0,-1 0 0,0 0 0,1 0 0,-1 0 0,0 0 0,-2 2 0,-2 5 29,0-1 0,-1 1 0,0-1 1,-1 0-1,0-1 0,-9 8 1,9-9-16,0 1 0,1 0 0,0 0 0,0 1 0,0-1 0,1 1 0,-5 9 1,10-16-16,0 0 1,-1-1-1,1 1 1,0 0-1,0 0 1,0-1-1,0 1 1,-1 0-1,1 0 1,0 0-1,0-1 1,1 1-1,-1 0 1,0 0-1,0 0 1,0-1-1,0 1 1,1 0-1,-1 0 1,0-1 0,1 1-1,-1 0 1,1-1-1,-1 1 1,0 0-1,1-1 1,0 1-1,-1-1 1,1 1-1,-1-1 1,1 1-1,0-1 1,-1 1-1,1-1 1,0 1-1,-1-1 1,1 0-1,0 1 1,0-1-1,-1 0 1,1 0 0,0 0-1,0 0 1,0 1-1,-1-1 1,1 0-1,1-1 1,47 2 39,-40-2-125,0 1-436,0-1 1,-1 0 0,1-1-1,-1 1 1,13-6 0,19-13-6499,-21 6 18</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5.895"/>
    </inkml:context>
    <inkml:brush xml:id="br0">
      <inkml:brushProperty name="width" value="0.025" units="cm"/>
      <inkml:brushProperty name="height" value="0.025" units="cm"/>
    </inkml:brush>
  </inkml:definitions>
  <inkml:trace contextRef="#ctx0" brushRef="#br0">0 17 13068,'0'0'6150,"49"15"-4548,-8-15-737,16 0-673,2 0-128,3-3-64,-3-3-865,4 0-1089,-3-1-2274,-8-2-769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6.240"/>
    </inkml:context>
    <inkml:brush xml:id="br0">
      <inkml:brushProperty name="width" value="0.025" units="cm"/>
      <inkml:brushProperty name="height" value="0.025" units="cm"/>
    </inkml:brush>
  </inkml:definitions>
  <inkml:trace contextRef="#ctx0" brushRef="#br0">63 0 14029,'0'0'7784,"-38"59"-6663,24-30-256,9 2-513,-1 1-192,6-1-160,0-2 32,0-4-224,11-2-929,3-6-385,-1-10-768,5-5-1537,-1-2-1731</inkml:trace>
  <inkml:trace contextRef="#ctx0" brushRef="#br0" timeOffset="1">234 8 12908,'0'0'6759,"-14"71"-5702,14-42-577,0 1-320,0 0-96,0 0-32,0-2-32,0-5-448,0-5-865,5-6-385,1-5-993,-3-7-800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36.630"/>
    </inkml:context>
    <inkml:brush xml:id="br0">
      <inkml:brushProperty name="width" value="0.025" units="cm"/>
      <inkml:brushProperty name="height" value="0.025" units="cm"/>
    </inkml:brush>
  </inkml:definitions>
  <inkml:trace contextRef="#ctx0" brushRef="#br0">0 69 15567,'0'0'5445,"50"-24"-4196,-3 18 96,13 2-512,8-1-481,7 2-63,4 2-193,-4 1-96,2 0-385,-13-4-1632,-7-5-3076,-2-3-12588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40.223"/>
    </inkml:context>
    <inkml:brush xml:id="br0">
      <inkml:brushProperty name="width" value="0.025" units="cm"/>
      <inkml:brushProperty name="height" value="0.025" units="cm"/>
    </inkml:brush>
  </inkml:definitions>
  <inkml:trace contextRef="#ctx0" brushRef="#br0">64 96 4484,'0'0'6647,"-9"1"-5489,-29 2 390,22 2 1092,16 1-1121,20 2-500,55-7-688,1-3 0,74-12 0,-98 9-288,-25 2-126,0 1-1,0 2 1,0 0-1,0 2 1,0 1 0,0 2-1,27 7 1,-41-9 71,-1 0-1,1-1 1,0 0 0,0-1 0,0-1 0,0 0 0,0-1 0,0 0 0,20-5 0,3-3-378,68-29 0,-68 24 424,71-20 0,-100 33 46,0-1 1,0 1-1,0 1 0,0-1 1,0 1-1,0 0 0,-1 1 1,1 0-1,0 0 0,0 0 1,0 1-1,0 0 1,-1 0-1,1 1 0,-1 0 1,0 0-1,0 1 0,9 5 1,-9-5-31,1 0-1,0 0 1,0-1 0,0 0 0,0-1 0,0 1 0,1-1 0,-1-1-1,1 1 1,-1-1 0,1-1 0,0 1 0,-1-1 0,1-1 0,0 1 0,8-3-1,12-3-212,-1-2 0,1-1 0,27-12-1,31-11-815,-85 32 973,-1 0 0,0 0 1,0 0-1,0 0 0,0 0 0,1 0 0,-1 0 1,0 0-1,0 0 0,0 0 0,1 0 0,-1 0 0,0 0 1,0 0-1,0 0 0,0 0 0,1 0 0,-1 0 1,0 0-1,0 0 0,0 0 0,0 0 0,1 0 1,-1 0-1,0 0 0,0 0 0,0 1 0,0-1 1,0 0-1,1 0 0,-1 0 0,0 0 0,0 0 1,0 1-1,0-1 0,0 0 0,0 0 0,0 0 1,0 0-1,0 1 0,0-1 0,0 0 0,1 0 1,-1 0-1,0 0 0,0 1 0,0-1 0,0 0 1,0 0-1,-1 1 0,-1 12 359,0-3-2170,3-3-3416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48.349"/>
    </inkml:context>
    <inkml:brush xml:id="br0">
      <inkml:brushProperty name="width" value="0.025" units="cm"/>
      <inkml:brushProperty name="height" value="0.025" units="cm"/>
    </inkml:brush>
  </inkml:definitions>
  <inkml:trace contextRef="#ctx0" brushRef="#br0">1841 132 5381,'0'0'1634,"-10"-2"-1181,-137-43 841,97 27-751,-2 2-1,0 2 1,-68-8 0,-282 14-344,66 5 1086,292 0-453,0 2-1,-82 10 1,106-6-810,0 1 0,1 1 1,-1 1-1,1 1 0,1 0 1,-1 1-1,1 2 1,-27 17-1,26-12-36,0 1 0,1 0 1,0 2-1,1 0 0,1 1 0,1 1 1,1 0-1,1 1 0,0 0 0,2 1 1,0 0-1,2 1 0,0 1 0,-8 37 1,3 9 42,2 0-1,4 0 1,2 130 0,6-165-102,2 1-1,1 0 1,2-1-1,1 1 1,2-2 0,1 1-1,19 44 1,-21-63 26,1 1 1,1-1-1,0 0 1,1-1-1,1 0 1,0-1-1,1 0 1,0-1 0,2 0-1,-1-1 1,1 0-1,1-1 1,0-1-1,0 0 1,1-1-1,21 8 1,-9-7 106,1-2 1,0 0-1,1-2 0,0-1 0,-1-2 1,2 0-1,-1-2 0,0-2 1,57-7-1,-23-4 47,0-2 0,0-3-1,90-37 1,25-21 336,-3-6 0,181-116 0,-288 153 324,-3-3-1,73-65 0,-114 89-469,-1 0 1,-2-2-1,0 0 1,-2-2-1,0 0 0,-2-1 1,-1-1-1,15-36 1,-27 52-161,0-1 0,-1 1 0,-1-1 0,0 0 0,0 0 0,-2-1 0,1 1 0,-2 0 0,-2-22 0,1 26-42,-1 0 1,0 0-1,-1 1 0,0-1 0,-1 1 0,0 0 0,0 0 0,-1 0 0,0 0 1,0 1-1,-1 0 0,0 0 0,-1 0 0,-9-7 0,0 0-68,-1 2-1,-1 0 1,0 1-1,0 1 1,-1 0-1,-1 2 1,0 0-1,-41-11 1,-5 4-1650,-103-11 1,84 15-1746,26 1-1287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49.394"/>
    </inkml:context>
    <inkml:brush xml:id="br0">
      <inkml:brushProperty name="width" value="0.025" units="cm"/>
      <inkml:brushProperty name="height" value="0.025" units="cm"/>
    </inkml:brush>
  </inkml:definitions>
  <inkml:trace contextRef="#ctx0" brushRef="#br0">1035 103 6726,'-9'-7'470,"-4"-4"-305,-1 0-1,0 1 1,-1 1-1,0 0 1,-1 1-1,0 1 1,0 0-1,-1 1 1,1 1-1,-20-3 1,16 6-66,0 0 0,0 2 0,0 0 0,0 2 0,0 0 0,0 1 1,0 1-1,0 1 0,-31 12 0,15-2-4,1 3 1,1 1-1,1 1 0,-33 26 1,29-18 81,2 1 0,1 1 0,1 3 0,2 0 0,1 2 0,-42 64 0,54-68 124,0 1 1,2 0-1,2 1 1,1 1 0,1 0-1,2 1 1,1 0-1,2 0 1,-2 38 0,6-31-237,2 1-1,2-1 1,1 1 0,3-1 0,1 0 0,2 0 0,20 58 0,-16-67-88,2-1 0,0 0 0,3-1 0,0-1-1,2-1 1,1 0 0,1-2 0,2 0 0,40 37 0,-43-46 11,1-2 0,1 0 0,1-1 0,0-1 0,1-1 0,0-2 0,1 0 0,0-1 0,1-2 0,0-1 0,0 0 0,1-2 0,0-1 0,43 0 0,-24-5 55,-1-1 0,1-3 1,-1-2-1,0-1 0,-1-3 0,0-1 0,79-35 0,-48 13 327,-1-3 0,-3-3 0,-1-3 0,-2-4-1,86-75 1,-119 90-156,-1-1 1,-2-1-1,-1-2 0,-2-1 0,-1-1 0,-3-2 1,-1 0-1,-1-2 0,-3 0 0,27-82 0,-40 101-163,-1 0-1,-2 0 0,0 0 1,-2-1-1,0 1 0,-3-36 1,0 49 28,0 1 1,-1-1 0,0 1 0,0 0 0,-1-1-1,-1 1 1,1 1 0,-1-1 0,-1 0 0,1 1-1,-2 0 1,1 0 0,-1 0 0,0 1 0,-1 0-1,1 0 1,-1 1 0,-12-9 0,1 4-53,0 0-1,-1 2 1,1 0 0,-2 1 0,1 1 0,-1 1-1,0 1 1,-32-5 0,-16 3-366,-87 2-1,-51-5-5393,158-1 1505,10-7-3476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50.190"/>
    </inkml:context>
    <inkml:brush xml:id="br0">
      <inkml:brushProperty name="width" value="0.025" units="cm"/>
      <inkml:brushProperty name="height" value="0.025" units="cm"/>
    </inkml:brush>
  </inkml:definitions>
  <inkml:trace contextRef="#ctx0" brushRef="#br0">0 778 10570,'64'-60'949,"2"2"1,3 3-1,2 4 0,3 2 1,112-54-1,605-276-527,-780 374-453,-5 2-3,0 0 0,1 1 0,-1 0-1,0 0 1,1 0 0,-1 0 0,11 0 0,-24 13-586,-28 17 754,26-23-124,0 2 0,0-1 0,1 1 0,1 0 0,-1 1 1,1 0-1,0 0 0,0 0 0,-9 18 0,16-25-15,0-1-1,-1 1 0,1 0 1,0-1-1,-1 1 0,1 0 1,0-1-1,0 1 0,0 0 1,0-1-1,0 1 1,0 0-1,0 0 0,0-1 1,0 1-1,0 0 0,0-1 1,1 1-1,-1 0 0,0-1 1,0 1-1,1 0 1,-1-1-1,0 1 0,1 0 1,-1-1-1,1 1 0,-1-1 1,1 1-1,0 0 0,23 9 165,-22-10-143,1 1 0,-1-1 0,1 1 0,-1 0 0,1 0 0,-1 0 0,0 0 0,1 1 0,-1-1 0,2 2 0,0 4 101,-1-1 0,0 1-1,0 0 1,-1 0-1,0 0 1,0 0 0,-1 1-1,1-1 1,-2 0-1,1 10 1,3 14 293,3 7-101,2 0 0,21 59 0,-22-78-314,0 0 0,1 0 0,2-1 0,-1 0-1,2-1 1,23 26 0,-12-21-111,-22-21-37,0-1 0,0 1 0,0 0 0,0 0 0,0-1 0,0 1 0,0-1 0,0 1 0,1-1 0,-1 1 0,0-1 0,0 0 1,0 0-1,0 1 0,1-1 0,-1 0 0,0 0 0,0 0 0,0 0 0,1 0 0,-1-1 0,0 1 0,0 0 0,2-1 0,6-9-5361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51.129"/>
    </inkml:context>
    <inkml:brush xml:id="br0">
      <inkml:brushProperty name="width" value="0.025" units="cm"/>
      <inkml:brushProperty name="height" value="0.025" units="cm"/>
    </inkml:brush>
  </inkml:definitions>
  <inkml:trace contextRef="#ctx0" brushRef="#br0">1 2709 9833,'11'-5'1020,"209"-94"2061,-102 40-3494,-3-4 0,156-115 0,-67 9 220,204-217 1,-88 76-117,-250 250 1239,3 3 1,1 4-1,118-64 0,259-102 168,-254 127-1326,1342-504 3174,-998 449-1847,-326 94-1103,-162 33-2090,-20 3-3526,-22 9 1381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51.494"/>
    </inkml:context>
    <inkml:brush xml:id="br0">
      <inkml:brushProperty name="width" value="0.025" units="cm"/>
      <inkml:brushProperty name="height" value="0.025" units="cm"/>
    </inkml:brush>
  </inkml:definitions>
  <inkml:trace contextRef="#ctx0" brushRef="#br0">1 160 10025,'0'0'5659,"10"-10"-4879,-3 3-669,1 0 1,0 1-1,1 0 1,-1 0 0,1 1-1,0 0 1,0 0 0,1 1-1,-1 0 1,17-4-1,112-22 701,278-23-1,-395 52-763,-8-1-60,1 1 0,-1 1-1,0 0 1,1 1 0,16 3 0,-28-3 18,0-1 0,0 1 0,0 0 0,1 0 1,-1 0-1,0 0 0,0 0 0,0 0 0,0 0 0,-1 0 1,1 1-1,0-1 0,0 1 0,-1 0 0,1-1 1,-1 1-1,1 0 0,-1 0 0,0 0 0,0 0 0,0 0 1,0 0-1,0 0 0,0 0 0,-1 1 0,1-1 0,-1 0 1,1 0-1,-1 1 0,0-1 0,0 0 0,0 1 0,0-1 1,0 0-1,-1 0 0,0 4 0,-3 6 103,0 0 1,0-1-1,-1 0 0,-1 0 0,0 0 1,0-1-1,-1 1 0,0-2 0,-1 1 1,0-1-1,-16 15 0,0 1 0,-80 88 40,-121 139-3383,182-198-1229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57.634"/>
    </inkml:context>
    <inkml:brush xml:id="br0">
      <inkml:brushProperty name="width" value="0.025" units="cm"/>
      <inkml:brushProperty name="height" value="0.025" units="cm"/>
    </inkml:brush>
  </inkml:definitions>
  <inkml:trace contextRef="#ctx0" brushRef="#br0">0 1 4644,'0'0'14606,"0"57"-12620,0-33-513,6 5-127,4 0-481,3 4-641,3-2-160,2-1-64,1-1 32,-4-3 0,4-1-32,-10-3-449,2-1-1056,-2-3-833,-9-1-1282,0-5-2946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4.593"/>
    </inkml:context>
    <inkml:brush xml:id="br0">
      <inkml:brushProperty name="width" value="0.025" units="cm"/>
      <inkml:brushProperty name="height" value="0.025" units="cm"/>
    </inkml:brush>
  </inkml:definitions>
  <inkml:trace contextRef="#ctx0" brushRef="#br0">47 21 15182,'0'0'10031,"10"-4"-9299,33-11-215,-42 14-500,0 1 0,1 0 0,-1 0 0,0-1 0,1 1 0,-1 0 0,0 0 0,0 0 0,1 0 1,-1 0-1,0 1 0,0-1 0,1 0 0,-1 1 0,0-1 0,0 1 0,0-1 0,1 1 0,-1-1 0,0 1 0,0 0 0,0-1 0,0 1 0,0 0 0,0 0 0,0 0 0,0 0 0,-1 0 0,1 0 0,0 0 0,-1 0 0,1 0 0,0 0 0,-1 1 0,1-1 0,-1 0 0,0 0 0,1 0 0,-1 1 0,0-1 0,0 0 0,0 1 0,0-1 0,0 0 0,0 0 0,0 1 0,-1 1 0,1 1 24,0 1 0,0 0-1,-1 0 1,0-1 0,0 1 0,0-1-1,-1 1 1,0-1 0,0 1 0,-3 6 0,0-7 43,1 1 1,-1 0 0,0-1 0,0 0 0,0 0 0,0 0 0,-1-1 0,1 0-1,-10 4 1,42-32-410,-19 21 190,1-1 0,0 1 0,1 1 0,17-5 0,-25 8 121,0-1-1,1 1 1,-1 0-1,0 0 1,0 0-1,1 0 1,-1 0-1,0 0 1,1 1-1,-1-1 0,4 2 1,-5-2 4,0 1-1,-1 0 1,1-1 0,0 1 0,0 0-1,0-1 1,-1 1 0,1 0 0,0 0-1,-1 0 1,1-1 0,0 1-1,-1 0 1,1 0 0,-1 0 0,0 0-1,1 0 1,-1 0 0,0 0 0,1 0-1,-1 0 1,0 0 0,0 1 0,0-1-1,0 2 1,-1 2 95,0 1-1,0 0 1,-1-1 0,1 1-1,-1 0 1,0-1 0,-1 0-1,1 0 1,-1 1 0,0-1 0,-1-1-1,1 1 1,-1 0 0,0-1-1,0 0 1,0 0 0,0 0-1,-1-1 1,0 1 0,-7 3-1,3-1 173,0-1 1,-1 0-1,1 0 0,-1-1 0,0 0 0,-1-1 0,1 0 1,0-1-1,-1 0 0,-15 1 0,24-3-919,15-8-8862,1 0 2125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57.978"/>
    </inkml:context>
    <inkml:brush xml:id="br0">
      <inkml:brushProperty name="width" value="0.025" units="cm"/>
      <inkml:brushProperty name="height" value="0.025" units="cm"/>
    </inkml:brush>
  </inkml:definitions>
  <inkml:trace contextRef="#ctx0" brushRef="#br0">0 218 13741,'0'0'7719,"73"-32"-6598,-30 12 193,4-4-866,2 0-352,1-1-96,-3 3-384,-11 1-577,-8 5-448,-8 4-770,-15 1-992,-5 1-2434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58.351"/>
    </inkml:context>
    <inkml:brush xml:id="br0">
      <inkml:brushProperty name="width" value="0.025" units="cm"/>
      <inkml:brushProperty name="height" value="0.025" units="cm"/>
    </inkml:brush>
  </inkml:definitions>
  <inkml:trace contextRef="#ctx0" brushRef="#br0">0 161 13389,'0'0'5765,"57"-32"-4195,-21 11-1122,9-1-224,-1 0-160,3 1-256,-2 3-1473,-3 3-1571,-8 6-2689</inkml:trace>
  <inkml:trace contextRef="#ctx0" brushRef="#br0" timeOffset="1">500 193 14125,'0'0'2691,"4"10"-289,-2-6-2261,1 2 190,0 1 1,0-1-1,0 0 0,1 0 1,0 0-1,9 10 0,-11-14-274,0 0 0,1 0 0,0 0-1,-1-1 1,1 1 0,0-1 0,0 1 0,0-1 0,0 0-1,0 0 1,0 0 0,0-1 0,1 1 0,-1-1 0,0 0-1,0 0 1,0 0 0,1 0 0,-1 0 0,0-1 0,4 0-1,-3 0-33,0-1-1,1 0 0,-1 1 1,0-1-1,0-1 0,0 1 1,0-1-1,-1 1 0,1-1 1,-1 0-1,1 0 0,-1-1 1,5-6-1,-4 5-1,-1 1 0,1 0 0,1 0 0,-1 0 0,0 0 0,1 1 0,9-6 0,-13 9 7,0 0 0,0-1 0,0 1 1,0 0-1,0 0 0,0 0 0,0 0 0,0 0 0,0 0 1,-1 1-1,1-1 0,0 0 0,0 0 0,0 1 1,0-1-1,0 1 0,0-1 0,-1 0 0,1 1 1,0-1-1,0 1 0,-1 0 0,1-1 0,0 1 0,-1 0 1,1-1-1,0 1 0,-1 0 0,1 0 0,-1 0 1,1-1-1,-1 1 0,0 0 0,1 1 0,16 41 651,-11-25-358,-1-8-358,15 29 475,-19-38-528,0 1 0,0-1-1,0 0 1,0 0 0,0 1-1,0-1 1,0 0 0,1 0-1,-1 0 1,0 0 0,1 0 0,-1 0-1,1-1 1,-1 1 0,1 0-1,-1-1 1,1 1 0,-1-1-1,1 0 1,-1 1 0,4-1-1,-4 0-100,-1-1 0,1 1 0,0 0 0,-1-1 0,1 1 0,-1-1 0,1 1 0,-1-1 0,1 1 0,-1-1 0,1 1 0,-1-1 0,1 0 1,-1 1-1,0-1 0,1 1 0,-1-1 0,0 0 0,0 1 0,1-1 0,-1 0 0,0 0 0,0 1 0,0-1 0,0 0 0,0 0 0,0 1 0,0-2 0,0-1-623,1-23-5721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58.886"/>
    </inkml:context>
    <inkml:brush xml:id="br0">
      <inkml:brushProperty name="width" value="0.025" units="cm"/>
      <inkml:brushProperty name="height" value="0.025" units="cm"/>
    </inkml:brush>
  </inkml:definitions>
  <inkml:trace contextRef="#ctx0" brushRef="#br0">24 29 12139,'-4'12'3956,"-1"3"-3324,1 0-1,1 0 0,0 0 1,1 1-1,1-1 1,0 0-1,1 1 0,0-1 1,2 1-1,5 27 0,2-21-465,2-1-1,0 0 1,1 0-1,1-1 0,20 24 1,-20-29-150,-1 0 0,-1 1 0,0 0 0,-1 1 0,-1 0 0,-1 1 0,0 0 0,8 31 1,-16-38 169,-4-11-99,-14-21-147,-17-38-548,26 43 306,-6-9-670,-18-44-1,30 63 1006,1 0-1,0 0 0,0 0 1,1 0-1,0 0 0,0-1 1,0 1-1,1 0 0,-1-1 1,2 1-1,-1 0 0,1-1 1,2-10-1,-1 13 41,0 1 1,0-1-1,0 1 0,0 0 1,1 0-1,-1 0 1,1 0-1,0 0 0,0 1 1,0-1-1,6-3 1,44-24 191,-22 13-205,-16 9-25,-1-2-1,-1 1 0,0-2 1,24-23-1,-35 31-16,1 0 0,-1 1 0,1-1-1,-1-1 1,0 1 0,0 0 0,0 0 0,0-1 0,-1 1-1,1-1 1,-1 1 0,0-1 0,0 0 0,0 1-1,-1-1 1,1 0 0,-1 0 0,0 0 0,0 1 0,0-1-1,-1 0 1,1 0 0,-1 0 0,0 1 0,0-1-1,0 0 1,-1 1 0,-2-6 0,3 7-14,0 1 0,0-1 0,0 1 0,0-1 0,0 1 0,0 0 0,0-1 0,-1 1 0,1 0 0,0 0 0,-1 0 1,1 0-1,-1 0 0,1 0 0,-1 0 0,1 1 0,-1-1 0,0 0 0,1 1 0,-1-1 0,0 1 0,0 0 0,1 0 0,-1 0 0,0 0 0,0 0 0,1 0 0,-1 0 0,0 0 0,0 1 0,1-1 0,-1 0 1,0 1-1,1 0 0,-1-1 0,-2 3 0,0-1 8,1 0 0,-1 1 0,0-1 0,1 1 1,0 0-1,0 0 0,0 0 0,0 1 0,0-1 1,0 1-1,1-1 0,0 1 0,-3 7 0,0 3 136,1 0-1,0 0 1,1 0-1,1 1 0,1-1 1,0 1-1,0-1 1,2 1-1,0-1 1,0 0-1,1 1 1,5 14-1,-6-23-216,1 0 0,0 0 0,0-1 0,1 1 0,-1-1 0,1 1 0,0-1-1,1 0 1,-1 0 0,1 0 0,0-1 0,0 0 0,1 1 0,-1-1 0,1-1 0,0 1 0,0-1 0,0 1 0,0-2 0,1 1 0,-1 0 0,1-1 0,-1 0-1,1-1 1,0 1 0,0-1 0,0 0 0,0 0 0,0-1 0,12 0 0,-15 0-460,1-1-1,-1 1 1,0 0-1,0-1 1,0 0-1,0 0 1,0 0-1,0 0 1,0 0-1,0-1 1,0 1-1,0-1 1,-1 0-1,1 0 1,4-4-1,16-17-7451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59.644"/>
    </inkml:context>
    <inkml:brush xml:id="br0">
      <inkml:brushProperty name="width" value="0.025" units="cm"/>
      <inkml:brushProperty name="height" value="0.025" units="cm"/>
    </inkml:brush>
  </inkml:definitions>
  <inkml:trace contextRef="#ctx0" brushRef="#br0">48 267 15118,'0'0'2344,"-8"11"-1,5-6-2047,-26 46 1741,28-49-1949,0 1 0,0-1 1,0 1-1,0-1 0,1 1 0,-1 0 0,1-1 1,-1 1-1,1 0 0,0-1 0,0 1 1,0 0-1,0-1 0,1 1 0,-1 0 0,1-1 1,-1 1-1,1-1 0,0 1 0,0-1 0,0 1 1,3 3-1,-1-3-70,0-1 0,0 0 0,0 0 0,0-1 0,0 1 0,0-1 0,0 1 0,1-1 0,-1 0 0,0 0 0,1-1 0,-1 1 0,1-1 0,6 1 0,-8-1-64,1 0 0,-1 0 0,1 0 0,-1 0 0,1 0 0,-1 0 0,1-1 0,-1 1 1,1-1-1,-1 0 0,1 1 0,-1-1 0,0-1 0,1 1 0,-1 0 0,0 0 0,0-1 1,0 1-1,0-1 0,3-3 0,0-8 61,-2-1 1,1 0-1,-2 0 0,0 0 1,0-1-1,-1 1 0,-3-27 1,2 48 0,0 1 0,0 0 0,0-1 0,1 1 0,0-1 0,1 1 0,0-1 0,0 1 0,4 9 0,-4-15-79,-1 1 0,1-1 0,-1 0 1,1 1-1,0-1 0,0 0 0,0 0 1,0 0-1,0 0 0,0 0 0,0-1 0,1 1 1,-1-1-1,1 1 0,-1-1 0,1 0 1,0 0-1,-1 0 0,1-1 0,0 1 1,0 0-1,-1-1 0,1 0 0,0 0 0,0 0 1,0 0-1,-1 0 0,6-1 0,-5 0-29,0 0 0,0-1 0,0 1 0,0-1-1,0 1 1,-1-1 0,1 0 0,0 0 0,-1 0 0,0 0-1,1-1 1,-1 1 0,0-1 0,0 1 0,0-1-1,-1 0 1,1 1 0,-1-1 0,0 0 0,1 0 0,-1 0-1,1-6 1,3-8-61,-1 0 1,4-30-1,-4 12 190,-1-1 1,-2 0-1,-6-53 0,-10 53 98,3 28 577,11 8-654,0 0 0,1 1 0,-1-1 0,0 1 0,1-1 1,-1 0-1,1 1 0,-1 0 0,1-1 0,-1 1 0,1-1 1,-1 1-1,1 0 0,-1-1 0,1 1 0,0 0 0,-1-1 1,1 1-1,0 0 0,0 0 0,-1-1 0,1 1 0,0 1 1,-5 19 210,2 0 1,0 0-1,1 0 1,1 1 0,1-1-1,1 0 1,1 1-1,0-1 1,2 0-1,1 0 1,11 33 0,-15-51-265,26 55 18,-25-55-21,-1-1 1,1 1 0,-1 0-1,1-1 1,0 1-1,0-1 1,0 0-1,1 0 1,-1 1 0,1-2-1,-1 1 1,1 0-1,-1 0 1,1-1 0,0 1-1,0-1 1,3 1-1,-6-2 9,1 0 0,0 0-1,-1 0 1,1 0 0,-1 0-1,1 0 1,0 0 0,-1-1-1,1 1 1,-1 0 0,1 0-1,-1-1 1,1 1 0,-1 0-1,1 0 1,-1-1 0,1 1-1,-1-1 1,1 1 0,-1 0-1,0-1 1,1 1 0,-1-1-1,1 1 1,-1-1 0,0 1-1,0-1 1,1 0 0,-1 1-1,0-1 1,0 1 0,0-1-1,0 1 1,0-1 0,1 0-1,-1 1 1,0-2 0,0-27 181,0 22-160,1-14 3,-2-1 0,0 1 1,-1 0-1,-1 0 0,-1 0 0,-8-23 0,14 46-15,0-1 0,1 1 0,-1-1 0,1 1-1,-1-1 1,1 0 0,-1 0 0,1 0 0,0-1 0,-1 1 0,1-1 0,5 1 0,42 5-7,-46-6-13,0 0 0,0 0 1,0-1-1,0 1 0,0-1 0,-1 1 0,1-1 0,0-1 0,0 1 1,-1 0-1,1-1 0,-1 0 0,1 0 0,-1 0 0,0 0 1,0 0-1,0-1 0,0 1 0,0-1 0,0 0 0,-1 0 0,1 0 1,-1 0-1,0 0 0,0 0 0,0-1 0,0 1 0,-1-1 0,1 0 1,-1 1-1,0-1 0,0 0 0,0 0 0,-1 0 0,1-6 0,-1 21 60,-1 5 181,2 0-1,0 0 1,5 29-1,-5-42-304,-1 0 0,1 0 0,0-1 0,0 1 0,0 0 0,0 0 0,0 0 1,0-1-1,1 1 0,0-1 0,-1 1 0,1-1 0,0 0 0,0 1 0,0-1 0,1 0 0,-1 0 0,0-1 0,1 1 0,-1 0 0,1-1 0,0 1 0,-1-1 0,1 0 1,0 0-1,0 0 0,5 1 0,-7-2-99,-1 0 0,1 0 1,-1 0-1,0 0 0,1 0 1,-1 0-1,1 0 0,-1 0 1,1 0-1,-1 0 0,0 0 1,1 0-1,-1-1 0,1 1 1,-1 0-1,1 0 0,-1 0 1,0-1-1,1 1 0,-1 0 1,0 0-1,1-1 0,-1 1 1,0 0-1,1-1 0,-1 1 1,0 0-1,1-1 0,-1 1 1,0 0-1,0-1 0,0 1 1,1-1-1,-1 1 0,0-1 1,4-15-5524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7:59.987"/>
    </inkml:context>
    <inkml:brush xml:id="br0">
      <inkml:brushProperty name="width" value="0.025" units="cm"/>
      <inkml:brushProperty name="height" value="0.025" units="cm"/>
    </inkml:brush>
  </inkml:definitions>
  <inkml:trace contextRef="#ctx0" brushRef="#br0">0 0 15919,'0'0'3619,"16"61"-3458,-3-43-97,8-1-160,-3-2-1698,4-3-2530,-4-2-2050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0.365"/>
    </inkml:context>
    <inkml:brush xml:id="br0">
      <inkml:brushProperty name="width" value="0.025" units="cm"/>
      <inkml:brushProperty name="height" value="0.025" units="cm"/>
    </inkml:brush>
  </inkml:definitions>
  <inkml:trace contextRef="#ctx0" brushRef="#br0">27 147 8840,'0'0'14975,"-4"8"-14399,3-6-501,-15 26 124,15-26-179,1 0-1,-1-1 1,0 1-1,1 0 1,-1 0-1,1-1 1,-1 1-1,1 0 1,0 0-1,0 0 0,0 0 1,0 0-1,0-1 1,0 1-1,0 0 1,1 0-1,0 3 1,0-5-15,0 1 0,0-1 1,1 1-1,-1-1 1,0 1-1,0-1 1,1 1-1,-1-1 0,0 0 1,0 0-1,1 0 1,-1 0-1,0 0 0,1 0 1,-1 0-1,0 0 1,1 0-1,-1-1 0,0 1 1,2-1-1,26-8-641,-19 4 508,0 1 0,0 1 1,0-1-1,0 2 1,1-1-1,-1 2 0,1-1 1,0 1-1,15 1 1,-22 0-390,0 0 0,0-1 1,-1 0-1,1 0 1,0 0-1,0 0 1,0 0-1,-1-1 1,1 0-1,-1 1 0,1-1 1,-1-1-1,0 1 1,0 0-1,0-1 1,4-4-1,11-11-3989</inkml:trace>
  <inkml:trace contextRef="#ctx0" brushRef="#br0" timeOffset="1">343 0 14189,'0'0'6844,"-9"2"-5797,5-2-1044,-38 12 1445,40-11-1424,1 0 0,-1 0 0,0 0 0,1 0 0,-1 0 0,1 0 0,-1 0-1,1 1 1,-1-1 0,1 1 0,0-1 0,0 1 0,0-1 0,0 1 0,0 0 0,0-1 0,0 1 0,1 0 0,-1 0 0,1 0 0,-1-1 0,1 1 0,-1 0 0,1 4-1,1-5-99,-1 1-1,1-1 0,0 1 0,0-1 0,0 0 0,0 0 0,0 1 0,0-1 0,0 0 0,0 0 0,0 0 0,0 0 0,1 0 0,-1 0 1,0-1-1,1 1 0,-1 0 0,1-1 0,-1 1 0,1-1 0,-1 1 0,1-1 0,1 1 0,46 10-968,-39-10 878,-2 1 257,0 0 0,0 0 0,0 0 1,-1 1-1,12 5 0,-18-7 6,-1 0 0,1-1 0,0 1-1,0-1 1,0 1 0,0 0 0,0 0 0,-1 0-1,1-1 1,0 1 0,-1 0 0,1 0 0,-1 0-1,1 0 1,-1 0 0,1 0 0,-1 0 0,1 0-1,-1 2 1,0-1 25,0-1-1,-1 1 0,1-1 1,0 1-1,-1-1 1,1 1-1,-1-1 1,0 1-1,1-1 1,-1 0-1,0 1 0,0-1 1,0 0-1,0 0 1,0 0-1,0 1 1,0-1-1,-3 1 0,0 2 131,0-1 0,0 0 0,-1 0 0,0 0 0,1 0-1,-11 3 1,13-5-587,-1 0 0,1-1-1,-1 1 1,1-1 0,-1 1 0,1-1-1,-1 0 1,1 0 0,-1 0 0,-3-1-1,-3-3-4862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1.123"/>
    </inkml:context>
    <inkml:brush xml:id="br0">
      <inkml:brushProperty name="width" value="0.025" units="cm"/>
      <inkml:brushProperty name="height" value="0.025" units="cm"/>
    </inkml:brush>
  </inkml:definitions>
  <inkml:trace contextRef="#ctx0" brushRef="#br0">101 71 6374,'0'0'4991,"-4"-10"-2289,-13-31-167,16 39-2381,1 1 0,-1 0 0,1 0 0,-1-1 0,1 1 0,-1 0 0,0 0 0,0 0 1,0 0-1,0 0 0,0 0 0,0 0 0,0 0 0,0 0 0,0 0 0,0 1 0,-2-2 0,3 2-107,-1 0 1,1 0-1,-1 1 1,1-1-1,-1 0 1,1 0-1,-1 0 1,1 1-1,-1-1 1,1 0-1,-1 0 1,1 1 0,-1-1-1,1 0 1,0 1-1,-1-1 1,1 1-1,0-1 1,-1 0-1,1 1 1,0-1-1,-1 1 1,1-1-1,0 1 1,0-1-1,0 1 1,-1 0-1,-9 43 395,10-42-438,-5 40 603,3 0 0,1 0-1,2 0 1,2-1 0,13 71 0,-9-81-401,0-1 0,3 0-1,0 0 1,2-2 0,1 1 0,1-1-1,1-1 1,25 33 0,-37-55-186,1 0 0,0-1 0,0 1-1,0-1 1,0 1 0,1-1 0,-1-1 0,1 1 0,0-1 0,6 4 0,-17-33 1053,-29-29-1313,-2 1 0,-87-96 0,91 111 154,101 35-2546,66 2-5365,-85-6 2322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1.470"/>
    </inkml:context>
    <inkml:brush xml:id="br0">
      <inkml:brushProperty name="width" value="0.025" units="cm"/>
      <inkml:brushProperty name="height" value="0.025" units="cm"/>
    </inkml:brush>
  </inkml:definitions>
  <inkml:trace contextRef="#ctx0" brushRef="#br0">130 48 8584,'0'0'4233,"-8"-6"-613,2 2-3234,0 0 1,0 1-1,0-1 0,0 1 1,-1 0-1,1 1 0,-1-1 1,-8 0-1,13 2-343,0 1 0,0 0-1,0 0 1,0 0 0,0 0 0,1 0 0,-1 0-1,0 0 1,0 1 0,0-1 0,0 1 0,0-1-1,0 1 1,0 0 0,1-1 0,-1 1-1,0 0 1,1 1 0,-1-1 0,0 0 0,1 0-1,0 1 1,-1-1 0,1 0 0,0 1 0,-1 0-1,1-1 1,0 1 0,0 0 0,0-1 0,1 1-1,-1 0 1,0 0 0,1 0 0,-1 0 0,1-1-1,0 1 1,-1 0 0,1 0 0,0 2 0,-1 0 5,1 0 0,-1 0 0,1-1 1,0 1-1,0 0 0,0 0 0,1-1 1,-1 1-1,1 0 0,0 0 0,0-1 1,0 1-1,1-1 0,-1 1 0,1-1 1,0 1-1,0-1 0,0 0 0,0 0 1,0 0-1,5 4 0,-5-6-8,1 1-1,0 0 0,0-1 0,0 1 0,0-1 1,0 0-1,0 0 0,0 0 0,1 0 1,-1 0-1,0-1 0,0 0 0,1 0 1,-1 0-1,0 0 0,1 0 0,-1 0 1,0-1-1,0 0 0,1 0 0,-1 1 0,0-2 1,0 1-1,0 0 0,5-4 0,-3 2 14,0-1-1,1-1 1,-1 1-1,-1-1 0,1 1 1,-1-2-1,0 1 0,0 0 1,0-1-1,-1 1 0,0-1 1,4-10-1,-3 7-815,0 0 0,-1 0 0,0 0 0,-1 0 0,2-14 0,3 48-990,3-11-2734,-2-7-190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1.829"/>
    </inkml:context>
    <inkml:brush xml:id="br0">
      <inkml:brushProperty name="width" value="0.025" units="cm"/>
      <inkml:brushProperty name="height" value="0.025" units="cm"/>
    </inkml:brush>
  </inkml:definitions>
  <inkml:trace contextRef="#ctx0" brushRef="#br0">24 69 9961,'-2'-10'1196,"0"-1"-583,2 7-278,-1 0 0,1 0 0,-1 0 0,0 0 0,0 1 0,0-1 0,-1 0 0,1 1 0,-1-1 0,-3-5 0,3 13 3510,0 25-3260,2-10-337,2 0-1,0 0 1,1 0-1,1-1 1,1 0-1,0 1 1,1-1-1,2-1 1,-1 0-1,2 0 1,0 0-1,1-1 1,16 20-1,-25-34-240,1-1 0,-1 1 0,0-1 0,0 0 0,1 1 0,-1-1 0,1 0-1,-1 0 1,1 0 0,-1 0 0,1 0 0,0 0 0,0 0 0,-1-1 0,1 1 0,0-1 0,0 1 0,3 0 0,-4-2 7,0 1 0,0 0 0,0-1 0,0 1 0,0-1 0,0 1 0,0-1 0,0 1 0,0-1 0,0 0 1,-1 0-1,1 1 0,0-1 0,0 0 0,-1 0 0,1 0 0,0 0 0,-1 0 0,1 0 0,-1 0 0,1 0 0,0-1 0,1-6 40,1 0-1,-2-1 0,1 1 0,-1 0 0,0-1 0,0-9 1,-1 0-23,1 13-282,-1 0 0,1 0-1,-1-1 1,-1 1 0,1 0-1,-1 0 1,1 0 0,-2 0-1,1 0 1,0 0 0,-4-8-1,5 13 232,0 0 0,-1 0-1,1-1 1,0 1 0,0 0-1,0 0 1,0 0 0,0-1 0,0 1-1,0 0 1,-1 0 0,1 0-1,0 0 1,0 0 0,0-1-1,0 1 1,-1 0 0,1 0-1,0 0 1,0 0 0,0 0-1,-1 0 1,1 0 0,0 0-1,0 0 1,0-1 0,-1 1 0,1 0-1,0 0 1,0 0 0,0 0-1,-1 0 1,1 0 0,0 0-1,0 1 1,-1-1 0,1 0-1,0 0 1,0 0 0,0 0-1,-1 0 1,1 0 0,0 0-1,0 0 1,0 0 0,0 1 0,-1-1-1,-4 13-308,3 16 235,1-20 81,1 0-1,1-1 1,0 1 0,0 0 0,4 14 0,-4-21 26,0 0 0,0 0 0,0 0 0,0 0 0,0 0 0,0 0 0,0-1 0,1 1 0,-1 0 0,1-1 0,-1 1 0,1-1 0,-1 0 0,1 1 0,0-1 0,0 0 0,0 0 0,0 0 0,0 0 0,0 0 0,0-1 0,0 1 0,0-1 0,0 1 1,0-1-1,0 0 0,0 0 0,4 0 0,-3 0-398,26-3 2303,-20-4-3437,-5-8-6861,-4 6-3348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2.192"/>
    </inkml:context>
    <inkml:brush xml:id="br0">
      <inkml:brushProperty name="width" value="0.025" units="cm"/>
      <inkml:brushProperty name="height" value="0.025" units="cm"/>
    </inkml:brush>
  </inkml:definitions>
  <inkml:trace contextRef="#ctx0" brushRef="#br0">33 1 17104,'0'0'2835,"3"8"-2456,138 300 3471,-113-253-4006,-40-69-11109,-13-7 5438,-46-34 5394,-14-13 7820,74 56-4670,12 6-260,23 5 112,-9 1-3067,71 1-138,-42 0-2066,-1 0-3377,-8-1 623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5.377"/>
    </inkml:context>
    <inkml:brush xml:id="br0">
      <inkml:brushProperty name="width" value="0.025" units="cm"/>
      <inkml:brushProperty name="height" value="0.025" units="cm"/>
    </inkml:brush>
  </inkml:definitions>
  <inkml:trace contextRef="#ctx0" brushRef="#br0">125 63 4292,'0'0'1303,"9"-6"3282,7-8-2846,17-12 1879,-10 10 2674,-21 16-3901,-3 2-533,-8 17-1416,-1-1 0,0-1 0,-2 0 0,-20 26-1,4-7-354,-14 23-168,-18 25-4814,57-90-4634,3-12 3315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2.957"/>
    </inkml:context>
    <inkml:brush xml:id="br0">
      <inkml:brushProperty name="width" value="0.025" units="cm"/>
      <inkml:brushProperty name="height" value="0.025" units="cm"/>
    </inkml:brush>
  </inkml:definitions>
  <inkml:trace contextRef="#ctx0" brushRef="#br0">89 173 8072,'0'0'12064,"-10"-2"-10462,6 1-1504,0 0 0,0 0 0,0 1 0,0 0 0,0 0 0,0 0 1,0 0-1,0 0 0,-5 2 0,7-1-33,0 0 1,0 0-1,0 0 0,0 1 1,0-1-1,0 0 0,1 1 1,-1-1-1,1 1 0,-1 0 1,1 0-1,-1-1 0,1 1 1,0 0-1,0 0 0,0 0 1,0 0-1,0 0 0,1 0 1,-1 0-1,0 1 0,1-1 1,0 0-1,-1 0 0,1 4 1,0-3-25,-1 0-1,1 0 1,-1 0 0,1 1 0,0-1-1,0 0 1,1 0 0,-1 0 0,1 0-1,-1 0 1,1 1 0,0-1 0,0 0-1,1-1 1,-1 1 0,0 0 0,1 0-1,0 0 1,3 3 0,-2-3-30,1-1 1,-1 0-1,0 0 1,1 0-1,0 0 1,-1-1-1,1 1 0,0-1 1,0 0-1,0 0 1,0-1-1,-1 1 1,1-1-1,0 0 1,6 0-1,22 0-359,-1-2-1,0-1 1,51-11 0,-82 13 476,1 1 0,-1-1 0,0 1 1,1 0-1,-1-1 0,0 1 0,0-1 0,1 1 1,-1-1-1,0 1 0,0-1 0,0 1 0,0-1 1,0 1-1,1-1 0,-1 1 0,0-1 1,0 0-1,0 1 0,-1-1 0,1 1 0,0-1 1,0 1-1,0-1 0,0 1 0,0-1 0,-1 1 1,1-1-1,0 1 0,0 0 0,-1-1 1,1 1-1,0-1 0,-1 1 0,1-1 0,0 1 1,-1 0-1,1-1 0,-1 1 0,1 0 0,0 0 1,-1-1-1,-26-30 286,17 20-165,4 3-373,1 1 0,-1 0 0,2-1-1,-1 0 1,1 0 0,0-1 0,1 1-1,0-1 1,0 0 0,-2-15 0,6 23 96,-1 0 1,1 0-1,0 1 1,0-1-1,0 0 1,0 1-1,0-1 1,0 1-1,0-1 1,0 1-1,0 0 1,0-1-1,0 1 1,0 0-1,0 0 1,0 0-1,0-1 1,0 1-1,0 0 1,0 1-1,0-1 1,1 0 0,38 0-98,-29 1 81,39 1 24,-34-1-125,0 0 1,0 0 0,-1-2-1,1 0 1,0 0 0,0-2 0,22-6-1,-36 9 168,0-1-1,-1 1 0,1-1 1,0 0-1,-1 0 0,1 0 1,-1 0-1,1 0 0,-1 0 1,1 0-1,-1 0 0,0-1 0,1 1 1,-1 0-1,0-1 0,0 1 1,0-1-1,0 0 0,0 1 1,-1-1-1,1 0 0,0 1 1,-1-1-1,1 0 0,-1 0 0,0 1 1,1-1-1,-1 0 0,0 0 1,0 0-1,0 0 0,0 1 1,-1-1-1,1 0 0,0 0 1,-1 0-1,1 1 0,-1-1 0,0 0 1,0-1-1,-1 0-4,1 0 0,-1 1-1,0-1 1,0 1 0,0 0-1,0 0 1,0-1 0,0 1 0,-1 1-1,1-1 1,-1 0 0,1 0-1,-1 1 1,0 0 0,1-1 0,-1 1-1,0 0 1,0 0 0,0 1-1,0-1 1,0 0 0,0 1 0,-5 0-1,6 0-12,0 1 1,0 0-1,0-1 0,0 1 0,0 0 0,1 0 0,-1 0 0,0 0 0,0 1 0,1-1 0,-1 0 1,1 1-1,-1-1 0,1 1 0,0 0 0,-1-1 0,1 1 0,0 0 0,0 0 0,0 0 1,0-1-1,1 1 0,-1 0 0,0 0 0,1 0 0,0 0 0,-1 3 0,0-3 9,1 1-1,-1-1 1,1 1 0,0-1-1,0 0 1,-1 1 0,2-1-1,-1 1 1,0-1-1,0 0 1,1 1 0,-1-1-1,1 0 1,0 1 0,0-1-1,0 0 1,0 0-1,0 0 1,0 0 0,0 0-1,1 0 1,-1 0 0,3 2-1,2-1 9,0 0 0,0-1 1,0 1-1,0-1 0,0-1 0,0 1 0,1-1 0,-1 0 0,0-1 0,1 0 1,-1 0-1,1 0 0,-1 0 0,1-1 0,7-2 0,3-1-107,0 0-1,-1-1 0,1-1 0,20-11 0,-11 1-56,-20 12 150,-1 1-1,1-1 1,0 1 0,0 0 0,0 0 0,0 1 0,1-1 0,-1 2-1,8-3 1,1 54 1658,-13-48-1642,0 0 0,0 0 1,0-1-1,1 1 0,-1 0 0,1-1 0,-1 1 1,1-1-1,0 0 0,-1 0 0,1 0 0,0 0 1,0-1-1,0 1 0,0-1 0,0 1 1,0-1-1,-1 0 0,1 0 0,0 0 0,0-1 1,0 1-1,0-1 0,0 0 0,3-1 0,8-3-382,0 0 0,0-2-1,22-13 1,-16 9-899,-4 7 220,-10 6-2100,1-1-5901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4.013"/>
    </inkml:context>
    <inkml:brush xml:id="br0">
      <inkml:brushProperty name="width" value="0.025" units="cm"/>
      <inkml:brushProperty name="height" value="0.025" units="cm"/>
    </inkml:brush>
  </inkml:definitions>
  <inkml:trace contextRef="#ctx0" brushRef="#br0">125 262 15278,'-4'-3'243,"0"1"-1,0 0 0,0 0 0,-1 0 0,1 1 1,0-1-1,-1 1 0,1 0 0,-1 1 0,1-1 1,-1 1-1,0 0 0,1 0 0,-1 0 0,-4 1 0,6-1-187,1 0 0,0 1 1,0-1-1,0 0 0,0 1 0,-1 0 0,1-1 0,0 1 0,0 0 0,0 0 0,0 0 0,1 0 0,-1 1 0,0-1 0,0 0 0,1 1 0,-1 0 0,1-1 0,-1 1 0,1 0 0,0-1 0,-1 1 0,1 0 0,0 0 0,0 0 0,0 0 0,1 0 0,-1 0 0,0 0 0,1 1 0,0-1 0,-1 4 0,1-6-26,0 1 0,1-1 0,-1 1-1,0-1 1,1 1 0,-1-1 0,0 0 0,1 1 0,-1-1-1,0 0 1,1 1 0,-1-1 0,1 0 0,-1 1 0,1-1-1,-1 0 1,1 0 0,-1 1 0,1-1 0,-1 0-1,1 0 1,-1 0 0,1 0 0,-1 0 0,1 0 0,-1 0-1,1 0 1,-1 0 0,1 0 0,-1 0 0,1 0-1,-1 0 1,1 0 0,-1 0 0,1-1 0,-1 1 0,1 0-1,-1 0 1,1-1 0,0 1 0,23-10 1159,-13 3-1006,0-1-1,-1 0 1,0 0-1,-1-1 1,0-1-1,0 0 1,-1 0-1,0 0 1,-1-1-1,10-19 1,-4 1 440,0 0 0,-2 0 0,8-37 0,-26 97-678,2 2 1,1-1 0,2 0 0,1 1 0,5 51 0,-3-78 61,1 1 1,0 0 0,0-1 0,0 0 0,1 0-1,0 0 1,0 0 0,1 0 0,0 0-1,0-1 1,0 1 0,0-1 0,1 0 0,10 8-1,-13-12 14,0 1 0,1 0 0,-1-1 0,0 1 0,1-1 0,-1 0 0,0 0 0,1 0 0,0 0 0,-1 0 0,1 0 0,0-1 0,-1 1 0,1-1 0,0 0 0,-1 0 0,1 0 0,0 0 0,0 0 0,-1-1 0,1 1 0,0-1 0,-1 0 0,1 0 0,-1 0 0,1 0 0,-1 0 0,1 0 0,-1-1 0,0 1 0,0-1 0,1 1 0,-1-1 0,0 0 0,-1 0 0,1 0 0,0 0 0,2-5 0,1-2 23,0 0 1,-1 0 0,0-1-1,-1 1 1,0-1 0,0 0-1,-1 0 1,0 0 0,-1 0-1,0-1 1,-1 1 0,-1-18-1,1 24-29,0 3-14,0-1 0,0 1 0,0 0 0,0 0 0,0 0 0,0 0 0,0 0 0,0 0 0,0-1 0,0 1-1,-1 0 1,1 0 0,0 0 0,-1 0 0,1 0 0,-1 0 0,1 0 0,-1 0 0,1 0 0,-1 0 0,0 0 0,0 0-1,1 1 1,-1-1 0,0 0 0,0 0 0,0 1 0,0-1 0,0 0 0,0 1 0,0-1 0,0 1 0,-2-1 0,2 1-11,-1 1 0,1-1 0,0 1 0,-1-1 1,1 1-1,0-1 0,0 1 0,0 0 1,-1-1-1,1 1 0,0 0 0,0 0 1,0 0-1,0 0 0,0 0 0,0 0 1,0 0-1,1 1 0,-1-1 0,0 0 0,1 0 1,-1 1-1,1-1 0,-1 0 0,1 1 1,-1-1-1,1 2 0,-1 0 7,0 0-1,0 0 1,0 0 0,0 0 0,1 0-1,-1-1 1,1 1 0,0 0-1,0 0 1,0 0 0,0 0-1,1 0 1,-1 0 0,1 0-1,-1 0 1,1 0 0,0 0-1,0 0 1,1-1 0,-1 1 0,0 0-1,1-1 1,0 0 0,2 4-1,1-3 6,-1 0 0,1 0 0,0-1 0,0 1-1,0-1 1,0-1 0,0 1 0,0-1 0,0 1 0,0-2 0,1 1-1,-1 0 1,7-1 0,11 1-65,-7 1-81,1-1 0,-1 0-1,1-2 1,30-3 0,-45 2 223,0 1 1,-1 0-1,1 0 0,-1-1 1,0 1-1,1 0 1,-1-1-1,0 1 0,0-1 1,0 0-1,0 1 0,0-1 1,0 0-1,0 0 1,-1 0-1,1 0 0,0 0 1,-1 1-1,0-1 0,1 0 1,-1 0-1,0-2 1,2-51 1185,-2 48-1165,0-16 2,-1 0 0,-2 0 1,0 0-1,-1 1 1,-9-28-1,13 50-161,0-1-1,0 1 1,0-1 0,0 1-1,0-1 1,0 1-1,1-1 1,-1 1 0,0-1-1,0 1 1,0-1-1,1 1 1,-1 0 0,0-1-1,1 1 1,-1-1-1,0 1 1,1 0 0,-1-1-1,0 1 1,1 0-1,-1 0 1,1-1 0,-1 1-1,0 0 1,1 0-1,-1-1 1,1 1 0,-1 0-1,1 0 1,-1 0-1,1 0 1,-1 0 0,1 0-1,-1 0 1,1 0-1,-1 0 1,1 0 0,-1 0-1,1 0 1,29 0-1827,-23 1 1248,77-3-8580,-36-6-2109</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4.907"/>
    </inkml:context>
    <inkml:brush xml:id="br0">
      <inkml:brushProperty name="width" value="0.025" units="cm"/>
      <inkml:brushProperty name="height" value="0.025" units="cm"/>
    </inkml:brush>
  </inkml:definitions>
  <inkml:trace contextRef="#ctx0" brushRef="#br0">1 283 13901,'0'0'2749,"12"-3"-1270,2-2-1182,0 0 0,-1-1-1,0-1 1,0 0 0,0-1 0,-1 0-1,0-1 1,-1 0 0,0-1-1,0 0 1,15-20 0,-17 19-190,-1 3-32,0-1 0,-1 0 0,0 0 1,-1 0-1,0-1 0,0 0 0,-1-1 0,0 1 0,-1-1 0,0 0 0,-1 0 0,3-13 1,-6 24-74,0 0 1,0-1 0,0 1 0,0 0 0,0-1 0,0 1 0,0-1 0,0 1 0,0 0 0,0-1 0,0 1 0,0-1 0,0 1-1,0 0 1,0-1 0,0 1 0,0-1 0,0 1 0,-1 0 0,1-1 0,0 1 0,0 0 0,0-1 0,-1 1 0,1 0-1,0-1 1,0 1 0,-1 0 0,1-1 0,0 1 0,-1 0 0,1 0 0,0 0 0,-1-1 0,1 1 0,-1 0 0,1 0 0,0 0-1,-1 0 1,1 0 0,0 0 0,-1-1 0,1 1 0,-1 0 0,1 0 0,0 0 0,-1 0 0,1 1 0,-1-1 0,1 0-1,0 0 1,-1 0 0,1 0 0,-1 0 0,1 0 0,-1 1 0,0 0-23,-1-1 0,0 1-1,1 0 1,0 0 0,-1 0 0,1 0 0,-1 0-1,1 1 1,0-1 0,0 0 0,0 1 0,-2 1-1,-1 7 3,1-1 0,0 1-1,1 0 1,0 0-1,0 0 1,1 0 0,0 0-1,2 20 1,1-3 112,1 0 1,7 30-1,13 25 648,66 157-1,-51-147 61,-36-85-696,1-2 144,0 1-1,-1 0 1,0 0-1,0 0 1,-1 0-1,0 0 0,0 0 1,0 1-1,-1-1 1,0 9-1,0-14-191,-1 0-1,0 0 1,0 0-1,1-1 1,-1 1-1,0 0 1,0 0-1,0-1 1,0 1-1,0-1 1,0 1-1,0-1 0,0 1 1,0-1-1,0 0 1,0 1-1,0-1 1,0 0-1,0 0 1,0 0-1,0 0 1,-1 0-1,1 0 1,0 0-1,0 0 1,0 0-1,0 0 0,0-1 1,0 1-1,-2-1 1,-37-10 728,22 2-747,0-1 1,1-1-1,0 0 0,0-1 1,1-1-1,1-1 0,0 0 1,1 0-1,1-2 0,-17-23 1,29 37-115,0 0 0,0 0 1,1 0-1,-1 0 0,0 0 0,1 0 1,-1 0-1,1 0 0,0 0 1,-1 0-1,1 0 0,0 0 1,0 0-1,1 0 0,-1 0 1,0 0-1,1 0 0,-1 0 1,1 0-1,0 0 0,-1 0 0,1 0 1,0 0-1,0 1 0,0-1 1,0 0-1,1 0 0,-1 1 1,3-3-1,3-2-573,1-1 0,0 1 0,0 1 0,1-1 0,9-3 0,6-4-1295,17-13-2589,0-4-3097</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5.262"/>
    </inkml:context>
    <inkml:brush xml:id="br0">
      <inkml:brushProperty name="width" value="0.025" units="cm"/>
      <inkml:brushProperty name="height" value="0.025" units="cm"/>
    </inkml:brush>
  </inkml:definitions>
  <inkml:trace contextRef="#ctx0" brushRef="#br0">60 52 16720,'0'0'2909,"-8"0"-1190,6-1-1634,0 1-1,0 0 1,0 0 0,0 0-1,0 0 1,0 0 0,0 1-1,-1-1 1,1 1 0,0-1-1,0 1 1,1 0 0,-1 0-1,0 0 1,0 0 0,0 0-1,-2 2 1,2 0-29,0-1 0,1 1 1,-1 0-1,1-1 0,0 1 0,0 0 1,0 0-1,0 0 0,1 0 0,-1 0 1,1 0-1,-1 0 0,1 0 0,0 0 1,1 3-1,-1-1 14,0-1-1,0 1 1,1-1 0,0 0-1,0 1 1,0-1 0,0 0 0,1 0-1,0 0 1,-1 0 0,1 0 0,1 0-1,-1 0 1,1-1 0,5 7 0,-7-8-18,1-1 0,0 1 0,0-1 1,1 1-1,-1-1 0,0 0 1,0 0-1,1 0 0,-1 0 1,1 0-1,-1 0 0,1-1 1,-1 1-1,1-1 0,-1 0 1,1 0-1,-1 0 0,1 0 1,-1 0-1,1 0 0,-1-1 0,1 1 1,-1-1-1,1 0 0,-1 1 1,1-1-1,-1 0 0,0-1 1,3 0-1,0-2 43,1-1 0,-1 1 0,0-1 1,0 0-1,0-1 0,-1 1 0,1-1 0,-1 0 0,-1 0 0,1 0 0,-1 0 1,0-1-1,-1 1 0,4-11 0,-2 5-526,-1-1 0,0 1 0,-1-1 0,0 0 0,0-19 1,10 100-854,3-34-1856,-14-33 2735,0 0-1,0 0 1,0 0-1,0 0 1,0 0-1,0 0 0,0 0 1,0 0-1,0 0 1,0 0-1,1-1 1,-1 1-1,0 0 0,1-1 1,-1 1-1,0-1 1,1 0-1,-1 1 1,2-1-1,11 0-5856</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5.820"/>
    </inkml:context>
    <inkml:brush xml:id="br0">
      <inkml:brushProperty name="width" value="0.025" units="cm"/>
      <inkml:brushProperty name="height" value="0.025" units="cm"/>
    </inkml:brush>
  </inkml:definitions>
  <inkml:trace contextRef="#ctx0" brushRef="#br0">44 39 1057,'0'0'15588,"-6"10"-13410,0 4-1683,0 0 1,1 1-1,0 0 0,1 0 1,-3 25-1,5-29-164,0 1 0,1 0 0,1 0 1,0 0-1,1 0 0,0 0 0,1-1 0,0 1 0,5 13 0,-7-23-319,0 0-1,1 0 0,0 0 0,-1 0 0,1-1 0,0 1 0,0 0 0,0-1 1,0 1-1,1 0 0,-1-1 0,0 0 0,1 1 0,-1-1 0,1 0 0,-1 0 1,1 1-1,-1-1 0,1 0 0,0-1 0,-1 1 0,1 0 0,0 0 0,0-1 1,0 1-1,0-1 0,0 0 0,0 1 0,-1-1 0,1 0 0,0 0 0,0 0 1,0 0-1,0-1 0,0 1 0,0-1 0,0 1 0,0-1 0,-1 1 0,1-1 1,3-2-1,6-2 27,-1-2 0,0 0 0,0 0 0,0-1 0,9-10 0,-11 11-98,-7 5 74,0 1 1,0-1-1,0 1 1,1 0-1,-1 0 1,0 0-1,1 0 0,-1 0 1,1 0-1,-1 0 1,1 0-1,-1 0 1,1 1-1,-1-1 1,1 0-1,0 1 1,-1 0-1,1-1 1,0 1-1,0 0 1,-1 0-1,1 0 1,0 0-1,0 0 1,-1 0-1,1 1 0,0-1 1,-1 0-1,1 1 1,0 0-1,-1-1 1,1 1-1,-1 0 1,1 0-1,-1 0 1,1 0-1,-1 0 1,0 0-1,1 0 1,-1 0-1,0 0 1,2 3-1,16 11 613,-19-15-559,0 0 0,1 0 0,-1 1 0,0-1 0,1 0 0,-1 0 0,0 1 0,1-1 0,-1 0 0,0 0 0,1 0 0,-1 0 0,1 0 0,-1 0 0,1 0 0,-1 1 0,0-1 0,1 0 0,-1 0 0,1-1 0,-1 1 0,0 0 0,1 0 0,-1 0 0,1 0 0,-1 0 0,0 0 0,1 0 0,-1-1 0,1 1 0,-1 0 0,0 0 0,1-1 0,-1 1 0,0 0 0,1-1 0,5-19 874,-6-40-1198,0 44 268,-1 7-228,1-21-998,0 29 1157,0 1 0,0-1-1,0 0 1,0 1-1,0-1 1,0 0 0,0 0-1,0 1 1,0-1-1,0 0 1,0 1 0,1-1-1,-1 0 1,0 1-1,0-1 1,1 0 0,-1 1-1,1-1 1,-1 0 0,0 1-1,1-1 1,-1 1-1,1-1 1,-1 1 0,1-1-1,0 0 1,46 5-146,-27-2 189,-1-1 0,1-1 0,21-1 1,-37 0 16,0 1 1,0-1 0,-1 1-1,1-1 1,0 0 0,-1-1 0,1 1-1,-1 0 1,1-1 0,-1 0 0,0 0-1,0 0 1,0 0 0,0-1-1,0 1 1,0-1 0,0 1 0,-1-1-1,1 0 1,-1 0 0,3-6 0,-4 6 39,0 0 1,1 0 0,-2-1-1,1 1 1,0 0 0,-1-1-1,0 1 1,1 0 0,-1-1-1,-1 1 1,1-1 0,0 1 0,-1 0-1,-1-6 1,2 8-26,-1-1 0,1 1 1,-1-1-1,0 1 0,1-1 0,-1 1 0,0 0 1,0-1-1,0 1 0,0 0 0,0 0 1,0 0-1,0 0 0,0 0 0,-1 0 1,1 0-1,0 0 0,0 0 0,-1 0 0,1 1 1,-1-1-1,1 0 0,-1 1 0,1 0 1,-1-1-1,1 1 0,-1 0 0,1-1 0,-1 1 1,0 0-1,-2 1 0,2 0-27,0-1 1,0 1-1,0 1 0,0-1 0,0 0 0,0 0 1,1 1-1,-1-1 0,0 1 0,1-1 1,-1 1-1,1 0 0,0-1 0,0 1 0,-1 0 1,1 0-1,0 0 0,0 0 0,1 0 0,-1 0 1,0 0-1,1 1 0,-1 2 0,-8 53 257,8-55-254,1-1 0,0 1 0,0-1 0,0 1 0,0-1 0,0 1 0,1-1 0,-1 0 0,1 1 0,0-1 0,-1 0 0,1 1 0,0-1-1,0 0 1,1 0 0,-1 0 0,0 0 0,1 0 0,-1 0 0,1 0 0,0 0 0,-1 0 0,1-1 0,0 1 0,0-1 0,0 1 0,4 1-1,-1-1-468,1-1 0,0 1 0,-1-1 0,1 0 0,0 0-1,-1 0 1,1-1 0,0 0 0,0 0 0,10-2-1,13-5-5028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6.726"/>
    </inkml:context>
    <inkml:brush xml:id="br0">
      <inkml:brushProperty name="width" value="0.025" units="cm"/>
      <inkml:brushProperty name="height" value="0.025" units="cm"/>
    </inkml:brush>
  </inkml:definitions>
  <inkml:trace contextRef="#ctx0" brushRef="#br0">4 67 13645,'-1'-1'152,"1"0"0,-1-1 0,1 1-1,-1 0 1,1-1 0,0 1 0,-1 0 0,1-1 0,0 1 0,0-1 0,0 1-1,0 0 1,0-1 0,1 1 0,-1-1 0,0 1 0,1 0 0,-1-1 0,0 1-1,1 0 1,0 0 0,-1-1 0,1 1 0,0 0 0,0 0 0,-1 0 0,3-2 0,0 0 66,0 1 1,0 0 0,1-1 0,-1 1 0,1 0 0,-1 1 0,1-1 0,0 0 0,7-1 0,-4 1-4,1 1-1,-1-1 1,0 1-1,0 1 1,1-1-1,-1 1 1,0 0-1,1 1 1,-1 0-1,0 0 1,10 3-1,-14-2-193,0 1-1,0-1 1,0 0-1,-1 1 1,0 0-1,1 0 0,-1-1 1,0 1-1,0 0 1,0 1-1,-1-1 0,1 0 1,-1 1-1,0-1 1,0 0-1,0 1 0,0-1 1,-1 1-1,1 0 1,-1-1-1,0 1 0,0-1 1,-1 6-1,1 2 90,-1 1-1,0-1 0,-1 0 0,-1 0 1,1 0-1,-7 15 0,7-23-89,-2 5 133,0 0 0,1 1-1,0-1 1,0 1 0,0 0-1,1 0 1,1 0 0,0 0-1,0 0 1,0 0 0,2 10-1,0-18-137,-1 0 0,1 0-1,0 1 1,0-1 0,0 0-1,0 0 1,1 0 0,-1 0 0,0-1-1,0 1 1,1 0 0,-1 0-1,0-1 1,1 1 0,-1-1-1,0 1 1,1-1 0,-1 0-1,1 1 1,-1-1 0,1 0-1,-1 0 1,1 0 0,-1 0-1,3-1 1,41-2-23,-32-1-730,0 0 0,-1-1 0,1-1 0,-1 0 0,-1 0 0,1-1 0,20-17 0,10-8-5727</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7.100"/>
    </inkml:context>
    <inkml:brush xml:id="br0">
      <inkml:brushProperty name="width" value="0.025" units="cm"/>
      <inkml:brushProperty name="height" value="0.025" units="cm"/>
    </inkml:brush>
  </inkml:definitions>
  <inkml:trace contextRef="#ctx0" brushRef="#br0">71 1 17168,'0'0'3166,"-9"3"-1703,6-1-1427,-1-1 0,0 1 0,1 0 0,0 0 0,-1 0 0,1 1 0,0-1 0,0 1 0,0 0 0,1 0 0,-1 0 0,1 0 0,-1 0 0,1 0 0,0 1 0,0-1 0,1 1 0,-1-1 0,1 1 0,0 0 0,0 0 0,0 0 0,0-1 0,0 1 0,1 0 1,0 0-1,0 5 0,-2 7 177,1 1 0,1 0 0,0-1 0,1 1 1,1 0-1,1-1 0,8 30 0,-9-42-149,0 1-1,0 0 1,0-1 0,0 1-1,1-1 1,0 0 0,0 0-1,0 0 1,0 0-1,1 0 1,0-1 0,0 0-1,-1 1 1,2-1-1,-1-1 1,0 1 0,1-1-1,-1 1 1,1-1 0,0-1-1,-1 1 1,1-1-1,0 1 1,0-2 0,0 1-1,0 0 1,0-1-1,0 0 1,8-1 0,-7 1 22,0-2 0,0 1 0,0 0 0,-1-1 0,1 0 0,-1 0 0,1-1 0,-1 0 0,0 0 1,0 0-1,0 0 0,0-1 0,-1 0 0,1 0 0,-1 0 0,0 0 0,0-1 0,-1 1 0,1-1 1,-1 0-1,0 0 0,-1-1 0,1 1 0,1-6 0,-1 6-34,-1-1 0,0 0 0,0 1 0,-1-1 0,0 0 0,0 0 0,0 1 1,-1-1-1,0 0 0,0 0 0,0 0 0,-1 0 0,0 0 0,0 0 0,0 1 0,-1-1 0,0 0 0,0 1 0,0-1 0,-1 1 0,0 0 0,0 0 0,0 0 1,-5-5-1,1 3-166,-1 0 1,1 1-1,-1 0 1,-1 1 0,1-1-1,-1 2 1,0-1-1,0 1 1,-13-4 0,14 6-663,0 0 1,0 0 0,0 1 0,0 0-1,-1 0 1,-15 2 0,23-1 556,1 0-1,0 0 1,-1 0 0,1 0 0,-1 0 0,1 0-1,-1 0 1,1 1 0,-1-1 0,1 0 0,0 0 0,-1 0-1,1 1 1,-1-1 0,1 0 0,0 0 0,-1 1-1,1-1 1,0 0 0,-1 1 0,1-1 0,0 0 0,0 1-1,-1-1 1,1 1 0,0-1 0,0 0 0,0 1-1,0-1 1,-1 1 0,1-1 0,0 1 0,0-1 0,0 1-1,0-1 1,0 0 0,0 1 0,0-1 0,0 1-1,0 1-552,0 10-6883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7.475"/>
    </inkml:context>
    <inkml:brush xml:id="br0">
      <inkml:brushProperty name="width" value="0.025" units="cm"/>
      <inkml:brushProperty name="height" value="0.025" units="cm"/>
    </inkml:brush>
  </inkml:definitions>
  <inkml:trace contextRef="#ctx0" brushRef="#br0">0 0 15182,'0'0'4324,"18"67"-2210,2-36-1025,-1 3 161,3 3-65,-4-2-352,5-1-161,-4-4-127,-4-2-257,1-7-224,-4-5 0,-1-4-64,0-8-256,-1-4-929,1-4-1057,-4-13-1282,8-8-3010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7.987"/>
    </inkml:context>
    <inkml:brush xml:id="br0">
      <inkml:brushProperty name="width" value="0.025" units="cm"/>
      <inkml:brushProperty name="height" value="0.025" units="cm"/>
    </inkml:brush>
  </inkml:definitions>
  <inkml:trace contextRef="#ctx0" brushRef="#br0">142 40 17200,'0'0'7538,"-8"-7"-6305,-30-20-256,37 26-937,-1 0 1,0 0-1,1 1 0,-1-1 0,0 1 0,1-1 0,-1 1 1,0 0-1,0 0 0,0 0 0,1 0 0,-1 0 0,0 0 1,0 0-1,0 1 0,1-1 0,-1 1 0,0-1 0,0 1 1,1-1-1,-1 1 0,1 0 0,-1 0 0,1 0 0,-1 0 1,1 0-1,-1 0 0,1 1 0,0-1 0,-1 0 0,0 3 1,-4 2 62,1 1 1,0 0 0,0 1 0,-5 10 0,8-15-77,1 0 1,-1 0 0,1-1 0,0 1-1,0 0 1,0 0 0,0 0 0,1 0-1,-1 0 1,1 1 0,0-1 0,0 0-1,0 0 1,0 0 0,0 0 0,1 0-1,1 4 1,-2-6-22,1 0 1,-1 0-1,1 0 0,-1 0 1,1-1-1,-1 1 0,1 0 0,0-1 1,0 1-1,-1 0 0,1-1 1,0 1-1,0-1 0,0 1 0,0-1 1,0 1-1,0-1 0,0 0 1,0 1-1,1-1 0,1 0 11,0 0 1,0 0-1,0 0 0,0 0 1,0-1-1,0 1 0,0-1 1,0 0-1,0 0 0,3-1 1,0-1-57,0-1 0,0 0 0,0 0 0,-1-1 0,1 1 0,-1-1 0,0 0 0,0-1 0,-1 1 0,1-1 0,-1 0 0,-1 0 0,1 0 0,5-13 0,7-11-439,-15 28 153,3 17-337,68 201 1096,-52-163-14,-19-49-350,0 0 1,0 1 0,0-1-1,-1 1 1,0-1-1,0 0 1,0 1 0,0-1-1,-1 1 1,1-1-1,-1 0 1,0 0 0,-1 1-1,1-1 1,-1 0-1,0 0 1,0 0-1,0 0 1,0-1 0,-1 1-1,1 0 1,-1-1-1,0 0 1,0 0 0,0 1-1,-1-2 1,1 1-1,-1 0 1,1-1 0,-1 0-1,0 0 1,0 0-1,-5 2 1,3-2-134,1 0 1,-1 0-1,1 0 1,-1-1-1,1 1 1,-1-2-1,0 1 1,1 0-1,-1-1 0,0 0 1,-9-2-1,11 1-256,0 0 0,0 0 0,0 0 0,1 0-1,-1-1 1,1 1 0,-1-1 0,1 0 0,0 0 0,-1-1-1,1 1 1,0-1 0,0 1 0,1-1 0,-1 0 0,1 0-1,-1 0 1,-1-4 0,-8-19-5147,7-3-2398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8.684"/>
    </inkml:context>
    <inkml:brush xml:id="br0">
      <inkml:brushProperty name="width" value="0.025" units="cm"/>
      <inkml:brushProperty name="height" value="0.025" units="cm"/>
    </inkml:brush>
  </inkml:definitions>
  <inkml:trace contextRef="#ctx0" brushRef="#br0">25 1 6086,'0'0'14595,"-4"9"-13640,0-1-807,1-1 0,0 1 0,1 0 0,-1 0 0,2 1 0,-1-1 0,0 17 0,2-22-113,0 0-1,0 0 1,0 1 0,1-1 0,-1 0 0,1 0 0,0 0 0,0 0-1,0 1 1,0-1 0,0-1 0,1 1 0,0 0 0,-1 0 0,1 0-1,0-1 1,0 1 0,0-1 0,1 0 0,-1 1 0,1-1 0,-1 0-1,1-1 1,-1 1 0,1 0 0,0-1 0,0 1 0,3 0 0,-1 0 14,-1-1 1,0 1 0,1-1 0,-1 0 0,1-1-1,0 1 1,-1-1 0,1 1 0,0-2 0,-1 1-1,1 0 1,-1-1 0,1 0 0,0 0 0,-1 0-1,0-1 1,1 1 0,-1-1 0,0 0 0,0 0-1,7-6 1,1-2 51,0 0-1,-1-2 1,0 1-1,-1-1 0,9-15 1,21-24 101,-38 50-212,-1 0 0,0 0 0,1 0 0,-1 0 0,1 0 0,-1 0 0,1 0 0,0 0 0,-1 1 0,1-1 0,0 0 0,0 1 0,-1 0 0,1-1 0,0 1 0,0 0 0,0 0 0,-1 0 0,1 0 0,0 0 0,0 0 0,-1 1 0,1-1 0,3 2 0,48 23-43,-47-21 66,0-1 0,0 0 0,0 0 1,0 0-1,1 0 0,0-1 0,9 2 0,-10-4-176,1 0-1,-1 0 0,0-1 0,1 1 0,-1-1 0,12-4 0,-11 2-875,0 0 1,0-1 0,0 1-1,0-1 1,7-7 0,11-8-5395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5.706"/>
    </inkml:context>
    <inkml:brush xml:id="br0">
      <inkml:brushProperty name="width" value="0.025" units="cm"/>
      <inkml:brushProperty name="height" value="0.025" units="cm"/>
    </inkml:brush>
  </inkml:definitions>
  <inkml:trace contextRef="#ctx0" brushRef="#br0">1 0 11082,'0'0'10891,"51"10"-10058,-26 1-481,6-1-224,3 2-96,0 0-929,0 1-1986,-9-2-3362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09.030"/>
    </inkml:context>
    <inkml:brush xml:id="br0">
      <inkml:brushProperty name="width" value="0.025" units="cm"/>
      <inkml:brushProperty name="height" value="0.025" units="cm"/>
    </inkml:brush>
  </inkml:definitions>
  <inkml:trace contextRef="#ctx0" brushRef="#br0">97 287 11723,'0'0'2402,"-11"4"118,7-3-2375,-1 0-1,1 0 1,0 0 0,0 1 0,-1-1-1,1 1 1,1 0 0,-1 1-1,0-1 1,0 1 0,1-1 0,0 1-1,-1 0 1,1 0 0,0 1-1,0-1 1,1 1 0,-1-1 0,1 1-1,0 0 1,0 0 0,0 0-1,0 0 1,1 0 0,-1 0 0,1 1-1,-1 5 1,2-8-95,0 0 1,-1 1 0,1-1-1,0 1 1,1-1-1,-1 1 1,0-1-1,1 1 1,-1-1-1,1 0 1,0 1 0,-1-1-1,1 0 1,0 1-1,1-1 1,-1 0-1,0 0 1,1 0-1,-1 0 1,1 0 0,0 0-1,-1-1 1,5 4-1,-4-4 8,1 0 1,0 1-1,-1-1 0,1-1 0,0 1 0,0 0 0,0-1 1,-1 1-1,1-1 0,0 0 0,0 0 0,0 0 0,0 0 1,0 0-1,0-1 0,0 0 0,-1 1 0,1-1 0,0 0 1,0 0-1,3-2 0,3-3 111,0 1 1,0-2-1,0 1 0,-1-1 1,0 0-1,-1-1 1,1 0-1,-2 0 0,1-1 1,-1 0-1,0 0 0,-1 0 1,0-1-1,4-11 0,2-6 152,-1 0-1,-1-1 1,-2 0-1,4-32 1,-11 59-309,3-15 114,0-1 0,-2 1 0,0-1 0,-1 0 0,-3-30 0,-2 43 100,-1 12-131,-3 12-79,7-7 5,0-1 1,1 1-1,0-1 1,1 1 0,0-1-1,1 1 1,1-1-1,0 0 1,1 1 0,0-1-1,5 13 1,-5-18-84,0-1 1,0 0 0,0 0-1,1-1 1,0 1-1,0-1 1,0 1 0,1-1-1,0-1 1,0 1-1,0-1 1,0 0 0,1 0-1,0 0 1,-1-1-1,1 1 1,1-2 0,-1 1-1,0-1 1,1 0-1,-1 0 1,8 1-1,22 0-3269,-2-2-2909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0.147"/>
    </inkml:context>
    <inkml:brush xml:id="br0">
      <inkml:brushProperty name="width" value="0.025" units="cm"/>
      <inkml:brushProperty name="height" value="0.025" units="cm"/>
    </inkml:brush>
  </inkml:definitions>
  <inkml:trace contextRef="#ctx0" brushRef="#br0">1 110 7783,'0'-3'718,"0"0"0,0 0 0,1 0 0,0 0-1,0 0 1,0-1 0,0 1 0,0 1 0,0-1-1,1 0 1,-1 0 0,1 0 0,0 1 0,0-1 0,4-4-1,0 2-156,0 0 1,0 0-1,0 1 0,0 0 0,1 0 0,11-5 0,-8 5-330,0 0-1,1 0 1,-1 1-1,1 1 1,-1 0-1,1 0 1,0 1-1,0 0 1,19 2-1,-28-1-217,0 0 0,0 1 0,0-1-1,-1 1 1,1-1 0,0 1 0,0 0-1,-1 0 1,1 0 0,0 0 0,-1 0-1,1 0 1,-1 0 0,1 0 0,-1 1 0,0-1-1,1 0 1,-1 1 0,0-1 0,0 1-1,0 0 1,1 2 0,-1 0 34,0 0 0,0 0-1,0 0 1,0 0 0,-1 0 0,0 0 0,1 1 0,-2-1 0,0 8 0,-2 3 92,0-1 0,-1 0 0,-1 0 0,-11 24 0,-20 26 14,25-48-147,1 0-1,1 0 1,1 1-1,1 1 1,0-1-1,-5 21 1,12-38-10,0 1-1,0 0 1,0-1-1,0 1 1,0 0-1,0-1 1,0 1 0,0 0-1,0-1 1,0 1-1,0 0 1,1-1-1,-1 1 1,0 0 0,1-1-1,-1 1 1,0-1-1,1 1 1,-1-1-1,0 1 1,1-1 0,-1 1-1,1-1 1,-1 1-1,1-1 1,-1 1-1,1-1 1,1 1 0,24 5 34,30-9 105,-40 0-414,1-1 0,-1-1 0,0-1-1,-1 0 1,24-13 0,-25 12-2177,-1-2 0,0 1 0,17-16 1,-4-4-9680</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0.634"/>
    </inkml:context>
    <inkml:brush xml:id="br0">
      <inkml:brushProperty name="width" value="0.025" units="cm"/>
      <inkml:brushProperty name="height" value="0.025" units="cm"/>
    </inkml:brush>
  </inkml:definitions>
  <inkml:trace contextRef="#ctx0" brushRef="#br0">136 98 14990,'0'0'3486,"-7"-10"-91,5 5-2925,-27-36 2198,27 39-2576,1 1 1,0-1-1,-1 1 0,0-1 1,1 1-1,-1 0 0,0-1 1,1 1-1,-1 0 0,0 0 0,0 0 1,0 1-1,0-1 0,0 0 1,0 1-1,0-1 0,0 1 0,0 0 1,0-1-1,0 1 0,-1 0 1,1 0-1,0 1 0,-3 0 1,2 1-103,1 0 1,-1 0-1,1 1 1,-1-1-1,1 1 1,0 0-1,0 0 1,0 0-1,0 0 1,1 0-1,-1 0 1,1 0-1,0 1 1,0-1-1,0 0 1,0 1 0,0 6-1,-2 2-1,-1 2 21,1 0 1,1 1-1,0-1 0,1 1 1,0 0-1,1-1 0,1 1 1,4 21-1,-5-31 12,1-1 0,0 1 0,0 0 0,1 0 0,0-1 0,-1 1 0,2-1 0,-1 0 0,0 1 0,1-1 0,0 0 0,0-1 0,0 1 0,0 0 0,0-1 0,1 0 0,0 1 0,0-2 0,0 1 0,0 0 0,0-1 0,0 1 0,1-1 0,-1-1 0,1 1 0,-1 0 0,1-1 0,9 1 0,-9-1 48,0-1-1,0 1 0,0-1 0,0-1 0,0 1 1,0-1-1,0 1 0,0-2 0,0 1 0,0 0 1,0-1-1,0 0 0,0 0 0,-1 0 0,1-1 1,-1 0-1,0 0 0,0 0 0,0 0 0,6-7 1,-5 4 14,0 0 0,-1-1 0,0 0 0,-1 0 0,1 0 0,-1 0 0,0-1 0,-1 1 0,0-1 0,0 0 1,-1 1-1,1-17 0,-1 12-72,-1 0 0,0 0 0,-1 0 0,0 0 0,-1 0 0,0 1 0,-1-1 0,-1 0 0,-4-10 0,6 17-225,0 1-1,0 0 1,-1 0-1,1 0 1,-1 0 0,0 0-1,0 0 1,0 1-1,0-1 1,-1 1-1,0 0 1,1 0-1,-1 1 1,0-1 0,0 1-1,-1-1 1,1 2-1,0-1 1,-1 0-1,1 1 1,-1-1-1,0 1 1,1 1 0,-1-1-1,-8 0 1,-4 6-3864,12 12-3484,5-5 685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0.979"/>
    </inkml:context>
    <inkml:brush xml:id="br0">
      <inkml:brushProperty name="width" value="0.025" units="cm"/>
      <inkml:brushProperty name="height" value="0.025" units="cm"/>
    </inkml:brush>
  </inkml:definitions>
  <inkml:trace contextRef="#ctx0" brushRef="#br0">0 0 12075,'0'0'13677,"18"65"-13356,-7-29 31,-4 1-160,7-4-128,-3-3-32,2-2-192,3-5-1025,-7-7-1538,5-7-864,-3-9-2595,1-4-3043</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1.353"/>
    </inkml:context>
    <inkml:brush xml:id="br0">
      <inkml:brushProperty name="width" value="0.025" units="cm"/>
      <inkml:brushProperty name="height" value="0.025" units="cm"/>
    </inkml:brush>
  </inkml:definitions>
  <inkml:trace contextRef="#ctx0" brushRef="#br0">33 62 10250,'0'0'11819,"-5"9"-11664,2-6-143,-18 37 100,21-38-97,-1 0 1,0 1-1,1-1 0,-1 1 1,1-1-1,0 1 1,0-1-1,0 1 1,0-1-1,0 1 0,0-1 1,1 1-1,-1-1 1,1 1-1,0-1 0,0 1 1,0-1-1,0 0 1,2 4-1,4 3 118,0-1-1,1 0 1,0-1-1,0 0 1,1 0-1,0-1 1,0 0-1,0 0 1,1-1-1,0 0 1,13 4-1,-8-3-113,-1 1 1,0 0-1,-1 0 1,17 13-1,-28-18 26,1 0-1,-1-1 1,0 1 0,0 0-1,0 0 1,0 1 0,0-1-1,-1 0 1,1 0-1,0 1 1,-1-1 0,0 1-1,0 0 1,0-1 0,0 1-1,0 0 1,0-1 0,-1 1-1,1 0 1,-1 0 0,0 6-1,0-6 22,-1 0 0,0 1-1,-1-1 1,1 0 0,-1 0 0,1 0 0,-1 0-1,0 0 1,0 0 0,0 0 0,0-1-1,-1 1 1,1-1 0,-1 1 0,-4 2-1,-1 1 174,0-1-1,0 0 1,-1 0 0,0-1-1,0 0 1,0-1-1,0 0 1,0 0-1,-1-1 1,1 0-1,-1 0 1,-11-1 0,17-1-227,1-1 1,0 0 0,0 0-1,0 0 1,0 0 0,0 0-1,0 0 1,0-1 0,0 0-1,1 1 1,-1-1 0,1 0-1,-1 0 1,1-1 0,-1 1-1,1 0 1,0-1 0,0 1-1,0-1 1,1 0 0,-1 0 0,1 0-1,-1 0 1,1 0 0,0 0-1,0 0 1,0 0 0,1 0-1,-1 0 1,1 0 0,0-1-1,0 1 1,0 0 0,0 0-1,0-1 1,1 1 0,-1 0-1,1 0 1,0 0 0,0 0-1,0 0 1,0 0 0,1 0-1,-1 0 1,1 0 0,0 0-1,2-3 1,66-70-63,-54 61 169,-1 0 0,0-1 0,-2-1 0,1-1 0,-2 0 0,0 0 0,12-28 0,-23 44-105,0 0-1,0 0 0,0-1 1,0 1-1,0-1 0,-1 1 1,1 0-1,-1-1 0,0 1 1,0-1-1,0 1 0,0-1 1,0 1-1,0-1 0,0 1 1,-1-1-1,1 1 0,-1-1 1,0 1-1,0 0 0,0-1 1,0 1-1,0 0 0,-1 0 1,1 0-1,0 0 0,-1 0 1,0 0-1,1 0 0,-1 0 1,0 1-1,0-1 0,0 1 1,0-1-1,0 1 0,0 0 1,-3-1-1,0 0-147,1 1 0,-1 0-1,1 0 1,-1 0 0,1 1 0,-1 0-1,0 0 1,1 0 0,-1 0 0,0 1-1,1 0 1,-1-1 0,1 2 0,-1-1-1,1 1 1,-1-1 0,1 1 0,0 0 0,-5 4-1,-40 36-7739,24-17-1244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3.049"/>
    </inkml:context>
    <inkml:brush xml:id="br0">
      <inkml:brushProperty name="width" value="0.025" units="cm"/>
      <inkml:brushProperty name="height" value="0.025" units="cm"/>
    </inkml:brush>
  </inkml:definitions>
  <inkml:trace contextRef="#ctx0" brushRef="#br0">1 108 13196,'0'0'10763,"55"9"-9290,-21-17-608,4-7-321,4-2-287,-1-3-193,-7 2 0,-5 2-96,-4 7-609,-16 1-1024,-6 2-1122,-11 6-9545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3.394"/>
    </inkml:context>
    <inkml:brush xml:id="br0">
      <inkml:brushProperty name="width" value="0.025" units="cm"/>
      <inkml:brushProperty name="height" value="0.025" units="cm"/>
    </inkml:brush>
  </inkml:definitions>
  <inkml:trace contextRef="#ctx0" brushRef="#br0">1 126 3908,'0'0'21780,"80"-9"-21491,-41-14-225,4 2-64,2-1-1089,-4-3-2082,-2-1-2691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4.942"/>
    </inkml:context>
    <inkml:brush xml:id="br0">
      <inkml:brushProperty name="width" value="0.025" units="cm"/>
      <inkml:brushProperty name="height" value="0.025" units="cm"/>
    </inkml:brush>
  </inkml:definitions>
  <inkml:trace contextRef="#ctx0" brushRef="#br0">1 491 12684,'0'0'9134,"5"-10"-7458,29-58-661,32-90 0,-55 125-607,-1 0 1,-2 0-1,-2 0 0,-1-1 0,2-55 0,-6 98-433,1 0 0,0 0 0,1 0 0,0-1 0,0 1-1,7 12 1,1 3 14,81 188-37,-72-187-607,-8-22-2777,-5-16-4049,-4-9-1674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5.316"/>
    </inkml:context>
    <inkml:brush xml:id="br0">
      <inkml:brushProperty name="width" value="0.025" units="cm"/>
      <inkml:brushProperty name="height" value="0.025" units="cm"/>
    </inkml:brush>
  </inkml:definitions>
  <inkml:trace contextRef="#ctx0" brushRef="#br0">1 1 19154,'0'0'3203,"5"11"-2317,10 25-525,3 0 0,1-2-1,1 0 1,2-1 0,1-1 0,50 53-1,-64-79-1156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5.661"/>
    </inkml:context>
    <inkml:brush xml:id="br0">
      <inkml:brushProperty name="width" value="0.025" units="cm"/>
      <inkml:brushProperty name="height" value="0.025" units="cm"/>
    </inkml:brush>
  </inkml:definitions>
  <inkml:trace contextRef="#ctx0" brushRef="#br0">0 172 16496,'0'0'5861,"61"-13"-3971,-22 0-289,4-4-896,2-2-577,0-3-96,-8 3-320,-3-2-1378,-14-2-2209,-6-1-4325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15.931"/>
    </inkml:context>
    <inkml:brush xml:id="br0">
      <inkml:brushProperty name="width" value="0.025" units="cm"/>
      <inkml:brushProperty name="height" value="0.025" units="cm"/>
    </inkml:brush>
  </inkml:definitions>
  <inkml:trace contextRef="#ctx0" brushRef="#br0">176 0 17424,'0'0'7191,"-3"13"-6892,-15 50 227,-4-2 0,-29 61 0,-16 41 1179,64-156-1617,1-3 12,0 1 1,0 0-1,1 0 1,-1 1-1,1-1 1,0 0-1,1 0 1,-1 9-1,1-13-78,0 0 0,1 0 0,-1 0-1,0-1 1,1 1 0,-1 0 0,1 0-1,-1 0 1,1 0 0,-1-1 0,1 1 0,-1 0-1,1 0 1,0-1 0,-1 1 0,1 0 0,0-1-1,0 1 1,1 0 0,31 5 349,-5-9-128,0-1-1,0-1 1,-1-1 0,39-15-1,53-11-419,-56 26-1082,10-3-5265,-58 2 1751,-8-4-1788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6.055"/>
    </inkml:context>
    <inkml:brush xml:id="br0">
      <inkml:brushProperty name="width" value="0.025" units="cm"/>
      <inkml:brushProperty name="height" value="0.025" units="cm"/>
    </inkml:brush>
  </inkml:definitions>
  <inkml:trace contextRef="#ctx0" brushRef="#br0">28 38 8936,'0'0'7431,"9"-6"-4441,28-20-1698,-36 25-1263,0 0-1,0 1 1,1-1 0,-1 1 0,0-1-1,0 1 1,0 0 0,1-1-1,-1 1 1,0 0 0,1 0 0,-1 0-1,0 0 1,1 0 0,-1 0 0,0 0-1,0 0 1,1 1 0,-1-1 0,0 0-1,0 1 1,1-1 0,-1 1-1,0-1 1,0 1 0,0 0 0,0 0-1,0-1 1,0 1 0,0 0 0,0 0-1,0 0 1,0 0 0,0 0-1,-1 0 1,1 0 0,0 0 0,-1 0-1,2 2 1,0 2 20,0 0-1,0 0 1,0 0-1,0 0 1,-1 0-1,0 1 1,1 5-1,-2-5 48,0-1-1,0 1 0,-1-1 0,0 1 0,0-1 0,0 1 1,0-1-1,-1 0 0,0 0 0,0 0 0,0 0 0,-1 0 1,-3 6-1,-6 4 295,1 0 0,-22 20 0,20-23 117,2 1 1,-19 25-1,35-37-431,-1 0-1,1-1 0,0 0 1,0 0-1,0 0 0,0 0 1,0-1-1,6-1 0,78-31-959,-33 3-3565,-20 5-1444</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6.035"/>
    </inkml:context>
    <inkml:brush xml:id="br0">
      <inkml:brushProperty name="width" value="0.025" units="cm"/>
      <inkml:brushProperty name="height" value="0.025" units="cm"/>
    </inkml:brush>
  </inkml:definitions>
  <inkml:trace contextRef="#ctx0" brushRef="#br0">4 1 15855,'0'0'2851,"-3"56"-1186,17-36-896,2 1-289,-2 0-31,2-1-321,6-2-96,-1 2-32,-1-4-480,-2 1-641,-2 0-129,-5-2 33,-4 0-1313,-7-4-1442,0 0-2018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6.398"/>
    </inkml:context>
    <inkml:brush xml:id="br0">
      <inkml:brushProperty name="width" value="0.025" units="cm"/>
      <inkml:brushProperty name="height" value="0.025" units="cm"/>
    </inkml:brush>
  </inkml:definitions>
  <inkml:trace contextRef="#ctx0" brushRef="#br0">199 484 9545,'0'0'11787,"53"-8"-10730,-14-9-384,6-1-449,-2-4-128,-2-2-64,-9 2-64,-3 4-352,-15-2-641,-5 5-1089,-9 0-801,-5 3-3203</inkml:trace>
  <inkml:trace contextRef="#ctx0" brushRef="#br0" timeOffset="1">0 186 15214,'0'0'7015,"63"-10"-5157,-20-6-641,1-2-544,10-4-353,-8-1-192,-5 4-96,-3 1 0,-13 2-608,-5 4-866,-10 1-960,-10 1-1570,0 0-4035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6.744"/>
    </inkml:context>
    <inkml:brush xml:id="br0">
      <inkml:brushProperty name="width" value="0.025" units="cm"/>
      <inkml:brushProperty name="height" value="0.025" units="cm"/>
    </inkml:brush>
  </inkml:definitions>
  <inkml:trace contextRef="#ctx0" brushRef="#br0">1 0 15246,'0'0'4810,"3"8"-2872,-2-5-1796,0-1-1,0 0 1,0 1-1,0-1 0,1 1 1,-1-1-1,1 0 1,-1 0-1,1 0 1,0 0-1,0 0 1,0 0-1,0-1 1,0 1-1,0-1 1,1 1-1,-1-1 1,0 0-1,1 0 0,-1 0 1,1 0-1,-1 0 1,1 0-1,0-1 1,-1 1-1,1-1 1,0 0-1,-1 0 1,1 0-1,0 0 1,4-1-1,-2 1-79,0 0 0,0 0 0,0 0 0,0-1 0,0 0 0,0 0 1,-1 0-1,1 0 0,0-1 0,-1 0 0,1 0 0,-1 0 0,1-1 0,-1 1 0,6-6 0,-9 8-64,0-1-1,0 0 1,0 1 0,0-1-1,0 1 1,0-1 0,0 1-1,0 0 1,0-1 0,1 1-1,-1 0 1,0 0-1,0 0 1,0 0 0,1 0-1,-1 0 1,0 0 0,0 0-1,0 0 1,0 1 0,0-1-1,2 1 1,26 16 83,-27-14-123,1-1 0,0 0 0,0 0 0,0 0 1,0 0-1,0-1 0,0 1 0,0-1 0,1 0 1,-1 0-1,6 1 0,-8-3-245,-1 1 1,1-1-1,0 0 1,0 1-1,-1-1 1,1 0-1,0 0 0,-1 1 1,1-1-1,-1 0 1,1 0-1,-1 0 1,0 0-1,1 0 0,-1 0 1,0 0-1,1 0 1,-1 0-1,0 0 1,0 1-1,0-1 1,0 0-1,0 0 0,0 0 1,0 0-1,0 0 1,-1-2-1,1 1-1250,0-13-8542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7.275"/>
    </inkml:context>
    <inkml:brush xml:id="br0">
      <inkml:brushProperty name="width" value="0.025" units="cm"/>
      <inkml:brushProperty name="height" value="0.025" units="cm"/>
    </inkml:brush>
  </inkml:definitions>
  <inkml:trace contextRef="#ctx0" brushRef="#br0">1 115 6086,'0'0'13303,"-1"10"-12630,1 8-220,1 0-1,1 0 1,1 0 0,0-1 0,1 1 0,7 18 0,4 7 295,31 63-1,-44-101-728,31 50 25,-32-52-36,1-1 0,0 1 0,-1-1 0,1 0 0,0 0 0,1 0 0,-1 0 0,0 0 0,0-1-1,1 1 1,-1-1 0,1 1 0,0-1 0,-1 0 0,1 0 0,0 0 0,0 0 0,4 0 0,-7-3 45,0 0 1,-1 0-1,1 0 0,-1 0 1,0 0-1,0 0 1,1 0-1,-2 0 0,1 0 1,0 0-1,0 0 1,-2-2-1,-24-25-283,8 9-233,1-1 1,0-1-1,2 0 1,0-1-1,-13-28 0,29 50 491,0 1-1,0-1 1,0 0-1,0 1 1,0-1-1,0 1 1,0-1-1,0 0 0,0 1 1,0-1-1,0 1 1,0-1-1,0 1 1,0-1-1,1 0 1,-1 1-1,0-1 0,0 1 1,1-1-1,-1 1 1,0-1-1,1 1 1,-1-1-1,0 1 1,1 0-1,-1-1 0,1 1 1,-1-1-1,1 1 1,-1 0-1,1 0 1,-1-1-1,1 1 1,-1 0-1,1 0 0,0-1 1,-1 1-1,1 0 1,-1 0-1,2 0 1,35-6-284,-19 3 337,-11 2-65,1-1 0,0 0 1,-1 0-1,1-1 0,-1 0 1,0 0-1,0 0 0,0-1 1,0 0-1,-1-1 0,0 0 1,0 0-1,0 0 1,0 0-1,-1-1 0,0 0 1,0 0-1,0-1 0,-1 1 1,0-1-1,0 0 0,-1 0 1,0 0-1,0-1 0,-1 1 1,0-1-1,0 1 0,0-1 1,-1 0-1,-1 0 0,1-11 1,-1 12 141,0 1 0,0-1 0,-1 1-1,0-1 1,0 1 0,-3-9 0,4 13-141,-1 1-1,0-1 0,0 0 1,0 1-1,0-1 0,0 1 1,0-1-1,0 1 1,-1 0-1,1 0 0,0-1 1,-1 1-1,1 0 0,-1 0 1,1 0-1,-1 0 1,0 1-1,1-1 0,-1 0 1,0 1-1,1-1 0,-1 1 1,0 0-1,0-1 1,1 1-1,-1 0 0,0 0 1,-2 0-1,2 1-20,0 0 0,0 0 0,0-1 0,0 1 0,1 1 0,-1-1 0,0 0 0,1 0 0,-1 1 0,0-1 0,1 1 0,0-1 0,-1 1 0,1 0 0,0-1 0,0 1 0,0 0 0,0 0 0,0 0 0,0 0 0,0 0 0,1 0 0,-1 0 0,1 0 0,0 0 0,-1 4 1,-7 59 265,7-47-76,0 0 0,2-1 0,0 1 0,1-1 0,1 0 1,9 29-1,-11-43-286,0 1 0,0 0 1,1-1-1,-1 1 0,1-1 0,0 1 1,0-1-1,0 0 0,1 1 1,-1-1-1,1-1 0,0 1 0,0 0 1,0-1-1,0 1 0,0-1 1,0 0-1,1 0 0,-1 0 1,1 0-1,-1-1 0,1 1 0,0-1 1,-1 0-1,1 0 0,0-1 1,0 1-1,0-1 0,0 0 0,0 0 1,0 0-1,0 0 0,0-1 1,-1 1-1,1-1 0,4-1 1,-5 1-479,-1 0 0,1 0 0,-1 0 0,1-1 0,-1 1 0,0-1 0,1 1 0,-1-1 0,0 0 0,0 0 0,0 0 0,0 0 0,0 0 0,2-3 0,10-16-6485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8.168"/>
    </inkml:context>
    <inkml:brush xml:id="br0">
      <inkml:brushProperty name="width" value="0.025" units="cm"/>
      <inkml:brushProperty name="height" value="0.025" units="cm"/>
    </inkml:brush>
  </inkml:definitions>
  <inkml:trace contextRef="#ctx0" brushRef="#br0">33 296 12524,'0'0'5621,"-5"9"-4510,1-4-811,0 1 1,1 0 0,0 0-1,0 1 1,1-1-1,0 0 1,0 1 0,1 0-1,-2 11 1,3-15-206,-1 0 0,1 0 0,1 0 1,-1 0-1,0 0 0,1 0 0,0 0 0,0 0 0,0 0 0,0 0 1,0 0-1,0 0 0,1-1 0,-1 1 0,1 0 0,0-1 0,0 1 1,0-1-1,0 0 0,0 0 0,1 0 0,-1 0 0,0 0 0,1 0 0,0-1 1,-1 1-1,1-1 0,3 2 0,-4-2-64,0 0 1,-1 0-1,1-1 0,0 1 1,0 0-1,0-1 0,0 0 1,0 1-1,0-1 0,0 0 1,0 0-1,0 0 0,0 0 1,0 0-1,0 0 0,-1-1 1,1 1-1,0-1 0,0 1 1,0-1-1,0 0 1,0 1-1,-1-1 0,3-2 1,-2 1-22,1 0 0,-1-1 1,0 1-1,0-1 0,-1 0 1,1 0-1,0 0 0,-1 0 1,0 0-1,0 0 1,0 0-1,0 0 0,0-4 1,2-8-164,-2 0 0,0 0 0,-1-1 0,0 1 0,-3-17 0,3 31 146,-1 0 0,1-1 0,0 1 0,-1 0 0,1 0 0,0-1 0,-1 1 0,0 0 0,1 0-1,-1 0 1,0 0 0,1 0 0,-1 0 0,0 0 0,0 0 0,0 0 0,0 0 0,0 0 0,0 0 0,0 1 0,0-1 0,-2 0 0,2 1 9,1-1 0,-1 1 0,1 0 0,-1 0 0,0 1 0,1-1 0,-1 0 0,0 0-1,1 0 1,-1 0 0,1 0 0,-1 1 0,1-1 0,-1 0 0,1 0 0,-1 1 0,0-1 0,1 1 0,0-1 0,-1 0 0,1 1-1,-1-1 1,1 1 0,-1-1 0,1 1 0,0-1 0,-1 1 0,1-1 0,0 1 0,0-1 0,-1 1 0,1 0 0,0-1-1,0 1 1,0-1 0,0 1 0,0 0 0,0-1 0,0 1 0,0-1 0,0 1 0,0 0 0,0-1 0,0 1 0,0-1-1,0 1 1,1 0 0,-1 3 16,0-1 0,0 0 0,0 1 0,0-1 0,1 0 1,-1 1-1,1-1 0,0 0 0,0 0 0,1 0 0,2 6 0,-3-8-10,0 0-1,1 1 1,-1-1 0,0 0 0,1 0-1,-1 0 1,1 0 0,-1 0 0,1 0 0,0-1-1,-1 1 1,1-1 0,0 1 0,0-1 0,-1 1-1,1-1 1,0 0 0,0 0 0,0 0-1,-1 0 1,1 0 0,0 0 0,0 0 0,2-1-1,-1-1-13,-1 1 0,1 0 0,-1-1 0,0 1 0,1-1-1,-1 0 1,0 0 0,0 0 0,0 0 0,0 0 0,-1 0-1,1 0 1,0-1 0,-1 1 0,0 0 0,1-1 0,-1 0-1,0 1 1,1-5 0,16-54-74,-13 28 95,-1 0 0,-2 1 0,-1-1 0,-3-38 0,2 69 2,-1-1 0,1 1-1,0 0 1,-1-1 0,1 1-1,-1 0 1,1 0 0,-1-1-1,0 1 1,0 0 0,0 0-1,0 0 1,-1 0 0,1 0-1,-1 0 1,1 1 0,-1-1 0,-2-2-1,3 3-6,1 1 0,-1 0-1,1 0 1,0 0 0,-1 0 0,1 0 0,-1 0-1,1 0 1,0 0 0,-1 0 0,1 0-1,-1 0 1,1 0 0,-1 0 0,1 0-1,0 0 1,-1 0 0,1 0 0,-1 0-1,1 1 1,0-1 0,-1 0 0,1 0-1,-1 0 1,1 1 0,0-1 0,-1 0-1,1 1 1,0-1 0,0 0 0,-1 1-1,1-1 1,-9 28 24,8-11-5,0 1 1,1-1-1,1 0 1,1 0-1,0 0 1,1 0-1,1 0 1,0-1-1,1 1 1,1-1-1,1 0 1,0-1-1,1 0 1,1 0-1,0 0 1,1-1-1,1-1 1,21 23-1,-32-35-10,1-1 0,0 1 1,0 0-1,-1 0 0,1 0 0,0-1 0,0 1 0,0 0 0,0-1 0,0 1 0,0-1 0,0 1 0,0-1 0,0 0 0,0 1 0,0-1 0,0 0 0,0 0 0,0 0 0,0 1 0,1-1 0,-1 0 0,2-1 0,-3 1 51,1-1 1,0 0-1,-1 0 0,1 0 0,-1 1 0,1-1 0,-1 0 0,0 0 0,1 0 0,-1 0 0,0 0 0,0 0 1,1 0-1,-1 0 0,0 0 0,0 0 0,0 0 0,0 0 0,0 0 0,-1-1 0,0-5 71,0 0 0,0 0 0,-1 0 0,0 0-1,0 1 1,-6-11 0,2 6-162,0 0-1,-1 1 1,0 0 0,-1 1-1,0 0 1,0 0 0,-1 0-1,-15-10 1,30 31-776,14 9 836,-15-18-32,1 0 1,-1 0-1,1 0 1,0-1-1,0 0 1,0 0-1,0 0 0,9 1 1,-13-3 1,0 0 1,0 0-1,0 1 1,0-1-1,-1 0 1,1-1-1,0 1 1,0 0-1,0 0 0,0-1 1,-1 1-1,1-1 1,0 0-1,-1 1 1,1-1-1,0 0 1,-1 0-1,1 0 1,-1 0-1,1 0 0,-1 0 1,0-1-1,1 1 1,-1 0-1,0-1 1,0 1-1,0-1 1,0 0-1,0 1 1,0-1-1,0 1 0,0-3 1,7-31 61,-7 31-128,-1 15 3,0 6 46,0-7 75,1-1 1,0 1-1,0 0 1,1-1 0,5 17-1,-7-25-85,1 1 0,-1 0 0,1-1 0,-1 1 0,1 0 0,0-1 0,0 1 0,0-1 0,0 1 0,0-1 0,0 0 0,0 1 0,0-1 0,0 0 0,0 0 0,1 0-1,-1 0 1,1 0 0,-1 0 0,1 0 0,-1 0 0,1-1 0,-1 1 0,1 0 0,0-1 0,-1 1 0,1-1 0,0 0 0,-1 0 0,1 1 0,0-1 0,0 0 0,-1-1 0,1 1 0,0 0 0,-1 0 0,1-1 0,0 1 0,-1-1 0,1 1 0,2-2 0,-2 1-260,-1-1 0,1 1 1,-1 0-1,1-1 0,-1 0 1,1 1-1,-1-1 1,0 1-1,0-1 0,0 0 1,0 0-1,0 0 0,0 0 1,0 0-1,-1 0 1,1-3-1,6-36-7521,-6 12 1249</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8.544"/>
    </inkml:context>
    <inkml:brush xml:id="br0">
      <inkml:brushProperty name="width" value="0.025" units="cm"/>
      <inkml:brushProperty name="height" value="0.025" units="cm"/>
    </inkml:brush>
  </inkml:definitions>
  <inkml:trace contextRef="#ctx0" brushRef="#br0">0 0 12876,'0'0'7079,"2"8"-6625,0-1-495,0 0 1,1 0 0,0-1-1,0 1 1,0-1 0,1 1-1,0-1 1,1 0 0,-1-1-1,8 8 1,-5-6-1235,0 0 0,1-1 0,-1 0 0,1 0 1,10 4-1,0-4 394,-6-10 9628,-10 3-5066,1 43-1962,-3-40-1699,1-1 1,0 1 0,0-1 0,-1 0 0,1 1-1,0-1 1,0 0 0,0 0 0,0 0 0,1 0-1,-1 0 1,0 0 0,0 0 0,1 0 0,-1 0-1,0 0 1,1-1 0,-1 1 0,1-1 0,-1 1 0,1-1-1,-1 1 1,1-1 0,-1 0 0,1 0 0,0 0-1,-1 0 1,1 0 0,-1 0 0,1 0 0,-1 0-1,1-1 1,-1 1 0,1-1 0,-1 1 0,1-1-1,-1 1 1,3-3 0,8-2-276,-1-1 0,0 0 0,17-14 0,-19 14-663,29-17-6339,-12 9-615,-11 7-461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18.901"/>
    </inkml:context>
    <inkml:brush xml:id="br0">
      <inkml:brushProperty name="width" value="0.025" units="cm"/>
      <inkml:brushProperty name="height" value="0.025" units="cm"/>
    </inkml:brush>
  </inkml:definitions>
  <inkml:trace contextRef="#ctx0" brushRef="#br0">74 40 352,'0'0'22155,"-8"-7"-21344,-27-21-427,35 28-374,-1-1 0,1 1 0,-1 0-1,1-1 1,-1 1 0,1 0 0,-1-1-1,0 1 1,1 0 0,-1-1-1,0 1 1,1 0 0,-1 0 0,0 0-1,1 0 1,-1 0 0,0 0 0,1 0-1,-1 0 1,0 0 0,1 0 0,-1 0-1,0 0 1,1 1 0,-1-1-1,1 0 1,-1 0 0,0 1 0,1-1-1,-1 0 1,1 1 0,-1-1 0,1 0-1,-1 1 1,1-1 0,-1 1 0,1-1-1,-1 1 1,1-1 0,0 1-1,-1 0 1,1-1 0,0 1 0,-1-1-1,1 1 1,0 0 0,0-1 0,0 1-1,-1 0 1,1-1 0,0 1 0,0 1-1,-4 30 111,4-31-135,1 1 1,-1-1 0,0 1 0,1-1-1,-1 1 1,1-1 0,0 0 0,0 1-1,-1-1 1,1 0 0,0 1 0,0-1-1,0 0 1,0 0 0,0 0 0,1 0-1,-1 0 1,0 0 0,0 0 0,1 0-1,-1-1 1,0 1 0,1 0 0,2 0-1,49 16-1366,-4-1 652,-49-16 744,1 0 0,-1 0 0,0 0 0,1 1 0,-1-1 0,0 0 1,1 0-1,-1 0 0,0 1 0,0-1 0,1 0 0,-1 0 0,0 1 0,0-1 0,1 0 0,-1 1 0,0-1 0,0 0 0,0 1 0,0-1 0,1 0 0,-1 1 0,0-1 0,0 0 0,0 1 0,0-1 0,0 0 0,0 1 0,0-1 0,0 1 0,0-1 0,0 0 0,0 1 0,0-1 0,0 0 0,0 1 0,0-1 0,-1 0 0,1 1 0,0-1 0,0 1 0,-17 11 561,-24 2-202,20-11-1035,21-2 462,-1-1 1,1 0-1,-1 0 0,1 0 0,-1 0 0,1 0 0,-1 0 1,1 0-1,-1 0 0,1 0 0,-1-1 0,1 1 0,-1 0 1,1 0-1,-1 0 0,1 0 0,-1-1 0,1 1 1,-1 0-1,1-1 0,-1 1 0,1 0 0,0-1 0,-1 1 1,1 0-1,0-1 0,-1 1 0,1-1 0,0 1 0,0-1 1,-1 1-1,1-1 0,0 0 0,-1-12-5262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20.021"/>
    </inkml:context>
    <inkml:brush xml:id="br0">
      <inkml:brushProperty name="width" value="0.025" units="cm"/>
      <inkml:brushProperty name="height" value="0.025" units="cm"/>
    </inkml:brush>
  </inkml:definitions>
  <inkml:trace contextRef="#ctx0" brushRef="#br0">0 329 9961,'0'0'12957,"9"10"-11623,79 99 972,-88-109-2292,0 1 0,0-1 0,1 1 0,-1 0 0,1-1 0,-1 1 0,1-1-1,-1 1 1,1-1 0,-1 1 0,1-1 0,-1 1 0,1-1 0,-1 0-1,1 1 1,0-1 0,-1 0 0,1 1 0,0-1 0,-1 0 0,1 0 0,0 0-1,-1 1 1,1-1 0,0 0 0,-1 0 0,1 0 0,0 0 0,0 0 0,-1-1-1,2 1 1,-1-1 7,0 0 0,0 0 0,0 0 0,0 0 0,0-1 0,0 1 0,0 0-1,-1 0 1,1-1 0,0 1 0,-1 0 0,1-1 0,-1 1 0,1-2 0,5-49 145,-6 49-194,-1-1 0,1 1 0,-1 0 0,0 0 0,0-1 0,0 1 0,0 0 0,0 0 0,-1 0 0,0 0 0,1 0 0,-1 1 0,0-1 0,0 0 0,-3-2 0,28 17-5508,-13-9 4185,-1 1 0,1-1 0,-1-1 0,12 2 1,-16-3 1097,-1-1 1,1 1 0,-1-1 0,1 0 0,0 0 0,-1 0 0,1-1-1,-1 1 1,1-1 0,-1 0 0,6-3 0,-9 4 537,0-1 0,1 0 0,-1 0 0,0 0-1,0 0 1,0 0 0,0-1 0,0 1 0,-1 0 0,1 0 0,0-1 0,0 1 0,-1 0 0,1-1 0,-1 1 0,1 0 0,-1-1 0,0 1 0,1-1 0,-1 1 0,0-1 0,0 1 0,0-1-1,0 1 1,0-1 0,-1 1 0,1-1 0,0 1 0,-1 0 0,1-1 0,-1 1 0,1-1 0,-1 1 0,-1-2 0,2 3-139,0-1 0,-1 0-1,1 1 1,-1-1 0,1 0 0,-1 1 0,1-1-1,-1 1 1,1-1 0,-1 1 0,1-1 0,-1 1-1,0-1 1,1 1 0,-1 0 0,0-1 0,1 1-1,-1 0 1,0 0 0,0 0 0,1-1 0,-1 1-1,0 0 1,0 0 0,-1 0 0,1 1-159,0-1 0,-1 1-1,1 0 1,0-1 0,0 1 0,-1 0 0,1 0 0,0 0-1,0 0 1,0 0 0,0 0 0,0 0 0,0 0 0,0 0-1,0 1 1,1-1 0,-1 0 0,0 1 0,0 1 0,-1 2 133,0 0 0,1-1 0,0 1 0,0 0 0,0 0 0,0 0 0,1 7 1,-1-11-107,1 0 1,0 0 0,0 1 0,0-1 0,0 0 0,0 0-1,0 0 1,0 0 0,1 0 0,-1 0 0,0 0-1,1 1 1,-1-1 0,1 0 0,-1 0 0,1 0 0,-1 0-1,1 0 1,0-1 0,-1 1 0,1 0 0,0 0 0,0 0-1,-1-1 1,1 1 0,0 0 0,0-1 0,0 1 0,0 0-1,0-1 1,0 0 0,0 1 0,0-1 0,0 1-1,2-1 1,0 0-33,0 0 0,0 0-1,-1-1 1,1 1 0,0-1 0,0 0-1,-1 1 1,1-1 0,0-1-1,-1 1 1,1 0 0,-1 0-1,0-1 1,1 0 0,-1 1 0,0-1-1,0 0 1,0 0 0,0 0-1,0 0 1,-1-1 0,1 1 0,-1 0-1,1-1 1,-1 1 0,0-1-1,0 1 1,1-4 0,1-4-288,0 0 1,0 0-1,-1 0 1,-1 0-1,1-1 1,-2-13-1,0 23 114,0 28-171,1-24 407,-1 0 1,0 0-1,1 0 1,0-1-1,0 1 1,0 0-1,0 0 1,0-1-1,0 1 1,1-1-1,-1 1 1,1-1-1,0 1 1,0-1-1,-1 0 1,2 0-1,-1 0 1,0 0-1,4 3 1,-5-5-52,0 1 0,1 0 1,-1 0-1,0-1 1,1 1-1,-1-1 1,0 1-1,1-1 1,-1 0-1,0 1 0,1-1 1,-1 0-1,1 0 1,-1 0-1,0 0 1,1 0-1,-1 0 0,1 0 1,-1-1-1,0 1 1,1 0-1,-1-1 1,0 1-1,1-1 0,-1 0 1,0 1-1,0-1 1,0 0-1,1 0 1,-1 0-1,0 0 0,0 0 1,0 0-1,0 0 1,0 0-1,-1 0 1,1 0-1,0 0 0,0-1 1,-1 1-1,1-2 1,4-7-85,-1-1 1,0 0 0,-1-1-1,0 1 1,0-1 0,-2 1-1,1-1 1,-2 0 0,1 0-1,-2 1 1,-2-21 0,-1 7 295,-1 1 0,-1-1 0,-1 1 0,-14-31 0,8 36 760,7 30-302,5 39-181,1-46-494,3 17 194,0 0-1,1-1 1,2 1-1,0-1 1,1 0-1,1 0 1,1-1-1,1 0 1,21 33-1,-30-50-131,1 0-1,-1 0 0,0 0 1,0-1-1,1 1 1,-1 0-1,1 0 1,0-1-1,-1 1 1,1-1-1,0 0 0,0 1 1,0-1-1,0 0 1,0 0-1,0 0 1,0 0-1,3 0 0,-5-1 4,1 0-1,-1 0 0,1 0 0,-1 0 0,1-1 0,-1 1 0,1 0 0,-1 0 0,1 0 0,-1-1 1,1 1-1,-1 0 0,1-1 0,-1 1 0,1-1 0,-1 1 0,0 0 0,1-1 0,-1 1 0,0-1 1,1 1-1,-1-1 0,0 1 0,1-2 0,3-25 450,-3 14-533,-2 0 0,1 1 1,-2-1-1,1 0 0,-2 1 0,0-1 0,0 1 0,-6-13 0,9 24-107,15 8-503,-9-3 645,0-1 0,0 0 0,1 0 0,-1-1-1,1 0 1,0 0 0,0-1 0,-1 1 0,1-1 0,0-1 0,0 0-1,0 0 1,0 0 0,14-3 0,-17 2 5,-1 0 1,1 0-1,0-1 0,0 0 1,-1 0-1,1 0 0,-1 0 1,1 0-1,-1-1 0,0 0 1,0 1-1,0-1 0,-1 0 1,1-1-1,-1 1 0,1 0 0,-1-1 1,0 1-1,0-1 0,-1 0 1,1 1-1,-1-1 0,1 0 1,-1 0-1,-1 0 0,2-7 1,-2 9-8,0 0 1,1 0 0,-1 0 0,0 0-1,-1 0 1,1-1 0,0 1-1,-1 0 1,1 0 0,-1 0-1,1 0 1,-1 0 0,0 0 0,0 0-1,0 0 1,0 0 0,0 0-1,0 1 1,-1-1 0,1 0 0,-1 1-1,1-1 1,-1 1 0,1 0-1,-1-1 1,0 1 0,-3-2 0,3 2-11,1 1 1,-1-1 0,0 1 0,1-1 0,-1 1 0,0 0 0,0 0-1,1 0 1,-1 0 0,0 0 0,1 0 0,-1 0 0,0 0-1,1 1 1,-1-1 0,0 1 0,1-1 0,-1 1 0,1 0 0,-1 0-1,1-1 1,-1 1 0,1 0 0,-1 0 0,1 0 0,0 1 0,0-1-1,-1 0 1,1 0 0,0 1 0,0-1 0,0 1 0,0-1 0,1 1-1,-2 1 1,0 1 24,0-1 0,-1 1 0,2 0 0,-1 1 0,0-1 0,1 0 0,0 0 0,0 1 0,0-1 0,0 1 0,1-1 0,0 0 0,0 1 0,0-1 0,0 1 0,1-1 0,-1 1 0,1-1 0,0 1 1,1-1-1,-1 0 0,1 0 0,0 0 0,0 0 0,0 0 0,0 0 0,1 0 0,0-1 0,0 1 0,0-1 0,0 0 0,0 0 0,0 0 0,1 0 0,0-1 0,-1 1 0,7 2 0,0 1-237,1-1 1,0-1 0,0 0 0,1 0-1,-1-1 1,1-1 0,-1 0-1,1 0 1,0-1 0,0-1-1,0 0 1,-1 0 0,16-4 0,16-11-4394,2-10-3613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0.924"/>
    </inkml:context>
    <inkml:brush xml:id="br0">
      <inkml:brushProperty name="width" value="0.025" units="cm"/>
      <inkml:brushProperty name="height" value="0.025" units="cm"/>
    </inkml:brush>
  </inkml:definitions>
  <inkml:trace contextRef="#ctx0" brushRef="#br0">81 143 1602,'-6'2'791,"1"1"0,-1 0 0,1 0 0,0 0 0,0 0 0,0 1 0,1 0 0,-8 7 0,-15 12 6060,27-20-3270,9-3-2691,13-3-268,17-15-241,-1-1 0,-1-2-1,63-47 1,10-7-2529,-106 75-3784,-12 9 3281,-16 12-1402,-3 2-2486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1.271"/>
    </inkml:context>
    <inkml:brush xml:id="br0">
      <inkml:brushProperty name="width" value="0.025" units="cm"/>
      <inkml:brushProperty name="height" value="0.025" units="cm"/>
    </inkml:brush>
  </inkml:definitions>
  <inkml:trace contextRef="#ctx0" brushRef="#br0">47 196 5701,'0'0'6278,"-43"56"-4420,39-49 512,20-7-1217,9-12 289,9-8-449,6-6-641,2-3-256,0-1-32,-3-1-192,-2 7-545,-8 1-480,-6 3-1185,-7 5-833,-7 0-96,-4 2-2402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6.601"/>
    </inkml:context>
    <inkml:brush xml:id="br0">
      <inkml:brushProperty name="width" value="0.025" units="cm"/>
      <inkml:brushProperty name="height" value="0.025" units="cm"/>
    </inkml:brush>
  </inkml:definitions>
  <inkml:trace contextRef="#ctx0" brushRef="#br0">25 89 4965,'0'0'13180,"0"-9"-10735,1-28-299,0 35-1976,-1 0-1,1 0 1,0 0-1,0 0 1,0 0-1,0 1 1,0-1-1,0 0 1,1 1-1,-1-1 1,1 1-1,-1-1 1,1 1-1,-1 0 1,1-1-1,0 1 1,0 0 0,-1 0-1,1 0 1,0 0-1,0 1 1,0-1-1,3 0 1,41-7 838,-46 8-1007,1 0 0,-1 0 0,0 0 0,1 0 0,-1 0 0,0 0-1,1 0 1,-1 0 0,0 0 0,1 0 0,-1 0 0,0 0 0,1 1 0,-1-1 0,0 0 0,1 0 0,-1 0 0,0 0 0,0 1-1,1-1 1,-1 0 0,0 0 0,0 1 0,1-1 0,-1 0 0,0 0 0,0 1 0,0-1 0,0 0 0,1 1 0,-1-1-1,0 0 1,0 1 0,0-1 0,0 0 0,0 1 0,0-1 0,0 0 0,0 1 0,0-1 0,0 1 0,-7 19 98,-16 15 94,-2-11-114,-19 22 13,42-44-99,0 0-1,0 0 1,0 1 0,1-1 0,-1 1-1,1-1 1,0 1 0,0 0 0,0-1 0,0 1-1,0 0 1,0 0 0,1-1 0,0 1-1,-1 0 1,1 4 0,1-5 3,0-1 0,-1 0 0,1 0 0,0 0 0,0 0 1,0 0-1,0 0 0,0 0 0,0 0 0,1 0 0,-1 0 0,0 0 0,0-1 0,0 1 0,1 0 0,-1-1 0,1 1 1,-1-1-1,0 0 0,1 1 0,-1-1 0,1 0 0,-1 0 0,0 0 0,1 0 0,1 0 0,48-1-266,-43 1 75,7-1-999,1-1 0,-1-1 0,0 0 1,0-1-1,0-1 0,-1 0 0,20-10 0,5-7-6018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1.649"/>
    </inkml:context>
    <inkml:brush xml:id="br0">
      <inkml:brushProperty name="width" value="0.025" units="cm"/>
      <inkml:brushProperty name="height" value="0.025" units="cm"/>
    </inkml:brush>
  </inkml:definitions>
  <inkml:trace contextRef="#ctx0" brushRef="#br0">1 33 7399,'0'0'13175,"10"-5"-12673,0 0-453,0 0 0,0 1-1,0 1 1,1 0 0,13-3 0,-21 6-46,0-1 0,0 1 1,0 0-1,0-1 0,0 1 1,0 1-1,1-1 0,-1 0 1,0 1-1,0 0 0,-1-1 1,1 1-1,0 0 1,0 0-1,0 1 0,-1-1 1,1 1-1,0-1 0,-1 1 1,1 0-1,-1 0 0,0 0 1,0 0-1,0 1 0,0-1 1,0 0-1,0 1 0,2 4 1,-1 0 103,0 1 1,0 0 0,-1 0 0,0 0-1,0 0 1,-1 1 0,0-1 0,-1 0-1,1 1 1,-3 11 0,-1 10-445,-13 46 0,5-24-5433</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2.240"/>
    </inkml:context>
    <inkml:brush xml:id="br0">
      <inkml:brushProperty name="width" value="0.025" units="cm"/>
      <inkml:brushProperty name="height" value="0.025" units="cm"/>
    </inkml:brush>
  </inkml:definitions>
  <inkml:trace contextRef="#ctx0" brushRef="#br0">1 0 13581,'0'0'10239,"0"9"-9946,-1 7-160,1-1 0,1 1 0,1 0-1,0-1 1,1 1 0,9 29-1,31 40 508,-40-79-645,1 1-1,1-1 1,-1 0 0,1 0 0,0-1-1,0 0 1,1 0 0,0 0 0,-1 0-1,10 4 1,-10-4-1181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2.597"/>
    </inkml:context>
    <inkml:brush xml:id="br0">
      <inkml:brushProperty name="width" value="0.025" units="cm"/>
      <inkml:brushProperty name="height" value="0.025" units="cm"/>
    </inkml:brush>
  </inkml:definitions>
  <inkml:trace contextRef="#ctx0" brushRef="#br0">0 285 11755,'0'0'8526,"12"-5"-6642,37-20-552,-1-1 0,51-37 0,14-10-1260,-103 67-190,52-34-17,-59 37-207,0 1 1,0-1-1,0 0 1,0 0 0,-1 0-1,1-1 1,-1 1-1,4-7 1,-6 9 77,0 1 0,-1-1 0,1 1 0,0-1 0,0 1 0,-1-1 1,1 1-1,0-1 0,-1 1 0,1-1 0,0 1 0,-1 0 0,1-1 0,-1 1 0,1-1 0,-1 1 0,1 0 0,0 0 1,-1-1-1,1 1 0,-1 0 0,0 0 0,1-1 0,-1 1 0,1 0 0,-1 0 0,1 0 0,-1 0 0,1 0 0,-1 0 0,0 0 1,1 0-1,-1 0 0,1 0 0,-1 0 0,1 0 0,-2 1 0,-2-2-1905,-13-1-3767</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2.926"/>
    </inkml:context>
    <inkml:brush xml:id="br0">
      <inkml:brushProperty name="width" value="0.025" units="cm"/>
      <inkml:brushProperty name="height" value="0.025" units="cm"/>
    </inkml:brush>
  </inkml:definitions>
  <inkml:trace contextRef="#ctx0" brushRef="#br0">1 333 10090,'0'0'10858,"68"-37"-9193,-18 11-544,7-4-448,0-4-449,7-2-160,-10-2-224,-3-4-1666,-8-2-2209,-12-1-6695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3.941"/>
    </inkml:context>
    <inkml:brush xml:id="br0">
      <inkml:brushProperty name="width" value="0.025" units="cm"/>
      <inkml:brushProperty name="height" value="0.025" units="cm"/>
    </inkml:brush>
  </inkml:definitions>
  <inkml:trace contextRef="#ctx0" brushRef="#br0">0 72 8904,'0'0'2947,"0"-9"123,1-4-1780,1-13 467,-5 2 2413,12 130-273,-1-63-3412,-4-20-250,1-1 0,8 26 1,-12-44-230,1 1-1,0 0 1,0-1 0,0 1-1,1-1 1,-1 0 0,1 0-1,0 0 1,1 0 0,-1 0-1,0-1 1,1 1 0,0-1-1,0 0 1,6 4 0,-5-5 404,-2-2-4514,-23-11-14074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4.302"/>
    </inkml:context>
    <inkml:brush xml:id="br0">
      <inkml:brushProperty name="width" value="0.025" units="cm"/>
      <inkml:brushProperty name="height" value="0.025" units="cm"/>
    </inkml:brush>
  </inkml:definitions>
  <inkml:trace contextRef="#ctx0" brushRef="#br0">1 192 13773,'0'0'8264,"29"-50"-6983,3 30 96,2-3-704,5 1-353,-2 0 1,1 2-225,-6 5-96,-3 3 32,-15 5-513,-3 7-960,-3 0-737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4.628"/>
    </inkml:context>
    <inkml:brush xml:id="br0">
      <inkml:brushProperty name="width" value="0.025" units="cm"/>
      <inkml:brushProperty name="height" value="0.025" units="cm"/>
    </inkml:brush>
  </inkml:definitions>
  <inkml:trace contextRef="#ctx0" brushRef="#br0">0 237 9161,'0'0'13645,"61"-40"-11788,-27 11-479,2-4-706,1 2-576,-6 2-64,1 6-128,-6 7-1249,-6 3-1570,-6 3-1921,1-3-4453</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5.851"/>
    </inkml:context>
    <inkml:brush xml:id="br0">
      <inkml:brushProperty name="width" value="0.025" units="cm"/>
      <inkml:brushProperty name="height" value="0.025" units="cm"/>
    </inkml:brush>
  </inkml:definitions>
  <inkml:trace contextRef="#ctx0" brushRef="#br0">1 137 7079,'0'0'14856,"0"-11"-13425,0 6-1270,0 0 0,0 0 0,1-1 0,0 1 0,0 0 1,0 0-1,1 0 0,0 0 0,0 0 0,0 1 0,0-1 0,1 1 0,-1-1 0,1 1 0,0 0 0,1 0 0,-1 0 0,1 0 0,0 1 1,0-1-1,0 1 0,0 0 0,0 0 0,1 1 0,-1-1 0,1 1 0,0 0 0,7-2 0,-10 3-120,1 0-1,0 0 0,-1 0 1,1 0-1,0 0 1,0 1-1,0-1 0,-1 1 1,1 0-1,0 0 1,0 0-1,0 0 1,0 1-1,0-1 0,-1 1 1,1-1-1,5 3 1,-7-1-24,1-1 1,0 1-1,-1 0 0,1 0 1,-1 0-1,0 0 1,0 0-1,0 0 1,0 0-1,0 0 1,0 0-1,0 1 1,-1-1-1,1 0 1,-1 1-1,0-1 1,1 0-1,-1 1 1,0-1-1,-1 5 1,0 2 8,0 1 0,-1-1 1,0 0-1,0 0 1,-1 0-1,0 0 1,-1 0-1,1 0 0,-2-1 1,0 0-1,-7 11 1,4-7-8,1 0 1,0 1-1,-9 27 1,16-40-24,0 0 1,0 1 0,0-1 0,0 0 0,-1 1 0,1-1-1,0 0 1,1 1 0,-1-1 0,0 0 0,0 1 0,0-1-1,0 0 1,0 1 0,0-1 0,0 0 0,0 1-1,1-1 1,-1 0 0,0 0 0,0 1 0,0-1 0,0 0-1,1 0 1,-1 1 0,0-1 0,0 0 0,1 0 0,-1 0-1,0 1 1,1-1 0,-1 0 0,0 0 0,0 0 0,1 0-1,-1 0 1,0 0 0,1 1 0,20 0-27,22-6-46,11-15-1713,-18 2-3095,-8 2-2590</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6.804"/>
    </inkml:context>
    <inkml:brush xml:id="br0">
      <inkml:brushProperty name="width" value="0.025" units="cm"/>
      <inkml:brushProperty name="height" value="0.025" units="cm"/>
    </inkml:brush>
  </inkml:definitions>
  <inkml:trace contextRef="#ctx0" brushRef="#br0">80 105 7399,'0'0'11264,"0"-8"-9358,1-1-1282,-1 6-390,0 0 0,1 0 1,-1 0-1,-1 1 0,1-1 0,0 0 0,-1 0 0,1 0 0,-1 1 1,0-1-1,0 0 0,0 1 0,-2-4 0,3 6-178,-1-1-1,1 1 1,-1 0-1,0-1 1,1 1-1,-1 0 1,0-1-1,1 1 1,-1 0-1,0 0 1,1 0-1,-1 0 1,0 0-1,1 0 1,-1 0-1,0 0 1,0 0 0,1 0-1,-1 0 1,0 0-1,1 0 1,-1 0-1,0 1 1,1-1-1,-1 0 1,0 1-1,1-1 1,-1 0-1,1 1 1,-1-1-1,1 1 1,-1-1-1,0 1 1,1-1-1,-1 2 1,-23 18 575,23-19-383,-2 2-192,1 0 1,-1 0 0,1 1 0,0-1 0,0 1 0,0-1 0,1 1 0,-1 0 0,1 0 0,0 0 0,0 0-1,0 0 1,0 0 0,1 0 0,-1 0 0,1 1 0,0-1 0,1 0 0,-1 0 0,1 0 0,0 0 0,1 5-1,-1-6-54,-1 0-1,1 0 1,1 1-1,-1-1 1,0 0-1,1-1 1,-1 1-1,1 0 1,0 0-1,0-1 1,0 1-1,0-1 1,0 1-1,1-1 1,-1 0-1,1 0 1,0 0-1,-1 0 1,1 0-1,0-1 1,0 0-1,0 1 1,0-1-1,0 0 1,1 0-1,-1 0 1,6 0-1,-4-1 36,0 0 0,0-1 0,0 1 0,0-1 0,0 0 0,0 0 0,0-1 0,0 1 0,0-1 0,-1 0 0,1-1 0,-1 1 0,1-1 0,-1 0 0,0 0 0,0 0 0,0 0 0,-1-1 0,1 1 0,-1-1 0,0 0 0,5-8 0,-4 5 77,-1 0 0,1 0-1,-2 0 1,1-1 0,-1 1 0,0-1-1,-1 1 1,1-1 0,-1 0 0,-1 1-1,0-1 1,0 0 0,0 0-1,-3-12 1,2 18-118,0-1 0,1 1 0,-1 0 0,0 0 0,0 0 0,-1 0 0,1 0 0,0 0 0,-1 0 0,1 0 0,-1 0 0,1 1 0,-1-1 0,0 1 0,0-1 0,0 1 0,0-1 0,0 1 0,0 0 0,0 0 0,0 0 0,0 0 0,0 1 0,-1-1 0,1 1 0,0-1 0,-1 1 0,1 0 0,-5 0 0,4-1-238,1 1-1,-1 1 0,1-1 0,-1 0 0,0 0 0,1 1 0,-1 0 0,1-1 0,-1 1 0,1 0 0,-1 0 1,1 1-1,0-1 0,0 0 0,-1 1 0,1-1 0,0 1 0,0 0 0,1-1 0,-1 1 0,0 0 0,0 0 1,1 1-1,-1-1 0,1 0 0,-2 5 0,-2 31-7188,5-19 1623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7.479"/>
    </inkml:context>
    <inkml:brush xml:id="br0">
      <inkml:brushProperty name="width" value="0.025" units="cm"/>
      <inkml:brushProperty name="height" value="0.025" units="cm"/>
    </inkml:brush>
  </inkml:definitions>
  <inkml:trace contextRef="#ctx0" brushRef="#br0">1 275 14061,'0'0'10165,"5"-10"-8649,-4 7-1432,58-132 1914,-52 121-1654,-2 0 0,0-1 0,0 1 0,-1-1 0,-1 0-1,2-24 1,-1 82-410,-3-25 41,0 0 0,1 0 0,1 0 0,1 0 0,0 0 0,2 0-1,10 25 1,-3-32-1970,-12-10 1687,0-1 1,0 0 0,0 0 0,0 0 0,0 0 0,0 0 0,0 0-1,0 0 1,0 0 0,0 0 0,0-1 0,0 1 0,-1 0 0,1-1 0,0 1-1,0 0 1,0-1 0,0 1 0,0-1 0,-1 1 0,1-1 0,0 0-1,-1 1 1,1-1 0,0 0 0,-1 0 0,1 1 0,-1-1 0,1 0-1,-1 0 1,1 0 0,-1 0 0,1-1 0,6-19-6809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6.981"/>
    </inkml:context>
    <inkml:brush xml:id="br0">
      <inkml:brushProperty name="width" value="0.025" units="cm"/>
      <inkml:brushProperty name="height" value="0.025" units="cm"/>
    </inkml:brush>
  </inkml:definitions>
  <inkml:trace contextRef="#ctx0" brushRef="#br0">94 22 10634,'0'0'8301,"-8"2"-5877,4 0-2360,-1 0 1,1-1-1,-1 2 1,1-1 0,0 0-1,0 1 1,0 0-1,0 0 1,1 0-1,-1 0 1,1 0-1,0 1 1,0 0-1,0 0 1,0-1-1,1 2 1,-1-1-1,1 0 1,0 0-1,0 1 1,1-1-1,-2 9 1,0-6-61,1-1 0,1 1 1,-1 0-1,1 0 0,0 0 1,1 0-1,0 0 0,0 0 0,2 13 1,-2-18 2,1 0 0,-1 0 0,1 0 0,0 0-1,0 0 1,0 0 0,0 0 0,0 0 0,0 0 0,1-1 0,-1 1 0,1 0 0,-1-1 0,1 0 0,-1 1 0,1-1 0,0 0 0,0 1 0,0-1 0,0 0 0,-1 0 0,1-1 0,0 1 0,1 0 0,-1-1 0,0 1 0,0-1 0,0 0 0,0 1 0,0-1 0,0 0 0,1 0 0,-1-1 0,0 1 0,3-1 0,-2 0 82,1 0 1,0 0 0,0 0 0,-1-1-1,1 1 1,-1-1 0,1 0 0,-1 0-1,0 0 1,0-1 0,0 1 0,0-1 0,0 0-1,-1 0 1,1 0 0,-1 0 0,1 0-1,-1 0 1,0 0 0,0-1 0,-1 1-1,1-1 1,0-4 0,3-4 221,-2 1-1,0 0 1,0-1 0,-1 0 0,0 0-1,-1-16 1,-1 25-295,0 0 0,-1 0 1,0 0-1,1-1 0,-1 1 0,0 0 0,0 0 0,-1 1 1,1-1-1,-1 0 0,0 0 0,1 1 0,-1-1 0,0 1 1,0-1-1,-1 1 0,1 0 0,0 0 0,-1 0 1,-4-3-1,5 4-99,1 0 0,-1 0 0,1 0 1,-1 1-1,0-1 0,1 1 0,-1-1 1,0 1-1,1-1 0,-1 1 0,0 0 1,1 0-1,-1 0 0,0 0 0,0 0 1,1 0-1,-1 1 0,0-1 0,0 0 0,1 1 1,-1-1-1,0 1 0,1 0 0,-1 0 1,1-1-1,-1 1 0,1 0 0,-1 0 1,1 0-1,0 1 0,0-1 0,-1 0 1,1 0-1,0 1 0,0-1 0,0 1 0,0-1 1,-1 3-1,-10 30-2935,10-10-2420,2-10-947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8.001"/>
    </inkml:context>
    <inkml:brush xml:id="br0">
      <inkml:brushProperty name="width" value="0.025" units="cm"/>
      <inkml:brushProperty name="height" value="0.025" units="cm"/>
    </inkml:brush>
  </inkml:definitions>
  <inkml:trace contextRef="#ctx0" brushRef="#br0">45 12 16816,'0'0'9139,"-6"-3"-9230,5 3 89,1-1 0,-1 1 0,0-1 0,1 1 0,-1-1 0,0 1 0,0 0 0,0-1-1,1 1 1,-1 0 0,0 0 0,0 0 0,0 0 0,0-1 0,0 1 0,1 0-1,-1 0 1,0 0 0,0 1 0,0-1 0,0 0 0,0 0 0,1 0 0,-1 1-1,0-1 1,0 0 0,0 1 0,1-1 0,-1 1 0,0-1 0,1 1 0,-1-1 0,0 1-1,1-1 1,-1 1 0,1 0 0,-1-1 0,0 1 0,1 0 0,0 0 0,-1-1-1,1 1 1,-1 0 0,1 1 0,-2 6 126,1-1 0,0 1-1,0 0 1,1 16 0,0-23-113,-1 0 0,1-1-1,0 1 1,0 0 0,0 0 0,0 0 0,0 0 0,0-1 0,0 1 0,0 0 0,0 0 0,1 0 0,-1-1 0,0 1 0,0 0 0,1 0 0,-1-1 0,0 1 0,1 0 0,-1-1 0,1 1-1,-1 0 1,1-1 0,-1 1 0,1-1 0,-1 1 0,1-1 0,0 1 0,-1-1 0,1 1 0,0-1 0,-1 1 0,1-1 0,0 0 0,0 1 0,-1-1 0,1 0 0,0 0 0,0 0 0,0 0 0,-1 0-1,1 0 1,0 0 0,0 0 0,0 0 0,-1 0 0,3 0 0,-1-1 5,1 0 1,-1 0-1,0 0 0,0 0 0,1-1 0,-1 1 1,0 0-1,0-1 0,0 0 0,0 1 0,-1-1 1,1 0-1,0 0 0,1-3 0,1-5-105,0 0 0,-1 0 0,0 0-1,1-11 1,-1 9-206,-2 16-266,-2 5 566,1 1 0,1-1 1,0 1-1,0-1 0,1 0 1,0 0-1,0 0 0,1 0 1,0 0-1,1 0 1,0-1-1,0 1 0,1-1 1,0 0-1,1 0 0,-1-1 1,2 0-1,-1 0 0,1 0 1,0-1-1,0 0 0,10 6 1,-17-11 44,1-1 1,0 0-1,0 1 1,0 0-1,-1-1 1,1 1 0,0-1-1,-1 1 1,1 0-1,0-1 1,-1 1 0,1 0-1,-1 0 1,1 0-1,-1-1 1,0 1-1,1 0 1,-1 0 0,0 0-1,1 0 1,-1 0-1,0 0 1,0 0 0,0 0-1,0-1 1,0 1-1,0 0 1,0 0-1,0 0 1,0 0 0,-1 2-1,0-2 81,-1 1 1,1 0-1,-1 0 0,1-1 0,-1 1 0,0 0 1,1-1-1,-1 0 0,0 1 0,0-1 0,0 0 0,-4 1 1,-8 4 528,-1-1 1,-27 6-1,40-10-659,-50 5 138,52-7-220,-1 1 1,1 0-1,0 0 0,-1-1 1,1 1-1,0 0 0,-1-1 1,1 1-1,0 0 1,0-1-1,0 1 0,-1-1 1,1 1-1,0 0 1,0-1-1,0 1 0,0-1 1,0 1-1,0-1 1,0 1-1,0 0 0,0-1 1,0 1-1,0-1 1,0 1-1,0-1 0,0 1 1,0 0-1,0-1 1,0 1-1,0-1 0,1 1 1,-1 0-1,0-1 0,0 1 1,1-1-1,-1 1 1,0 0-1,1-1 0,7-17-3559,3-1-2206,2-4-3288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8.362"/>
    </inkml:context>
    <inkml:brush xml:id="br0">
      <inkml:brushProperty name="width" value="0.025" units="cm"/>
      <inkml:brushProperty name="height" value="0.025" units="cm"/>
    </inkml:brush>
  </inkml:definitions>
  <inkml:trace contextRef="#ctx0" brushRef="#br0">30 17 16912,'0'0'8648,"-5"8"-7479,-17 25-186,22-33-968,0 0 0,0 0 1,-1 0-1,1 1 1,0-1-1,0 0 1,0 0-1,0 0 1,0 1-1,-1-1 0,1 0 1,0 0-1,0 1 1,0-1-1,0 0 1,0 0-1,0 1 1,0-1-1,0 0 1,0 0-1,0 1 0,0-1 1,0 0-1,0 0 1,0 1-1,0-1 1,0 0-1,0 0 1,0 1-1,0-1 0,0 0 1,0 0-1,1 0 1,-1 1-1,0-1 1,0 0-1,0 0 1,0 0-1,1 1 0,-1-1 1,0 0-1,0 0 1,0 0-1,1 0 1,-1 1-1,0-1 1,0 0-1,0 0 1,1 0-1,-1 0 0,0 0 1,0 0-1,1 0 1,-1 0-1,0 0 1,0 0-1,1 0 1,-1 0-1,0 0 0,0 0 1,1 0-1,-1 0 1,0 0-1,0 0 1,1 0-1,14-3 289,-12 0-274,-1 1-1,1-1 0,-1 0 0,0 1 0,1-1 1,-1 0-1,-1 0 0,1-1 0,0 1 1,-1 0-1,0 0 0,1-1 0,-1 1 0,-1-1 1,1 1-1,0-8 0,-1 11-29,0 0 0,0-1 1,0 1-1,0 0 0,0 0 0,0 0 1,0-1-1,0 1 0,-1 0 0,1 0 0,0 0 1,0 0-1,0-1 0,0 1 0,0 0 1,-1 0-1,1 0 0,0 0 0,0 0 1,0-1-1,-1 1 0,1 0 0,0 0 0,0 0 1,0 0-1,-1 0 0,1 0 0,0 0 1,0 0-1,0 0 0,-1 0 0,1 0 1,0 0-1,0 0 0,-1 0 0,1 0 0,0 0 1,0 0-1,0 0 0,-1 0 0,1 0 1,0 0-1,0 1 0,0-1 0,-1 0 1,1 0-1,0 0 0,0 0 0,0 0 0,0 0 1,-1 1-1,1-1 0,0 0 0,0 0 1,0 0-1,0 0 0,0 1 0,0-1 1,0 0-1,-1 0 0,1 0 0,0 1 0,0-1 1,-10 12-53,10 8-94,5-14-2705,5-13-5406,-1-7-7197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8.925"/>
    </inkml:context>
    <inkml:brush xml:id="br0">
      <inkml:brushProperty name="width" value="0.025" units="cm"/>
      <inkml:brushProperty name="height" value="0.025" units="cm"/>
    </inkml:brush>
  </inkml:definitions>
  <inkml:trace contextRef="#ctx0" brushRef="#br0">1 0 14830,'0'0'8718,"5"9"-8131,99 171 1543,-35-52-4052,-67-125 1143,2 8-5772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9.271"/>
    </inkml:context>
    <inkml:brush xml:id="br0">
      <inkml:brushProperty name="width" value="0.025" units="cm"/>
      <inkml:brushProperty name="height" value="0.025" units="cm"/>
    </inkml:brush>
  </inkml:definitions>
  <inkml:trace contextRef="#ctx0" brushRef="#br0">1 279 14894,'0'0'5894,"68"-37"-3332,-29 9-800,6-4-321,1-1-384,-3 1-544,-2 3-385,-9 6-96,-7 4-64,-9 6-513,-1 5-672,-12 3-224,-3 1-930,0 0-1088,0 0-2082,-12-3-1794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9.635"/>
    </inkml:context>
    <inkml:brush xml:id="br0">
      <inkml:brushProperty name="width" value="0.025" units="cm"/>
      <inkml:brushProperty name="height" value="0.025" units="cm"/>
    </inkml:brush>
  </inkml:definitions>
  <inkml:trace contextRef="#ctx0" brushRef="#br0">0 202 14798,'0'0'7111,"34"-58"-5478,-10 39 193,10-3-769,-2 4-705,3-2-288,5 5-64,-1 0-64,0 4-1249,0 1-1345,-5 4-1378,-5-2-2723</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39.976"/>
    </inkml:context>
    <inkml:brush xml:id="br0">
      <inkml:brushProperty name="width" value="0.025" units="cm"/>
      <inkml:brushProperty name="height" value="0.025" units="cm"/>
    </inkml:brush>
  </inkml:definitions>
  <inkml:trace contextRef="#ctx0" brushRef="#br0">1 1 11211,'0'0'11151,"7"9"-10216,35 50-137,63 124 0,-105-183-825,15 25-782,-2-15-5172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0.321"/>
    </inkml:context>
    <inkml:brush xml:id="br0">
      <inkml:brushProperty name="width" value="0.025" units="cm"/>
      <inkml:brushProperty name="height" value="0.025" units="cm"/>
    </inkml:brush>
  </inkml:definitions>
  <inkml:trace contextRef="#ctx0" brushRef="#br0">1 145 14125,'0'0'8296,"68"-41"-6374,-36 26-577,4-2-384,-2-1-544,0 2-289,-6 3-128,-1 2 0,-6 2-865,-5 6-673,-7 2-928,-3 1-577,-6 11-8039</inkml:trace>
  <inkml:trace contextRef="#ctx0" brushRef="#br0" timeOffset="1">135 240 12236,'0'0'11402,"64"-23"-10024,-33 7-962,-7 1-352,3 1-128,-2 1-1313,0 0-1154,-7 1-2465,-2-1-2884</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0.726"/>
    </inkml:context>
    <inkml:brush xml:id="br0">
      <inkml:brushProperty name="width" value="0.025" units="cm"/>
      <inkml:brushProperty name="height" value="0.025" units="cm"/>
    </inkml:brush>
  </inkml:definitions>
  <inkml:trace contextRef="#ctx0" brushRef="#br0">1 45 15246,'0'0'11264,"9"-7"-10756,33-22-258,-42 28-246,1 0 0,0 1-1,-1-1 1,1 0-1,0 1 1,0-1-1,-1 1 1,1-1-1,0 1 1,0 0-1,0-1 1,0 1-1,0 0 1,-1-1-1,1 1 1,0 0-1,0 0 1,0 0 0,0 0-1,0 0 1,0 0-1,0 0 1,0 0-1,0 0 1,0 0-1,0 0 1,0 1-1,-1-1 1,1 0-1,0 1 1,0-1-1,0 1 1,0-1 0,-1 1-1,1-1 1,0 1-1,0 0 1,-1-1-1,1 1 1,0 0-1,-1-1 1,1 1-1,-1 0 1,1 0-1,-1 0 1,0-1-1,1 1 1,-1 0-1,0 0 1,1 0 0,-1 0-1,0 0 1,0 0-1,0 0 1,0 0-1,0 1 1,1 5 20,-1 0 0,0 0 1,-1-1-1,1 1 0,-3 10 0,-19 30 119,18-42-57,1 1 1,0-1-1,1 0 1,-1 1-1,1 0 1,0-1 0,0 1-1,1 0 1,0 0-1,-1 8 1,6-13-75,1 1 0,-1-1-1,1 0 1,-1-1 0,1 1 0,-1-1 0,1 0 0,-1 0-1,1 0 1,4-2 0,-7 2-41,5 0-397,-1-2 1,1 1-1,0 0 0,-1-1 0,1 0 0,9-5 0,33-25-8321,-26 10-328</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1.076"/>
    </inkml:context>
    <inkml:brush xml:id="br0">
      <inkml:brushProperty name="width" value="0.025" units="cm"/>
      <inkml:brushProperty name="height" value="0.025" units="cm"/>
    </inkml:brush>
  </inkml:definitions>
  <inkml:trace contextRef="#ctx0" brushRef="#br0">104 30 17040,'0'0'3588,"-8"-1"-1154,6 1-2338,-1-1-17,1 1 1,-1-1-1,0 1 0,0 0 1,0 0-1,0 0 1,0 0-1,0 0 0,1 1 1,-1-1-1,0 1 0,0 0 1,0-1-1,1 1 1,-1 1-1,1-1 0,-1 0 1,1 1-1,-1-1 1,1 1-1,-1 0 0,1 0 1,0 0-1,0 0 1,0 0-1,0 0 0,1 0 1,-1 1-1,1-1 0,-2 4 1,-1 2 41,1 1 0,1-1-1,0 1 1,0 0 0,0 0 0,1-1 0,1 1 0,-1 0-1,2 0 1,1 13 0,-2-20-94,0-1 1,1 0-1,-1 1 0,1-1 0,-1 0 0,1 1 1,-1-1-1,1 0 0,0 0 0,0 0 1,0 0-1,0 0 0,0 1 0,0-2 0,0 1 1,0 0-1,0 0 0,0 0 0,0 0 1,0-1-1,1 1 0,-1-1 0,0 1 0,1-1 1,-1 1-1,0-1 0,1 0 0,-1 1 0,0-1 1,1 0-1,2 0 0,-2 0 10,0 0 0,1 0-1,-1 0 1,0 0 0,1-1 0,-1 1-1,0-1 1,0 1 0,1-1 0,-1 0 0,0 0-1,0 0 1,0 0 0,0 0 0,0 0-1,0-1 1,0 1 0,2-3 0,0-2 2,-1 0 1,0 0 0,0 0 0,0 0 0,-1-1-1,0 1 1,0-1 0,0 0 0,-1 1 0,0-1 0,0-12-1,-1 14-171,0-1 0,0 1 0,0-1-1,-1 1 1,0-1 0,0 1 0,0 0 0,-1 0-1,0-1 1,0 1 0,0 0 0,-1 1 0,1-1-1,-7-8 1,-9 4-2716,17 8 2566,0 1 1,0 0-1,1 0 0,-1 0 0,0 0 0,0 0 1,1 0-1,-1 0 0,0 1 0,0-1 0,1 0 0,-1 0 1,0 0-1,1 1 0,-1-1 0,0 0 0,1 1 0,-1-1 1,0 1-1,1-1 0,-1 1 0,1-1 0,-1 1 0,1-1 1,-1 1-1,1-1 0,-1 1 0,1 0 0,0-1 1,-1 1-1,1 0 0,0-1 0,0 1 0,-1 0 0,1 1 1,-1 8-4641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1.448"/>
    </inkml:context>
    <inkml:brush xml:id="br0">
      <inkml:brushProperty name="width" value="0.025" units="cm"/>
      <inkml:brushProperty name="height" value="0.025" units="cm"/>
    </inkml:brush>
  </inkml:definitions>
  <inkml:trace contextRef="#ctx0" brushRef="#br0">1 0 15471,'0'0'12235,"16"55"-11626,-9-35-385,2-1-128,0-1-96,0-2 32,-2-3-32,2-2-640,-2-5-866,0-6-1024,2 0-1058,2-7-2017,-1-13-5125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7.511"/>
    </inkml:context>
    <inkml:brush xml:id="br0">
      <inkml:brushProperty name="width" value="0.025" units="cm"/>
      <inkml:brushProperty name="height" value="0.025" units="cm"/>
    </inkml:brush>
  </inkml:definitions>
  <inkml:trace contextRef="#ctx0" brushRef="#br0">11 69 13805,'0'0'7757,"2"-9"-6636,-1 5-881,0 0 1,1-1 0,-1 1-1,1 0 1,0 0 0,0 0-1,0 0 1,6-7 0,-7 10-173,0-1 0,1 1-1,-1 0 1,1 0 0,-1 0 0,1-1 0,-1 1 0,1 1 0,0-1 0,-1 0 0,1 0 0,0 1-1,0-1 1,0 1 0,-1-1 0,1 1 0,0 0 0,0 0 0,0-1 0,0 2 0,0-1-1,0 0 1,-1 0 0,1 0 0,0 1 0,0-1 0,0 1 0,0 0 0,-1-1 0,3 2 0,-3-1-60,0 0 0,0 0 0,1 0 0,-1 0 0,0 0 1,0 0-1,-1 0 0,1 1 0,0-1 0,0 0 0,0 1 0,-1-1 1,1 0-1,-1 1 0,1-1 0,-1 1 0,0-1 0,1 0 1,-1 1-1,0-1 0,0 1 0,0-1 0,0 1 0,0-1 1,0 1-1,-1-1 0,1 1 0,0-1 0,-1 1 0,1-1 1,-2 2-1,0 3 25,0 0 0,0 0 0,-1 0 0,0 0 0,-6 9 0,-13 11 46,16-21-74,1 0-1,0 1 1,0 0 0,1-1-1,-1 1 1,1 1 0,1-1-1,-1 1 1,1-1 0,0 1-1,1 0 1,-1 0 0,2 0-1,-2 8 1,3-14 1,0 0 1,0 0-1,0 0 0,0 0 0,1 0 0,-1 0 1,0 0-1,1 0 0,-1 0 0,1 0 1,-1 0-1,1 0 0,-1 0 0,1 0 1,0 0-1,0-1 0,-1 1 0,1 0 0,0 0 1,0-1-1,0 1 0,0-1 0,0 1 1,1 0-1,33 8 197,-21-8-609,-1-1 0,1 0 0,16-3 0,-25 2-352,0 0 0,0 0 0,0-1 0,0 0 0,0 0 0,-1 0 0,1-1-1,-1 1 1,1-1 0,6-7 0,17-12-8936</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1.873"/>
    </inkml:context>
    <inkml:brush xml:id="br0">
      <inkml:brushProperty name="width" value="0.025" units="cm"/>
      <inkml:brushProperty name="height" value="0.025" units="cm"/>
    </inkml:brush>
  </inkml:definitions>
  <inkml:trace contextRef="#ctx0" brushRef="#br0">93 33 17873,'0'0'2301,"-8"4"-406,3-2-1763,0 1 0,0 0 0,-1 0 0,2 0 0,-1 0 0,0 1 0,1-1 0,-1 1 0,1 1 0,0-1 0,1 0 0,-1 1 0,1 0 0,0 0 0,0 0 0,0 0 0,1 0 0,0 1 0,0-1 0,0 1 0,0-1 0,1 1 0,0 0 0,0 0 0,1 10 0,0-15-119,1 0 0,0 0-1,0 0 1,-1 0 0,1 0 0,0 0-1,0 0 1,0 0 0,0 0-1,0 0 1,0 0 0,1-1-1,-1 1 1,0 0 0,0-1-1,0 1 1,1-1 0,-1 1-1,0-1 1,1 0 0,-1 0-1,0 1 1,1-1 0,-1 0-1,0 0 1,3 0 0,45 0 153,-39 0-194,4 0 34,32 0-120,-43-1 96,-1 2 0,0-1 1,1 0-1,-1 0 0,0 1 0,0-1 0,1 1 0,-1 0 0,0-1 1,0 1-1,0 0 0,0 1 0,4 1 0,-5-1 28,0 0 0,-1-1 0,1 1 0,0 0 1,-1 0-1,1-1 0,-1 1 0,0 0 0,0 0 0,0 0 0,0 0 0,0-1 0,0 1 0,0 0 0,0 0 0,-1 0 0,1 0 0,-1-1 0,1 1 0,-1 0 0,0-1 1,0 1-1,0 0 0,0-1 0,0 1 0,0-1 0,0 1 0,0-1 0,-3 3 0,-2 2 276,1 0 0,-1 0 0,-1 0 0,1-1 0,-8 5 0,11-8-199,1-1-1,-1 1 0,1-1 1,-1 0-1,0 0 1,1 0-1,-1 0 0,0 0 1,0-1-1,1 1 1,-1-1-1,0 0 0,0 0 1,0 0-1,-3-1 1,6 1-77,-1 0 1,1 0 0,-1 0-1,1 0 1,0-1 0,-1 1-1,1 0 1,-1 0 0,1-1-1,-1 1 1,1 0 0,0-1 0,-1 1-1,1-1 1,0 1 0,-1 0-1,1-1 1,0 1 0,0-1-1,-1 1 1,1-1 0,0 1-1,0-1 1,0 1 0,0-1-1,-1 1 1,1-1 0,0 1-1,0-1 1,1-1-22,-1 0 0,0 0 0,1 0 0,-1 0-1,1 0 1,0 0 0,0 0 0,0 0 0,0 1 0,0-1 0,2-3 0,7-9 49,0-2 0,-1 1 0,-1-1 0,8-24 0,-12 31 24,-2 0-1,1 0 0,-1 0 0,-1-1 1,1 1-1,-2 0 0,1-1 1,-1 1-1,-1-1 0,-1-10 0,0 17-83,1 0 0,-1 0-1,0 1 1,0-1-1,0 0 1,0 1 0,0-1-1,-1 1 1,1 0-1,-1 0 1,0 0-1,0 0 1,1 0 0,-1 1-1,0-1 1,0 1-1,-1 0 1,1 0-1,0 0 1,0 0 0,0 0-1,-1 1 1,1-1-1,0 1 1,-1 0 0,1 0-1,0 1 1,-1-1-1,1 0 1,0 1-1,-1 0 1,1 0 0,0 0-1,-4 2 1,6-2-270,1-1 0,-1 1 0,1 0 0,-1 0 1,1-1-1,0 1 0,-1 0 0,1 0 0,0 0 0,-1-1 1,1 1-1,0 0 0,0 0 0,0 0 0,0 0 1,0 0-1,0 0 0,0-1 0,0 2 0,0 2-2680,0 0-3322</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2.230"/>
    </inkml:context>
    <inkml:brush xml:id="br0">
      <inkml:brushProperty name="width" value="0.025" units="cm"/>
      <inkml:brushProperty name="height" value="0.025" units="cm"/>
    </inkml:brush>
  </inkml:definitions>
  <inkml:trace contextRef="#ctx0" brushRef="#br0">0 0 13453,'0'0'2482,"2"9"-315,1 1-1521,0 0 0,0 0 0,1 0 0,0 0 0,1-1 0,0 0 0,0 0 0,8 10 0,12 10 1236,35 55 0,-53-72-1785,-1 0-1,0 0 1,-1 1 0,0 0-1,-1 0 1,0 0-1,-1 0 1,2 20 0,-3-7-110,-2-1 0,0 1 0,-2 0 0,-1-1 0,-1 0-1,-1 1 1,-1-2 0,-1 1 0,-1-1 0,-12 25 0,6-21-3124,-1-1-1,-24 34 1,14-28-7593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3.047"/>
    </inkml:context>
    <inkml:brush xml:id="br0">
      <inkml:brushProperty name="width" value="0.025" units="cm"/>
      <inkml:brushProperty name="height" value="0.025" units="cm"/>
    </inkml:brush>
  </inkml:definitions>
  <inkml:trace contextRef="#ctx0" brushRef="#br0">51 0 8072,'0'0'16864,"-7"11"-16699,0 4-130,0 1 0,1 0 0,1 0 0,0 0 0,1 0 0,1 1 0,1-1 0,-1 23 0,2-9 43,1 1 1,1-1-1,2 0 0,1 1 0,1-2 1,2 1-1,1-1 0,13 33 0,-16-50-81,0-1-1,1 0 1,0 0-1,1-1 1,0 1-1,0-1 1,1-1 0,0 0-1,1 0 1,0 0-1,1-1 1,0 0-1,0-1 1,0 0-1,1-1 1,0 0-1,0-1 1,1 0-1,-1-1 1,1 0 0,0 0-1,19 2 1,-9-4-798,0 0 0,0-1 0,35-3 0,-43 0-1011,0 0 0,-1-1-1,25-9 1,26-17-12207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3.739"/>
    </inkml:context>
    <inkml:brush xml:id="br0">
      <inkml:brushProperty name="width" value="0.025" units="cm"/>
      <inkml:brushProperty name="height" value="0.025" units="cm"/>
    </inkml:brush>
  </inkml:definitions>
  <inkml:trace contextRef="#ctx0" brushRef="#br0">1 0 7239,'0'0'19923,"8"4"-19870,-1 0-49,0 0 0,-1 1-1,0-1 1,0 1 0,0 1 0,0-1-1,-1 1 1,0 0 0,8 12-1,-11-16-247,35 42 12,-21-34-3386,2-5-4779,-13-5-1399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4.116"/>
    </inkml:context>
    <inkml:brush xml:id="br0">
      <inkml:brushProperty name="width" value="0.025" units="cm"/>
      <inkml:brushProperty name="height" value="0.025" units="cm"/>
    </inkml:brush>
  </inkml:definitions>
  <inkml:trace contextRef="#ctx0" brushRef="#br0">1 106 10698,'0'0'13357,"44"-21"-12044,-15 7-801,-2-2-447,-1 1-65,-1 3-673,-1 1-1185,-8 2-1153,-2 5-2114,-5 0-3138</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4.460"/>
    </inkml:context>
    <inkml:brush xml:id="br0">
      <inkml:brushProperty name="width" value="0.025" units="cm"/>
      <inkml:brushProperty name="height" value="0.025" units="cm"/>
    </inkml:brush>
  </inkml:definitions>
  <inkml:trace contextRef="#ctx0" brushRef="#br0">1 95 14894,'0'0'9956,"10"-10"-8808,-6 6-1085,54-46 1222,-52 46-1202,0 0-1,-1 1 1,1 0-1,0 0 1,1 0-1,-1 1 1,0 0-1,1 0 1,0 0-1,-1 1 1,12-1-1,-17 2-83,0 0-1,0 0 0,0 0 1,0 0-1,0 1 1,0-1-1,0 0 1,-1 0-1,1 1 1,0-1-1,0 1 0,0-1 1,0 1-1,0-1 1,0 1-1,0-1 1,-1 1-1,1 0 1,0-1-1,-1 1 1,1 0-1,0 0 0,-1-1 1,1 1-1,-1 0 1,1 1-1,0 1 13,0 0-1,0 0 1,0 0 0,-1-1-1,0 1 1,1 0 0,-1 0-1,0 0 1,-1 4 0,0 2 35,-1 1 1,0-1 0,0 1 0,-7 15 0,-23 36 76,32-60-126,1-1 0,-1 1 0,0-1 0,1 0 0,-1 1 0,1-1 0,-1 0 0,1 0 1,-1 1-1,1-1 0,-1 0 0,1 0 0,0 0 0,-1 0 0,1 0 0,-1 0 0,1 0 0,-1 1 0,1-2 0,-1 1 0,1 0 1,0 0-1,-1 0 0,1 0 0,-1 0 0,1 0 0,-1-1 0,1 1 0,-1 0 0,1 0 0,0-1 0,22-5-53,0-2-311,76-31-7887,-64 22 1528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7.862"/>
    </inkml:context>
    <inkml:brush xml:id="br0">
      <inkml:brushProperty name="width" value="0.025" units="cm"/>
      <inkml:brushProperty name="height" value="0.025" units="cm"/>
    </inkml:brush>
  </inkml:definitions>
  <inkml:trace contextRef="#ctx0" brushRef="#br0">1 1044 5637,'0'0'3331,"3"8"-2167,-3-6-1029,1 0-1,0 1 0,0-1 1,0 0-1,1 0 0,-1 1 1,0-1-1,1 0 0,-1 0 1,1 0-1,0-1 0,0 1 1,3 2-1,-1-2 147,0 0 0,0-1 0,0 1 1,1-1-1,-1 0 0,0-1 0,1 1 0,-1-1 1,9 0-1,37 1 1078,1-3 0,74-13 0,-65 3-1213,0-3 0,-1-3-1,85-36 1,-40 5-57,154-98-1,83-86 342,19-11 853,-262 183-472,181-82 0,-236 125-706,0 2 0,2 2 0,0 2-1,0 2 1,1 2 0,0 2 0,54 0 0,-45 10-20,-49-8-5941,-3-6-166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8.268"/>
    </inkml:context>
    <inkml:brush xml:id="br0">
      <inkml:brushProperty name="width" value="0.025" units="cm"/>
      <inkml:brushProperty name="height" value="0.025" units="cm"/>
    </inkml:brush>
  </inkml:definitions>
  <inkml:trace contextRef="#ctx0" brushRef="#br0">1 1161 16464,'0'0'3096,"3"-8"-2231,5-4-606,-1 0 0,2 0 1,-1 1-1,2 0 0,-1 0 0,21-16 1,81-59-276,-60 48 112,-19 13 12,159-111-235,-166 122 393,0 0-1,0 2 1,2 1 0,-1 0 0,1 2 0,35-6 0,-22 6 90,0-2 0,-1-1 1,0-2-1,-1-1 0,-1-3 1,66-40-1,-34 10-68,-2-3 0,82-80-1,-105 91-116,45-44-36,-78 72-100,-1 1-1,0-2 1,-1 1-1,-1-1 0,11-22 1,-17 30 20,0 0 1,-1 0-1,0-1 0,0 1 1,0 0-1,0-1 0,-1-6 1,0-10-2429,-1 5-3021,1 6-2406</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9.049"/>
    </inkml:context>
    <inkml:brush xml:id="br0">
      <inkml:brushProperty name="width" value="0.025" units="cm"/>
      <inkml:brushProperty name="height" value="0.025" units="cm"/>
    </inkml:brush>
  </inkml:definitions>
  <inkml:trace contextRef="#ctx0" brushRef="#br0">1 331 14862,'0'0'8392,"69"-36"-7527,-22 6-513,3-2-224,2-5-32,-2 3-96,0 0-512,-9 3-897,-2 3-802,-5 2-992,-7 4-2466,-10 1-5798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49.377"/>
    </inkml:context>
    <inkml:brush xml:id="br0">
      <inkml:brushProperty name="width" value="0.025" units="cm"/>
      <inkml:brushProperty name="height" value="0.025" units="cm"/>
    </inkml:brush>
  </inkml:definitions>
  <inkml:trace contextRef="#ctx0" brushRef="#br0">8 91 15567,'0'0'3486,"-3"-8"-2739,2 7-696,1-1-1,-1 0 0,0 0 1,1 1-1,0-1 1,-1 0-1,1 0 1,0 0-1,0 0 1,0 0-1,0 1 1,0-1-1,0 0 1,1 0-1,-1 0 1,1 0-1,-1 1 1,1-1-1,0 0 0,-1 0 1,3-2-1,0 1 21,1 0-1,-1 0 1,1 1-1,0-1 0,0 1 1,0 0-1,0 0 0,0 0 1,1 1-1,7-3 1,-3 1 16,-1 1 1,1-1 0,0 1-1,0 1 1,0 0 0,1 0-1,-1 1 1,0 0 0,0 1-1,13 2 1,-18-2-54,0 0 1,0 1-1,0-1 1,0 1-1,-1 0 1,1 0-1,-1 1 1,1-1-1,-1 1 1,1 0-1,-1 0 0,0 0 1,-1 0-1,1 0 1,0 1-1,-1-1 1,0 1-1,0 0 1,0 0-1,0-1 0,0 1 1,-1 0-1,0 1 1,1 5-1,3 18 131,-2 0 0,-1 0 0,-1 1 0,-1-1 0,-2 0 0,-6 36 0,-3 65-2916,12-116-3191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7.951"/>
    </inkml:context>
    <inkml:brush xml:id="br0">
      <inkml:brushProperty name="width" value="0.025" units="cm"/>
      <inkml:brushProperty name="height" value="0.025" units="cm"/>
    </inkml:brush>
  </inkml:definitions>
  <inkml:trace contextRef="#ctx0" brushRef="#br0">13 31 15118,'0'0'10191,"10"-4"-9091,-10 3-1088,59-19 1267,-55 19-1232,-1 0 0,0 0 0,0 0 0,0 1 0,1-1 0,-1 1 0,0 0 0,1 0 1,-1 0-1,0 0 0,1 1 0,-1 0 0,0-1 0,0 1 0,0 0 0,1 0 0,-1 1 0,0-1 0,0 1 0,2 2 0,-4-4-42,0 1 0,0 0 0,0 1 0,-1-1 0,1 0 0,0 0 0,-1 0 0,1 0 0,-1 0 0,1 1-1,-1-1 1,0 0 0,0 0 0,1 1 0,-1-1 0,0 0 0,0 1 0,0-1 0,0 0 0,0 0-1,-1 1 1,1-1 0,0 0 0,-1 0 0,1 1 0,-1-1 0,1 0 0,-1 0 0,1 0 0,-1 0-1,0 1 1,1-1 0,-1 0 0,0 0 0,0-1 0,0 1 0,0 0 0,-1 1 0,-41 29 288,42-30-292,-22 15 75,16-11-64,-1 0 1,1 0-1,-1-1 0,0 0 1,0 0-1,0 0 0,0-1 1,-11 2-1,52-9-84,0 1 0,42 1 0,-73 2 64,0 1-11,0-1-1,0 0 1,-1 1 0,1-1-1,0 1 1,-1-1 0,1 1-1,0 0 1,-1 0 0,1 0-1,-1 0 1,1 0 0,-1 0-1,1 0 1,-1 0 0,0 1-1,0-1 1,1 1 0,-1-1-1,0 0 1,0 1 0,-1 0-1,1-1 1,0 1 0,0 0-1,-1-1 1,1 1 0,-1 0-1,1 0 1,-1-1 0,0 1-1,0 0 1,0 0 0,0 0-1,0-1 1,0 1 0,-1 3-1,1 0 34,0-1 0,-1 1 0,0 0 0,1 0 0,-2 0 0,1 0 0,-1-1 0,1 1 0,-1 0 0,0-1 0,-1 0 0,1 1 0,-4 4 0,-2-4 176,1 1 0,-1-1 0,0 0 0,0-1 0,-1 0 0,1 0 0,-1-1 0,0 0 0,0 0 0,0-1 0,0 0 0,0-1 0,0 0 0,-18 0 0,27-2-396,0 1-1,-1 0 1,1-1-1,0 1 0,0 0 1,-1-1-1,1 1 0,0-1 1,0 1-1,0-1 1,0 1-1,-1 0 0,1-1 1,0 1-1,0-1 0,0 1 1,0-1-1,0 1 1,0-1-1,0 1 0,0 0 1,1-1-1,-1 1 0,0-1 1,0 1-1,0-1 1,0 1-1,1 0 0,-1-1 1,0 1-1,0 0 0,1-1 1,-1 1-1,9-16-6247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0.144"/>
    </inkml:context>
    <inkml:brush xml:id="br0">
      <inkml:brushProperty name="width" value="0.025" units="cm"/>
      <inkml:brushProperty name="height" value="0.025" units="cm"/>
    </inkml:brush>
  </inkml:definitions>
  <inkml:trace contextRef="#ctx0" brushRef="#br0">178 120 14350,'0'0'2733,"-7"-9"-678,1 2-1616,1 0 0,-1 0 0,0 0-1,-1 1 1,1 0 0,-1 0 0,-8-4 0,13 9-388,0-1 1,0 1-1,-1 0 1,1 0-1,0 0 1,0 0-1,0 1 1,-1-1-1,1 1 1,-1-1-1,1 1 1,0 0-1,-1 0 1,1 0-1,0 0 1,-1 0 0,1 1-1,-1-1 1,1 1-1,0-1 1,0 1-1,-1 0 1,1 0-1,0 0 1,0 0-1,0 0 1,0 1-1,0-1 1,0 1-1,0-1 1,1 1-1,-1-1 1,0 1-1,1 0 1,-1 0-1,1 0 1,0 0-1,-2 3 1,-2 5-53,0 0 0,1 1-1,0 0 1,1 0 0,0 0 0,1 1-1,0-1 1,1 0 0,0 1 0,0-1-1,1 1 1,4 22 0,-4-31 7,0-1 0,1 1-1,0-1 1,-1 0 0,1 1 0,0-1 0,0 0 0,0 1 0,0-1-1,1 0 1,-1 0 0,1 0 0,-1 0 0,1 0 0,0 0-1,-1-1 1,1 1 0,0 0 0,0-1 0,0 0 0,1 1-1,-1-1 1,0 0 0,0 0 0,1 0 0,-1 0 0,0-1-1,1 1 1,-1-1 0,1 1 0,-1-1 0,1 0 0,4 0-1,8 0 36,1-1-1,0-1 0,-1-1 0,22-5 0,-7 1-17,-26 6-38,0 0 1,0 0-1,0 1 1,0 0-1,0-1 1,0 2-1,0-1 1,0 0-1,0 1 1,0 0-1,0 0 1,0 0-1,0 0 1,-1 0-1,1 1 1,0 0-1,-1 0 1,5 3-1,-3 0 3,0 0 0,-1 0 0,1 1 0,-1-1 0,0 1 0,-1 0 1,0 0-1,0 1 0,5 12 0,-4-5 57,1 0 1,-2 1-1,0 0 1,-1-1-1,0 1 1,-1 0-1,-1 0 1,0 0-1,-1 0 1,-4 20 0,4-30 33,1 0 1,-1-1-1,-1 1 1,1 0-1,-1-1 1,0 1-1,0-1 1,0 0-1,0 0 1,-1 0-1,0 0 1,0 0-1,0 0 1,0-1-1,0 1 1,-1-1-1,0 0 1,1 0-1,-1 0 1,0-1-1,-1 1 1,1-1-1,0 0 1,-1 0-1,1-1 1,-1 1-1,1-1 1,-1 0-1,0 0 1,0 0-1,1-1 1,-1 0-1,0 0 1,0 0-1,-8-2 1,9 2-81,0-1 0,0 0 0,1 0 0,-1 0 0,0-1 0,1 1 0,-1-1 0,1 0 0,0 0 0,-1 0 0,1 0 0,0-1 0,0 1 0,1-1 0,-1 0 0,-3-4 0,2 1-70,0 0 0,0 0 0,1-1 0,-1 0 0,1 0 0,1 0 0,0 0 0,-3-9 0,3 6 18,1-1 0,-1 1 0,2 0 0,-1 0 0,1-1 0,1 1 0,0 0 0,0 0 0,1 0 0,0 0 0,1 0 0,7-17 0,5 3-300,2 1 1,0 0-1,36-36 1,-25 30-1908,27-39 0,-48 59 1472,0-1-1,-1 0 1,-1-1-1,0 0 1,0 1-1,-1-1 1,-1-1-1,4-16 1,-5 3-2559,-2 5-1105</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0.491"/>
    </inkml:context>
    <inkml:brush xml:id="br0">
      <inkml:brushProperty name="width" value="0.025" units="cm"/>
      <inkml:brushProperty name="height" value="0.025" units="cm"/>
    </inkml:brush>
  </inkml:definitions>
  <inkml:trace contextRef="#ctx0" brushRef="#br0">11 177 8904,'0'0'9369,"9"-3"-7324,2-2-1534,0 0 0,0-1-1,-1 0 1,1-1 0,-1 0 0,9-9 0,-15 12-414,0 1 1,-1-1-1,1 0 1,-1 1-1,0-1 0,0-1 1,-1 1-1,1 0 1,-1-1-1,0 0 0,0 1 1,0-1-1,-1 0 0,0 0 1,0 0-1,0 0 1,0 0-1,-1 0 0,0 0 1,0-6-1,-1 10-61,1 0 1,0-1-1,-1 1 0,1 0 0,-1 0 0,1 0 1,-1 0-1,0 0 0,1 0 0,-1 0 1,0 0-1,0 0 0,0 1 0,1-1 0,-1 0 1,0 0-1,0 1 0,0-1 0,0 0 0,0 1 1,-1-1-1,1 1 0,0 0 0,0-1 1,0 1-1,0 0 0,0 0 0,-1 0 0,1-1 1,0 1-1,0 0 0,0 1 0,-1-1 0,1 0 1,0 0-1,-2 1 0,0-1-35,-1 1-1,0 0 0,1 0 1,-1 0-1,1 0 1,0 0-1,-1 1 1,1-1-1,0 1 1,0 0-1,-4 3 0,0 3-12,0 1-1,1-1 0,0 1 0,0 1 1,1-1-1,0 1 0,1-1 0,0 1 1,1 1-1,0-1 0,0 0 0,1 1 1,0 0-1,1-1 0,1 1 0,-1 0 1,3 13-1,-2-22 16,0 0 0,0 0 1,1 0-1,-1 0 0,1 0 1,0 0-1,-1 0 0,1 0 0,0-1 1,0 1-1,0 0 0,0 0 0,1-1 1,-1 1-1,0-1 0,1 1 0,-1-1 1,1 1-1,-1-1 0,4 2 1,-1-1-32,-1-1 0,1 1 0,0-1 0,0 0 0,0 0 0,0 0 0,0 0 0,0-1 0,8 0 0,-1 0-190,-1-1-1,0 0 0,1-1 1,-1 0-1,0-1 1,0 0-1,15-7 1,-6 0-1048,0-1 1,-1-1-1,25-22 0,13-23-6884,-31 22 1040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1.229"/>
    </inkml:context>
    <inkml:brush xml:id="br0">
      <inkml:brushProperty name="width" value="0.025" units="cm"/>
      <inkml:brushProperty name="height" value="0.025" units="cm"/>
    </inkml:brush>
  </inkml:definitions>
  <inkml:trace contextRef="#ctx0" brushRef="#br0">101 282 12684,'0'0'3043,"-9"2"-689,5-1-2195,-1 0 0,1 0 0,-1 0 0,1 1 0,0-1 0,0 1 0,0 0-1,0 0 1,0 1 0,0-1 0,1 1 0,-1 0 0,1 0 0,-1 0 0,1 0 0,0 1 0,0-1 0,1 1 0,-1 0-1,1-1 1,0 1 0,0 0 0,0 1 0,0-1 0,-1 7 0,2-8-65,0 0-1,0 0 1,1 0-1,-1 1 1,1-1-1,0 0 1,0 0 0,0 0-1,0 0 1,1 1-1,-1-1 1,1 0-1,0 0 1,-1 0-1,2 0 1,-1 0 0,0 0-1,0 0 1,1-1-1,0 1 1,-1 0-1,1-1 1,4 5 0,-2-5-65,0 0 0,0 0 1,0 0-1,0 0 0,1-1 0,-1 1 1,1-1-1,-1 0 0,1 0 1,-1-1-1,1 1 0,0-1 1,-1 0-1,1-1 0,-1 1 1,6-2-1,-5 1 8,-1 0-1,1 0 1,-1 0 0,1-1 0,-1 0-1,0 0 1,0 0 0,1-1-1,-2 1 1,1-1 0,0 0 0,0 0-1,-1-1 1,0 1 0,0-1 0,0 1-1,0-1 1,0 0 0,-1 0-1,1 0 1,-1 0 0,0-1 0,-1 1-1,1-1 1,-1 1 0,0-1-1,0 1 1,0-1 0,0 0 0,-1-8-1,1 8 7,-1-1 0,0 0-1,0 0 1,0 0 0,-1 1-1,0-1 1,0 0 0,0 1-1,-1-1 1,0 0 0,0 1-1,0 0 1,-1 0-1,1-1 1,-1 1 0,-1 1-1,1-1 1,-1 0 0,0 1-1,0 0 1,0 0 0,0 0-1,-1 0 1,-8-5 0,-4-2-149,32 8-94,15-1 84,22-15 121,-41 14-24,0 0 0,0 1-1,1 1 1,0-1 0,0 2-1,0 0 1,18-1 0,-28 3 20,0 1 1,-1 0 0,1-1 0,0 1 0,-1 0 0,1 0 0,-1 0 0,1 0 0,-1 0 0,0 0 0,0 0 0,1 0 0,-1 1-1,0-1 1,0 0 0,0 1 0,0-1 0,0 1 0,-1-1 0,1 1 0,0 0 0,-1-1 0,1 1 0,-1 0 0,1-1 0,-1 3-1,0-2 31,1 0-1,-1 0 0,1 0 0,-1 0 0,1 0 0,0 0 0,-1 0 0,1-1 1,0 1-1,0 0 0,0 0 0,1-1 0,-1 1 0,0-1 0,0 1 0,1-1 1,-1 0-1,1 0 0,0 1 0,-1-1 0,1 0 0,0 0 0,-1 0 1,1-1-1,0 1 0,0 0 0,3 0 0,-1-2-12,0 1-1,-1-1 1,1 0-1,0 0 0,0 0 1,0-1-1,-1 0 1,1 1-1,0-1 1,-1 0-1,0-1 1,1 1-1,-1-1 1,0 1-1,0-1 1,-1 0-1,5-6 1,46-65 340,-38 49-314,-15 25-45,1 0 0,-1 0 0,0-1 0,0 1 0,0 0 1,0 0-1,0 0 0,0 0 0,1 0 0,-1 0 0,0 0 0,0 0 1,0 0-1,0 0 0,1 0 0,-1 0 0,0 0 0,0 0 0,0 0 0,0 0 1,1 0-1,-1 0 0,0 0 0,0 0 0,0 0 0,0 0 0,1 0 1,-1 0-1,0 0 0,0 0 0,0 0 0,0 0 0,1 0 0,-1 0 1,0 0-1,0 1 0,0-1 0,0 0 0,0 0 0,0 0 0,0 0 1,1 0-1,-1 0 0,0 1 0,0-1 0,0 0 0,0 0 0,0 0 1,0 0-1,0 1 0,0-1 0,0 0 0,0 0 0,0 0 0,0 0 0,0 1 1,0-1-1,0 0 0,0 0 0,0 0 0,0 1 0,6 20 26,6 11 52,-10-31-60,-1 0 0,1 0 0,-1 0 1,1 0-1,0 0 0,-1 0 0,1-1 1,0 1-1,0-1 0,-1 1 0,1-1 0,0 0 1,0 0-1,0 0 0,0 0 0,-1 0 0,1 0 1,0 0-1,0-1 0,0 1 0,-1-1 1,1 1-1,0-1 0,0 0 0,-1 1 0,1-1 1,0 0-1,-1 0 0,1 0 0,-1 0 0,0-1 1,1 1-1,-1 0 0,0-1 0,0 1 1,2-3-1,6-7 8,0 0 1,0-1 0,9-18 0,-15 24-29,3-4-13,21-30-222,-26 39 223,0 0 0,-1 0 0,1 1 0,0-1 0,0 0 0,-1 1 0,1-1-1,0 1 1,0-1 0,0 1 0,0-1 0,0 1 0,0 0 0,0-1 0,0 1-1,0 0 1,0 0 0,0 0 0,0 0 0,0 0 0,0 0 0,0 0 0,0 0-1,0 0 1,0 0 0,0 0 0,-1 1 0,1-1 0,0 0 0,0 1 0,0-1-1,0 1 1,0-1 0,0 1 0,0-1 0,-1 1 0,1 0 0,0-1 0,0 2-1,2 0-269,-1 0 0,0 0 0,1 0 0,-1 0 0,1-1 0,0 1 0,-1-1 0,1 1 0,0-1-1,0 0 1,5 1 0,21 0-9578,-18-2 2752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1.600"/>
    </inkml:context>
    <inkml:brush xml:id="br0">
      <inkml:brushProperty name="width" value="0.025" units="cm"/>
      <inkml:brushProperty name="height" value="0.025" units="cm"/>
    </inkml:brush>
  </inkml:definitions>
  <inkml:trace contextRef="#ctx0" brushRef="#br0">1 101 13741,'0'0'10223,"3"-2"-10527,-3 2 298,0 0 0,1 0 0,-1-1 1,0 1-1,0 0 0,0 0 0,1 0 0,-1 0 1,0-1-1,0 1 0,1 0 0,-1 0 1,0 0-1,0 0 0,1 0 0,-1 0 0,0 0 1,1 0-1,-1 0 0,0 0 0,0 0 1,1 0-1,-1 0 0,0 0 0,1 0 0,-1 0 1,0 0-1,0 0 0,1 0 0,-1 0 1,0 0-1,0 0 0,1 1 0,-1-1 0,0 0 1,0 0-1,1 0 0,-1 0 0,0 1 1,0-1-1,0 0 0,1 0 0,-1 1 0,0-1 1,0 0-1,0 0 0,0 1 0,0-1 1,0 0-1,1 0 0,-1 1 0,0-1 0,0 0 1,0 0-1,0 1 0,0-1 0,0 0 1,0 1-1,0-1 0,0 0 0,0 1 0,-3 33-181,0 29 254,3-62-52,0 0-1,0 1 1,0-1 0,0 1-1,0-1 1,1 0-1,-1 1 1,1-1-1,-1 0 1,1 1 0,-1-1-1,1 0 1,0 0-1,-1 1 1,1-1 0,0 0-1,0 0 1,0 0-1,0 0 1,0 0 0,0 0-1,0-1 1,1 1-1,-1 0 1,0 0-1,0-1 1,1 1 0,-1-1-1,0 1 1,1-1-1,-1 0 1,0 1 0,1-1-1,1 0 1,-1 0 6,1 0 1,0 0 0,-1-1 0,1 1-1,0-1 1,-1 0 0,1 1-1,-1-1 1,1-1 0,-1 1 0,1 0-1,-1 0 1,0-1 0,0 1-1,0-1 1,3-2 0,0-2 12,0 1 0,0-1 1,0 0-1,-1-1 0,6-10 0,2-8-1896,-2 0-1,9-34 1,-10 28-2035,-2 1-1052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2.145"/>
    </inkml:context>
    <inkml:brush xml:id="br0">
      <inkml:brushProperty name="width" value="0.025" units="cm"/>
      <inkml:brushProperty name="height" value="0.025" units="cm"/>
    </inkml:brush>
  </inkml:definitions>
  <inkml:trace contextRef="#ctx0" brushRef="#br0">25 1 17969,'0'0'3240,"-3"10"-2679,-3 11 332,1 1 0,1 0-1,-1 30 1,4-45-750,1 0 0,0 1 0,0-1 0,0 0 0,1 0 0,0 1-1,1-1 1,-1 0 0,1 0 0,1 0 0,-1-1 0,1 1 0,0-1 0,1 1-1,0-1 1,4 6 0,-6-10-155,0-1 0,0 1 0,0-1 0,0 1 0,1-1 0,-1 0-1,0 0 1,0 0 0,1-1 0,-1 1 0,1 0 0,-1-1 0,1 0 0,-1 1 0,5-1-1,42-6-926,-10 1 743,-19 15 402,-18-9-184,0 0 0,0 1 0,0-1 0,0 0 0,0 0 0,0 0 0,1 0 0,-1 0 0,0-1 0,0 1 0,5 0 0,-4-2-4,-1 1 1,1 0 0,-1-1-1,1 1 1,-1-1 0,0 0-1,1 0 1,-1 0 0,0 0-1,0 0 1,1-1 0,-1 1-1,0-1 1,0 1 0,0-1-1,-1 0 1,1 1-1,0-1 1,-1 0 0,1 0-1,-1-1 1,0 1 0,1 0-1,-1 0 1,0-1 0,0 1-1,-1 0 1,1-1 0,0 1-1,-1-1 1,1-4 0,1-11 8,0 1 0,-1-1 0,-2-27 0,1 22-22,0 21 54,18 13-321,-14-8 259,-1-1 0,1 0 1,0 0-1,0 0 0,0-1 1,0 1-1,6 1 0,-8-3 2,0 0 0,-1 0 0,1 0 0,0-1 0,-1 1 0,1 0 0,0-1 0,-1 1 0,1-1 0,-1 1 0,1-1 0,-1 0 0,1 0-1,-1 0 1,1 0 0,-1 0 0,0 0 0,0 0 0,1 0 0,-1 0 0,0-1 0,0 1 0,0 0 0,1-3 0,3-5-97,0-1-1,-1-1 1,0 1 0,4-17 0,-1 8-384,-8 56 259,0-28 147,0 1 0,1 0 0,0-1 0,1 1 0,0-1 0,1 0 0,0 1 0,0-1 0,1 0 0,0 0 0,1 0 0,0 0 0,0-1 0,1 0 0,0 0 0,12 15 0,-16-22-199,0 0-1,0 0 1,0 0 0,0 0-1,0 0 1,0 0-1,0 0 1,1-1 0,-1 1-1,0-1 1,0 1-1,1-1 1,-1 1 0,2 0-1,7-3-8469,0-5-2909</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2.612"/>
    </inkml:context>
    <inkml:brush xml:id="br0">
      <inkml:brushProperty name="width" value="0.025" units="cm"/>
      <inkml:brushProperty name="height" value="0.025" units="cm"/>
    </inkml:brush>
  </inkml:definitions>
  <inkml:trace contextRef="#ctx0" brushRef="#br0">133 27 16816,'0'0'4041,"-9"-5"-2904,4 2-1030,-34-14 416,37 16-500,0 1 0,0 0 0,0-1 0,-1 1 0,1 0 0,0 0 0,0 0 0,0 1 0,0-1 0,0 0 0,0 1 0,0 0 0,0-1 0,0 1 0,0 0 0,0 0 0,0 0 0,0 0 0,0 0 0,1 0 0,-1 1 0,-2 2 0,0-1 18,1 1 0,1-1 0,-1 1 0,0-1 0,1 1 0,0 0 0,0 0 0,0 0 0,0 0 0,0 0 0,1 0 0,0 1 0,0-1 0,0 0 0,1 1 0,-1-1 0,1 1 0,0-1 0,0 0 0,1 1 0,0 5 0,0-9-38,0 0 0,0 1 1,-1-1-1,1 0 0,0 1 1,1-1-1,-1 0 1,0 0-1,0 0 0,0 0 1,1 0-1,-1 0 0,0-1 1,1 1-1,-1 0 0,1-1 1,-1 1-1,1-1 0,-1 1 1,1-1-1,-1 0 0,1 1 1,0-1-1,2 0 0,48 1-276,-37-2 164,-14 1 137,53 7-222,-53-7 238,0 0 0,0 0 0,0 0-1,0 1 1,0-1 0,0 0 0,0 1-1,0-1 1,0 0 0,0 1 0,0 0-1,0-1 1,0 1 0,-1-1 0,1 1-1,0 0 1,0 0 0,-1-1 0,1 1-1,0 0 1,-1 0 0,1 0 0,-1 0-1,1 0 1,-1 0 0,0 0 0,1 0-1,-1 0 1,0 0 0,0 0 0,1 0-1,-1 0 1,0 0 0,0 0 0,0 0-1,0 0 1,0 0 0,-1 0 0,1 0-1,0 0 1,0 0 0,-1 0 0,1 0-1,-1 0 1,0 2 0,-1 0 52,-1-1-1,1 1 1,0-1 0,-1 1 0,0-1 0,0 0-1,0 0 1,0 0 0,0 0 0,0 0-1,-7 2 1,8-3-262,1-1 0,-1 1 0,0 0 0,0-1 0,0 0 0,0 1 0,0-1 0,0 0 0,0 0 0,0 0 0,0 0 0,0 0 0,-4-1 0,5-1-577,0 0 0,0 0 0,1-1 0,-1 1 0,0 0 0,1-1 0,-1 1 0,1 0 0,0-1 0,-1 1 0,1 0 0,0-1 0,1 1 0,0-5 0,-1 6 251,3-22-6726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3.161"/>
    </inkml:context>
    <inkml:brush xml:id="br0">
      <inkml:brushProperty name="width" value="0.025" units="cm"/>
      <inkml:brushProperty name="height" value="0.025" units="cm"/>
    </inkml:brush>
  </inkml:definitions>
  <inkml:trace contextRef="#ctx0" brushRef="#br0">0 321 10025,'0'0'12444,"3"9"-11830,-3-9-611,1 7 174,1 0 0,1 0 0,-1 0-1,1 0 1,1-1 0,5 10 0,-8-15-123,0 1-1,1 0 1,-1 0 0,1-1 0,0 1 0,0-1 0,0 1 0,-1-1-1,1 0 1,0 0 0,0 0 0,1 0 0,-1 0 0,0 0-1,0 0 1,0-1 0,1 1 0,-1-1 0,0 0 0,1 1 0,-1-1-1,0 0 1,1-1 0,-1 1 0,0 0 0,0 0 0,1-1 0,-1 0-1,4-1 1,0-1 21,0 0-1,0 0 1,0-1-1,0 0 1,-1 0-1,1-1 1,-1 1-1,0-1 1,-1 0-1,1-1 1,-1 1-1,0-1 1,4-8 0,4-6-58,-1-2 0,12-35 0,-15 39-24,-2-1 1,-1 0-1,0 0 1,-1-1 0,-1 1-1,-1-1 1,-1 0-1,0 0 1,-4-29 0,3 49 7,0-1 0,0 1 0,0 0 1,0-1-1,0 1 0,0-1 1,0 1-1,0 0 0,0-1 0,0 1 1,0-1-1,-1 1 0,1 0 1,0-1-1,0 1 0,0-1 0,0 1 1,-1 0-1,1-1 0,0 1 1,0 0-1,-1 0 0,1-1 0,0 1 1,-1 0-1,1 0 0,0-1 1,-1 1-1,1 0 0,0 0 0,-1 0 1,1-1-1,0 1 0,-1 0 1,1 0-1,-1 0 0,1 0 0,0 0 1,-1 0-1,1 0 0,-1 0 1,1 0-1,0 0 0,-1 0 0,1 0 1,-1 0-1,1 0 0,0 0 1,-1 0-1,1 1 0,0-1 0,-1 0 1,1 0-1,0 0 0,-1 1 1,1-1-1,0 0 0,-1 0 0,1 1 1,0-1-1,0 0 0,-1 1 1,1-1-1,0 0 0,0 1 0,-1-1 1,1 1-1,-16 23-105,14-13 115,0 0 0,0-1 0,1 1 0,0 0 0,1 0 0,0 0 0,1 0 0,0-1 0,0 1 0,1 0 0,5 13 0,-6-20 4,1 0-1,-1 0 1,1 0-1,0 0 1,0 0-1,1-1 0,-1 1 1,1 0-1,0-1 1,-1 0-1,2 0 1,-1 0-1,5 4 1,-5-5 3,0-1 0,0 0 0,0 0 0,1 0 0,-1 0 0,0 0 1,0 0-1,0-1 0,1 0 0,-1 1 0,0-1 0,0-1 1,1 1-1,-1 0 0,0-1 0,0 0 0,1 1 0,-1-1 1,0 0-1,4-3 0,2 0 20,0-1 0,-1 0 0,0-1 0,0 0 0,0 0 0,-1-1 0,0 0 0,9-11 0,-1-1-8,0-1 0,14-26 0,-26 41 40,-1 0-1,0 0 0,0 0 1,0 0-1,-1 0 1,1 0-1,-1-1 0,-1 1 1,1-10-1,-1 15 1,-7 23-289,6-20 216,-1 2 1,2-1-1,-1 0 1,0 0 0,1 0-1,0 0 1,0 0-1,0 0 1,1 1-1,-1-1 1,1 0 0,0 0-1,0 0 1,2 4-1,-2-6 18,1 1-1,0-1 0,0 0 0,0 0 1,0 0-1,0 0 0,0 0 1,0 0-1,0-1 0,1 1 0,-1-1 1,1 1-1,-1-1 0,1 0 0,0 0 1,-1 0-1,1-1 0,0 1 1,0-1-1,-1 1 0,7-1 0,2 1-144,0 0-1,1 0 1,-1-2-1,1 1 1,-1-1-1,0-1 1,15-4-1,7-8-3182,-2-9-3407,2-10-8371</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4.257"/>
    </inkml:context>
    <inkml:brush xml:id="br0">
      <inkml:brushProperty name="width" value="0.025" units="cm"/>
      <inkml:brushProperty name="height" value="0.025" units="cm"/>
    </inkml:brush>
  </inkml:definitions>
  <inkml:trace contextRef="#ctx0" brushRef="#br0">24 264 11339,'0'0'10271,"-2"10"-9721,0 1-403,2 0 0,-1-1 0,1 1 1,1 0-1,0 0 0,0 0 0,1-1 1,1 1-1,0-1 0,0 1 0,7 14 1,-2-8-75,-5-10 29,0 0-1,0-1 1,0 1 0,1-1-1,0 1 1,0-1-1,11 11 1,-14-16 298,-1-34 152,-1-1-1,-2 1 0,-10-42 1,9 58-619,-1 1 1,0 0-1,-1 0 1,-1 1-1,0 0 1,-2 0-1,1 0 1,-15-16-1,29 29-25,-1 1 1,0 0-1,0 1 1,1-1-1,-1 1 1,0 0-1,10 2 1,-15-2 86,8 0 12,0 1-1,0-1 1,1-1-1,-1 0 1,0 0-1,0 0 1,0-1-1,0-1 1,-1 1-1,1-1 1,0 0-1,-1-1 1,8-5-1,-9 5 11,-1 0 0,0-1-1,0 0 1,0 0-1,-1 0 1,1 0 0,-2-1-1,1 0 1,0 0 0,-1 0-1,0 0 1,-1 0-1,1-1 1,-1 1 0,0-1-1,1-7 1,-2 0 10,0-4 57,2 26-238,1 14 70,1 0 1,1-1-1,16 38 0,-17-49 96,0 1 0,0-1 0,1-1 1,1 1-1,-1-1 0,2 0 0,-1-1 0,1 1 1,13 9-1,-19-16-2,-1-1 0,1 1 1,0-1-1,-1 0 0,1 1 0,0-1 0,0 0 1,0 0-1,0-1 0,0 1 0,0 0 1,0-1-1,0 1 0,1-1 0,-1 1 1,0-1-1,0 0 0,0 0 0,0 0 1,1-1-1,-1 1 0,0 0 0,0-1 1,3 0-1,-3-1 16,0 1 1,0-1 0,0 0-1,0 0 1,0 0-1,0-1 1,0 1 0,-1 0-1,1-1 1,-1 1-1,0-1 1,1 1 0,-1-1-1,0 1 1,1-6-1,2-12 85,-1 1-1,-1-1 0,0-37 0,-2 55-116,1-56-224,1 66 189,0-1 0,1 1 0,0-1 0,1 0 0,0 0 0,0 0 0,0 0 0,1 0-1,0-1 1,0 0 0,0 0 0,8 6 0,-11-11-100,0 1-1,0-1 0,0 1 1,0-1-1,0 0 0,0 0 1,1 0-1,-1 0 0,0 0 1,1-1-1,-1 1 0,0 0 1,1-1-1,-1 0 0,1 0 1,-1 0-1,4 0 0,-3-1-142,0 0 0,-1 0-1,1 0 1,-1 0 0,1-1-1,-1 1 1,0-1-1,0 0 1,1 1 0,-1-1-1,0 0 1,-1 0 0,1 0-1,0-1 1,0 1-1,-1 0 1,0-1 0,1 1-1,0-4 1,13-24-5636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5.251"/>
    </inkml:context>
    <inkml:brush xml:id="br0">
      <inkml:brushProperty name="width" value="0.025" units="cm"/>
      <inkml:brushProperty name="height" value="0.025" units="cm"/>
    </inkml:brush>
  </inkml:definitions>
  <inkml:trace contextRef="#ctx0" brushRef="#br0">1 354 18033,'0'0'860,"0"11"-508,-1 4 82,1 1 0,1-1 0,0 1 1,1-1-1,1 0 0,0 0 0,1 0 0,11 26 1,-3-19-158,2 0 1,1-1-1,0 0 1,2-1 0,0-1-1,1-1 1,39 30-1,-36-37-115,-21-11-148,0-1 0,1 1-1,-1 0 1,0 0 0,0-1 0,1 1-1,-1 0 1,0-1 0,0 1 0,0-1-1,0 1 1,0 0 0,0-1 0,1 1-1,-1-1 1,0 1 0,0 0 0,0-1-1,0 1 1,0 0 0,0-1 0,-1 1 0,1-1-1,0 1 1,0 0 0,0-1 0,0 1-1,0-1 1,0 1 0,-1 0 0,1-1-1,-23-40 304,-87-73-1016,72 77 570,38 36 131,-1 0-1,0 1 1,1-1 0,-1 0-1,1 0 1,-1 0 0,1 0-1,0 0 1,-1 0 0,1 0-1,0 1 1,0-1-1,-1 0 1,1 0 0,0 0-1,0 0 1,0 0 0,0 0-1,0 0 1,1 0 0,-1 0-1,0 0 1,0 0 0,1 0-1,-1 0 1,0 0 0,1 0-1,-1 0 1,1 0-1,-1 0 1,1 1 0,0-1-1,-1 0 1,1 0 0,0 1-1,-1-1 1,1 0 0,0 1-1,0-1 1,0 1 0,1-1-1,48-30 119,-29 18-79,-10 5-13,0 0 1,-1-1-1,0-1 1,-1 0-1,0 0 0,0 0 1,-1-1-1,-1-1 1,0 1-1,0-1 1,-1 0-1,-1-1 1,0 0-1,-1 1 1,0-1-1,-1-1 1,0 1-1,-1 0 1,-1-1-1,0-21 1,0 35-33,-1 0 0,0-1 0,0 1 0,0 0 0,0-1 0,0 1 0,0 0 0,0-1 0,0 1 0,0-1 0,0 1 0,-1 0 0,1-1 0,0 1 1,0 0-1,0-1 0,0 1 0,0 0 0,-1-1 0,1 1 0,0 0 0,0-1 0,-1 1 0,1 0 0,0 0 0,0-1 0,-1 1 0,1 0 0,0 0 0,-1 0 1,1-1-1,0 1 0,-1 0 0,1 0 0,0 0 0,-1 0 0,1 0 0,0 0 0,-1 0 0,1-1 0,-1 1 0,1 0 0,0 0 0,-1 0 0,1 1 1,0-1-1,-1 0 0,1 0 0,-1 0 0,1 0 0,0 0 0,-1 0 0,1 1 0,-15 15-232,12-6 243,1 1 1,0-1-1,0 1 0,1 0 0,1-1 1,0 1-1,0 0 0,1-1 0,0 1 1,1 0-1,0-1 0,6 14 0,-4-10 107,1-1-1,0 0 1,1 0-1,1-1 1,0 0-1,1 0 1,0 0-1,19 20 1,-25-30-96,1 1 1,-1-1-1,0 0 0,1 0 1,0 0-1,0 0 1,-1 0-1,1-1 1,0 1-1,0-1 0,0 0 1,1 0-1,-1 0 1,0 0-1,0-1 0,4 1 1,-5-1 6,0-1 1,-1 1-1,1-1 1,0 1-1,0-1 1,-1 0-1,1 0 1,0 0-1,-1 0 1,1 0-1,-1 0 0,0 0 1,1 0-1,-1-1 1,0 1-1,1-1 1,-1 1-1,0-1 1,0 1-1,0-1 1,-1 1-1,1-1 1,0 0-1,-1 0 1,1 1-1,-1-1 1,1 0-1,-1-3 1,14-72 178,-13 73-197,-1-1 1,1 1 0,-1 0 0,0 0 0,-1 0-1,1 0 1,-1 0 0,0-1 0,0 1-1,0 0 1,0 1 0,-1-1 0,1 0-1,-1 0 1,0 0 0,-4-5 0,10 11-7,-1 0 1,1-1 0,0 0-1,0 1 1,0-2-1,0 1 1,0 0 0,0-1-1,0 0 1,1 0-1,-1 0 1,0 0 0,0-1-1,4 0 1,0 0 6,0 0 0,-1-1 0,1 0 0,-1 0 0,0 0 0,0-1 0,0 0 0,9-6 0,-7 1 16,0 0 0,-1 0 0,0-1 1,0 0-1,-1 0 0,-1-1 0,1 0 0,-2 0 0,1-1 0,-1 1 1,-1-1-1,0 0 0,-1-1 0,0 1 0,0-1 0,-1 1 0,-1-1 1,0 0-1,-1 1 0,-1-23 0,1 32-30,-1-1-1,1 1 1,-1-1 0,0 1-1,1-1 1,-1 1 0,0-1-1,-1 1 1,1 0 0,0 0-1,-1 0 1,1-1-1,-1 1 1,1 1 0,-1-1-1,0 0 1,0 0 0,0 1-1,0-1 1,0 1 0,0-1-1,-1 1 1,1 0 0,0 0-1,-1 0 1,1 0 0,-1 0-1,1 1 1,-1-1 0,1 1-1,-1 0 1,1-1-1,-1 1 1,1 0 0,-1 1-1,1-1 1,-1 0 0,0 1-1,1-1 1,-1 1 0,1 0-1,0 0 1,-1 0 0,1 0-1,0 0 1,0 0 0,-1 1-1,1-1 1,0 1-1,0 0 1,0-1 0,1 1-1,-1 0 1,0 0 0,1 0-1,-1 0 1,0 3 0,-3 3-9,1 0 1,0 0 0,1 0 0,0 1-1,0-1 1,1 1 0,0 0-1,0-1 1,1 1 0,1 0 0,-1 0-1,1 0 1,2 11 0,-2-16 19,1 1 1,-1-1-1,1 0 0,1 1 1,-1-1-1,0 0 1,1 0-1,0 0 1,0 0-1,0 0 0,1 0 1,-1-1-1,1 1 1,0-1-1,0 0 1,0 1-1,0-1 0,1-1 1,-1 1-1,1 0 1,0-1-1,0 0 1,0 0-1,0 0 0,0 0 1,0-1-1,9 3 1,-2-3 29,1 1 0,-1-2 0,1 1 1,0-2-1,-1 1 0,1-2 0,-1 1 1,1-2-1,-1 1 0,22-9 0,-28 9-134,0 0-1,0 0 0,-1-1 1,1 1-1,-1-1 1,1 0-1,-1 0 1,0 0-1,0-1 1,0 0-1,0 1 0,-1-1 1,1-1-1,-1 1 1,0 0-1,-1-1 1,1 1-1,-1-1 0,1 0 1,-2 0-1,1 0 1,0 0-1,-1 0 1,0-1-1,0 1 0,0-6 1,-2 9-296,1-1-1,-1 1 1,0 0 0,0-1 0,0 1-1,0 0 1,0-1 0,0 1 0,-1 0 0,1 0-1,-1 0 1,1 0 0,-1 0 0,0 0-1,0 1 1,0-1 0,0 0 0,0 1-1,0 0 1,0-1 0,-1 1 0,1 0-1,0 0 1,-1 0 0,1 1 0,-1-1 0,-3 0-1,-27-10-6602</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5.636"/>
    </inkml:context>
    <inkml:brush xml:id="br0">
      <inkml:brushProperty name="width" value="0.025" units="cm"/>
      <inkml:brushProperty name="height" value="0.025" units="cm"/>
    </inkml:brush>
  </inkml:definitions>
  <inkml:trace contextRef="#ctx0" brushRef="#br0">1 1 17392,'7'0'129,"-2"0"-322,6 0 97,-4 0-2722,4 1-1314,-2-1-3780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8.560"/>
    </inkml:context>
    <inkml:brush xml:id="br0">
      <inkml:brushProperty name="width" value="0.025" units="cm"/>
      <inkml:brushProperty name="height" value="0.025" units="cm"/>
    </inkml:brush>
  </inkml:definitions>
  <inkml:trace contextRef="#ctx0" brushRef="#br0">63 4 5093,'0'0'10794,"-54"-4"-9160,45 4-513,9 5-865,0 11 64,0 6 929,9 2 65,0 7-289,-4 0-129,1 2-479,-5-2-289,-1 1-32,0-5-480,0-6-1186,0-4-1024,0-8-2019</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5.999"/>
    </inkml:context>
    <inkml:brush xml:id="br0">
      <inkml:brushProperty name="width" value="0.025" units="cm"/>
      <inkml:brushProperty name="height" value="0.025" units="cm"/>
    </inkml:brush>
  </inkml:definitions>
  <inkml:trace contextRef="#ctx0" brushRef="#br0">38 0 15695,'0'0'6022,"-38"64"-5286,44-29 770,11 2-449,8 1-193,0-1-319,4-2-129,-1 0-320,5-4-63,-5-1-1,1-2-705,-6-5-1922,-3-8-2177,-8-9-4357</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6.878"/>
    </inkml:context>
    <inkml:brush xml:id="br0">
      <inkml:brushProperty name="width" value="0.025" units="cm"/>
      <inkml:brushProperty name="height" value="0.025" units="cm"/>
    </inkml:brush>
  </inkml:definitions>
  <inkml:trace contextRef="#ctx0" brushRef="#br0">105 499 1473,'0'-10'5152,"-2"-4"-3461,0 0 0,0 0 0,-8-22 0,9 33-1192,0-1-1,-1 0 1,0 1-1,1-1 1,-1 1-1,-1 0 0,1-1 1,0 1-1,-1 0 1,-2-3-1,4 5-326,-1 1-1,1-1 0,0 0 1,0 0-1,-1 1 0,1-1 1,0 1-1,-1-1 0,1 1 1,0 0-1,-1-1 0,1 1 1,-1 0-1,1 0 0,-1 0 1,1 0-1,0 0 0,-1 0 1,1 1-1,-1-1 0,1 0 1,0 1-1,-1-1 0,1 1 1,0-1-1,-1 1 1,1 0-1,-2 1 0,1 0-137,0 0 0,0 0 1,0 0-1,0 1 0,1-1 0,-1 1 0,0-1 0,1 1 0,0-1 0,0 1 0,0 0 0,0 0 1,0 0-1,0-1 0,1 1 0,-1 0 0,1 0 0,0 4 0,0 61 12,1-58 50,-1-7-62,0 1 0,0-1 0,1 0 0,-1 0 0,1 0 0,0 0 0,0 0 0,0 0 0,0 0 0,0-1 0,0 1 0,1 0 0,0 0 0,-1-1 0,1 1 0,0-1-1,0 0 1,1 1 0,-1-1 0,0 0 0,1 0 0,-1-1 0,1 1 0,-1 0 0,1-1 0,0 0 0,0 1 0,5 0 0,-4-1 0,0 0 0,0-1 0,0 0-1,0 0 1,0 0 0,0 0 0,0-1 0,0 1 0,0-1 0,0 0-1,0-1 1,0 1 0,0-1 0,0 1 0,-1-1 0,1 0 0,-1 0-1,1-1 1,-1 1 0,0-1 0,4-3 0,4-5 36,-1-2-1,0 1 1,0-2-1,-1 1 1,-1-1 0,0 0-1,10-28 1,-13 31-48,-2-1-1,1 0 1,-1 0 0,-1 0-1,0 0 1,-1 0 0,0 0-1,-1-1 1,-1 1 0,-3-22-1,4 32-30,0 1 0,0-1 0,-1 1-1,1-1 1,-1 0 0,1 1 0,-1-1-1,1 1 1,-1-1 0,0 1 0,0-1-1,0 1 1,0 0 0,0 0 0,0-1 0,0 1-1,-1 0 1,1 0 0,0 0 0,-1 0-1,1 0 1,0 0 0,-1 1 0,1-1-1,-4-1 1,4 4-17,0-1-1,0 1 1,0-1 0,0 1-1,0-1 1,1 1 0,-1 0-1,0-1 1,1 1 0,-1 0-1,1 0 1,0-1 0,0 1-1,-1 0 1,1 0 0,0 0-1,1-1 1,-1 1 0,1 3-1,-1-1-1,-1 1 29,1 1 1,1-1 0,-1 1-1,1-1 1,0 1-1,0-1 1,0 1-1,1-1 1,0 0-1,0 1 1,0-1-1,1 0 1,0-1 0,0 1-1,0 0 1,0-1-1,1 0 1,-1 1-1,1-2 1,0 1-1,1 0 1,-1-1-1,1 0 1,-1 1 0,1-2-1,0 1 1,0-1-1,0 0 1,0 0-1,1 0 1,-1 0-1,1-1 1,-1 0-1,1 0 1,-1-1 0,1 0-1,9 0 1,-12 0 8,1 0 0,-1 0 0,0 0 1,1-1-1,-1 1 0,1-1 1,-1 0-1,0 0 0,0 0 0,1 0 1,-1-1-1,0 1 0,0-1 0,0 0 1,-1 1-1,1-2 0,0 1 1,-1 0-1,1 0 0,3-6 0,-3 3 12,0 0 0,-1 0 1,1 0-1,-1-1 0,-1 1 0,1-1 0,-1 1 0,0-1 0,0 0 0,-1 1 0,0-12 0,1 11-19,-1 5-4,0 0 1,1 0-1,-1-1 0,0 1 0,0 0 0,0 0 0,0-1 0,0 1 0,0 0 1,0-1-1,0 1 0,0 0 0,-1-1 0,1 1 0,0 0 0,-1 0 0,1 0 0,-1-1 1,0 1-1,1 0 0,-1 0 0,0 0 0,0 0 0,1 0 0,-1 0 0,0 0 1,0 0-1,0 1 0,0-1 0,0 0 0,-1 0 0,1 1 0,-2-2 0,2 3-17,0-1-1,1 1 0,-1 0 0,0-1 1,1 1-1,-1 0 0,1-1 0,-1 1 1,1 0-1,-1 0 0,1 0 1,-1-1-1,1 1 0,0 0 0,0 0 1,-1 0-1,1 0 0,0 0 0,0 0 1,0 0-1,0 0 0,0-1 0,0 1 1,0 0-1,0 0 0,0 0 0,1 1 1,2 29-2,-1-28 22,-1 0-1,1-1 1,0 1 0,0-1 0,0 0-1,0 1 1,0-1 0,0 0 0,0 0-1,1-1 1,-1 1 0,1 0 0,0-1-1,-1 0 1,1 1 0,0-1 0,0 0-1,0 0 1,-1-1 0,1 1 0,0 0-1,0-1 1,0 0 0,4 0 0,-5 1-4,1-1 1,0 0-1,0 0 1,-1 0-1,1-1 1,0 1-1,0 0 1,-1-1-1,1 0 1,-1 0-1,1 0 1,0 0-1,-1 0 1,1 0-1,-1-1 1,0 1 0,1-1-1,-1 1 1,0-1-1,0 0 1,0 0-1,0 0 1,-1 0-1,1 0 1,2-5-1,-1 1 66,-1-1 0,-1 0-1,1 1 1,-1-1 0,0 0-1,-1 1 1,1-1-1,-2 0 1,1 0 0,-1 0-1,1 1 1,-2-1 0,1 0-1,-1 1 1,0-1 0,-5-9-1,0 1 64,-1 1 0,-1 0-1,0 1 1,-1 0-1,-18-20 1,27 33-132,0-1-1,1 1 1,-1 0 0,1-1 0,-1 1-1,1-1 1,0 1 0,-1 0 0,1-1-1,-1 1 1,1-1 0,0 1 0,-1-1-1,1 1 1,0-1 0,0 0 0,-1 1-1,1-1 1,0 1 0,0-1 0,0 0-1,0 1 1,0-1 0,0 1 0,0-1-1,0 0 1,0 1 0,0-1 0,0 0-1,0 1 1,0-1 0,0 1 0,1-1-1,-1 0 1,0 1 0,0-1 0,1 1-1,-1-1 1,0 1 0,1-1 0,-1 1-1,1-1 1,-1 1 0,0-1 0,1 1 0,-1 0-1,1-1 1,-1 1 0,1 0 0,-1-1-1,1 1 1,0 0 0,-1 0 0,1-1-1,-1 1 1,1 0 0,1 0 0,48-7-949,-27 4 39,4-2-2886,51-17 0,-22-1-5055</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7.377"/>
    </inkml:context>
    <inkml:brush xml:id="br0">
      <inkml:brushProperty name="width" value="0.025" units="cm"/>
      <inkml:brushProperty name="height" value="0.025" units="cm"/>
    </inkml:brush>
  </inkml:definitions>
  <inkml:trace contextRef="#ctx0" brushRef="#br0">1 0 11659,'7'21'6470,"4"-2"-6021,3 2-289,0 1 288,6-1-224,0-4 161,3-6-1,2-1-320,-6-2 0,5-1-32,-3-1-929,-8 3-1281,-4-1-1825,-9 1-1154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7.735"/>
    </inkml:context>
    <inkml:brush xml:id="br0">
      <inkml:brushProperty name="width" value="0.025" units="cm"/>
      <inkml:brushProperty name="height" value="0.025" units="cm"/>
    </inkml:brush>
  </inkml:definitions>
  <inkml:trace contextRef="#ctx0" brushRef="#br0">0 406 13421,'0'0'5637,"57"-53"-4228,-19 21-127,3-3-161,4-4-353,-1-2-447,-3 1-225,-1 2-64,-12 5-481,-3 5-512,-16 4-480,-9 7-1121,0 3-2755,-20 3-5317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8.079"/>
    </inkml:context>
    <inkml:brush xml:id="br0">
      <inkml:brushProperty name="width" value="0.025" units="cm"/>
      <inkml:brushProperty name="height" value="0.025" units="cm"/>
    </inkml:brush>
  </inkml:definitions>
  <inkml:trace contextRef="#ctx0" brushRef="#br0">1 239 14926,'0'0'6118,"53"-64"-5125,-13 34-449,2-2-351,8 2-161,2 5-225,-2 2-1632,-2 3-2211,-14 6-2787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8.419"/>
    </inkml:context>
    <inkml:brush xml:id="br0">
      <inkml:brushProperty name="width" value="0.025" units="cm"/>
      <inkml:brushProperty name="height" value="0.025" units="cm"/>
    </inkml:brush>
  </inkml:definitions>
  <inkml:trace contextRef="#ctx0" brushRef="#br0">0 204 13357,'0'0'3037,"6"8"-1419,17 24-487,-22-31-1075,0 0 0,0 0-1,0 0 1,0-1 0,0 1-1,0 0 1,0-1 0,0 1-1,1 0 1,-1-1 0,0 0 0,0 1-1,0-1 1,1 0 0,-1 1-1,0-1 1,1 0 0,-1 0-1,0 0 1,0 0 0,1 0-1,-1 0 1,0-1 0,0 1-1,1 0 1,-1-1 0,0 1-1,0-1 1,0 1 0,0-1-1,2-1 1,28-23 164,-29 23-172,17-20 35,-1 0 0,25-41 0,12-16-6,-54 77-73,0 1 0,0-1-1,0 1 1,0 0 0,0-1 0,0 1 0,1 0 0,-1 0-1,0 0 1,1 0 0,-1 0 0,1 0 0,-1 1-1,1-1 1,-1 0 0,1 1 0,-1-1 0,1 1-1,0-1 1,-1 1 0,1 0 0,0 0 0,-1 0-1,1 0 1,0 0 0,0 0 0,-1 0 0,1 1-1,0-1 1,-1 0 0,1 1 0,-1 0 0,1-1 0,-1 1-1,3 1 1,3 4 162,0-1-1,0 1 0,0 1 1,-1 0-1,10 12 1,11 12 343,-25-29-492,1 0 1,-1 1-1,1-1 1,0 0-1,0 0 1,0 0-1,0 0 0,0-1 1,0 1-1,0-1 1,0 0-1,0 0 1,1 0-1,-1 0 0,0-1 1,1 1-1,-1-1 1,7 0-1,-9 0-71,0-1 1,0 1-1,0-1 0,1 1 1,-1-1-1,0 0 0,0 1 1,0-1-1,0 0 0,0 0 1,0 0-1,-1 0 0,1 0 1,0 0-1,0 0 0,-1 0 1,1 0-1,1-2 0,-1-1-387,0 0 0,0 0 0,0 0 0,0 0 0,0 0 0,-1 0 0,0-8 0,0-21-5175,-1-5-2680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8.779"/>
    </inkml:context>
    <inkml:brush xml:id="br0">
      <inkml:brushProperty name="width" value="0.025" units="cm"/>
      <inkml:brushProperty name="height" value="0.025" units="cm"/>
    </inkml:brush>
  </inkml:definitions>
  <inkml:trace contextRef="#ctx0" brushRef="#br0">1 273 13100,'0'8'449,"-1"1"-75,1 0 0,1 0 0,0 0 1,0 0-1,0 0 0,1-1 0,1 1 1,0 0-1,7 15 0,1-7 446,1 1 0,0-2 0,20 21 0,93 72-258,-72-65-395,-235-229 602,181 184-730,0 0-1,0 0 1,0 0 0,0 0 0,0 0 0,0 0-1,1 0 1,-1 0 0,0 0 0,0-1-1,1 1 1,-1 0 0,1 0 0,-1-1 0,1 1-1,0 0 1,-1-1 0,1 1 0,0 0-1,0-1 1,0 1 0,0 0 0,0-1 0,0 1-1,1-1 1,-1 1 0,0 0 0,1-1-1,-1 1 1,1 0 0,-1 0 0,2-2 0,2-3 98,0 1 0,0 0 0,1 0 0,0 0 0,8-6 0,7-7-136,-2-1 63,0-2 0,-1 0 0,-1-1 0,22-41-1,-33 54-45,0 0-1,-1 0 1,0-1-1,-1 0 1,0 1-1,-1-1 0,0 0 1,0-1-1,-1 1 1,-1 0-1,1 0 0,-2-1 1,1 1-1,-1 0 1,-5-17-1,6 26-33,0 0 1,-1 0-1,1-1 0,-1 1 0,1 0 1,-1 0-1,0 0 0,1 0 0,-1 0 0,0 0 1,0 0-1,0 0 0,1 0 0,-1 0 1,0 1-1,0-1 0,0 0 0,-1 1 1,1-1-1,0 0 0,0 1 0,0-1 1,0 1-1,-1 0 0,1-1 0,0 1 0,0 0 1,0 0-1,-1 0 0,1 0 0,0 0 1,-1 0-1,1 0 0,0 0 0,0 1 1,0-1-1,-1 0 0,1 1 0,0-1 1,0 1-1,0-1 0,0 1 0,0-1 0,0 1 1,0 0-1,0 0 0,0 0 0,0-1 1,0 1-1,0 0 0,0 0 0,0 0 1,1 0-1,-1 0 0,1 1 0,-1-1 0,1 0 1,-1 0-1,1 0 0,-1 0 0,1 1 1,0-1-1,0 1 0,-4 13 41,2-1-1,0 1 1,1 0-1,0 0 1,1-1-1,1 1 1,0 0-1,4 16 1,-3-19 112,1 0 1,0 0 0,1-1-1,0 1 1,0-1 0,2 0-1,-1 0 1,1-1 0,1 1-1,10 11 1,-15-20-146,1 1 0,-1 0 0,1-1 0,0 0 0,0 0 0,0 0 0,1 0 0,-1 0 0,0-1 0,1 1 0,-1-1 0,1 0 0,-1 0 0,1-1 0,-1 1 0,1 0 0,0-1 0,0 0 0,-1 0 0,1 0 0,0-1 0,-1 1 0,1-1 0,-1 0 0,1 0 0,-1 0 0,7-3 0,-3 1-590,0-1 0,0 0 0,0 0 0,0-1 1,-1 0-1,0 0 0,0 0 0,0-1 0,0 0 0,-1 0 0,6-10 0,-5 6-1647,0-1 1,-1 0-1,8-19 0,-6-1-3286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9.421"/>
    </inkml:context>
    <inkml:brush xml:id="br0">
      <inkml:brushProperty name="width" value="0.025" units="cm"/>
      <inkml:brushProperty name="height" value="0.025" units="cm"/>
    </inkml:brush>
  </inkml:definitions>
  <inkml:trace contextRef="#ctx0" brushRef="#br0">78 366 6374,'0'0'7896,"-8"1"-5169,5 0-2596,0-1 0,0 1 1,0-1-1,0 1 0,1 0 0,-1 0 0,0 1 0,0-1 0,1 0 0,-1 1 0,1-1 0,-1 1 0,1 0 0,0 0 0,-4 4 0,3-2 108,0 0 1,1 1-1,0-1 1,0 0-1,0 1 1,0-1-1,1 1 1,-1 0-1,1-1 1,1 1-1,-2 8 0,2-9-68,-1-1 0,1 1 0,0-1 0,0 0 0,0 1-1,0-1 1,0 1 0,1-1 0,0 0 0,0 1 0,0-1-1,0 0 1,0 0 0,0 1 0,1-1 0,3 4 0,-3-4-130,1-1 1,0 0-1,0-1 1,-1 1-1,1 0 1,1-1-1,-1 0 1,0 1-1,0-1 1,0-1-1,1 1 1,-1 0-1,0-1 1,1 1-1,-1-1 1,0 0-1,5-1 1,-1 1-27,-1-1 0,1 0 1,-1 0-1,0 0 0,1-1 0,-1 0 0,0 0 1,0-1-1,0 0 0,0 0 0,-1 0 0,1-1 1,-1 1-1,0-2 0,0 1 0,0 0 1,-1-1-1,1 0 0,5-8 0,-4 5-45,-1-1-1,0 1 1,0-1 0,-1 0-1,0 0 1,-1-1-1,0 1 1,0-1 0,-1 0-1,0 1 1,-1-1 0,1-13-1,-2 12 135,1-2-444,-2 0 1,1 1-1,-4-17 1,4 27 268,-1 0 1,1 0 0,0-1-1,-1 1 1,0 0-1,0 0 1,1 0 0,-1 0-1,0 0 1,-1 0-1,1 0 1,0 1 0,-1-1-1,1 0 1,0 1 0,-1-1-1,0 1 1,1-1-1,-1 1 1,0 0 0,0 0-1,0 0 1,0 0-1,0 0 1,0 0 0,-2 0-1,3 1 88,0 1 0,0-1 0,0 1 0,0-1 0,0 1 0,0 0-1,0 0 1,1 0 0,-1-1 0,0 1 0,1 0 0,-1 0 0,0 0 0,1 0 0,-1 0-1,1 0 1,-1 0 0,1 0 0,0 0 0,0 0 0,-1 1 0,1-1 0,0 0 0,0 0 0,0 0-1,0 0 1,0 0 0,0 0 0,0 1 0,1 0 0,-1 0 13,-1-1-1,1 1 1,0-1 0,0 1-1,0 0 1,0-1 0,0 1-1,1 0 1,-1-1 0,0 1-1,1-1 1,-1 1 0,1-1-1,0 1 1,-1-1 0,1 1 0,0-1-1,0 0 1,0 1 0,0-1-1,0 0 1,2 2 0,-2-3-9,1 0 1,0 0-1,-1 0 0,1 0 1,-1-1-1,1 1 1,0 0-1,-1-1 1,1 1-1,-1-1 1,1 0-1,-1 1 0,0-1 1,1 0-1,-1 0 1,0 0-1,1 0 1,-1 0-1,0 0 1,0 0-1,0 0 0,0-1 1,0 1-1,0 0 1,0-1-1,0 1 1,-1 0-1,1-1 1,1-2-1,16-53 32,-15 48-130,13-82-201,-15 84 150,0 1-1,-1-1 1,0 0-1,0 0 1,0 1-1,-1-1 0,0 0 1,-1 1-1,0-1 1,0 1-1,-3-9 1,5 15 116,0 0 1,0-1-1,0 1 1,0 0-1,-1-1 1,1 1-1,0 0 1,0-1-1,0 1 1,0 0-1,-1 0 1,1-1-1,0 1 1,0 0-1,-1-1 1,1 1-1,0 0 1,0 0-1,-1 0 1,1-1-1,0 1 1,-1 0-1,1 0 1,0 0-1,-1 0 1,1 0-1,0 0 1,-1-1-1,1 1 1,0 0-1,-1 0 1,1 0-1,0 0 1,-1 0-1,0 0 1,-4 13 71,3 18 272,2-1 360,1 1-1,9 48 1,-8-69-582,0 0 0,1 0 0,0-1 0,1 1 0,0-1 0,0 0 0,1 0 0,0 0 0,1-1 0,0 1 0,12 12 0,-17-20-101,0 0 0,0 0-1,0 0 1,0 0 0,0 0 0,0 0-1,0 0 1,0-1 0,0 1-1,0 0 1,0-1 0,1 1 0,-1-1-1,0 1 1,0-1 0,0 0-1,1 1 1,-1-1 0,0 0 0,1 0-1,-1 0 1,2 0 0,-2 0 7,0-1 0,0 0 1,-1 1-1,1-1 1,0 0-1,0 0 1,0 1-1,-1-1 0,1 0 1,0 0-1,-1 0 1,1 0-1,-1 0 1,1 0-1,-1 0 0,0 0 1,1 0-1,-1 0 1,0 0-1,1-1 0,0-6 37,0 0-1,0 0 1,-1-1-1,0 1 0,-2-14 1,-1 10-32,-1 0 0,0 0 1,0 1-1,-10-19 0,-13-33-330,27 62 213,15 23-256,-10-18 362,0 0-1,1-1 1,-1 0 0,1 0 0,-1 0 0,1 0 0,0-1 0,0 0 0,0 0 0,0-1 0,13 2 0,-16-3-13,0 0 0,0 0 1,0 0-1,0 0 0,0-1 0,0 1 1,1-1-1,-1 0 0,-1 0 0,1 0 1,0 0-1,0-1 0,0 1 0,0-1 1,-1 0-1,1 1 0,-1-1 1,0 0-1,1-1 0,-1 1 0,0 0 1,0-1-1,0 1 0,0-1 0,1-3 1,1-3-66,0 1 1,-1-1-1,0 0 1,0 0 0,-1 0-1,0 0 1,0-15-1,0 32 84,-1 1 0,1 0-1,0-1 1,1 1 0,6 15-1,-8-21 9,1 0-1,-1 0 1,0 0-1,1 0 1,0 0-1,0 0 1,0 0-1,0 0 1,0 0-1,1-1 1,-1 0-1,1 1 1,-1-1-1,1 0 1,0 0-1,0 0 1,0 0-1,0-1 1,0 1-1,4 0 1,-6-2-150,0 0 1,0 0 0,0-1 0,-1 1 0,1 0-1,0 0 1,0-1 0,-1 1 0,1-1 0,0 1 0,0-1-1,-1 1 1,1-1 0,0 1 0,-1-1 0,1 1-1,-1-1 1,1 0 0,-1 0 0,1 1 0,-1-1-1,0 0 1,1 0 0,-1 1 0,0-1 0,1 0-1,-1 0 1,0 0 0,0 1 0,0-3 0,5-28-5476,-5 29 5030,0-27-5888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8:59.779"/>
    </inkml:context>
    <inkml:brush xml:id="br0">
      <inkml:brushProperty name="width" value="0.025" units="cm"/>
      <inkml:brushProperty name="height" value="0.025" units="cm"/>
    </inkml:brush>
  </inkml:definitions>
  <inkml:trace contextRef="#ctx0" brushRef="#br0">0 62 12107,'0'0'5462,"6"8"-5340,-2-2-227,0-1 0,1 0 0,0 0 0,0 0 0,0 0 0,1-1-1,-1 0 1,1 0 0,0 0 0,8 3 0,-6-4-734,0 1 1,1-1 0,0-1-1,0 0 1,12 2-1,42-4-4222,-45-2 7700,0 2 5725,-18 7-5016,0 9-3201,0-15 148,-1 23 962,0-17-718,1 0 0,-1 1-1,2-1 1,-1 0 0,3 12 0,-3-18-528,1 0 0,-1-1 0,0 1 0,1 0 0,-1-1 0,1 1 0,-1-1 0,1 1 0,-1-1 0,1 1 0,0-1 0,-1 1 0,1-1 0,-1 0 0,1 1 0,0-1 0,0 0 1,-1 0-1,1 1 0,0-1 0,-1 0 0,1 0 0,0 0 0,0 0 0,-1 0 0,1 0 0,0 0 0,0 0 0,-1 0 0,1 0 0,0 0 0,-1-1 0,1 1 0,0 0 0,0 0 0,-1-1 0,1 1 1,0-1-1,-1 1 0,1 0 0,0-2 0,26-17 64,-13 1-675,0 0 1,-2-1-1,-1 0 0,12-25 1,2-10-4755,-6 11-3975,-12 30 5870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9:00.121"/>
    </inkml:context>
    <inkml:brush xml:id="br0">
      <inkml:brushProperty name="width" value="0.025" units="cm"/>
      <inkml:brushProperty name="height" value="0.025" units="cm"/>
    </inkml:brush>
  </inkml:definitions>
  <inkml:trace contextRef="#ctx0" brushRef="#br0">70 18 11723,'0'0'11275,"-9"-4"-10432,-27-9-256,35 13-570,1-1-1,-1 1 0,0 0 0,0 0 0,0 0 0,1 0 0,-1 0 0,0 0 0,0 0 0,1 1 0,-1-1 0,0 0 0,0 0 1,1 0-1,-1 1 0,0-1 0,0 0 0,1 1 0,-1-1 0,0 1 0,1-1 0,-1 1 0,1-1 0,-1 1 0,1 0 1,-1-1-1,1 1 0,-1-1 0,1 1 0,-1 0 0,1-1 0,0 1 0,-1 0 0,1 0 0,0 1 0,-1-1-31,1 0 0,-1 0-1,1 0 1,0 0-1,0 0 1,-1 0 0,1 0-1,0 0 1,0 0 0,0 0-1,0 1 1,0-1 0,1 0-1,-1 0 1,0 0 0,0 0-1,1 0 1,-1 0-1,1 0 1,0 2 0,5 0-189,0-1 0,-1 1 0,2-1 0,-1-1 0,0 1 0,0-1 0,0 0 1,1 0-1,-1 0 0,0-1 0,1 0 0,-1-1 0,0 1 0,9-3 0,-7 2 161,0 0 0,0 0-1,0 1 1,0 0-1,0 1 1,0 0 0,0 0-1,15 4 1,-22-4 80,1-1 0,-1 1 0,0 0 1,1-1-1,-1 1 0,0 0 0,0 0 0,0 0 0,0-1 0,1 1 0,-1 1 1,-1-1-1,1 0 0,0 0 0,0 0 0,0 0 0,-1 1 0,1-1 0,0 0 1,-1 1-1,1-1 0,-1 0 0,1 3 0,-1-1 95,0 0 0,0-1 0,-1 1 0,1 0-1,-1-1 1,0 1 0,1-1 0,-1 1 0,0-1 0,0 1 0,-1-1-1,-1 3 1,-2 3 305,-1 0 0,-1 0 0,1 0 0,-1-1 0,-12 10-1,12-12-645,-23 17 903,7-17-5711,22-17-9162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8.892"/>
    </inkml:context>
    <inkml:brush xml:id="br0">
      <inkml:brushProperty name="width" value="0.025" units="cm"/>
      <inkml:brushProperty name="height" value="0.025" units="cm"/>
    </inkml:brush>
  </inkml:definitions>
  <inkml:trace contextRef="#ctx0" brushRef="#br0">1 49 15855,'0'0'7911,"69"-28"-7430,-24 21 224,12 3-545,6 0-256,3 2-1506,-6 0-1953,-6 1-4165</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9:00.995"/>
    </inkml:context>
    <inkml:brush xml:id="br0">
      <inkml:brushProperty name="width" value="0.025" units="cm"/>
      <inkml:brushProperty name="height" value="0.025" units="cm"/>
    </inkml:brush>
  </inkml:definitions>
  <inkml:trace contextRef="#ctx0" brushRef="#br0">38 137 9321,'-16'0'1505,"5"0"898,6 0 575,0 0 1987,13 0-4645,14-4-127,3-10 31,3-1-64,12-4-288,-6-2-1218,-6-1-864,-1 1-2722,-15 1-5927</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9:01.718"/>
    </inkml:context>
    <inkml:brush xml:id="br0">
      <inkml:brushProperty name="width" value="0.025" units="cm"/>
      <inkml:brushProperty name="height" value="0.025" units="cm"/>
    </inkml:brush>
  </inkml:definitions>
  <inkml:trace contextRef="#ctx0" brushRef="#br0">147 165 11499,'0'-3'122,"5"-22"1269,-1 0 0,-1 0 1,-2 0-1,-1-33 1,0 59-1358,0 0 1,-1 0 0,1 0 0,0 0-1,-1-1 1,1 1 0,0 0-1,-1 0 1,1 0 0,-1 0 0,0 0-1,1 0 1,-1-1 0,0 1 0,1 0-1,-1-1 1,0 1 0,0 0 0,0-1-1,0 1 1,1-1 0,-1 1 0,0-1-1,0 0 1,0 1 0,0-1 0,0 0-1,0 0 1,0 1 0,0-1-1,0 0 1,0 0 0,0 0 0,0 0-1,0-1 1,0 1 0,0 0 0,0 0-1,0 0 1,0-1 0,0 1 0,0-1-1,0 1 1,0-1 0,0 1 0,0-1-1,1 1 1,-1-1 0,0 0 0,0 1-1,1-1 1,-1 0 0,0 0-1,1 1 1,-1-1 0,1 0 0,-1 0-1,1 0 1,-1 0 0,1 0 0,0 0-1,-1 0 1,1 0 0,0 0 0,0 0-1,0-1 1,-4 20 143,2 0-1,0 0 1,1 1 0,1-1-1,1 1 1,1-1 0,4 20-1,0-5 423,3 0-1,24 62 0,-29-84-516,0-1-1,1 0 1,1-1-1,0 1 1,0-1-1,0 0 1,1-1-1,1 1 1,0-2 0,0 1-1,0-1 1,1 0-1,0 0 1,0-1-1,1-1 1,-1 1-1,1-2 1,1 1-1,-1-1 1,1-1 0,-1 0-1,1 0 1,0-1-1,0-1 1,20 1-1,-47-4 16,1 0-1,0-1 1,0-1-1,0-1 0,0 0 1,-14-7-1,-28-9-517,-150-37-258,207 58 688,-1 0 0,0 0 0,0 0-1,0-1 1,1 1 0,-1 0 0,0 0 0,0-1 0,1 1 0,-1-1 0,0 1 0,1-1 0,-1 1 0,0-1 0,1 1-1,-1-1 1,1 1 0,-1-1 0,1 0 0,-1 1 0,1-1 0,-1 0 0,0-1 0,12-11 43,34-8-148,-39 19 91,36-14-200,136-60-2802,-152 62-568,0-1-1,32-26 1,-27 16-3094</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9:02.099"/>
    </inkml:context>
    <inkml:brush xml:id="br0">
      <inkml:brushProperty name="width" value="0.025" units="cm"/>
      <inkml:brushProperty name="height" value="0.025" units="cm"/>
    </inkml:brush>
  </inkml:definitions>
  <inkml:trace contextRef="#ctx0" brushRef="#br0">52 126 9801,'0'0'7293,"-8"3"-6130,5-2-1053,0 0-1,1 1 1,-1-1-1,1 1 0,-1 0 1,1 0-1,-1 0 1,1 0-1,0 0 1,0 1-1,0-1 1,0 0-1,1 1 0,-1 0 1,1-1-1,-1 1 1,1 0-1,0 0 1,0 0-1,0 0 0,0 0 1,1 0-1,-1 0 1,1 0-1,0 0 1,0 0-1,0 0 0,0 0 1,0 0-1,1 0 1,-1 0-1,1 0 1,0 0-1,0 0 1,0 0-1,0 0 0,1-1 1,-1 1-1,3 3 1,-3-4-48,0 0 0,0 0 0,0 0 0,0-1 0,0 1 0,0 0 0,1-1 0,-1 1 1,0-1-1,1 1 0,-1-1 0,1 0 0,0 1 0,-1-1 0,1 0 0,0 0 0,0 0 0,0 0 0,3 0 1,-3 0-36,0-1 0,0-1 1,0 1-1,-1 0 0,1 0 1,0-1-1,0 1 0,-1-1 1,1 1-1,0-1 1,-1 0-1,1 0 0,-1 0 1,1 0-1,-1 0 0,1 0 1,-1 0-1,2-2 1,2-2-92,0-1 0,0-1 1,0 1-1,-1-1 1,0 1-1,0-1 1,-1 0-1,0 0 1,2-9-1,1-9-795,-2-1-1,-1 0 1,-1 0-1,-2-47 1,3 86 896,0-1-1,1 1 1,9 18 0,-12-28-80,0 0-1,0 0 1,1-1 0,-1 1-1,1 0 1,0 0 0,0-1-1,0 1 1,0-1-1,0 1 1,1-1 0,-1 0-1,0 0 1,1 0 0,0 0-1,0-1 1,-1 1-1,1-1 1,0 1 0,5 0-1,-7-2-98,0 0 1,0 0-1,0 0 0,1-1 0,-1 1 0,0 0 0,0-1 0,0 1 0,0-1 0,0 1 1,0-1-1,0 0 0,0 1 0,0-1 0,0 0 0,0 0 0,0 0 0,0 1 0,-1-1 1,1 0-1,0 0 0,-1 0 0,1 0 0,-1-1 0,1 1 0,-1 0 0,1-2 0,10-39-3386,-10 33 2472,4-31-4282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9:02.430"/>
    </inkml:context>
    <inkml:brush xml:id="br0">
      <inkml:brushProperty name="width" value="0.025" units="cm"/>
      <inkml:brushProperty name="height" value="0.025" units="cm"/>
    </inkml:brush>
  </inkml:definitions>
  <inkml:trace contextRef="#ctx0" brushRef="#br0">1 5 0,'0'0'9871,"0"10"-6156,0 17-2538,1 1-1,1-1 1,8 34-1,-7-46-535,0-1-1,2 1 0,0-1 0,0 0 1,1 0-1,1-1 0,0 0 0,13 17 1,-18-27-581,0 0 0,0 0 1,1 0-1,-1-1 0,1 1 0,0-1 1,0 0-1,0 1 0,0-1 1,0-1-1,0 1 0,1 0 0,-1-1 1,1 1-1,-1-1 0,1 0 1,-1 0-1,1-1 0,0 1 0,-1-1 1,1 0-1,0 0 0,0 0 0,-1 0 1,1-1-1,0 1 0,-1-1 1,1 0-1,-1 0 0,1 0 0,-1-1 1,1 1-1,-1-1 0,0 0 1,0 0-1,0 0 0,0 0 0,0 0 1,0-1-1,0 1 0,-1-1 0,0 0 1,1 0-1,-1 0 0,0 0 1,0 0-1,1-4 0,3-7 156,0-1-1,-1 1 0,0-1 1,-2 0-1,1-1 1,0-19-1,0-96 215,-4 105-756,0 25 169,0 1 0,0 0 0,-1-1 0,1 1 0,0 0 0,0-1 0,-1 1 0,1 0 0,0-1 0,0 1 0,-1 0-1,1 0 1,0-1 0,-1 1 0,1 0 0,0 0 0,-1 0 0,1 0 0,-1-1 0,1 1 0,0 0 0,-1 0 0,1 0 0,0 0 0,-1 0 0,1 0-1,-1 0 1,1 0 0,0 0 0,-1 0 0,1 0 0,-1 0 0,1 0 0,0 0 0,-1 1 0,1-1 0,0 0 0,-1 0 0,1 0 0,0 0-1,-1 1 1,1-1 0,0 0 0,-1 0 0,1 1 0,0-1 0,-1 0 0,1 1 0,0-1 0,0 0 0,-1 1 0,-11 9-5950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9:02.774"/>
    </inkml:context>
    <inkml:brush xml:id="br0">
      <inkml:brushProperty name="width" value="0.025" units="cm"/>
      <inkml:brushProperty name="height" value="0.025" units="cm"/>
    </inkml:brush>
  </inkml:definitions>
  <inkml:trace contextRef="#ctx0" brushRef="#br0">1 67 13004,'0'0'4388,"45"21"-3106,-26-19-802,-5-2-352,6-3-64,-6-11 0,6-6-960,-11-3-3108,0-7-2851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9:03.148"/>
    </inkml:context>
    <inkml:brush xml:id="br0">
      <inkml:brushProperty name="width" value="0.025" units="cm"/>
      <inkml:brushProperty name="height" value="0.025" units="cm"/>
    </inkml:brush>
  </inkml:definitions>
  <inkml:trace contextRef="#ctx0" brushRef="#br0">0 1 16720,'0'0'1831,"2"8"-1500,3 11 114,1-1-1,0-1 1,1 1 0,1-1-1,1 0 1,14 21 0,77 95 703,-57-80-2105,-42-52 732,0 0 1,0 0-1,0 0 0,0 0 0,0 0 0,0 1 1,-1-1-1,1 0 0,0 0 0,-1 1 0,1-1 0,-1 0 1,1 1-1,-1-1 0,0 0 0,1 1 0,-1-1 0,0 3 1,-1-3-29,1-1 1,-1 1 0,0-1 0,1 0 0,-1 0 0,0 1 0,1-1 0,-1 0 0,0 0 0,0 0 0,1 0 0,-1 0 0,0 0 0,0 0 0,1 0 0,-1 0-1,0 0 1,0 0 0,1 0 0,-1-1 0,0 1 0,0 0 0,-1-1 0,-34-16-4540,18 6 5828,-23-18-870,-13-9 1844,23 10 2999,30 28-4925,1 0-1,0-1 0,0 1 1,0 0-1,0-1 0,0 1 0,0 0 1,0-1-1,0 1 0,-1 0 1,1-1-1,0 1 0,0 0 0,0-1 1,1 1-1,-1 0 0,0-1 1,0 1-1,0 0 0,0-1 1,0 1-1,0 0 0,0-1 0,1 1 1,-1 0-1,0-1 0,0 1 1,0 0-1,1 0 0,-1-1 0,0 1 1,0 0-1,1 0 0,-1 0 1,0-1-1,1 1 0,-1 0 0,0 0 1,0 0-1,1 0 0,-1 0 1,0-1-1,1 1 0,-1 0 0,0 0 1,1 0-1,-1 0 0,0 0 1,1 0-1,25-8-749,-17 6 926,40-17-1488,-3-6-3299,-15 6-1084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9:03.700"/>
    </inkml:context>
    <inkml:brush xml:id="br0">
      <inkml:brushProperty name="width" value="0.025" units="cm"/>
      <inkml:brushProperty name="height" value="0.025" units="cm"/>
    </inkml:brush>
  </inkml:definitions>
  <inkml:trace contextRef="#ctx0" brushRef="#br0">61 471 11147,'0'0'5984,"-8"9"-5360,4-5-541,-30 36 801,32-38-801,0 0 0,1 1 0,-1 0 1,1-1-1,0 1 0,0 0 0,0-1 0,0 1 0,0 0 0,0 0 1,1 0-1,-1 0 0,1 0 0,0 0 0,0 0 0,0 0 1,0 0-1,2 4 0,-1-6-56,-1 0 0,1 0 0,0-1 0,0 1 0,0 0-1,1 0 1,-1-1 0,0 1 0,0-1 0,0 1 0,0-1 0,1 0 0,-1 1 0,0-1 0,0 0 0,0 0 0,1 0 0,-1 0 0,0 0 0,0 0 0,1 0-1,-1 0 1,0 0 0,3-1 0,32-8 400,41-24-298,-56 22 443,0 2 0,0 0 0,1 1 0,29-6 0,-51 14-477,0 0 0,1-1-1,-1 1 1,0 0 0,0-1 0,0 1-1,0 0 1,0-1 0,1 1-1,-1-1 1,0 1 0,0 0 0,0-1-1,0 1 1,0 0 0,0-1 0,0 1-1,-1-1 1,1 1 0,0 0 0,0-1-1,0 1 1,0 0 0,0-1 0,0 1-1,-1 0 1,1-1 0,0 1-1,0 0 1,-1-1 0,1 1 0,0 0-1,0-1 1,-1 1 0,0 0 0,-11-17-126,11 15 180,-41-48-67,-16-23-1291,58 72 1185,-1 1-1,1-1 1,-1 1-1,1-1 1,0 0-1,0 1 1,-1-1-1,1 1 1,0-1-1,0 1 1,0-1-1,0 0 1,0 1-1,0-1 1,0 0-1,0 1 1,0-1-1,0 1 1,0-1-1,0 0 1,0 1-1,0-1 1,0 1-1,1-1 1,-1 0-1,0 1 0,0-1 1,1 1-1,-1-1 1,0 1-1,1-1 1,-1 1-1,1-1 1,-1 1-1,1-1 1,-1 1-1,1 0 1,-1-1-1,1 1 1,-1 0-1,1-1 1,-1 1-1,1 0 1,-1 0-1,1 0 1,0-1-1,-1 1 1,2 0-1,41-7 22,-24 5-31,-4-2 38,0 0 0,0-1 0,0-1-1,-1 0 1,0-1 0,22-14 0,-33 19 3,0 0 0,1 0 0,-1 0 0,0 0 1,0-1-1,-1 1 0,1-1 0,-1 0 0,1 0 0,-1 0 0,0 0 0,0 0 0,0-1 0,0 1 1,-1 0-1,1-1 0,-1 0 0,0 1 0,0-1 0,0 0 0,-1 1 0,1-1 0,-1 0 1,0 0-1,0 1 0,0-1 0,-1 0 0,1 0 0,-1 1 0,0-1 0,0 0 0,-2-5 0,2 7-15,0 1-1,0 0 0,1 0 0,-1-1 1,0 1-1,0 0 0,0 0 0,0 0 1,0 0-1,-1 0 0,1 1 1,0-1-1,0 0 0,-1 0 0,1 1 1,0-1-1,-1 1 0,1-1 0,0 1 1,-1 0-1,1-1 0,-1 1 0,1 0 1,-1 0-1,1 0 0,0 0 0,-1 0 1,1 1-1,-1-1 0,1 0 0,-1 0 1,1 1-1,0-1 0,-1 1 0,1 0 1,0-1-1,0 1 0,-1 0 0,1 0 1,0 0-1,0-1 0,0 1 0,0 0 1,0 1-1,0-1 0,0 0 0,0 0 1,0 0-1,1 0 0,-1 1 0,0-1 1,1 0-1,-1 1 0,1-1 1,0 1-1,-1-1 0,1 2 0,-2 5 115,0 1 0,1 0 0,1-1 0,-1 1-1,1 0 1,1 0 0,0-1 0,2 15 0,-2-21-85,-1 0-1,1 0 1,-1 0 0,1 0 0,0 0-1,0-1 1,0 1 0,0 0 0,0 0 0,0 0-1,0-1 1,1 1 0,-1-1 0,1 1 0,-1-1-1,1 1 1,-1-1 0,1 0 0,0 0 0,0 0-1,0 0 1,0 0 0,-1 0 0,1-1 0,0 1-1,0 0 1,0-1 0,0 0 0,1 1-1,-1-1 1,0 0 0,0 0 0,0 0 0,0 0-1,0-1 1,0 1 0,0 0 0,0-1 0,0 0-1,0 1 1,3-3 0,-1 1-21,1 0 0,-1 0 0,0-1 0,0 1 0,0-1 0,0 0 0,0-1 0,-1 1 0,0-1 1,1 1-1,-1-1 0,0 0 0,-1 0 0,1 0 0,-1-1 0,3-5 0,4-12-111,-1 0 1,6-28-1,-4 13-145,-8 47 499,1-1 0,1 0 1,0 0-1,0 0 0,0 0 0,10 12 1,-13-19-213,1-1 1,-1 0 0,1 0-1,0 0 1,-1 0 0,1 0 0,0 0-1,0 0 1,0-1 0,0 1-1,-1-1 1,1 1 0,0-1-1,0 0 1,0 0 0,0 0-1,0 0 1,0 0 0,0 0-1,0 0 1,4-2 0,-2 1-17,-1-1 0,1 0 0,-1 0 0,1 0 0,-1 0 0,0-1 0,0 1 0,0-1 0,0 0 0,3-4 0,4-5-173,-2 0 1,1-1-1,-2 0 1,11-23-1,-12 23 40,-4 9-122,0-1 0,1 0 0,-1 0 0,-1 0 0,1 0 0,1-10-1,-3 14 135,0 26 293,13 16 470,-1-22-1676,-11-18 775,-1-1-1,1 1 1,-1-1 0,1 0-1,-1 1 1,1-1 0,0 1-1,-1-1 1,1 0 0,-1 0-1,1 1 1,0-1-1,-1 0 1,1 0 0,0 0-1,-1 0 1,1 0 0,0 0-1,-1 0 1,1 0 0,0 0-1,0 0 1,-1 0 0,2-1-1,1-4-5013,-2-8-1837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09:04.043"/>
    </inkml:context>
    <inkml:brush xml:id="br0">
      <inkml:brushProperty name="width" value="0.025" units="cm"/>
      <inkml:brushProperty name="height" value="0.025" units="cm"/>
    </inkml:brush>
  </inkml:definitions>
  <inkml:trace contextRef="#ctx0" brushRef="#br0">1 0 13997,'0'0'7848,"12"72"-7176,4-34-31,2-2-353,9 5 0,-4-3-159,4 0-97,-4-3-481,0-5-2145,-7-7-4197</inkml:trace>
  <inkml:trace contextRef="#ctx0" brushRef="#br0" timeOffset="1">227 555 17264,'0'0'6951,"50"9"-8360,-37-26-4197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1:04.450"/>
    </inkml:context>
    <inkml:brush xml:id="br0">
      <inkml:brushProperty name="width" value="0.025" units="cm"/>
      <inkml:brushProperty name="height" value="0.025" units="cm"/>
    </inkml:brush>
  </inkml:definitions>
  <inkml:trace contextRef="#ctx0" brushRef="#br0">56 62 5894,'0'0'7794,"-8"3"-4474,-39 11 887,59-16-641,14 3-2425,7 0-537,116-24 1170,-60 8-1035,142-6 0,-44 21 51,-188-3-3005,3-7-8521,6 4 1575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1:04.948"/>
    </inkml:context>
    <inkml:brush xml:id="br0">
      <inkml:brushProperty name="width" value="0.025" units="cm"/>
      <inkml:brushProperty name="height" value="0.025" units="cm"/>
    </inkml:brush>
  </inkml:definitions>
  <inkml:trace contextRef="#ctx0" brushRef="#br0">49 1 7527,'0'0'4383,"-8"0"-1725,-4 0-3277,-17 1 7798,51 0-1620,167 3-2380,-93-1-4296,0-1-4394,-115 2-8086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9.220"/>
    </inkml:context>
    <inkml:brush xml:id="br0">
      <inkml:brushProperty name="width" value="0.025" units="cm"/>
      <inkml:brushProperty name="height" value="0.025" units="cm"/>
    </inkml:brush>
  </inkml:definitions>
  <inkml:trace contextRef="#ctx0" brushRef="#br0">0 114 18417,'0'0'4869,"52"1"-5317,-27-1-1090,5 0-800,1-6-2146,1-1-2083</inkml:trace>
  <inkml:trace contextRef="#ctx0" brushRef="#br0" timeOffset="1">472 55 5830,'0'0'16111,"53"0"-16015,-24 0-352,10 0-2147,7-9-4195,6-4-1089</inkml:trace>
  <inkml:trace contextRef="#ctx0" brushRef="#br0" timeOffset="2">996 11 12107,'0'0'11788,"52"10"-11468,-25-10-224,2 0-801,3-1-1120,-4-4-610,1-2-2369,-6-1-4293</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1:05.333"/>
    </inkml:context>
    <inkml:brush xml:id="br0">
      <inkml:brushProperty name="width" value="0.025" units="cm"/>
      <inkml:brushProperty name="height" value="0.025" units="cm"/>
    </inkml:brush>
  </inkml:definitions>
  <inkml:trace contextRef="#ctx0" brushRef="#br0">65 19 8776,'0'0'5445,"-46"15"-2754,33-11-449,8 1 256,5-2-576,2 0-288,19-1-225,6-2-128,9 0-352,8 0-512,6 0-257,2-5-128,-2-3-32,-2 3-513,-3 1-1152,-6-3-1186,-7-2-1697,-7-4-4901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1:05.942"/>
    </inkml:context>
    <inkml:brush xml:id="br0">
      <inkml:brushProperty name="width" value="0.025" units="cm"/>
      <inkml:brushProperty name="height" value="0.025" units="cm"/>
    </inkml:brush>
  </inkml:definitions>
  <inkml:trace contextRef="#ctx0" brushRef="#br0">0 375 7431,'0'0'16682,"10"0"-15149,-1-1-1357,1 0 0,-1-1 0,0 0 1,0 0-1,0-1 0,0 0 1,0-1-1,-1 0 0,1 0 0,-1-1 1,11-8-1,96-79 120,-84 66-262,3-1-14,-2-2 0,0-2 0,-2-1 1,35-48-1,-58 67-124,-18 27 24,-22 32 29,21-25 64,1-1 0,1 2 0,1-1-1,1 1 1,1 0 0,1 1 0,1 0 0,1 0-1,-1 24 1,5-46-110,0 0 0,0 0 0,0 0 0,0 0-1,0 0 1,1 0 0,-1 0 0,0 0 0,1 0-1,-1 0 1,0 0 0,1 0 0,-1 0 0,1 0 0,0 0-1,-1 0 1,1 0 0,0 0 0,-1-1 0,1 1-1,0 0 1,0-1 0,0 1 0,0 0 0,0-1 0,0 1-1,0-1 1,0 1 0,0-1 0,0 0 0,0 1-1,0-1 1,2 0 0,-1 1-569,1-1-1,-1 0 1,1 0 0,-1-1 0,1 1-1,-1 0 1,1-1 0,-1 0-1,1 1 1,-1-1 0,0 0-1,1 0 1,-1-1 0,0 1-1,3-2 1,18-18-7817</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1:06.307"/>
    </inkml:context>
    <inkml:brush xml:id="br0">
      <inkml:brushProperty name="width" value="0.025" units="cm"/>
      <inkml:brushProperty name="height" value="0.025" units="cm"/>
    </inkml:brush>
  </inkml:definitions>
  <inkml:trace contextRef="#ctx0" brushRef="#br0">167 1 9065,'0'0'10393,"-12"2"-8775,5 0-1464,0-1 1,1 1-1,-1 1 1,0-1-1,1 1 1,-1 0-1,1 1 1,0-1-1,0 1 1,0 1-1,0-1 1,1 1-1,0 0 1,0 0-1,0 0 1,-5 9-1,3-4-26,1 1-1,0 1 1,1-1-1,0 1 0,1 0 1,1 0-1,-1 0 1,2 0-1,0 1 1,0-1-1,1 1 0,1-1 1,0 1-1,3 21 1,-2-30-77,0 0 0,0 0 1,0 0-1,1-1 1,-1 1-1,1 0 0,0-1 1,0 1-1,0-1 1,0 0-1,1 0 1,-1 0-1,1 0 0,0 0 1,0 0-1,0-1 1,0 1-1,0-1 0,1 0 1,-1 0-1,1 0 1,-1 0-1,1-1 0,0 1 1,0-1-1,0 0 1,0 0-1,0-1 1,0 1-1,5-1 0,0 1 62,0-1 0,0 0-1,-1-1 1,1 1 0,0-2-1,0 1 1,-1-1 0,1-1-1,-1 0 1,0 0 0,0 0-1,0-1 1,8-5 0,-3-1-28,0-1 0,0 0 0,-2 0 0,1-1 0,-1-1 0,-1 0 0,9-15 0,-14 22-66,-1-1 0,-1 1 0,1-1 0,-1 0 0,0 0 1,-1 0-1,0 0 0,0 0 0,0-1 0,-1 1 0,0-1 1,0 1-1,-1-1 0,0 1 0,-1-1 0,0 1 0,-2-15 1,1 19-42,0 0 0,0 0 1,0-1-1,-1 2 0,1-1 1,-1 0-1,1 0 0,-1 1 1,0-1-1,0 1 1,0 0-1,0 0 0,-1 0 1,1 0-1,0 1 0,-1-1 1,0 1-1,1 0 0,-1 0 1,1 0-1,-6 0 1,7 0-158,0 1 0,0-1 0,0 1 0,-1 0-1,1 0 1,0 0 0,0 0 0,0 0 0,0 0 0,0 0 0,0 1 0,0-1 0,0 1 0,0 0 0,0-1 0,0 1 0,0 0 0,0 0 0,0 0 0,1 0 0,-1 1 0,0-1 0,1 0 0,-1 1 0,1-1 0,-1 1 0,1-1 0,0 1 0,-1 0 0,1 0 0,0 0 0,0-1 0,1 1 0,-1 0 0,0 0 0,1 0 0,-1 0 0,0 3 0,2 31-7332,8-20 2183</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1:06.643"/>
    </inkml:context>
    <inkml:brush xml:id="br0">
      <inkml:brushProperty name="width" value="0.025" units="cm"/>
      <inkml:brushProperty name="height" value="0.025" units="cm"/>
    </inkml:brush>
  </inkml:definitions>
  <inkml:trace contextRef="#ctx0" brushRef="#br0">39 1 5125,'0'0'15374,"-14"66"-12587,9-33-193,-4 3-992,3 3-673,1 1-449,5 0-352,0 1-96,0-5-32,0-5-32,9-5-448,-2-6-161,4-8-448,1-9-1345,-1-3-1602,2-19-3363</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1:07.032"/>
    </inkml:context>
    <inkml:brush xml:id="br0">
      <inkml:brushProperty name="width" value="0.025" units="cm"/>
      <inkml:brushProperty name="height" value="0.025" units="cm"/>
    </inkml:brush>
  </inkml:definitions>
  <inkml:trace contextRef="#ctx0" brushRef="#br0">1 55 6182,'0'0'13538,"1"-8"-11157,-1 8-2377,0-2 134,0 0-1,0 0 1,0 0-1,0 1 0,1-1 1,-1 0-1,1 0 1,-1 0-1,1 0 1,0 1-1,-1-1 0,1 0 1,0 1-1,0-1 1,0 1-1,0-1 0,1 1 1,-1-1-1,0 1 1,1 0-1,-1-1 1,1 1-1,-1 0 0,1 0 1,0 0-1,-1 0 1,1 1-1,0-1 0,-1 0 1,1 1-1,0-1 1,0 1-1,0 0 1,0-1-1,0 1 0,-1 0 1,4 0-1,12-1 334,0 1 0,-1 1 0,1 0 0,23 6 0,-36-6-451,0 0 0,0 0 0,0 1 0,0-1 0,0 1 0,-1 0 0,1 0 0,0 1 0,-1-1 0,5 4 0,-7-4-19,1 0 0,-1-1 0,0 1-1,0 0 1,0 0 0,0-1 0,0 1 0,0 0 0,0 0 0,-1 0-1,1 0 1,-1 0 0,1 0 0,-1 1 0,0-1 0,0 0-1,0 0 1,0 0 0,0 0 0,-1 0 0,1 0 0,-1 2 0,-1 2 7,0 0 0,-1 0-1,1-1 1,-1 1 0,0-1 0,-1 1 0,0-1 0,1 0 0,-9 8 0,-50 42 79,33-30-40,20-18-25,-33 35 206,39-40-217,1 1 1,0 0-1,0 0 1,0 0-1,0 0 1,0 0-1,1 0 1,-1 0-1,1 0 1,0 1 0,0-1-1,0 1 1,0 4-1,1-7-9,0-1-1,0 1 1,1 0-1,-1 0 1,1 0-1,-1 0 1,1 0-1,-1-1 0,1 1 1,-1 0-1,1 0 1,0-1-1,-1 1 1,1-1-1,0 1 1,0 0-1,-1-1 1,1 1-1,0-1 1,0 0-1,0 1 1,0-1-1,0 0 0,-1 1 1,1-1-1,0 0 1,0 0-1,0 0 1,0 0-1,2 0 1,37 1-111,-31-1-20,76-3-3057,-27-10-1886,-6-5-1906</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1:07.498"/>
    </inkml:context>
    <inkml:brush xml:id="br0">
      <inkml:brushProperty name="width" value="0.025" units="cm"/>
      <inkml:brushProperty name="height" value="0.025" units="cm"/>
    </inkml:brush>
  </inkml:definitions>
  <inkml:trace contextRef="#ctx0" brushRef="#br0">1 23 17136,'0'0'5429,"12"-3"-3608,-12 3-1813,82-17 2193,-75 16-2090,0 0 0,0 1 0,0-1-1,1 1 1,-1 1 0,0-1 0,0 1 0,0 1 0,0-1-1,0 1 1,10 4 0,-15-5-97,-1-1-1,0 1 1,0 0 0,0 0-1,0-1 1,0 1 0,0 0-1,0 0 1,0 0 0,0 0-1,0 0 1,0 0 0,0 0-1,-1 0 1,1 1 0,-1-1-1,1 0 1,0 0 0,-1 0 0,0 1-1,1-1 1,-1 0 0,0 1-1,0 1 1,0-1 23,0 0 0,-1 1 1,0-1-1,1 0 0,-1 0 0,0 0 1,0 0-1,0 0 0,-1 0 0,1 0 1,0 0-1,-1 0 0,-1 1 0,-7 8 217,-1-2-1,0 0 0,-20 13 0,22-16-138,-5 2 65,10-6-148,0 0 0,0 0 0,0 0 1,0 1-1,1-1 0,-1 1 0,1 0 0,-1 0 0,1 0 1,0 1-1,0-1 0,-4 7 0,9-8-36,1-1-1,-1-1 1,0 1-1,1 0 1,-1-1-1,1 1 1,-1-1-1,1 0 1,0 1-1,-1-1 1,1 0-1,3-1 1,-2 1 9,49-1 13,-37-1-66,0 1-1,0 1 1,0 0 0,0 2 0,0 0-1,0 0 1,0 1 0,15 6-1,-30-8 44,0-1 1,1 0-1,-1 1 0,0-1 0,0 1 0,-1 0 0,1-1 0,0 1 0,0 0 0,0 0 0,0-1 0,0 1 0,-1 0 0,1 0 0,0 0 0,-1 0 0,1 0 0,-1 0 0,1 0 0,-1 0 0,1 0 1,-1 0-1,0 0 0,0 0 0,1 0 0,-1 2 0,0-1 17,-1 0 0,1 0 0,-1 0 0,0 0 0,1 0 0,-1 0 0,0 0 0,0 0 0,0 0 0,0 0 0,0-1 0,-4 4 0,-1 2 150,0 0 0,-1-1-1,0 0 1,-1-1 0,-11 7-1,3-3 27,0-2 0,0 0 0,0 0 0,-1-2 1,0 0-1,-1-1 0,1-1 0,-33 2 0,49-4-243,1-1 0,-1 0 1,1 0-1,-1 0 1,1 0-1,-1 0 1,1 0-1,-1 0 0,1 0 1,-1 0-1,1 0 1,-1 0-1,1 0 0,-1 0 1,1 0-1,-1 0 1,1-1-1,-1 1 1,1 0-1,0 0 0,-1 0 1,1-1-1,-1 1 1,1 0-1,0-1 0,-1 1 1,1 0-1,0-1 1,-1 1-1,1 0 1,0-1-1,-1 1 0,1-1 1,0 1-1,0-1 1,0 1-1,-1-1 0,1 0 1,12-17-2857,28-14-4210,-10 12 346,1 1-2951</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1:07.829"/>
    </inkml:context>
    <inkml:brush xml:id="br0">
      <inkml:brushProperty name="width" value="0.025" units="cm"/>
      <inkml:brushProperty name="height" value="0.025" units="cm"/>
    </inkml:brush>
  </inkml:definitions>
  <inkml:trace contextRef="#ctx0" brushRef="#br0">272 1 6278,'0'0'20505,"-9"1"-19267,-2 2-1145,1 1-1,0 0 0,0 1 1,0 0-1,0 0 1,1 1-1,0 0 0,0 1 1,0 0-1,1 0 1,0 1-1,-11 14 0,-9 10 135,-24 36 0,44-58-295,2 1 0,0 0-1,0 0 1,1 0 0,0 0 0,1 1 0,0 0-1,-2 15 1,19-53-10422,-3-2 4154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1:08.186"/>
    </inkml:context>
    <inkml:brush xml:id="br0">
      <inkml:brushProperty name="width" value="0.025" units="cm"/>
      <inkml:brushProperty name="height" value="0.025" units="cm"/>
    </inkml:brush>
  </inkml:definitions>
  <inkml:trace contextRef="#ctx0" brushRef="#br0">198 5 12524,'0'0'3363,"-11"-1"-1591,3 0-1375,-1 0 0,1 0 0,-1 1 0,1 0 0,0 0 0,-1 1 0,1 0 0,-1 0 0,1 1 0,0 1 0,0-1 0,0 1 0,0 0 0,0 1 0,1 0 0,-1 0 1,1 0-1,-11 10 0,17-12-296,-1-1 0,0 1 0,0-1 0,0 1 0,1 0 0,-1 0 0,1 0 0,0 0 1,0 0-1,-1 0 0,1 1 0,0-1 0,1 0 0,-1 0 0,0 1 0,1-1 0,-1 1 1,1-1-1,0 0 0,0 1 0,0-1 0,0 1 0,0-1 0,0 1 0,2 3 0,-1-3-63,1-1-1,0 0 0,-1 0 1,1 0-1,0 0 0,0 0 0,0-1 1,0 1-1,1 0 0,-1-1 0,0 0 1,1 1-1,-1-1 0,1 0 0,-1 0 1,1-1-1,0 1 0,-1 0 0,1-1 1,0 0-1,-1 1 0,5-1 0,6 0-5,-1 1 0,1-2 0,0 0 0,-1 0 0,0-1 0,1 0 0,11-5 0,-20 6-18,-1 0 0,0 0 0,1-1 1,-1 1-1,0-1 0,0 1 0,0-1 0,0 0 0,0 0 0,-1-1 0,1 1 0,-1 0 0,1-1 0,-1 0 0,0 0 0,0 1 1,0-1-1,0 0 0,0 0 0,-1-1 0,0 1 0,1 0 0,-1-1 0,0 1 0,-1 0 0,1-1 0,0 1 0,-1-1 0,0-6 0,0 9-9,0 0-1,0-1 0,-1 1 0,1 0 0,0 0 0,-1 0 0,1 0 0,0 0 0,-1 0 0,1 0 0,-1 0 0,0 0 1,1 0-1,-1 0 0,0 0 0,0 0 0,1 0 0,-1 0 0,0 1 0,0-1 0,0 0 0,0 1 0,0-1 1,-1 0-1,-1 0-10,0 0 1,0 0-1,0 0 1,0 1 0,-1-1-1,1 1 1,0 0 0,0 0-1,-4 0 1,1 1-28,1-1 0,-1 1 0,1 0 0,0 1 0,0-1 0,-1 1 0,1 0 0,0 0 0,1 1 0,-10 5-1,11-5-212,0 1-1,0 0 0,0 0 1,0 0-1,1 0 0,0 0 1,0 0-1,0 0 0,0 1 1,0-1-1,1 1 0,0 0 1,-1 4-1,1-4-770,1 1 1,0-1-1,0 1 0,0-1 1,0 0-1,3 10 0,6 7-5292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1:08.546"/>
    </inkml:context>
    <inkml:brush xml:id="br0">
      <inkml:brushProperty name="width" value="0.025" units="cm"/>
      <inkml:brushProperty name="height" value="0.025" units="cm"/>
    </inkml:brush>
  </inkml:definitions>
  <inkml:trace contextRef="#ctx0" brushRef="#br0">195 0 7655,'0'0'10357,"-11"4"-8708,-7 3-668,0 0 0,0 2 0,1 0 0,-29 19 0,41-24-859,0-1 1,0 1 0,1 0-1,-1 1 1,1-1-1,0 1 1,0 0 0,0 0-1,0 0 1,1 0-1,0 1 1,0 0 0,1-1-1,0 1 1,0 0-1,0 0 1,0 0 0,1 0-1,0 0 1,0 1 0,1 7-1,0-11-103,0-1 0,1 1 0,-1-1-1,1 1 1,0-1 0,-1 0 0,1 1 0,0-1-1,1 0 1,-1 0 0,0 1 0,0-1 0,1 0 0,0 0-1,-1-1 1,1 1 0,0 0 0,0 0 0,2 1-1,1 0 14,-1-1-1,1 1 0,0-1 1,0 0-1,0 0 0,0-1 1,1 1-1,8 0 1,-1-1 14,0 0 0,0-1 0,0 0 1,0-1-1,0-1 0,25-6 0,-26 4-22,0 0 0,0-2 0,-1 1 0,0-1 0,0-1-1,0 0 1,-1-1 0,11-9 0,-16 12 8,0 1 1,-1-1 0,0 0-1,0 0 1,0 0-1,0 0 1,-1-1-1,1 0 1,-2 0 0,1 1-1,0-2 1,-1 1-1,0 0 1,-1 0-1,0-1 1,0 1 0,1-10-1,-2 14-31,0 1 0,-1-1 0,1 0-1,0 1 1,0-1 0,-1 1 0,1-1 0,-1 0-1,0 1 1,1-1 0,-1 1 0,0 0-1,0-1 1,0 1 0,0 0 0,0-1 0,0 1-1,0 0 1,0 0 0,-1 0 0,1 0 0,0 0-1,-2-1 1,-1 1-43,1-1 0,-1 1 0,1 0 0,-1 0 0,0 0 0,0 0 0,1 1-1,-1 0 1,-7 0 0,2 0-384,1 1 0,0 0-1,0 1 1,0-1-1,-1 2 1,2-1 0,-1 1-1,0 0 1,-7 5-1,-6 9-4249,7 0-4010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2:43.555"/>
    </inkml:context>
    <inkml:brush xml:id="br0">
      <inkml:brushProperty name="width" value="0.025" units="cm"/>
      <inkml:brushProperty name="height" value="0.025" units="cm"/>
    </inkml:brush>
  </inkml:definitions>
  <inkml:trace contextRef="#ctx0" brushRef="#br0">1 10 6566,'0'0'6582,"16"-9"-6016,434 31 678,-67-16-1160,-66-4-13,635 40-12,66-22 170,-777-27-74,178 8-54,-256 11-1,1-7 0,279-26-1,-9 0-62,-58 7-10,581-24 924,-554 34-946,-373 9 405,-15-2-1113,-1-2-3616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9.938"/>
    </inkml:context>
    <inkml:brush xml:id="br0">
      <inkml:brushProperty name="width" value="0.025" units="cm"/>
      <inkml:brushProperty name="height" value="0.025" units="cm"/>
    </inkml:brush>
  </inkml:definitions>
  <inkml:trace contextRef="#ctx0" brushRef="#br0">1 1 9513,'0'0'12075,"3"51"-11434,-3-19-321,0 0-256,0 2-32,0-5-640,2-6-1026,3-3-1248,-5-7-2243,0-8-1666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2:50.910"/>
    </inkml:context>
    <inkml:brush xml:id="br0">
      <inkml:brushProperty name="width" value="0.025" units="cm"/>
      <inkml:brushProperty name="height" value="0.025" units="cm"/>
    </inkml:brush>
  </inkml:definitions>
  <inkml:trace contextRef="#ctx0" brushRef="#br0">0 63 6598,'0'0'8344,"9"-3"-7554,8 0-553,1 0 1,0 1-1,-1 1 0,1 1 0,0 0 0,35 6 0,204 18 288,-53-8-446,342 20 999,95-16 473,-49 0-1495,-479-19-37,925 20 10,1325-32 265,-1871-13-308,955-76-1008,-845 48 836,-342 45-4892,-249 7 124</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3:46.667"/>
    </inkml:context>
    <inkml:brush xml:id="br0">
      <inkml:brushProperty name="width" value="0.025" units="cm"/>
      <inkml:brushProperty name="height" value="0.025" units="cm"/>
    </inkml:brush>
  </inkml:definitions>
  <inkml:trace contextRef="#ctx0" brushRef="#br0">0 76 5285,'0'0'2835,"8"0"-1890,144 6 1473,190-18 1,-122 1-1747,927 13 1494,-525 6-2111,-93-6 308,1059-4-54,293 1 97,-1270 9-388,931 6 65,-1054-13 218,917-12 252,-1243 6-1738,276-43 0,-390 36-1900,-6-3-1896</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4:08.072"/>
    </inkml:context>
    <inkml:brush xml:id="br0">
      <inkml:brushProperty name="width" value="0.025" units="cm"/>
      <inkml:brushProperty name="height" value="0.025" units="cm"/>
    </inkml:brush>
  </inkml:definitions>
  <inkml:trace contextRef="#ctx0" brushRef="#br0">1 1 5605,'14'1'664,"0"0"0,1 2 0,13 3-1,29 5-606,554 14 1250,-495-23-1199,700 28 41,-373-10-101,645 41 207,-156-7-163,1803-5 1163,-1071-109-1216,-731 18 7,1628-2-34,-2028 40-13,-363 2 7,2118-12 830,-2 33 62,-907 46 458,-1125-50-1729,-148-11-1368,-11-2-1419</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4:46.940"/>
    </inkml:context>
    <inkml:brush xml:id="br0">
      <inkml:brushProperty name="width" value="0.025" units="cm"/>
      <inkml:brushProperty name="height" value="0.025" units="cm"/>
    </inkml:brush>
  </inkml:definitions>
  <inkml:trace contextRef="#ctx0" brushRef="#br0">0 64 6534,'0'0'7287,"10"14"-6347,-5-13-897,1 0 1,0 0 0,0-1 0,0 0 0,0 0 0,0 0-1,0 0 1,6-2 0,9 0-22,233-23 286,50 0 126,201 56-24,-91-1-377,1076-58 458,649-18-133,-1697 74-132,-338-19-14,-76-7-144,-1 0-1,1-2 1,0-1 0,0-2 0,-1 0 0,50-14 0,-30 7 117,-8 2-3055,-34 5 99,0-6-1281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6:33.272"/>
    </inkml:context>
    <inkml:brush xml:id="br0">
      <inkml:brushProperty name="width" value="0.025" units="cm"/>
      <inkml:brushProperty name="height" value="0.025" units="cm"/>
    </inkml:brush>
  </inkml:definitions>
  <inkml:trace contextRef="#ctx0" brushRef="#br0">847 1 8392,'-139'19'-649,"-16"4"1522,150-21-862,0 0 1,-1 0-1,1 0 0,0 0 0,0 1 0,1 0 0,-1 0 1,0 0-1,1 0 0,0 1 0,0 0 0,0 0 0,0 0 1,0 0-1,1 1 0,0-1 0,0 1 0,-4 8 1,-2 8-297,1 1 1,0 0 0,-5 29 0,-1 0-521,-153 362-1810,112-290 2971,16-28-77,5 1-1,4 2 0,5 1 1,-26 201-1,37-121-56,17 356 1,39-78-230,-6-85 24,-14-64-16,102 890-21,10-615-1,-89-443 11,6-2 1,74 139-1,-60-158 90,5-4 0,4-2 0,151 171 0,-98-146-7,6-6 0,164 125 0,-209-189-63,4-3 0,2-5 0,134 64 0,-153-90-3,1-3 1,2-4 0,1-3-1,1-4 1,99 12 0,380-8 576,-494-24-426,13-1-19,0-2 1,0-4-1,127-28 1,-168 25-127,0-1 0,0-2 0,-1-1 0,-1-2 0,-1-2 0,0-1 0,-1-1 0,-1-2 0,41-37 0,-36 22 4,-1-2 0,-2-1 0,-2-2 0,-2-1 0,-1-1 0,41-88 0,-26 29 87,-4 0 1,32-133 0,-33 67-11,-8-1 0,-6-1 1,-9-2-1,-7 1 0,-23-313 1,-11 275-18,-77-317 0,-111-192 222,-226-378 116,329 879-55,-9 5 0,-270-363 0,310 478-281,-5 2 0,-4 5 0,-4 3 0,-3 4-1,-4 5 1,-150-91 0,173 125-297,-2 3-1,-3 4 0,0 3 1,-3 4-1,0 4 1,-2 4-1,0 3 1,-1 4-1,-171-9 1,212 24-279,0 2 1,0 2-1,0 2 1,1 2-1,-85 25 1,32 1-983</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5:04.295"/>
    </inkml:context>
    <inkml:brush xml:id="br0">
      <inkml:brushProperty name="width" value="0.025" units="cm"/>
      <inkml:brushProperty name="height" value="0.025" units="cm"/>
    </inkml:brush>
  </inkml:definitions>
  <inkml:trace contextRef="#ctx0" brushRef="#br0">1 1 6758,'8'0'-395,"17"-1"549,-1 2 0,0 0 0,0 2-1,36 8 1,-5 1-33,0-2-1,0-2 0,1-2 1,70-3-1,221-27 229,12-1-77,-255 27-237,-1 4 1,116 22-1,-28 2 120,373 11 0,654-51 1041,-1157 11-1537,-1-3 1,1-2 0,112-24-1,-103 7-1474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5:05.293"/>
    </inkml:context>
    <inkml:brush xml:id="br0">
      <inkml:brushProperty name="width" value="0.025" units="cm"/>
      <inkml:brushProperty name="height" value="0.025" units="cm"/>
    </inkml:brush>
  </inkml:definitions>
  <inkml:trace contextRef="#ctx0" brushRef="#br0">1 39 7944,'0'0'464,"9"3"-523,64 12 110,140 12-1,-113-17-39,444 24 45,2-32 167,-300-3 54,846-34 320,0 0 578,-848 38-844,163-3-112,-353-2-245,76-14 1,-95 9-2101,48-16 0,-49 10-3084</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5:29.210"/>
    </inkml:context>
    <inkml:brush xml:id="br0">
      <inkml:brushProperty name="width" value="0.025" units="cm"/>
      <inkml:brushProperty name="height" value="0.025" units="cm"/>
    </inkml:brush>
  </inkml:definitions>
  <inkml:trace contextRef="#ctx0" brushRef="#br0">1 120 6022,'0'0'2685,"10"0"-2771,212 8 39,-95-2 22,134-9 1,142-42-108,91-6 3,196 17 478,696 56 1,-497 32 73,218 16 275,501 12 68,-484-33 102,-869-35-422,1158 98 1120,-1408-112-1600,155 17-699,-54-18-4639,-63-5-1899</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5:07.900"/>
    </inkml:context>
    <inkml:brush xml:id="br0">
      <inkml:brushProperty name="width" value="0.025" units="cm"/>
      <inkml:brushProperty name="height" value="0.025" units="cm"/>
    </inkml:brush>
  </inkml:definitions>
  <inkml:trace contextRef="#ctx0" brushRef="#br0">1069 7142 8040,'-11'-1'1687,"-3"0"-1666,1 0 1,-1-2 0,1 1 0,0-2 0,-1 0 0,1 0-1,1-1 1,-1-1 0,1 0 0,-15-10 0,-9-14 51,1-1-1,2-2 1,1-1 0,2-1-1,1-2 1,-39-66 0,5-7-34,-56-141 0,-80-269 403,159 386-390,6-1 0,-16-140 0,-21-493-64,38-5 17,19 406-41,1-1195-514,18 1413 573,6 0-1,52-250 0,-41 309 48,4 2 0,3 0 0,5 2-1,3 1 1,76-125 0,-56 121-95,94-112 0,-116 159-17,3 3 1,1 1 0,1 1 0,70-46 0,-100 77-700,6-4 3561,-17 8-1330,-10 3-1061,-48 6-6968,41-8 2935</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5:08.242"/>
    </inkml:context>
    <inkml:brush xml:id="br0">
      <inkml:brushProperty name="width" value="0.025" units="cm"/>
      <inkml:brushProperty name="height" value="0.025" units="cm"/>
    </inkml:brush>
  </inkml:definitions>
  <inkml:trace contextRef="#ctx0" brushRef="#br0">35 279 8232,'0'0'4041,"-8"3"-3400,-18 8-149,26-11-491,0 0 1,0 0-1,0 0 0,0 0 1,1 0-1,-1 0 0,0 0 1,0 0-1,0 0 0,0 0 1,0 1-1,0-1 0,0 0 1,0 0-1,0 0 0,0 0 1,0 0-1,0 0 0,0 0 1,0 0-1,0 0 0,0 0 1,0 0-1,0 0 1,0 1-1,0-1 0,0 0 1,0 0-1,0 0 0,0 0 1,0 0-1,0 0 0,0 0 1,0 0-1,0 0 0,0 1 1,0-1-1,0 0 0,0 0 1,0 0-1,0 0 0,0 0 1,0 0-1,0 0 0,0 0 1,0 0-1,0 0 0,0 0 1,0 0-1,0 0 0,0 1 1,-1-1-1,1 0 0,0 0 1,0 0-1,0 0 0,0 0 1,0 0-1,0 0 1,0 0-1,0 0 0,0 0 1,-1 0-1,24-1-78,-7-2 17,0 0 0,0-1 0,-1-1 1,1 0-1,-1-2 0,26-13 0,86-61-510,-91 57 465,16-14-149,-32 23 156,0 0 0,1 1 0,0 1 0,1 1 0,1 1 0,42-14 0,-64 25 138,1-1 0,-1 1 0,1 0 0,-1 0 0,1 1 0,-1-1 0,1 0-1,0 0 1,-1 1 0,1-1 0,-1 1 0,0-1 0,1 1 0,-1 0 0,1 0 0,-1-1-1,0 1 1,0 0 0,1 0 0,-1 0 0,0 1 0,0-1 0,0 0 0,0 0-1,0 0 1,0 1 0,-1-1 0,1 1 0,0-1 0,-1 0 0,1 1 0,-1-1-1,1 1 1,-1-1 0,1 4 0,2 10 505,0 0 1,-1 1-1,0 14 1,1-2-192,-3-26-354,8 53-1799,1 110 0,-13-75-3774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0.329"/>
    </inkml:context>
    <inkml:brush xml:id="br0">
      <inkml:brushProperty name="width" value="0.025" units="cm"/>
      <inkml:brushProperty name="height" value="0.025" units="cm"/>
    </inkml:brush>
  </inkml:definitions>
  <inkml:trace contextRef="#ctx0" brushRef="#br0">1 85 15375,'0'0'7174,"68"-38"-5957,-29 23-672,6 1-449,1 5-384,-1 3-2659,-6 3-3075</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5:30.620"/>
    </inkml:context>
    <inkml:brush xml:id="br0">
      <inkml:brushProperty name="width" value="0.025" units="cm"/>
      <inkml:brushProperty name="height" value="0.025" units="cm"/>
    </inkml:brush>
  </inkml:definitions>
  <inkml:trace contextRef="#ctx0" brushRef="#br0">0 1250 7015,'11'-2'326,"-1"1"0,0-2 1,0 1-1,0-1 0,0-1 1,-1 0-1,13-7 0,15-5 277,550-216-1073,139-53-106,-432 187 1055,442-89 1,321 10-275,-115 62-173,1030 6 0,-963 120 288,-4 70-133,151 127-9,-18 85 92,-869-215 884,482 210-1,-728-277-1434,-15-7 3717,-23-16-4613,8 8-401,0-3-1775,-2-5-1088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5:31.044"/>
    </inkml:context>
    <inkml:brush xml:id="br0">
      <inkml:brushProperty name="width" value="0.025" units="cm"/>
      <inkml:brushProperty name="height" value="0.025" units="cm"/>
    </inkml:brush>
  </inkml:definitions>
  <inkml:trace contextRef="#ctx0" brushRef="#br0">333 1 14382,'0'0'-1319,"11"3"1036,52 23 266,-2 3 1,0 3-1,93 65 0,85 46-12,-140-98 55,-59-28 12,-1 1-1,0 2 1,51 36-1,-88-55-25,-1 0 0,1 0 1,0 1-1,-1-1 0,1 0 0,-1 1 0,0-1 0,1 1 1,-1-1-1,0 1 0,0 0 0,0 0 0,0-1 0,1 5 0,-2-5 10,0-1 0,0 1 0,0 0 0,0 0 0,0-1 0,-1 1 0,1 0 0,0-1 0,0 1 0,-1 0-1,1 0 1,0-1 0,-1 1 0,1-1 0,-1 1 0,1 0 0,-1-1 0,1 1 0,-1-1 0,1 1 0,-1-1 0,1 0-1,-1 1 1,0-1 0,1 1 0,-2-1 0,-7 4 171,1-2 0,-1 1 0,0-1 0,1 0 0,-11 0 0,11-1-144,-161 23 655,-477 78-138,596-92-610,-149 23-2597,95-29-760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5:34.281"/>
    </inkml:context>
    <inkml:brush xml:id="br0">
      <inkml:brushProperty name="width" value="0.025" units="cm"/>
      <inkml:brushProperty name="height" value="0.025" units="cm"/>
    </inkml:brush>
  </inkml:definitions>
  <inkml:trace contextRef="#ctx0" brushRef="#br0">25395 7883 8808,'0'0'1335,"9"-3"-1276,12-4-123,0 0 1,-1-2 0,1-1 0,-2 0-1,1-2 1,-2 0 0,1-1-1,-2-1 1,0 0 0,0-2-1,-2 0 1,0 0 0,17-25 0,-18 21 73,-1-2 0,0 0 0,-1 0 1,-2-1-1,0-1 0,-2 0 0,0 0 0,-2 0 1,0-1-1,-2 0 0,2-47 0,-7 10 564,-3 0 0,-16-84 0,-38-120 345,23 118-501,-26-103-808,-158-414 1,-39 84 146,185 445 295,-5 2 1,-107-137-1,-361-356 349,317 401-781,-9 9 0,-276-191 1,181 178 345,-438-226 0,-217-32-83,-41 89-1,-76 86 10,-17 53 8,-1127-144-36,-19 121-27,221 88 541,-6 83-1621,-202 96 583,1463 18 1118,493-2-370,-1104 12 203,3 81-1135,700 2 1068,-871 231 1,1323-250 1363,-345 154 0,583-226-1445,-11 3-850,21-7 604,-1 0 1,1 0-1,-1-1 0,1 1 1,-1 0-1,1 0 0,-1-1 1,1 1-1,-1 0 0,1-1 1,0 1-1,-1-1 0,1 1 1,-1 0-1,1-1 0,0 1 1,0-1-1,-1 1 0,1-1 1,0 1-1,0-1 0,-1 1 1,1-1-1,0 1 0,0-1 1,0 0-1,0 1 0,0-1 1,0 1-1,0-1 0,0 1 1,0-1-1,0 1 0,0-1 0,1 0 1,-1-27-4548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5:34.610"/>
    </inkml:context>
    <inkml:brush xml:id="br0">
      <inkml:brushProperty name="width" value="0.025" units="cm"/>
      <inkml:brushProperty name="height" value="0.025" units="cm"/>
    </inkml:brush>
  </inkml:definitions>
  <inkml:trace contextRef="#ctx0" brushRef="#br0">359 8 11179,'-5'-2'150,"1"1"0,0-1 0,0 1 0,-1 1 0,1-1 0,0 0 0,-1 1 0,1 0 0,-1 0 0,-7 2 0,10-1-124,-1 0 1,1 0 0,-1 0-1,1 0 1,0 1 0,0 0-1,-1-1 1,1 1 0,0 0-1,1 0 1,-1 0 0,0 0-1,1 0 1,-1 0 0,1 1-1,-1-1 1,1 1 0,-1 2-1,-27 64-95,-30 107 0,15-38 111,-66 121-367,105-247 349,0-1 0,1 1 0,-6 23 0,11-34-32,-1-1 0,0 1 0,1 0 0,-1-1 0,1 1 0,-1 0 0,1-1 0,-1 1 0,1-1 0,0 1 0,-1-1 1,1 1-1,0-1 0,-1 1 0,1-1 0,0 0 0,-1 1 0,1-1 0,0 0 0,0 0 0,0 1 0,-1-1 0,1 0 0,0 0 0,0 0 1,-1 0-1,1 0 0,0 0 0,0 0 0,0 0 0,-1-1 0,2 1 0,32-2-13,-11-2-83,-1 0 1,-1-2 0,1-1 0,-1 0-1,27-14 1,103-60-1977,-133 70 1683,97-59-2667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6:49.928"/>
    </inkml:context>
    <inkml:brush xml:id="br0">
      <inkml:brushProperty name="width" value="0.025" units="cm"/>
      <inkml:brushProperty name="height" value="0.025" units="cm"/>
    </inkml:brush>
  </inkml:definitions>
  <inkml:trace contextRef="#ctx0" brushRef="#br0">84 1 4292,'0'0'-737,"-59"51"65,34-31-898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6:50.588"/>
    </inkml:context>
    <inkml:brush xml:id="br0">
      <inkml:brushProperty name="width" value="0.025" units="cm"/>
      <inkml:brushProperty name="height" value="0.025" units="cm"/>
    </inkml:brush>
  </inkml:definitions>
  <inkml:trace contextRef="#ctx0" brushRef="#br0">11 0 545,'0'0'5087,"-3"5"-4772,2-3-301,0 0 1,0 0-1,0 0 0,0 0 1,1 0-1,-1 0 0,1 0 0,-1 0 1,1 0-1,0 0 0,0 0 1,0 0-1,0 0 0,0 0 1,0 0-1,1 0 0,-1 0 1,0 0-1,1 0 0,0 0 1,1 2-1,2 4 23,1 0 1,-1-1-1,2 0 0,9 11 1,-1-3 15,0-1 0,2 0 0,0-1-1,0-1 1,1-1 0,0 0 0,1-1 0,21 9 0,22 4 379,76 20 0,18 6-32,-79-18-167,2-3 0,1-5-1,1-2 1,122 15 0,827-6 214,-1015-30-440,1092-72 597,-8-86 561,-877 123-895,54-2 467,434-4-1,95 66 1181,-802-25-2013,-1 1 0,0-1 0,0 1 0,0-1 0,1 0 1,-1 0-1,0 0 0,0 0 0,1 0 0,-1 0 0,0 0 0,0 0 1,1 0-1,-1-1 0,0 1 0,0-1 0,0 1 0,0 0 0,1-1 1,-1 0-1,0 1 0,0-1 0,0 0 0,0 1 0,0-1 0,0 0 1,-1 0-1,1 0 0,0 0 0,0 0 0,-1 0 0,1 0 0,0 0 1,-1 0-1,1 0 0,-1-1 0,1 1 0,-1 0 0,0 0 0,1 0 1,-1-1-1,0 1 0,0 0 0,0 0 0,0-3 0,1-30-3843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6:52.773"/>
    </inkml:context>
    <inkml:brush xml:id="br0">
      <inkml:brushProperty name="width" value="0.025" units="cm"/>
      <inkml:brushProperty name="height" value="0.025" units="cm"/>
    </inkml:brush>
  </inkml:definitions>
  <inkml:trace contextRef="#ctx0" brushRef="#br0">5923 377 8872,'-225'-80'775,"-252"-82"-229,358 129-531,-2 4 1,-134-12-1,-450 21-1558,478 22-85,-461-11 1109,530 6 819,-136 1 172,0 13-1,-437 72 1,210 22-464,370-67-12,-204 80 0,310-99 18,1 1 0,1 2 1,2 2-1,0 2 0,1 1 0,1 3 0,2 1 1,-44 47-1,61-55-5,0 1 0,1 1 0,2 1 1,1 0-1,1 2 0,1-1 0,1 2 0,2 0 0,0 0 0,3 1 1,0 0-1,2 1 0,-5 60 0,10-46-67,1-1 1,2 1-1,3 0 0,1-1 0,2 0 1,2 0-1,17 45 0,-13-54 9,0-1-1,3 0 1,1-1-1,1 0 1,2-2-1,1-1 1,1 0-1,50 48 1,-31-42 59,2-2 0,1-1 0,2-3 0,1-1 0,1-3 0,1-2 0,2-2 0,0-2 0,81 18 0,45 1-49,280 22 1,-406-55 15,1255 94-677,3-126 1245,-64-134 711,-7-57-851,-1055 183-353,595-89 89,367-75 60,-697 76-473,-361 92 181,-1-5 0,160-88 0,-231 113 148,1-1-1,-2 0 0,1-1 0,-1 0 0,-1-1 0,13-17 0,-22 25-17,-1-1 0,0 1 1,0-1-1,-1 0 0,0-1 1,0 1-1,0 0 0,-1-1 0,0 0 1,0 1-1,-1-1 0,1 0 0,-2 0 1,1 0-1,-1 0 0,0 0 1,0 0-1,-1 0 0,0 0 0,-2-8 1,-1 3 108,-1 0 1,0 0 0,-1 1-1,0 0 1,-1 0 0,0 0-1,0 1 1,-2 0 0,1 0 0,-14-12-1,-12-8 190,-61-40 0,-75-37 39,-4 7 1,-218-89-1,286 145-852,-3 4 0,-1 6 0,-2 4-1,-130-18 1,66 22-2322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6:54.265"/>
    </inkml:context>
    <inkml:brush xml:id="br0">
      <inkml:brushProperty name="width" value="0.025" units="cm"/>
      <inkml:brushProperty name="height" value="0.025" units="cm"/>
    </inkml:brush>
  </inkml:definitions>
  <inkml:trace contextRef="#ctx0" brushRef="#br0">1274 142 7559,'-60'-15'58,"-1"2"0,0 4 0,0 2 0,-1 3 0,-107 6 1,119 2-39,0 2 1,0 3-1,1 2 1,0 2-1,1 2 1,1 2-1,-67 34 1,85-34 8,0 0 0,2 2 1,1 1-1,0 1 0,1 1 1,1 1-1,2 1 0,-23 32 1,34-42-22,1 1 1,0 0-1,1 1 1,1 0 0,0 0-1,2 1 1,0 0 0,0 0-1,2 1 1,0-1 0,1 1-1,1 0 1,0 0 0,1 0-1,2 0 1,2 26 0,1-27-14,1-1 0,0-1 0,2 1 0,-1-1 0,2 0 0,0-1 0,1 0 0,0 0 0,1 0-1,18 18 1,-5-8-2,2-1 0,0-1 0,1 0 0,36 20 0,-4-8-34,2-3 0,0-3 0,78 24 0,201 47-110,-207-64 178,7 2 8,2-6 0,203 19 1,-260-45 30,0-3 0,0-4 0,0-3 0,-1-5 0,127-29-1,-59-2 43,-2-7 0,-2-7-1,-2-5 1,-3-7-1,-3-6 1,255-181-1,-193 87 174,-180 146-222,0-1 0,-1 0 0,-1-2 0,-1 0 0,-1-1 0,21-43 0,-35 60 16,1 0 0,-1 0-1,-1 0 1,0-1 0,0 1 0,0-1-1,-1 1 1,0-1 0,-1 1 0,0-1-1,0 0 1,-1 1 0,0-1-1,0 1 1,-1-1 0,0 1 0,-1 0-1,0 0 1,0 0 0,0 0 0,-1 0-1,-1 1 1,1-1 0,-1 1 0,0 1-1,-1-1 1,0 0 0,-8-6 0,-8-6-21,-1 2 1,-1 0 0,-1 2-1,0 0 1,-1 2 0,0 1 0,-1 1-1,-51-14 1,-1 7 107,-157-17 0,127 28-132,0 4 0,-1 6 0,1 4-1,0 5 1,1 4 0,-124 37 0,31 1-119,-146 36-107,265-73-1257,0-4-1,-110 3 1,101-15-2759</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40.628"/>
    </inkml:context>
    <inkml:brush xml:id="br0">
      <inkml:brushProperty name="width" value="0.025" units="cm"/>
      <inkml:brushProperty name="height" value="0.025" units="cm"/>
    </inkml:brush>
  </inkml:definitions>
  <inkml:trace contextRef="#ctx0" brushRef="#br0">1 84 8456,'0'0'6465,"9"0"-5467,52-1 1067,118-17 0,-63 3-1278,1078-31 1118,-908 43-1750,732 38 128,-694 16-699,-321-50 88,11 1-1168,-4-4-4341,-3-2-617</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41.456"/>
    </inkml:context>
    <inkml:brush xml:id="br0">
      <inkml:brushProperty name="width" value="0.025" units="cm"/>
      <inkml:brushProperty name="height" value="0.025" units="cm"/>
    </inkml:brush>
  </inkml:definitions>
  <inkml:trace contextRef="#ctx0" brushRef="#br0">1 10 8296,'0'0'3753,"12"-2"-3449,19-2 121,1 2 0,0 1 0,0 1 0,41 7 0,627 45-68,4-54 108,-373-2 640,1452 4 167,-160 1-323,-1580-1-877,799-28 107,-829 25-1716,-25-1-2508,2 2 1907,-4-4-3350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16.309"/>
    </inkml:context>
    <inkml:brush xml:id="br0">
      <inkml:brushProperty name="width" value="0.025" units="cm"/>
      <inkml:brushProperty name="height" value="0.025" units="cm"/>
    </inkml:brush>
  </inkml:definitions>
  <inkml:trace contextRef="#ctx0" brushRef="#br0">139 1 14958,'0'0'10506,"-39"49"-10057,27 7-129,-3 15 449,-4 12-225,-1 2-224,2-2-224,7-8-64,6-11-1153,5-22-2242,0-25-3011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0.693"/>
    </inkml:context>
    <inkml:brush xml:id="br0">
      <inkml:brushProperty name="width" value="0.025" units="cm"/>
      <inkml:brushProperty name="height" value="0.025" units="cm"/>
    </inkml:brush>
  </inkml:definitions>
  <inkml:trace contextRef="#ctx0" brushRef="#br0">83 1 19923,'0'0'1030,"-7"11"-192,-1 2-635,1 1 0,1 0 0,1 0 0,0 0 0,0 1-1,1-1 1,-3 30 0,-2 177 1082,-3 36-1150,10-240-334,-2 11 1654,3-27-472,1-17-195,2-37-436,2 1 1,17-79-1,36-99-288,-55 223-51,4-14-46,0 0 0,1 1 0,1 0-1,15-28 1,-21 45 4,0 0 0,0-1 0,0 1 0,0 0 0,0 0 0,1 0 0,-1 1-1,1-1 1,0 0 0,0 1 0,0 0 0,0 0 0,0 0 0,0 0 0,1 0 0,-1 1 0,0-1-1,1 1 1,0 0 0,-1 0 0,1 0 0,0 0 0,-1 1 0,1 0 0,0-1 0,0 2-1,0-1 1,-1 0 0,1 1 0,0-1 0,-1 1 0,1 0 0,5 2 0,-3 1-21,1-1 0,-1 2 0,0-1 1,0 1-1,0-1 0,0 2 0,-1-1 1,0 1-1,0-1 0,0 1 0,-1 1 1,0-1-1,0 1 0,2 6 0,-4-10 57,0 1 0,-1-1 0,1 0 0,-1 0-1,0 1 1,0-1 0,0 1 0,0-1 0,-1 1-1,1 0 1,-1-1 0,0 1 0,0-1 0,-1 1-1,1 0 1,-1-1 0,1 1 0,-1-1 0,0 1-1,-1-1 1,1 0 0,0 1 0,-1-1 0,0 0-1,0 0 1,0 0 0,0 0 0,0 0 0,-1-1 0,1 1-1,-4 2 1,-8 3 141,0 0 1,-1-1-1,0 0 0,0-1 0,0-1 1,-1 0-1,0-2 0,0 1 0,0-2 1,0 0-1,-1-1 0,-21-2 0,37 1-203,0 1-1,1-1 0,-1 0 0,0 0 1,1 0-1,-1 0 0,0 0 0,0 0 0,1 0 1,-1 0-1,0-1 0,1 1 0,-1 0 1,0 0-1,1-1 0,-1 1 0,1 0 1,-1-1-1,0 1 0,1 0 0,-1-1 1,1 1-1,-1-1 0,1 1 0,-1-1 1,1 1-1,-1-1 0,1 0 0,0 1 1,-1-1-1,1 1 0,0-1 0,-1 0 0,1 1 1,0-1-1,0 0 0,0 1 0,0-1 1,-1 0-1,1 1 0,0-1 0,0 0 1,0 0-1,1 1 0,-1-2 0,1 0-539,0-1-1,0 1 1,0 0-1,0-1 1,0 1 0,1 0-1,0 0 1,-1 0-1,1 0 1,0 0-1,2-2 1,18-15-7370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50.873"/>
    </inkml:context>
    <inkml:brush xml:id="br0">
      <inkml:brushProperty name="width" value="0.025" units="cm"/>
      <inkml:brushProperty name="height" value="0.025" units="cm"/>
    </inkml:brush>
  </inkml:definitions>
  <inkml:trace contextRef="#ctx0" brushRef="#br0">34 60 8936,'0'0'7672,"-6"-8"-6706,-21-24-96,28 28 46,11 4-587,23 5-436,-19-2 250,66 1 138,153-12 0,-43-2-261,139 4 1,285 3 44,-523 10 210,152 33 1,-39-4-80,494 39-102,-510-57-81,239 15 45,685-34 1,542-74-295,-430 24 93,-59 14 282,-1166 38-162,-1-1 1,1 0-1,-1 0 1,0 1-1,1-1 0,-1 0 1,0 0-1,1 1 1,-1-1-1,0 0 0,0 1 1,1-1-1,-1 0 1,0 1-1,0-1 0,0 1 1,1-1-1,-1 0 1,0 1-1,0-1 1,0 1-1,0-1 0,0 1 1,0-1-1,0 0 1,0 1-1,0-1 0,0 1 1,0-1-1,0 1 1,0-1-1,0 0 0,0 1 1,-1 0-1,-1 2-5710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18.415"/>
    </inkml:context>
    <inkml:brush xml:id="br0">
      <inkml:brushProperty name="width" value="0.025" units="cm"/>
      <inkml:brushProperty name="height" value="0.025" units="cm"/>
    </inkml:brush>
  </inkml:definitions>
  <inkml:trace contextRef="#ctx0" brushRef="#br0">8893 550 6598,'-14'-4'1057,"-599"-125"1239,-337 41-1809,536 63-355,-608-44 417,-506-41 498,1455 104-1013,-896-75 473,-2 44-332,472 43-147,-3 34 86,373-21-102,-230 67 1,271-57-72,1 4-1,2 3 1,-113 67 0,160-80 26,2 1 1,1 1-1,1 3 0,1 0 1,-55 63-1,73-73-15,1 0 0,1 1 0,1 1-1,1 0 1,0 1 0,2 0 0,0 0 0,1 1 0,2 0-1,0 0 1,1 1 0,-3 40 0,7-45 16,1 1 0,1-1 0,1 0 0,0 0 0,1-1 0,1 1 0,1-1 0,1 1 0,14 31 0,-7-27 12,0 1 0,2-2 0,0 0 1,1-1-1,1 0 0,26 22 0,13 6-19,2-3 0,3-2-1,0-3 1,3-2 0,1-3 0,2-4 0,84 29-1,9-9 13,1-7 0,178 25 0,567 42 25,5-56 52,1003-31 28,-1477-26-124,2504-164-125,-2453 93 271,-351 45-267,200-68-1,-332 94 166,37-13-5,50-26 0,-82 37 6,0-2 0,-1 1 0,0-1 0,0-1 0,-1 0 0,1 0 0,-1 0 0,-1-1 0,0 0 0,13-18 1,-17 20 42,-1 0 0,1 0 0,-1 0 0,0 0 0,0 0 0,-1 0 0,0-1 0,0 1 0,0-1 0,-1 1 0,0 0 0,-1-13 0,-1 7 3,-1 1-1,0 0 1,-1 0 0,0 1 0,0-1-1,-10-17 1,-6-2-9,-1 1 0,-1 1 0,-41-41 0,2 9-16,-3 3-1,-3 3 0,-140-88 1,113 88-27,-3 4 1,-175-62 0,195 87-150,-2 4 0,-82-11 0,-165-6-2793,172 24 446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3:36.864"/>
    </inkml:context>
    <inkml:brush xml:id="br0">
      <inkml:brushProperty name="width" value="0.025" units="cm"/>
      <inkml:brushProperty name="height" value="0.025" units="cm"/>
    </inkml:brush>
  </inkml:definitions>
  <inkml:trace contextRef="#ctx0" brushRef="#br0">181 89 6022,'-9'-1'42,"-41"-7"3807,14 2 222,-49-3-1,84 9-3829,17 4-471,17 5 187,1-2 0,1-1 0,67 1 0,111-12 156,113-31 50,0 1-112,860 14 766,-719 58 491,42 1-118,-408-38-1259,-100 0-49,-1 0 0,1 0 0,0 0 0,0 0 1,-1 0-1,1 0 0,0 0 0,-1 0 0,1 0 0,0 0 1,0 0-1,-1-1 0,1 1 0,0 0 0,-1 0 1,1-1-1,-1 1 0,1 0 0,0-1 0,-1 1 0,1-1 1,-1 1-1,1 0 0,-1-1 0,1 1 0,-1-1 1,1 0-1,-1 1 0,0-1 0,1 1 0,-1-1 1,0 0-1,1 1 0,-1-1 0,0 0 0,0 1 0,0-1 1,1 0-1,-1 1 0,0-1 0,0 0 0,0-1 1,1-21-8243</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3:39.659"/>
    </inkml:context>
    <inkml:brush xml:id="br0">
      <inkml:brushProperty name="width" value="0.025" units="cm"/>
      <inkml:brushProperty name="height" value="0.025" units="cm"/>
    </inkml:brush>
  </inkml:definitions>
  <inkml:trace contextRef="#ctx0" brushRef="#br0">0 187 6470,'0'0'892,"12"3"-359,3-1-119,1 0-1,-1-2 0,1 1 0,0-2 0,-1 0 0,1-1 0,27-7 0,172-39 601,1 8 1,423-21-1,-391 58-851,423 47-1,-82 23 543,598-12 0,754-112-324,-2 1-356,-1599 58-53,361-5 954,-7-51-426,-587 38-698,-64 7-4867,-31 7 169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22.947"/>
    </inkml:context>
    <inkml:brush xml:id="br0">
      <inkml:brushProperty name="width" value="0.025" units="cm"/>
      <inkml:brushProperty name="height" value="0.025" units="cm"/>
    </inkml:brush>
  </inkml:definitions>
  <inkml:trace contextRef="#ctx0" brushRef="#br0">0 279 18289,'0'0'486,"9"0"-534,322 23 984,-33 0-393,-171-21-447,0-5 0,227-35 0,-88-11 435,854-121 1335,-312 136-1765,-590 19-3800,-116-2-3615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24.639"/>
    </inkml:context>
    <inkml:brush xml:id="br0">
      <inkml:brushProperty name="width" value="0.025" units="cm"/>
      <inkml:brushProperty name="height" value="0.025" units="cm"/>
    </inkml:brush>
  </inkml:definitions>
  <inkml:trace contextRef="#ctx0" brushRef="#br0">178 114 9321,'0'0'4212,"11"3"-3753,28 6-167,-1-2 0,77 3-1,94-9-150,-108-2-121,528 8 308,581-12 2493,995-68-2372,-1191 47-129,747-8 326,-883 46-399,-9 0-1530,-2000 18-6432,709-14 7102,-1516 35 1963,-57 3-3730,1057-19 364,-1248 83 3760,1607-95-164,571-23-1504,0-1-1,0 0 1,0 0-1,-14-3 1,21 3-79,0 1 0,1 0 1,-1 0-1,0 0 0,1-1 0,-1 1 1,0-1-1,1 1 0,-1 0 1,0-1-1,1 1 0,-1-1 0,1 1 1,-1-1-1,1 1 0,-1-1 0,1 0 1,-1 1-1,1-1 0,-1 0 0,1 1 1,0-1-1,-1-1 0,1 1-24,1 0 0,-1-1 0,1 1 0,-1 0 0,1 0 0,-1 0 0,1-1-1,0 1 1,-1 0 0,1 0 0,0 0 0,0 0 0,0 0 0,0 0 0,0 0 0,0 1 0,0-1 0,0 0-1,2 0 1,10-8-17,1 2 0,-1-1 0,1 2 0,1 0 0,21-6 0,85-17 7,-78 20 7,759-109 145,11 67 208,1524-11 1894,1 57-1036,-1342 7-895,1220 64-1653,-2152-62 836,1-1-1796,79 14 1,-104-7-674</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04.196"/>
    </inkml:context>
    <inkml:brush xml:id="br0">
      <inkml:brushProperty name="width" value="0.025" units="cm"/>
      <inkml:brushProperty name="height" value="0.025" units="cm"/>
    </inkml:brush>
  </inkml:definitions>
  <inkml:trace contextRef="#ctx0" brushRef="#br0">10 1 2050,'0'0'-32,"-9"59"-32,9-41-1249</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1:04.918"/>
    </inkml:context>
    <inkml:brush xml:id="br0">
      <inkml:brushProperty name="width" value="0.025" units="cm"/>
      <inkml:brushProperty name="height" value="0.025" units="cm"/>
    </inkml:brush>
  </inkml:definitions>
  <inkml:trace contextRef="#ctx0" brushRef="#br0">0 288 8136,'0'0'11707,"11"0"-10608,92 0-172,0-4-1,134-23 0,-46 3-875,450-21 105,-70 5 179,-301 17-32,387-41 755,235 6-1095,-731 55-64,242 6-433,-295 6 506,104 4-601,-223-14-16363</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51.758"/>
    </inkml:context>
    <inkml:brush xml:id="br0">
      <inkml:brushProperty name="width" value="0.025" units="cm"/>
      <inkml:brushProperty name="height" value="0.025" units="cm"/>
    </inkml:brush>
  </inkml:definitions>
  <inkml:trace contextRef="#ctx0" brushRef="#br0">60 204 5733,'0'0'2483,"-9"2"-679,-2 1-1362,-28 3 3616,39-7-3893,1 0 0,0 0 0,-1 0 0,1 0-1,0-1 1,0 1 0,-1 0 0,1 0 0,0 1-1,0-1 1,0 0 0,1 0 0,-1 0 0,0 1-1,0-1 1,0 0 0,0 1 0,1-1 0,-1 1 0,0-1-1,0 1 1,1 0 0,-1 0 0,0-1 0,1 1-1,-1 0 1,2 1 0,49-5-347,-41 3 586,1010-14 44,-760 20-301,238-2 641,-194-35 294,-198 16-796,133-1 1,61-7 811,-74 2-942,433-13 570,-509 22-633,-81 4-124,-1 4 0,1 4-1,101 9 1,34 0-263,-198-8 225,-6 0-76,-1 0 0,0 0 0,1 0 0,-1 0 0,0 0 0,0 0 0,1 0 0,-1 0 0,0 0 0,0-1 0,1 1 0,-1 0 0,0 0 0,0 0 0,0 0 0,1-1 0,-1 1 0,0 0 0,0 0 0,0-1 0,0 1 0,1 0 0,-1 0 0,0-1 0,0 1 0,0 0 0,0 0 0,0-1 0,0 1 0,0 0 0,0-1 0,0 1 0,0 0 0,0 0 0,0-1 0,0 1 0,0 0 0,0-1 0,0 1 0,0 0-1,0 0 1,0-1 0,-1 1 0,1-4-2416,0-9-8986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23.382"/>
    </inkml:context>
    <inkml:brush xml:id="br0">
      <inkml:brushProperty name="width" value="0.025" units="cm"/>
      <inkml:brushProperty name="height" value="0.025" units="cm"/>
    </inkml:brush>
  </inkml:definitions>
  <inkml:trace contextRef="#ctx0" brushRef="#br0">0 217 7527,'0'0'11328,"11"1"-10810,198 5 1230,212-20 1,-289 1-915,-1-4 0,-1-7 0,239-76 0,-309 78-622,27-9 852,-96 31-6760,-3-3-683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3.093"/>
    </inkml:context>
    <inkml:brush xml:id="br0">
      <inkml:brushProperty name="width" value="0.025" units="cm"/>
      <inkml:brushProperty name="height" value="0.025" units="cm"/>
    </inkml:brush>
  </inkml:definitions>
  <inkml:trace contextRef="#ctx0" brushRef="#br0">2 1 8136,'0'0'17093,"0"11"-16671,-1 18-180,0-4-155,1 0-1,4 29 1,-4-54-85,1 0 1,-1 0 0,0 0-1,1 1 1,-1-1 0,1 0-1,-1 0 1,0 0 0,1 0-1,-1 0 1,1 0 0,-1 0-1,0 0 1,1 0 0,-1 0-1,1 0 1,-1 0 0,0 0-1,1 0 1,-1 0 0,1 0-1,-1-1 1,0 1 0,1 0-1,-1 0 1,0 0 0,1-1-1,-1 1 1,0 0 0,1 0-1,-1-1 1,0 1 0,1 0-1,-1-1 1,0 1 0,0 0-1,0-1 1,1 1 0,-1 0-1,0-1 1,0 0 0,14-13 264,7-19 468,-15 23-664,-1 1 1,1 0-1,1 0 1,0 0 0,0 1-1,0 0 1,13-10 0,-19 17-66,-1 1 0,1-1 0,-1 1 0,1 0-1,0-1 1,0 1 0,-1 0 0,1-1 0,0 1 0,0 0 0,-1 0 0,1-1 0,0 1 0,0 0 0,0 0 0,-1 0 0,1 0 0,0 0 0,0 0 0,0 0 0,-1 1 0,1-1 0,0 0 0,0 0 0,0 1 0,-1-1 0,2 1 0,11 21 148,-4 43-56,-8-50-176,7 13-1899,-8-27 1797,1-1 0,-1 1 0,0-1 0,1 1 0,-1-1 0,0 1 0,1-1 1,-1 1-1,1-1 0,-1 0 0,1 1 0,-1-1 0,1 0 0,-1 1 0,1-1 0,-1 0 0,1 0 0,0 1 0,-1-1 0,1 0 0,-1 0 0,1 0 0,0 0 0,-1 0 0,1 0 0,-1 0 0,1 0 0,0 0 0,-1 0 1,1 0-1,-1 0 0,1-1 0,0 1 0,-1 0 0,1 0 0,-1 0 0,1-1 0,-1 1 0,1 0 0,-1-1 0,1 1 0,-1-1 0,1 1 0,-1 0 0,1-2 0,15-18-7304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33.332"/>
    </inkml:context>
    <inkml:brush xml:id="br0">
      <inkml:brushProperty name="width" value="0.025" units="cm"/>
      <inkml:brushProperty name="height" value="0.025" units="cm"/>
    </inkml:brush>
  </inkml:definitions>
  <inkml:trace contextRef="#ctx0" brushRef="#br0">0 258 8136,'0'0'8744,"13"0"-8520,34-4 17,71-15 0,37-5 163,412-48 642,183-12-122,-680 78-807,82-18 0,-32 3 1000,-92 19-850,51 1 0,-39 1-4757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3.463"/>
    </inkml:context>
    <inkml:brush xml:id="br0">
      <inkml:brushProperty name="width" value="0.025" units="cm"/>
      <inkml:brushProperty name="height" value="0.025" units="cm"/>
    </inkml:brush>
  </inkml:definitions>
  <inkml:trace contextRef="#ctx0" brushRef="#br0">350 39 13901,'0'0'5178,"-8"-8"-4083,6 6-1070,0-1 0,-1 0 0,0 1 0,1 0 0,-1-1 0,0 1 0,0 0 0,0 1-1,0-1 1,-1 0 0,1 1 0,0 0 0,-1 0 0,1 0 0,-1 0 0,1 0 0,-1 1 0,1 0 0,-1-1 0,1 1 0,-1 1 0,0-1 0,1 0 0,-1 1 0,1 0 0,-1 0 0,1 0 0,0 0 0,-1 0 0,-3 3 0,-10 7 92,1 0 0,0 1 0,1 1 0,1 0 1,0 1-1,1 1 0,-22 31 0,20-25 128,1 2 0,1 0 0,2 0 0,0 1 0,-11 36 0,19-50-223,1 0-1,-1 1 1,2-1-1,-1 1 0,2 0 1,-1-1-1,3 21 1,-2-28-15,1 0 1,0 0 0,0 1 0,0-1-1,0 0 1,0 0 0,0 0-1,1 0 1,0 0 0,0-1 0,-1 1-1,1 0 1,1-1 0,-1 1-1,0-1 1,1 0 0,-1 0 0,1 0-1,0 0 1,0 0 0,-1 0-1,1-1 1,0 1 0,0-1 0,1 0-1,-1 0 1,0 0 0,6 0-1,-3 1 40,1-1-1,-1-1 0,0 1 1,0-1-1,1 0 0,-1-1 1,0 0-1,0 0 0,0 0 1,0 0-1,0-1 0,0 0 1,0 0-1,10-6 0,-13 5 33,1 1 1,-1-1-1,0 0 0,0 0 0,0 0 0,0-1 0,0 1 0,-1-1 0,0 0 0,1 1 0,-1-1 0,-1 0 0,1 0 0,0 0 0,-1 0 0,0-1 0,0 1 1,0 0-1,-1-1 0,1 1 0,-1-8 0,0 6-54,0 0 0,0 0 0,-1 0 0,0 1 1,0-1-1,0 0 0,-1 1 0,1-1 0,-1 1 0,-1 0 1,1-1-1,-1 1 0,-3-5 0,8 9-60,0-1 0,-1 1 0,1 0 0,0 0-1,0 0 1,0 0 0,0 0 0,1 0 0,-1 1 0,0-1 0,0 1-1,0-1 1,4 1 0,-4 0 9,13-4 0,-6 2-32,-1 0-1,1 1 0,-1 0 1,1 0-1,0 1 0,10 0 1,-17 1 37,0-1 1,1 1 0,-1-1-1,0 1 1,0 0 0,0 0-1,0 0 1,0 0 0,0 0 0,0 1-1,-1-1 1,1 0 0,0 1-1,-1 0 1,1-1 0,-1 1-1,1 0 1,-1 0 0,0-1-1,0 1 1,0 0 0,0 0-1,0 0 1,0 1 0,-1-1-1,1 0 1,-1 0 0,1 0-1,-1 3 1,3 17 225,-1-1 0,-2 1-1,-2 31 1,0 6-1435,5-67-5170,0 6 4141,5-11-7654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3.808"/>
    </inkml:context>
    <inkml:brush xml:id="br0">
      <inkml:brushProperty name="width" value="0.025" units="cm"/>
      <inkml:brushProperty name="height" value="0.025" units="cm"/>
    </inkml:brush>
  </inkml:definitions>
  <inkml:trace contextRef="#ctx0" brushRef="#br0">0 89 14798,'0'0'5926,"11"5"-4773,38 15-481,-45-19-636,0 0-1,0-1 0,-1 1 0,1-1 1,0 0-1,0 0 0,0-1 0,-1 1 0,1-1 1,0 0-1,-1 0 0,1 0 0,0 0 1,-1-1-1,0 1 0,1-1 0,-1 0 1,0 0-1,0 0 0,6-6 0,-4 4 46,0-1-1,0 1 0,0-1 0,-1-1 1,1 1-1,-1-1 0,-1 0 1,1 1-1,4-12 0,-7 16-58,-1 0 0,1 0 0,-1 0 0,0 0 1,1 0-1,-1 0 0,0 0 0,1 0 0,-1 0 0,0 0 0,0 0 0,0 0 0,0 0 0,0 0 0,0 0 0,0 0 0,0 0 0,0 0 1,-1 0-1,1 0 0,0 0 0,-1 0 0,1 0 0,0 0 0,-1 0 0,0-1 0,0 2-21,-1 0 0,1 0 1,0 0-1,0-1 0,0 1 0,0 1 0,-1-1 0,1 0 0,0 0 1,0 0-1,0 0 0,0 1 0,0-1 0,0 1 0,-1-1 0,1 1 1,0-1-1,-1 2 0,-6 2-23,0 1 0,1 1-1,-1-1 1,-11 13 0,5-2 140,1 2 0,-21 35-1,31-48-104,0 0 0,1 1 1,-1-1-1,1 1 0,0-1 0,1 1 0,-1 0 0,1-1 1,0 1-1,1 0 0,-1 0 0,1 0 0,1 0 0,-1 0 0,1 0 1,1 5-1,-1-8-51,0-1 1,0-1-1,0 1 1,1 0-1,-1 0 1,0 0 0,1-1-1,0 1 1,-1-1-1,1 1 1,0-1-1,0 1 1,0-1-1,0 0 1,0 0-1,0 0 1,0 0-1,0-1 1,0 1 0,0 0-1,0-1 1,4 1-1,52 3-4118,-52-4 3291,33 0-6032</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4.153"/>
    </inkml:context>
    <inkml:brush xml:id="br0">
      <inkml:brushProperty name="width" value="0.025" units="cm"/>
      <inkml:brushProperty name="height" value="0.025" units="cm"/>
    </inkml:brush>
  </inkml:definitions>
  <inkml:trace contextRef="#ctx0" brushRef="#br0">131 1 6694,'0'0'9316,"-12"1"-6604,3-1-2312,-1 1 1,1 1-1,-1-1 1,1 2 0,-16 5-1,22-7-352,1 0-1,-1 0 1,0 1 0,0-1-1,1 1 1,-1 0-1,1 0 1,0 0 0,-1 0-1,1 0 1,0 0-1,0 1 1,0-1 0,1 1-1,-1-1 1,1 1-1,-1 0 1,1-1 0,0 1-1,0 0 1,0 0 0,0 0-1,0 0 1,1 0-1,0 0 1,-1 5 0,2-8-56,-1 1 1,0 0 0,1 0-1,-1 0 1,0-1-1,1 1 1,-1 0 0,1 0-1,0-1 1,-1 1 0,1-1-1,0 1 1,-1 0 0,1-1-1,0 1 1,-1-1 0,1 1-1,0-1 1,0 0 0,0 1-1,-1-1 1,1 0 0,0 0-1,0 1 1,1-1 0,29 6 11,-22-4-90,30 3-557,-31-5 579,0 1 0,0 0-1,0 0 1,1 1 0,-1 0-1,-1 0 1,1 1 0,0 0-1,0 0 1,-1 1 0,8 5 0,-14-8 106,0 0 0,0 0 0,0 0 0,0 1 0,0-1 0,-1 0 0,1 1 0,0-1 1,0 1-1,-1-1 0,1 1 0,-1-1 0,0 1 0,1-1 0,-1 1 0,0-1 0,0 1 1,0-1-1,0 1 0,0-1 0,0 1 0,-1 0 0,1-1 0,0 1 0,-1-1 0,1 1 0,-1-1 1,1 0-1,-1 1 0,0-1 0,0 1 0,0-1 0,0 0 0,0 0 0,0 0 0,0 1 1,0-1-1,0 0 0,0 0 0,-2 1 0,-6 5 395,1 0 1,-1-1-1,0 1 0,-11 4 1,7-4-273,1-1 0,-2 0 0,-19 6 0,26-10-1174,0-1-1,1 0 0,-1 0 1,0 0-1,-9-1 1,2-2-7084</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5.277"/>
    </inkml:context>
    <inkml:brush xml:id="br0">
      <inkml:brushProperty name="width" value="0.025" units="cm"/>
      <inkml:brushProperty name="height" value="0.025" units="cm"/>
    </inkml:brush>
  </inkml:definitions>
  <inkml:trace contextRef="#ctx0" brushRef="#br0">158 20 11531,'0'0'9481,"-11"-3"-9209,8 3-266,0-1 7,-1 0 0,0 0 0,0 0-1,0 1 1,0-1 0,1 1 0,-1 0 0,0 0-1,0 1 1,0-1 0,0 1 0,0 0-1,0 0 1,1 0 0,-1 0 0,0 1 0,1-1-1,-1 1 1,1 0 0,-1 0 0,1 0-1,0 1 1,0-1 0,-3 4 0,1-2-1,1 1 0,-1 0 1,1 0-1,0 1 0,1-1 0,-1 1 1,1 0-1,0 0 0,0 0 1,1 0-1,0 0 0,0 1 0,0-1 1,1 1-1,0-1 0,0 1 1,1 0-1,0-1 0,1 10 0,0-14-5,0 0 0,0 0 0,0 0 0,0 0 0,0 0 0,1-1 0,-1 1 0,1 0-1,-1-1 1,1 0 0,-1 1 0,1-1 0,0 0 0,0 0 0,0 0 0,0 0 0,0 0-1,0 0 1,0 0 0,0-1 0,0 1 0,0-1 0,0 1 0,0-1 0,0 0 0,1 0-1,-1 0 1,0 0 0,3-1 0,4 1 33,0-1 0,0 1 0,-1-2 0,1 1-1,0-1 1,8-3 0,-3-1 62,0-1-1,0 0 0,-1 0 1,0-2-1,-1 1 1,0-2-1,0 1 1,19-22-1,-34 88 337,1-52-278,0 0 1,1 1 0,0-1-1,0 0 1,0 1 0,1-1-1,0 1 1,1 9 0,-1-14-115,0 0 0,1-1 0,-1 1 1,0 0-1,1 0 0,-1 0 0,1-1 1,-1 1-1,1 0 0,-1 0 0,1-1 1,0 1-1,-1 0 0,1-1 0,0 1 1,0-1-1,-1 1 0,1-1 0,0 0 0,0 1 1,1 0-1,1-1 20,0 1 0,0-1-1,0 0 1,0 0 0,0 0 0,0 0 0,-1 0-1,1-1 1,0 1 0,3-2 0,7-2 34,-2-1 1,1-1 0,0 1-1,-1-2 1,0 0-1,14-11 1,28-17-53,-52 34-61,-1 0 0,1 1-1,0-1 1,-1 1-1,1-1 1,0 0-1,0 1 1,0-1-1,0 1 1,-1 0-1,1-1 1,0 1-1,0 0 1,0 0 0,0-1-1,0 1 1,0 0-1,0 0 1,0 0-1,0 0 1,0 0-1,0 0 1,0 0-1,0 1 1,0-1-1,0 0 1,0 0 0,-1 1-1,1-1 1,0 1-1,0-1 1,0 0-1,0 1 1,-1 0-1,1-1 1,1 2-1,-1 1-37,0 0 0,0 1 0,0-1 0,-1 1 0,1-1 0,-1 0 0,0 1 0,0 5 0,2 18 186,-2-26-131,1 0 0,0 0 0,-1-1 0,1 1 0,0-1 0,-1 1 0,1-1 0,0 1 0,0-1 0,0 1 0,0-1 0,0 0 0,0 1 0,-1-1 0,1 0 0,0 0 0,0 0 0,0 1 0,0-1 0,0 0 0,0 0 0,0-1 0,0 1 0,0 0 0,0 0 0,0 0 0,0-1 0,0 1 0,-1 0 0,1-1 0,0 1 0,0-1 0,0 1 0,0-1 0,1-1 0,33-16 98,-2-7-544,-27 20 202,1-1 0,0 1-1,0 0 1,0 1-1,0 0 1,1 0 0,-1 0-1,1 1 1,15-4 0,-22 7 212,0 0 1,0 1-1,-1-1 1,1 1-1,0-1 1,0 1-1,0-1 1,-1 1-1,1 0 1,0-1-1,-1 1 1,1 0-1,-1-1 1,1 1-1,-1 0 1,1 0-1,-1 0 1,1 0-1,-1-1 1,0 1-1,1 0 1,-1 0-1,0 0 1,0 0-1,0 0 1,1 0-1,-1 0 1,0 0-1,0 0 1,-1 0-1,1 1 1,0 41 142,0-34-39,4 18 491,-4-26-557,1-1 0,-1 1 0,0-1 0,1 1 0,-1-1 0,0 0 0,1 1 0,-1-1-1,0 1 1,1-1 0,-1 0 0,1 1 0,-1-1 0,0 0 0,1 0 0,-1 1 0,1-1 0,-1 0 0,1 0 0,-1 0 0,1 0 0,-1 0 0,1 0 0,-1 1-1,1-1 1,-1 0 0,2-1 0,2 0-56,0 0-1,0-1 0,0 0 1,0 0-1,0 0 0,-1-1 1,1 1-1,-1-1 1,4-3-1,12-11-1877,-1 0 1,0-1-1,-2-1 1,0 0-1,21-35 0,-5 3-2843</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5.650"/>
    </inkml:context>
    <inkml:brush xml:id="br0">
      <inkml:brushProperty name="width" value="0.025" units="cm"/>
      <inkml:brushProperty name="height" value="0.025" units="cm"/>
    </inkml:brush>
  </inkml:definitions>
  <inkml:trace contextRef="#ctx0" brushRef="#br0">243 1 5669,'0'0'12076,"-44"66"-11083,26-28 256,7 1 0,6 2-384,5-3-705,0-1-96,16 0 64,2-6-512,1-1-481,-1-4-352,-5-6-545,1-3-256,-9-7-448,-5-5-1250</inkml:trace>
  <inkml:trace contextRef="#ctx0" brushRef="#br0" timeOffset="1">84 319 12204,'0'0'3587,"-55"-34"-800,37 21-770,7 3-351,11 2-96,4 1-706,17 3-736,8 2 1,7 0-129,10 2-64,4 0-513,2-1-2434,1-5-3715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6.727"/>
    </inkml:context>
    <inkml:brush xml:id="br0">
      <inkml:brushProperty name="width" value="0.025" units="cm"/>
      <inkml:brushProperty name="height" value="0.025" units="cm"/>
    </inkml:brush>
  </inkml:definitions>
  <inkml:trace contextRef="#ctx0" brushRef="#br0">1 38 12812,'0'0'5984,"8"0"-4836,109 0 2210,-115 1-3354,-1-1 0,1 0 0,0 0 0,-1 0 0,1 1 0,-1-1 0,0 1 0,1-1 0,-1 1 0,1 0 0,-1-1 0,0 1 0,1 0 0,-1 0 0,0 0 0,0 0 0,0 0 0,0 0 0,0 0 0,0 1 0,0-1 0,0 0 0,0 0 1,-1 1-1,1-1 0,0 1 0,-1-1 0,1 0 0,-1 1 0,0-1 0,1 1 0,-1-1 0,0 1 0,0-1 0,0 1 0,0 0 0,0-1 0,0 1 0,0-1 0,-1 3 0,-1 10 74,-1 1 0,0-1 1,-6 19-1,4-17-27,5-15-55,-1 0 0,1 0 0,-1 0 0,1 0 0,0 0 1,-1 0-1,1 0 0,0 0 0,0 0 0,0 0 1,0 0-1,0 0 0,0 0 0,0 0 0,0 0 1,1 0-1,-1 0 0,0 0 0,1 0 0,-1 0 0,0 0 1,1 0-1,-1 0 0,1 0 0,0 0 0,0 1 1,0-2 21,1 0 1,-1 1 0,0-1 0,0 0-1,1 0 1,-1 1 0,0-1 0,1 0-1,-1 0 1,0-1 0,1 1 0,-1 0-1,0 0 1,0-1 0,1 1 0,-1 0-1,2-2 1,52-30 739,-42 23-703,0 0-1,-1-1 0,0-1 0,-1 0 0,0 0 0,0-1 0,11-18 0,-23 40-157,0 0 0,1 1-1,0-1 1,2 19 0,0 4-70,-3-31 207,1 0 1,0 0-1,1-1 0,-1 1 0,0 0 0,0 0 1,1 0-1,-1 0 0,1-1 0,0 1 0,-1 0 1,1-1-1,0 1 0,0 0 0,0-1 0,0 1 1,0-1-1,0 1 0,1-1 0,-1 0 0,1 1 1,-1-1-1,0 0 0,1 0 0,0 0 0,-1 0 0,1 0 1,0-1-1,-1 1 0,1 0 0,0-1 0,0 1 1,0-1-1,-1 0 0,1 1 0,0-1 0,0 0 1,0 0-1,0 0 0,0 0 0,-1-1 0,1 1 1,0-1-1,2 0 0,2 0 85,-1 0-1,1-1 1,-1 1-1,1-1 0,-1-1 1,0 1-1,0-1 1,0 0-1,0 0 1,0 0-1,-1 0 1,0-1-1,8-8 1,-7 4-26,0-1 0,-1 1-1,0-1 1,-1 0 0,1 0 0,-2-1 0,1 1-1,-2-1 1,1 1 0,-1-1 0,0 0 0,-2-17-1,1 27-96,1-1-1,-1 1 0,0-1 0,0 1 1,0-1-1,0 1 0,0-1 1,0 1-1,0-1 0,0 1 0,0 0 1,0-1-1,0 1 0,0-1 0,0 1 1,0-1-1,0 1 0,-1-1 0,1 1 1,0-1-1,0 1 0,-1 0 1,1-1-1,0 1 0,0-1 0,-1 1 1,1 0-1,0-1 0,-1 1 0,1 0 1,0 0-1,-1-1 0,1 1 0,-1 0 1,1 0-1,-1-1 0,1 1 1,0 0-1,-1 0 0,1 0 0,-1 0 1,1 0-1,-1 0 0,1 0 0,-1 0 1,1 0-1,-1 0 0,1 0 0,-1 0 1,1 0-1,0 0 0,-1 0 0,1 0 1,-1 0-1,1 1 0,-1-1 1,1 0-1,-1 0 0,1 1 0,0-1 1,-1 0-1,1 1 0,0-1 0,-1 1 1,-1 0-27,-1 1 1,1 0 0,0 0 0,0 0-1,0 0 1,1 0 0,-1 1 0,0-1-1,1 0 1,-3 5 0,4-6 27,-1 1-1,1-1 1,-1 0 0,1 1 0,0-1-1,-1 0 1,1 1 0,0-1-1,0 1 1,0-1 0,0 0 0,0 1-1,0-1 1,0 1 0,1-1 0,-1 0-1,0 1 1,1-1 0,-1 0 0,1 1-1,0-1 1,-1 0 0,1 0 0,0 0-1,1 3 1,0-3 9,0 0 0,0 0 0,0 0 1,0 0-1,0 0 0,0 0 0,1-1 0,-1 1 0,0-1 0,0 1 1,1-1-1,-1 0 0,0 0 0,4 0 0,1 0 23,1-1 0,-1 0 1,1-1-1,-1 1 0,0-1 0,0-1 0,0 1 0,0-1 1,10-6-1,20-28-83,-24 23-446,-28 37 93,11-18 406,0 1 1,0 1-1,0-1 1,1 0-1,0 1 1,0 0-1,1 0 1,-1 0-1,2 0 1,-3 12 0,5-18-2,-1 0 0,1-1 1,0 1-1,-1 0 0,1 0 1,0 0-1,0 0 0,0-1 1,0 1-1,-1 0 0,1-1 1,0 1-1,0-1 0,0 1 1,0-1-1,0 1 0,0-1 1,0 0-1,1 1 0,-1-1 1,0 0-1,0 0 1,0 0-1,0 0 0,0 0 1,0 0-1,0 0 0,2 0 1,42-1-348,-38 0 62,102-15-3882,-104 15 3972,-2 0 0,1 0 0,0 0-1,0-1 1,0 0 0,0 1 0,-1-1 0,1 0 0,-1-1 0,1 1 0,-1-1-1,0 1 1,0-1 0,0 0 0,3-4 0,38-53-9280,-31 33 5351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7.074"/>
    </inkml:context>
    <inkml:brush xml:id="br0">
      <inkml:brushProperty name="width" value="0.025" units="cm"/>
      <inkml:brushProperty name="height" value="0.025" units="cm"/>
    </inkml:brush>
  </inkml:definitions>
  <inkml:trace contextRef="#ctx0" brushRef="#br0">151 0 3908,'0'0'15257,"-6"12"-14467,-1 1-578,0 0-1,2 1 1,-1 0 0,2 0 0,0 0-1,0 1 1,1-1 0,-1 25 0,4-31-290,5 79-88,-4-79-656,0 0-1,1 0 1,1 0-1,-1-1 1,5 8-1,-18-34 354,-1 1-1,-18-22 0,17 25 1611,1-1-1,1 0 0,0-1 0,-8-21 1,18 38-1055,1-1 0,0 1 0,0-1 0,-1 0 0,1 1 1,0-1-1,0 0 0,0 1 0,0-1 0,0 1 1,0-1-1,0 0 0,0 1 0,0-1 0,0 0 0,0 1 1,0-1-1,1 0 0,-1 1 0,0-1 0,0 1 0,1-1 1,-1 0-1,0 1 0,1-1 0,-1 1 0,1-1 1,-1 1-1,0-1 0,1 1 0,-1-1 0,1 1 0,-1 0 1,1-1-1,0 1 0,-1 0 0,1-1 0,-1 1 1,1 0-1,0 0 0,-1 0 0,1-1 0,0 1 0,-1 0 1,1 0-1,0 0 0,0 0 0,40 0-533,-29 0 649,36 3 277,-22-1-2286,1-1-7189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7.447"/>
    </inkml:context>
    <inkml:brush xml:id="br0">
      <inkml:brushProperty name="width" value="0.025" units="cm"/>
      <inkml:brushProperty name="height" value="0.025" units="cm"/>
    </inkml:brush>
  </inkml:definitions>
  <inkml:trace contextRef="#ctx0" brushRef="#br0">1 1 14157,'0'0'6310,"69"16"-8904,-35 0-2403,0-1-4035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7.789"/>
    </inkml:context>
    <inkml:brush xml:id="br0">
      <inkml:brushProperty name="width" value="0.025" units="cm"/>
      <inkml:brushProperty name="height" value="0.025" units="cm"/>
    </inkml:brush>
  </inkml:definitions>
  <inkml:trace contextRef="#ctx0" brushRef="#br0">99 4 9097,'0'0'13068,"-8"0"-11803,-1-1-927,2 0-143,0 0-1,-1 1 1,1 0-1,0 0 1,-11 2 0,18-2-282,0 1 1,0-1-1,0 0 0,0 1 1,0-1-1,0 1 1,1-1-1,-1 1 1,0-1-1,0 0 1,0 1-1,0-1 1,1 1-1,-1-1 1,0 0-1,0 1 0,1-1 1,-1 1-1,0-1 1,0 0-1,1 0 1,-1 1-1,0-1 1,1 0-1,-1 1 1,1-1-1,-1 0 1,0 0-1,1 0 1,-1 0-1,1 1 0,-1-1 1,0 0-1,2 0 1,15 10-649,94 30-3173,-111-40 3985,1 0-1,0 0 0,-1 0 1,1 1-1,-1-1 1,1 0-1,-1 0 0,1 1 1,-1-1-1,1 0 0,-1 1 1,1-1-1,-1 0 1,1 1-1,-1-1 0,1 1 1,-1-1-1,0 1 0,1-1 1,-1 1-1,0-1 1,0 1-1,1-1 0,-1 1 1,0-1-1,0 1 0,0 0 1,1-1-1,-1 1 1,0-1-1,0 1 0,0 1 1,-16 10 2338,-29 2 438,45-14-2842,-11 3 150,0-1-1,-1 0 1,1-1 0,0 0 0,-1-1 0,1 0-1,-20-3 1,31 3-298,-1-1 1,1 1-1,-1 0 0,1-1 0,0 1 0,-1 0 0,1-1 1,-1 1-1,1 0 0,0-1 0,-1 1 0,1-1 0,0 1 0,0 0 1,-1-1-1,1 1 0,0-1 0,0 1 0,0-1 0,-1 1 1,1-1-1,0 1 0,0-1 0,0 1 0,0-1 0,0 1 1,0-1-1,0 0 0,0 0-338,1 0-1,-1 0 1,0 0 0,0 0-1,0 1 1,1-1 0,-1 0 0,0 0-1,1 0 1,-1 1 0,0-1-1,1 0 1,-1 1 0,1-1 0,-1 0-1,1 1 1,0-1 0,-1 1-1,2-1 1,15-7-7757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4.243"/>
    </inkml:context>
    <inkml:brush xml:id="br0">
      <inkml:brushProperty name="width" value="0.025" units="cm"/>
      <inkml:brushProperty name="height" value="0.025" units="cm"/>
    </inkml:brush>
  </inkml:definitions>
  <inkml:trace contextRef="#ctx0" brushRef="#br0">0 135 9641,'0'0'5536,"2"-9"-2183,1-1-2634,0 1 0,0-1 1,1 1-1,0-1 0,1 1 1,9-14-1,-12 20-574,0 0-1,0 0 1,0 0 0,1 0 0,-1 0-1,1 0 1,0 1 0,0-1-1,0 1 1,0 0 0,0 0 0,1 0-1,-1 0 1,1 0 0,-1 1 0,1-1-1,-1 1 1,1 0 0,0 0-1,0 1 1,-1-1 0,1 1 0,0 0-1,5 0 1,-8 1-144,-1-1-1,1 0 1,-1 1 0,1 0-1,-1-1 1,0 1-1,1-1 1,-1 1 0,1-1-1,-1 1 1,0 0 0,0-1-1,1 1 1,-1 0-1,0-1 1,0 1 0,0 0-1,0 0 1,0-1 0,0 1-1,0 0 1,0-1 0,0 1-1,0 0 1,0-1-1,0 1 1,0 0 0,-1-1-1,1 1 1,0 0 0,0-1-1,-1 1 1,0 1-1,-9 24 86,-32 41 99,33-56-181,1 0 0,0 0 0,1 1 0,1 0 0,0 0 0,0 1 0,1 0 0,1 0 0,0 0 0,-2 14 0,6-27-3,0 1 1,0 0-1,0 0 0,0-1 0,0 1 0,1 0 0,-1-1 0,0 1 0,0 0 0,1-1 0,-1 1 0,0-1 0,1 1 0,-1 0 0,0-1 0,1 1 0,-1-1 1,1 1-1,-1-1 0,1 1 0,-1-1 0,1 1 0,-1-1 0,1 0 0,0 1 0,-1-1 0,1 0 0,1 1 0,27 3 69,29-12-26,12-18-2005,-57 19 84,0 0-1,-1-1 1,14-11-1,0-4-4816</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8.137"/>
    </inkml:context>
    <inkml:brush xml:id="br0">
      <inkml:brushProperty name="width" value="0.025" units="cm"/>
      <inkml:brushProperty name="height" value="0.025" units="cm"/>
    </inkml:brush>
  </inkml:definitions>
  <inkml:trace contextRef="#ctx0" brushRef="#br0">125 237 14638,'0'0'2012,"-8"0"-207,1 0-1561,0 1 0,0 0 0,0 1 0,1 0 0,-1 0 0,0 0 0,1 1 0,0 0 0,-8 5 0,11-7-149,0 1 0,1 0 0,-1-1 0,0 1 0,1 1 0,-1-1 0,1 0 0,-1 1 0,1-1 0,0 1 0,0 0 0,1-1 0,-1 1 0,0 0 0,1 0 0,0 0 0,-1 0 0,1 1 0,1-1 0,-1 0 0,0 0 0,1 1 0,-1-1 0,1 7 0,1-9-85,0 1 1,0-1-1,0 1 0,0 0 0,0-1 1,0 0-1,0 1 0,0-1 0,0 0 1,1 1-1,-1-1 0,0 0 0,1 0 1,-1 0-1,1 0 0,-1-1 0,1 1 1,0 0-1,-1 0 0,1-1 0,0 1 1,0-1-1,-1 0 0,1 0 0,0 1 1,0-1-1,-1 0 0,1 0 0,2-1 1,5 1 86,0 0 1,-1 0-1,1-1 1,16-4-1,-14 1-64,0-1 0,0 0-1,0-1 1,-1-1 0,0 1-1,0-1 1,-1-1 0,1 0-1,-2 0 1,1-1 0,-1 0-1,-1-1 1,0 1-1,0-2 1,6-10 0,-5 6-15,-1 0 0,0 0 0,0 0 0,-2-1 0,0 0 0,-1 0 0,0-1 0,-2 1 0,0-1 0,0-21 0,-2 37-22,0 0 0,0 0 0,1 0 0,-2 0 0,1 1 0,0-1 0,0 0 0,0 0 1,0 0-1,0 0 0,-1 0 0,1 0 0,0 1 0,-1-1 0,1 0 0,-1 0 0,1 0 0,-1 1 0,1-1 0,-1 0 0,0 1 0,1-1 0,-1 0 0,0 1 0,1-1 0,-1 1 0,0-1 0,0 1 0,0-1 0,1 1 0,-3-1 1,1 1-6,0 0 0,0 0 0,-1 0 0,1 1 1,0-1-1,-1 1 0,1-1 0,0 1 1,0 0-1,0 0 0,0 0 0,-3 1 1,-5 4 6,0 0 1,0 1 0,-16 15 0,14-11 232,1 0 0,-16 23 0,25-30-206,-1-1 1,1 0-1,0 1 1,1 0-1,-1-1 1,1 1-1,-1 0 1,1 0-1,0-1 1,0 1-1,1 0 1,-1 0-1,1 0 1,0 0-1,0 0 0,1 7 1,0-9-27,0 0 1,0 0-1,0 0 1,0-1-1,0 1 1,1 0-1,-1 0 1,1-1-1,-1 1 1,1-1-1,-1 1 1,1-1-1,0 0 1,0 0-1,0 1 1,-1-1-1,1-1 1,0 1-1,0 0 1,1 0-1,-1-1 1,2 1-1,57 10-851,-42-9 24,-1 1-228,-9-2 571,0 0 1,0 1-1,0 0 0,0 0 1,9 5-1,-16-7 468,0 1 1,0 1-1,0-1 0,0 0 0,0 0 1,-1 1-1,1-1 0,0 1 0,-1-1 1,1 1-1,-1 0 0,0 0 0,0 0 1,1 0-1,-1 0 0,0 0 1,0 0-1,-1 0 0,1 0 0,0 0 1,-1 0-1,1 0 0,-1 1 0,0-1 1,0 4-1,-1 8-150,1 17 309,6-18-2502,6-7-3418,0-6 643</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9.140"/>
    </inkml:context>
    <inkml:brush xml:id="br0">
      <inkml:brushProperty name="width" value="0.025" units="cm"/>
      <inkml:brushProperty name="height" value="0.025" units="cm"/>
    </inkml:brush>
  </inkml:definitions>
  <inkml:trace contextRef="#ctx0" brushRef="#br0">80 223 10890,'0'0'10047,"-10"-3"-8899,7 2-1058,-1 0 0,1 0 1,-1 0-1,1 0 0,-1 1 0,0 0 0,1-1 1,-1 1-1,1 1 0,-5 0 0,6-1-26,1 1 0,-1 0 0,0 0 0,1 0 0,-1 0 0,1 0 0,0 0-1,-1 0 1,1 0 0,0 1 0,-1-1 0,1 0 0,0 1 0,0-1 0,0 1 0,1-1 0,-1 1 0,0 0-1,0-1 1,1 1 0,-1 0 0,1 0 0,0-1 0,-1 1 0,1 0 0,0 0 0,0 0 0,0-1 0,0 1-1,1 3 1,-1-3-47,1 0 0,0 0 0,-1 0-1,1 0 1,0 0 0,0 0 0,0-1 0,0 1-1,0 0 1,0 0 0,1-1 0,-1 1-1,1-1 1,-1 1 0,1-1 0,-1 0-1,1 0 1,0 1 0,0-1 0,-1 0 0,1 0-1,0-1 1,0 1 0,0 0 0,0-1-1,0 1 1,0-1 0,0 0 0,0 1-1,0-1 1,5 0 0,-2 0-36,0 1 1,1-1-1,-1 0 0,1-1 1,-1 1-1,1-1 0,-1 0 0,0 0 1,0-1-1,1 1 0,-1-1 1,5-3-1,-5 1-141,1-1 0,-1-1 0,0 1 0,0-1 1,0 0-1,4-7 0,22-24-1187,-34 43 1433,0 1 0,0-1 1,0 1-1,1 0 0,-3 13 0,4-16-14,0 0-1,0 0 0,0 0 1,1 0-1,-1 0 0,1 0 0,0 0 1,0 0-1,0 0 0,1 0 0,1 7 1,-1-10-58,0 0 0,1 1-1,-1-1 1,0 0 0,1 1 0,-1-1 0,1 0 0,-1 0 0,1 0 0,0 0-1,-1-1 1,1 1 0,0 0 0,0-1 0,0 1 0,-1-1 0,1 0 0,0 1-1,0-1 1,0 0 0,0 0 0,0 0 0,-1 0 0,1-1 0,0 1 0,0 0-1,2-2 1,2 1-61,-1-1-1,1 1 0,0-2 0,-1 1 0,0 0 1,1-1-1,-1 0 0,0 0 0,-1-1 1,1 1-1,0-1 0,-1 0 0,0-1 0,0 1 1,0 0-1,3-7 0,5-6-107,0-1 1,-1-1-1,8-21 1,-11 26 113,-2-1 0,0-1 1,-1 1-1,-1-1 0,0 0 0,-1 0 1,1-24-1,-19 46 831,8 2-660,0 0-1,1 0 1,-1 0-1,1 1 1,1-1-1,0 1 1,0 1-1,1-1 1,0 1-1,0 0 1,-2 16-1,-1 0-24,2 1 1,1 0-1,0 36 0,3-39-217,1 58-992,0-79 1074,0 1 0,1 0-1,-1 0 1,1-1 0,0 1-1,0 0 1,1-1 0,-1 1-1,1-1 1,-1 0 0,1 1-1,0-1 1,0 0 0,1 0 0,-1 0-1,1 0 1,2 2 0,-3-4 79,-1 0 0,1-1 1,-1 1-1,1 0 0,-1-1 1,1 0-1,-1 1 0,1-1 1,-1 0-1,1 0 0,0 0 0,-1 0 1,1 0-1,-1 0 0,1 0 1,-1-1-1,1 1 0,0 0 1,-1-1-1,1 0 0,-1 1 1,0-1-1,1 0 0,-1 1 1,0-1-1,1 0 0,-1 0 1,0 0-1,0 0 0,0-1 1,2-1-1,32-44 1423,-32 43-1447,32-56 207,-3-2 1,-3-1 0,-3 0 0,27-97-1,-73 223-385,4 1-1,3 0 0,2 0 0,-2 78 1,23-167 831,-17-187-2002,33 218 859,-8-1 528,1 0 0,-1-2-1,1 0 1,-1-1 0,1-1 0,0 0-1,-1-2 1,30-3 0,-41 2-31,0 1 1,-1-1-1,1 0 1,0-1-1,0 1 1,-1-1-1,0-1 1,0 1-1,0-1 1,0 0 0,6-6-1,-8 6-22,-1 1 0,0-1 0,0-1 1,0 1-1,0 0 0,-1-1 0,1 1 0,-1-1 0,-1 0 0,1 0 0,0 0 1,-1 0-1,0 0 0,0 0 0,-1 0 0,0 0 0,0-6 0,1 10-15,-1 0 0,0 0 0,0 0 1,-1-1-1,1 1 0,0 0 0,0 0 0,0 0 0,-1-1 0,1 1 0,-1 0 0,1 0 0,-1 0 0,1 0 0,-1 0 0,1 0 0,-1 0 1,0 0-1,0 0 0,0 0 0,1 0 0,-1 1 0,0-1 0,0 0 0,0 1 0,0-1 0,0 0 0,0 1 0,-1-1 0,1 1 0,0 0 1,0-1-1,0 1 0,0 0 0,0 0 0,-1-1 0,1 1 0,0 0 0,0 0 0,0 0 0,-1 1 0,-1-1 0,0 1-6,0-1 0,-1 1 0,1 0 0,0 0 0,0 0-1,-1 0 1,1 1 0,0 0 0,0-1 0,0 1 0,1 0 0,-1 0-1,0 1 1,-2 2 0,-2 4 171,0 0 0,0 1 0,1 0 0,1 0 0,0 1-1,0 0 1,1 0 0,-3 11 0,6-18-152,0 0 1,0 0-1,0-1 0,1 1 0,-1 0 1,1 0-1,0 0 0,1 0 1,-1 0-1,1 0 0,-1-1 1,1 1-1,0 0 0,1 0 0,-1-1 1,0 1-1,1 0 0,0-1 1,0 0-1,0 1 0,0-1 0,1 0 1,-1 0-1,1 0 0,0-1 1,0 1-1,3 2 0,-3-3-389,21 14 845,-15-11-3282,0 0-4083,-2-1-2185</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9.532"/>
    </inkml:context>
    <inkml:brush xml:id="br0">
      <inkml:brushProperty name="width" value="0.025" units="cm"/>
      <inkml:brushProperty name="height" value="0.025" units="cm"/>
    </inkml:brush>
  </inkml:definitions>
  <inkml:trace contextRef="#ctx0" brushRef="#br0">2 12 22101,'-2'1'9321,"6"-1"-9962,1-5-2498,1-3-5413</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19.860"/>
    </inkml:context>
    <inkml:brush xml:id="br0">
      <inkml:brushProperty name="width" value="0.025" units="cm"/>
      <inkml:brushProperty name="height" value="0.025" units="cm"/>
    </inkml:brush>
  </inkml:definitions>
  <inkml:trace contextRef="#ctx0" brushRef="#br0">15 0 16752,'0'0'608,"-14"64"-383,14-37-97,0 6-96,0-6-32,0-1-513,4-5-1921,-4-6-993,0-8-225</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0.248"/>
    </inkml:context>
    <inkml:brush xml:id="br0">
      <inkml:brushProperty name="width" value="0.025" units="cm"/>
      <inkml:brushProperty name="height" value="0.025" units="cm"/>
    </inkml:brush>
  </inkml:definitions>
  <inkml:trace contextRef="#ctx0" brushRef="#br0">0 52 9897,'10'-5'4511,"12"-4"-3589,0 1-1,1 1 1,0 0 0,0 2-1,0 1 1,1 1-1,-1 0 1,1 2 0,0 1-1,45 6 1,-64-5-908,0 0 0,0 0 1,0 1-1,0 0 0,0 0 0,-1 0 1,1 0-1,-1 1 0,0 0 0,0 0 1,0 0-1,0 1 0,6 6 0,-8-8 16,-1-1 0,0 1 0,0-1 0,0 1 0,0 0 0,0 0 0,-1 0 0,1-1 0,0 1 0,-1 0 0,0 0 0,1 0 0,-1 0 0,0 0 0,0 0 1,0 0-1,0 0 0,0 0 0,0 0 0,-1 0 0,1-1 0,-1 1 0,1 0 0,-1 0 0,0 0 0,0 0 0,0-1 0,0 1 0,0 0 0,0-1 0,0 1 0,0-1 0,-1 1 0,1-1 0,0 0 0,-1 1 0,-2 0 0,-4 4 194,1-1 0,-1 0 0,-1-1-1,1 0 1,-1 0 0,1-1 0,-13 3 0,-5 3-13,26-9-219,0 0 1,0 0-1,1 0 1,-1 0-1,0 0 1,0 0-1,0 0 1,1 0-1,-1 0 1,0 0 0,0 0-1,0 0 1,0 0-1,1 0 1,-1 0-1,0 0 1,0 1-1,0-1 1,0 0-1,0 0 1,1 0-1,-1 0 1,0 0-1,0 0 1,0 1-1,0-1 1,0 0 0,0 0-1,0 0 1,1 0-1,-1 0 1,0 1-1,0-1 1,0 0-1,0 0 1,0 0-1,0 1 1,0-1-1,0 0 1,0 0-1,0 0 1,0 0-1,0 1 1,0-1 0,0 0-1,0 0 1,0 0-1,0 1 1,0-1-1,0 0 1,-1 0-1,1 0 1,0 0-1,0 0 1,0 1-1,0-1 1,0 0-1,0 0 1,0 0-1,-1 0 1,1 0 0,0 1-1,19 4-766,-17-4 673,15 3-188,76 24-1319,-87-26 1435,0 0 1,0 1-1,0 0 0,0 0 1,-1 0-1,1 1 0,-1 0 0,0 0 1,0 0-1,-1 1 0,1-1 1,3 6-1,-7-8 177,0-1 0,-1 0 0,1 0-1,0 0 1,-1 1 0,0-1 0,1 0 0,-1 1 0,0-1 0,1 1 0,-1-1 0,0 0 0,0 1-1,0-1 1,0 0 0,0 1 0,-1-1 0,1 0 0,0 1 0,-1-1 0,1 0 0,-1 1 0,0 1-1,-1 0 145,0-1 0,0 1 0,0 0 0,-1-1 0,1 1 0,-1-1 0,1 0 0,-1 0 0,-4 3-1,-6 2 653,-2 0 0,1 0 0,-18 5-1,29-11-728,-16 6 390,0-1 0,0-1 0,-1-1 0,0-1 0,0 0 0,0-1 1,-35-2-1,54 0-549,-1-1 0,0 1 1,0-1-1,0 1 0,0-1 1,0 1-1,1-1 0,-1 0 1,0 0-1,1 0 0,-1 0 1,1 0-1,-1 0 0,1 0 1,-1-1-1,1 1 0,0-1 1,-1 1-1,1-1 0,0 1 1,0-1-1,0 0 1,1 1-1,-1-1 0,0 0 1,0 0-1,1 1 0,-1-1 1,1 0-1,-1-2 0,1 1-389,0 0 0,0 1 0,0-1 0,0 1 0,0-1 0,1 1 1,-1-1-1,1 1 0,-1-1 0,1 1 0,0 0 0,0-1 0,0 1 0,0 0 0,1 0 0,-1-1 0,0 1 0,1 0 0,0 0 0,-1 1 0,1-1 0,2-2 0,23-11-6644</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0.579"/>
    </inkml:context>
    <inkml:brush xml:id="br0">
      <inkml:brushProperty name="width" value="0.025" units="cm"/>
      <inkml:brushProperty name="height" value="0.025" units="cm"/>
    </inkml:brush>
  </inkml:definitions>
  <inkml:trace contextRef="#ctx0" brushRef="#br0">109 87 11787,'0'0'14350,"9"-2"-12498,-6 1-1715,35-15 812,-37 15-917,1 0 0,-1 0 0,0 0 0,1 0 0,-1 0 0,0 0 0,0 0 0,0-1 0,0 1 0,0 0 0,0-1 0,0 1 0,-1-1 0,1 1 0,-1-1 0,1 1-1,-1-1 1,1 0 0,-1 1 0,0-1 0,1 0 0,-1 1 0,0-1 0,0 0 0,-1 1 0,1-1 0,0 0 0,-1-2 0,0 2-28,0 0 0,0 1 0,0-1 0,0 1 0,-1 0 0,1-1 0,0 1 0,-1 0 0,1 0 0,-1-1 1,1 1-1,-1 0 0,1 1 0,-1-1 0,0 0 0,1 0 0,-1 1 0,0-1 0,0 1 0,0-1 0,1 1 0,-1 0 0,0 0 0,0 0 1,0 0-1,0 0 0,0 0 0,1 0 0,-1 1 0,-3 0 0,-2 0-42,1 0 0,0 0 1,-1 1-1,1 0 0,0 0 0,0 1 0,-10 5 1,10-4 19,1 1 0,-1 0 1,1 1-1,0-1 1,0 1-1,0 0 1,1 1-1,0-1 0,0 1 1,-4 9-1,7-13-18,0-1 1,0 0-1,0 0 0,1 0 0,-1 1 0,1-1 0,-1 0 0,1 1 0,0-1 0,0 0 0,0 1 1,0-1-1,0 1 0,1-1 0,-1 0 0,1 1 0,-1-1 0,1 0 0,0 0 0,0 0 0,0 1 1,0-1-1,0 0 0,1 0 0,-1-1 0,1 1 0,-1 0 0,1 0 0,-1-1 0,1 1 0,0 0 1,0-1-1,0 0 0,0 0 0,0 1 0,3 0 0,7 3-557,0-1-1,1 0 1,-1-1 0,1 0 0,0-1-1,0-1 1,15 1 0,24-2-3975,-50 0 4294,43 0-7295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0.911"/>
    </inkml:context>
    <inkml:brush xml:id="br0">
      <inkml:brushProperty name="width" value="0.025" units="cm"/>
      <inkml:brushProperty name="height" value="0.025" units="cm"/>
    </inkml:brush>
  </inkml:definitions>
  <inkml:trace contextRef="#ctx0" brushRef="#br0">170 156 15310,'0'0'3433,"-10"-1"-871,0 1-2182,0 0 0,1 1 0,-1 0 0,0 0-1,1 1 1,-1 0 0,1 1 0,-12 5 0,17-7-297,0 1 1,1-1 0,-1 1 0,1 0 0,0 0 0,0 0-1,-1 1 1,1-1 0,1 1 0,-1 0 0,0 0 0,1 0-1,-1 0 1,1 0 0,0 0 0,0 0 0,0 1 0,0-1-1,1 1 1,0 0 0,-1-1 0,1 1 0,0 0 0,1 0-1,-1 0 1,1 0 0,0 4 0,0-6-73,1 0-1,0 0 1,0 0 0,-1 0 0,1 0 0,1 0-1,-1 0 1,0 0 0,0-1 0,1 1-1,-1 0 1,1-1 0,-1 1 0,1-1-1,0 0 1,-1 0 0,1 1 0,0-1-1,0 0 1,0 0 0,0-1 0,0 1-1,0 0 1,0-1 0,0 1 0,0-1-1,0 0 1,1 1 0,-1-1 0,0 0-1,3-1 1,4 2 39,0-1 0,-1 0 0,1-1 0,0 1 0,0-2 0,13-3 0,-11 0-27,0-1 0,-1 0 1,0 0-1,0-1 0,-1 0 0,0-1 0,0 0 1,-1-1-1,1 1 0,-2-2 0,0 1 1,11-19-1,-7 11-25,-2 0 0,0-1 0,-1-1 0,0 1 0,-2-1 0,8-35 0,-14 54 3,0 0 0,0-1 0,0 1 1,0 0-1,1-1 0,-1 1 0,0 0 0,0 0 0,0-1 0,0 1 0,0 0 0,0 0 0,0-1 0,0 1 1,0 0-1,0-1 0,0 1 0,0 0 0,0-1 0,0 1 0,0 0 0,0 0 0,-1-1 0,1 1 1,0 0-1,0 0 0,0-1 0,0 1 0,0 0 0,-1 0 0,1-1 0,0 1 0,0 0 0,0 0 0,-1 0 1,1-1-1,0 1 0,0 0 0,-1 0 0,1 0 0,-12 7-20,-11 18-76,14-11 159,0 0 0,1 0 0,0 0 0,1 1 0,-6 18 0,11-25-29,-1 0 0,1 1-1,0-1 1,1 0 0,-1 1-1,2-1 1,-1 1 0,1 0-1,1-1 1,0 1 0,3 13 0,-3-19-288,0 0 0,0-1 0,1 1 0,-1 0 1,1-1-1,0 0 0,0 1 0,0-1 1,0 0-1,0 0 0,0 0 0,0 0 0,1 0 1,-1-1-1,1 1 0,0-1 0,-1 0 0,1 1 1,0-1-1,0-1 0,4 2 0,1 0-951,0-1-1,-1 0 0,1 0 1,0-1-1,0 0 0,0 0 1,9-2-1,6-4-8153</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1.504"/>
    </inkml:context>
    <inkml:brush xml:id="br0">
      <inkml:brushProperty name="width" value="0.025" units="cm"/>
      <inkml:brushProperty name="height" value="0.025" units="cm"/>
    </inkml:brush>
  </inkml:definitions>
  <inkml:trace contextRef="#ctx0" brushRef="#br0">2 88 17777,'0'0'8050,"10"8"-7596,-1-3-375,0-1 1,0 1-1,0-1 0,0 0 1,0-1-1,1 0 0,18 2 1,-25-4-46,-1-1 1,1 1-1,-1-1 1,1 0-1,-1 0 1,1 0-1,-1 0 0,1 0 1,-1-1-1,0 1 1,1-1-1,-1 0 1,1 1-1,-1-1 1,0 0-1,1 0 1,-1-1-1,0 1 1,0 0-1,0-1 1,0 1-1,0-1 0,0 0 1,-1 0-1,1 1 1,0-1-1,-1 0 1,0-1-1,1 1 1,-1 0-1,0 0 1,0 0-1,0-1 1,0 1-1,-1-1 1,1 1-1,-1 0 0,1-1 1,-1 1-1,0-1 1,0 1-1,0-1 1,0-4-1,0 6-55,-1-1-1,1 0 1,0 1-1,0-1 0,-1 1 1,1-1-1,0 0 1,-1 1-1,0-1 1,1 1-1,-1-1 0,0 1 1,0-1-1,0 1 1,0 0-1,0-1 1,0 1-1,0 0 1,0 0-1,-1 0 0,1 0 1,0 0-1,-1 0 1,1 0-1,-1 0 1,1 1-1,-1-1 0,1 0 1,-1 1-1,0 0 1,1-1-1,-1 1 1,0 0-1,1 0 1,-1-1-1,0 1 0,1 1 1,-1-1-1,1 0 1,-3 1-1,-3-1-27,1 1 1,0 0-1,0 1 0,0-1 0,0 1 0,0 0 1,1 1-1,-1-1 0,-10 7 0,10-3 54,-1 0 0,1 0 1,0 1-1,0-1 0,1 1 0,-8 13 0,12-19 0,0 0 1,0 1-1,1-1 0,-1 0 0,0 0 1,1 0-1,-1 1 0,1-1 0,-1 0 1,1 0-1,-1 1 0,1-1 0,0 0 1,0 1-1,0-1 0,0 1 1,0-1-1,0 0 0,0 1 0,0-1 1,1 0-1,-1 1 0,0-1 0,1 0 1,-1 1-1,1-1 0,-1 0 0,1 0 1,0 0-1,0 0 0,-1 1 1,1-1-1,0 0 0,0 0 0,0 0 1,0-1-1,0 1 0,0 0 0,0 0 1,1 0-1,-1-1 0,0 1 1,0-1-1,1 1 0,-1-1 0,0 1 1,0-1-1,1 0 0,-1 0 0,1 1 1,0-1-1,11 1-198,-1-1 0,1 1 0,-1-2 0,1 0 1,-1 0-1,0-2 0,0 1 0,0-1 0,0-1 0,0 0 0,-1-1 0,1 0 0,-1-1 1,0 0-1,-1 0 0,0-1 0,0-1 0,0 0 0,-1 0 0,0-1 0,0 0 1,8-13-1,-64 67 705,45-42-333,-1 0 1,1 0-1,0 0 0,0 0 0,0 0 0,0 0 0,1 1 1,-1-1-1,1 1 0,0-1 0,0 1 0,0 0 1,0-1-1,1 1 0,-1 7 0,1-10-131,0 0-1,1 0 1,-1 0-1,1 1 1,-1-1-1,0 0 1,1 0 0,0-1-1,-1 1 1,1 0-1,0 0 1,-1 0-1,1 0 1,0 0 0,0-1-1,0 1 1,0 0-1,-1-1 1,1 1-1,2 0 1,0 0-12,0 0-1,0 0 1,0 0 0,0-1-1,1 1 1,-1-1 0,0 0-1,0 0 1,7 0 0,-4-1-51,0 0 0,0-1 0,1 0 0,-1 1 0,0-2 0,-1 1 0,1-1 1,0 0-1,-1 0 0,1-1 0,5-4 0,52-52-2707,-39 35 327,-29 33 2710,1 0 0,-1 0 0,2 1 0,-1-1 0,1 1 0,1 0 0,-3 10 0,5-17-269,-1-1 0,1 1 0,0 0 0,0 0 0,0 0 1,0 0-1,0 0 0,0 0 0,0 0 0,1 0 0,-1-1 0,1 1 0,-1 0 0,1 0 1,0 0-1,-1-1 0,1 1 0,0 0 0,2 1 0,-2-2-55,0 0 0,0 0 1,1 0-1,-1-1 0,0 1 0,1 0 0,-1-1 1,0 1-1,1-1 0,-1 1 0,1-1 0,-1 0 1,1 0-1,-1 0 0,1 0 0,-1 0 0,1 0 1,2 0-1,3-2-314,-1 1-1,1-1 1,-1 0 0,1-1 0,-1 0 0,0 0-1,0 0 1,0 0 0,7-7 0,-1 0-951,0-1 1,-1-1-1,0 0 1,-1 0-1,0-1 0,9-16 1,8-21-3195</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2.169"/>
    </inkml:context>
    <inkml:brush xml:id="br0">
      <inkml:brushProperty name="width" value="0.025" units="cm"/>
      <inkml:brushProperty name="height" value="0.025" units="cm"/>
    </inkml:brush>
  </inkml:definitions>
  <inkml:trace contextRef="#ctx0" brushRef="#br0">91 1 13293,'0'0'4559,"-6"11"-3946,-8 13-32,2 2 0,0-1-1,2 1 1,1 1-1,1 0 1,1 0-1,-5 40 1,11 56-752,13-164 155,-6-41 278,-6 82-257,1-1 0,-1 1 1,0 0-1,0 0 1,0 0-1,1-1 1,-1 1-1,0 0 1,0 0-1,1 0 0,-1 0 1,0 0-1,0 0 1,1-1-1,-1 1 1,0 0-1,1 0 1,-1 0-1,0 0 0,0 0 1,1 0-1,-1 0 1,0 0-1,1 0 1,-1 0-1,0 0 1,1 0-1,-1 1 0,0-1 1,0 0-1,1 0 1,-1 0-1,0 0 1,0 0-1,1 0 1,-1 1-1,0-1 0,0 0 1,0 0-1,1 0 1,-1 1-1,0-1 1,0 0-1,0 0 1,1 1-1,15 11 141,-15-12-142,12 9-126,0-1 1,0-1-1,1 0 0,0-1 1,1-1-1,-1 0 0,1 0 1,0-2-1,0 0 0,0-1 1,30 1-1,-35-2 45,1-1 1,0-1-1,-1 1 0,1-2 1,-1 1-1,1-2 0,-1 1 1,0-1-1,1-1 0,-2 0 1,1 0-1,0-1 0,-1 0 1,0-1-1,0 0 0,0 0 1,14-15-1,-24 23 163,0-1 1,0 0-1,1 0 1,-1 1-1,1-1 0,-1 0 1,1 1-1,0-1 1,-1 1-1,1-1 0,0 0 1,0 1-1,0-1 1,0 1-1,0-1 0,0 1 1,0-1-1,1 1 1,-1-1-1,1 2 0,18 40 241,50 51-2912,-38-53 39,-22-27 1878,0 0-1,12 31 0,-16-32 946,0 0 0,-1 0 0,-1 1 0,3 22 0,-5-31-5,-1 0 0,0 0 1,0 1-1,0-1 1,-1 0-1,1 0 0,-1 0 1,0 1-1,-1-1 1,0 0-1,1 0 0,-1-1 1,-4 7-1,4-8-8,-1 0 0,1 0 0,-1 0 0,0 0 0,0 0 0,0-1 0,-1 0 0,1 1 0,-1-1 0,1 0 0,-1-1 0,0 1 0,1-1 0,-1 1 0,0-1 0,0 0 0,0-1 0,0 1 0,-6-1 0,7 1-172,1-1-1,-1 0 0,1 0 0,-1 0 0,1-1 0,-1 1 0,1-1 0,-1 1 0,1-1 0,0 0 0,-1 0 1,1 0-1,0 0 0,0 0 0,-1-1 0,1 1 0,0 0 0,0-1 0,1 0 0,-3-2 0,0 0-42,1-1 0,0 0-1,0 0 1,0 0 0,1 0-1,-1 0 1,1 0 0,-2-10-1,0-6-351,0 0-1,2 0 1,0-37 0,1 50 206,1 1 1,1 0 0,-1 0 0,1 0-1,1 0 1,-1 0 0,1 1 0,0-1-1,1 0 1,0 1 0,0-1 0,0 1-1,1 0 1,0 0 0,0 0 0,0 1-1,1-1 1,-1 1 0,2 0 0,-1 0-1,0 1 1,1 0 0,0 0 0,0 0-1,0 0 1,0 1 0,1 0 0,-1 1 0,1-1-1,0 1 1,0 0 0,0 1 0,0 0-1,13-1 1,66-3-6299,-37 2-1213</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3.284"/>
    </inkml:context>
    <inkml:brush xml:id="br0">
      <inkml:brushProperty name="width" value="0.025" units="cm"/>
      <inkml:brushProperty name="height" value="0.025" units="cm"/>
    </inkml:brush>
  </inkml:definitions>
  <inkml:trace contextRef="#ctx0" brushRef="#br0">142 131 11050,'0'0'3268,"1"-8"-530,0 3-2499,2-29 2635,-3 32-2786,0 1-1,-1 0 1,1 0-1,0-1 1,-1 1 0,1 0-1,-1 0 1,0 0 0,1-1-1,-1 1 1,0 0 0,0 0-1,0 0 1,1 0-1,-1 0 1,0 1 0,0-1-1,-1 0 1,1 0 0,0 1-1,0-1 1,0 0 0,0 1-1,0-1 1,-1 1-1,1 0 1,0-1 0,-1 1-1,1 0 1,-2 0 0,-1-1-91,0 1 1,0 1 0,0-1-1,0 0 1,0 1 0,0 0 0,0 0-1,1 0 1,-1 0 0,0 1-1,1-1 1,-1 1 0,1 0 0,-1 0-1,1 0 1,0 1 0,0-1-1,0 1 1,0 0 0,0 0-1,1 0 1,-1 0 0,1 0 0,-3 5-1,1-1-13,0 0-1,0 1 0,1 0 1,0 0-1,0 0 1,0 0-1,1 0 0,1 1 1,-1-1-1,1 15 0,1-22 20,0 0 0,0 0 0,0 1-1,0-1 1,1 0 0,-1 0 0,0 1 0,1-1-1,-1 0 1,1 0 0,-1 0 0,1 0-1,0 0 1,-1 0 0,1 0 0,0 0-1,0 0 1,0 0 0,0 0 0,0 0-1,0 0 1,0-1 0,0 1 0,0 0-1,0-1 1,0 1 0,0-1 0,0 1 0,1-1-1,-1 1 1,0-1 0,0 0 0,1 0-1,-1 0 1,0 0 0,0 0 0,1 0-1,-1 0 1,0 0 0,1 0 0,-1 0-1,0-1 1,0 1 0,2-1 0,4-1 41,0 1 1,1-2 0,-1 1 0,0-1 0,-1 0-1,11-6 1,-1-2 36,-1 0 0,0-1 0,-1-1 0,0 0 0,-1-1 0,-1 0-1,0-1 1,-1-1 0,-1 0 0,0 0 0,-1-1 0,10-26 0,-33 77-393,5-14 538,0 1-1,1 0 0,1 1 0,1-1 0,2 1 0,0 0 0,-2 26 0,6-46-213,0-1-1,1 1 0,-1 0 1,0-1-1,1 1 1,-1 0-1,1-1 0,-1 1 1,1-1-1,0 1 1,0-1-1,-1 1 1,1-1-1,0 1 0,1-1 1,-1 0-1,0 0 1,0 1-1,0-1 0,1 0 1,-1 0-1,1 0 1,-1 0-1,0-1 0,1 1 1,0 0-1,-1-1 1,1 1-1,-1-1 0,1 1 1,0-1-1,-1 0 1,1 1-1,0-1 0,0 0 1,-1 0-1,1 0 1,0-1-1,-1 1 0,4-1 1,2 0-32,0 0 0,0 0 0,1-1 0,-1 0 0,0 0 0,0-1 0,-1 0 0,10-5 1,-3-1-353,-1 0 1,-1-1 0,0-1 0,0 0-1,-1 0 1,0-1 0,-1 0 0,0-1 0,-1 0-1,0 0 1,-1-1 0,7-21 0,-13 35 435,-1-1 1,0 1 0,1-1-1,-1 0 1,1 1 0,-1-1-1,0 1 1,0-1 0,1 0-1,-1 1 1,0-1 0,0 0-1,0 1 1,0-1 0,0 0-1,0 0 1,0 1 0,0-1-1,0 0 1,0 1 0,0-1-1,0 0 1,0 1 0,-1-1-1,1 0 1,0 1 0,0-1-1,-1 0 1,1 1 0,0-1 0,-1 1-1,1-1 1,-1 1 0,1-1-1,-1 1 1,1-1 0,-2 0-1,0 1-6,0 1-1,0-1 0,0 0 1,0 1-1,0-1 1,0 1-1,0 0 1,1-1-1,-1 1 0,0 0 1,0 0-1,-2 2 1,-52 39 923,52-38-931,0-1 0,1 1 0,-1-1 0,1 1 0,0 0 0,0 1 0,0-1 0,1 0 0,-1 1 0,1 0 0,0-1 0,1 1 0,-1 0 0,1 0 0,-2 6 0,3-7-67,0-1 0,0 0 1,1 0-1,-1 0 1,1 0-1,-1 0 1,1 0-1,0 0 0,0 0 1,0 0-1,1 0 1,-1 0-1,1 0 0,-1-1 1,1 1-1,0-1 1,0 1-1,0-1 0,0 0 1,1 1-1,-1-1 1,1 0-1,-1-1 0,1 1 1,4 2-1,0 0-352,1 0 0,0-1-1,1 0 1,-1 0-1,0-1 1,1 0 0,16 2-1,35-3-5109,-26-2-677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4.604"/>
    </inkml:context>
    <inkml:brush xml:id="br0">
      <inkml:brushProperty name="width" value="0.025" units="cm"/>
      <inkml:brushProperty name="height" value="0.025" units="cm"/>
    </inkml:brush>
  </inkml:definitions>
  <inkml:trace contextRef="#ctx0" brushRef="#br0">68 8 15919,'0'0'4378,"-8"3"-3546,5-2-816,0 0-1,-1 0 0,1 1 1,0-1-1,0 1 0,0 0 0,1 0 1,-1 0-1,0 0 0,1 0 1,-1 1-1,1-1 0,0 1 1,0-1-1,0 1 0,0 0 0,0 0 1,1 0-1,-1 0 0,1 0 1,0 1-1,0-1 0,0 0 1,0 0-1,0 1 0,1-1 1,-1 1-1,1-1 0,1 6 0,-2 2 160,-1-2-231,2 1 0,-1-1 0,2 1 0,1 13 0,-2-22 128,0 1-1,0-1 0,0 0 1,1 0-1,-1 1 0,0-1 1,1 0-1,-1 0 0,1 1 0,0-1 1,-1 0-1,1 0 0,0 0 1,-1 0-1,1 0 0,0 0 1,0 0-1,0 0 0,0-1 1,0 1-1,0 0 0,0 0 1,0-1-1,1 1 0,-1-1 0,0 1 1,0-1-1,0 1 0,1-1 1,-1 0-1,0 0 0,0 0 1,1 1-1,-1-1 0,0 0 1,1-1-1,-1 1 0,0 0 1,0 0-1,3-1 0,-1 0 108,0-1 1,0 0-1,-1 1 0,1-1 0,0 0 1,-1 0-1,1 0 0,-1-1 1,0 1-1,0-1 0,0 1 0,0-1 1,0 0-1,0 0 0,-1 1 1,0-1-1,1 0 0,-1-1 0,0 1 1,0 0-1,0-4 0,2-6 7,0 0 0,-1 0-1,1-26 1,-3 35-129,0 0-1,0 1 1,0-1 0,-1 0-1,1 0 1,-1 0 0,0 0-1,0 1 1,-2-5 0,2 6-139,0 1 1,0 0 0,0 0-1,0 0 1,0 1 0,0-1-1,0 0 1,0 0 0,0 0 0,0 1-1,0-1 1,-1 1 0,1-1-1,0 1 1,0-1 0,-1 1-1,1 0 1,0 0 0,-1 0 0,1-1-1,0 1 1,-1 0 0,1 1-1,-1-1 1,1 0 0,0 0 0,-1 1-1,1-1 1,0 0 0,-2 1-1,2 0-261,-1 0 0,1-1 0,-1 1 0,1 0 0,-1 0-1,1 0 1,0 0 0,-1 0 0,1 0 0,0 0 0,0 0-1,0 0 1,0 1 0,0-1 0,0 1 0,0-1 0,0 0 0,1 1-1,-2 2 1,-3 10-5067,1 0-3852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3.644"/>
    </inkml:context>
    <inkml:brush xml:id="br0">
      <inkml:brushProperty name="width" value="0.025" units="cm"/>
      <inkml:brushProperty name="height" value="0.025" units="cm"/>
    </inkml:brush>
  </inkml:definitions>
  <inkml:trace contextRef="#ctx0" brushRef="#br0">119 0 17040,'0'0'1436,"-8"0"518,-1 1-1527,-1 0-1,1 1 1,-1 0 0,1 0 0,-11 4-1,18-5-416,0-1 0,-1 1 0,1 0-1,0 0 1,0 0 0,0 0-1,0 0 1,0 0 0,0 0 0,0 1-1,0-1 1,0 1 0,1 0 0,-1-1-1,0 1 1,1 0 0,0 0 0,-1 0-1,1 0 1,0 0 0,0 0 0,0 0-1,0 0 1,0 1 0,1-1 0,-1 0-1,1 0 1,0 1 0,-1-1 0,1 0-1,0 5 1,1-6-42,0 0 0,-1 0-1,1 0 1,0 1 0,0-1 0,0-1-1,0 1 1,0 0 0,0 0 0,0 0-1,0 0 1,0-1 0,0 1 0,0 0-1,0-1 1,1 1 0,-1-1 0,0 1-1,0-1 1,1 0 0,1 1 0,35 5-247,-27-5 82,35 4-1159,-33-4 865,0 0-1,0 0 0,-1 1 1,1 1-1,0 0 0,-1 1 0,0 0 1,0 1-1,14 7 0,-25-12 567,-1 1 0,1-1-1,0 1 1,-1-1-1,1 1 1,0-1-1,-1 1 1,1 0 0,-1-1-1,1 1 1,-1 0-1,1-1 1,-1 1 0,0 0-1,1 0 1,-1-1-1,0 1 1,1 0 0,-1 0-1,0 0 1,0-1-1,0 1 1,0 0-1,0 0 1,0 0 0,0 0-1,0-1 1,0 1-1,0 0 1,0 0 0,-1 0-1,1-1 1,0 1-1,-1 0 1,1 0 0,0-1-1,-1 1 1,1 0-1,-1 0 1,1-1 0,-1 1-1,1-1 1,-1 1-1,0 0 1,1-1-1,-1 1 1,0-1 0,1 0-1,-1 1 1,0-1-1,0 1 1,0-1 0,-45 23 2025,44-21-2052,-4 0-226,-67 23 1498,68-24-2150,0 0 0,0 0 0,-1-1 0,1 0 0,0 0 0,0 0 0,-9-1 0,3-5-10942</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4.643"/>
    </inkml:context>
    <inkml:brush xml:id="br0">
      <inkml:brushProperty name="width" value="0.025" units="cm"/>
      <inkml:brushProperty name="height" value="0.025" units="cm"/>
    </inkml:brush>
  </inkml:definitions>
  <inkml:trace contextRef="#ctx0" brushRef="#br0">43 1 9865,'0'0'11083,"-5"13"-11121,-24 78 301,26-81-200,1-1 0,1 1 0,-1-1-1,2 1 1,-1 0 0,1-1 0,1 1 0,0 0 0,3 15 0,-3-22-46,0-1 0,0 0 0,1 0 0,-1 0 0,1 0 1,-1 0-1,1 0 0,-1 0 0,1 0 0,0-1 0,0 1 0,0-1 0,0 1 0,0-1 0,0 0 0,0 0 1,1 0-1,-1 0 0,0 0 0,1 0 0,-1-1 0,1 1 0,-1-1 0,0 1 0,1-1 0,-1 0 0,1 0 1,-1 0-1,1-1 0,-1 1 0,1 0 0,-1-1 0,0 0 0,4 0 0,3-2 41,-1 1 0,1-1 0,0-1 0,-1 1 0,0-1 0,0-1 0,15-10 0,-17 10-7,0-1-1,0 1 0,0-1 0,-1 0 1,0 0-1,0-1 0,0 0 0,-1 0 0,0 0 1,0 0-1,-1 0 0,0-1 0,0 0 1,-1 0-1,0 1 0,2-13 0,-19 38 4,8-4 89,1 1 0,0-1 0,1 1 0,0 1 0,1-1 0,1 1 0,1-1 0,0 1 0,0 17 1,2-32-132,0 0 1,1 0 0,-1 0 0,0 0 0,1 0 0,-1 0 0,1 0-1,-1 0 1,1 0 0,0 0 0,-1 0 0,1 0 0,0 0 0,0 0-1,-1 0 1,1 0 0,0-1 0,0 1 0,0 0 0,0-1 0,0 1-1,0-1 1,0 1 0,2 0 0,36 5 305,-27-7-268,0 0-1,0 0 0,0-2 0,15-3 1,8-8-548,-25 9 339,-1 1 0,1 1-1,-1 0 1,1 0 0,0 1 0,10-2-1,-19 5 149,0-1 0,0 1-1,-1-1 1,1 1 0,0-1-1,-1 1 1,1-1-1,0 1 1,-1 0 0,1-1-1,-1 1 1,1 0 0,-1 0-1,1-1 1,-1 1-1,0 0 1,1 0 0,-1-1-1,0 1 1,0 0-1,1 0 1,-1 0 0,0 0-1,0 0 1,0-1 0,0 1-1,0 0 1,0 0-1,-1 1 1,1 36 544,0-28-415,-1-9-67,1 0-1,0-1 1,0 1-1,-1 0 1,1 0 0,0 0-1,0 0 1,0 0-1,0 0 1,0 0-1,1 0 1,-1 0 0,0 0-1,0 0 1,1 0-1,-1 0 1,0 0 0,1 0-1,-1 0 1,1 0-1,-1-1 1,1 1-1,0 0 1,-1 0 0,1-1-1,0 1 1,-1 0-1,1-1 1,0 1 0,0 0-1,0-1 1,-1 1-1,1-1 1,0 0-1,2 1 1,0-1 35,1-1 1,-1 0-1,0 0 1,1 0-1,-1 0 1,0-1-1,0 1 0,0-1 1,5-2-1,22-16 88,35-18-1154,-61 36 802,1 0 0,-1 0-1,1 1 1,0-1-1,-1 1 1,1 0 0,0 0-1,0 1 1,0-1-1,0 1 1,9 1 0,-13 0 171,1 1 1,-1-1 0,0 1-1,1 0 1,-1-1 0,0 1-1,0 0 1,0 0 0,0 0-1,0-1 1,-1 1 0,1 0 0,-1 0-1,1 0 1,-1 1 0,1-1-1,-1 0 1,0 4 0,4 11 40,-4-17-123,0 1 0,1-1 1,-1 0-1,0 0 0,1 1 0,-1-1 0,0 0 0,1 0 0,-1 1 0,1-1 1,-1 0-1,0 0 0,1 0 0,-1 1 0,1-1 0,-1 0 0,1 0 0,-1 0 1,0 0-1,1 0 0,-1 0 0,1 0 0,-1 0 0,1 0 0,-1 0 1,1-1-1,-1 1 0,1 0 0,-1 0 0,0 0 0,1 0 0,-1-1 0,1 1 1,-1 0-1,0 0 0,1-1 0,-1 1 0,0 0 0,1-1 0,-1 1 0,14-14-4104,1-6-3152</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5.267"/>
    </inkml:context>
    <inkml:brush xml:id="br0">
      <inkml:brushProperty name="width" value="0.025" units="cm"/>
      <inkml:brushProperty name="height" value="0.025" units="cm"/>
    </inkml:brush>
  </inkml:definitions>
  <inkml:trace contextRef="#ctx0" brushRef="#br0">95 1 12908,'-6'10'2290,"-12"21"113,-18 40-1,30-56-1812,0-1-1,1 1 1,1 0-1,0 1 1,1-1-1,-1 23 0,3-29-499,1-5-73,-1 0 1,1 1-1,0-1 1,0 1-1,0-1 1,0 0-1,1 1 1,0-1 0,0 0-1,0 1 1,0-1-1,1 0 1,0 0-1,3 6 1,0-62-734,-5 51 664,0 1-1,0-1 0,0 0 0,0 1 0,0-1 0,0 0 0,0 0 0,0 0 0,0 1 1,0-1-1,0 0 0,0 1 0,0-1 0,1 0 0,-1 0 0,0 1 0,1-1 0,-1 0 0,0 1 1,1-1-1,-1 0 0,1 1 0,-1-1 0,1 1 0,-1-1 0,1 1 0,-1-1 0,1 1 1,0-1-1,0 0 0,22 7-688,-1 1 741,-7-5 119,0 0 1,1-1 0,0 0-1,20-3 1,-32 3-49,1-2 1,-1 1-1,0 0 0,0-1 1,0 0-1,0 0 0,0 0 1,0-1-1,0 1 0,0-1 1,0 0-1,-1 0 0,1 0 0,-1-1 1,1 1-1,-1-1 0,0 0 1,0 0-1,0 0 0,0 0 1,2-4-1,-4 6-2,-1 0 1,1-1-1,-1 1 0,1 0 1,-1-1-1,1 1 0,-1 0 1,0-1-1,1 1 0,-1-1 1,0 1-1,0 0 1,0-1-1,0 1 0,0-1 1,-1 1-1,1-3 0,-1 4-51,1-1 0,-1 1 0,1-1 0,-1 1 0,1 0 0,-1-1 0,1 1-1,-1-1 1,1 1 0,-1 0 0,1-1 0,-1 1 0,1 0 0,-1 0 0,0 0 0,1-1-1,-1 1 1,0 0 0,1 0 0,-1 0 0,0 0 0,1 0 0,-1 0 0,1 0 0,-1 0-1,0 0 1,-3 1-29,1 0 0,0 0 0,0 0 0,0 0 0,0 0-1,0 1 1,1-1 0,-1 1 0,0-1 0,1 1 0,-1 0 0,1 0-1,-1 1 1,-1 1 0,0 2-4,0-1 1,0 1-1,1-1 0,0 1 0,0 0 1,0 0-1,-3 12 0,6-17 13,0 1 0,-1-1 0,1 0 0,0 1 0,0-1 0,0 1 0,0-1 0,1 1 0,-1-1 0,0 0 0,0 1 0,1-1 0,-1 1 0,1-1 0,0 0 0,-1 1 0,1-1 0,0 0 0,-1 0 0,1 0 0,0 1 0,0-1 0,0 0 0,0 0 0,0 0 0,1-1 0,-1 1 0,0 0 0,0 0-1,0-1 1,1 1 0,-1 0 0,0-1 0,1 1 0,-1-1 0,1 0 0,-1 1 0,0-1 0,1 0 0,-1 0 0,4 0 0,48 4 21,88-3 0,-64-2 3173,-79 0-3067,-1 0 0,0 0 0,1 0-1,-1 0 1,1 0 0,-1-1 0,1 1 0,0-1 0,0 0 0,0 1-1,0-1 1,0 0 0,0 0 0,0 0 0,0-1 0,1 1-1,-1 0 1,-1-4 0,-26-48-711,28 50 551,-1 0-319,-9-24-931,13 15-1534,9 4-3512,7 3-924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5.819"/>
    </inkml:context>
    <inkml:brush xml:id="br0">
      <inkml:brushProperty name="width" value="0.025" units="cm"/>
      <inkml:brushProperty name="height" value="0.025" units="cm"/>
    </inkml:brush>
  </inkml:definitions>
  <inkml:trace contextRef="#ctx0" brushRef="#br0">141 16 15887,'0'0'11440,"-7"-3"-10991,0 0-425,1 1 0,0 0 0,-1 0 0,1 1 0,-1 0 0,0 0 0,1 1 0,-10 0 0,13 0-28,0 0-1,0 0 1,0 0-1,0 1 0,0-1 1,0 1-1,1 0 0,-1 0 1,0 0-1,0 0 0,1 1 1,-1-1-1,0 1 0,1-1 1,-1 1-1,1 0 1,0 0-1,0 0 0,0 0 1,0 1-1,0-1 0,0 1 1,0-1-1,1 1 0,-2 3 1,3-6-11,0 1 1,0 0 0,0-1-1,0 1 1,0 0 0,0 0-1,0-1 1,0 1 0,1 0 0,-1-1-1,0 1 1,0 0 0,1-1-1,-1 1 1,0 0 0,1-1-1,-1 1 1,1-1 0,-1 1-1,1-1 1,-1 1 0,1-1-1,-1 1 1,1-1 0,0 1-1,-1-1 1,1 0 0,-1 1-1,1-1 1,0 0 0,-1 0 0,1 1-1,0-1 1,0 0 0,-1 0-1,2 0 1,35 9-306,-29-8 219,15 4-209,6 0-528,-1 2 0,43 15 0,-69-21 836,-1-1-1,0 1 0,1-1 0,-1 1 0,0 0 0,0 0 0,1-1 0,-1 1 0,0 0 0,0 0 0,0 0 0,0 0 0,0 0 0,1 3 0,-2-4 48,0 0-1,1 1 0,-1-1 1,0 1-1,0-1 1,0 1-1,0-1 0,0 1 1,0-1-1,0 1 1,-1-1-1,1 1 0,0-1 1,0 1-1,0-1 1,0 1-1,-1-1 0,1 1 1,0-1-1,0 0 1,-1 1-1,1-1 0,0 1 1,-1-1-1,1 0 1,0 1-1,-1-1 0,-2 2 150,0 0 0,0 0 0,0 0 0,-1-1 0,1 1 0,0-1 0,-1 0 0,1 0 0,-7 1 0,5-2-212,-3 2-132,0-1-1,0 0 1,-1 0-1,1-1 1,0 0-1,-1-1 0,-14-2 1,23 2 0,0 1-1,0 0 1,0-1 0,-1 1 0,1 0 0,0-1-1,0 1 1,0-1 0,0 1 0,0 0-1,0-1 1,0 1 0,0-1 0,0 1-1,0-1 1,0 1 0,0 0 0,0-1-1,0 1 1,0-1 0,1 1 0,-1 0 0,0-1-1,0 1 1,0-1 0,1 1 0,-1 0-1,0-1 1,0 1 0,1 0 0,-1 0-1,0-1 1,1 1 0,-1 0 0,0 0 0,1-1-1,-1 1 1,0 0 0,1 0 0,-1 0-1,1-1 1,-1 1 0,0 0 0,2 0-1,17-11-5078,6 2-2645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6.244"/>
    </inkml:context>
    <inkml:brush xml:id="br0">
      <inkml:brushProperty name="width" value="0.025" units="cm"/>
      <inkml:brushProperty name="height" value="0.025" units="cm"/>
    </inkml:brush>
  </inkml:definitions>
  <inkml:trace contextRef="#ctx0" brushRef="#br0">84 200 18962,'0'0'4292,"-8"3"-4217,4-2-62,0 0 1,0 0 0,0 0-1,0 1 1,1-1 0,-1 1-1,0 0 1,1 1 0,0-1 0,-1 0-1,1 1 1,0 0 0,0 0-1,1 0 1,-1 0 0,1 0-1,-1 0 1,1 1 0,0-1-1,0 1 1,1 0 0,-1-1-1,1 1 1,-1 0 0,1 0-1,0 0 1,1 0 0,-1 0-1,1 0 1,0 0 0,0 6-1,1-8 1,-1 1 0,1-1-1,0 0 1,0 0-1,0-1 1,0 1-1,0 0 1,1 0 0,-1 0-1,0-1 1,1 1-1,-1-1 1,1 1-1,0-1 1,0 0 0,-1 1-1,1-1 1,0 0-1,0 0 1,0 0-1,0-1 1,0 1 0,0 0-1,0-1 1,0 1-1,1-1 1,-1 0-1,0 0 1,0 0 0,0 0-1,4 0 1,3 0 57,0 0 1,0-1-1,-1 0 0,1 0 1,0-1-1,15-5 1,-13 1-68,0 0 0,-1-1 0,0-1 0,0 0 0,-1 0 0,1-1 0,-2 0 1,0 0-1,0-1 0,0-1 0,-1 1 0,-1-1 0,0 0 0,0 0 0,-1-1 0,-1 0 1,0 1-1,0-2 0,-1 1 0,-1 0 0,0-1 0,-1 1 0,0-1 0,-1 1 0,-2-21 0,2 31-4,-1 0 0,1 0-1,0 0 1,-1 1-1,0-1 1,1 0 0,-1 1-1,0-1 1,0 0-1,0 1 1,0-1 0,0 1-1,0-1 1,0 1-1,-1-1 1,1 1 0,-1 0-1,1 0 1,-1 0-1,1 0 1,-1 0 0,-2-1-1,1 1-11,0 0 0,0 1 0,0-1 0,0 1-1,0 0 1,0 0 0,0 0 0,0 1 0,0-1 0,0 1-1,0-1 1,-5 3 0,-1 0 47,0 1 0,0 0 0,1 1 0,0 0 0,0 0 0,0 0 0,-12 12 0,17-15 8,1 1 1,-1 0-1,0 0 1,1 0-1,0 0 1,-1 0 0,1 0-1,0 1 1,1-1-1,-1 0 1,1 1-1,-1 0 1,1-1 0,0 1-1,1 0 1,-1 0-1,1-1 1,-1 1-1,1 0 1,0 0 0,0 0-1,2 6 1,0-4-52,1 0 1,-1 0-1,1-1 1,1 0-1,-1 1 1,1-1-1,0-1 1,0 1-1,0 0 0,1-1 1,-1 0-1,1 0 1,7 4-1,4 3-800,-5-3 479,-1-1 0,0 1-1,12 12 1,-5 8-3766,-10 6-5470,-7-28-146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6.898"/>
    </inkml:context>
    <inkml:brush xml:id="br0">
      <inkml:brushProperty name="width" value="0.025" units="cm"/>
      <inkml:brushProperty name="height" value="0.025" units="cm"/>
    </inkml:brush>
  </inkml:definitions>
  <inkml:trace contextRef="#ctx0" brushRef="#br0">0 1 16464,'0'0'6630,"2"60"-5797,-2-39-513,0-5-160,0-2-32,5-5-96,-1-1 32,1 0-32,-3-8 32,7 0-416,-2 0-1057,4-7-994,-4-4-1440,4-6-3620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7.241"/>
    </inkml:context>
    <inkml:brush xml:id="br0">
      <inkml:brushProperty name="width" value="0.025" units="cm"/>
      <inkml:brushProperty name="height" value="0.025" units="cm"/>
    </inkml:brush>
  </inkml:definitions>
  <inkml:trace contextRef="#ctx0" brushRef="#br0">1 101 10282,'0'0'11360,"11"8"-10522,-6-5-748,-1 1-30,1-1 0,-1 0 1,1 0-1,-1-1 1,1 1-1,0-1 0,0 0 1,0 0-1,0-1 0,0 0 1,1 0-1,-1 0 1,0 0-1,1-1 0,-1 0 1,0 0-1,1 0 0,-1-1 1,8-1-1,-7 0-24,1-1 1,-1 0-1,0 0 0,0-1 1,0 1-1,-1-1 0,1 0 1,9-10-1,-13 11 2,0 1 0,1-1 0,-1 0 0,-1 0 0,1 0 1,0 0-1,-1 0 0,0 0 0,1 0 0,-1-1 0,0 1 0,-1 0 0,1-1 1,-1 1-1,1 0 0,-1-1 0,0 1 0,0-1 0,-1-5 0,0 7-36,0 1-1,0-1 1,0 0-1,0 1 1,0-1-1,0 1 1,0-1-1,0 1 1,0-1-1,-1 1 1,1 0-1,-1-1 1,1 1-1,-1 0 1,1 0-1,-1 0 1,0 0-1,1 1 1,-1-1-1,0 0 1,0 1-1,1-1 1,-1 1-1,0 0 0,0-1 1,0 1-1,0 0 1,0 0-1,0 0 1,1 1-1,-1-1 1,-2 1-1,-2-1-28,1 0-1,-1 1 0,1 0 0,0 1 1,0-1-1,-1 1 0,1 0 0,0 0 0,0 0 1,-5 4-1,-1 3-9,1 0 0,1 1 0,0 0 0,-15 21 0,20-25 66,0 0 0,1 0 0,-1 1-1,1-1 1,1 1 0,-1-1-1,1 1 1,1 0 0,-1 0 0,1 0-1,0 8 1,1-14-24,0 0 0,0 1 0,1-1 0,-1 0 0,1 0 0,-1 1 0,1-1-1,-1 0 1,1 0 0,0 0 0,0 1 0,-1-1 0,1 0 0,0 0 0,0 0 0,0-1 0,0 1 0,0 0 0,1 0 0,-1 0-1,0-1 1,0 1 0,0-1 0,1 1 0,-1-1 0,0 1 0,1-1 0,-1 0 0,0 1 0,1-1 0,-1 0 0,2 0 0,54 1 169,-43-2-292,25-6-2098,-36 6 1674,-1-1 1,1 1-1,0 0 0,-1-1 0,0 0 0,1 0 0,-1 1 1,0-1-1,0 0 0,0-1 0,3-3 0,5-18-7113</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7.595"/>
    </inkml:context>
    <inkml:brush xml:id="br0">
      <inkml:brushProperty name="width" value="0.025" units="cm"/>
      <inkml:brushProperty name="height" value="0.025" units="cm"/>
    </inkml:brush>
  </inkml:definitions>
  <inkml:trace contextRef="#ctx0" brushRef="#br0">1 0 14253,'0'0'4549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8.331"/>
    </inkml:context>
    <inkml:brush xml:id="br0">
      <inkml:brushProperty name="width" value="0.025" units="cm"/>
      <inkml:brushProperty name="height" value="0.025" units="cm"/>
    </inkml:brush>
  </inkml:definitions>
  <inkml:trace contextRef="#ctx0" brushRef="#br0">125 232 7687,'0'0'3732,"1"-10"-1234,-1 8-2408,4-41 2990,-4 41-2878,0 1 0,1-1-1,-1 1 1,0-1 0,0 1 0,0-1 0,0 1-1,-1-1 1,1 1 0,0-1 0,-1 1-1,1-1 1,-1 1 0,1 0 0,-1-1 0,0 1-1,1 0 1,-1 0 0,0-1 0,0 1 0,0 0-1,0 0 1,0 0 0,0 0 0,0 0 0,0 0-1,-1 0 1,-1-1 0,-1 2-188,0 0 1,1 1-1,-1-1 0,0 1 1,1 0-1,-1 0 0,0 0 1,1 0-1,-1 0 0,1 1 1,0 0-1,-1-1 0,1 1 1,0 1-1,0-1 0,0 0 1,1 1-1,-1-1 0,0 1 0,1 0 1,0 0-1,-1 0 0,1 0 1,1 0-1,-3 5 0,-1 0-8,1 0 0,0 0 0,1 0 0,-1 1 0,1 0 0,1 0 0,0 0 0,0 0 0,0 12 0,2-20 0,0 0 0,1-1-1,-1 1 1,0 0-1,1 0 1,-1-1-1,1 1 1,-1 0-1,1 0 1,-1-1-1,1 1 1,-1 0-1,1-1 1,0 1-1,-1-1 1,1 1 0,0-1-1,-1 1 1,1-1-1,0 0 1,0 1-1,-1-1 1,1 0-1,0 1 1,0-1-1,0 0 1,-1 0-1,1 0 1,0 0-1,0 0 1,0 0 0,0 0-1,0 0 1,-1 0-1,1 0 1,0 0-1,0-1 1,0 1-1,-1 0 1,3-1-1,37-12 366,-21 2-298,0-1 0,-1 0-1,-1-1 1,0-1-1,-1-1 1,0-1 0,-2 0-1,1 0 1,-2-2-1,0 0 1,-2 0 0,0-1-1,0 0 1,7-24-1,-12 23 216,-6 13-84,-4 11 46,-7 17-265,2 1 0,0 0-1,1 1 1,1 0-1,1 0 1,1 0-1,2 1 1,-2 36 0,5-58-16,0 0 0,0 0 0,0 0 0,0 0 0,1 0 0,-1 0 0,1 0 1,0 0-1,-1 0 0,1-1 0,0 1 0,0 0 0,0 0 0,0 0 0,1-1 1,-1 1-1,0-1 0,1 1 0,-1-1 0,1 0 0,-1 1 0,1-1 0,0 0 1,0 0-1,-1 0 0,1 0 0,0 0 0,0 0 0,0-1 0,0 1 0,0-1 1,0 1-1,2-1 0,1 1-604,0-1 0,1 0 0,-1 0 0,0 0 0,0 0 0,0-1 0,0 0 0,0 0 0,0-1 0,0 1 0,0-1 0,8-4 0,13-12-8163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8.674"/>
    </inkml:context>
    <inkml:brush xml:id="br0">
      <inkml:brushProperty name="width" value="0.025" units="cm"/>
      <inkml:brushProperty name="height" value="0.025" units="cm"/>
    </inkml:brush>
  </inkml:definitions>
  <inkml:trace contextRef="#ctx0" brushRef="#br0">117 1 14157,'0'0'4762,"-10"6"-2343,-4 2-1774,1-2 282,1 1-1,0 0 0,-18 15 0,30-21-995,0 0-1,-1-1 0,1 1 1,0 0-1,0-1 0,0 1 0,0-1 1,0 1-1,0 0 0,0-1 1,0 1-1,0 0 0,0-1 1,1 1-1,-1-1 0,0 1 0,0 0 1,1-1-1,-1 1 0,0-1 1,0 1-1,1-1 0,-1 1 1,1-1-1,-1 1 0,1-1 1,-1 1-1,0-1 0,1 1 0,0-1 1,-1 0-1,1 1 0,0-1 1,22 17 238,-20-16-344,21 13-214,29 21-580,-51-34 978,0 1-1,0-1 1,-1 1 0,1 0-1,0 0 1,-1 0 0,1 0-1,-1 0 1,0 0-1,1 1 1,-1-1 0,0 0-1,0 0 1,-1 1 0,1-1-1,0 1 1,-1-1-1,0 1 1,1 4 0,-2-5 129,1-1 1,-1 1 0,0-1 0,0 0 0,0 1 0,0-1 0,0 0 0,0 0 0,0 1-1,0-1 1,-1 0 0,1 0 0,0 0 0,-1-1 0,1 1 0,0 0 0,-1 0 0,1-1-1,-1 1 1,1-1 0,-1 1 0,0-1 0,1 0 0,-1 1 0,-2-1 0,-44 4 1319,48-4-1456,-10 0-419,-31-2 1650,23-5-3811,10-9-5765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4.977"/>
    </inkml:context>
    <inkml:brush xml:id="br0">
      <inkml:brushProperty name="width" value="0.025" units="cm"/>
      <inkml:brushProperty name="height" value="0.025" units="cm"/>
    </inkml:brush>
  </inkml:definitions>
  <inkml:trace contextRef="#ctx0" brushRef="#br0">35 62 12908,'0'0'11029,"-2"-9"-8989,-7-26-775,9 34-1231,1 0 0,-1 0 0,0 0 0,0 1 0,0-1 0,1 0 0,-1 0 0,0 1 0,1-1 0,-1 0 0,1 0 0,-1 1 0,1-1 0,-1 0 0,1 1 0,-1-1 0,1 1 0,-1-1 0,1 1 0,0-1 0,-1 1 0,1-1 0,0 1 0,0 0 0,-1-1 0,1 1 0,0 0 0,0 0 0,0-1 0,-1 1 0,1 0 0,0 0 0,0 0 0,0 0 0,0 0 0,-1 0 0,1 0 0,0 0 0,0 1 1,1-1-1,31 7 55,-31-4-85,0 0-1,0 0 1,0-1 0,0 1 0,-1 0 0,1 1-1,-1-1 1,0 0 0,0 0 0,0 1-1,0-1 1,-1 0 0,1 1 0,-1-1 0,0 1-1,0-1 1,0 0 0,0 1 0,-1-1-1,-1 7 1,0 0 8,0 1 0,-1-1-1,0 0 1,-1 0 0,-7 15-1,-22 19-55,26-35 37,0-1 0,1 1-1,0 0 1,-8 18 0,14-27 7,-1 0 0,1 0-1,0 0 1,0 1 0,0-1-1,0 0 1,0 0 0,0 0 0,0 1-1,0-1 1,0 0 0,0 0-1,0 0 1,0 1 0,0-1-1,0 0 1,0 0 0,0 0 0,1 0-1,-1 1 1,0-1 0,0 0-1,0 0 1,0 0 0,0 1-1,0-1 1,0 0 0,1 0 0,-1 0-1,0 0 1,0 0 0,0 0-1,0 1 1,1-1 0,-1 0-1,0 0 1,0 0 0,0 0 0,1 0-1,-1 0 1,0 0 0,0 0-1,0 0 1,1 0 0,-1 0-1,0 0 1,1 0 0,16-1-36,15-9-63,24-20-2083,-47 25 303,-1-1-1,0 0 1,-1 0-1,10-10 1,-1-7-8237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9.472"/>
    </inkml:context>
    <inkml:brush xml:id="br0">
      <inkml:brushProperty name="width" value="0.025" units="cm"/>
      <inkml:brushProperty name="height" value="0.025" units="cm"/>
    </inkml:brush>
  </inkml:definitions>
  <inkml:trace contextRef="#ctx0" brushRef="#br0">8 1 16816,'0'0'2552,"-1"11"-1773,-1 7-409,0-6-11,1 1-1,0 0 1,1 0 0,2 24-1,-2-34-315,1-1 1,-1 1-1,1-1 0,-1 1 0,1-1 0,0 1 0,0-1 1,0 1-1,1-1 0,-1 0 0,0 0 0,1 0 0,-1 1 0,1-2 1,0 1-1,0 0 0,0 0 0,0 0 0,0-1 0,0 1 1,0-1-1,0 0 0,1 1 0,-1-1 0,0 0 0,1-1 1,-1 1-1,1 0 0,-1-1 0,1 1 0,-1-1 0,4 0 0,6 0 93,0-1 0,0 0-1,0-1 1,0 0 0,-1-1 0,1 0-1,-1-1 1,1-1 0,-1 0-1,-1 0 1,14-9 0,19-8-104,-42 21-47,0 1 0,0-1-1,0 0 1,0 1 0,0-1 0,1 1 0,-1-1 0,0 1 0,0 0 0,0-1 0,1 1 0,-1 0 0,0 0-1,0 0 1,1 0 0,-1 0 0,0 0 0,0 0 0,1 0 0,-1 0 0,0 1 0,0-1 0,0 1 0,1-1-1,-1 1 1,0-1 0,0 1 0,0-1 0,0 1 0,0 0 0,0 0 0,2 1 0,-1 3 7,0-1 1,0 0 0,0 1 0,-1-1-1,0 1 1,0 0 0,1 7-1,9 29 126,-10-40-113,-1 1 0,1-1 0,0 0 1,0 1-1,-1-1 0,1 0 0,0 0 0,0 0 0,0 0 0,0 0 1,1 0-1,-1 0 0,0 0 0,0 0 0,1 0 0,-1 0 1,0-1-1,1 1 0,-1-1 0,1 1 0,-1-1 0,3 1 0,2-1 58,0 0 0,0-1-1,0 1 1,0-1-1,0 0 1,-1-1 0,1 0-1,0 0 1,-1 0-1,1 0 1,-1-1 0,0 0-1,0 0 1,0 0-1,0-1 1,8-8 0,-8 8-273,1-1 0,-1 1 1,1 0-1,0 0 0,0 1 1,1 0-1,-1 0 0,1 0 0,-1 1 1,1 0-1,9-2 0,-15 4 191,0 1-1,0-1 0,0 0 0,0 0 1,0 1-1,0-1 0,0 1 0,0-1 1,0 1-1,0-1 0,0 1 0,0-1 1,0 1-1,0 0 0,0 0 0,-1-1 0,1 1 1,0 0-1,-1 0 0,1 0 0,0 0 1,-1 0-1,1 0 0,-1 0 0,0 0 1,1 0-1,-1 0 0,0 0 0,0 0 1,1 0-1,-1 0 0,0 0 0,0 0 1,0 0-1,0 2 0,-2 42-3427,-1-41 372,-4-4-1783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29.846"/>
    </inkml:context>
    <inkml:brush xml:id="br0">
      <inkml:brushProperty name="width" value="0.025" units="cm"/>
      <inkml:brushProperty name="height" value="0.025" units="cm"/>
    </inkml:brush>
  </inkml:definitions>
  <inkml:trace contextRef="#ctx0" brushRef="#br0">1 1 11787,'0'0'6278,"66"43"-18642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0.484"/>
    </inkml:context>
    <inkml:brush xml:id="br0">
      <inkml:brushProperty name="width" value="0.025" units="cm"/>
      <inkml:brushProperty name="height" value="0.025" units="cm"/>
    </inkml:brush>
  </inkml:definitions>
  <inkml:trace contextRef="#ctx0" brushRef="#br0">116 134 10954,'0'0'7437,"-8"-3"-5772,-28-12-576,34 15-983,0 0-1,0-1 0,0 1 1,-1 0-1,1 0 0,0 1 1,0-1-1,0 0 0,0 1 0,0-1 1,0 1-1,0-1 0,0 1 1,0 0-1,0 0 0,1 0 1,-1 0-1,0 0 0,0 0 1,1 1-1,-1-1 0,1 1 1,-1-1-1,1 1 0,0-1 1,-1 1-1,1 0 0,0 0 0,0-1 1,-1 4-1,0-1 54,0 0 0,-1 0 0,2 1 0,-1-1 0,0 1 0,1 0 0,0-1 0,0 1 0,0 0 0,1 0 0,0 6 0,0-9-154,1-1 0,0 0 0,-1 0 0,1 0 0,0 0 0,0 1 0,0-1 0,0 0 0,0 0 0,0-1 0,0 1-1,0 0 1,0 0 0,0 0 0,1-1 0,-1 1 0,0-1 0,0 1 0,1-1 0,-1 1 0,1-1 0,-1 0 0,0 1 0,1-1 0,-1 0 0,0 0 0,1 0-1,-1 0 1,1 0 0,-1-1 0,3 0 0,46-9 163,-36 2-288,0-1 1,0 0-1,-1-1 1,-1 0-1,0-1 0,0 0 1,-1-1-1,0 0 1,-1-1-1,0 0 0,-1 0 1,-1-1-1,0-1 1,11-28-1,-19 31 426,-10 21-220,-13 21-77,17-21 48,0 0 0,2 0 0,-1 1 0,1 0 1,0 0-1,1 0 0,0 0 0,1 1 0,0-1 1,0 1-1,1-1 0,1 1 0,0 13 0,0-22-52,1 0-1,-1 0 0,1 0 0,-1 0 0,1 0 1,0 0-1,-1 0 0,1-1 0,0 1 1,0 0-1,1 0 0,-1-1 0,0 1 1,1 0-1,-1-1 0,0 1 0,1-1 0,0 0 1,-1 0-1,1 1 0,3 0 0,-1 0 16,1 0 0,0 0 0,0-1-1,0 0 1,0 0 0,0 0 0,0 0-1,9-1 1,-4 0 11,0-1 0,1 0 0,-1 0 0,0-1 0,0 0 0,0-1 0,-1 0 0,15-7 0,-11 2-57,-1 0-1,0-1 1,19-19 0,-27 24 19,0 1 0,-1-1-1,0 1 1,0-1 0,0 0 0,-1-1 0,1 1 0,-1 0 0,0-1 0,0 1 0,0-1 0,-1 0 0,1 1-1,-1-1 1,0-5 0,-1 9 10,-1 1-1,1-1 0,-1 0 1,1 1-1,-1-1 0,1 1 1,-1-1-1,1 1 0,-1-1 1,0 1-1,1-1 1,-1 1-1,0 0 0,1-1 1,-1 1-1,0 0 0,0 0 1,1-1-1,-1 1 0,0 0 1,0 0-1,1 0 0,-1 0 1,0 0-1,0 0 0,0 0 1,1 0-1,-1 0 1,0 0-1,0 1 0,1-1 1,-1 0-1,0 1 0,0-1 1,1 0-1,-1 1 0,-1 0 1,-29 11 126,-21 25 566,49-34-640,0 0 0,-1 0-1,1 1 1,1-1 0,-1 1-1,0-1 1,1 1-1,0 0 1,0 0 0,0 0-1,-3 8 1,5-11-54,0 0 1,0 0-1,0 0 0,0-1 1,1 1-1,-1 0 0,0 0 1,0 0-1,0 0 0,1 0 1,-1-1-1,0 1 1,1 0-1,-1 0 0,1 0 1,-1-1-1,1 1 0,-1 0 1,1-1-1,0 1 0,-1 0 1,1-1-1,0 1 1,-1-1-1,1 1 0,0-1 1,0 0-1,0 1 0,-1-1 1,1 0-1,0 1 1,0-1-1,0 0 0,0 0 1,-1 0-1,1 0 0,0 1 1,2-2-1,41 3-33,-34-3-43,110-1-3224,-119 3 3323,0-1 1,0 0-1,1 1 0,-1-1 0,0 0 1,0 1-1,0-1 0,0 1 0,0 0 0,0-1 1,0 1-1,0 0 0,0 0 0,0-1 1,0 1-1,-1 0 0,1 0 0,0 0 0,0 0 1,-1 0-1,1 0 0,-1 0 0,1 1 0,-1-1 1,1 0-1,-1 0 0,0 0 0,0 0 1,1 1-1,-1 0 0,0 0 10,0 0 1,1-1-1,-1 1 1,1-1-1,-1 1 0,1 0 1,-1-1-1,1 1 1,0-1-1,0 1 0,0-1 1,0 0-1,0 1 1,0-1-1,0 0 1,0 0-1,1 0 0,-1 1 1,0-1-1,1-1 1,-1 1-1,1 0 0,-1 0 1,1 0-1,-1-1 1,1 1-1,0-1 0,-1 1 1,4-1-1,12 0-77,-1-1 1,1-1-1,-1 0 0,0-1 0,28-10 0,-27 8-232,0 0 0,1 1-1,0 1 1,25-1 0,-43 5 362,1-1 1,0 1-1,-1-1 1,1 1-1,-1 0 0,1-1 1,-1 1-1,1 0 1,-1-1-1,1 1 1,-1 0-1,0 0 1,1 0-1,-1-1 1,0 1-1,0 0 1,1 0-1,-1 0 0,0 0 1,0 0-1,0-1 1,0 1-1,0 0 1,-1 1-1,1 9-1971,6-25-18683</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1.114"/>
    </inkml:context>
    <inkml:brush xml:id="br0">
      <inkml:brushProperty name="width" value="0.025" units="cm"/>
      <inkml:brushProperty name="height" value="0.025" units="cm"/>
    </inkml:brush>
  </inkml:definitions>
  <inkml:trace contextRef="#ctx0" brushRef="#br0">44 0 18770,'-2'17'800,"1"0"1,-2 0-1,0 0 1,-10 27 0,8-31-530,1 1 0,0-1 0,2 0 0,-1 1 0,2 0 1,-1-1-1,2 1 0,1 15 0,-1-28-243,0 0 0,0 0-1,0 1 1,1-1 0,-1 0 0,0 1-1,1-1 1,-1 0 0,1 0-1,0 0 1,-1 0 0,1 1 0,0-1-1,-1 0 1,1 0 0,0 0-1,0 0 1,0-1 0,0 1 0,0 0-1,0 0 1,0-1 0,0 1 0,3 1-1,-2-2 90,1 1-1,-1-1 1,1 0-1,0 0 1,-1 1-1,1-2 1,-1 1-1,1 0 1,-1 0-1,1-1 1,4-1-1,3-1 180,-1-1 0,1-1-1,-1 1 1,0-2 0,11-6-1,14-18 50,0-1 0,-2-2 0,38-49 0,-26 29-310,-48 61-1442,-27 46-3727,7-20-3737,9-16 1798</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1.603"/>
    </inkml:context>
    <inkml:brush xml:id="br0">
      <inkml:brushProperty name="width" value="0.025" units="cm"/>
      <inkml:brushProperty name="height" value="0.025" units="cm"/>
    </inkml:brush>
  </inkml:definitions>
  <inkml:trace contextRef="#ctx0" brushRef="#br0">45 224 10922,'0'0'8926,"8"-11"-6625,0 1-1869,37-54 2558,-43 60-2805,1 0-1,-1-1 1,0 1 0,-1 0 0,1-1 0,-1 1 0,0-1 0,0 1-1,0-1 1,0 0 0,-1 1 0,0-1 0,0 0 0,0 1-1,-2-9 1,1 12-188,1 0-1,-1 0 1,0 0-1,0 0 0,0 0 1,1 0-1,-1 0 1,0 1-1,0-1 0,0 0 1,-1 0-1,1 1 1,0-1-1,0 1 0,0-1 1,0 1-1,-1-1 1,1 1-1,0 0 0,0 0 1,-1-1-1,1 1 1,0 0-1,0 0 0,-1 0 1,1 1-1,0-1 1,0 0-1,-1 0 0,-1 1 1,0 0-41,-1-1 0,0 1 0,0 0 0,1 1 1,-1-1-1,0 0 0,1 1 0,0 0 0,-5 3 0,2 0 11,1 0 0,0 0 0,1 1 0,-1 0 0,1 0-1,0 0 1,-3 7 0,6-12 24,1 0 1,-1 0-1,1 0 1,-1 0-1,1 0 1,0 0-1,-1 1 0,1-1 1,0 0-1,0 0 1,0 1-1,0-1 1,0 0-1,0 0 0,0 0 1,0 1-1,0-1 1,1 0-1,-1 0 1,0 0-1,1 0 0,-1 1 1,1-1-1,0 0 1,-1 0-1,1 0 1,0 0-1,-1 0 0,1 0 1,0 0-1,0-1 1,0 1-1,0 0 1,0 0-1,0-1 0,0 1 1,0 0-1,0-1 1,0 1-1,0-1 1,0 0-1,1 1 0,-1-1 1,0 0-1,0 0 1,0 1-1,1-1 1,-1 0-1,2-1 0,33 5-1099,68-2 0,13 0-1064,-111-12 7314,1-32-3787,-9-22-323,-1 16-4306,12 60-3177,16 7 4490,-20-16 662,51 30-9041,-22-18 3336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1.961"/>
    </inkml:context>
    <inkml:brush xml:id="br0">
      <inkml:brushProperty name="width" value="0.025" units="cm"/>
      <inkml:brushProperty name="height" value="0.025" units="cm"/>
    </inkml:brush>
  </inkml:definitions>
  <inkml:trace contextRef="#ctx0" brushRef="#br0">116 34 8712,'0'0'14110,"-10"-7"-13785,-35-18-229,43 25-83,1-1-1,-1 1 0,0 0 0,0 0 1,0 0-1,0 0 0,0 0 0,0 0 0,1 0 1,-1 0-1,0 1 0,0-1 0,0 1 1,0-1-1,1 1 0,-1 0 0,0 0 1,1 0-1,-1 0 0,0 0 0,1 0 1,0 0-1,-1 0 0,1 1 0,0-1 1,-1 1-1,1-1 0,0 1 0,0-1 0,0 1 1,0 0-1,0-1 0,0 4 0,0-4 7,0 0-1,0 0 1,1 0-1,-1 1 1,0-1-1,1 0 1,-1 0-1,1 1 1,0-1-1,-1 0 1,1 1-1,0-1 1,0 0 0,0 1-1,0-1 1,0 0-1,0 1 1,0-1-1,0 0 1,1 1-1,-1-1 1,0 0-1,1 1 1,-1-1-1,1 0 1,-1 0-1,1 0 1,0 1-1,0-1 1,-1 0-1,1 0 1,0 0-1,0 0 1,0 0-1,0 0 1,0-1-1,0 1 1,1 0-1,-1 0 1,0-1-1,0 1 1,3 0-1,14 0 79,0 0 0,0-1-1,0-1 1,0-1 0,0-1-1,0 0 1,0-1 0,-1-1 0,20-8-1,17-4-1,-53 17-105,0 0 0,0-1 0,0 1 0,0 0 0,1 0 0,-1-1 0,0 1 0,0 0 0,1 1 0,-1-1 0,0 0 0,0 0 0,0 0 0,1 1 0,-1-1 0,0 0 0,0 1 0,0-1 0,0 1 0,0 0 0,0-1 0,0 1 0,0 0 0,0-1 0,0 1 0,0 0 0,0 0 0,0 0 0,-1 0 0,1 0 0,0 0 0,-1 0 0,1 0 0,-1 0 0,1 0 0,-1 1 0,1 0 0,0 0 17,-1 0 0,1-1 0,0 1 0,0 0 0,0-1 0,0 1 0,0-1 0,0 1 0,1-1 0,-1 0 0,0 0 0,1 1 0,-1-1 0,1 0-1,-1 0 1,1 0 0,0 0 0,-1-1 0,1 1 0,0 0 0,0-1 0,-1 1 0,4 0 0,8 0-241,0-1 0,1 0 0,19-3 0,36-13-4692,-31 2-327</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2.840"/>
    </inkml:context>
    <inkml:brush xml:id="br0">
      <inkml:brushProperty name="width" value="0.025" units="cm"/>
      <inkml:brushProperty name="height" value="0.025" units="cm"/>
    </inkml:brush>
  </inkml:definitions>
  <inkml:trace contextRef="#ctx0" brushRef="#br0">65 198 9129,'0'0'3235,"-9"4"-924,0-1-1551,6-2-492,-1 0 1,1 0 0,0 1-1,0-1 1,0 0 0,0 1 0,0 0-1,0 0 1,1 0 0,-1 0 0,0 0-1,1 0 1,-4 5 0,6-7-236,0 1 1,-1-1 0,1 0-1,0 0 1,0 1-1,0-1 1,-1 0 0,1 1-1,0-1 1,0 0-1,0 1 1,0-1 0,0 0-1,0 1 1,0-1-1,-1 0 1,1 1-1,0-1 1,0 1 0,0-1-1,1 0 1,-1 1-1,0-1 1,0 0 0,0 1-1,0-1 1,0 0-1,0 1 1,0-1 0,1 0-1,-1 1 1,0-1-1,0 0 1,0 0 0,1 1-1,-1-1 1,0 0-1,0 1 1,1-1-1,-1 0 1,0 0 0,1 0-1,-1 1 1,0-1-1,0 0 1,1 0 0,-1 0-1,1 0 1,28 5 505,32-9-349,-47-1-179,-1 0 0,0 0 0,0-1 0,0-1 0,-1 0 0,0-1 0,-1 0 0,1-1 0,-2 0 0,16-17 0,-13 13 67,-2 0-1,0-1 1,-1-1 0,0 0-1,-1 0 1,0-1 0,11-33-1,-21 46 1066,-7 8-945,-7 9-295,9-9 225,0 1-1,1 1 0,0-1 0,0 1 1,1 0-1,0 0 0,0 1 1,0-1-1,1 1 0,0 0 0,1 0 1,0 0-1,0 0 0,1 0 0,0 0 1,0 0-1,1 1 0,0 12 1,1-20-128,0 1 1,0 0 0,-1 0 0,1 0 0,1-1-1,-1 1 1,0 0 0,0-1 0,1 1 0,-1-1-1,0 0 1,1 1 0,0-1 0,-1 0 0,1 0 0,0 0-1,-1 0 1,1 0 0,0 0 0,0 0 0,0-1-1,0 1 1,0-1 0,0 0 0,0 1 0,0-1-1,0 0 1,0 0 0,0 0 0,0 0 0,3-1-1,3 1-29,-1-1 0,1 0 0,-1 0-1,1-1 1,-1 0 0,1 0 0,7-4-1,0-3 37,1 0-1,-1-2 0,-1 0 0,0 0 1,13-15-1,-29 27 387,0-1-391,1 1 0,0-1 1,0 0-1,0 1 0,0-1 0,0 0 1,0 1-1,1-1 0,-1 1 1,0-1-1,0 1 0,0 0 0,0-1 1,1 1-1,-1 0 0,0 0 0,0-1 1,1 1-1,-1 0 0,1 0 1,-1 0-1,1 0 0,-1 0 0,1 0 1,-1 0-1,1 0 0,0 0 1,-1 2-1,2-2-31,1 0 0,-1 0 0,0-1 0,0 1 0,1 0 0,-1 0 0,0-1 0,1 1 0,-1-1 0,1 0 0,-1 1 0,0-1 0,1 0 0,-1 0 0,1 1 0,-1-1 0,1 0 0,-1-1 0,3 1 0,44-1-933,-41 1 683,35-3-970,-25 1 1030,0 1 0,-1 1 1,30 2-1,-44-1 324,1 0 0,-1 0 0,0 0 0,1 0 0,-1 0 0,0 0 0,0 1 0,0-1 1,0 1-1,0-1 0,0 1 0,1 2 0,-1-2-49,0 0 1,1 0-1,-1 0 0,0 0 1,1 0-1,-1 0 0,1-1 1,0 1-1,-1-1 0,6 2 1,3-1-38,0-1 0,0 1 0,0-2 0,0 1 0,0-2 0,0 1 0,0-2 0,0 1 0,14-5 0,10-4-764,49-23 0,-53 21 390,-31 11 334,1 1 1,-1 0 0,1 0-1,-1-1 1,1 1-1,-1 0 1,1 0 0,-1 0-1,1 0 1,-1 0-1,0 0 1,1 0-1,-1 0 1,1 0 0,-1 0-1,1 0 1,-1 0-1,1 0 1,-1 0 0,1 0-1,-1 0 1,1 0-1,-1 1 1,1-1 0,-1 0-1,1 0 1,-1 1-1,0-1 1,1 0 0,-1 1-1,0-1 1,1 1-1,2 18-37,-15 40 628,6-36-531,2 11-161,2 0 1,2 59-1,2-52-373,-5 50-1,2-86 566,0 0-1,0 1 1,0-1 0,-1 0-1,1 0 1,-1 0 0,-1 0-1,-4 8 1,4-9 202,0 0-1,1-1 1,-2 1-1,1-1 1,0 0-1,-1 0 1,1 0-1,-1 0 1,0-1 0,0 1-1,0-1 1,0 0-1,0 0 1,-1 0-1,1-1 1,-1 0-1,1 0 1,-1 0-1,1 0 1,-1-1 0,0 1-1,1-1 1,-1 0-1,1-1 1,-10-1-1,11 1-158,0-1-1,0 1 0,0-1 0,0 1 1,0-1-1,0 0 0,1-1 1,-1 1-1,1 0 0,-1-1 0,1 1 1,0-1-1,0 0 0,0 0 0,0 1 1,1-1-1,-1-1 0,1 1 1,-1 0-1,0-4 0,-17-68 55,19 75-167,-3-15-93,1 0 0,0 0 0,1 0-1,1-1 1,0 1 0,1 0-1,1 0 1,4-18 0,-5 27-199,2 0 0,-1-1 0,1 1 0,-1 0 0,2 0 0,-1 1 0,1-1 0,-1 1 0,2-1 0,-1 1 0,0 0 0,1 1 0,0-1 0,0 1 0,1 0 0,-1 0 0,1 1 0,0-1-1,-1 1 1,13-4 0,62-16-6573,-36 12 240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3.231"/>
    </inkml:context>
    <inkml:brush xml:id="br0">
      <inkml:brushProperty name="width" value="0.025" units="cm"/>
      <inkml:brushProperty name="height" value="0.025" units="cm"/>
    </inkml:brush>
  </inkml:definitions>
  <inkml:trace contextRef="#ctx0" brushRef="#br0">91 27 16432,'0'0'10164,"-9"-4"-10031,-29-16-154,37 20 13,0-1 0,0 1-1,0 0 1,0-1 0,0 1 0,-1 0-1,1 0 1,0-1 0,0 1 0,0 0 0,-1 0-1,1 0 1,0 1 0,0-1 0,-1 0 0,1 0-1,0 1 1,0-1 0,0 1 0,0-1 0,0 1-1,0-1 1,0 1 0,0 0 0,0-1-1,0 1 1,0 0 0,0 0 0,0 0 0,0 0-1,0-1 1,1 1 0,-1 0 0,0 1 0,1-1-1,-1 2 1,0-1-146,0-1-1,0 1 1,1 0 0,-1 0 0,1 0-1,0-1 1,-1 1 0,1 0-1,0 0 1,0 0 0,0 0-1,0 0 1,0-1 0,1 1-1,-1 0 1,1 0 0,-1 0-1,1 0 1,0-1 0,1 4-1,4 1-544,0 0 0,1-1 0,0 0-1,0 0 1,0-1 0,1 0 0,-1 0 0,1 0-1,0-1 1,10 3 0,26 12-962,-6 8 5509,-38-26-3675,1 0-1,-1 0 0,0 1 1,0-1-1,1 0 0,-1 0 0,0 0 1,0 1-1,0-1 0,1 0 1,-1 1-1,0-1 0,0 0 0,0 0 1,0 1-1,0-1 0,0 0 1,1 1-1,-1-1 0,0 0 0,0 1 1,0-1-1,0 0 0,0 1 1,0-1-1,0 0 0,0 0 0,-1 1 1,1-1-1,0 0 0,0 1 1,0-1-1,0 0 0,0 1 1,0-1-1,-1 0 0,1 0 0,0 1 1,0-1-1,-1 1 0,-15 6 2421,-22-2-761,24-3-1899,-39 0 394,23-9-7260,20 0-1641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3.560"/>
    </inkml:context>
    <inkml:brush xml:id="br0">
      <inkml:brushProperty name="width" value="0.025" units="cm"/>
      <inkml:brushProperty name="height" value="0.025" units="cm"/>
    </inkml:brush>
  </inkml:definitions>
  <inkml:trace contextRef="#ctx0" brushRef="#br0">1 1 17745,'0'0'8872,"62"18"-8423,-28-10-321,5-5-513,1-3-2081,-1 0-3011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5.325"/>
    </inkml:context>
    <inkml:brush xml:id="br0">
      <inkml:brushProperty name="width" value="0.025" units="cm"/>
      <inkml:brushProperty name="height" value="0.025" units="cm"/>
    </inkml:brush>
  </inkml:definitions>
  <inkml:trace contextRef="#ctx0" brushRef="#br0">7 154 17809,'0'0'1035,"0"8"-255,-2 11-439,-3 85 1624,6-96-1797,-1 1 1,1 0 0,0 0 0,1-1-1,0 1 1,0-1 0,1 1 0,0-1-1,7 13 1,-10-20-134,0 0 0,1 0 0,-1 0 0,1 0 0,-1 0 0,1 0 0,0 0 0,-1-1 0,1 1 0,0 0 1,-1 0-1,1-1 0,0 1 0,0-1 0,0 1 0,0 0 0,0-1 0,0 0 0,0 1 0,-1-1 0,1 0 0,2 1 0,-2-1-4,0-1-1,-1 1 1,1-1 0,-1 1-1,1-1 1,0 0-1,-1 1 1,1-1 0,-1 1-1,1-1 1,-1 0-1,0 0 1,1 1 0,-1-1-1,0 0 1,1 0-1,-1 1 1,0-1 0,0 0-1,0 0 1,0-1-1,3-53 493,-3 50-587,0-5-129,0 1 1,0-1-1,-2 1 0,1-1 1,-1 1-1,0-1 0,-1 1 1,0 0-1,-1 0 0,-7-13 1,14 26-524,-1 0 392,1 0 0,-1 0 0,1 0 0,0 0 0,0 0 0,0-1-1,1 1 1,-1-1 0,1 0 0,0 0 0,0 0 0,0-1 0,0 1 0,1-1 0,-1 0 0,6 2 0,4 0-355,1-1 1,-1 0-1,0-1 0,1-1 1,0 0-1,21-2 0,-29 1 714,0-1-1,1 0 1,-1 0-1,0 0 1,0-1-1,0 0 1,-1-1-1,1 1 1,0-1-1,-1-1 1,0 1-1,0-1 1,0 0-1,11-10 1,-16 14 129,-1-1 0,1 0 0,0 1 0,0-1 0,-1 0 0,1 0 0,0 0 0,-1 0 0,1 1 0,-1-1 0,1 0 1,-1 0-1,0 0 0,1 0 0,-1 0 0,0 0 0,0 0 0,0 0 0,1 0 0,-1 0 0,0 0 0,0-1 0,-1 0 1,1 2-25,-1-1 0,1 0 1,-1 1-1,1-1 1,-1 0-1,0 1 0,1-1 1,-1 1-1,0-1 1,0 1-1,1 0 0,-1-1 1,0 1-1,0 0 1,0-1-1,1 1 0,-1 0 1,0 0-1,0 0 1,0 0-1,-1-1 0,-2 1-35,0 0-1,1 0 1,-1 0-1,0 1 1,0-1-1,0 1 0,0 0 1,0 0-1,1 0 1,-1 0-1,-5 4 0,2 0-15,1 0 0,-1 1-1,1 0 1,1 0-1,-1 1 1,1 0-1,0 0 1,0 0-1,1 1 1,0-1 0,0 1-1,1 0 1,0 0-1,0 0 1,1 0-1,-2 15 1,4-22-75,0 0 0,1 0 0,-1 0 0,0 0 0,1 0 0,-1 0 0,1 0 1,-1-1-1,1 1 0,-1 0 0,1 0 0,-1 0 0,1-1 0,0 1 0,-1 0 0,1-1 0,0 1 0,0 0 0,0-1 1,-1 1-1,1-1 0,0 0 0,0 1 0,0-1 0,0 0 0,0 1 0,0-1 0,0 0 0,0 0 0,0 0 1,0 0-1,0 0 0,0 0 0,0 0 0,0 0 0,0 0 0,0 0 0,0 0 0,0-1 0,0 1 0,-1 0 0,2-1 1,44-16 649,-34 8-844,1-1 0,-2-1-1,0 0 1,0-1-1,-1 0 1,0-1-1,-1 0 1,0 0-1,11-26 1,-20 42 167,0-1 1,0 1-1,0-1 1,0 1-1,1-1 0,-1 1 1,1 0-1,0-1 1,0 0-1,0 1 0,0-1 1,0 1-1,0-1 0,1 0 1,-1 0-1,1 0 1,0 0-1,-1 0 0,1 0 1,3 2-1,-3-3 20,1 0 0,-1 0 0,1 0 1,-1 0-1,1-1 0,-1 1 0,1-1 0,-1 0 0,1 1 0,0-1 0,-1-1 0,1 1 1,-1 0-1,1 0 0,-1-1 0,6-1 0,0-1 26,1-1 1,-1 0-1,0 0 1,0 0-1,0-1 1,0 0-1,-1-1 1,0 0-1,0 0 1,9-11-1,-10 9-33,1-1 0,-2 0 0,1 0 0,-2 0 0,1-1 0,-1 0 0,0 1 0,-1-1 0,0-1 0,-1 1 0,0 0 0,-1-1 0,0 1 0,0-1 0,-1 1 0,-2-15 0,2 25-4,0-1-1,0 1 0,0 0 0,0-1 1,1 1-1,-1-1 0,0 1 0,0-1 1,0 1-1,0-1 0,-1 1 0,1 0 1,0-1-1,0 1 0,0-1 0,0 1 1,0-1-1,0 1 0,-1 0 0,1-1 1,0 1-1,0-1 0,-1 1 0,1 0 1,0-1-1,0 1 0,-1 0 0,1 0 1,0-1-1,-1 1 0,1 0 0,-1 0 1,1-1-1,0 1 0,-1 0 1,1 0-1,-1 0 0,1 0 0,0-1 1,-1 1-1,1 0 0,-1 0 0,1 0 1,-1 0-1,1 0 0,-1 0 0,1 0 1,0 0-1,-1 0 0,1 1 0,-1-1 1,1 0-1,-1 0 0,1 0 0,0 0 1,-1 1-1,1-1 0,-1 0 0,1 1 1,-2 0-16,0 1-1,1-1 1,-1 1 0,0 0 0,1-1-1,0 1 1,-1 0 0,1 0 0,0 0-1,-1 4 1,-7 16 143,2 1 0,1 1-1,1-1 1,0 1 0,2 0 0,1-1 0,1 1-1,1 1 1,4 26 0,-4-48-104,1 0 0,0-1 0,0 0 0,0 1 0,0-1 0,0 0 0,0 1 0,1-1-1,-1 0 1,1 0 0,0 0 0,0 0 0,-1 0 0,1-1 0,0 1 0,1 0 0,-1-1 0,0 0 0,0 1 0,1-1 0,-1 0 0,4 1 0,-4-1 18,-1-1-1,1 0 1,-1 1 0,1-1 0,0 0 0,-1 0 0,1 0-1,-1 0 1,1 0 0,0-1 0,-1 1 0,1 0 0,-1-1 0,1 1-1,-1-1 1,1 0 0,-1 1 0,1-1 0,-1 0 0,0 0-1,1 0 1,-1 0 0,0 0 0,0 0 0,1 0 0,-1 0 0,0-1-1,0 1 1,-1 0 0,1-1 0,0 1 0,0-1 0,-1 1-1,1-1 1,0 1 0,0-3 0,1-4 6,-1 0 0,1 1 0,-1-1 0,-1 0 0,1 0 0,-2-16 0,1 22-93,-1-1 1,1 1 0,0-1-1,-1 1 1,1-1-1,-1 1 1,0-1 0,0 1-1,0-1 1,0 1 0,0 0-1,0 0 1,-1-1 0,1 1-1,-1 0 1,0 0 0,1 1-1,-1-1 1,0 0 0,0 0-1,0 1 1,0-1 0,0 1-1,-1 0 1,-1-1 0,3 1 36,1 1 0,0 0 0,0 0 0,-1 0 0,1 0 0,0 0 0,0 0 0,-1 0-1,1 0 1,0 0 0,0 0 0,-1 0 0,1 0 0,0 0 0,0 0 0,-1 0 0,1 0 0,0 0 0,0 0 0,-1 0 0,1 0 0,0 0 0,0 1 0,-1-1 0,1 0 0,0 0 0,0 0 0,0 0 0,-1 0 0,1 1 0,0-1 0,0 0 0,0 0 0,0 0 0,-1 1 0,1-1 0,0 0 0,0 0 0,0 1 0,1 13-260,0-12 245,0 1-1,0-1 1,0 0 0,0 1 0,0-1 0,0 0 0,1 0 0,-1 0-1,1 0 1,-1 0 0,5 3 0,6 1 43,1-1 1,0 0-1,0-1 1,0 0-1,1-1 1,-1-1-1,1 0 1,-1-1-1,1 0 1,0-1-1,0 0 1,-1-2-1,1 1 1,-1-1-1,1-1 1,-1-1-1,0 0 1,0 0-1,18-10 1,-29 13 6,0 0 0,0-1 0,0 1 1,0 0-1,0-1 0,0 0 1,0 1-1,0-1 0,-1 0 1,1 0-1,-1 0 0,1 0 0,-1 0 1,0 0-1,0-1 0,1-2 1,-3 5-19,-1 0 0,1 0 1,-1 0-1,1 0 1,-1 1-1,1-1 0,-1 0 1,1 1-1,0 0 1,-1-1-1,1 1 0,0 0 1,-1-1-1,1 1 1,0 0-1,-2 1 0,-2 4 85,0 0-1,0 1 1,0-1-1,1 1 0,0 0 1,1 0-1,-1 0 1,1 1-1,1-1 1,-1 1-1,1-1 0,1 1 1,-1 0-1,1 0 1,0 9-1,2-16-61,-1 0 0,1 0 0,0 0 0,-1 1 0,1-1 0,0 0 0,-1 0 0,1 0 0,0 0-1,0-1 1,0 1 0,0 0 0,0 0 0,0 0 0,0-1 0,0 1 0,0-1 0,1 1 0,-1-1 0,0 1 0,0-1 0,0 0 0,1 1 0,-1-1 0,0 0 0,0 0 0,1 0-1,-1 0 1,0 0 0,1 0 0,-1 0 0,0-1 0,0 1 0,2-1 0,49-7 407,-26-1-420,-1-1-1,28-14 0,-32 13-212,1 1-1,0 1 1,31-8-1,-53 17 200,1 0-1,-1 0 1,1-1 0,-1 1-1,1 0 1,-1 0-1,1 0 1,0 0 0,-1 0-1,1 0 1,-1 0-1,1 0 1,-1 0-1,1 0 1,-1 0 0,1 0-1,0 0 1,-1 0-1,1 0 1,-1 1-1,1-1 1,-1 0 0,1 0-1,-1 1 1,1-1-1,-1 0 1,1 1 0,-1-1-1,0 1 1,1-1-1,-1 0 1,1 1-1,-1-1 1,0 1 0,1-1-1,-1 1 1,0-1-1,0 1 1,0-1-1,1 1 1,-1-1 0,0 1-1,0-1 1,0 1-1,0 0 1,0-1 0,0 1-1,0-1 1,0 1-1,0-1 1,0 1-1,0 0 1,0-1 0,0 1-1,-1-1 1,1 2-1,0-2 27,-1 1 0,1 0 0,0 0 1,0 0-1,0 0 0,0 0 0,0 0 0,0 0 0,0 0 0,0 0 0,0 0 0,1-1 0,-1 1 0,0 0 0,0 0 0,1 0 0,-1 0 0,1 0 0,-1-1 0,1 1 0,-1 0 0,1 0 0,-1-1 0,1 1 0,0 0 0,-1-1 0,1 1 1,0-1-1,0 1 0,-1-1 0,1 1 0,0-1 0,0 1 0,0-1 0,0 0 0,1 1 0,6 0 40,1 0 0,0-1 1,-1 0-1,1-1 0,-1 1 0,1-2 0,-1 1 1,16-6-1,-13 4-495,-1 1-1,2 0 1,21-2 0,-33 4 391,1 0 0,0 0 1,-1 0-1,1 1 0,0-1 1,-1 0-1,1 0 0,0 1 0,-1-1 1,1 0-1,0 1 0,-1-1 1,1 0-1,-1 1 0,1-1 1,-1 1-1,1-1 0,-1 1 0,1-1 1,-1 1-1,0-1 0,1 1 1,-1 0-1,0-1 0,1 1 1,-1 0-1,0-1 0,0 1 0,1 0 1,-1-1-1,0 1 0,0 0 1,0 0-1,0 30-2827,-1-20-4418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5.339"/>
    </inkml:context>
    <inkml:brush xml:id="br0">
      <inkml:brushProperty name="width" value="0.025" units="cm"/>
      <inkml:brushProperty name="height" value="0.025" units="cm"/>
    </inkml:brush>
  </inkml:definitions>
  <inkml:trace contextRef="#ctx0" brushRef="#br0">1 40 14125,'0'0'9503,"7"-6"-7699,-5 5-1697,38-23 2104,-37 22-2136,0 1 0,0 0 1,0 0-1,0 0 0,0 0 1,0 1-1,0-1 0,0 1 0,1 0 1,-1 0-1,0 0 0,0 0 0,0 0 1,0 1-1,0-1 0,1 1 1,2 1-1,-5-1-73,0 0 1,0 0-1,0 0 0,0-1 0,0 1 1,0 0-1,-1 0 0,1 0 1,0 1-1,-1-1 0,1 0 1,0 0-1,-1 0 0,1 0 1,-1 1-1,0-1 0,1 0 1,-1 0-1,0 1 0,0-1 1,0 0-1,0 0 0,0 1 1,0-1-1,0 0 0,0 0 0,-1 1 1,1-1-1,0 0 0,-1 0 1,1 1-1,-1-1 0,1 0 1,-1 0-1,0 0 0,0 0 1,-1 1-1,-28 42 134,-42 26 56,114-84-250,-40 13 37,1 0 1,-1 0-1,0 0 1,1 0-1,-1 1 1,0-1-1,1 1 1,-1-1-1,1 1 1,-1 0-1,1 0 1,-1 0-1,0 1 1,1-1-1,-1 0 1,4 2-1,-4-1 7,-1 0 0,0 0 0,0 1-1,1-1 1,-1 0 0,0 1 0,0-1 0,0 1 0,-1-1-1,1 1 1,0-1 0,-1 1 0,1 0 0,-1-1 0,1 1-1,-1 0 1,0-1 0,1 1 0,-1 0 0,0 0-1,0-1 1,0 1 0,-1 1 0,1 2 57,0-1 1,0 0-1,0 0 0,-1 0 0,0 0 1,0 0-1,0 0 0,0 0 1,0 0-1,-1-1 0,0 1 1,0 0-1,0-1 0,0 1 1,0-1-1,-1 0 0,0 0 1,1 0-1,-1 0 0,0 0 1,-1-1-1,1 1 0,0-1 1,-1 0-1,1 0 0,-1 0 0,0 0 1,1-1-1,-1 1 0,0-1 1,0 0-1,0 0 0,0-1 1,-7 1-1,10-17-7474,6 6-566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6.594"/>
    </inkml:context>
    <inkml:brush xml:id="br0">
      <inkml:brushProperty name="width" value="0.025" units="cm"/>
      <inkml:brushProperty name="height" value="0.025" units="cm"/>
    </inkml:brush>
  </inkml:definitions>
  <inkml:trace contextRef="#ctx0" brushRef="#br0">0 72 12556,'0'-2'309,"1"0"-1,-1 0 1,0 0 0,1 0-1,-1 0 1,1 0 0,-1 0-1,1 0 1,0 0 0,0 1-1,0-1 1,0 0 0,0 1 0,0-1-1,0 1 1,0-1 0,1 1-1,1-2 1,1 0-59,0 0 0,1 0 1,-1 1-1,0-1 0,1 1 0,-1 0 0,7-1 0,2-1 19,1 1-1,0 1 1,0 0-1,20 0 1,-33 2-267,1 0 1,-1 0 0,0 0-1,0 0 1,0 0 0,1 0-1,-1 1 1,0-1 0,0 0 0,0 1-1,1-1 1,-1 1 0,0-1-1,0 1 1,0-1 0,0 1-1,0 0 1,0 0 0,0 0-1,0-1 1,0 1 0,-1 0-1,1 0 1,0 0 0,0 0 0,-1 0-1,1 1 1,0 1 15,0 0 0,-1 0-1,1 0 1,-1-1 0,0 1 0,0 0 0,0 0 0,0 0-1,0 0 1,-1 0 0,0 3 0,-2 6 95,-1-1 0,0 1 0,-1-1 0,-10 17 0,-5 0 8,15-23-86,1 0 1,-1 1 0,1-1 0,0 1 0,1 0 0,-1 0 0,1 0 0,0 0-1,1 0 1,0 1 0,0-1 0,-2 11 0,5-16-33,-1-1 0,1 1 0,0-1-1,-1 1 1,1-1 0,0 1 0,0-1 0,-1 0 0,1 1 0,0-1-1,0 0 1,0 0 0,-1 1 0,1-1 0,0 0 0,0 0 0,0 0 0,0 0-1,0 0 1,-1 0 0,1 0 0,0 0 0,0-1 0,0 1 0,0 0-1,-1 0 1,1-1 0,1 0 0,26-7 176,-1-3-254,0-2 0,46-30 1,-62 36 57,-1 0-1,0-1 1,-1 0 0,1-1 0,-2 0 0,1 0 0,-1-1 0,-1 0 0,9-15-1,-11 15 233,-11 22-248,-11 27-58,16-36 126,0 0 1,0 0-1,0 0 0,1 0 0,-1 1 0,1-1 0,0 0 0,0 0 1,0 0-1,0 1 0,0-1 0,1 0 0,0 0 0,-1 0 1,1 0-1,0 0 0,0 0 0,3 5 0,-1-6 57,-1 0-1,1 0 1,0 0 0,0-1-1,-1 1 1,1-1-1,0 0 1,0 1 0,1-1-1,-1-1 1,0 1-1,0 0 1,0-1 0,1 0-1,-1 1 1,0-1-1,6-1 1,0 0-32,-1 0 1,0-1-1,-1 0 0,1 0 1,0-1-1,-1 0 0,1 0 1,-1-1-1,0 0 1,0 0-1,0 0 0,-1-1 1,7-6-1,-8 7-28,0 0 0,0-1 1,0 1-1,-1-1 0,0 0 1,0 0-1,0-1 0,-1 1 0,0-1 1,0 0-1,0 1 0,0-1 0,-1-1 1,0 1-1,-1 0 0,2-12 0,-20 44-491,15-20 454,0-1-1,0 1 1,0 1-1,1-1 1,0 0-1,0 0 1,1 0-1,0 1 1,0-1 0,0 0-1,1 1 1,1 8-1,-1-13 32,0 1 0,0 0 0,1-1-1,-1 1 1,1-1 0,-1 1 0,1-1 0,0 0 0,0 0-1,0 0 1,0 0 0,0 0 0,0 0 0,1 0 0,-1-1-1,1 1 1,-1-1 0,1 1 0,-1-1 0,1 0 0,0 0-1,0-1 1,0 1 0,-1 0 0,1-1 0,0 0 0,0 0-1,4 0 1,-1 1 23,0-1-1,-1 0 1,1-1-1,0 1 1,-1-1-1,1 0 1,-1-1-1,1 1 1,-1-1-1,1 0 1,-1-1-1,0 1 1,0-1-1,0 0 1,-1 0-1,1-1 1,-1 1-1,1-1 1,-1 0-1,0 0 1,-1 0-1,1-1 1,-1 1-1,0-1 1,0 0-1,0 0 1,-1 0-1,1 0 1,-1-1-1,0 1 1,-1 0-1,0-1 1,1 1-1,-2-1 0,1-9 1,0 14-55,-1 1 0,0-1 0,0 0 0,0 1 1,0-1-1,0 1 0,0-1 0,0 1 0,0-1 0,0 1 0,0-1 1,0 0-1,-1 1 0,1-1 0,0 1 0,0-1 0,0 1 0,-1-1 0,1 1 1,0-1-1,-1 1 0,1 0 0,0-1 0,-1 1 0,1-1 0,-1 1 1,1 0-1,0-1 0,-1 1 0,1 0 0,-1-1 0,1 1 0,-1 0 0,1 0 1,-2-1-1,-14 10-288,15-8 289,1-1 1,-1 0-1,1 1 1,-1-1-1,1 0 1,-1 1-1,1-1 1,0 1-1,-1-1 1,1 1-1,-1-1 1,1 1-1,0-1 1,-1 1-1,1 0 1,0-1 0,0 1-1,-1-1 1,1 1-1,0 0 1,0-1-1,0 1 1,0-1-1,0 1 1,0 0-1,0-1 1,0 1-1,0 0 1,0-1-1,0 1 1,0-1-1,1 1 1,-1 0-1,0-1 1,0 1-1,1-1 1,-1 1 0,0-1-1,1 1 1,-1-1-1,0 1 1,1-1-1,-1 1 1,1-1-1,-1 1 1,1-1-1,-1 0 1,1 1-1,-1-1 1,1 0-1,-1 1 1,1-1-1,0 0 1,-1 0-1,1 1 1,-1-1 0,1 0-1,0 0 1,-1 0-1,1 0 1,0 0-1,-1 0 1,1 0-1,-1 0 1,2 0-1,5-1-11,-1 1-1,1-1 1,0 0-1,-1-1 1,1 1 0,-1-2-1,1 1 1,-1 0-1,0-1 1,0 0-1,0-1 1,5-3-1,4-4-63,-1-1 0,-1 0 0,15-17 0,-51 101-352,6-11 1105,16-56-620,0-1 0,0 1 0,1 0 0,-1-1-1,1 1 1,0-1 0,1 1 0,-1-1 0,1 1 0,0 0 0,2 6 0,-2-9-52,0-1-1,0 0 1,-1 0 0,1 1 0,0-1-1,0 0 1,0 0 0,0 0 0,0 0-1,0 0 1,1 0 0,-1 0 0,0-1-1,0 1 1,1 0 0,-1-1 0,0 1-1,1-1 1,-1 1 0,0-1 0,1 0-1,-1 1 1,1-1 0,-1 0 0,1 0 0,-1 0-1,1 0 1,-1 0 0,0-1 0,1 1-1,-1 0 1,1-1 0,-1 1 0,0-1-1,1 1 1,-1-1 0,2-1 0,0 1-287,0-1 0,0 0 0,0 1 1,0-1-1,-1 0 0,1-1 0,0 1 1,-1 0-1,0-1 0,0 0 1,0 1-1,0-1 0,0 0 0,0 0 1,1-5-1,2-19-4631,-4-6-3272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6.964"/>
    </inkml:context>
    <inkml:brush xml:id="br0">
      <inkml:brushProperty name="width" value="0.025" units="cm"/>
      <inkml:brushProperty name="height" value="0.025" units="cm"/>
    </inkml:brush>
  </inkml:definitions>
  <inkml:trace contextRef="#ctx0" brushRef="#br0">0 0 13965,'0'0'10346,"7"48"-10218,9-42-64,4 1-416,10-1-1730,-5-3-865,7 3-2690,-7 0 2306,4 0-2723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7.293"/>
    </inkml:context>
    <inkml:brush xml:id="br0">
      <inkml:brushProperty name="width" value="0.025" units="cm"/>
      <inkml:brushProperty name="height" value="0.025" units="cm"/>
    </inkml:brush>
  </inkml:definitions>
  <inkml:trace contextRef="#ctx0" brushRef="#br0">114 0 9449,'0'0'12097,"-8"3"-10875,-6 2-934,5-3-114,1 0-1,-1 0 1,1 1-1,-1 1 1,1-1-1,0 1 1,1 1-1,-1-1 1,-9 9-1,16-12-236,1-1 0,0 0 0,0 1 0,0-1 0,0 1 0,0-1-1,0 0 1,0 1 0,0-1 0,1 1 0,-1-1 0,0 0-1,0 1 1,0-1 0,0 1 0,0-1 0,1 0 0,-1 1-1,0-1 1,0 0 0,1 1 0,-1-1 0,0 0 0,0 0 0,1 1-1,-1-1 1,0 0 0,1 0 0,-1 1 0,0-1 0,1 0-1,-1 0 1,1 0 0,-1 0 0,0 0 0,1 0 0,-1 1-1,1-1 1,-1 0 0,0 0 0,1 0 0,23 5-1410,-18-4 783,9 2-701,70 20-5642,-79-21 6895,0 0-1,0 0 0,0 1 0,0 0 0,0 0 1,-1 1-1,1 0 0,-1-1 0,0 2 0,7 6 0,-11-10 461,0 0 0,0 1 0,-1-1-1,1 0 1,0 0 0,-1 1 0,1-1-1,-1 1 1,1-1 0,-1 0 0,1 1-1,-1-1 1,0 1 0,0-1 0,0 1-1,0-1 1,0 1 0,0-1-1,0 1 1,0-1 0,-1 0 0,1 1-1,-1 1 1,-1 0 101,1 0 1,-1-1-1,0 1 0,0 0 0,0-1 0,0 1 1,0-1-1,-1 0 0,-4 4 0,-5 3 650,-1-2 0,1 0-1,-21 8 1,28-12-929,-1-1 0,1-1 0,0 1 0,-1-1-1,1 0 1,-1 0 0,1 0 0,-8-1 0,12 0-221,0 0 0,0 0 1,0 0-1,0 0 0,0-1 1,0 1-1,1 0 0,-1 0 0,0-1 1,0 1-1,0-1 0,1 1 1,-1-1-1,0 1 0,0-1 1,1 1-1,-1-1 0,0 0 0,1 1 1,-1-1-1,0-1 0,0 0-232,1 0 1,0 1-1,-1-1 0,1 0 0,0 1 0,0-1 1,0 0-1,0 1 0,0-1 0,1 0 0,-1 1 1,0-1-1,1 0 0,-1 1 0,1-1 0,1-2 1,11-17-5639,5-1-2232</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7.648"/>
    </inkml:context>
    <inkml:brush xml:id="br0">
      <inkml:brushProperty name="width" value="0.025" units="cm"/>
      <inkml:brushProperty name="height" value="0.025" units="cm"/>
    </inkml:brush>
  </inkml:definitions>
  <inkml:trace contextRef="#ctx0" brushRef="#br0">81 230 15695,'0'0'8701,"-9"4"-8519,9-4-189,-8 4 118,0-1 1,1 1-1,0 1 0,-13 9 0,18-13-80,1 0 0,-1 0 0,0 1 0,1-1 0,-1 1 0,1 0-1,0-1 1,-1 1 0,1 0 0,0 0 0,0-1 0,0 1 0,1 0 0,-1 0-1,0 0 1,1 0 0,-1 0 0,1 0 0,-1 1 0,1-1 0,0 0 0,0 0-1,0 0 1,0 0 0,1 0 0,-1 0 0,0 0 0,1 0 0,0 1 0,-1-1-1,2 1 1,0 0-16,0-1-1,0 0 0,1 0 0,-1 0 0,1-1 0,-1 1 0,1-1 0,-1 1 1,1-1-1,0 0 0,0 0 0,-1 0 0,1 0 0,0 0 0,0-1 1,0 1-1,0-1 0,5 0 0,2 1 31,0-1-1,1 0 1,-1-1-1,16-2 1,-15-1-62,0 0 1,0 0 0,-1-1 0,0-1 0,0 0 0,0 0 0,-1-1-1,1 0 1,-2 0 0,1-1 0,-1 0 0,-1-1 0,12-16 0,-9 12-25,-1 0 0,-1-1 0,0 0 0,-1-1 0,0 0 0,-1 0 0,-1 0 0,-1-1 0,4-19 0,-7 32 29,-1 0 0,1 0-1,-1 0 1,0 0 0,0-1 0,0 1-1,0 0 1,0 0 0,-1 0 0,0 0-1,1 0 1,-1 0 0,0 0-1,-1 0 1,1 0 0,0 0 0,-1 1-1,-3-6 1,2 6-2,1 1 0,0-1-1,-1 1 1,1 0 0,-1 0 0,1 0-1,-1 0 1,0 1 0,1-1 0,-1 0-1,0 1 1,0 0 0,1 0 0,-1 0 0,0 0-1,0 0 1,1 1 0,-1-1 0,0 1-1,1-1 1,-1 1 0,-3 2 0,-5 1 13,2 0 0,-1 1 0,0 0 0,1 1 0,0 0 0,0 0 1,1 1-1,-11 11 0,13-13 46,0 1 1,1-1-1,0 2 0,0-1 1,1 0-1,0 1 0,0 0 1,0 0-1,1 0 0,0 0 1,1 0-1,-4 13 1,6-18-68,0 1 1,1-1 0,-1 0-1,0 1 1,1-1 0,0 0-1,-1 1 1,1-1 0,0 0-1,0 0 1,0 1 0,1-1-1,-1 0 1,0 0 0,1-1-1,-1 1 1,1 0-1,0 0 1,-1-1 0,1 1-1,0-1 1,0 1 0,0-1-1,0 0 1,0 0 0,1 0-1,-1 0 1,0 0 0,0 0-1,1-1 1,4 1 0,13 4-1182,0-1 0,39 3 0,-27-4-1248,-14-1 1365,-3 0 148,0 0-1,0 1 1,-1 0-1,18 7 1,-29-8 1083,0-1-1,1 1 1,-1 0-1,0 0 1,0 0 0,0 1-1,0-1 1,0 1-1,2 2 1,-3-2 333,0-1-1,-1 0 1,0 1-1,1-1 1,-1 1 0,0-1-1,0 1 1,0-1-1,-1 1 1,1 0 0,-1-1-1,1 1 1,-1 5-1,-5 14 940,2-13-2411,2-1-4233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7.991"/>
    </inkml:context>
    <inkml:brush xml:id="br0">
      <inkml:brushProperty name="width" value="0.025" units="cm"/>
      <inkml:brushProperty name="height" value="0.025" units="cm"/>
    </inkml:brush>
  </inkml:definitions>
  <inkml:trace contextRef="#ctx0" brushRef="#br0">35 0 18834,'0'0'1537,"-15"52"-1120,6-23-65,4 3-160,3-1-160,2-1 0,0-3-32,0-6-1217,0-3-1730,-3-7-3331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8.413"/>
    </inkml:context>
    <inkml:brush xml:id="br0">
      <inkml:brushProperty name="width" value="0.025" units="cm"/>
      <inkml:brushProperty name="height" value="0.025" units="cm"/>
    </inkml:brush>
  </inkml:definitions>
  <inkml:trace contextRef="#ctx0" brushRef="#br0">1 86 12780,'0'0'1575,"12"-8"731,4-2-1684,-1 0 1,2 2-1,-1 0 0,1 1 1,1 0-1,32-7 0,52 2 1504,-95 11-2049,0 0-1,0 1 1,0 1 0,0-1 0,0 1 0,1 0 0,-1 1 0,-1 0 0,1 0 0,0 0 0,12 7-1,-17-8-67,0 0 0,-1-1 0,1 1-1,0 1 1,-1-1 0,1 0 0,-1 0-1,0 0 1,1 1 0,-1-1 0,0 1-1,0-1 1,0 1 0,0 0 0,0-1-1,0 1 1,0 0 0,0 0 0,-1-1-1,1 1 1,-1 0 0,1 0-1,-1 0 1,0 0 0,0 0 0,0 0-1,0-1 1,0 1 0,0 0 0,0 0-1,-1 0 1,1 0 0,-1 0 0,1 0-1,-1-1 1,0 1 0,0 0 0,0 0-1,0-1 1,0 1 0,0-1 0,-2 2-1,-6 7 279,0-1-1,-1 0 1,-1-1-1,1 0 0,-15 8 1,-8 6 186,34-16-1050,12-1 130,22 2-461,-24-5 304,5 2-26,0 1-1,0 0 0,0 2 0,18 9 0,-31-15 616,0 1 0,0 0 0,-1 0 0,1 0 0,0 0 0,-1 0-1,0 1 1,1-1 0,-1 1 0,0-1 0,0 1 0,3 5 0,-5-6 87,1 0 1,-1 0 0,0-1 0,0 1-1,0 0 1,0 0 0,0 0-1,0-1 1,0 1 0,0 0-1,-1 0 1,1-1 0,-1 1-1,1 0 1,-1-1 0,0 1 0,0 0-1,1-1 1,-1 1 0,0-1-1,-1 1 1,1-1 0,0 0-1,0 1 1,0-1 0,-2 1-1,-5 5 349,0-1 0,-1-1 0,1 1 0,-1-1 0,0-1-1,-1 1 1,1-2 0,-1 1 0,-12 2 0,6-2-209,0-1 0,-1 0 0,1-1 0,-34-1 0,50-1-303,-1 0 0,0 0-1,1 0 1,-1 0-1,1 0 1,-1 0 0,0 0-1,1 0 1,-1-1-1,1 1 1,-1 0 0,1 0-1,-1-1 1,0 1-1,1 0 1,-1-1 0,1 1-1,-1 0 1,1-1-1,0 1 1,-1-1 0,1 1-1,-1-1 1,1 1-1,0-1 1,-1 1 0,1-1-1,0 1 1,0-1-1,-1 0 1,1 1 0,0-1-1,0 1 1,0-1-1,0 0 1,0 1 0,0-1-1,0 1 1,0-1-1,0 0 1,0 1 0,0-1-1,0 0 1,0 1-1,0-1 1,1 1 0,-1-1-1,0 0 1,2-2-731,-1-1-1,1 1 1,-1 0 0,1 0 0,0 0 0,0 0 0,0 1 0,4-5 0,22-18-7880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8.743"/>
    </inkml:context>
    <inkml:brush xml:id="br0">
      <inkml:brushProperty name="width" value="0.025" units="cm"/>
      <inkml:brushProperty name="height" value="0.025" units="cm"/>
    </inkml:brush>
  </inkml:definitions>
  <inkml:trace contextRef="#ctx0" brushRef="#br0">41 0 18129,'0'0'3011,"-21"58"-1922,10-32-192,6 0-321,1 0-447,4-1-97,0-3 0,0-4-801,7-5-1345,4-5-1089,2-7-2947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9.088"/>
    </inkml:context>
    <inkml:brush xml:id="br0">
      <inkml:brushProperty name="width" value="0.025" units="cm"/>
      <inkml:brushProperty name="height" value="0.025" units="cm"/>
    </inkml:brush>
  </inkml:definitions>
  <inkml:trace contextRef="#ctx0" brushRef="#br0">259 46 13741,'0'0'8232,"-41"63"-7688,27-37-191,6 3-129,3-2-128,0 2-32,5-3-64,0 0 0,0-5 0,0 0-929,-2-5-256,-7-7-993,2-3-2242,-9-6-1442</inkml:trace>
  <inkml:trace contextRef="#ctx0" brushRef="#br0" timeOffset="1">9 131 8712,'-2'-10'1596,"0"-1"-1297,1 3 570,-1 0 0,1 0-1,1 0 1,-1 0 0,2-9 0,-1 14-676,0 1 0,1 0 0,-1 0 0,1 0 0,0 0 1,-1 0-1,1 0 0,0 0 0,0 0 0,0 0 0,0 0 0,0 1 0,1-1 0,-1 0 0,1 1 0,-1-1 0,1 1 1,-1-1-1,1 1 0,0 0 0,0 0 0,0 0 0,-1 0 0,1 0 0,0 0 0,4-1 0,8-1-71,0 1 0,1 1-1,-1 0 1,0 1 0,0 0 0,1 1-1,-1 1 1,0 0 0,0 1-1,0 1 1,-1 0 0,1 1 0,-1 0-1,0 1 1,0 0 0,-1 1-1,1 1 1,-2 0 0,19 16 0,-28-22-59,0 0-1,0-1 1,-1 1 0,1 0 0,-1 0 0,0 0 0,1 0 0,-1 0 0,0 1 0,0-1 0,-1 0 0,1 0 0,0 1 0,-1-1 0,1 0 0,-1 1 0,0-1 0,0 1 0,0-1 0,0 1 0,0-1 0,0 0 0,-1 1 0,1-1 0,-1 0 0,1 1 0,-1-1 0,0 0 0,0 0 0,0 1 0,0-1 0,-3 3 0,1-2-232,1 0 1,-1 0-1,0 0 0,0-1 1,0 1-1,0-1 0,0 0 1,0 0-1,-1 0 1,-6 3-1,-24 1-8873</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9.463"/>
    </inkml:context>
    <inkml:brush xml:id="br0">
      <inkml:brushProperty name="width" value="0.025" units="cm"/>
      <inkml:brushProperty name="height" value="0.025" units="cm"/>
    </inkml:brush>
  </inkml:definitions>
  <inkml:trace contextRef="#ctx0" brushRef="#br0">0 123 10218,'0'0'13613,"63"-4"-11628,-38-2-992,0-1-672,3-1-257,1 3-449,-4 1-2113,-6 0-2050,5 3-7944</inkml:trace>
  <inkml:trace contextRef="#ctx0" brushRef="#br0" timeOffset="1">407 0 17200,'0'0'5670,"0"59"-5863,0-31 33,0-1-160,-3 0-705,3-3-1025,-6-6-3235,3-7-4516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39.805"/>
    </inkml:context>
    <inkml:brush xml:id="br0">
      <inkml:brushProperty name="width" value="0.025" units="cm"/>
      <inkml:brushProperty name="height" value="0.025" units="cm"/>
    </inkml:brush>
  </inkml:definitions>
  <inkml:trace contextRef="#ctx0" brushRef="#br0">1 50 13805,'0'0'7148,"8"-8"-5749,-4 4-1309,0 0 1,0 0-1,1 1 1,-1 0-1,1-1 1,0 2-1,0-1 0,1 0 1,-1 1-1,0 0 1,1 0-1,-1 1 1,1 0-1,-1 0 1,1 0-1,0 0 1,8 1-1,-13 0-89,17-1 25,1 1-1,-1 1 1,1 1-1,33 7 1,-48-8-24,0 0 0,0 1 0,0-1 1,0 1-1,0 0 0,-1 0 0,1 0 0,-1 0 0,1 1 1,-1-1-1,0 1 0,0 0 0,0 0 0,0 0 1,-1 0-1,1 1 0,-1-1 0,0 1 0,0-1 0,0 1 1,0 0-1,-1 0 0,1 0 0,-1 0 0,0 0 1,-1 0-1,1 0 0,0 5 0,-1 4 228,-1 1 0,0 0 0,-1-1 0,0 1 1,-1-1-1,-1 1 0,0-1 0,0 0 0,-2-1 0,1 1 0,-2-1 0,-12 19 0,15-25-44,-1 0 0,0 0 0,0 0 0,0-1 0,-1 0-1,0 0 1,0 0 0,-1-1 0,1 1 0,-13 4 0,14-7-133,0 0 1,0-1-1,0 1 0,-1-1 0,1-1 1,0 1-1,-1-1 0,1 0 1,-1 0-1,1 0 0,0-1 0,-1 0 1,1 0-1,0 0 0,0-1 1,-9-3-1,10 3-183,1 0 0,0 1 1,0-2-1,0 1 0,0 0 0,0 0 0,0-1 1,1 0-1,-1 1 0,1-1 0,-3-4 0,-8-24-3982,10 6-1915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6.061"/>
    </inkml:context>
    <inkml:brush xml:id="br0">
      <inkml:brushProperty name="width" value="0.025" units="cm"/>
      <inkml:brushProperty name="height" value="0.025" units="cm"/>
    </inkml:brush>
  </inkml:definitions>
  <inkml:trace contextRef="#ctx0" brushRef="#br0">132 88 4612,'8'-10'6903,"3"-4"-5494,-2 3-328,-1 0 1,1 0 0,0 1-1,13-11 1,-22 22-1040,0-1 1,0 0-1,0 1 1,0-1-1,-1 0 0,1 1 1,0-1-1,0 0 0,0 1 1,0-1-1,0 1 1,0-1-1,0 0 0,0 1 1,0-1-1,0 1 1,0-1-1,1 0 0,-1 1 1,0-1-1,0 0 0,0 1 1,0-1-1,1 0 1,-1 1-1,0-1 0,0 0 1,1 1-1,-1-1 1,0 0-1,0 0 0,1 1 1,-1-1-1,0 0 0,1 0 1,-1 0-1,0 1 1,1-1-1,-1 0 0,0 0 1,1 0-1,-1 0 0,1 0 1,-1 0-1,0 0 1,1 0-1,-1 0 0,1 0 1,-1 0-1,0 0 1,1 0-1,-1 0 0,0 0 1,1 0-1,-1 0 0,1 0 1,-1 0-1,0-1 1,1 1-1,-1 0 0,0 0 1,1 0-1,-1-1 1,0 1-1,0 0 0,1 0 1,-1-1-1,-7 33 808,-14 18-572,-3 0 1,-57 88 0,33-59-347,43-70-173,-11 17-294,2-14-3370,7-11-1850</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40.574"/>
    </inkml:context>
    <inkml:brush xml:id="br0">
      <inkml:brushProperty name="width" value="0.025" units="cm"/>
      <inkml:brushProperty name="height" value="0.025" units="cm"/>
    </inkml:brush>
  </inkml:definitions>
  <inkml:trace contextRef="#ctx0" brushRef="#br0">27 1 15246,'0'0'5205,"-4"10"-4847,-1 1-267,1 1-1,1 0 1,0 0-1,1 1 1,-2 13 0,4-23-65,-1-1 0,1 0 0,0 1 0,0-1 0,0 0 1,0 1-1,0-1 0,0 0 0,1 0 0,-1 1 1,1-1-1,0 0 0,0 0 0,-1 0 0,1 0 1,1 0-1,-1 0 0,0 0 0,0 0 0,1 0 1,-1 0-1,1-1 0,-1 1 0,1 0 0,0-1 1,0 1-1,0-1 0,0 0 0,0 0 0,0 0 1,0 0-1,0 0 0,0 0 0,0-1 0,1 1 1,-1 0-1,0-1 0,0 0 0,1 0 0,3 0 1,1 0 173,1-1 1,-1 0 0,0-1 0,0 0 0,0 0 0,0 0-1,0-1 1,0 0 0,-1-1 0,1 1 0,-1-1 0,0 0-1,6-6 1,-5 4-142,1 1 0,-1 0 0,1 1 0,0-1 0,0 1 0,0 1 0,11-3 0,-18 5-69,-1 1 0,1 0 1,-1 0-1,1 0 0,0 0 0,-1-1 1,1 1-1,-1 0 0,1 0 1,0 0-1,-1 0 0,1 1 1,-1-1-1,1 0 0,0 0 0,-1 0 1,1 0-1,-1 1 0,1-1 1,-1 0-1,1 0 0,-1 1 0,1-1 1,-1 0-1,1 1 0,-1-1 1,1 1-1,-1-1 0,1 1 1,-1-1-1,0 0 0,1 1 0,-1 0 1,1 0-1,2 25 9,1 5 548,-3-30-501,-1 0 0,1 0 0,-1 0 1,1 0-1,-1 0 0,1 0 0,0-1 0,-1 1 1,1 0-1,0 0 0,0-1 0,-1 1 1,1-1-1,0 1 0,0 0 0,0-1 0,0 0 1,0 1-1,0-1 0,0 0 0,0 1 0,0-1 1,0 0-1,0 0 0,0 0 0,0 0 1,2 0-1,8-1 30,1-1 0,-1-1 0,1 0 0,-1-1 0,0 0 0,0-1 0,-1 0 0,11-7 0,28-11-1534,-3 5-2326,1 4-5650,-13 6-2535</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40.963"/>
    </inkml:context>
    <inkml:brush xml:id="br0">
      <inkml:brushProperty name="width" value="0.025" units="cm"/>
      <inkml:brushProperty name="height" value="0.025" units="cm"/>
    </inkml:brush>
  </inkml:definitions>
  <inkml:trace contextRef="#ctx0" brushRef="#br0">135 147 6086,'0'0'13282,"-10"-4"-10416,7 3-2753,-6-2 251,1 0-1,-1 0 1,0 1-1,1 0 1,-1 0-1,0 1 1,0 0-1,0 1 0,-10 1 1,18-1-366,-1 1-1,1 0 1,0 0 0,-1-1 0,1 1 0,0 0-1,0 0 1,-1 0 0,1 1 0,0-1-1,0 0 1,0 0 0,0 1 0,1-1 0,-1 0-1,0 1 1,1-1 0,-1 1 0,0-1-1,1 1 1,0-1 0,-1 1 0,1-1 0,0 4-1,-1-4 15,1 0 0,0 0 0,0 0 0,0 1 0,0-1 0,0 0 0,0 0 0,0 0 0,0 0 0,0 0 0,0 1 0,0-1 0,1 0 0,-1 0 0,1 0 0,-1 0 0,1 0 0,-1 0 0,1 0 0,-1 0 0,1 0 0,0 0 0,0 0 0,-1-1 0,1 1 0,0 0 0,0 0 0,0-1 0,0 1 0,0 0 0,0-1 0,0 1 0,1 0 0,6-1 52,0 1-1,-1-2 0,1 1 0,0-1 1,0 0-1,-1 0 0,1-1 0,-1 0 1,1 0-1,-1-1 0,0 0 0,0 0 1,0-1-1,0 0 0,-1 0 1,0 0-1,1-1 0,6-7 0,-7 6-25,0 0 0,0 0 0,0-1 0,-1 1 0,0-1 0,-1 0 0,1-1 0,-1 1 0,-1-1 0,1 0 0,-1 0 0,-1 0 0,1 0 0,-2-1-1,1 1 1,0-14 0,-2 22-38,-1-1-1,0 1 1,1 0-1,-1 0 1,1 0-1,-1 0 1,0 0-1,1 0 1,-1 0-1,0 0 1,1 0-1,-1 0 1,0 0-1,1 0 1,-1 0-1,1 1 1,-1-1-1,0 0 1,1 0-1,-1 1 0,1-1 1,-1 0-1,1 1 1,-1-1-1,1 1 1,-1-1-1,1 0 1,-1 1-1,1-1 1,-1 2-1,-2 1-4,0 1 0,0 0 0,1 0-1,0 0 1,-1 0 0,1 1 0,1-1 0,-1 0-1,1 1 1,-1-1 0,1 1 0,1 0 0,-1-1-1,0 1 1,1 0 0,0-1 0,1 10 0,0-11-194,0 0 1,0 0-1,0 0 0,0 0 1,1 0-1,-1-1 1,1 1-1,0 0 1,-1-1-1,1 0 1,0 1-1,0-1 1,1 0-1,-1 0 1,0 0-1,1 0 1,-1 0-1,1-1 1,0 1-1,0-1 1,-1 0-1,1 0 1,0 0-1,0 0 1,0 0-1,0 0 1,0-1-1,4 1 0,34 0-4915,8-1-4495</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41.600"/>
    </inkml:context>
    <inkml:brush xml:id="br0">
      <inkml:brushProperty name="width" value="0.025" units="cm"/>
      <inkml:brushProperty name="height" value="0.025" units="cm"/>
    </inkml:brush>
  </inkml:definitions>
  <inkml:trace contextRef="#ctx0" brushRef="#br0">8 32 12172,'0'0'9929,"-1"9"-9449,-5 98 2073,6-92-2301,0-1 1,1 0-1,1 0 0,0 1 1,1-1-1,6 17 0,-8-30-206,-1 1 0,1-1 0,0 1 0,0-1 0,-1 0 0,1 1 0,0-1 0,0 0-1,0 0 1,0 0 0,0 0 0,0 0 0,1 0 0,-1 0 0,0 0 0,1 0 0,-1 0 0,0-1 0,1 1 0,-1 0 0,1-1 0,-1 1 0,3-1-1,-1 0 100,1 0 0,-1 0 0,0 0-1,0 0 1,1-1 0,-1 0-1,0 0 1,0 0 0,0 0 0,5-3-1,5-2 118,-1-2 0,-1 0 0,1 0 0,9-10 0,-5 1-203,0-1-1,-1-1 1,-1 0-1,-1 0 1,-1-2 0,0 1-1,15-42 1,-12 29-496,-14 29 61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42.120"/>
    </inkml:context>
    <inkml:brush xml:id="br0">
      <inkml:brushProperty name="width" value="0.025" units="cm"/>
      <inkml:brushProperty name="height" value="0.025" units="cm"/>
    </inkml:brush>
  </inkml:definitions>
  <inkml:trace contextRef="#ctx0" brushRef="#br0">1 1 16752,'0'0'7751,"14"49"-7014,-9-24-449,-3 0-192,5-1-32,-1 1-64,-3-4-32,-1-3-1153,3-3-897,-5-5-736,0-6-2115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42.515"/>
    </inkml:context>
    <inkml:brush xml:id="br0">
      <inkml:brushProperty name="width" value="0.025" units="cm"/>
      <inkml:brushProperty name="height" value="0.025" units="cm"/>
    </inkml:brush>
  </inkml:definitions>
  <inkml:trace contextRef="#ctx0" brushRef="#br0">1 94 11691,'0'0'5451,"4"-10"-3012,-3 6-2274,1-1 1,-1 1-1,1 0 0,1 0 1,-1 1-1,0-1 0,1 0 0,0 1 1,0-1-1,0 1 0,0 0 0,0 0 1,1 0-1,-1 1 0,1-1 0,0 1 1,0-1-1,0 1 0,0 1 1,0-1-1,0 1 0,0-1 0,8 0 1,7-2-46,-1 0 1,1 2-1,0 1 1,0 0-1,0 1 1,0 1-1,-1 0 1,1 2-1,0 0 1,-1 2-1,0 0 1,0 0-1,31 15 1,-47-19-121,0 0 0,0 1 0,0-1 0,0 0 0,0 0 0,0 1 0,0-1 0,-1 1 0,1 0 0,0-1 0,-1 1 0,0 0 0,1 0 0,-1 0 0,0 0 0,0 0 0,0 0 0,0 0 0,-1 1 0,1-1 0,0 0 1,-1 0-1,0 1 0,1-1 0,-1 3 0,-1-2 27,1-1 0,-1 0 1,0 1-1,0-1 0,0 0 1,-1 1-1,1-1 0,0 0 1,-1 0-1,0 0 0,1 0 1,-1-1-1,0 1 0,0 0 1,0-1-1,0 1 0,0-1 1,0 1-1,0-1 0,-1 0 1,1 0-1,-4 1 0,-7 2 239,0 0-1,0-1 0,-26 2 0,1 0-896,2 5-3429,30-7-392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42.857"/>
    </inkml:context>
    <inkml:brush xml:id="br0">
      <inkml:brushProperty name="width" value="0.025" units="cm"/>
      <inkml:brushProperty name="height" value="0.025" units="cm"/>
    </inkml:brush>
  </inkml:definitions>
  <inkml:trace contextRef="#ctx0" brushRef="#br0">49 0 16784,'0'0'8488,"-20"58"-7880,11-30-63,2 3-97,-2 1 1,8-5-257,-1 1-64,2-5-64,0-4-32,0-1 0,0-7-1153,3-4-1505,8-7-1923,0 0-5412</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45.048"/>
    </inkml:context>
    <inkml:brush xml:id="br0">
      <inkml:brushProperty name="width" value="0.025" units="cm"/>
      <inkml:brushProperty name="height" value="0.025" units="cm"/>
    </inkml:brush>
  </inkml:definitions>
  <inkml:trace contextRef="#ctx0" brushRef="#br0">0 0 18834,'0'0'7879,"23"25"-14253,-21-14-833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45.374"/>
    </inkml:context>
    <inkml:brush xml:id="br0">
      <inkml:brushProperty name="width" value="0.025" units="cm"/>
      <inkml:brushProperty name="height" value="0.025" units="cm"/>
    </inkml:brush>
  </inkml:definitions>
  <inkml:trace contextRef="#ctx0" brushRef="#br0">1 1 13741,'0'0'12075,"17"18"-13292,-6-18-2626,3-8-6055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49.375"/>
    </inkml:context>
    <inkml:brush xml:id="br0">
      <inkml:brushProperty name="width" value="0.025" units="cm"/>
      <inkml:brushProperty name="height" value="0.025" units="cm"/>
    </inkml:brush>
  </inkml:definitions>
  <inkml:trace contextRef="#ctx0" brushRef="#br0">1 13 12460,'0'0'10778,"12"2"-9176,12 2-1135,0-2 1,0-1-1,0-1 1,33-4 0,-40 2-504,22-5-310,-1 2 0,1 2 0,50 3 0,-86 0 58,-1 0 0,1 0 0,0 1-1,-1 0 1,1-1 0,0 1 0,-1 0 0,1 0 0,-1 0 0,0 0 0,1 1 0,-1-1 0,4 4 0,1 5-3449,-5 4-3318,-2-6-1572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49.747"/>
    </inkml:context>
    <inkml:brush xml:id="br0">
      <inkml:brushProperty name="width" value="0.025" units="cm"/>
      <inkml:brushProperty name="height" value="0.025" units="cm"/>
    </inkml:brush>
  </inkml:definitions>
  <inkml:trace contextRef="#ctx0" brushRef="#br0">37 12 15150,'0'0'6342,"9"-3"-5818,4 0-387,0 1 0,0 0 1,1 1-1,-1 0 1,0 1-1,0 1 1,17 2-1,-24-2-120,0 0 0,0 1 0,-1 0 0,1 0 0,-1 0 1,1 0-1,-1 1 0,0 0 0,7 4 0,-10-5-21,0 0-1,1 0 1,-1 1 0,0-1 0,-1 0-1,1 1 1,0-1 0,-1 1 0,1 0-1,-1-1 1,0 1 0,0 0-1,0 0 1,0 0 0,0 0 0,-1 0-1,1 0 1,-1 0 0,0 4 0,-1 5 39,0-1 0,-1 1 0,0-1 0,-1 0 0,0 0 0,-1 0 0,-1 0 0,1-1 0,-2 1 0,1-1 0,-1 0 0,-1-1 0,-10 12 0,-12 12-202,-1-1 0,-39 32 0,41-43-1698,8-11-3327,7-8-5015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6.388"/>
    </inkml:context>
    <inkml:brush xml:id="br0">
      <inkml:brushProperty name="width" value="0.025" units="cm"/>
      <inkml:brushProperty name="height" value="0.025" units="cm"/>
    </inkml:brush>
  </inkml:definitions>
  <inkml:trace contextRef="#ctx0" brushRef="#br0">1 4 17104,'0'0'7271,"66"-4"-6374,-38 16-289,4-2-351,-1 5-225,1 0 0,-3 1-673,-1 4-1633,-5-2-929,-5-4-3619</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0.447"/>
    </inkml:context>
    <inkml:brush xml:id="br0">
      <inkml:brushProperty name="width" value="0.025" units="cm"/>
      <inkml:brushProperty name="height" value="0.025" units="cm"/>
    </inkml:brush>
  </inkml:definitions>
  <inkml:trace contextRef="#ctx0" brushRef="#br0">241 0 7399,'0'0'18167,"-8"13"-17959,-137 204 143,61-94-3318,81-121-2499,6-11 681,-3 7 4621,8-19-6461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0.775"/>
    </inkml:context>
    <inkml:brush xml:id="br0">
      <inkml:brushProperty name="width" value="0.025" units="cm"/>
      <inkml:brushProperty name="height" value="0.025" units="cm"/>
    </inkml:brush>
  </inkml:definitions>
  <inkml:trace contextRef="#ctx0" brushRef="#br0">0 46 7495,'0'0'8397,"3"-8"-5973,12-24-790,-15 32-1614,0 0 0,0-1 1,0 1-1,0 0 1,1-1-1,-1 1 1,0 0-1,0 0 1,0-1-1,1 1 1,-1 0-1,0 0 1,0-1-1,1 1 1,-1 0-1,0 0 1,1 0-1,-1-1 1,0 1-1,0 0 0,1 0 1,-1 0-1,0 0 1,1 0-1,-1 0 1,0 0-1,1 0 1,-1-1-1,0 1 1,1 0-1,-1 0 1,1 1-1,-1-1 1,0 0-1,1 0 1,-1 0-1,0 0 1,1 0-1,-1 0 1,0 0-1,0 0 0,1 1 1,-1-1-1,0 0 1,1 0-1,-1 1 1,0-1-1,0 0 1,1 0-1,-1 1 1,0-1-1,0 0 1,0 0-1,1 1 1,-1-1-1,0 0 1,0 1-1,0-1 0,9 22 168,-8-20-105,16 40 0,-2 1 1,-1 1-1,-3 0 0,-1 1 0,-3 0 0,3 52 0,-18-103-5774,-1 0 3818,-8-10-3733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1.165"/>
    </inkml:context>
    <inkml:brush xml:id="br0">
      <inkml:brushProperty name="width" value="0.025" units="cm"/>
      <inkml:brushProperty name="height" value="0.025" units="cm"/>
    </inkml:brush>
  </inkml:definitions>
  <inkml:trace contextRef="#ctx0" brushRef="#br0">0 5 10442,'0'0'9193,"48"-5"-7912,-17 10-320,3-2-545,5-2-320,4 2-32,-2-3-1377,-7 0-3235,-6 0-3428</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1.712"/>
    </inkml:context>
    <inkml:brush xml:id="br0">
      <inkml:brushProperty name="width" value="0.025" units="cm"/>
      <inkml:brushProperty name="height" value="0.025" units="cm"/>
    </inkml:brush>
  </inkml:definitions>
  <inkml:trace contextRef="#ctx0" brushRef="#br0">13 164 15663,'0'0'4500,"0"11"-3822,-12 256 5264,19-489-7042,28 233-470,-27-8 1552,-1-1-1,0-1 0,1 1 1,-1-1-1,0-1 0,1 1 0,0-1 1,-1 0-1,1-1 0,-1 0 0,0 0 1,1-1-1,-1 1 0,0-2 0,0 1 1,0-1-1,0 0 0,0-1 0,0 1 1,-1-1-1,0 0 0,0-1 1,6-5-1,-5 2 43,0 1 0,0-1 1,-1 0-1,0-1 0,-1 0 0,0 1 1,0-2-1,-1 1 0,0 0 0,-1-1 1,0 0-1,0 0 0,-1 0 0,-1 0 1,1 0-1,-1-16 0,-3 8-54,-3 14-51,-12 26-155,-11 47 49,9-19 166,11-34 183,2-1 1,0 1-1,1 0 1,1 1-1,0-1 0,-1 23 1,5-38-148,0-1 0,0 1 0,0-1 0,1 0 1,-1 1-1,0-1 0,0 0 0,0 1 0,1-1 0,-1 0 0,0 1 0,0-1 0,1 0 1,-1 1-1,0-1 0,1 0 0,-1 0 0,0 1 0,1-1 0,-1 0 0,1 0 0,-1 0 1,0 0-1,1 1 0,-1-1 0,1 0 0,-1 0 0,0 0 0,1 0 0,-1 0 0,1 0 1,-1 0-1,0 0 0,1 0 0,-1 0 0,1 0 0,-1-1 0,0 1 0,1 0 1,-1 0-1,1 0 0,-1 0 0,0-1 0,1 1 0,-1 0 0,0 0 0,1-1 0,-1 1 1,0 0-1,0-1 0,1 1 0,-1 0 0,0-1 0,1 0 0,20-15 280,-15 10-259,-1-1-1,0 1 0,0-1 0,0 0 1,-1-1-1,0 1 0,-1-1 0,1 1 0,2-13 1,-6 29-86,-1-1 0,2 1 1,-1 0-1,1-1 0,1 1 1,-1-1-1,1 0 0,1 1 1,0-1-1,0 0 0,0 0 0,7 10 1,-8-16 51,0 1 0,0 0 1,-1 0-1,1 0 0,-1 0 0,0 0 1,1 0-1,-1 0 0,-1 0 0,1 1 1,0 3-1,-1-6 7,-1 1 1,1-1-1,-1 0 1,1 1-1,-1-1 0,0 0 1,0 1-1,0-1 1,1 0-1,-1 0 1,0 0-1,-1 0 0,1 0 1,0 0-1,0 0 1,0 0-1,-1 0 1,1 0-1,0-1 0,-1 1 1,1 0-1,0-1 1,-1 1-1,1-1 1,-3 1-1,-14 5 308,1-1 0,-1-1-1,0 0 1,-1-1 0,-29 0 0,48-3-359,-1 0 0,1-1 1,0 1-1,-1 0 0,1-1 1,0 1-1,-1 0 0,1-1 1,0 1-1,0-1 1,-1 1-1,1-1 0,0 1 1,0 0-1,0-1 0,0 1 1,0-1-1,0 1 0,0-1 1,0 1-1,0-1 1,0 1-1,0-1 0,0 1 1,0-1-1,0 1 0,0-1 1,0 1-1,0-1 1,1 1-1,-1 0 0,0-1 1,0 1-1,0-1 0,1 1 1,-1 0-1,0-1 0,1 1 1,-1 0-1,0-1 1,1 1-1,-1 0 0,1-1 1,12-19-2542,18-12-5398,-12 13 1265</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2.604"/>
    </inkml:context>
    <inkml:brush xml:id="br0">
      <inkml:brushProperty name="width" value="0.025" units="cm"/>
      <inkml:brushProperty name="height" value="0.025" units="cm"/>
    </inkml:brush>
  </inkml:definitions>
  <inkml:trace contextRef="#ctx0" brushRef="#br0">26 282 13100,'0'0'9786,"8"1"-8639,0 0-897,1-1-1,-1 0 0,1-1 1,0 1-1,9-3 0,-16 2-214,1 1-1,-1 0 1,0-1-1,0 0 0,0 1 1,0-1-1,0 0 1,0 0-1,0 0 0,0 0 1,0 0-1,0 0 1,0-1-1,-1 1 0,1-1 1,0 1-1,-1-1 1,0 0-1,1 0 0,-1 1 1,0-1-1,0 0 1,0 0-1,0 0 0,0 0 1,0 0-1,0 0 1,-1-1-1,1 1 0,-1-4 1,0 6-37,0 0 0,0-1 0,0 1 0,0-1 1,0 1-1,0 0 0,0-1 0,0 1 0,0 0 0,0-1 1,0 1-1,0 0 0,-1-1 0,1 1 0,0 0 0,0-1 1,0 1-1,-1 0 0,1-1 0,0 1 0,0 0 0,-1 0 1,1-1-1,0 1 0,-1 0 0,1 0 0,0 0 0,-1 0 0,1-1 1,0 1-1,-1 0 0,1 0 0,0 0 0,-1 0 0,1 0 1,-1 0-1,-18 4-320,-15 15-388,22-8 602,1 1-1,1 1 1,-17 24 0,25-33 103,-1 1 1,0-1-1,1 0 1,0 1 0,0-1-1,1 1 1,-1 0 0,1-1-1,0 1 1,0 0-1,1 0 1,-1 0 0,1 0-1,0-1 1,0 1-1,1 0 1,1 7 0,-1-11 11,0 0 0,0 0 1,0 1-1,0-1 0,0 0 1,1 0-1,-1 0 1,0 0-1,1 0 0,-1 0 1,1 0-1,-1-1 0,1 1 1,0-1-1,-1 1 0,1-1 1,-1 1-1,1-1 1,0 0-1,-1 0 0,1 0 1,0 0-1,-1 0 0,1 0 1,0 0-1,-1-1 0,1 1 1,1-1-1,3 0 24,0 0-1,0 0 1,0-1-1,0 1 1,0-2-1,9-3 1,-8 0-109,0 1 0,0-1 0,0 0 1,-1 0-1,0-1 0,0 0 1,0 0-1,-1 0 0,0-1 0,-1 0 1,1 0-1,-2 0 0,1-1 0,-1 1 1,3-11-1,-19 51-249,10-28 336,1-1 0,0 1 0,1 0-1,-1 0 1,1-1 0,-1 1 0,1 0 0,0 0 0,1 0 0,-1 0 0,1 0-1,-1 1 1,1-1 0,1 0 0,-1 0 0,1 6 0,0-9-2,0-1 0,-1 1 0,1 0 0,0-1 0,-1 1 0,1 0 0,0-1 0,0 1 0,0-1 1,-1 1-1,1-1 0,0 1 0,0-1 0,0 0 0,0 1 0,0-1 0,0 0 0,0 0 0,0 0 0,0 0 1,0 0-1,0 0 0,0 0 0,-1 0 0,1 0 0,0 0 0,0 0 0,0-1 0,0 1 0,0 0 0,0-1 0,0 1 1,0-1-1,0 1 0,-1-1 0,2 0 0,32-19 115,-11-2-75,-1-1 0,0-1 0,-2-1 0,-1 0 0,-2-2 1,0 0-1,-1-1 0,-2 0 0,-1-1 0,18-61 0,-27 66 402,-13 30 72,-16 38-461,1 8 7,-26 82 0,42-109 102,1 2 1,1-1 0,1 1 0,-2 37-1,6-84-868,-2 1 0,0 0 0,-1 1 0,-1-1 0,-1 1 0,-11-26 0,5 12 1327,16 31-370,-1 0 0,1 0 1,-1 0-1,1 0 0,0 1 0,-1-1 0,1 1 1,0 0-1,-1 0 0,8 2 0,45 4 210,-5 0-879,-17-4-3004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2.958"/>
    </inkml:context>
    <inkml:brush xml:id="br0">
      <inkml:brushProperty name="width" value="0.025" units="cm"/>
      <inkml:brushProperty name="height" value="0.025" units="cm"/>
    </inkml:brush>
  </inkml:definitions>
  <inkml:trace contextRef="#ctx0" brushRef="#br0">1 1 11659,'0'0'5894,"46"0"-5958,-23 6-3396,4 3-2081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3.317"/>
    </inkml:context>
    <inkml:brush xml:id="br0">
      <inkml:brushProperty name="width" value="0.025" units="cm"/>
      <inkml:brushProperty name="height" value="0.025" units="cm"/>
    </inkml:brush>
  </inkml:definitions>
  <inkml:trace contextRef="#ctx0" brushRef="#br0">98 6 14958,'0'0'11056,"-7"-1"-10917,2 0-134,3 0-9,0 0 1,0 1 0,-1-1-1,1 1 1,0 0-1,-1-1 1,1 1-1,0 0 1,-1 0 0,1 1-1,0-1 1,-1 0-1,-2 2 1,4-2-70,1 0 1,-1 0-1,1 1 0,0-1 1,-1 0-1,1 1 0,0-1 1,-1 0-1,1 1 0,0-1 1,-1 1-1,1-1 0,0 0 0,0 1 1,0-1-1,-1 1 0,1-1 1,0 1-1,0-1 0,0 1 1,0-1-1,0 1 0,0-1 1,0 1-1,0-1 0,0 1 1,0-1-1,0 0 0,0 1 1,0-1-1,0 1 0,0-1 0,1 1 1,-1-1-1,0 1 0,0-1 1,1 1-1,-1-1 0,0 0 1,0 1-1,1-1 0,-1 0 1,0 1-1,1-1 0,-1 0 1,1 1-1,-1-1 0,0 0 1,1 1-1,20 14-1952,-15-12 1743,52 33-2328,-57-36 2724,1 1 0,-1 0 0,1 0 0,-1 0 0,0 0 0,1 0 0,-1 1 0,0-1 0,0 0 0,0 1 0,0-1 0,0 1 0,0-1 0,0 1 0,0-1 0,-1 1 0,1 0 0,0-1 0,-1 1 0,0 0 0,1-1 0,-1 1 0,0 0 0,0 0 0,0-1 0,0 1 0,0 0 0,0 0 0,-1-1 0,1 1 0,0 0 0,-2 1 1,0 0 144,-1 0 1,0-1-1,0 1 1,0-1-1,0 0 1,0 0-1,0 0 1,-1 0-1,1-1 1,0 1-1,-1-1 1,-6 2-1,-50 10 1122,53-11-1336,5-2-328,-22 3 1094,13-3-2319,8-5-5002,6-4 275</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3.681"/>
    </inkml:context>
    <inkml:brush xml:id="br0">
      <inkml:brushProperty name="width" value="0.025" units="cm"/>
      <inkml:brushProperty name="height" value="0.025" units="cm"/>
    </inkml:brush>
  </inkml:definitions>
  <inkml:trace contextRef="#ctx0" brushRef="#br0">45 0 11115,'0'0'12769,"-7"11"-11947,4-7-789,-1 2 109,0 1 1,0-1 0,0 1-1,1-1 1,0 1 0,1 0-1,-1 0 1,1 0 0,0 1-1,1-1 1,0 0 0,0 1-1,1-1 1,0 12 0,0-18-133,1 0 0,0 0 0,-1 0 0,1 0 0,0 0 0,-1 0-1,1-1 1,0 1 0,0 0 0,0 0 0,0-1 0,0 1 0,0-1 0,0 1 0,0-1 0,0 1 0,0-1 0,0 0 0,0 1 0,0-1 0,0 0 0,0 0 0,0 0 0,0 0 0,1 0 0,-1 0 0,0 0 0,0 0 0,0 0 0,1-1 0,36-8 257,-27 3-355,-1 0 0,0-1-1,0-1 1,13-12 0,-14 11 2,0 1 0,1 0 1,0 0-1,13-6 0,-23 20 176,1 1 0,-1-1 0,0 1 0,-1-1-1,-1 11 1,1-16-64,1 0 0,-1 0 0,1 1 0,0-1 0,0 0 0,0 1 0,-1-1 0,1 0 0,0 1-1,1-1 1,-1 0 0,0 0 0,0 1 0,1-1 0,-1 0 0,0 1 0,1-1 0,-1 0 0,1 0 0,0 0 0,-1 0-1,1 1 1,0-1 0,0 0 0,0 0 0,0 0 0,0-1 0,0 1 0,0 0 0,0 0 0,0 0 0,0-1-1,0 1 1,0-1 0,2 1 0,1 0 49,1 0 0,-1 0 0,1-1 0,-1 0 0,1 0-1,0 0 1,-1 0 0,1-1 0,7-2 0,26-12-480,-33 13 315,0-1 0,1 0-1,0 1 1,-1 0 0,1 1 0,0-1 0,9 0 0,-20 44-647,5-39-596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5.092"/>
    </inkml:context>
    <inkml:brush xml:id="br0">
      <inkml:brushProperty name="width" value="0.025" units="cm"/>
      <inkml:brushProperty name="height" value="0.025" units="cm"/>
    </inkml:brush>
  </inkml:definitions>
  <inkml:trace contextRef="#ctx0" brushRef="#br0">125 326 11627,'0'0'9390,"-9"-2"-8028,3 1-1267,1 0 0,-1 0 1,1 0-1,-1 1 1,0 0-1,1 0 1,-1 0-1,0 1 1,-8 2-1,12-2-80,-1 0-1,0 0 1,0 0 0,0 0 0,1 0-1,-1 1 1,0 0 0,1-1 0,-1 1-1,1 0 1,0 0 0,0 0-1,0 1 1,0-1 0,0 1 0,0-1-1,1 1 1,-1-1 0,1 1 0,-1 0-1,1 0 1,0-1 0,-1 6-1,2-8-6,1 0-1,-1 1 1,0-1-1,0 1 1,0-1-1,1 0 1,-1 1-1,0-1 0,0 0 1,1 0-1,-1 1 1,0-1-1,1 0 1,-1 0-1,0 1 1,1-1-1,-1 0 0,0 0 1,1 0-1,-1 0 1,1 1-1,-1-1 1,0 0-1,1 0 1,-1 0-1,1 0 0,-1 0 1,0 0-1,1 0 1,-1 0-1,1 0 1,-1 0-1,0 0 1,1-1-1,0 1 0,15-2 473,-9 0-366,0-1 1,-1-1-1,0 1 1,0-1-1,0 0 1,0 0-1,-1-1 1,1 0-1,5-7 1,-6 6-51,1 1 1,0-1-1,1 1 1,-1 0-1,1 1 1,9-6-1,-15 11-81,0-1-1,-1 1 1,1-1 0,-1 1 0,1-1-1,-1 1 1,1 0 0,-1-1-1,1 1 1,-1 0 0,1-1-1,-1 1 1,0 0 0,0 0 0,1-1-1,-1 1 1,0 0 0,0 0-1,0 0 1,0-1 0,0 1 0,0 0-1,0 0 1,0-1 0,0 1-1,0 0 1,0 0 0,-1 0 0,1-1-1,0 2 1,-3 29 99,1-22-52,1 19 185,1-27-211,1-1 1,0 1-1,0 0 1,-1-1-1,1 1 1,0 0 0,0-1-1,0 1 1,0-1-1,0 1 1,-1-1-1,1 0 1,0 1-1,0-1 1,0 0 0,0 0-1,0 0 1,0 1-1,0-1 1,0 0-1,0 0 1,1 0 0,-1-1-1,0 1 1,1-1-1,2 1-93,-1 0-1,0-1 0,0 0 1,0 0-1,0 0 1,1 0-1,-1 0 1,-1-1-1,1 0 0,0 1 1,0-1-1,-1 0 1,1 0-1,-1 0 0,1-1 1,-1 1-1,0-1 1,0 1-1,0-1 1,0 0-1,0 1 0,-1-1 1,1 0-1,-1 0 1,0 0-1,0 0 0,0-1 1,0 1-1,-1 0 1,1 0-1,-1-4 0,0 6-379,53-34-636,-38 26 284,0 0 0,-1-1 1,0-1-1,-1 0 1,0-1-1,-1 0 0,0-1 1,-1-1-1,0 1 1,-1-2-1,-1 1 0,10-23 1,-10 17 2230,-1 0 0,11-43 0,-24 73 3271,-12 19-3320,-14 23-1857,10-14 485,12-24 65,0 1 0,1 0 0,0 1 0,2-1 0,0 2 0,0-1 0,2 0 0,0 1 0,-2 22 0,5-37 9,1-1 0,0 0 0,0 0 0,0 0-1,0 0 1,0 0 0,0 0 0,1 0 0,-1 0 0,0 0 0,1 0 0,-1 0 0,0 0 0,1 0 0,-1 0 0,1 0 0,0 0 0,-1 0 0,1 0 0,0 0 0,-1-1 0,1 1 0,0 0 0,0 0 0,0-1 0,0 1 0,0-1 0,-1 1 0,1-1 0,0 1 0,0-1 0,0 1 0,1-1-1,-1 0 1,0 0 0,0 1 0,0-1 0,0 0 0,0 0 0,0 0 0,0 0 0,0 0 0,0-1 0,0 1 0,0 0 0,0 0 0,1-1 0,-1 1 0,0 0 0,0-1 0,-1 1 0,3-2 0,3-1 191,1 0 0,-1 0-1,0 0 1,0-1 0,0 0 0,10-10 0,36-55-820,-42 51-6838,-16 42 7309,3-13 57,0 0-1,0 0 1,2 1-1,-1-1 1,1 0-1,1 18 1,0-27 53,1-1 0,-1 1-1,1 0 1,-1 0 0,1-1 0,-1 1 0,1 0 0,0-1 0,0 1-1,0-1 1,0 1 0,0-1 0,0 0 0,0 1 0,0-1 0,1 0 0,-1 0-1,0 0 1,3 2 0,-1-2 44,0 0 0,1 0 0,-1 0 0,0 0 0,0-1-1,1 1 1,-1-1 0,0 0 0,1 0 0,-1 0 0,1-1 0,-1 1 0,0-1 0,4-1-1,1 0-74,0-1 0,-1 0 0,1-1 0,-1 0 0,0 0 0,0-1 0,0 0 0,-1 0 0,0 0 0,10-11 0,5-7-128,25-37 0,-45 59 143,19-25-7,-1-1-1,-1-1 0,-1-1 0,-2 0 0,19-51 1,-34 80 21,0 0 0,-1 0 0,1 0 1,0 0-1,0 0 0,0 0 0,0 0 1,0 0-1,0 0 0,0 0 0,-1 0 1,1 0-1,0 0 0,0 0 0,0 0 1,0 0-1,0 0 0,0 0 0,0 0 0,0 0 1,-1 0-1,1 0 0,0 0 0,0 0 1,0 0-1,0 0 0,0 0 0,0 0 1,0-1-1,0 1 0,0 0 0,-1 0 1,1 0-1,0 0 0,0 0 0,0 0 1,0 0-1,0 0 0,0 0 0,0-1 1,0 1-1,0 0 0,0 0 0,0 0 1,0 0-1,0 0 0,0 0 0,0 0 1,0-1-1,0 1 0,0 0 0,0 0 1,0 0-1,0 0 0,0 0 0,0 0 1,0 0-1,0 0 0,0-1 0,0 1 1,0 0-1,1 0 0,-1 0 0,0 0 1,0 0-1,-12 10 105,-10 18-224,9 3 207,2 0 1,1 1-1,1 0 0,2 0 1,1 1-1,2 0 1,1 0-1,2 48 1,1-80-887,0-25-1228,-1 11 2282,-1 0-1,0-1 1,-1 1-1,0 1 0,-1-1 1,-1 0-1,0 1 1,-8-15-1,-8-20 2110,21 46-2309,0 1 0,0-1 0,0 1 0,0-1 0,0 0 0,0 1 0,0-1 0,0 1 0,0-1 0,0 0 0,0 1 0,0-1 0,1 1 0,-1-1 0,0 1 0,0-1 0,1 1 0,-1-1 0,0 1 0,1-1 0,-1 1 0,1-1 0,-1 1 0,0-1 0,1 1 0,-1 0 0,1-1 0,-1 1 0,1 0 0,-1 0 0,1-1 0,0 1 0,-1 0 0,1 0 0,-1 0 0,1-1 0,-1 1 0,1 0 0,0 0 0,-1 0 0,1 0 0,-1 0 0,1 0 0,0 0 0,-1 1 0,1-1 0,-1 0 0,2 0 0,41 4-2205,-32-3 1211,28 1-3527,3-1-4052</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5.746"/>
    </inkml:context>
    <inkml:brush xml:id="br0">
      <inkml:brushProperty name="width" value="0.025" units="cm"/>
      <inkml:brushProperty name="height" value="0.025" units="cm"/>
    </inkml:brush>
  </inkml:definitions>
  <inkml:trace contextRef="#ctx0" brushRef="#br0">79 1 3940,'3'2'11853,"-2"2"-6827,-6 24-4385,-20 40 870,13-36-401,-11 43 1,23-74-1104,0 0 1,0-1-1,0 1 1,0 0-1,0-1 0,1 1 1,-1 0-1,0-1 1,1 1-1,-1-1 1,0 1-1,1-1 0,-1 1 1,0 0-1,1-1 1,-1 0-1,1 1 1,-1-1-1,1 1 1,-1-1-1,1 1 0,0-1 1,-1 0-1,1 0 1,-1 1-1,1-1 1,0 0-1,-1 0 0,1 0 1,0 1-1,-1-1 1,1 0-1,0 0 1,-1 0-1,1 0 1,0 0-1,-1 0 0,2-1 1,36 1 284,-28 0-276,18-1-182,-18 0 57,0 0 0,0 1 1,1 1-1,-1-1 0,17 5 0,-25-5 112,0 1 1,0 0-1,-1 0 0,1-1 0,0 1 0,0 1 0,0-1 0,-1 0 0,1 0 1,0 1-1,-1-1 0,1 1 0,-1-1 0,0 1 0,1-1 0,-1 1 0,0 0 1,0 0-1,0 0 0,0 0 0,-1 0 0,1 0 0,0 0 0,-1 0 0,1 0 1,-1 0-1,0 0 0,0 0 0,0 0 0,0 0 0,0 0 0,-1 4 0,1-4 64,-1-1 0,0 1-1,0 0 1,0 0 0,0-1-1,0 1 1,0 0 0,-1-1 0,1 1-1,0-1 1,-1 0 0,1 1-1,-1-1 1,0 0 0,1 0-1,-1 0 1,0 0 0,0 0-1,1 0 1,-1-1 0,0 1-1,0-1 1,-4 1 0,-49 10 1236,39-9-1423,0 0 0,1-1 0,-1-1 0,0-1 0,-18-2 0,33 3-140,0-1 0,0 1 0,0-1 0,-1 0 0,1 1 0,0-1 0,1 0 0,-1 0 0,0 1 0,0-1 0,0 0 0,0 0 0,1 0 0,-1 0 0,0 0 0,1 0 0,-1 0 0,1 0 0,-1-1 1,1 1-1,-1 0 0,1 0 0,0 0 0,0 0 0,0-1 0,0 1 0,-1 0 0,2 0 0,-1 0 0,0-1 0,0 1 0,1-2 0,3-13-6888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7.231"/>
    </inkml:context>
    <inkml:brush xml:id="br0">
      <inkml:brushProperty name="width" value="0.025" units="cm"/>
      <inkml:brushProperty name="height" value="0.025" units="cm"/>
    </inkml:brush>
  </inkml:definitions>
  <inkml:trace contextRef="#ctx0" brushRef="#br0">0 3 4740,'0'0'19080,"2"10"-17975,12 123 593,-14-132-1694,0 0 1,0 0-1,0 0 1,0 1-1,0-1 1,0 0-1,1 0 1,-1 0 0,0 0-1,0 0 1,1 0-1,-1 0 1,1 0-1,-1 0 1,1 0-1,-1 0 1,1 0 0,0 0-1,-1 0 1,1 0-1,0-1 1,0 1-1,0 0 1,-1 0-1,1-1 1,0 1 0,0-1-1,0 1 1,0-1-1,0 1 1,0-1-1,3 1 1,-2-1 29,1-1 1,-1 0-1,1 1 0,-1-1 1,1 0-1,-1 0 0,1-1 0,-1 1 1,0 0-1,0-1 0,0 0 1,1 1-1,1-3 0,10-11 212,0 0-1,18-24 0,-32 39-245,22-34 158,18-19 907,-37 99-937,-5-11-130,1-24-533,0 0-1,1 0 1,0 0 0,1 0-1,2 16 1,-3-27 399,0 0-1,1 1 1,-1-1 0,0 0-1,0 1 1,0-1 0,0 0-1,0 1 1,0-1 0,0 0-1,1 0 1,-1 1 0,0-1-1,0 0 1,0 0 0,1 1-1,-1-1 1,0 0 0,0 0-1,1 0 1,-1 1 0,0-1-1,0 0 1,1 0 0,-1 0-1,0 0 1,1 0-1,-1 0 1,0 0 0,1 0-1,-1 1 1,0-1 0,1 0-1,-1 0 1,0 0 0,0 0-1,1-1 1,-1 1 0,0 0-1,1 0 1,-1 0 0,0 0-1,1 0 1,-1 0 0,0 0-1,0-1 1,1 1 0,-1 0-1,1 0 1,9-13-5304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6.186"/>
    </inkml:context>
    <inkml:brush xml:id="br0">
      <inkml:brushProperty name="width" value="0.025" units="cm"/>
      <inkml:brushProperty name="height" value="0.025" units="cm"/>
    </inkml:brush>
  </inkml:definitions>
  <inkml:trace contextRef="#ctx0" brushRef="#br0">9 106 12268,'7'0'3272,"4"0"-2049,-1-1 1,1 0-1,-1-1 0,0 0 0,1 0 1,11-5-1,-19 6-1118,0 0-1,-1 0 1,1 0 0,-1-1 0,1 1-1,0-1 1,-1 1 0,0-1 0,1 0 0,-1 0-1,0 0 1,0 0 0,0 0 0,-1 0-1,1-1 1,0 1 0,-1-1 0,1 1-1,-1-1 1,0 1 0,0-1 0,0 0-1,0 0 1,0 1 0,-1-1 0,1 0 0,-1 0-1,0 0 1,0 0 0,0 0 0,-1-5-1,1 7-115,-1 0 0,0 0 0,1 0-1,-1 0 1,0 1 0,1-1 0,-1 0 0,0 0-1,0 0 1,0 1 0,0-1 0,0 0 0,0 1-1,0-1 1,0 1 0,0-1 0,0 1 0,0 0-1,0-1 1,0 1 0,-1 0 0,1 0-1,0 0 1,0 0 0,0 0 0,0 0 0,-2 0-1,-35 5-506,33-3 483,-1 1 1,1 0 0,-1 1 0,1-1 0,0 1 0,0 0 0,1 0 0,-1 1 0,1-1 0,-5 8 0,6-9 26,0 1 0,1-1 0,0 1 0,0 0-1,0-1 1,0 1 0,0 0 0,1 0 0,0 1 0,0-1 0,0 0 0,0 0 0,1 0-1,-1 1 1,1-1 0,1 5 0,-1-7 11,1-1-1,-1 0 1,1 0 0,-1 1-1,1-1 1,0 0-1,0 0 1,-1 0 0,1 0-1,0 0 1,0 0 0,0 0-1,0 0 1,0 0 0,1-1-1,-1 1 1,0 0-1,0-1 1,0 1 0,1-1-1,-1 1 1,0-1 0,1 1-1,-1-1 1,0 0-1,3 0 1,43 2 162,-34-3-97,-5 1-34,1-1-1,0 0 0,-1 0 1,1-1-1,0 0 0,-1-1 1,0 0-1,0 0 0,0 0 1,0-1-1,14-10 0,-10 5 111,-1 0 1,0-1-1,0-1 0,-1 1 0,0-2 0,13-19 1,-28 42-189,0 1 0,1 0 0,1 0 0,-1 0 0,2 0 0,0 0 0,0 1 1,1 23-1,1-35 28,0 0 0,0 1 0,0-1 0,0 0 0,1 0 0,-1 1 0,0-1 0,1 0 0,-1 0 0,1 0 1,-1 0-1,1 0 0,-1 0 0,1 1 0,0-1 0,0-1 0,0 1 0,-1 0 0,1 0 0,0 0 0,0 0 0,0-1 1,0 1-1,0 0 0,0-1 0,0 1 0,1-1 0,-1 1 0,0-1 0,0 1 0,0-1 0,1 0 0,-1 0 0,0 0 1,0 1-1,0-1 0,1 0 0,-1-1 0,0 1 0,0 0 0,1 0 0,-1 0 0,0-1 0,0 1 0,2-1 0,2-1-441,1 1 0,-1-1-1,0 0 1,0 0-1,0 0 1,0-1-1,0 0 1,-1 1 0,6-6-1,12-17-4752,-1-5-3054</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6.546"/>
    </inkml:context>
    <inkml:brush xml:id="br0">
      <inkml:brushProperty name="width" value="0.025" units="cm"/>
      <inkml:brushProperty name="height" value="0.025" units="cm"/>
    </inkml:brush>
  </inkml:definitions>
  <inkml:trace contextRef="#ctx0" brushRef="#br0">1 0 13132,'0'0'11467</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6.901"/>
    </inkml:context>
    <inkml:brush xml:id="br0">
      <inkml:brushProperty name="width" value="0.025" units="cm"/>
      <inkml:brushProperty name="height" value="0.025" units="cm"/>
    </inkml:brush>
  </inkml:definitions>
  <inkml:trace contextRef="#ctx0" brushRef="#br0">79 0 14382,'0'0'7884,"3"9"-7013,-1 1-665,0 0 1,0 0 0,0 0-1,-1 0 1,-1 1 0,0-1-1,0 0 1,-1 1 0,-1-1-1,1 0 1,-2 0 0,1 0-1,-7 16 1,-23 39 378,24-51-423,0 0-1,1 0 1,1 1 0,-5 18-1,12-32-144,1 0-1,-1 0 0,1 0 1,-1-1-1,1 1 0,-1-1 1,1 1-1,0-1 0,-1 0 1,1 1-1,0-1 0,0 0 1,-1 0-1,1 0 1,0-1-1,-1 1 0,1 0 1,2-1-1,-3 1 4,107-6-1091,-39 3-2490,1-2-4533,-22-1-2065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7.278"/>
    </inkml:context>
    <inkml:brush xml:id="br0">
      <inkml:brushProperty name="width" value="0.025" units="cm"/>
      <inkml:brushProperty name="height" value="0.025" units="cm"/>
    </inkml:brush>
  </inkml:definitions>
  <inkml:trace contextRef="#ctx0" brushRef="#br0">140 90 10346,'0'0'7393,"-12"-3"-3891,6 2-3093,-44-8 1158,47 9-1519,0 0-1,1 0 1,-1 0-1,1 0 1,-1 0-1,0 1 1,1-1-1,-1 1 1,1 0-1,-1-1 0,1 1 1,0 0-1,-1 1 1,1-1-1,0 0 1,0 1-1,0-1 1,0 1-1,-4 3 1,4-3-21,0 1 1,0-1-1,0 1 1,1-1 0,-1 1-1,1 0 1,-1 0-1,1-1 1,0 1-1,0 0 1,0 0-1,1 0 1,-1 0-1,1 0 1,-1 1-1,1-1 1,0 0-1,0 0 1,0 0 0,1 0-1,-1 0 1,1 0-1,1 4 1,0-4 52,0-1 0,-1 1 0,1-1 0,1 0 0,-1 0 0,0 0 1,0 0-1,1 0 0,-1 0 0,1-1 0,0 1 0,-1-1 0,1 0 0,0 1 1,0-1-1,0-1 0,0 1 0,0 0 0,0-1 0,0 1 0,0-1 0,0 0 0,6-1 1,-3 1 2,-1-1 0,1-1 0,0 1 0,-1-1 0,1 0 0,-1 0 0,0-1 0,0 1 1,0-1-1,0 0 0,0-1 0,0 1 0,-1-1 0,0 0 0,0 0 0,0 0 0,0-1 0,6-8 1,-7 9-95,0 0 0,0-1 1,-1 1-1,1 0 0,-1-1 1,0 0-1,0 0 1,-1 1-1,1-1 0,-1 0 1,0 0-1,-1 0 0,1 0 1,-1-1-1,0 1 1,0 0-1,0 0 0,-1 0 1,0 0-1,0 0 1,-3-9-1,3 12-95,0 0 0,-1 1 0,1-1 0,-1 0 0,1 1 1,-1 0-1,0-1 0,0 1 0,1 0 0,-1-1 0,0 1 0,0 0 0,0 1 1,0-1-1,0 0 0,0 0 0,-1 1 0,1-1 0,0 1 0,-4 0 0,5 0-54,0-1-1,0 1 0,1 0 0,-1 0 0,0 0 0,0 0 0,0 1 1,0-1-1,0 0 0,0 0 0,0 0 0,0 1 0,0-1 0,1 1 0,-1-1 1,0 0-1,0 1 0,0 0 0,1-1 0,-1 1 0,0-1 0,1 1 1,-1 0-1,0-1 0,1 1 0,-1 0 0,1 0 0,-1-1 0,1 1 1,0 0-1,-1 0 0,1 0 0,0 0 0,-1 0 0,1 0 0,0 0 1,0-1-1,0 1 0,0 0 0,0 0 0,0 0 0,0 0 0,0 0 1,0 0-1,0 0 0,1 0 0,-1 0 0,1 0 0,6 8-4248,11-3-716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7.608"/>
    </inkml:context>
    <inkml:brush xml:id="br0">
      <inkml:brushProperty name="width" value="0.025" units="cm"/>
      <inkml:brushProperty name="height" value="0.025" units="cm"/>
    </inkml:brush>
  </inkml:definitions>
  <inkml:trace contextRef="#ctx0" brushRef="#br0">111 43 3876,'0'0'7927,"1"-8"-4227,3-25-1421,-7 31 85,-3 8-1881,-5 11-613,9-14 79,-14 24 673,2-1 0,1 2 0,1 0 0,1 0 0,2 1 0,-9 42 0,18-69-609,0 0 0,-1 0 0,1 0-1,0 0 1,0-1 0,0 1 0,1 0 0,-1 0 0,0 0-1,1 0 1,-1-1 0,1 1 0,-1 0 0,1 0-1,0-1 1,0 1 0,0-1 0,0 1 0,0-1 0,0 1-1,0-1 1,0 1 0,0-1 0,1 0 0,2 2-1,0-1 22,-1-1-1,1 1 1,-1-1-1,1 0 0,0 0 1,-1-1-1,1 1 0,0-1 1,0 0-1,-1 0 1,9-1-1,5-2 29,-1 0 1,1-1-1,-1-1 1,25-10-1,-36 12-64,31-9 398,-35 12-382,-1 0 1,1 0-1,0 0 1,0 0-1,-1 0 1,1 0-1,0 0 0,-1 1 1,1-1-1,0 0 1,0 0-1,-1 1 1,1-1-1,0 0 1,-1 1-1,1-1 1,-1 0-1,1 1 1,0-1-1,-1 1 1,1-1-1,-1 1 1,1-1-1,-1 1 1,1-1-1,-1 1 1,0 0-1,1-1 1,-1 1-1,0 0 1,1-1-1,-1 1 0,0 0 1,0 0-1,0-1 1,0 1-1,0 0 1,0-1-1,0 1 1,0 0-1,0 0 1,0-1-1,0 2 1,0 0 10,0 0 1,-1 0 0,1 0-1,0 0 1,1 0-1,-1 0 1,0-1 0,1 1-1,-1 0 1,1 0 0,-1 0-1,1 0 1,0-1-1,0 1 1,0 0 0,0-1-1,0 1 1,0 0 0,0-1-1,0 1 1,1-1-1,-1 0 1,1 1 0,-1-1-1,1 0 1,-1 0 0,1 0-1,0 0 1,-1 0-1,1-1 1,2 2 0,1-2 26,0 1-1,-1-1 1,1 0 0,-1 0 0,1-1 0,0 1 0,-1-1 0,1 0 0,-1 0 0,1-1 0,-1 1 0,7-4 0,-4 1-93,0 1 1,0 0-1,0 0 1,0 1-1,1 0 1,-1 0-1,1 1 1,0 0-1,-1 0 1,1 1-1,8 0 1,-14 1 27,-1 0 0,0 0 1,0-1-1,0 1 0,1 0 1,-1 0-1,0 0 0,0 0 1,0 0-1,-1 0 0,1 0 1,0 1-1,0-1 1,0 0-1,-1 0 0,1 1 1,-1-1-1,1 0 0,-1 1 1,0-1-1,1 3 0,11 19-2958,5-15-4461,-5-8-5514</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8.576"/>
    </inkml:context>
    <inkml:brush xml:id="br0">
      <inkml:brushProperty name="width" value="0.025" units="cm"/>
      <inkml:brushProperty name="height" value="0.025" units="cm"/>
    </inkml:brush>
  </inkml:definitions>
  <inkml:trace contextRef="#ctx0" brushRef="#br0">7 22 10858,'0'0'12241,"0"9"-11259,-3 38 179,1-27-907,1-1 1,1 1-1,3 31 1,-3-50-227,1 0 1,-1 0 0,0 0-1,1 1 1,-1-1 0,1 0-1,-1 0 1,1-1 0,0 1-1,-1 0 1,1 0 0,0 0-1,0 0 1,0 0 0,-1-1 0,1 1-1,0 0 1,0-1 0,0 1-1,0-1 1,0 1 0,0-1-1,0 1 1,0-1 0,1 0-1,-1 0 1,0 1 0,0-1 0,0 0-1,0 0 1,0 0 0,0 0-1,1 0 1,-1 0 0,0-1-1,0 1 1,0 0 0,0-1-1,0 1 1,0 0 0,0-1 0,2 0-1,1-1 75,1 0 0,-1 0 0,0 0 0,0 0 0,0-1 0,0 0 0,-1 0 0,1 0 0,3-4 0,-2 0-63,0-1 0,0 0 0,-1 0 0,5-17 0,5-6-763,-13 37 594,1 0 1,0 0-1,1 0 0,-1 0 1,1-1-1,0 0 1,0 1-1,1-1 0,0 0 1,8 8-1,-9-10 154,1-1 0,-1 0 0,1 0 0,0 0 0,0-1 0,0 1-1,0-1 1,0 0 0,0 0 0,0 0 0,0-1 0,0 1 0,0-1 0,0 0 0,0 0-1,0-1 1,1 1 0,-1-1 0,0 0 0,0 0 0,0 0 0,0 0 0,-1-1 0,1 0 0,5-3-1,-4 3 0,-1-1-1,0 0 0,-1 1 0,1-2 1,0 1-1,-1 0 0,0-1 0,1 1 1,-1-1-1,-1 0 0,1 0 0,-1 0 0,1 0 1,-1-1-1,0 1 0,-1-1 0,1 1 1,-1-1-1,0 0 0,0 1 0,0-9 1,0 12-71,-1-1 0,0 1 1,0 0-1,0 0 1,-1 0-1,1-1 0,0 1 1,0 0-1,-1 0 1,1 0-1,0 0 0,-1-1 1,1 1-1,-1 0 1,0 0-1,1 0 0,-1 0 1,0 0-1,0 1 1,1-1-1,-1 0 0,0 0 1,0 0-1,0 1 1,0-1-1,0 0 0,0 1 1,0-1-1,0 1 1,-1-1-1,1 1 1,0 0-1,0-1 0,0 1 1,0 0-1,-1 0 1,1 0-1,0 0 0,0 0 1,0 0-1,-1 0 1,1 0-1,0 0 0,0 1 1,-2 0-1,-1 0-45,0 0 0,0 0 0,1 0 0,-1 1 0,1-1 0,-1 1 0,1 0 0,-1 0-1,1 1 1,0-1 0,0 0 0,0 1 0,-4 5 0,6-6 84,-1 0 0,1 0 0,-1 1 0,1-1 0,0 1 0,-1-1 0,1 1 0,1 0 0,-1-1 0,0 1 0,1 0 0,-1 0 0,1-1 0,0 1 0,0 0 0,0 4 0,1-5 5,0 0 1,0 0-1,-1 0 0,2 0 1,-1-1-1,0 1 0,0 0 1,0-1-1,1 1 0,-1-1 1,1 0-1,-1 1 0,1-1 1,-1 0-1,1 0 0,0 0 1,0 0-1,0 0 0,-1 0 1,1-1-1,0 1 0,3 0 0,27 7 195,1 0-1,0-3 0,0-1 0,56 0 0,-88-4-29,-1-1-1,1 0 1,0 0-1,-1 0 1,1 0 0,-1 0-1,1 0 1,-1 0-1,1 0 1,-1 0 0,1 0-1,-1 0 1,0 0 0,0 0-1,0 0 1,1 0-1,-1 0 1,0-1 0,0 1-1,-1-1 1,2-30-203,-1 30 185,0-5-199,0-16-730,0 1 1,-7-37 0,19 56-5057,23 2 3209,-27 1 781,17-3-3210,-1-3-1644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8.965"/>
    </inkml:context>
    <inkml:brush xml:id="br0">
      <inkml:brushProperty name="width" value="0.025" units="cm"/>
      <inkml:brushProperty name="height" value="0.025" units="cm"/>
    </inkml:brush>
  </inkml:definitions>
  <inkml:trace contextRef="#ctx0" brushRef="#br0">122 44 1794,'0'0'9502,"0"-8"-4911,1 1-4393,0-18 3605,-4 22-2105,-5 16-1498,-12 29-219,3-7 640,1 1-1,2 0 1,1 0 0,2 2-1,-9 55 1,19-91-609,1-1 1,0 1-1,-1 0 1,1 0 0,0 0-1,0 0 1,0 0-1,0 0 1,1 0-1,-1 0 1,0 0-1,1 0 1,0-1 0,-1 1-1,1 0 1,0 0-1,0 0 1,0-1-1,0 1 1,0-1 0,0 1-1,0-1 1,1 1-1,-1-1 1,0 0-1,1 1 1,-1-1-1,1 0 1,0 0 0,-1 0-1,1 0 1,0 0-1,0-1 1,-1 1-1,1 0 1,0-1-1,0 1 1,0-1 0,0 0-1,0 0 1,0 0-1,0 0 1,0 0-1,0 0 1,0 0-1,1-1 1,4 0 19,-1 0 0,0-1-1,1 1 1,-1-1 0,0-1 0,0 1 0,0-1 0,-1 0-1,1 0 1,-1-1 0,1 0 0,-1 0 0,5-5-1,21-34 88,-12 16 38,-14 22-46,-3 9 26,-9 80-415,7-83 238,1 0-1,-1 0 1,0 0 0,0 0-1,1 0 1,-1-1 0,0 1-1,1 0 1,-1 0 0,1 0-1,-1-1 1,1 1 0,0 0-1,-1-1 1,1 1 0,0 0-1,-1-1 1,1 1-1,0-1 1,0 1 0,-1-1-1,1 0 1,0 1 0,0-1-1,1 1 1,31 4-2312,30-11-6456,-32-4 2060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8:59.339"/>
    </inkml:context>
    <inkml:brush xml:id="br0">
      <inkml:brushProperty name="width" value="0.025" units="cm"/>
      <inkml:brushProperty name="height" value="0.025" units="cm"/>
    </inkml:brush>
  </inkml:definitions>
  <inkml:trace contextRef="#ctx0" brushRef="#br0">167 19 13004,'0'0'8974,"-11"-4"-7661,10 4-1294,-3-2 81,-1 0-1,1 0 1,0 0 0,-1 1 0,1-1 0,-1 1 0,1 0 0,-1 1 0,1-1 0,-1 1 0,0 0 0,1 0 0,-1 0 0,0 1 0,1 0 0,-1-1 0,1 2 0,-1-1 0,1 0 0,-1 1 0,1 0 0,0 0 0,0 0 0,0 1 0,0-1 0,-6 7 0,7-6-40,0 0 1,0 0-1,0 1 1,1 0-1,-1-1 1,1 1-1,0 0 1,0 0-1,1 0 1,-1 0-1,1 0 1,-2 7-1,3-10-56,0 1 0,0-1 0,0 1 0,0-1 0,0 1 0,1-1 0,-1 1 0,0-1 0,1 1 0,-1-1 0,1 1 0,0-1 0,-1 0 1,1 1-1,0-1 0,0 0 0,0 1 0,0-1 0,0 0 0,0 0 0,0 0 0,0 0 0,0 0 0,1 0 0,-1 0 0,0 0 0,1-1 0,-1 1 0,0-1 0,1 1 0,-1-1 0,1 1 0,-1-1 0,1 0 0,-1 1 0,1-1 0,1 0 0,4 1 21,0 0 0,1-1 0,-1 0 0,0 0 0,0 0 0,0-1 0,0 0 0,0 0 0,0-1 0,0 0 0,0 0 0,-1-1 0,11-5 0,-7 2-78,0-1 1,0 0 0,0-1-1,-1 0 1,0-1 0,-1 1-1,9-12 1,-17 19 62,-18 40-63,17-38 71,1-1 0,0 1 1,0 0-1,0 0 0,-1 0 0,1 0 0,0 0 0,0 0 1,0-1-1,1 1 0,-1 0 0,0 0 0,0 0 1,0 0-1,1 0 0,-1-1 0,0 1 0,1 0 0,-1 0 1,1 0-1,-1-1 0,1 1 0,-1 0 0,1-1 1,-1 1-1,1 0 0,0-1 0,-1 1 0,3 0 0,-1 1 11,1-1 0,0 0 0,0 0 0,0 0-1,0-1 1,0 1 0,0-1 0,1 1-1,2-1 1,70-7-995,-72 7 757,41-8-1828,12-2-3467,-19 5-3141,-19 3-158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00.759"/>
    </inkml:context>
    <inkml:brush xml:id="br0">
      <inkml:brushProperty name="width" value="0.025" units="cm"/>
      <inkml:brushProperty name="height" value="0.025" units="cm"/>
    </inkml:brush>
  </inkml:definitions>
  <inkml:trace contextRef="#ctx0" brushRef="#br0">107 289 13325,'0'0'9224,"-10"-3"-8791,4 2-402,4 0-22,-1 0 0,1 0 0,0 0 0,-1 0 0,1 1 0,0-1 0,-1 1 0,1 0 0,-1 0 0,1 0-1,0 0 1,-1 0 0,1 0 0,-1 1 0,1-1 0,0 1 0,-1-1 0,1 1 0,0 0 0,-1 0 0,1 0 0,0 0 0,0 1 0,0-1 0,0 1 0,0-1 0,0 1 0,1-1 0,-1 1 0,-2 3 0,4-4-7,-3 2 59,1 0 0,0 1 1,0-1-1,0 1 0,0 0 0,1 0 1,-1 0-1,1 0 0,0 0 1,0 0-1,0 4 0,4-7 15,-1 0 0,1 0-1,0 0 1,0 0 0,0-1 0,0 1 0,-1-1-1,1 0 1,0 0 0,0 0 0,0 0 0,0 0 0,0-1-1,5-1 1,1-2-64,-1 0 0,0-1 0,0 0 0,0 0-1,0-1 1,-1 0 0,0 0 0,0-1 0,-1 0 0,9-11 0,4-8-385,26-47 1,-39 63 160,-4 6 122,1 0 1,-1 0-1,0-1 1,0 1-1,0 0 1,0-1-1,-1 0 1,0 1-1,0-1 1,0 0-1,0-4 1,-30 45-317,20-21 664,1 0 0,1 1 0,-9 24 0,14-34-192,1-1 0,-1 0 0,1 0 0,0 1 0,1-1-1,-1 1 1,1-1 0,0 0 0,0 1 0,1-1 0,-1 1 0,1-1 0,1 0 0,-1 1 0,4 7 0,-4-11-49,0-1-1,1 1 0,-1 0 1,1 0-1,0-1 0,0 1 0,0-1 1,-1 1-1,1-1 0,1 0 1,-1 0-1,0 0 0,0 0 1,0 0-1,0 0 0,1 0 1,-1-1-1,0 0 0,1 1 0,-1-1 1,0 0-1,1 0 0,-1 0 1,1 0-1,-1 0 0,0-1 1,4 0-1,2-1 27,-1 1 0,0-2 0,0 1 0,0-1 0,0 0 0,0 0 0,10-7 0,0-4-68,0 0-1,-1-1 1,-1-1 0,0-1 0,-1 0-1,-1 0 1,0-1 0,-2-1 0,0 0-1,-1-1 1,-1 0 0,0-1 0,-2 1-1,5-23 1,-12 41 18,1 1-1,-1-1 1,0 1 0,0-1 0,1 1-1,-1-1 1,0 1 0,0-1 0,-1 0-1,1 1 1,0-1 0,0 1 0,-1-1-1,1 1 1,-1-1 0,1 1 0,-1 0-1,-1-3 1,1 3 1,0 1 1,1-1-1,-1 1 0,0 0 0,0-1 0,1 1 1,-1 0-1,0-1 0,0 1 0,0 0 1,0 0-1,0 0 0,0 0 0,0-1 0,1 1 1,-1 1-1,0-1 0,0 0 0,0 0 1,0 0-1,0 0 0,-1 1 0,-4 1 2,1 1 0,0-1-1,0 1 1,0 0 0,0 0-1,0 1 1,0-1 0,-4 6-1,2 0 88,0 0 0,0 1 0,1 0-1,0 0 1,1 0 0,0 1 0,1 0-1,0 0 1,0 0 0,1 0 0,1 1-1,0 0 1,0-1 0,1 1 0,1 0-1,0-1 1,3 22 0,-2-30-76,-1 0 1,1 1-1,0-1 1,1 0 0,-1 1-1,1-1 1,-1 0-1,1 0 1,0 0-1,0 0 1,0-1-1,0 1 1,1-1-1,-1 1 1,1-1 0,0 0-1,-1 1 1,1-1-1,0-1 1,0 1-1,0 0 1,1-1-1,-1 0 1,0 1-1,1-1 1,-1-1 0,6 2-1,-4-1 0,1 0 0,0 0 0,0 0-1,0-1 1,0 0 0,-1 0 0,1-1 0,0 0-1,0 0 1,0 0 0,-1 0 0,1-1 0,0 0-1,-1 0 1,10-6 0,-4-1-4,1 0 0,-2-1 0,0 0 0,0-1 0,-1 0 0,0-1-1,-1 1 1,0-2 0,-1 1 0,6-15 0,-15 34-67,-1 0-1,1 1 1,0-1 0,0 0-1,1 1 1,0-1-1,0 1 1,1 10 0,0-16 73,0 1 0,1-1 1,-1 1-1,1-1 1,-1 0-1,1 1 1,0-1-1,0 0 1,0 0-1,0 1 0,1-1 1,-1 0-1,1 0 1,-1 0-1,1 0 1,0-1-1,-1 1 0,1 0 1,0-1-1,0 1 1,0-1-1,0 0 1,1 0-1,-1 0 0,0 0 1,0 0-1,1 0 1,-1 0-1,0-1 1,1 1-1,2-1 1,9 2-32,-1-1 0,1-1 0,-1 0 0,1-1 0,-1 0 1,0-1-1,1 0 0,-1-2 0,18-5 0,-9 0-108,0 0 0,-1-2-1,0 0 1,30-21-1,-34 22 88,-20 21 116,-5 14 250,6-11-330,2-1 0,0 1-1,0-1 1,2 1 0,-1-1 0,2 0 0,0 0 0,0 1 0,1-2 0,9 21 0,8 26-828,-20-53 818,1 0 1,-1 1-1,0-1 1,0 0-1,-1 0 1,0 0-1,0 1 1,0-1-1,-1 0 1,0 0-1,0 0 1,-1 0-1,1 0 1,-1 0-1,-1 0 1,-4 10-1,4-12 107,0 0 0,0 0 0,0-1 0,0 1 0,0-1 0,-1 1 0,0-1 0,0 0 0,1-1 0,-2 1 0,1-1 0,0 1 0,0-1 0,-1 0 0,1-1-1,-1 1 1,0-1 0,1 0 0,-1 0 0,0-1 0,0 1 0,-6-1 0,10 0-47,0-1 0,0 1-1,-1-1 1,1 0 0,0 1-1,0-1 1,0 0 0,0 0-1,0 1 1,0-1 0,0 0-1,0 0 1,0 0 0,0 0-1,1 0 1,-1 0 0,0-1-1,1 1 1,-1 0 0,1 0 0,-1 0-1,1-1 1,-1 1 0,1 0-1,0-1 1,0 1 0,0 0-1,0-1 1,0 1 0,0 0-1,0 0 1,0-3 0,4-46-53,-1 36-218,1 1 0,0-1 0,1 1 0,1 0 1,0 1-1,0-1 0,2 1 0,8-12 0,79-89-688,-57 70 829,-25 27 78,7-6-1,-1-1 1,-1-1-1,21-37 0,-38 59 7,0 1-1,0 0 1,0-1 0,0 1-1,-1 0 1,1-1-1,-1 1 1,1-1-1,-1 1 1,1-1 0,-1 1-1,0-1 1,0 0-1,1 1 1,-1-1 0,-1 1-1,1-1 1,0 0-1,0 1 1,-1-3-1,0 4-11,0-1-1,1 1 1,-1 0-1,0-1 0,0 1 1,0 0-1,0-1 0,1 1 1,-1 0-1,0 0 1,0 0-1,0 0 0,0 0 1,0 0-1,0 0 0,0 0 1,0 0-1,1 0 1,-1 0-1,0 1 0,0-1 1,0 0-1,0 1 0,-1-1 1,-6 4-34,-1 0-1,1 0 1,0 1 0,0 0-1,-9 7 1,11-6 100,0 0-1,0 0 1,0 0-1,1 1 1,0 0-1,0 0 1,-6 15 0,10-20-35,0-1 0,0 1 0,1-1 0,-1 1 0,1-1 0,-1 1 0,1-1 0,0 1 0,0 0 0,0-1 0,0 1 0,0 0 0,0-1 0,0 1 0,0-1 0,0 1 0,1 0 0,-1-1 0,1 1 0,-1-1 1,1 1-1,0-1 0,-1 1 0,1-1 0,0 1 0,0-1 0,0 0 0,0 0 0,0 1 0,1-1 0,-1 0 0,0 0 0,0 0 0,1 0 0,-1 0 0,1-1 0,-1 1 0,1 0 0,-1-1 0,1 1 0,-1-1 0,1 1 0,-1-1 1,1 0-1,2 1 0,12 1 15,0-1 0,1 0 0,-1-1 0,0 0 1,0-1-1,0-1 0,0-1 0,19-6 1,48-5-73,-81 13 103,-1 1 0,1-1 0,-1 1 0,0 0 0,1 0 0,-1-1-1,1 1 1,-1 0 0,0 0 0,1 0 0,-1 1 0,1-1 0,-1 0 0,0 0 0,1 1 0,-1-1 0,0 1 0,1-1 0,-1 1 0,0 0 0,1-1 0,-1 1 0,0 0 0,0 0 0,0 0 0,0 0 0,0 0-1,0 0 1,0 0 0,0 0 0,0 0 0,-1 1 0,1-1 0,0 0 0,-1 1 0,1-1 0,-1 0 0,1 1 0,-1-1 0,0 0 0,1 3 0,12 29 485,-10-31-503,-1 0-1,1 1 1,0-1-1,0 0 1,0 0-1,0-1 1,0 1-1,0-1 1,0 1-1,0-1 1,1 0-1,-1 0 1,0 0-1,1-1 0,-1 1 1,1-1-1,-1 0 1,4 0-1,8 0-45,-1 0 0,0-1 0,15-3-1,47-18-1070,-26 3-6988,-40 16 2157</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01.211"/>
    </inkml:context>
    <inkml:brush xml:id="br0">
      <inkml:brushProperty name="width" value="0.025" units="cm"/>
      <inkml:brushProperty name="height" value="0.025" units="cm"/>
    </inkml:brush>
  </inkml:definitions>
  <inkml:trace contextRef="#ctx0" brushRef="#br0">15 1 20884,'0'4'1217,"0"13"-801,0 9 225,-3 3 1569,-3 6-1922,1 1-96,5-3-160,0 0 33,0-2-258,5-1-1664,4 1-642,-2-3-1697,-1-3-5060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7.687"/>
    </inkml:context>
    <inkml:brush xml:id="br0">
      <inkml:brushProperty name="width" value="0.025" units="cm"/>
      <inkml:brushProperty name="height" value="0.025" units="cm"/>
    </inkml:brush>
  </inkml:definitions>
  <inkml:trace contextRef="#ctx0" brushRef="#br0">8 139 11435,'0'0'2151,"-2"-9"380,1 5-2294,0 0 1,0 0 0,0 0-1,1 0 1,-1 0-1,1 0 1,0 0 0,0 0-1,0 0 1,1 0 0,-1 0-1,1 1 1,0-1 0,0 0-1,0 0 1,1 0 0,0 1-1,-1-1 1,1 0 0,0 1-1,1 0 1,-1-1 0,1 1-1,-1 0 1,1 0 0,0 1-1,0-1 1,6-4-1,-5 4-76,1 1-1,-1 0 0,0-1 0,1 1 0,-1 1 0,1-1 0,-1 1 0,1 0 0,0 0 0,0 0 0,0 0 0,-1 1 0,1 0 1,0 0-1,0 0 0,0 1 0,-1 0 0,1 0 0,6 2 0,-9-3-139,0 1 0,0 0 0,0 0 0,0 1 0,-1-1 0,1 0 0,0 1 0,-1-1 0,1 1 0,-1-1 0,1 1 0,-1 0 0,0-1 0,0 1-1,0 0 1,0 0 0,0 0 0,1 2 0,-1 0-2,-1-1-1,1 1 0,-1 0 0,0 0 0,0-1 0,0 1 1,0 0-1,-1 0 0,1-1 0,-1 1 0,0 0 0,0-1 1,-3 6-1,0 0 15,-1 1 0,-1-1 1,0 0-1,0-1 0,-9 10 1,10-13-38,1 0 1,-1 0 0,1 1 0,0 0-1,0 0 1,0 0 0,1 0 0,0 0 0,0 1-1,1-1 1,0 1 0,0 0 0,-2 12 0,4-18-3,0-1 0,1 1 1,-1 0-1,0 0 1,0 0-1,1 0 1,-1 0-1,1 0 0,-1-1 1,0 1-1,1 0 1,0 0-1,-1-1 1,1 1-1,-1 0 1,1-1-1,0 1 0,0 0 1,-1-1-1,1 1 1,0-1-1,0 0 1,-1 1-1,1-1 0,0 1 1,0-1-1,0 0 1,0 0-1,0 1 1,0-1-1,0 0 1,1 0-1,37 1-22,-29-1-11,4-1-837,0 0 1,0-1-1,0 0 1,0-1-1,-1-1 1,25-10-1,-1-2-5028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01.556"/>
    </inkml:context>
    <inkml:brush xml:id="br0">
      <inkml:brushProperty name="width" value="0.025" units="cm"/>
      <inkml:brushProperty name="height" value="0.025" units="cm"/>
    </inkml:brush>
  </inkml:definitions>
  <inkml:trace contextRef="#ctx0" brushRef="#br0">2 17 6566,'0'0'20307,"-2"-5"-23125,7-7-2788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3.029"/>
    </inkml:context>
    <inkml:brush xml:id="br0">
      <inkml:brushProperty name="width" value="0.025" units="cm"/>
      <inkml:brushProperty name="height" value="0.025" units="cm"/>
    </inkml:brush>
  </inkml:definitions>
  <inkml:trace contextRef="#ctx0" brushRef="#br0">59 95 9225,'0'0'2226,"4"-8"219,5-13-1000,21-45 6222,-35 69-4541,-17 20-3145,12-9 13,1 1 0,0 0 0,2 0-1,-1 1 1,2 0 0,0 0 0,1 1 0,1-1-1,0 1 1,1 0 0,-1 18 0,4-34 5,0 0 0,0 0 0,0 0 1,1 0-1,-1 0 0,0 0 1,0 0-1,0 0 0,1 0 0,-1 0 1,1 0-1,-1 0 0,1 0 1,-1 0-1,1-1 0,-1 1 0,1 0 1,0 0-1,-1 0 0,1-1 1,0 1-1,0 0 0,0-1 0,-1 1 1,1-1-1,0 1 0,0-1 1,1 1-1,2 0 11,-1 0 1,0-1-1,1 1 1,-1-1-1,0 0 1,1 0-1,-1 0 0,1 0 1,3-1-1,2-1 30,0 0-1,0-1 1,0 0-1,0 0 1,14-8-1,-13 4-7,0 0 0,-1-1 0,0 0 0,0-1 0,-1 0 0,0-1 0,0 1 0,-1-1 0,-1-1 0,0 1 0,0-1 0,-1-1 0,7-19 0,-14 49-185,0 0-1,3 29 0,-1-17 130,0-28 27,0 0 1,0 0-1,0 0 1,0 0 0,0 0-1,1 0 1,-1 0 0,0 0-1,1 0 1,0 0 0,-1 0-1,1-1 1,0 1-1,0 0 1,0 0 0,0 0-1,0-1 1,1 1 0,-1-1-1,0 1 1,1-1 0,-1 1-1,1-1 1,-1 0-1,1 0 1,0 0 0,0 0-1,-1 0 1,1 0 0,0 0-1,0-1 1,0 1 0,0-1-1,0 1 1,0-1-1,0 0 1,0 1 0,0-1-1,0 0 1,0 0 0,2-1-1,3 0 67,0 0 0,-1 0 0,1-1 0,-1 0 0,0 0 0,1 0 0,-1-1 0,0 0 0,0 0 0,-1-1 0,10-6 1,-11 6 1,1 0 0,0 0 1,-1-1-1,0 0 1,0 0-1,0 0 1,-1 0-1,0 0 1,0-1-1,0 1 1,0-1-1,-1 0 1,0 0-1,0 0 1,-1 0-1,0 0 1,0-1-1,0-10 1,-2 17-97,-1 1 0,1-1-1,0 1 1,-1-1 0,1 1 0,0 0 0,0 0 0,-1 0 0,1-1 0,0 1-1,0 1 1,0-1 0,-2 2 0,2-2 20,-12 25-95,13-26 102,0 1 1,0-1-1,-1 0 1,1 0 0,0 0-1,0 1 1,0-1 0,0 0-1,0 0 1,0 1-1,0-1 1,0 0 0,0 0-1,0 1 1,1-1-1,-1 0 1,0 0 0,0 1-1,0-1 1,0 0 0,0 0-1,0 0 1,0 1-1,1-1 1,-1 0 0,0 0-1,0 0 1,0 0 0,0 1-1,1-1 1,-1 0-1,0 0 1,0 0 0,0 0-1,1 0 1,-1 0 0,0 1-1,0-1 1,1 0-1,-1 0 1,0 0 0,0 0-1,1 0 1,-1 0 0,0 0-1,42-14 191,-3 0-1656,-37 14 1333,1 1 0,-1 0 0,0-1 0,1 1 0,-1 0 0,0 0 0,0 0 0,0 1 0,0-1 0,0 0 0,2 3 0,-2-3 59,0 1 0,1 0-1,-1-1 1,0 1 0,1-1 0,-1 0 0,1 0 0,-1 0-1,1 0 1,0 0 0,0 0 0,-1-1 0,5 1 0,-5-1 72,0 0-1,0 0 1,-1 0 0,1 0 0,0 1 0,0-1 0,-1 1 0,1-1 0,0 1 0,-1-1 0,1 1 0,0 0 0,-1 0 0,1 0 0,2 2 0,11 6 79,-9-7 83,0-1 1,0 0-1,0 0 1,1-1 0,-1 0-1,0 0 1,1 0-1,-1-1 1,0 0 0,11-3-1,24-2-42,-37 7-345,4-3-2745,-7-4-2831,-1-7-5534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3.391"/>
    </inkml:context>
    <inkml:brush xml:id="br0">
      <inkml:brushProperty name="width" value="0.025" units="cm"/>
      <inkml:brushProperty name="height" value="0.025" units="cm"/>
    </inkml:brush>
  </inkml:definitions>
  <inkml:trace contextRef="#ctx0" brushRef="#br0">0 1 17585,'0'0'1761,"57"25"-3138,-37-21-4677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3.775"/>
    </inkml:context>
    <inkml:brush xml:id="br0">
      <inkml:brushProperty name="width" value="0.025" units="cm"/>
      <inkml:brushProperty name="height" value="0.025" units="cm"/>
    </inkml:brush>
  </inkml:definitions>
  <inkml:trace contextRef="#ctx0" brushRef="#br0">92 162 11659,'0'0'6267,"-8"-6"-5002,-27-17-357,34 22-878,0 1 0,0 0 0,0-1 0,0 1 0,0 0 0,0 0-1,-1 0 1,1 0 0,0 0 0,0 0 0,0 0 0,0 0 0,0 0 0,0 0 0,0 1 0,0-1 0,0 0 0,0 1 0,0-1 0,0 1-1,0-1 1,0 1 0,0 0 0,1-1 0,-1 1 0,0 0 0,0-1 0,1 1 0,-1 0 0,0 0 0,1 0 0,-1 0 0,1 0-1,-1 0 1,1 0 0,-1 0 0,1 0 0,-1 1 0,-11 37 901,12-36-862,-1 0 1,1-1-1,-1 1 0,1 0 1,0 0-1,0 0 1,0 0-1,0-1 0,0 1 1,1 0-1,0 0 0,-1 0 1,1-1-1,0 1 1,0 0-1,0-1 0,1 1 1,-1-1-1,1 1 0,-1-1 1,1 0-1,0 0 0,0 1 1,4 2-1,-2-3-16,0 0 0,0 0 0,0-1-1,0 0 1,0 0 0,0 0 0,1 0 0,-1-1-1,0 1 1,0-1 0,1 0 0,-1-1 0,0 1-1,1-1 1,-1 1 0,7-4 0,-1 2-15,-1-2 1,0 0 0,0 0-1,0 0 1,0-1 0,-1 0-1,0-1 1,0 0 0,0 0-1,-1-1 1,0 0 0,0 0-1,-1-1 1,1 1 0,4-10-1,-4 6 53,-1 0 0,0 0 0,0-1 0,-1 0-1,-1 0 1,0 0 0,-1 0 0,0-1 0,-1 1-1,0-1 1,0-13 0,-2 25-88,0 1 1,0 0-1,0 0 0,0 0 0,0-1 0,0 1 1,1 0-1,-1 0 0,0 0 0,0-1 0,0 1 1,0 0-1,0 0 0,-1 0 0,1-1 0,0 1 1,0 0-1,0 0 0,0 0 0,0-1 0,0 1 1,0 0-1,0 0 0,0 0 0,0 0 0,0-1 1,-1 1-1,1 0 0,0 0 0,0 0 0,0 0 1,0 0-1,-1-1 0,1 1 0,0 0 0,0 0 1,0 0-1,0 0 0,-1 0 0,1 0 0,0 0 1,0 0-1,0 0 0,-1 0 0,1 0 0,0 0 1,0 0-1,-1 0 0,-10 8 45,-7 17 9,11-10 18,0 0 0,1 0 0,0 1 0,1-1 0,1 1 0,-3 27 0,6-37-137,1-1 0,0 1 0,0-1 0,1 1-1,-1-1 1,1 1 0,0-1 0,1 0 0,0 0 0,2 8 0,-2-10-170,0 0 0,0 0 0,0 0 1,0 0-1,1-1 0,-1 1 0,1 0 1,0-1-1,-1 0 0,1 0 0,0 0 1,1 0-1,-1 0 0,0 0 0,0-1 1,1 0-1,3 2 0,31 4-5197</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4.746"/>
    </inkml:context>
    <inkml:brush xml:id="br0">
      <inkml:brushProperty name="width" value="0.025" units="cm"/>
      <inkml:brushProperty name="height" value="0.025" units="cm"/>
    </inkml:brush>
  </inkml:definitions>
  <inkml:trace contextRef="#ctx0" brushRef="#br0">135 0 9833,'0'0'15300,"-9"0"-15140,2 1-160,1 0-1,0 0 0,-1 1 1,1-1-1,0 1 0,0 1 1,0-1-1,0 1 0,1 0 1,-1 0-1,1 1 0,0 0 1,0 0-1,0 0 0,0 0 1,1 1-1,-1 0 0,1 0 1,0 0-1,1 0 0,0 1 1,-1-1-1,-2 10 0,6-15-9,0 1-1,0-1 0,0 1 0,0-1 1,0 1-1,0-1 0,0 1 0,1-1 1,-1 1-1,0-1 0,0 1 1,1-1-1,-1 1 0,0-1 0,1 1 1,-1-1-1,0 0 0,1 1 0,-1-1 1,1 1-1,-1-1 0,0 0 1,1 0-1,-1 1 0,1-1 0,-1 0 1,1 0-1,-1 0 0,1 1 0,-1-1 1,1 0-1,-1 0 0,1 0 1,-1 0-1,1 0 0,0 0 0,-1 0 1,1 0-1,0 0 0,32-1-277,-23 1 231,33-2-373,-21 0 254,1 2-1,25 2 1,-44-2 163,1 0 0,-1 1 0,1 0 0,-1 0 0,0 0 0,1 1 0,-1-1 0,0 1 0,0 0 0,0 0 0,0 0 0,0 1 0,-1 0 0,1-1 0,-1 1 0,5 5 0,-7-7 29,0 1-1,1-1 1,-1 1-1,0 0 0,0-1 1,0 1-1,-1 0 0,1 0 1,0 0-1,-1 0 1,1-1-1,-1 1 0,0 0 1,1 0-1,-1 0 1,0 0-1,0 0 0,0 0 1,0 0-1,-1 0 0,1 0 1,-1 0-1,1 0 1,-2 2-1,0 0 132,0 0 0,-1-1 1,1 0-1,-1 1 0,0-1 0,0 0 1,0 0-1,0-1 0,-1 1 0,-6 4 1,-5 1 498,0-1 1,0 0-1,-1-1 1,-27 7-1,41-13-603,1 1 1,-1-1-1,1 1 0,-1-1 0,1 1 0,-1-1 0,0 0 0,1 0 1,-1 0-1,1 0 0,-1 0 0,0 0 0,1-1 0,-1 1 0,1 0 1,-4-2-1,5 2-44,0-1 0,0 0 1,0 1-1,-1-1 0,1 1 0,0-1 1,0 1-1,0-1 0,0 0 1,0 1-1,0-1 0,0 1 0,0-1 1,0 0-1,1 1 0,-1-1 1,0 1-1,0-1 0,0 1 0,1-1 1,-1 1-1,0-1 0,1 1 0,-1-1 1,0 1-1,1-1 0,-1 1 1,1-1-1,5-5-362,-1 0 1,1 0-1,1 0 1,-1 1-1,8-5 1,44-21-2951,35-20-5395,-54 18 7164,-35 28 2060,0 0 0,0 0 0,0 0 0,-1 0 0,5-10 0,-12 25 1019,0 1 1,1-1-1,0 1 1,0 11-1,0-6-1208,2 1-1,0 0 1,1-1 0,4 26-1,-4-41-339,0 1 0,1 0 0,0 0 0,-1-1 0,1 1 1,0 0-1,0-1 0,0 1 0,0 0 0,0-1 0,0 0 0,0 1 0,0-1 0,1 0 0,-1 1 0,0-1 0,1 0 0,-1 0 0,1 0 0,0 0 0,-1 0 0,1-1 0,0 1 0,-1 0 0,3 0 0,-2-1-192,-1 0 0,0 0 0,0 0 0,1 0 0,-1 0 0,0 0 0,1 0 0,-1 0 0,0 0 0,1-1 0,-1 1 0,0 0 0,1-1 0,-1 1 0,1-2 0,0 2-285,-1-1 0,0 0 0,0 0 0,0 0 0,0 0 0,0 0 0,0 0 0,0-1 0,-1 1 0,1 0 0,0 0 0,-1-1 0,1 1 0,0 0 0,-1-1 0,1-1 0,2-22-12029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5.075"/>
    </inkml:context>
    <inkml:brush xml:id="br0">
      <inkml:brushProperty name="width" value="0.025" units="cm"/>
      <inkml:brushProperty name="height" value="0.025" units="cm"/>
    </inkml:brush>
  </inkml:definitions>
  <inkml:trace contextRef="#ctx0" brushRef="#br0">0 1 15567,'0'0'4708,"66"17"-4644,-35-7-1281,3-2-3652,0 1-5957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5.446"/>
    </inkml:context>
    <inkml:brush xml:id="br0">
      <inkml:brushProperty name="width" value="0.025" units="cm"/>
      <inkml:brushProperty name="height" value="0.025" units="cm"/>
    </inkml:brush>
  </inkml:definitions>
  <inkml:trace contextRef="#ctx0" brushRef="#br0">91 236 11915,'-7'8'3214,"-7"8"-1555,2 0 0,-20 32 0,28-42-1376,1 1 1,-1-1-1,1 1 1,1 0 0,-1 0-1,1 0 1,1 0-1,-1 1 1,1-1 0,1 0-1,-1 1 1,1-1-1,1 9 1,-1-14-276,0-1 0,1 1 0,-1-1 0,1 1 0,-1-1 0,1 0-1,0 1 1,-1-1 0,1 1 0,0-1 0,0 0 0,0 0 0,0 1 0,0-1 0,0 0 0,1 0-1,-1 0 1,0 0 0,0-1 0,1 1 0,-1 0 0,3 1 0,0-1 12,-1 0 0,1 0 1,0 0-1,0-1 0,0 0 0,0 1 0,0-1 1,0 0-1,4-1 0,0 0 13,0-1-1,0 0 1,0 0 0,0 0-1,0-1 1,0 0 0,-1-1-1,11-6 1,-9 2-16,1-1 0,-1-1 0,0 1 0,-1-2-1,0 1 1,-1-1 0,0 0 0,-1-1 0,0 1 0,-1-1 0,0-1-1,-1 1 1,4-17 0,-3 5-39,0-1-1,-2 0 1,-1 0-1,-1 0 1,-4-50 0,3 72 12,0 0 1,0 0 0,0 0 0,-1 0-1,0 0 1,0 0 0,1 0 0,-2 0-1,1 0 1,0 0 0,0 1 0,-1-1-1,0 1 1,1-1 0,-1 1 0,0-1-1,0 1 1,-1 0 0,1 0 0,0 0-1,-1 0 1,1 0 0,-1 1 0,1-1-1,-5-1 1,4 3 0,-1-1-1,1 1 1,-1-1-1,1 1 1,-1 0-1,0 1 1,1-1 0,-1 1-1,1-1 1,-1 1-1,1 0 1,-1 0-1,1 0 1,0 1-1,0-1 1,0 1-1,-1 0 1,1 0-1,1 0 1,-1 0 0,-3 3-1,-3 3 101,1 0 0,0 1 0,0 0 0,0 0 0,1 0 1,-8 16-1,14-23-90,-1 0 0,1 0 0,0 1 0,-1-1 0,1 0 1,1 1-1,-1-1 0,0 1 0,1 0 0,-1-1 0,1 1 0,0-1 1,-1 1-1,1 0 0,1-1 0,-1 1 0,0 0 0,1-1 1,-1 1-1,1-1 0,0 1 0,0-1 0,0 1 0,0-1 1,0 0-1,0 1 0,1-1 0,-1 0 0,1 0 0,0 0 0,-1 0 1,1 0-1,0 0 0,3 2 0,68 36-645,-50-29 409,0 1 1,-1 1-1,22 18 0,-39-28-126,-1 1-1,0-1 1,0 1-1,0 1 1,0-1-1,-1 0 1,1 1-1,-1 0 1,0 0 0,0 0-1,-1 0 1,0 0-1,0 0 1,0 1-1,0-1 1,-1 1-1,0-1 1,1 12-1,-2-5-6983</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6.496"/>
    </inkml:context>
    <inkml:brush xml:id="br0">
      <inkml:brushProperty name="width" value="0.025" units="cm"/>
      <inkml:brushProperty name="height" value="0.025" units="cm"/>
    </inkml:brush>
  </inkml:definitions>
  <inkml:trace contextRef="#ctx0" brushRef="#br0">206 24 11018,'0'0'13320,"-9"-5"-13016,3 1-267,5 3-32,-1-1-1,1 1 1,-1 0 0,0 0-1,0-1 1,1 1 0,-1 0-1,0 1 1,0-1 0,0 0-1,0 0 1,0 1-1,0-1 1,0 1 0,0 0-1,0 0 1,0-1 0,0 1-1,0 0 1,0 1-1,0-1 1,0 0 0,0 1-1,0-1 1,0 1 0,0-1-1,0 1 1,0 0 0,-3 2-1,-9 8-2,-1 2 0,2-1 0,0 2-1,-16 21 1,23-27-6,0 0 1,1 0-1,0 1 0,1-1 1,0 1-1,0 0 0,1 1 0,0-1 1,1 0-1,-2 13 0,4-21 4,0 0-1,0 0 0,0 0 1,0 0-1,0 0 1,0 0-1,0 0 1,0 0-1,0 0 1,0 0-1,1 0 1,-1 0-1,0-1 0,1 1 1,-1 0-1,1 0 1,-1 0-1,1 0 1,-1-1-1,1 1 1,0 0-1,-1 0 1,1-1-1,0 1 0,0-1 1,-1 1-1,1-1 1,0 1-1,0-1 1,1 1-1,1 0 15,0 0-1,0 0 1,0-1 0,1 1-1,-1-1 1,0 0 0,0 0-1,0 0 1,5-1 0,1-1 24,0 0-1,0 0 1,0-1 0,0 0 0,-1 0 0,9-5-1,-8 2 32,-1 0-1,0-1 0,0 0 1,0 0-1,-1 0 0,0-1 0,-1-1 1,1 1-1,-2-1 0,1 0 1,-1 0-1,-1 0 0,1-1 0,-2 0 1,1 0-1,-1 0 0,-1 0 0,3-19 1,-5 29-72,0 1 1,-1-1-1,1 0 1,0 0 0,0 1-1,0-1 1,0 0-1,0 0 1,0 1 0,-1-1-1,1 0 1,0 0-1,0 0 1,0 0 0,-1 1-1,1-1 1,0 0-1,0 0 1,0 0-1,-1 0 1,1 0 0,0 0-1,0 0 1,-1 1-1,1-1 1,0 0 0,0 0-1,-1 0 1,1 0-1,0 0 1,0 0 0,-1 0-1,1 0 1,0 0-1,0 0 1,-1-1-1,1 1 1,0 0 0,0 0-1,-1 0 1,1 0-1,0 0 1,0 0 0,-1 0-1,1-1 1,0 1-1,0 0 1,0 0 0,-1 0-1,1 0 1,0-1-1,0 1 1,0 0-1,0 0 1,0-1 0,0 1-1,-1 0 1,1 0-1,0-1 1,0 1 0,0 0-1,0 0 1,0-1-1,0 1 1,-12 15-146,-31 65 28,40-73 154,0 0 0,0 0 0,1 0 1,0 0-1,1 0 0,0 0 1,0 1-1,0-1 0,1 0 0,1 10 1,-1-15-27,1-1 1,0 0 0,-1 1 0,1-1 0,0 0-1,0 0 1,0 1 0,0-1 0,0 0 0,1 0-1,-1 0 1,0 0 0,0 0 0,1-1 0,-1 1-1,0 0 1,1-1 0,-1 1 0,1-1-1,-1 1 1,1-1 0,-1 0 0,1 1 0,-1-1-1,1 0 1,-1 0 0,1 0 0,2 0 0,47-4 270,-41 2-261,0-1 1,0 0-1,0-1 1,-1 0 0,1-1-1,-1 0 1,0 0 0,14-11-1,4-6 71,30-32 0,-7 5-45,-50 50-44,0-1 0,0 0-1,0 0 1,0 0 0,0 0 0,0 0-1,0 0 1,0 0 0,0 0-1,0 0 1,0 1 0,0-1 0,0 0-1,0 0 1,0 0 0,0 0 0,0 0-1,0 0 1,0 0 0,0 0-1,0 0 1,0 1 0,0-1 0,0 0-1,0 0 1,0 0 0,0 0 0,0 0-1,0 0 1,0 0 0,0 0-1,0 0 1,0 0 0,1 0 0,-1 0-1,0 0 1,0 0 0,0 0 0,0 1-1,0-1 1,0 0 0,0 0-1,0 0 1,0 0 0,0 0 0,1 0-1,-1 0 1,0 0 0,0 0 0,0 0-1,0 0 1,0 0 0,0 0-1,0 0 1,0 0 0,0-1 0,1 1-1,-1 0 1,0 0 0,0 0 0,0 0-1,0 0 1,0 0 0,0 0-1,0 0 1,0 0 0,-2 14-33,-6 15 63,6-25 63,0 0 0,1 0 0,-1 0 0,1 1-1,0-1 1,0 1 0,0 8 0,2-12-71,-1 0-1,0 0 0,1 0 1,-1 0-1,1-1 0,-1 1 0,1 0 1,-1 0-1,1 0 0,0 0 1,-1-1-1,1 1 0,0 0 1,0-1-1,-1 1 0,1 0 1,0-1-1,0 1 0,0-1 1,0 0-1,0 1 0,0-1 1,0 0-1,0 1 0,0-1 1,0 0-1,0 0 0,0 0 0,0 0 1,0 0-1,0 0 0,0 0 1,0 0-1,0 0 0,0 0 1,0-1-1,1 1 0,9-2 38,0-1-1,0 0 0,0 0 0,-1-1 1,1-1-1,-1 1 0,0-2 1,11-7-1,-13 8-68,1-1-1,0 1 1,0 1 0,1-1-1,-1 2 1,1-1 0,0 1 0,0 1-1,20-3 1,-29 5 0,-1 0 0,1 0 1,0 0-1,0 1 0,-1-1 0,1 0 0,0 0 1,-1 1-1,1-1 0,0 0 0,-1 1 0,1-1 1,0 0-1,-1 1 0,1-1 0,-1 1 0,1-1 1,-1 1-1,1 0 0,-1-1 0,1 1 0,-1-1 0,0 1 1,1 0-1,-1-1 0,0 1 0,0 0 0,1-1 1,-1 1-1,0 0 0,0 0 0,0-1 0,0 2 1,0 35-44,2-3 135,-1-33-67,0 0 1,0 0-1,0-1 1,0 1-1,0 0 0,1 0 1,-1-1-1,0 1 1,1-1-1,-1 1 1,0-1-1,1 0 1,-1 1-1,0-1 1,1 0-1,-1 0 0,1 0 1,-1 0-1,0 0 1,1 0-1,-1 0 1,0-1-1,3 0 1,34-8 152,-6-8-96,-27 13-124,0 1 0,0-1 0,0 2 0,0-1 0,1 0-1,-1 1 1,1 0 0,0 0 0,0 1 0,-1 0 0,1 0-1,0 0 1,0 1 0,8 0 0,-13 3 25,0 1 0,0 0 0,-1 0 1,1 0-1,-1 0 0,1 0 0,-1 0 0,-1 0 1,0 7-1,1-4 12,0 11-4597</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47.046"/>
    </inkml:context>
    <inkml:brush xml:id="br0">
      <inkml:brushProperty name="width" value="0.025" units="cm"/>
      <inkml:brushProperty name="height" value="0.025" units="cm"/>
    </inkml:brush>
  </inkml:definitions>
  <inkml:trace contextRef="#ctx0" brushRef="#br0">38 58 10025,'0'0'2504,"0"-8"502,1-3-1843,-2-27 2905,1 38-4012,0 0-1,0 0 0,-1 1 0,1-1 1,0 0-1,0 0 0,0 1 0,0-1 0,0 0 1,0 0-1,-1 1 0,1-1 0,0 0 1,0 0-1,0 0 0,0 1 0,-1-1 1,1 0-1,0 0 0,0 0 0,-1 0 1,1 1-1,0-1 0,0 0 0,-1 0 1,1 0-1,0 0 0,0 0 0,-1 0 0,1 0 1,0 0-1,0 0 0,-1 0 0,1 0 1,0 0-1,-1 0 0,1 0 0,0 0 1,0 0-1,-1 0 0,1 0 0,0 0 1,0 0-1,-1-1 0,1 1 0,0 0 1,0 0-1,-1 0 0,1 0 0,0-1 0,0 1 1,0 0-1,-1 0 0,1 0 0,0-1 1,0 1-1,0 0 0,0 0 0,0-1 1,0 1-1,-1 0 0,1 0 0,0-1 1,0 1-1,0 0 0,0-1 0,-10 22-211,-3 55 51,12-70 107,0 0-1,1-1 0,0 1 0,0 0 0,1 0 0,0 0 0,0-1 1,0 1-1,0 0 0,1-1 0,3 7 0,-4-10 7,0-1-1,1 1 1,0 0-1,-1-1 1,1 0 0,0 1-1,0-1 1,0 0-1,0 0 1,0 0-1,0 0 1,0 0-1,0 0 1,1 0-1,-1-1 1,0 1 0,0-1-1,1 0 1,-1 0-1,0 0 1,0 0-1,1 0 1,-1 0-1,0 0 1,0-1 0,1 1-1,2-2 1,2 0 28,0 0 0,0 0 1,-1-1-1,1 0 0,-1-1 0,0 1 1,9-7-1,-3 0 33,-1 0 0,0-1 0,0-1 0,-1 0-1,0 0 1,-1-1 0,-1 0 0,0-1 0,8-17 0,-22 45 78,1 0 1,0 0 0,1 1-1,1-1 1,-3 25 0,6-39-141,0 1 1,0 0-1,0-1 1,0 1-1,0 0 0,0-1 1,0 1-1,0 0 1,0-1-1,1 1 0,-1 0 1,0-1-1,0 1 1,1-1-1,-1 1 1,0-1-1,1 1 0,-1-1 1,1 1-1,-1-1 1,1 1-1,-1-1 1,1 1-1,-1-1 0,1 0 1,-1 1-1,1-1 1,-1 0-1,1 1 0,0-1 1,24-1 263,22-18 98,8-20-249,-45 30-142,0 2-1,0-1 1,0 1 0,1 1 0,0 0 0,1 0-1,-1 1 1,18-5 0,-28 10 8,1 0 1,-1 0-1,0 0 1,1 1-1,-1-1 1,0 0-1,1 1 1,-1-1-1,0 0 1,0 1-1,1 0 0,-1-1 1,0 1-1,0 0 1,0-1-1,0 1 1,0 0-1,0 0 1,0 0-1,0 0 1,0 0-1,0 0 1,0 0-1,-1 1 0,1-1 1,0 0-1,-1 0 1,1 1-1,-1-1 1,1 0-1,-1 0 1,0 1-1,0-1 1,1 0-1,-1 1 1,0-1-1,0 1 0,-1 1 1,2 69 69,-1-54-59,0-18 10,-1 0 0,1 1 0,0-1 0,0 0 0,0 0 0,0 1-1,0-1 1,0 0 0,1 1 0,-1-1 0,0 0 0,0 1 0,0-1 0,0 0 0,0 0 0,0 1 0,0-1 0,1 0 0,-1 0 0,0 1 0,0-1 0,0 0 0,1 0 0,-1 0-1,0 1 1,0-1 0,0 0 0,1 0 0,-1 0 0,0 0 0,1 1 0,-1-1 0,0 0 0,0 0 0,1 0 0,-1 0 0,0 0 0,1 0 0,-1 0 0,15-5 379,15-15 81,-30 19-472,4-2 9,70-48 67,-70 49-97,0-1-1,0 1 0,0 0 1,0 0-1,1 1 0,-1-1 0,0 1 1,1 0-1,-1 0 0,1 1 1,-1-1-1,1 1 0,0 0 0,-1 0 1,1 1-1,-1-1 0,5 2 1,-7-1 21,-1 0 1,0 0 0,0 0 0,0 0 0,0 0 0,0 0 0,0 1 0,0-1-1,0 0 1,0 0 0,-1 1 0,1-1 0,-1 1 0,1-1 0,-1 1-1,1-1 1,-1 1 0,0-1 0,0 1 0,1 1 0,6 20 463,-6-23-438,0 0-1,0 1 0,-1-1 0,1 1 0,0-1 0,0 0 0,0 0 1,0 0-1,-1 1 0,1-1 0,0 0 0,0 0 0,0 0 0,0 0 0,-1 0 1,1 0-1,0-1 0,0 1 0,0 0 0,0 0 0,-1-1 0,1 1 1,0 0-1,0-1 0,-1 1 0,1-1 0,0 1 0,0-1 0,0 0 0,11-8 85,30-16-9,-41 25-116,-1-1 0,1 1 1,0 0-1,0-1 1,0 1-1,0-1 0,0 1 1,-1 0-1,1 0 1,0 0-1,0 0 0,0 0 1,0 0-1,0 0 1,0 0-1,0 0 1,0 0-1,0 0 0,0 0 1,-1 0-1,1 1 1,0-1-1,0 1 0,0-1 1,0 0-1,0 1 1,-1-1-1,1 1 0,0-1 1,-1 1-1,1 0 1,0-1-1,-1 1 0,1 0 1,-1 0-1,1-1 1,-1 1-1,1 0 0,-1 0 1,1 1-1,-1-2-22,13 30-1032,-1-16-5609,-7-13-124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48.138"/>
    </inkml:context>
    <inkml:brush xml:id="br0">
      <inkml:brushProperty name="width" value="0.025" units="cm"/>
      <inkml:brushProperty name="height" value="0.025" units="cm"/>
    </inkml:brush>
  </inkml:definitions>
  <inkml:trace contextRef="#ctx0" brushRef="#br0">12 125 6566,'-1'2'435,"0"0"1,0-1-1,1 1 0,-1 0 0,0 0 0,1-1 0,-1 1 1,1 0-1,-1 0 0,1 0 0,0 0 0,0 0 0,0 0 0,0-1 1,0 1-1,0 0 0,1 3 0,0-4-233,-1 1 0,1-1 1,0 0-1,-1 0 0,1 0 0,0 0 0,0 0 0,0 0 0,0 0 1,0 0-1,0 0 0,0 0 0,0-1 0,0 1 0,0 0 0,0-1 1,1 1-1,-1-1 0,2 1 0,0 0-23,0 0 0,0-1-1,0 0 1,1 1 0,-1-1 0,0 0 0,0-1 0,0 1-1,0 0 1,0-1 0,1 0 0,-1 0 0,0 0-1,0 0 1,-1 0 0,1 0 0,0-1 0,0 0-1,-1 1 1,4-4 0,3-3 207,-1-1 0,-1 1 0,1-2 1,11-19-1,-17 26-355,1-1-1,-1 0 1,0 0 0,-1 0 0,1 0 0,-1 0 0,0-1 0,0 1 0,0 0 0,0-1-1,-1 1 1,0 0 0,0-1 0,0 1 0,0-1 0,-2-6 0,1 9-31,1 1 0,-1 0 0,0 0 0,0-1 0,0 1 0,1 0 0,-1 0 0,0 0-1,0 0 1,0 0 0,-1 0 0,1 0 0,0 0 0,0 0 0,0 1 0,-1-1 0,1 0 0,0 1 0,-1-1 0,1 1 0,0 0 0,-1-1 0,1 1 0,-1 0 0,1 0 0,-1 0 0,1 0 0,-1 0 0,1 0 0,0 0 0,-1 0 0,1 1 0,-1-1 0,1 0 0,0 1 0,-1-1 0,1 1 0,-3 1 0,-1 0-30,0 1 1,-1-1-1,1 1 1,0 0-1,0 1 0,1-1 1,-1 1-1,-4 4 1,2 2 2,0 0 0,0 0 0,1 0 0,1 1 0,-1-1 0,-5 22 0,8-25 15,1 0 0,0 1 0,1 0 0,0-1 1,0 1-1,1 0 0,-1 0 0,2-1 0,-1 1 0,1 0 1,3 10-1,-3-15 12,0-1 0,0 0 1,0 0-1,1 0 0,-1 0 0,0 0 1,1 0-1,0 0 0,0 0 0,-1-1 1,1 1-1,0-1 0,0 1 1,0-1-1,1 0 0,-1 1 0,0-1 1,0 0-1,1-1 0,-1 1 0,0 0 1,1-1-1,-1 1 0,1-1 1,-1 0-1,1 0 0,-1 0 0,1 0 1,-1 0-1,1-1 0,3 0 0,3 0 24,0-1 0,0 0-1,-1-1 1,1 0-1,-1 0 1,1 0 0,12-9-1,33-32 63,-44 34-68,1 1 0,0 0 0,0 0 0,26-13 0,-36 23-32,-1-1 0,1 1 0,0 0 0,-1 0 0,1 0 0,-1-1 0,1 1 0,-1 0 0,1 0 0,-1 0-1,0 0 1,1 0 0,-1 0 0,0 0 0,0 0 0,0 0 0,1 0 0,-1 0 0,0 0 0,0 0 0,-1 0 0,1 0-1,0 0 1,0 0 0,-1 1 0,1 0 28,-3 38 361,1-31-135,1-1-1,0 1 0,1 0 0,0-1 1,1 1-1,1 8 0,-2-16-211,1 0 0,0 0 0,-1 0 0,1 0 0,0-1 0,0 1 0,-1 0 0,1-1 0,0 1 0,0-1 0,0 1 0,0-1 0,0 1 1,0-1-1,0 1 0,0-1 0,0 0 0,0 0 0,0 0 0,0 1 0,0-1 0,0 0 0,0 0 0,0 0 0,0-1 0,0 1 0,0 0 0,0 0 0,0 0 0,0-1 0,0 1 0,0-1 0,0 1 0,0-1 0,1 0 0,37-17 362,-1-10-195,-27 18-195,1 2 1,-1-1-1,1 2 0,1 0 0,-1 0 1,1 1-1,15-5 0,-27 11-10,0 0 0,0 0-1,0 0 1,0 0 0,0 0 0,0 0-1,0 0 1,-1 0 0,1 0 0,0 0-1,0 0 1,0 1 0,0-1 0,0 0-1,0 1 1,-1-1 0,1 1 0,0-1-1,0 1 1,-1-1 0,1 1 0,0 0-1,-1-1 1,1 1 0,0 0-1,0 1 1,13 27-40,-13-26 69,0 0-1,0 0 1,0 0-1,0 0 1,1 0 0,-1-1-1,1 1 1,0 0-1,0-1 1,3 4 0,-3-5-6,-1-1 0,1 0 0,-1 1 1,1-1-1,-1 0 0,1 0 0,-1 0 1,0 0-1,1 0 0,-1 0 0,1 0 1,-1-1-1,1 1 0,-1-1 1,1 1-1,-1-1 0,0 1 0,1-1 1,-1 0-1,0 1 0,0-1 0,0 0 1,1 0-1,-1 0 0,0 0 0,0 0 1,0 0-1,0 0 0,-1-1 0,2 0 1,12-13 77,-10 11-91,0-1 1,-1 1-1,1 0 1,1 0-1,-1 1 0,0-1 1,1 1-1,0 0 0,0 0 1,0 0-1,0 1 0,6-2 1,-10 4-12,-1 0 0,1 1 0,0-1 0,0 0 0,-1 0 0,1 1 0,0-1 1,0 1-1,-1-1 0,1 1 0,-1-1 0,1 1 0,0-1 0,-1 1 0,1 0 0,-1-1 1,1 1-1,-1 0 0,0-1 0,1 1 0,-1 0 0,0 0 0,1-1 0,-1 1 1,0 0-1,0 0 0,0 0 0,1-1 0,-1 1 0,0 0 0,0 0 0,0 0 0,-1-1 1,1 3-1,-1 36 13,1-32 3,-3 27 115,3-32-251,0-1 0,0 0 1,0 1-1,-1-1 0,1 0 0,0 0 0,-1 1 1,1-1-1,0 0 0,-1 0 0,0 0 0,1 0 1,-1 1-1,0-1 0,1 0 0,-1 0 1,0 0-1,0 0 0,0-1 0,0 1 0,0 0 1,-1 1-1,1-3-347,0 0 1,0 0 0,0 0-1,0 0 1,0-1-1,0 1 1,0 0-1,1 0 1,-1 0 0,0-1-1,1 1 1,-1 0-1,1-1 1,-1 1-1,1 0 1,0-1 0,-1-1-1,0-1-1808,-7-20-8476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29.198"/>
    </inkml:context>
    <inkml:brush xml:id="br0">
      <inkml:brushProperty name="width" value="0.025" units="cm"/>
      <inkml:brushProperty name="height" value="0.025" units="cm"/>
    </inkml:brush>
  </inkml:definitions>
  <inkml:trace contextRef="#ctx0" brushRef="#br0">211 449 4292,'0'0'2087,"-2"9"-880,-32 91 2674,-63 130 0,95-225-3808,-49 109 1264,46-99-739,0-1 1,1 1 0,0 1 0,2-1-1,-2 31 1,4-46-582,0 0-1,0 0 1,1 0 0,-1 0 0,0 0-1,0 1 1,1-1 0,-1 0 0,0 0 0,0 0-1,1 0 1,-1 0 0,0 0 0,1 0-1,-1 0 1,0 0 0,0 0 0,1 0-1,-1 0 1,0 0 0,1 0 0,-1 0-1,0 0 1,0 0 0,1 0 0,-1-1-1,0 1 1,1 0 0,-1 0 0,0 0-1,0 0 1,0-1 0,1 1 0,-1 0 0,0 0-1,0 0 1,0-1 0,1 1 0,-1 0-1,0 0 1,0-1 0,0 1 0,14-17 464,-1 1 0,0-2 0,16-31 0,-4 8-57,469-741 1279,-434 680-283,-84 152-1102,2 1-1,-24 85 0,-25 140-382,-26 356 118,97-614 93,0-4-2557,-2-25-513,-2-11-797,-3-6-2519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8.338"/>
    </inkml:context>
    <inkml:brush xml:id="br0">
      <inkml:brushProperty name="width" value="0.025" units="cm"/>
      <inkml:brushProperty name="height" value="0.025" units="cm"/>
    </inkml:brush>
  </inkml:definitions>
  <inkml:trace contextRef="#ctx0" brushRef="#br0">97 131 1634,'0'0'1756,"9"-2"-1884,-3 1 208,-1-1 1,1 0 0,0 0-1,-1-1 1,1 1-1,-1-1 1,0 0 0,1-1-1,-2 1 1,1-1-1,0 0 1,7-9 0,4-16 4862,-10-8 4835,-6 36-9615,0 0-1,-1 0 1,1 0-1,-1 0 1,1 0-1,-1 0 1,0 1-1,1-1 0,-1 0 1,0 0-1,0 0 1,0 1-1,1-1 1,-1 0-1,0 1 1,0-1-1,0 1 1,0-1-1,0 1 0,0 0 1,0-1-1,0 1 1,0 0-1,0 0 1,0-1-1,0 1 1,-1 0-1,1 0 1,0 0-1,0 0 0,-1 1 1,-38 1 1162,34 0-1248,-1 0-1,1 0 1,0 0 0,0 1 0,0 0-1,0 0 1,1 1 0,-1 0 0,1 0-1,0 0 1,0 0 0,0 1 0,1 0 0,0 0-1,0 0 1,0 0 0,-4 8 0,3-4-71,0 0-1,0 1 1,1-1 0,0 1 0,1 0 0,0 0 0,0 0 0,1 0 0,1 1 0,-1 11 0,2-20-12,0 0 0,0-1 0,0 1 0,0 0 0,1 0 0,-1 0 0,1-1 0,-1 1 0,1 0 0,0-1 0,-1 1 0,1 0 0,0-1 0,0 1 0,0-1 0,0 1 0,1-1 0,-1 0 0,0 1 0,1-1 0,-1 0 0,3 2 0,-1-2 9,1 1 0,0 0-1,-1-1 1,1 0 0,0 0 0,0 0 0,0 0 0,0 0-1,0-1 1,4 0 0,2 0 20,1-1-1,-1 0 1,0 0 0,0-1-1,0 0 1,-1-1 0,19-7-1,-21 6 26,0 1-1,0-1 0,0 0 0,-1 0 0,1-1 1,-1 0-1,0 0 0,-1-1 0,1 1 1,-1-1-1,0 0 0,-1-1 0,1 1 0,-1-1 1,-1 0-1,1 0 0,-1 0 0,0-1 1,-1 1-1,0-1 0,0 1 0,0-1 0,-1 0 1,0 1-1,-1-14 0,0 19-75,-1 0 1,0 0-1,0 0 1,0 0-1,0 1 0,0-1 1,0 0-1,0 1 1,0-1-1,-1 1 0,1-1 1,-1 1-1,1-1 0,-1 1 1,0 0-1,1 0 1,-1 0-1,0 0 0,0 0 1,0 0-1,1 1 0,-1-1 1,0 1-1,0-1 1,0 1-1,0 0 0,-2-1 1,-16 3-3586,6 8-4290,10-2 376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48.513"/>
    </inkml:context>
    <inkml:brush xml:id="br0">
      <inkml:brushProperty name="width" value="0.025" units="cm"/>
      <inkml:brushProperty name="height" value="0.025" units="cm"/>
    </inkml:brush>
  </inkml:definitions>
  <inkml:trace contextRef="#ctx0" brushRef="#br0">1 1 4388,'0'0'17553</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48.901"/>
    </inkml:context>
    <inkml:brush xml:id="br0">
      <inkml:brushProperty name="width" value="0.025" units="cm"/>
      <inkml:brushProperty name="height" value="0.025" units="cm"/>
    </inkml:brush>
  </inkml:definitions>
  <inkml:trace contextRef="#ctx0" brushRef="#br0">56 124 13965,'0'0'11344,"9"4"-10575,-5-3-713,1 0 0,-1 1 0,1-1 0,-1-1 0,1 1 0,0-1 0,-1 0 0,1 0-1,0 0 1,-1 0 0,1-1 0,5-1 0,-8 1-38,1 0-1,0 0 0,-1 0 0,0 0 1,1-1-1,-1 1 0,0-1 1,1 1-1,-1-1 0,0 0 1,0 0-1,-1 0 0,1 0 1,0 0-1,-1 0 0,1 0 0,-1-1 1,1 1-1,-1-1 0,0 1 1,0-1-1,0 1 0,-1-1 1,1 1-1,0-1 0,-1 0 1,0-3-1,1 3-13,-1 0 0,0-1 1,0 1-1,0 0 0,0 0 0,-1 0 0,1 0 1,-1 0-1,0 0 0,0 0 0,0 0 1,0 0-1,0 1 0,-1-1 0,0 0 1,1 1-1,-1-1 0,0 1 0,-3-4 0,3 4-22,0 1 0,0 0 0,0 0 0,0 0 0,0 0 0,0 0 0,0 1-1,0-1 1,0 1 0,-1-1 0,1 1 0,0 0 0,0 0 0,0 0 0,-1 0-1,1 0 1,0 0 0,0 1 0,0-1 0,0 1 0,-1-1 0,1 1 0,0 0-1,0 0 1,0 0 0,0 0 0,1 0 0,-1 0 0,-2 3 0,-4 2 5,0 1 0,1-1 0,1 2 0,-1-1 1,1 1-1,0 0 0,1 0 0,0 0 0,-7 16 1,8-17 29,1 0 1,0 0 0,1 1-1,-1-1 1,2 1 0,-1-1-1,1 1 1,0 0 0,1 0-1,-1-1 1,1 1-1,3 14 1,-3-21-12,1 1 1,-1-1-1,1 1 0,0-1 1,0 0-1,-1 1 0,1-1 0,0 0 1,0 0-1,0 0 0,0 0 1,0 0-1,1 0 0,-1 0 1,0 0-1,0 0 0,1 0 0,-1-1 1,0 1-1,4 0 0,38 5 113,-30-6-119,1-2 0,-1 1 0,0-2 0,14-3 0,-9-2-426,0 0 0,0-1 0,-1 0 0,-1-1 0,17-14 1,19-12 311,-52 36 139,0 0 0,0 0 0,0 0 1,1 0-1,-1 0 0,0-1 0,0 1 0,0 0 1,1 0-1,-1 0 0,0 0 0,0 0 1,0 0-1,1 0 0,-1 0 0,0 0 0,0 0 1,0 0-1,1 0 0,-1 0 0,0 0 0,0 0 1,0 0-1,1 0 0,-1 0 0,0 0 0,0 0 1,1 0-1,-1 0 0,0 0 0,0 0 0,0 0 1,0 1-1,1-1 0,-1 0 0,0 0 0,0 0 1,0 0-1,0 1 0,1-1 0,-1 0 0,2 14 699,-8 28 252,2-20-179,5-22-776,-1 1-1,0 0 1,1-1-1,-1 1 0,0 0 1,1-1-1,-1 1 1,1 0-1,-1-1 1,1 1-1,-1-1 0,1 1 1,-1-1-1,1 1 1,0-1-1,-1 1 1,1-1-1,0 0 1,-1 1-1,1-1 0,0 0 1,0 0-1,-1 1 1,1-1-1,0 0 1,0 0-1,-1 0 1,1 0-1,0 0 0,0 0 1,-1 0-1,1 0 1,0 0-1,0-1 1,-1 1-1,1 0 0,0 0 1,-1-1-1,1 1 1,0 0-1,0-1 1,33-12 129,-7-2-111,-17 7-190,1 1-1,0 1 0,0 0 0,1 1 0,-1 0 1,1 0-1,0 1 0,1 1 0,24-4 0,-36 8 153,0 1 0,0-1 0,1 1 0,-1-1 0,0 1 0,-1-1 0,1 1 0,0 0 0,0-1 0,-1 1 0,1 0 0,-1 0 0,1-1 0,-1 1 0,0 0 0,0 0 0,0 0 0,0 0 0,0-1 0,0 5 0,0-4-124,0 1 0,0-1 1,0 1-1,0-1 0,0 1 0,0-1 1,-1 1-1,1-1 0,-1 1 1,0-1-1,1 1 0,-1-1 0,0 1 1,-1-1-1,1 0 0,-2 3 0,0-5-5172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49.856"/>
    </inkml:context>
    <inkml:brush xml:id="br0">
      <inkml:brushProperty name="width" value="0.025" units="cm"/>
      <inkml:brushProperty name="height" value="0.025" units="cm"/>
    </inkml:brush>
  </inkml:definitions>
  <inkml:trace contextRef="#ctx0" brushRef="#br0">11 0 12300,'0'42'12260,"-2"23"-9192,5 101-3011,0-154 654,3-21 1,1-19-155,-4 3-480,-2 1-1,-2-35 1,0 50-135,0-1 0,0 1 1,-1-1-1,0 1 0,-1 0 1,0 0-1,0 0 1,-1 1-1,-7-12 0,13 34-246,-2-13 287,0 0 1,0 0-1,0 0 1,0 0 0,0 0-1,0 0 1,0 0 0,0 0-1,0 0 1,1 0 0,-1 0-1,0-1 1,0 1-1,1 0 1,-1 0 0,1 0-1,-1 0 1,1 0 0,-1-1-1,1 1 1,-1 0 0,1 0-1,0-1 1,0 1-1,-1 0 1,1-1 0,0 1-1,1 0 1,6 2 11,1 0 0,-1 0 0,1-1 0,0 0 0,0 0 1,0-1-1,0 0 0,0-1 0,0 0 0,11-1 0,28 2-373,-42 0-92,15 0-2759,-8-4-3845,-3-8-5327</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0.395"/>
    </inkml:context>
    <inkml:brush xml:id="br0">
      <inkml:brushProperty name="width" value="0.025" units="cm"/>
      <inkml:brushProperty name="height" value="0.025" units="cm"/>
    </inkml:brush>
  </inkml:definitions>
  <inkml:trace contextRef="#ctx0" brushRef="#br0">0 136 6790,'0'0'12935,"10"2"-11792,0-1-978,0-1 1,0 0-1,0 0 1,0-1-1,0 0 1,0-1-1,0 0 1,-1 0-1,1-1 1,-1-1-1,1 0 1,-1 0-1,12-8 1,35-27 351,-54 38-453,0-1 0,0 0 0,0 1 0,0-1 0,-1 0-1,1 0 1,-1 1 0,1-1 0,-1 0 0,0-1 0,0 1 0,1 0-1,-2 0 1,1-1 0,0 1 0,0 0 0,-1-1 0,1 1 0,-1 0-1,0-1 1,1 1 0,-1-1 0,-1 1 0,1-1 0,0-2 0,-1 5-46,0-1-1,0 0 1,1 1 0,-1-1 0,0 1 0,0-1 0,0 1-1,0-1 1,0 1 0,0 0 0,0-1 0,0 1 0,1 0-1,-1 0 1,0 0 0,0 0 0,0-1 0,0 1 0,0 1 0,0-1-1,0 0 1,0 0 0,-2 1 0,-22 4-62,16-1 30,1 1 0,0 0 0,1 0 0,-1 1 0,1 0 0,0 0 0,0 0 0,1 1 0,0 0 0,-7 11 1,2-3-13,2 0 0,0 1 0,0 0 0,-8 24 0,14-31 40,0 0-1,1 0 1,0 0 0,-2 15-1,4-23-14,0 1-1,0-1 1,0 1 0,0-1-1,0 1 1,0-1-1,0 1 1,0-1 0,1 1-1,-1-1 1,1 1-1,-1-1 1,1 0-1,-1 1 1,1-1 0,0 0-1,0 1 1,-1-1-1,1 0 1,0 0 0,0 0-1,0 0 1,0 0-1,1 0 1,-1 0 0,0 0-1,0 0 1,1 0-1,-1-1 1,0 1 0,1 0-1,-1-1 1,0 1-1,1-1 1,-1 0 0,3 1-1,5 0-351,-1-1 0,0 0 0,1 0 0,-1-1 0,0 0 0,0 0 0,0-1 0,1 0 0,9-4 0,40-25-6634,-18 1-1570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0.754"/>
    </inkml:context>
    <inkml:brush xml:id="br0">
      <inkml:brushProperty name="width" value="0.025" units="cm"/>
      <inkml:brushProperty name="height" value="0.025" units="cm"/>
    </inkml:brush>
  </inkml:definitions>
  <inkml:trace contextRef="#ctx0" brushRef="#br0">148 0 13805,'0'0'7447,"-11"6"-6379,-1 1-900,0 0 1,1 1-1,-1 1 1,2 0-1,-14 14 1,19-17-76,-1 0 0,1 0 0,0 1 0,0-1 0,1 1 0,0 1 0,0-1 0,1 0 0,0 1 0,0 0 0,1 0 0,-3 12 1,5-18-79,0 0 0,-1 0 1,1 0-1,0 0 1,0 0-1,0 0 1,0 0-1,0 0 1,1 0-1,-1 0 1,0 0-1,1-1 1,0 1-1,-1 0 1,1 0-1,0 0 1,0 0-1,0-1 0,0 1 1,0 0-1,0-1 1,1 1-1,-1-1 1,1 0-1,-1 1 1,1-1-1,-1 0 1,4 2-1,-1-2 41,0 0 1,0 0-1,0 0 0,0-1 0,0 1 0,0-1 1,0 0-1,0-1 0,0 1 0,-1-1 1,1 1-1,0-1 0,0 0 0,5-3 0,0 0 34,0 0 0,0-1 0,-1-1 0,0 1-1,0-1 1,0-1 0,-1 1 0,0-1-1,0 0 1,0-1 0,-1 0 0,-1 0 0,1 0-1,-1-1 1,-1 0 0,1 0 0,-1 0 0,-1 0-1,0 0 1,0-1 0,2-17 0,-5 27-87,0 0 0,0 0 1,0 0-1,0 0 0,0 0 0,0-1 1,0 1-1,0 0 0,0 0 1,0 0-1,0 0 0,0 0 1,0-1-1,0 1 0,0 0 1,0 0-1,-1 0 0,1 0 1,0 0-1,0 0 0,0-1 0,0 1 1,0 0-1,0 0 0,0 0 1,0 0-1,0 0 0,-1 0 1,1 0-1,0 0 0,0 0 1,0 0-1,0 0 0,0-1 0,-1 1 1,1 0-1,0 0 0,0 0 1,0 0-1,0 0 0,0 0 1,-1 0-1,1 0 0,0 0 1,0 0-1,0 0 0,0 0 0,0 0 1,0 0-1,-1 1 0,1-1 1,0 0-1,0 0 0,0 0 1,0 0-1,0 0 0,-1 0 0,-11 9 159,-7 12-8,14-15-160,0 1 1,1 0 0,0-1-1,1 1 1,-1 1 0,1-1-1,1 1 1,-1-1 0,1 1-1,1 0 1,-1-1 0,1 1-1,1 0 1,-1 0 0,2 9-1,-1-15-66,1-1 0,0 1-1,-1-1 1,1 1-1,0-1 1,0 0 0,-1 1-1,1-1 1,0 0-1,1 0 1,-1 1 0,0-1-1,0 0 1,0 0-1,1 0 1,-1-1-1,0 1 1,1 0 0,-1 0-1,1-1 1,-1 1-1,1-1 1,-1 1 0,1-1-1,-1 0 1,1 1-1,0-1 1,1 0 0,1 0-756,0 1 0,1-1 0,-1 0 0,0-1 1,1 1-1,-1-1 0,0 0 0,0 0 0,8-3 1,8-9-7960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1.100"/>
    </inkml:context>
    <inkml:brush xml:id="br0">
      <inkml:brushProperty name="width" value="0.025" units="cm"/>
      <inkml:brushProperty name="height" value="0.025" units="cm"/>
    </inkml:brush>
  </inkml:definitions>
  <inkml:trace contextRef="#ctx0" brushRef="#br0">67 0 16976,'0'0'9988,"-5"14"-9385,-9 27-294,1 0 0,3 0 0,1 1 0,2 1 0,2-1 0,2 1 0,2 45 0,2-85-402,-1 1-1,1 0 1,0-1 0,0 1-1,1 0 1,-1-1-1,1 1 1,-1-1 0,1 0-1,0 0 1,0 1-1,3 2 1,-4-5-148,0 0 1,0 0-1,0 0 1,0 0-1,0-1 1,1 1-1,-1 0 0,0-1 1,0 1-1,1-1 1,-1 1-1,0-1 1,1 1-1,-1-1 0,2 0 1,-2 0-242,1 0 0,0 0 0,-1 0 0,1 0 0,-1-1 1,1 1-1,-1-1 0,1 1 0,-1-1 0,0 0 0,1 1 0,-1-1 0,0 0 1,1 0-1,-1 0 0,2-1 0,12-15-10216</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1.555"/>
    </inkml:context>
    <inkml:brush xml:id="br0">
      <inkml:brushProperty name="width" value="0.025" units="cm"/>
      <inkml:brushProperty name="height" value="0.025" units="cm"/>
    </inkml:brush>
  </inkml:definitions>
  <inkml:trace contextRef="#ctx0" brushRef="#br0">0 42 18097,'0'0'6417,"10"8"-6150,-3-4-220,0 1 0,0-1 0,1 0-1,-1-1 1,1 1 0,0-1 0,0-1 0,10 2 0,-16-3-25,1-1 0,-1 0 0,1 0 0,-1 1 0,0-2 0,1 1 0,-1 0 0,0 0 0,1-1 0,-1 1 0,0-1 0,1 0 0,-1 0 0,0 0 0,0 0 0,3-2 0,-3 1-4,0 0 0,-1 0 0,1 0 0,0 0 0,-1 0 0,0 0 1,0-1-1,1 1 0,-1 0 0,0-1 0,-1 1 0,1-1 0,0 1 0,-1-1 1,0 1-1,1-1 0,-1 0 0,0 1 0,-1-4 0,2 5-25,-1 0 1,0 1-1,0-1 0,0 0 0,1 0 0,-1 1 0,0-1 0,0 0 1,0 0-1,0 1 0,0-1 0,-1 0 0,1 0 0,0 1 1,0-1-1,0 0 0,-1 0 0,1 1 0,0-1 0,-1 0 1,1 1-1,-1-1 0,1 1 0,-1-1 0,1 0 0,-1 1 1,1-1-1,-1 1 0,1-1 0,-1 1 0,0-1 0,1 1 1,-1 0-1,0-1 0,1 1 0,-1 0 0,0 0 0,1-1 0,-1 1 1,0 0-1,0 0 0,0 0 0,1 0 0,-1 0 0,0 0 1,0 0-1,1 0 0,-1 0 0,0 0 0,0 0 0,1 1 1,-1-1-1,0 0 0,1 1 0,-1-1 0,0 0 0,1 1 1,-1-1-1,-1 1 0,-2 2-44,-1 0 0,1 0 0,0 0 1,0 1-1,0-1 0,0 1 0,-4 5 0,3-2 86,1 0-1,-1 0 1,1 0 0,1 1-1,-1-1 1,1 1-1,1 0 1,-1 0-1,1 0 1,1 0-1,-1 0 1,1 1-1,1-1 1,0 11-1,0-18-22,0 1 0,1-1-1,-1 0 1,0 0 0,1 1-1,-1-1 1,1 0 0,0 0-1,-1 0 1,1 0 0,0 0-1,-1 0 1,1 0-1,0 0 1,0 0 0,0 0-1,0 0 1,0 0 0,0-1-1,0 1 1,0 0 0,1-1-1,-1 1 1,1 0 0,2 0 21,-1 0 0,1-1 0,0 1 0,-1-1 0,1 0 1,0 0-1,-1 0 0,7-1 0,0 0 23,0-1-1,0-1 1,-1 0-1,1 0 1,14-8 0,26-21-133,25-13 68,-74 44 23,-1 1 0,1 0-1,-1 0 1,1 0 0,-1 0-1,1 0 1,-1 0 0,1 0-1,-1 0 1,0 0-1,1 0 1,-1 0 0,1 1-1,-1-1 1,1 0 0,-1 0-1,1 0 1,-1 1 0,1-1-1,-1 0 1,0 1 0,1-1-1,-1 0 1,1 1-1,-1-1 1,0 0 0,1 1-1,-1-1 1,0 1 0,0-1-1,1 0 1,-1 1 0,0-1-1,0 1 1,0-1 0,0 1-1,1-1 1,-1 1 0,0-1-1,0 1 1,0-1-1,0 1 1,0-1 0,0 1-1,0-1 1,0 1 0,-1-1-1,1 1 1,0-1 0,0 1-1,0-1 1,-1 1-1,-3 43 488,1-26-187,3-17-303,0-1 0,0 1 0,0-1 0,0 0 0,0 1 0,1-1 0,-1 1 0,0-1 0,0 0 0,0 1 0,0-1 0,0 1 0,1-1 0,-1 0 0,0 1 0,0-1 0,1 0 0,-1 1 0,0-1 0,1 0 0,-1 0 0,0 1 0,0-1 0,1 0 0,-1 0 0,1 0 0,-1 1 0,0-1 0,1 0 0,-1 0 0,1 0 0,-1 0 0,0 0 0,1 0 0,-1 0 0,1 0 0,0 0 0,22-4 473,19-15-132,-33 13-395,0 1 0,0 0-1,0 1 1,0 0 0,1 1 0,0 0-1,-1 0 1,18-2 0,-26 6 36,0-1 0,-1 1 1,1-1-1,0 1 0,0 0 1,0-1-1,-1 1 0,1 0 1,0-1-1,-1 1 0,1 0 1,0 0-1,-1 0 0,1 0 0,-1 0 1,0-1-1,1 1 0,-1 0 1,0 0-1,1 0 0,-1 0 1,0 0-1,0 0 0,0 0 1,0 0-1,0 0 0,0 0 1,0 0-1,0 0 0,-1 2 1,-2 17-1429,-5-8-4968,0-11-2774</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2.212"/>
    </inkml:context>
    <inkml:brush xml:id="br0">
      <inkml:brushProperty name="width" value="0.025" units="cm"/>
      <inkml:brushProperty name="height" value="0.025" units="cm"/>
    </inkml:brush>
  </inkml:definitions>
  <inkml:trace contextRef="#ctx0" brushRef="#br0">29 0 8520,'0'0'13837,"2"11"-13122,1 26-332,-1 0 0,-2 0-1,-1 1 1,-2-1-1,-10 46 1,4-23 468,-1 76 1,10-136-813,1 1 0,-1-1 0,0 1 0,1-1 0,-1 1 0,0-1 0,1 1 0,-1-1 0,1 1 0,-1-1-1,0 0 1,1 1 0,-1-1 0,1 0 0,0 1 0,-1-1 0,1 0 0,-1 0 0,1 1 0,-1-1 0,1 0 0,0 0 0,-1 0 0,1 0 0,-1 0 0,1 0 0,0 0 0,-1 0 0,1 0 0,-1 0 0,1 0 0,0 0-1,-1 0 1,1-1 0,-1 1 0,1 0 0,0 0 0,-1-1 0,1 1 0,-1 0 0,1-1 0,0 0 0,27-11 539,75-34-431,-47 22-3506,0-2-6973,-33 12-2021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2.575"/>
    </inkml:context>
    <inkml:brush xml:id="br0">
      <inkml:brushProperty name="width" value="0.025" units="cm"/>
      <inkml:brushProperty name="height" value="0.025" units="cm"/>
    </inkml:brush>
  </inkml:definitions>
  <inkml:trace contextRef="#ctx0" brushRef="#br0">90 32 15471,'0'0'3678,"-10"6"-2130,5-3-1376,0 0 0,-1 0 0,1 0 0,0 1 0,1 0 1,-1 0-1,1 0 0,0 1 0,0-1 0,0 1 0,0 0 0,1 0 0,0 1 0,0-1 0,0 1 0,1-1 1,0 1-1,0 0 0,0 0 0,-1 11 0,2-13-127,1-1 0,0 1 0,-1-1 0,1 1 0,1 0 0,-1-1-1,0 1 1,1-1 0,0 1 0,0-1 0,0 1 0,0-1 0,1 0 0,-1 0 0,1 1 0,0-1 0,3 4 0,-3-5-9,0 0 0,1-1 0,-1 1 0,0-1 0,1 1 0,0-1 0,-1 0 0,1 0 1,0 0-1,0-1 0,-1 1 0,1 0 0,0-1 0,0 0 0,0 0 0,0 0 0,0 0 0,-1 0 0,1-1 1,0 1-1,0-1 0,5-1 0,-4 0 29,0 0 0,0 0-1,0 0 1,0-1 0,-1 0 0,1 1 0,-1-1 0,1 0-1,-1-1 1,0 1 0,0-1 0,-1 1 0,1-1-1,-1 0 1,1 0 0,-1 0 0,-1 0 0,1 0 0,0 0-1,0-5 1,3-7-44,-1-1-1,0 1 0,-1-1 0,0-16 1,-2 30-59,-1 0 1,0 1-1,0-1 1,0 0-1,0 1 1,-1-1-1,1 1 0,-1-1 1,1 0-1,-1 1 1,0-1-1,0 1 1,0 0-1,0-1 1,-1 1-1,1 0 1,-2-3-1,2 5-8,1-1 0,-1 1 0,0-1 0,1 1-1,-1 0 1,0-1 0,0 1 0,1 0-1,-1 0 1,0-1 0,0 1 0,1 0 0,-1 0-1,0 0 1,0 0 0,0 0 0,1 0 0,-1 0-1,0 0 1,0 0 0,-1 1 0,0-1-78,-1 1-1,1 1 1,0-1 0,0 0-1,0 0 1,0 1 0,0-1 0,0 1-1,0 0 1,-2 2 0,-13 20-1211,11-8-919,6-15 2067,0-1 0,0 0 0,0 1 0,-1-1 0,1 1 0,0-1 0,0 0 0,0 1 0,1-1 0,-1 0 0,0 1 0,0-1 0,0 0 0,0 1 1,0-1-1,0 0 0,0 1 0,1-1 0,-1 0 0,0 1 0,0-1 0,0 0 0,1 0 0,-1 1 0,0-1 0,0 0 0,1 0 0,-1 1 0,0-1 0,1 0 0,-1 0 0,1 0 0,11 1-5055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2.946"/>
    </inkml:context>
    <inkml:brush xml:id="br0">
      <inkml:brushProperty name="width" value="0.025" units="cm"/>
      <inkml:brushProperty name="height" value="0.025" units="cm"/>
    </inkml:brush>
  </inkml:definitions>
  <inkml:trace contextRef="#ctx0" brushRef="#br0">132 0 13677,'0'0'2685,"-9"12"-1174,-9 15-462,0 1 1,-24 56-1,34-66-387,1 1 0,0 0 1,1 0-1,2 1 0,-1 0 0,-1 38 0,5-57-652,1 1 1,0-1-1,0 1 0,-1 0 0,1-1 0,0 1 0,1-1 0,-1 1 0,0-1 1,0 1-1,1 0 0,-1-1 0,1 1 0,-1-1 0,1 0 0,0 1 0,-1-1 0,1 1 1,0-1-1,0 0 0,0 0 0,0 1 0,0-1 0,0 0 0,1 0 0,-1 0 1,0 0-1,0 0 0,1 0 0,-1-1 0,1 1 0,-1 0 0,1-1 0,-1 1 1,1-1-1,-1 0 0,1 1 0,-1-1 0,1 0 0,-1 0 0,1 0 0,0 0 1,-1 0-1,1 0 0,-1 0 0,1-1 0,-1 1 0,1 0 0,2-2 0,6-2 36,0 0 0,0 0 0,-1-1 0,0 0 0,1 0 0,8-9 0,-4 4-46,-10 6-1,0 0 0,1 0 0,-1 1 0,1 0 0,0 0 0,0 0-1,0 1 1,0 0 0,10-3 0,-15 5-7,1 0 0,-1 1 0,1-1 0,-1 0 0,1 1 1,-1-1-1,0 1 0,1-1 0,-1 1 0,1-1 0,-1 1 0,0-1 0,0 1 0,1-1 0,-1 1 0,0-1 1,0 1-1,1 0 0,-1-1 0,0 1 0,0-1 0,0 1 0,0 0 0,0-1 0,0 1 0,0-1 0,0 1 1,-1 1-1,1 26 139,0-21-102,0 2-32,0-4 20,0 0 0,0 0-1,0 0 1,1 0 0,-1 0 0,3 7 0,-2-11 8,-1 0 0,1 0 0,-1 0 0,1 0 0,-1-1 0,1 1 0,0 0 0,-1 0 0,1-1 0,0 1 0,0 0 0,-1-1 1,1 1-1,0-1 0,0 1 0,0-1 0,0 1 0,0-1 0,0 0 0,0 0 0,0 1 0,0-1 0,0 0 0,0 0 0,0 0 0,0 0 0,0 0 0,0 0 0,0 0 0,0 0 1,0 0-1,0-1 0,0 1 0,-1 0 0,1-1 0,0 1 0,0-1 0,0 1 0,0-1 0,1 0 0,5-3 161,1-1-1,-1 1 1,0-2-1,-1 1 1,9-9-1,-11 9-222,0 1 1,0 0-1,0 0 0,1 1 0,-1-1 0,1 1 0,0 0 0,0 0 0,0 1 1,0-1-1,0 1 0,1 0 0,-1 1 0,1-1 0,7 0 0,-13 2-6,1 1 0,0-1 0,-1 1 0,1-1 0,0 1 0,-1-1-1,1 1 1,-1-1 0,1 1 0,-1-1 0,1 1 0,-1 0 0,1 0 0,-1-1 0,0 1-1,1 0 1,-1-1 0,0 1 0,0 0 0,1 0 0,-1 0 0,0-1 0,0 1 0,0 0-1,0 0 1,0 0 0,0-1 0,0 2 0,-1 32-4470,1-27 288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8.761"/>
    </inkml:context>
    <inkml:brush xml:id="br0">
      <inkml:brushProperty name="width" value="0.025" units="cm"/>
      <inkml:brushProperty name="height" value="0.025" units="cm"/>
    </inkml:brush>
  </inkml:definitions>
  <inkml:trace contextRef="#ctx0" brushRef="#br0">38 10 8456,'0'0'16720,"8"-3"-16256,-5 2-445,-1 0 0,1 0-1,0 0 1,-1 1 0,1-1 0,0 0-1,0 1 1,-1 0 0,1 0 0,0 0-1,4 0 1,-6 1-16,1-1 0,-1 1 0,0 0 0,1 0 0,-1-1 0,0 1 0,0 0 0,0 0-1,0 1 1,0-1 0,0 0 0,0 0 0,0 0 0,0 1 0,0-1 0,-1 0 0,1 1 0,0-1 0,-1 1 0,0-1 0,1 1-1,-1-1 1,0 1 0,1-1 0,-1 1 0,0-1 0,0 1 0,-1 1 0,2 4-26,-1-1 0,0 1-1,0 0 1,-1-1 0,0 1 0,0 0 0,-1-1 0,0 1-1,0-1 1,0 0 0,-1 0 0,-4 7 0,-4 5-35,0-1 1,-23 24-1,11-13 158,23-28-91,-1 0-1,1 0 0,0 0 1,0 0-1,-1 1 1,1-1-1,0 0 0,0 0 1,0 0-1,-1 0 1,1 1-1,0-1 0,0 0 1,0 0-1,0 1 1,-1-1-1,1 0 0,0 0 1,0 1-1,0-1 1,0 0-1,0 0 0,0 1 1,0-1-1,0 0 1,0 1-1,0-1 0,0 0 1,0 0-1,0 1 1,0-1-1,0 0 0,0 0 1,0 1-1,0-1 1,0 0-1,1 0 0,-1 1 1,0-1-1,0 0 1,0 0-1,0 1 0,0-1 1,1 0-1,-1 0 1,0 0-1,0 1 1,1-1-1,-1 0 0,0 0 1,0 0-1,0 0 1,1 0-1,-1 0 0,0 1 1,0-1-1,1 0 1,-1 0-1,0 0 0,1 0 1,-1 0-1,0 0 1,31-3 175,31-13-209,-56 14-34,36-13-1555,-2-3-3546,-17 2-1556</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3.637"/>
    </inkml:context>
    <inkml:brush xml:id="br0">
      <inkml:brushProperty name="width" value="0.025" units="cm"/>
      <inkml:brushProperty name="height" value="0.025" units="cm"/>
    </inkml:brush>
  </inkml:definitions>
  <inkml:trace contextRef="#ctx0" brushRef="#br0">27 38 15727,'0'0'2077,"-3"8"-604,1-3-1169,-3 8 296,1 1-1,0 0 1,1 0-1,-2 16 1,5-27-540,-1 1 0,1-1-1,1 0 1,-1 0 0,0 1 0,1-1-1,-1 0 1,1 0 0,0 0 0,0 0 0,3 5-1,-3-6-90,0-1-1,0 1 1,0-1-1,1 0 1,-1 1-1,0-1 0,1 0 1,-1 0-1,1 0 1,0 0-1,-1 0 1,1 0-1,0-1 1,-1 1-1,1 0 1,0-1-1,0 0 0,-1 1 1,1-1-1,0 0 1,0 0-1,3 0 1,-2-1 41,0 0 0,0 0 1,0 0-1,0 0 0,0 0 0,0-1 1,0 0-1,0 1 0,0-1 0,-1 0 1,1 0-1,-1-1 0,0 1 1,0-1-1,0 1 0,0-1 0,0 1 1,0-1-1,0 0 0,1-5 0,2-1 139,-1 1-1,0-1 1,-1 0-1,0 0 0,0 0 1,1-10-1,-4-3 1119,-3 30-669,2-6-596,1 1 1,0 0-1,-1-1 1,1 1-1,0 0 0,1-1 1,-1 1-1,0 0 0,1-1 1,-1 1-1,1 0 1,0-1-1,0 1 0,2 4 1,-1-5-9,0 1 0,-1-1 0,1 0 0,0 0 0,0 0 0,0 0 0,1 0 0,-1-1 0,0 1 1,1-1-1,-1 1 0,1-1 0,-1 0 0,1 0 0,0 0 0,0 0 0,-1-1 0,1 1 0,0-1 0,0 1 1,0-1-1,-1 0 0,1 0 0,0 0 0,0-1 0,0 1 0,0-1 0,-1 1 0,1-1 0,0 0 0,-1 0 1,1 0-1,3-2 0,-2 0 29,0 0 0,0 0 0,0 0 0,0 0 0,0-1 0,-1 0 0,1 1 0,-1-1 0,0-1 0,0 1 0,-1 0 0,1-1 0,-1 1 0,0-1 0,0 0 0,-1 1 0,3-11 0,-4 14-26,0 0 1,1-1-1,-1 1 0,0 0 0,0-1 0,1 1 0,-1 0 1,0-1-1,-1 1 0,1 0 0,0-1 0,0 1 0,0 0 0,-1-1 1,1 1-1,-1 0 0,1 0 0,-1-1 0,1 1 0,-1 0 1,0 0-1,-1-2 0,1 3-8,0 0 0,0-1 0,0 1 0,0 0 0,0 0 0,0 0 1,0-1-1,0 1 0,0 0 0,0 0 0,0 1 0,0-1 0,0 0 0,0 0 0,0 0 0,0 1 0,0-1 1,0 0-1,0 1 0,0-1 0,-1 2 0,-4 1-21,0 1 0,1 0 0,-1 0 0,1 0 0,0 1 0,0-1 1,-6 10-1,6-9 65,1 0 1,0 0 0,1 1-1,0 0 1,-1-1 0,2 1 0,-1 1-1,1-1 1,0 0 0,0 0-1,0 1 1,1-1 0,0 1-1,1-1 1,0 13 0,0-17-26,1-1 1,0 0-1,-1 0 0,1 1 1,0-1-1,0 0 0,0 0 1,0 0-1,0 0 1,0 0-1,0 0 0,1 0 1,-1 0-1,0-1 0,0 1 1,1 0-1,-1-1 0,0 1 1,1-1-1,-1 0 1,1 1-1,-1-1 0,1 0 1,1 0-1,41 3-53,-37-3-34,140 0-844,-146 0 1012,-1 0 0,1 0 0,-1 0-1,1 0 1,-1 0 0,0 0 0,1 0 0,-1 0 0,1 0 0,-1-1 0,0 1 0,1 0 0,-1 0 0,0 0 0,1-1 0,-1 1 0,0 0-1,1 0 1,-1-1 0,0 1 0,0 0 0,1-1 0,-1 1 0,0-1 0,0 1 0,1 0 0,-1-1 0,0 1 0,0 0 0,0-1 0,0 1 0,0-1-1,-1-21 1046,-13-23-898,13 40-40,-36-104-25,41 108-422,0 0 1,0 0-1,0 0 1,0 0-1,1 1 1,-1-1-1,0 1 1,0 0-1,7 1 1,-9-1-16,29 1-2187,26 0-6737,-26-1-1118</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4.155"/>
    </inkml:context>
    <inkml:brush xml:id="br0">
      <inkml:brushProperty name="width" value="0.025" units="cm"/>
      <inkml:brushProperty name="height" value="0.025" units="cm"/>
    </inkml:brush>
  </inkml:definitions>
  <inkml:trace contextRef="#ctx0" brushRef="#br0">98 1 3940,'0'0'11360,"-9"8"-7719,0 0-3089,1 1 1,0 1-1,1-1 1,-1 1-1,2 0 1,0 1-1,0 0 1,1 0-1,0 0 1,1 0-1,-6 24 1,8-20-343,-1 0 1,2 0 0,0 0-1,1 1 1,1-1-1,3 26 1,-3-37-202,-1-1 1,1 1 0,0 0-1,0-1 1,0 1-1,1-1 1,-1 1-1,1-1 1,0 0-1,0 0 1,0 0-1,0 0 1,1 0-1,-1 0 1,1 0-1,-1-1 1,1 1-1,0-1 1,0 0-1,0 0 1,1 0-1,-1 0 1,0 0 0,1-1-1,-1 0 1,1 1-1,-1-1 1,1-1-1,0 1 1,0 0-1,-1-1 1,5 0-1,-3 0 11,0-1-1,-1 0 1,1 0-1,-1-1 1,0 1-1,1-1 0,-1 0 1,0 0-1,0 0 1,0-1-1,0 0 1,0 1-1,-1-1 1,1-1-1,-1 1 1,0 0-1,0-1 1,4-5-1,-1 0-9,1-1 1,-1 1-1,-1-1 1,0 0-1,-1-1 1,6-16-1,-10 26-10,1 1-1,-1-1 1,0 1-1,0-1 1,1 0 0,-1 1-1,0-1 1,0 1-1,0-1 1,0 0-1,0 1 1,0-1-1,0 1 1,0-1-1,0 0 1,0 1 0,0-1-1,0 1 1,0-1-1,-1 0 1,1 1-1,0-1 1,0 1-1,-1-1 1,1 1-1,0-1 1,-1 1 0,1-1-1,-1 0 1,-16 5-37,-15 21 87,28-21-39,1 1 0,-1 0 0,1 0 0,1 0 0,-1 1 0,1-1 0,-1 1 0,2-1 0,-1 1 0,1 0 0,-1 0 0,2 0 0,-1 0 0,1 0 0,-1-1 0,2 1 0,0 7 0,-1-11-10,1-1 1,-1 0-1,1 0 1,0 0-1,-1 0 0,1 0 1,0 0-1,-1 0 1,1 0-1,0 0 1,0-1-1,0 1 1,0 0-1,0 0 0,0-1 1,0 1-1,0-1 1,0 1-1,1-1 1,-1 1-1,0-1 1,0 0-1,0 1 0,0-1 1,1 0-1,-1 0 1,0 0-1,0 0 1,1 0-1,-1 0 1,0 0-1,0-1 0,0 1 1,1 0-1,-1-1 1,1 0-1,3 0-35,1 0 0,-1-1-1,0 0 1,0 0 0,0-1-1,8-5 1,2-6-311,0 0 0,-1 0 0,-1-2 1,23-32-1,-36 47 462,-17 30 614,15-26-697,-27 53 300,27-52-337,1 0 1,-1 0 0,1 0-1,0 0 1,1 0-1,-1 1 1,1-1 0,0 0-1,0 0 1,0 1 0,0-1-1,2 7 1,-1-11-56,-1 1 1,1 0 0,0 0-1,0 0 1,-1 0 0,1-1-1,0 1 1,0 0 0,0-1-1,0 1 1,0-1 0,0 1-1,0-1 1,0 1-1,0-1 1,0 0 0,0 0-1,1 1 1,-1-1 0,0 0-1,0 0 1,0 0 0,0 0-1,0 0 1,2-1-1,31-4-3949,-26 2 2170,0-1 0,0 0-1,0-1 1,-1 0 0,9-6 0,13-14-7121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4.550"/>
    </inkml:context>
    <inkml:brush xml:id="br0">
      <inkml:brushProperty name="width" value="0.025" units="cm"/>
      <inkml:brushProperty name="height" value="0.025" units="cm"/>
    </inkml:brush>
  </inkml:definitions>
  <inkml:trace contextRef="#ctx0" brushRef="#br0">127 2 10890,'0'0'8568,"-9"-1"-6811,4 0-1582,-1 1 0,0 1 0,0-1 0,0 1 0,0 0-1,1 0 1,-1 1 0,0 0 0,1 0 0,-11 5 0,14-6-135,-1 0 0,1 1 0,0-1 0,-1 1 0,1-1-1,0 1 1,0 0 0,0 0 0,0 0 0,1 0 0,-1 0 0,0 0-1,1 1 1,-1-1 0,1 1 0,0-1 0,0 1 0,0-1 0,0 1 0,0-1-1,1 1 1,-1 0 0,1-1 0,0 1 0,0 0 0,0 0 0,0-1-1,0 1 1,0 0 0,2 4 0,-1-5-152,0 0 0,0 0 0,0 0 0,0-1 0,0 1 0,1 0 0,-1-1 0,1 1-1,-1-1 1,1 1 0,0-1 0,-1 1 0,1-1 0,0 0 0,0 0 0,4 1 0,41 16-3451,-24-10 1968,5 8-2696,-26-14 4525,0-1-1,0 1 0,0 0 1,-1 0-1,1 0 1,0 0-1,-1 0 1,0 1-1,1-1 0,-1 0 1,0 1-1,0-1 1,1 3-1,-2-3 38,0 1 0,0-1 0,0 0 0,0 0 0,-1 0-1,1 0 1,0 0 0,-1 0 0,0 0 0,1 0 0,-1 0 0,0 0-1,0 0 1,0 0 0,0 0 0,0-1 0,-1 1 0,1 0 0,0-1 0,-1 1-1,1-1 1,-1 0 0,0 1 0,1-1 0,-1 0 0,0 0 0,0 0-1,0 0 1,0 0 0,0 0 0,-3 0 0,-52 18 1411,52-17-1650,1-1 1,0 0-1,0-1 1,0 1-1,-1-1 1,1 0-1,0 0 0,0 0 1,-1 0-1,1-1 1,-7-1-1,10 1-128,1 0 0,-1 1-1,1-1 1,-1 1 0,1-1-1,0 0 1,-1 1 0,1-1 0,0 0-1,-1 1 1,1-1 0,0 0-1,0 0 1,0 1 0,-1-1 0,1 0-1,0 0 1,0 1 0,0-1-1,0 0 1,0 0 0,0 1 0,1-1-1,-1 0 1,0 0 0,0 1-1,1-1 1,-1 0 0,9-22-2194,91-112-12006,-72 87 6742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4.916"/>
    </inkml:context>
    <inkml:brush xml:id="br0">
      <inkml:brushProperty name="width" value="0.025" units="cm"/>
      <inkml:brushProperty name="height" value="0.025" units="cm"/>
    </inkml:brush>
  </inkml:definitions>
  <inkml:trace contextRef="#ctx0" brushRef="#br0">141 0 10250,'0'0'9993,"-5"12"-9192,-6 13-211,1 1 0,1 0 0,2 0-1,0 1 1,-3 34 0,9-51-505,-4 97 443,5-94-609,0 0 1,1 0-1,1 0 0,0-1 1,1 1-1,4 12 0,5-3-2041,-12-22 2073,0 0-1,0 0 1,0 0 0,1 0 0,-1 0 0,0 0 0,0 0 0,0 0 0,0 0-1,0 0 1,1 0 0,-1 0 0,0 0 0,0 0 0,0 0 0,0 0 0,0 0 0,1 0-1,-1 0 1,0 0 0,0 0 0,0 0 0,0 0 0,0 0 0,0 0 0,1 0-1,-1 0 1,0 0 0,0 0 0,0-1 0,0 1 0,0 0 0,0 0 0,0 0 0,1 0-1,-1 0 1,0 0 0,0-1 0,0 1 0,0 0 0,0 0 0,0 0 0,0 0-1,0 0 1,0-1 0,0 1 0,0 0 0,0 0 0,0 0 0,0 0 0,0 0 0,0-1-1,0 1 1,0 0 0,0 0 0,0 0 0,0 0 0,0 0 0,0-1 0,0 1-1,-1 0 1,1-5-125,0 1-1,0-1 0,-1 0 0,0 0 0,0 1 1,0-1-1,-3-6 0,-18-36 1610,0-3 768,-28-85-1,49 133-2104,0 1-1,1 0 1,-1-1 0,1 1-1,-1 0 1,1-1-1,0 1 1,0-1-1,-1 1 1,1 0 0,0-1-1,0 1 1,0-1-1,1 1 1,-1-1-1,0 1 1,0 0 0,1-1-1,-1 1 1,1-1-1,-1 1 1,1 0-1,0 0 1,-1-1 0,1 1-1,0 0 1,1-1-1,1 1 25,0 0 0,0 0-1,0 0 1,0 0 0,0 1 0,0-1-1,1 1 1,-1 0 0,0 0 0,4 1-1,7-1-482,61 4-1331,-16 0-2942,-7-3-2850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08.841"/>
    </inkml:context>
    <inkml:brush xml:id="br0">
      <inkml:brushProperty name="width" value="0.025" units="cm"/>
      <inkml:brushProperty name="height" value="0.025" units="cm"/>
    </inkml:brush>
  </inkml:definitions>
  <inkml:trace contextRef="#ctx0" brushRef="#br0">217 0 5093,'0'0'18177,"-7"13"-18044,-27 47-47,-79 152 825,95-173-2471,-21 69-1,33-80-472,8-21-3803,10-9 2291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09.248"/>
    </inkml:context>
    <inkml:brush xml:id="br0">
      <inkml:brushProperty name="width" value="0.025" units="cm"/>
      <inkml:brushProperty name="height" value="0.025" units="cm"/>
    </inkml:brush>
  </inkml:definitions>
  <inkml:trace contextRef="#ctx0" brushRef="#br0">105 1 11819,'0'0'6492,"-2"11"-5361,-49 210 2838,1-6-2887,49-192-1685,1-23 559,0 0 1,0 0-1,0 0 0,0 0 0,0 0 1,0 1-1,0-1 0,0 0 0,0 0 1,0 0-1,0 0 0,0 0 0,0 1 1,0-1-1,0 0 0,0 0 0,1 0 1,-1 0-1,0 0 0,0 0 0,0 0 1,0 1-1,0-1 0,0 0 0,0 0 1,1 0-1,-1 0 0,0 0 0,0 0 1,0 0-1,0 0 0,1 0 0,-1 0 1,0 0-1,0 0 0,0 0 0,0 0 1,0 0-1,1 0 0,-1 0 1,0 0-1,0 0 0,0 0 0,0 0 1,0 0-1,1 0 0,-1 0 0,0 0 1,0 0-1,0 0 0,0-1 0,1 1 1,0-2-358,0 1 0,1-1 0,-1 0 1,0 0-1,0 0 0,0 0 1,0 0-1,0 0 0,0-1 1,-1 1-1,1 0 0,-1 0 1,1-1-1,-1-1 0,-1-37-6843,-6 17 1586</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09.579"/>
    </inkml:context>
    <inkml:brush xml:id="br0">
      <inkml:brushProperty name="width" value="0.025" units="cm"/>
      <inkml:brushProperty name="height" value="0.025" units="cm"/>
    </inkml:brush>
  </inkml:definitions>
  <inkml:trace contextRef="#ctx0" brushRef="#br0">24 0 7751,'0'0'9449,"-24"49"-8103,30-44 191,15-5-96,4 0-191,11 0-65,5 0-481,4-7-287,-1 5-289,-5 0-96,-3 2-32,-7 0-1057,-8 0-1249,-5-1-1826,-7-8-3043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10.831"/>
    </inkml:context>
    <inkml:brush xml:id="br0">
      <inkml:brushProperty name="width" value="0.025" units="cm"/>
      <inkml:brushProperty name="height" value="0.025" units="cm"/>
    </inkml:brush>
  </inkml:definitions>
  <inkml:trace contextRef="#ctx0" brushRef="#br0">2 181 12332,'0'0'7447,"1"9"-6166,-1 150 1793,-3-61-2796,3-97-133,2-45 1461,1-114-1509,30 169-733,-24-9 639,1-1-1,0-1 1,0 1-1,-1-1 1,1-1-1,0 0 1,0-1-1,-1 1 0,1-2 1,-1 1-1,1-2 1,-1 1-1,0-1 1,0 0-1,-1-1 1,1 0-1,-1-1 1,0 1-1,10-11 1,-9 8-7,0-1 0,0 0 1,-1 0-1,0-1 0,-1 0 1,0 0-1,0-1 0,-1 0 1,-1 0-1,0 0 0,0-1 1,-1 0-1,-1 0 1,5-24-1,-8 36-20,0-1 0,0 1 1,1 0-1,-1-1 0,0 1 0,0-1 1,0 1-1,0-1 0,0 1 0,0-1 0,0 1 1,0-1-1,0 0 0,0 1 0,0-1 1,0 1-1,0-1 0,0 1 0,0-1 1,0 1-1,0 0 0,-1-1 0,1 1 1,0-1-1,0 1 0,-1-1 0,1 1 0,0-1 1,-1 1-1,1 0 0,0-1 0,-1 1 1,1 0-1,-1-1 0,1 1 0,0 0 1,-1 0-1,0-1 0,-18 14-373,-15 31 231,15-16 258,1 1 0,-18 41-1,32-60-24,0 0 0,0-1 0,1 2-1,0-1 1,1 0 0,0 0 0,1 1-1,0-1 1,1 1 0,0 0-1,0-1 1,3 11 0,-3-18-60,1 0 0,0-1 0,0 1 1,1-1-1,-1 1 0,0-1 0,1 1 0,0-1 0,-1 0 1,1 0-1,0 0 0,0 0 0,0 0 0,0-1 0,1 1 0,-1 0 1,0-1-1,1 0 0,-1 1 0,1-1 0,-1 0 0,1 0 1,-1-1-1,1 1 0,0 0 0,0-1 0,-1 0 0,1 1 1,0-1-1,0 0 0,2-1 0,1 1 20,0 0 0,-1-1-1,1 1 1,-1-1 0,1-1-1,-1 1 1,0-1 0,1 0 0,-1 0-1,0-1 1,0 1 0,0-1-1,-1 0 1,8-6 0,-8 5 3,1 0 0,-1-1-1,0 0 1,0 0 0,-1 0 0,1-1 0,-1 1 0,0-1-1,-1 0 1,1 0 0,-1 0 0,0 0 0,-1 0 0,1 0-1,-1 0 1,0-13 0,-1 19-38,0-1 1,0 1-1,0-1 1,0 1-1,0-1 1,0 1-1,-1 0 1,1-1-1,0 1 1,0-1-1,-1 1 1,1 0-1,0-1 1,0 1-1,-1 0 1,1-1-1,0 1 1,-1 0-1,1-1 1,0 1-1,-1 0 1,1 0-1,-1-1 1,1 1-1,0 0 1,-1 0-1,1 0 1,-1 0-1,1-1 0,-1 1 1,1 0-1,-1 0 1,1 0-1,0 0 1,-1 0-1,1 0 1,-1 0-1,1 0 1,-1 1-1,1-1 1,-1 0-1,1 0 1,-1 0-1,1 0 1,-1 1-1,0-1-6,0 0 1,0 1-1,0-1 0,1 0 0,-1 1 0,0-1 0,0 1 0,0-1 1,0 1-1,0 0 0,1-1 0,-1 1 0,0 0 0,1-1 1,-1 1-1,0 0 0,1 0 0,-1 0 0,1 0 0,-1-1 1,1 1-1,0 0 0,-1 2 0,0-1 14,1 0-1,0 0 1,0 0 0,0 0-1,0 0 1,0 1 0,0-1 0,1 0-1,-1 0 1,1 0 0,-1 0-1,1 0 1,0 0 0,0 0-1,0 0 1,0 0 0,0 0 0,0-1-1,1 1 1,-1 0 0,1-1-1,1 3 1,0-2 4,0 0-1,1 0 1,-1-1-1,0 1 1,1-1 0,-1 1-1,1-1 1,0 0 0,-1-1-1,1 1 1,0-1-1,4 1 1,0-1 3,0 0 1,1 0-1,-1-1 0,1 0 1,-1-1-1,0 0 0,0 0 1,0-1-1,0 1 0,0-2 1,10-5-1,-13 5 6,1 1 1,-1-2-1,0 1 1,0-1-1,0 1 0,-1-1 1,1-1-1,-1 1 0,-1-1 1,1 1-1,-1-1 0,0 0 1,0 0-1,0-1 0,-1 1 1,0 0-1,-1-1 0,1 0 1,0-6-1,-2 12-20,0 1 1,0 0-1,0-1 1,0 1-1,0-1 1,0 1-1,0-1 0,0 1 1,0-1-1,0 1 1,0 0-1,0-1 1,-1 1-1,1-1 0,0 1 1,0-1-1,0 1 1,0 0-1,-1-1 1,1 1-1,0 0 1,-1-1-1,1 1 0,0 0 1,0-1-1,-1 1 1,1 0-1,-1 0 1,1-1-1,0 1 0,-1 0 1,1 0-1,0 0 1,-1-1-1,1 1 1,-1 0-1,1 0 0,-1 0 1,0 0-1,-21 9-260,-16 22-9,32-24 311,0-1 0,0 1 0,1 0-1,0 1 1,0-1 0,1 1 0,0 0 0,0 0 0,1 1 0,0-1 0,0 1-1,1-1 1,0 1 0,-1 10 0,3-18-31,0 0-1,0 0 1,0 0 0,0-1-1,1 1 1,-1 0 0,0 0 0,0 0-1,1 0 1,-1 0 0,0 0-1,1 0 1,-1 0 0,1-1-1,-1 1 1,1 0 0,0 0-1,-1-1 1,1 1 0,0 0-1,-1-1 1,1 1 0,0-1-1,0 1 1,-1-1 0,1 1-1,2 0 1,-1 0 14,1-1-1,0 1 1,0-1-1,-1 1 1,1-1 0,0 0-1,0 0 1,0 0-1,4-1 1,1-1-25,-1 1-1,0-1 1,0 0-1,0-1 1,0 0-1,-1 0 1,10-6-1,-3-2-61,0-1 0,0-1 1,19-25-1,13-15-1183,-52 86 350,5-29 905,0 1-1,1 0 1,0 0 0,0 0-1,0 0 1,1 0 0,-1 0-1,1 0 1,1 0 0,-1 0-1,1 0 1,1 6 0,-1-9 5,0 0 1,0 0-1,0 0 1,0 0 0,0 0-1,1 0 1,-1-1-1,1 1 1,-1 0-1,1-1 1,-1 1-1,1-1 1,0 0 0,0 0-1,0 1 1,0-1-1,0 0 1,0-1-1,0 1 1,0 0 0,0-1-1,0 1 1,1-1-1,-1 1 1,0-1-1,0 0 1,0 0-1,5-1 1,0 0-28,1 0 1,0-1 0,0 0-1,-1-1 1,1 0-1,-1 0 1,0 0-1,0-1 1,0 0-1,0 0 1,-1-1-1,1 0 1,-1 0-1,-1-1 1,8-7 0,2-3-28,-1 0 0,-1-2 1,0 0-1,15-27 1,-21 30 39,-1 1 0,0-1-1,-1 0 1,-1-1 0,0 1 0,2-31 0,-8 32 298,-8 21-138,-8 21-200,4 2 276,2 1 0,-9 33 0,18-50-147,0 0 0,1-1-1,1 1 1,0 0-1,1 0 1,0 0-1,4 23 1,7-4 45,-11-33-10,-5-4-177,-183-141-5456,187 145 5551,1 0 1,0 0-1,0 0 0,0 0 0,0-1 0,0 1 0,-1 0 0,1 0 0,0 0 0,0 0 0,0 0 0,0 0 1,0-1-1,0 1 0,0 0 0,0 0 0,-1 0 0,1 0 0,0 0 0,0-1 0,0 1 0,0 0 0,0 0 1,0 0-1,0 0 0,0-1 0,0 1 0,0 0 0,0 0 0,0 0 0,0 0 0,0-1 0,0 1 0,0 0 1,0 0-1,0 0 0,0 0 0,1-1 0,-1 1 0,0 0 0,0 0 0,0 0 0,0 0 0,0 0 0,0 0 1,0-1-1,1 1 0,-1 0 0,0 0 0,0 0 0,0 0 0,0 0 0,0 0 0,1 0 0,-1 0 0,0 0 1,0 0-1,1-1 0,17-2 761,33 2-319,-44 1-66,47 2 255,-32-1-681,1 0-1,0-2 1,28-3-1,-50 4-143,1-1 0,-1 1 1,0 0-1,0 0 0,0-1 0,0 1 0,0-1 1,0 1-1,0-1 0,0 1 0,0-1 1,0 0-1,0 0 0,0 1 0,0-1 0,0 0 1,0 0-1,-1 0 0,1 0 0,0 0 1,-1 0-1,1 0 0,0 0 0,-1 0 0,0 0 1,1 0-1,-1 0 0,0 0 0,1-1 1,-1 1-1,0 0 0,0 0 0,0 0 0,0 0 1,0-2-1,0-16-6093</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11.160"/>
    </inkml:context>
    <inkml:brush xml:id="br0">
      <inkml:brushProperty name="width" value="0.025" units="cm"/>
      <inkml:brushProperty name="height" value="0.025" units="cm"/>
    </inkml:brush>
  </inkml:definitions>
  <inkml:trace contextRef="#ctx0" brushRef="#br0">4 0 13901,'-4'0'4068,"4"5"-3331,9 3-257,6 4-63,6-2-321,1-3-2242,-1-7-6118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11.676"/>
    </inkml:context>
    <inkml:brush xml:id="br0">
      <inkml:brushProperty name="width" value="0.025" units="cm"/>
      <inkml:brushProperty name="height" value="0.025" units="cm"/>
    </inkml:brush>
  </inkml:definitions>
  <inkml:trace contextRef="#ctx0" brushRef="#br0">0 0 14670,'0'0'2749,"3"9"-1740,33 149 2915,-35-157-3914,-1-1 0,0 1 0,1 0 0,-1-1 0,1 1 0,-1-1-1,1 1 1,-1-1 0,1 0 0,-1 1 0,1-1 0,0 1 0,-1-1 0,1 0 0,-1 0 0,1 1 0,0-1 0,-1 0 0,1 0 0,0 0 0,-1 0 0,1 1 0,0-1 0,0 0 0,-1 0-1,1-1 1,0 1 0,-1 0 0,1 0 0,0 0 0,-1 0 0,1 0 0,0-1 0,-1 1 0,1 0 0,-1-1 0,1 1 0,0-1 0,26-12 771,54-54-137,-56 45-375,-24 21-264,-1 1 1,0-1 0,1 1-1,-1 0 1,0-1-1,1 1 1,-1 0 0,0 0-1,1-1 1,-1 1-1,1 0 1,-1 0 0,0-1-1,1 1 1,-1 0-1,1 0 1,-1 0 0,1 0-1,-1 0 1,0 0-1,1 0 1,-1 0 0,1 0-1,-1 0 1,1 0 0,-1 0-1,1 0 1,-1 0-1,1 0 1,-1 0 0,0 1-1,1-1 1,-1 0-1,1 0 1,-1 0 0,1 1-1,7 20 103,-6 35 34,-3-49-87,1 7-211,0 27 373,4-20-2990,3-26-2501,-1-7-347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9.154"/>
    </inkml:context>
    <inkml:brush xml:id="br0">
      <inkml:brushProperty name="width" value="0.025" units="cm"/>
      <inkml:brushProperty name="height" value="0.025" units="cm"/>
    </inkml:brush>
  </inkml:definitions>
  <inkml:trace contextRef="#ctx0" brushRef="#br0">63 20 14606,'0'0'11077,"8"-4"-10031,26-11-571,-34 15-471,1 0-1,0-1 0,0 1 0,-1 0 1,1 0-1,0 0 0,0 0 0,-1 1 1,1-1-1,0 0 0,0 0 0,-1 0 1,1 1-1,0-1 0,-1 0 0,1 0 1,0 1-1,-1-1 0,1 1 0,0-1 1,-1 1-1,1-1 0,-1 1 0,1-1 1,-1 1-1,1-1 0,-1 1 0,1 0 1,-1-1-1,0 1 0,1 0 0,-1 0 1,0-1-1,1 1 0,-1 0 0,0-1 1,0 1-1,0 0 0,0 0 0,0 0 0,0-1 1,0 1-1,0 0 0,0 0 0,0 0 1,-2 35 23,-1-30-11,1 0 0,-1 0 0,0 0 1,0 0-1,-1-1 0,0 1 1,0-1-1,0 0 0,0 0 1,-1 0-1,-8 6 0,-20 24 109,74-38-211,-35 1 101,5-1-31,0 0-1,1 1 1,-1 0 0,0 1-1,13 0 1,-22 1-1,0 0 1,0 0-1,0 0 0,0 0 0,0 1 0,0-1 1,0 1-1,0 0 0,0-1 0,0 1 0,0 0 1,-1 0-1,1 0 0,0 0 0,-1 0 0,1 1 1,-1-1-1,1 0 0,-1 1 0,1-1 0,-1 1 1,0 0-1,0-1 0,0 1 0,0 0 0,0 0 1,0-1-1,0 1 0,-1 0 0,1 0 1,-1 0-1,1 0 0,-1 0 0,0 0 0,0 0 1,0 3-1,0 0 37,-1 1 1,1 0-1,-1 0 1,-1-1-1,1 1 1,-1-1 0,0 1-1,0-1 1,-1 1-1,1-1 1,-1 0-1,-1 0 1,1-1-1,0 1 1,-1-1-1,0 1 1,0-1-1,-1 0 1,1-1-1,-1 1 1,0-1-1,-8 5 1,2-2 190,0 0 0,0 0 0,-1-2 1,1 1-1,-1-2 0,0 1 0,0-2 0,0 1 0,-25 0 1,59-26-6346,-3 7-315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12.049"/>
    </inkml:context>
    <inkml:brush xml:id="br0">
      <inkml:brushProperty name="width" value="0.025" units="cm"/>
      <inkml:brushProperty name="height" value="0.025" units="cm"/>
    </inkml:brush>
  </inkml:definitions>
  <inkml:trace contextRef="#ctx0" brushRef="#br0">0 26 14798,'0'0'2808,"6"9"-1500,-4-5-1161,1-1 0,-1 1-1,1 0 1,0-1 0,0 1 0,0-1 0,0 0-1,1 0 1,-1 0 0,1-1 0,0 1 0,0-1-1,0 0 1,0 0 0,0 0 0,0-1 0,1 1-1,-1-1 1,0 0 0,1 0 0,-1 0 0,1-1-1,8 0 1,-6 0-38,0 0 0,0 0 0,0-1 0,0 0 0,0 0 0,0-1 0,9-3 0,-14 4-54,0 0 0,0 0 0,0 0 0,0 0 0,0-1 0,-1 1 0,1-1 1,0 1-1,-1-1 0,1 0 0,-1 1 0,1-1 0,-1 0 0,0 0 0,0 0 1,0 0-1,0 0 0,0 0 0,0 0 0,-1-1 0,1 1 0,-1 0 0,1 0 0,-1-1 1,0 1-1,0-4 0,0 5-43,0-1-1,-1 1 1,1 0 0,-1-1 0,1 1 0,-1 0 0,1 0 0,-1-1-1,0 1 1,1 0 0,-1 0 0,0 0 0,0 0 0,0 0 0,0 0-1,0 0 1,0 0 0,0 0 0,0 1 0,0-1 0,-1 0-1,1 1 1,0-1 0,0 1 0,-1-1 0,1 1 0,0 0 0,-1-1-1,1 1 1,0 0 0,-1 0 0,1 0 0,-1 0 0,-1 1 0,-1-2-49,0 1 0,0 0 0,0 1 0,0-1 1,0 1-1,0 0 0,0 0 0,1 0 0,-1 0 1,0 1-1,-3 1 0,0 3 22,1-1 0,0 1 0,1 1 0,0-1-1,0 1 1,0 0 0,1 0 0,0 0 0,0 1 0,1-1 0,0 1 0,0 0-1,0 0 1,1 0 0,1 0 0,0 0 0,-1 13 0,2-19-5,0-1 0,0 0 1,0 1-1,0-1 0,1 0 0,-1 1 1,0-1-1,1 0 0,-1 1 1,1-1-1,-1 0 0,1 0 0,0 1 1,-1-1-1,1 0 0,0 0 0,0 0 1,0 0-1,0 0 0,0 0 1,0 0-1,0-1 0,0 1 0,0 0 1,1 0-1,1 0 0,1 0-117,0 1 0,0-1 0,1 0 0,-1-1 0,0 1 0,1-1 0,-1 0 0,8 0 0,-1-1-534,1-1 0,-1 0 0,1-1 0,-1 0 0,21-8 0,7-14-3365,-3-3-1345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12.986"/>
    </inkml:context>
    <inkml:brush xml:id="br0">
      <inkml:brushProperty name="width" value="0.025" units="cm"/>
      <inkml:brushProperty name="height" value="0.025" units="cm"/>
    </inkml:brush>
  </inkml:definitions>
  <inkml:trace contextRef="#ctx0" brushRef="#br0">132 1 12812,'0'0'6454,"-10"14"-6117,-7 12 148,2 2 0,1-1 0,1 2 0,1 0 0,1 1 0,-6 32 0,14-46-174,-14 83 646,16-89-935,0 1-1,1-1 1,0 1 0,0-1-1,1 0 1,1 1-1,3 12 1,-4-21-21,0 1 0,0-1 0,0 1 0,0-1 0,1 0 0,-1 1 0,1-1 1,-1 0-1,1 0 0,0 0 0,0 0 0,0 0 0,0 0 0,0-1 0,1 1 0,-1-1 0,0 1 0,1-1 0,-1 0 0,1 0 0,-1 0 0,1 0 0,0-1 0,-1 1 0,1-1 1,0 1-1,0-1 0,-1 0 0,1 0 0,0 0 0,-1-1 0,1 1 0,0-1 0,0 1 0,-1-1 0,1 0 0,3-1 0,4-2-37,0 1 0,0-2 1,-1 1-1,0-1 0,0-1 0,0 0 0,0 0 0,10-10 0,1-6 111,-2 2 320,-11 17 1105,-9 8-1499,1 0-1,0 0 1,0 0 0,1 0-1,-1 1 1,1-1 0,0 0-1,1 0 1,-1 0 0,1 1-1,2 6 1,-2-10 1,0 1 0,0-1 0,0 0 0,0 0 0,1 0 0,-1 0 0,1 0 0,-1-1 0,1 1 0,0 0 0,-1-1 0,1 1 0,0-1 0,0 1 0,0-1 0,0 0 0,0 0 0,1 0 0,-1 0 0,0 0 0,0-1 0,1 1 0,-1-1 0,0 1 0,1-1 0,-1 0 0,5 0 0,3 0-194,1-1 0,-1-1 0,1 0 0,-1 0 0,0-1 0,0 0-1,0 0 1,15-9 0,35-11-599,-73 82 1720,13-59-913,0 0-1,0 1 1,0-1-1,0 0 0,1 0 1,-1 1-1,0-1 1,0 0-1,0 1 0,0-1 1,0 0-1,1 0 1,-1 1-1,0-1 1,0 0-1,1 0 0,-1 1 1,0-1-1,0 0 1,1 0-1,-1 0 1,0 1-1,0-1 0,1 0 1,-1 0-1,0 0 1,1 0-1,-1 0 0,0 0 1,1 0-1,-1 0 1,0 0-1,1 0 1,-1 0-1,0 0 0,1 0 1,-1 0-1,22-4 233,15-10-94,74-45-1531,-110 111 1574,1-50-204,0 0 1,0-1-1,0 1 1,0-1-1,0 1 0,0-1 1,0 0-1,1 0 1,-1 0-1,0 0 0,1 0 1,-1 0-1,1-1 1,-1 1-1,1-1 0,-1 0 1,1 0-1,-1 0 1,6 0-1,50-4-987,-49 3 757,-1-1 0,0-1 0,1 0 0,-1 0 0,0 0 0,0-1 0,-1 0 0,12-9 0,-15 11 302,-1 0 0,1-1-1,-1 0 1,0 0 0,0 0-1,0 0 1,-1 0 0,1-1 0,-1 1-1,0-1 1,0 1 0,0-1 0,0 0-1,-1 0 1,1 0 0,-1 0-1,0 0 1,0 0 0,0-6 0,-2 8-44,1 0 1,-1 0 0,0 0 0,0 0 0,0 1 0,0-1-1,0 0 1,0 0 0,-1 1 0,1-1 0,-1 1 0,1-1-1,-1 1 1,1-1 0,-1 1 0,0 0 0,0 0 0,1 0-1,-1 0 1,0 0 0,0 0 0,0 1 0,0-1 0,0 1-1,0-1 1,0 1 0,0 0 0,-1 0 0,1 0 0,-2 0-1,-1-1-30,0 0 1,0 1-1,0 0 0,0 0 0,0 0 0,0 1 0,0 0 0,1 0 0,-1 0 0,0 0 0,0 1 0,-6 2 0,10-3 13,-1 0 0,1 0 0,0 0 1,-1 0-1,1 0 0,0 0 0,0 1 0,0-1 0,-1 0 0,1 1 0,1-1 0,-1 1 1,0-1-1,0 1 0,0-1 0,1 1 0,-1-1 0,1 1 0,-1 0 0,1-1 1,0 1-1,0 0 0,0-1 0,0 1 0,0 0 0,0 0 0,0-1 0,0 1 0,1 0 1,-1-1-1,1 1 0,0 1 0,0 0-5,1-1 1,-1 0 0,1 0-1,-1 0 1,1 0 0,0 0-1,0 0 1,0 0-1,0-1 1,0 1 0,1-1-1,-1 0 1,0 1 0,1-1-1,-1 0 1,1 0-1,-1 0 1,1-1 0,4 2-1,84 5-850,-66-7 947,-1 2 1,1 1 0,36 9 0,-60-20 4806,0-27-4585,-10-65-1733,9 99 1267,0 1 1,1-1-1,-1 0 1,1 1-1,-1-1 1,1 1-1,-1-1 1,1 1-1,0 0 0,-1-1 1,1 1-1,0-1 1,-1 1-1,1 0 1,0 0-1,-1-1 0,1 1 1,0 0-1,-1 0 1,1 0-1,0 0 1,0 0-1,-1 0 1,1 0-1,0 0 0,1 0 1,27 1-3027,-24-1 2063,28 2-4815,1 1-3469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13.645"/>
    </inkml:context>
    <inkml:brush xml:id="br0">
      <inkml:brushProperty name="width" value="0.025" units="cm"/>
      <inkml:brushProperty name="height" value="0.025" units="cm"/>
    </inkml:brush>
  </inkml:definitions>
  <inkml:trace contextRef="#ctx0" brushRef="#br0">159 33 12107,'1'-1'325,"0"0"-1,-1 1 1,1-1-1,-1 0 1,1 0-1,-1 0 1,1 0-1,-1 0 1,0 0-1,0-1 0,1 1 1,-1 0-1,0 0 1,0 0-1,0 0 1,0 0-1,0 0 1,0 0-1,0 0 1,-1 0-1,1 0 0,0 0 1,-1 0-1,1-1 1,0 1-1,-1 1 1,1-1-1,-1 0 1,0 0-1,0-1 0,-1 2-187,0-1 0,1 1 0,-1 0-1,0 0 1,0 0 0,0 0-1,0 1 1,0-1 0,1 0-1,-1 1 1,0-1 0,0 1-1,1 0 1,-1 0 0,-2 1 0,-17 10-790,-35 25 1,52-34 1141,-2 1-495,0 1 1,0 0-1,0 0 0,1 1 0,-7 8 1,11-13-5,0-1 0,1 1 0,-1 0 1,1 0-1,-1 0 0,1-1 1,0 1-1,-1 0 0,1 0 0,0 0 1,0 0-1,-1 0 0,1 0 0,0 0 1,0 0-1,0 0 0,0 0 1,0 0-1,0 0 0,0 0 0,1 0 1,-1-1-1,0 1 0,0 0 0,1 0 1,-1 0-1,1 0 0,-1 0 1,1 0-1,-1-1 0,1 1 0,-1 0 1,1 0-1,0-1 0,-1 1 0,1 0 1,0-1-1,0 1 0,-1-1 1,1 1-1,0-1 0,0 1 0,0-1 1,0 0-1,0 1 0,0-1 0,-1 0 1,1 0-1,0 0 0,0 0 1,0 1-1,2-2 0,17 6-75,0-2 0,39 1 1,22 4 66,-80-8 17,0 0 1,0 0 0,0 0-1,0 1 1,0-1-1,0 0 1,1 0-1,-1 1 1,0-1 0,0 1-1,0-1 1,0 1-1,-1-1 1,1 1-1,0-1 1,0 1 0,0 0-1,0 0 1,-1-1-1,1 1 1,0 0-1,0 0 1,-1 0 0,1 0-1,-1 0 1,1 0-1,-1 0 1,0 0-1,1 0 1,0 2 0,-2-1 33,1 0 0,-1 1 0,1-1 0,-1 0 0,0 0 1,0 0-1,0 0 0,0 1 0,0-1 0,0 0 1,-1-1-1,1 1 0,-3 3 0,-6 5 153,-1 0 0,0 0 0,-17 12 1,22-18-166,1-1 2,0 1 0,0 0 0,0-1 0,0 0 0,0 0 0,-1-1-1,0 1 1,1-1 0,-1-1 0,0 1 0,0-1 0,0 0-1,-9 1 1,14-3-138,0 0 0,0 0 0,0 0 0,0 0 0,1 0 0,-1 0 0,0 0 0,1 0 0,-1 0 0,1 0 0,-1 0 0,1 0-1,0-1 1,-1 1 0,1 0 0,0 0 0,0 0 0,0-1 0,0 1 0,0 0 0,0 0 0,1-3 0,2-31-5903,7 11-441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14.572"/>
    </inkml:context>
    <inkml:brush xml:id="br0">
      <inkml:brushProperty name="width" value="0.025" units="cm"/>
      <inkml:brushProperty name="height" value="0.025" units="cm"/>
    </inkml:brush>
  </inkml:definitions>
  <inkml:trace contextRef="#ctx0" brushRef="#br0">51 334 7431,'0'0'2824,"10"0"683,-2 0-2663,0 0 0,0 0 0,0-1 0,0 0 0,0 0-1,0-1 1,8-2 0,-14 3-681,1-1 1,0 1-1,-1 0 0,1-1 1,-1 1-1,0-1 0,0 0 0,1 0 1,-1 0-1,0 0 0,0 0 1,-1 0-1,1-1 0,0 1 0,-1 0 1,0-1-1,1 0 0,-1 1 1,0-1-1,0 0 0,0 1 0,-1-1 1,1 0-1,-1 0 0,1 0 0,-1 1 1,0-6-1,-1 6-166,1 0-1,0 0 1,-1 0-1,0 0 1,1 0-1,-1 0 1,0 0-1,0 1 1,0-1 0,0 0-1,0 1 1,0-1-1,-1 1 1,1-1-1,0 1 1,-1-1-1,1 1 1,-1 0 0,0 0-1,1 0 1,-1 0-1,0 0 1,0 0-1,0 0 1,1 0-1,-1 1 1,0-1 0,0 1-1,0 0 1,-4-1-1,1 0-108,1 1-1,-1-1 1,0 1-1,1 0 1,-1 0-1,1 0 1,-1 1-1,0 0 1,1 0-1,-1 0 1,1 0-1,-8 4 1,6 0 99,1 0 1,-1 0 0,1 0 0,1 1 0,-1 0-1,1 0 1,0 0 0,0 0 0,1 1 0,0 0-1,0-1 1,1 1 0,-1 0 0,1 0 0,1 0-1,0 1 1,0-1 0,0 0 0,1 1 0,0 10-1,0-16 15,1 0 0,-1 0 0,0 0 0,1 0 0,-1 0 0,1-1 0,0 1 0,0 0 0,-1 0 0,1-1 0,0 1 0,1-1 0,-1 1 0,0-1 0,0 1 0,1-1 0,-1 1 0,0-1 0,1 0 0,2 2 0,0-1 9,1 0-1,-1 0 0,1 0 1,-1-1-1,1 1 0,0-1 1,0 0-1,5 0 0,2 0 18,0-1-1,0 0 0,0-1 0,0 0 1,0 0-1,14-5 0,-17 3 7,0-1-1,0 0 1,-1 0-1,1-1 1,-1 0 0,0-1-1,0 1 1,11-12 0,-15 13-37,0 0 0,0 0 1,-1-1-1,1 1 1,-1-1-1,0 0 1,0 1-1,0-2 1,-1 1-1,0 0 0,0 0 1,0-1-1,-1 1 1,1-1-1,0-9 1,-2 15-25,0 0 1,-1 0 0,1-1 0,0 1 0,0 0-1,0 0 1,0 0 0,0 0 0,-1 0 0,1 0 0,0-1-1,0 1 1,0 0 0,0 0 0,-1 0 0,1 0 0,0 0-1,0 0 1,0 0 0,-1 0 0,1 0 0,0 0-1,0 0 1,0 0 0,-1 0 0,1 0 0,0 0 0,0 0-1,0 0 1,0 0 0,-1 0 0,1 0 0,0 0 0,0 0-1,0 1 1,-1-1 0,1 0 0,0 0 0,0 0-1,0 0 1,0 0 0,0 0 0,-1 1 0,1-1 0,0 0-1,0 0 1,0 0 0,0 0 0,0 1 0,0-1 0,0 0-1,0 0 1,0 0 0,0 0 0,0 1 0,-1-1-1,1 0 1,0 0 0,0 0 0,0 1 0,1-1 0,-11 13 10,8-8 18,1 0 1,-1 0 0,1 1 0,0-1 0,0 0-1,0 0 1,1 1 0,0-1 0,1 9 0,-1-12 11,1 0 0,-1-1 1,1 1-1,-1 0 0,1-1 1,0 1-1,0-1 1,0 0-1,0 1 0,0-1 1,0 0-1,0 1 0,0-1 1,1 0-1,-1 0 0,0 0 1,1 0-1,-1 0 0,1 0 1,-1 0-1,1-1 1,0 1-1,-1-1 0,1 1 1,0-1-1,-1 1 0,1-1 1,0 0-1,-1 0 0,1 0 1,0 0-1,3 0 0,2-1 31,1-1 0,-1 0 0,1 0 0,-1 0 0,0-1 0,0 0 0,0 0 0,0-1 0,-1 0-1,1 0 1,-1 0 0,0-1 0,0 0 0,-1 0 0,10-12 0,0 1-40,-1-2-1,-1 0 1,0 0 0,13-27 0,-19 30-115,-1 0 0,0 0 0,0 0 1,-2 0-1,0-1 0,0 0 0,-2 0 1,2-31-1,-4 46 91,0 0 0,0 0 0,0 0 0,1 0-1,-1 0 1,0 0 0,0 0 0,-1 0 0,1 0 0,0 0 0,0 0 0,0 0 0,-1 1 0,1-1 0,0 0-1,-1 0 1,1 0 0,-1 0 0,1 0 0,-1 1 0,1-1 0,-1 0 0,0 0 0,1 1 0,-1-1 0,0 0-1,1 1 1,-1-1 0,0 1 0,0-1 0,0 1 0,0-1 0,0 1 0,1 0 0,-1-1 0,0 1 0,-2 0-1,1 0 6,1 0 0,-1 1-1,1-1 1,-1 1 0,1 0-1,-1 0 1,1-1 0,-1 1-1,1 0 1,0 0 0,-1 0-1,1 0 1,0 0 0,0 1-1,0-1 1,0 0 0,0 1-1,0-1 1,0 0 0,0 1-1,-1 2 1,-8 22 257,1 0 0,1 0 1,1 1-1,2-1 0,0 1 0,2 1 0,1-1 0,3 52 1,0-75-222,-1 1 1,1 0 0,0-1-1,1 1 1,-1-1 0,1 1-1,0-1 1,0 0 0,4 7-1,-5-9-2,1 0 0,-1 0-1,1 0 1,0-1 0,-1 1 0,1 0-1,0-1 1,0 1 0,0-1-1,0 0 1,0 0 0,0 0 0,0 0-1,0 0 1,1 0 0,-1 0-1,0-1 1,1 1 0,-1-1 0,4 1-1,-5-2-1,0 0 0,0 1 0,0-1 0,0 0 0,0 0 1,0 0-1,-1 0 0,1 0 0,0 0 0,-1 0 0,1 0 0,0 0 0,-1 0 0,1 0 0,-1 0 0,0 0 0,1 0 0,-1-1 0,0 1 0,0 0 0,0 0 0,0 0 0,0-1 0,0 1 0,0 0 0,0-2 0,-4-39 365,1 34-439,0 0-1,-1 0 1,0 1-1,0-1 1,-1 1-1,0 0 0,0 0 1,-1 1-1,-10-10 1,25 22-284,0 1 335,1 0-1,0-1 0,1 0 1,0 0-1,0-1 0,0-1 1,23 7-1,-12-7 181,0-1 0,0-1 0,0-1 0,34-3 1,-46 1-146,1 0 1,-1-1 0,0 0-1,0 0 1,0-1 0,0-1-1,0 0 1,-1 0 0,0-1 0,1 0-1,13-11 1,-21 15-24,-1 1-1,0-1 1,1 0-1,-1 0 1,0 0-1,0 0 1,0 0-1,0-1 1,0 1-1,0 0 1,0 0-1,0-1 1,-1 1-1,1 0 1,0-1 0,-1 1-1,1-1 1,-1 1-1,0-1 1,1 1-1,-1-1 1,0-2-1,0 2-6,-1 1-1,0 0 0,0 0 1,0 0-1,0 0 1,0 0-1,0 0 1,0 0-1,0 1 0,0-1 1,0 0-1,0 0 1,0 1-1,-1-1 0,1 1 1,0-1-1,0 1 1,-1 0-1,1-1 1,-2 1-1,-13-3-17,0 2 1,0 0-1,-19 1 0,26 0 52,0 0-45,-1 1 0,1 1 0,0-1-1,0 2 1,-1-1 0,1 1 0,1 0-1,-16 9 1,21-11 17,0 0 1,1 0-1,-1 1 0,1-1 0,0 1 1,-1-1-1,1 1 0,0 0 1,0 0-1,0 0 0,0 0 0,1 1 1,-1-1-1,1 0 0,-1 1 1,1-1-1,0 1 0,-1 0 0,1-1 1,1 1-1,-1 0 0,0-1 1,1 1-1,-1 0 0,1 0 0,0 0 1,0 0-1,0-1 0,0 1 0,1 0 1,-1 0-1,1 0 0,1 3 1,0-2 4,0-1 0,1 0 0,-1 0 0,1 1 1,0-2-1,0 1 0,0 0 0,1 0 0,-1-1 1,1 0-1,-1 0 0,1 0 0,0 0 1,0 0-1,0-1 0,0 0 0,0 0 0,0 0 1,5 1-1,9 1-8,0 0 1,36 0-1,-44-3-194,17-1-1207,-16-8-2330,-8-5-1252</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9:14.946"/>
    </inkml:context>
    <inkml:brush xml:id="br0">
      <inkml:brushProperty name="width" value="0.025" units="cm"/>
      <inkml:brushProperty name="height" value="0.025" units="cm"/>
    </inkml:brush>
  </inkml:definitions>
  <inkml:trace contextRef="#ctx0" brushRef="#br0">0 0 16816,'0'0'3908,"68"32"-16945</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7.831"/>
    </inkml:context>
    <inkml:brush xml:id="br0">
      <inkml:brushProperty name="width" value="0.025" units="cm"/>
      <inkml:brushProperty name="height" value="0.025" units="cm"/>
    </inkml:brush>
  </inkml:definitions>
  <inkml:trace contextRef="#ctx0" brushRef="#br0">0 0 16752,'0'0'2728,"1"9"-1757,5 78 933,-5-44-1215,3 1 0,1-1 0,18 68 1,-21-105-676,0-1 0,0 1 0,0-1 0,1 0 0,0 0 0,0 0 0,1 0 0,-1 0 0,1-1 0,0 1 0,0-1 0,0 0 0,9 6 0,-10-9 48,-1 0 0,0 0 0,1 0 0,-1 0 0,0 0 0,1-1 0,-1 1 0,1-1 0,-1 0 0,1 0 0,0 0 0,-1 0 0,1 0 0,-1-1 0,1 1 0,-1-1-1,1 1 1,-1-1 0,0 0 0,1 0 0,-1 0 0,0 0 0,0 0 0,0-1 0,1 1 0,-1-1 0,0 1 0,-1-1 0,1 0 0,0 0 0,-1 0 0,1 0 0,-1 0 0,3-3 0,11-19 222,-1-1 0,0-1 0,-2 0 0,-1-1 0,-1 0 0,-2 0 1,0-1-1,4-34 0,-1 54-12173,-6 3 4762</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8.158"/>
    </inkml:context>
    <inkml:brush xml:id="br0">
      <inkml:brushProperty name="width" value="0.025" units="cm"/>
      <inkml:brushProperty name="height" value="0.025" units="cm"/>
    </inkml:brush>
  </inkml:definitions>
  <inkml:trace contextRef="#ctx0" brushRef="#br0">1 0 12364,'0'0'4996,"3"55"-2433,-3-24-930,0 7-800,0 1-288,-3-1-353,3-4-160,0-6-64,0-4-1089,3-7-641,3-8-1217,1-4-1024,2-5-770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8.493"/>
    </inkml:context>
    <inkml:brush xml:id="br0">
      <inkml:brushProperty name="width" value="0.025" units="cm"/>
      <inkml:brushProperty name="height" value="0.025" units="cm"/>
    </inkml:brush>
  </inkml:definitions>
  <inkml:trace contextRef="#ctx0" brushRef="#br0">0 91 12588,'0'0'7367,"3"-9"-4992,-3 6-2277,1 0 0,0 0-1,0 0 1,1 1-1,-1-1 1,1 0 0,-1 0-1,1 1 1,0-1-1,0 1 1,0 0-1,0 0 1,0-1 0,1 1-1,3-2 1,1 0 41,0 1 0,0 0 0,0 0 0,0 1 1,0 0-1,1 0 0,7-1 0,115-12 747,-115 14-885,0 1 1,0 0-1,0 1 1,0 1 0,-1 0-1,25 7 1,-35-7-11,0 0-1,0-1 1,-1 2 0,1-1 0,-1 0 0,1 1 0,-1 0-1,0-1 1,0 1 0,0 1 0,0-1 0,-1 0-1,1 1 1,-1-1 0,0 1 0,0 0 0,0 0 0,-1-1-1,1 1 1,-1 0 0,0 1 0,0-1 0,0 0-1,-1 0 1,1 0 0,-1 8 0,0-8 83,0 1-1,-1-1 1,1 1 0,-1-1 0,0 1 0,0-1-1,0 0 1,-1 0 0,1 1 0,-1-1-1,0 0 1,0 0 0,-1-1 0,1 1-1,-1 0 1,0-1 0,0 0 0,0 1-1,0-1 1,-1 0 0,1-1 0,-1 1 0,0-1-1,-6 4 1,2-3 9,0 0 0,0-1 0,0 0 1,0-1-1,-13 2 0,-4-6-3646,22-1-249,3-4-2236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8.852"/>
    </inkml:context>
    <inkml:brush xml:id="br0">
      <inkml:brushProperty name="width" value="0.025" units="cm"/>
      <inkml:brushProperty name="height" value="0.025" units="cm"/>
    </inkml:brush>
  </inkml:definitions>
  <inkml:trace contextRef="#ctx0" brushRef="#br0">56 1 23350,'0'0'3812,"-46"56"-3332,40-32 33,3 4-385,3-1-64,0 3-32,0-1-32,11 1 32,-4 0-352,3-2-1442,-1-5-2018,-1-4-4259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39.681"/>
    </inkml:context>
    <inkml:brush xml:id="br0">
      <inkml:brushProperty name="width" value="0.025" units="cm"/>
      <inkml:brushProperty name="height" value="0.025" units="cm"/>
    </inkml:brush>
  </inkml:definitions>
  <inkml:trace contextRef="#ctx0" brushRef="#br0">107 164 8648,'0'0'6219,"3"-9"-3560,-2 6-2255,12-42 2068,-12 43-2128,-1 0 0,1 0 0,-1 0 0,0 0 0,0-1 0,0 1 0,0 0 0,0 0 0,-1 0 0,1 0 0,-1 0 0,1 0 0,-2-3 1,2 5-312,-1-1 1,0 1 0,0-1 0,0 1 0,1-1 0,-1 1-1,0-1 1,0 1 0,0 0 0,0-1 0,0 1 0,0 0 0,0 0-1,0 0 1,0-1 0,0 1 0,0 0 0,1 1 0,-1-1-1,0 0 1,0 0 0,0 0 0,0 0 0,-2 1 0,-22 10 379,18-4-416,0 0 0,1 1 0,-1-1 0,2 1 0,-1 0 0,1 1-1,0 0 1,1-1 0,0 1 0,1 1 0,-1-1 0,2 0 0,-1 1-1,1 0 1,1-1 0,-1 20 0,2-28 4,1 0 1,-1-1-1,0 1 0,1 0 1,-1 0-1,0 0 1,1 0-1,0-1 0,-1 1 1,1 0-1,-1-1 0,1 1 1,0 0-1,-1-1 1,1 1-1,0-1 0,0 1 1,-1-1-1,1 1 0,0-1 1,0 1-1,0-1 1,0 0-1,0 0 0,-1 1 1,1-1-1,0 0 0,0 0 1,0 0-1,0 0 1,0 0-1,0 0 0,0 0 1,0 0-1,1-1 0,38-6 105,-25-1-71,1 0 0,-2 0 0,1-2 0,-1 1 0,15-16 0,-17 15-28,0 0-1,1 1 1,0 0-1,1 0 1,0 2 0,26-11-1,-39 17-12,1 1 0,-1-1 0,1 1 0,0-1-1,-1 1 1,1 0 0,0 0 0,-1 0 0,1 0 0,0 0 0,-1 0 0,1 0-1,0 1 1,-1-1 0,1 1 0,-1-1 0,1 1 0,-1-1 0,1 1 0,-1 0-1,1 0 1,-1 0 0,0 0 0,1 0 0,-1 0 0,0 0 0,0 0 0,0 0-1,0 1 1,0-1 0,0 0 0,0 1 0,0-1 0,0 1 0,-1-1 0,1 1-1,-1-1 1,1 1 0,-1-1 0,1 1 0,-1 0 0,0-1 0,0 1 0,0 0-1,0-1 1,0 1 0,0 2 0,0 3 135,0-1-1,-1 1 1,1 0 0,-1 0-1,-1 0 1,1-1 0,-1 1-1,0-1 1,-1 1-1,-5 10 1,8-16 394,0-33 1282,1 0-1764,1 0 0,12-57-1,-12 90-105,0 0-1,-1 0 1,1 0-1,0 0 0,-1 0 1,1 0-1,-1 1 1,0-1-1,1 0 1,-1 1-1,0-1 0,0 1 1,2 3-1,-2-5 50,1 4 17,1-1-1,0 1 1,1-1-1,-1 0 1,1 0-1,-1 0 0,1-1 1,0 1-1,0-1 1,0 0-1,0 0 1,1 0-1,-1 0 1,0-1-1,1 0 1,-1 0-1,1 0 0,-1 0 1,1-1-1,0 0 1,-1 0-1,1 0 1,-1 0-1,1-1 1,0 0-1,-1 0 1,9-3-1,-6 2 31,0-1-1,0-1 1,0 1-1,-1-1 1,1 0-1,-1-1 1,0 0 0,0 0-1,0 0 1,-1 0-1,0-1 1,0 0-1,0 0 1,-1-1-1,7-12 1,2-6-60,-21 44-455,-10 29 308,12-31 180,1-5-10,1 0-1,0 0 0,1 0 0,1 0 0,0 1 1,0 0-1,1-1 0,1 1 0,1 20 0,0-32 21,0 0 0,0 1-1,0-1 1,0 0 0,0 0-1,1 0 1,-1 0 0,0 0 0,1 0-1,-1 0 1,1 0 0,-1-1-1,1 1 1,-1-1 0,1 1-1,0-1 1,-1 1 0,1-1-1,-1 0 1,1 0 0,0 0-1,-1 0 1,1 0 0,0 0 0,-1 0-1,4-1 1,-1 1-48,0 0 1,-1-1 0,1 1-1,-1-1 1,1 0-1,-1 0 1,1 0-1,-1 0 1,1-1-1,-1 1 1,5-4-1,-1-16-3042,-9 6-2443,-7 3-1431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09.312"/>
    </inkml:context>
    <inkml:brush xml:id="br0">
      <inkml:brushProperty name="width" value="0.025" units="cm"/>
      <inkml:brushProperty name="height" value="0.025" units="cm"/>
    </inkml:brush>
  </inkml:definitions>
  <inkml:trace contextRef="#ctx0" brushRef="#br0">387 331 7495,'0'-8'2851,"2"-23"-1776,2 0 0,8-38 0,-5 35-399,-1 1 0,1-46 0,-7 77-626,0 1-1,1-1 1,-1 0 0,0 1 0,0-1 0,0 1 0,0-1 0,0 1 0,-1-1-1,1 0 1,0 1 0,-1-1 0,1 1 0,-1-1 0,0 1 0,1 0 0,-1-1-1,0 1 1,0 0 0,0-1 0,0 1 0,0 0 0,0 0 0,0 0-1,-1 0 1,1 0 0,0 0 0,0 0 0,-1 0 0,1 0 0,-1 1 0,1-1-1,-1 1 1,1-1 0,-1 1 0,1-1 0,-1 1 0,1 0 0,-1 0-1,0 0 1,1 0 0,-1 0 0,1 0 0,-1 0 0,1 0 0,-1 1 0,-2 0-1,-5 2-10,0 0-1,1 0 1,-1 1-1,1 0 1,0 0-1,0 1 1,-9 7-1,-11 11-34,1 2 0,1 0 0,1 2 0,1 0 1,2 2-1,0 1 0,3 0 0,0 2 0,2 0 0,1 1 0,2 0 0,-17 60 0,28-80 20,0 0 0,1 1-1,0-1 1,2 1-1,-1-1 1,1 1-1,1-1 1,1 1 0,5 25-1,-4-31-17,0 0-1,1 1 1,0-1 0,0-1-1,1 1 1,0 0-1,0-1 1,0 0 0,1 0-1,0-1 1,1 0-1,0 0 1,-1 0 0,2-1-1,-1 0 1,9 4-1,2 0 1,0 0-1,1-2 1,0 0-1,0-1 1,0-1 0,1-1-1,0-1 1,-1 0-1,1-2 1,1 0-1,-1-1 1,32-5-1,-37 3 0,-1 0 0,1-2-1,0 1 1,-1-2-1,0 0 1,0-1 0,0 0-1,0-1 1,-1 0-1,-1-1 1,1-1 0,-1 0-1,-1-1 1,1 0-1,-2 0 1,1-1 0,10-16-1,-11 11 129,-1-1 1,0 0-1,-2 0 0,0-1 1,-1 1-1,0-2 0,4-33 1,-6 24 203,-1-1 1,-2 0 0,-1 0-1,-5-40 1,4 62-300,0 0 0,-1 0 0,0 0 0,0 0 0,-1 0 0,1 0 0,-1 1 0,-1-1 0,1 1 0,-1 0 0,-1 0 0,1 1 0,-1-1 0,0 1 0,0 0 0,0 0 0,-12-8 0,13 11-162,0-1 0,-1 1 0,1 0 0,-1 0 0,1 0 0,-1 1 0,0-1 0,0 1 0,0 1 0,0-1 0,0 1 0,0-1 0,0 1 0,1 1 0,-1-1 0,0 1 0,0 0 0,0 0 0,0 0 0,0 1 0,1-1 0,-1 1 0,1 0 0,-1 1 0,1-1 0,-6 5 0,-19 17-3351,5-2-1250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40.081"/>
    </inkml:context>
    <inkml:brush xml:id="br0">
      <inkml:brushProperty name="width" value="0.025" units="cm"/>
      <inkml:brushProperty name="height" value="0.025" units="cm"/>
    </inkml:brush>
  </inkml:definitions>
  <inkml:trace contextRef="#ctx0" brushRef="#br0">0 0 19378,'0'0'5670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40.707"/>
    </inkml:context>
    <inkml:brush xml:id="br0">
      <inkml:brushProperty name="width" value="0.025" units="cm"/>
      <inkml:brushProperty name="height" value="0.025" units="cm"/>
    </inkml:brush>
  </inkml:definitions>
  <inkml:trace contextRef="#ctx0" brushRef="#br0">1 74 10922,'0'0'9999,"4"8"-8461,-2-4-1351,1 0 1,0 0 0,0 0 0,0 0 0,0-1 0,1 0-1,-1 1 1,1-1 0,0 0 0,-1-1 0,9 5 0,-10-6-122,0 0 1,0 0 0,1 0 0,-1-1-1,0 1 1,0-1 0,1 1 0,-1-1 0,0 0-1,1 0 1,-1 0 0,0 0 0,0-1-1,1 1 1,-1 0 0,0-1 0,0 0 0,1 1-1,-1-1 1,0 0 0,0 0 0,0 0-1,0 0 1,0-1 0,0 1 0,0-1-1,-1 1 1,1-1 0,-1 1 0,1-1 0,-1 0-1,3-3 1,-2 1-37,0 1 0,0-1 1,0 0-1,-1 0 0,1 0 0,-1-1 0,0 1 0,0 0 0,0-1 0,-1 1 0,0 0 1,0-1-1,0 1 0,0 0 0,-1-6 0,1 9-42,0-1 0,-1 1-1,1-1 1,0 1 0,-1-1-1,1 0 1,-1 1 0,0 0 0,1-1-1,-1 1 1,0-1 0,0 1-1,0 0 1,0-1 0,0 1-1,0 0 1,0 0 0,-1 0 0,1 0-1,0 0 1,-1 0 0,1 0-1,0 1 1,-1-1 0,1 0 0,-1 1-1,1-1 1,-1 1 0,1-1-1,-1 1 1,0 0 0,1 0 0,-1 0-1,1 0 1,-1 0 0,0 0-1,1 0 1,-1 0 0,1 1 0,-1-1-1,1 1 1,-1-1 0,-2 2-1,0 0-3,0 1 0,-1-1 0,1 1-1,0 0 1,0 0 0,1 1-1,-1 0 1,1-1 0,-1 1 0,1 0-1,0 0 1,1 1 0,-1-1-1,1 0 1,0 1 0,0 0 0,-2 5-1,1-1 13,0 1 0,0-1 0,1 1-1,0 0 1,1-1 0,0 1 0,0 0 0,2 12-1,0-16 8,1-1 0,-1 1-1,1-1 1,0 0 0,1 0-1,-1 0 1,1 0 0,0 0-1,1 0 1,-1-1 0,1 1-1,0-1 1,0 0 0,8 6-1,-10-8 8,0-1 0,-1 1-1,1-1 1,0 1-1,0-1 1,1 0 0,-1 0-1,0 0 1,0 0-1,0 0 1,1-1 0,-1 1-1,0-1 1,1 1-1,-1-1 1,0 0 0,1 0-1,-1 0 1,1 0-1,-1-1 1,0 1 0,1 0-1,-1-1 1,0 0-1,1 1 1,-1-1 0,0 0-1,0 0 1,0 0-1,0-1 1,0 1 0,0-1-1,0 1 1,0-1-1,-1 1 1,4-4-1,50-80 93,-46 68-80,2 0 1,-1 0-1,2 1 0,1 0 0,20-21 0,-33 37-30,1 0 0,-1-1 1,0 1-1,1 0 0,-1-1 0,0 1 0,1 0 0,-1 0 0,0-1 0,1 1 0,-1 0 0,1 0 0,-1 0 0,0-1 0,1 1 0,-1 0 0,1 0 0,-1 0 1,1 0-1,-1 0 0,1 0 0,-1 0 0,1 0 0,-1 0 0,0 0 0,1 0 0,-1 0 0,1 0 0,-1 1 0,1-1 0,-1 0 0,1 1 0,5 15-80,-5 31 131,-1-38-45,0 51 28,0-60-23,0 0 0,0 1 0,0-1 0,0 0 0,0 1 0,1-1 0,-1 0 0,0 1 0,0-1-1,1 0 1,-1 1 0,0-1 0,0 0 0,1 0 0,-1 0 0,0 1 0,0-1 0,1 0 0,-1 0 0,0 0-1,1 0 1,-1 1 0,0-1 0,1 0 0,-1 0 0,1 0 0,-1 0 0,0 0 0,1 0 0,-1 0-1,0 0 1,1 0 0,-1 0 0,0 0 0,1 0 0,-1 0 0,0 0 0,1-1 0,-1 1 0,0 0-1,1 0 1,-1 0 0,0 0 0,1-1 0,-1 1 0,0 0 0,0 0 0,1-1 0,-1 1 0,0 0 0,18-12 185,-7 4-162,-4 0-41,0 2 1,1-1-1,0 1 0,0 0 1,0 0-1,1 1 1,0 0-1,0 1 0,0 0 1,1 1-1,12-4 0,-21 7 18,0 1-1,0-1 0,0 0 1,0 1-1,0-1 1,0 1-1,0 0 0,0-1 1,0 1-1,0 0 0,0-1 1,-1 1-1,1 0 1,0 0-1,0 0 0,-1 0 1,1 0-1,-1 0 1,1 0-1,-1 0 0,1 0 1,-1 0-1,0 0 0,1 0 1,-1 0-1,0 0 1,0 0-1,0 0 0,0 0 1,0 0-1,0 0 1,0 0-1,0 2 0,-1 45 754,0-42-605,-4 17 1023,1-9-3201,3-5-5517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42.035"/>
    </inkml:context>
    <inkml:brush xml:id="br0">
      <inkml:brushProperty name="width" value="0.025" units="cm"/>
      <inkml:brushProperty name="height" value="0.025" units="cm"/>
    </inkml:brush>
  </inkml:definitions>
  <inkml:trace contextRef="#ctx0" brushRef="#br0">0 0 11659,'1'38'8094,"1"9"-3853,21 204-2184,-22-231-1992,-2-17-52,1 1 0,0-1 1,0 0-1,0 0 0,0 0 1,0 0-1,1 0 0,0 0 1,-1 1-1,1-1 0,0-1 1,1 1-1,-1 0 0,0 0 1,4 5-1,2-44 1354,-6 15-1347,0 1 1,-2 0 0,0-1-1,-1 1 1,-1 0 0,-1 0-1,-11-31 1,12 75-938,3-20 916,0 1-1,0-1 1,1 1 0,0-1-1,0 1 1,0-1 0,0 1-1,2 4 1,-1-6 3,1 1 0,-1-1 0,1 1 0,-1-1 0,1 0 0,0 0 0,0 0 0,1 0 0,-1-1 0,0 1 0,1-1 0,-1 0 0,1 0 0,0 0 0,0-1 0,0 1 0,0-1 0,0 0 0,0 0 0,0 0 0,0-1 0,0 1 0,1-1 0,-1 0 0,0 0 0,0-1 0,0 1 0,1-1 0,-1 0 0,7-2 0,-5 1 24,0 0 1,1-1 0,-1 0 0,0 0 0,0 0 0,-1-1-1,1 0 1,-1 0 0,0 0 0,0-1 0,0 0 0,0 0-1,-1 0 1,0 0 0,0-1 0,0 0 0,-1 1 0,4-9-1,-4 6 49,0-1 0,-1 1 0,1-1-1,-1 0 1,1-15 0,-3 22-118,-16 44-501,13-30 560,0 0 1,1 0 0,1 0 0,0 1-1,0-1 1,3 23 0,-1-33-4,-1 0 0,1-1-1,-1 1 1,1 0 0,0-1 0,0 1 0,0-1 0,-1 1-1,2-1 1,-1 0 0,0 1 0,0-1 0,0 0-1,1 0 1,-1 0 0,0 0 0,1 0 0,-1 0-1,1 0 1,-1 0 0,1 0 0,0-1 0,-1 1 0,1-1-1,0 1 1,-1-1 0,1 0 0,0 1 0,-1-1-1,1 0 1,0 0 0,0 0 0,-1 0 0,1-1-1,2 0 1,2 1 33,0-1 0,0 0-1,0 0 1,0 0 0,-1-1-1,1 0 1,0 0 0,-1 0 0,9-6-1,-6 3-33,-1-1-1,0-1 1,0 1-1,0-1 1,0 0-1,-1-1 1,-1 0-1,1 0 1,-1 0-1,0 0 1,-1-1-1,0 0 1,-1 0-1,0 0 1,0 0 0,0-1-1,-2 1 1,2-14-1,-3 23-21,0 0 0,0 0 0,0-1 1,0 1-1,0 0 0,0 0 0,0 0 0,0-1 0,-1 1 0,1 0 0,0 0 0,0 0 1,0 0-1,0-1 0,0 1 0,-1 0 0,1 0 0,0 0 0,0 0 0,0 0 1,-1 0-1,1-1 0,0 1 0,0 0 0,0 0 0,-1 0 0,1 0 0,0 0 0,0 0 1,0 0-1,-1 0 0,1 0 0,0 0 0,0 0 0,-1 0 0,1 0 0,0 0 0,0 0 1,0 0-1,-1 1 0,1-1 0,0 0 0,0 0 0,0 0 0,-1 0 0,1 0 1,0 0-1,0 1 0,0-1 0,0 0 0,0 0 0,-1 0 0,1 0 0,0 1 0,0-1 1,0 0-1,0 0 0,-12 10-191,-27 46 233,37-52-22,0 0 0,0 0 0,0 0-1,1 1 1,-1-1 0,1 0 0,0 1 0,0-1 0,1 1 0,-1-1-1,1 1 1,1 8 0,0-12-3,1 0-1,0 0 1,-1 0-1,1 0 0,-1 0 1,1 0-1,0-1 1,0 1-1,0-1 1,-1 1-1,1-1 1,0 0-1,0 0 1,0 1-1,0-1 0,0 0 1,-1-1-1,1 1 1,0 0-1,3-1 1,4 0 12,9 0-328,-1-1 0,28-6 0,-29 5-117,1 0 0,-1 1-1,28-1 1,-42 4 439,-1-1 1,0 0-1,0 1 0,0 0 0,1-1 0,-1 1 0,0 0 1,0-1-1,0 1 0,0 0 0,0 0 0,0 0 1,0 0-1,0 0 0,-1 0 0,2 2 0,6 4 1294,-6-29-500,-2 4-721,1 5-126,-1 0 0,0-1 0,-1 1 0,-1 0 0,0 0 0,-1 0 0,-4-12-1,7 24-183,4 13-144,1-7 330,0 0 0,0-1 0,0 1 0,1-1 0,-1 0 0,1 0 0,0-1 0,0 0 0,1 0 0,-1 0 0,1-1 0,-1 0 0,1 0 0,13 1 0,10 1-2768,59-1 0,-87-3 2603,1 0-360,-1 1 0,1-2 0,-1 1 0,1 0 0,0 0 0,-1-1 0,1 0 0,-1 1 0,1-1 0,-1 0 0,0 0 0,1 0 0,-1 0 0,3-3 0,12-10-6041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42.769"/>
    </inkml:context>
    <inkml:brush xml:id="br0">
      <inkml:brushProperty name="width" value="0.025" units="cm"/>
      <inkml:brushProperty name="height" value="0.025" units="cm"/>
    </inkml:brush>
  </inkml:definitions>
  <inkml:trace contextRef="#ctx0" brushRef="#br0">147 23 9385,'0'0'4009,"-8"2"-2119,-2-1-1183,7-1-415,0 0 0,0 1 0,1-1 1,-1 1-1,0-1 0,0 1 0,0 0 0,0 0 1,0 0-1,1 1 0,-1-1 0,-3 3 0,13-2 3967,28 1-3201,-33-4-1035,0 0 0,-1 0-1,1 0 1,0 0 0,-1 0-1,1-1 1,-1 1 0,0 0-1,1-1 1,-1 1-1,0-1 1,0 1 0,0-1-1,0 1 1,0-1 0,0 0-1,0 0 1,-1 1-1,1-1 1,-1 0 0,1 0-1,-1 0 1,0 0 0,1-3-1,-48 3 1153,43 2-1148,-1-1 1,1 1 0,-1 1-1,1-1 1,0 1 0,-1-1-1,1 1 1,0 1 0,0-1-1,0 0 1,0 1 0,0 0-1,0 0 1,0 0-1,0 1 1,1-1 0,-1 1-1,1 0 1,0 0 0,0 0-1,0 0 1,0 1 0,0-1-1,1 1 1,-1-1 0,1 1-1,0 0 1,0 0 0,1 0-1,-1 0 1,1 1 0,0-1-1,0 0 1,0 0-1,1 1 1,-1-1 0,1 1-1,1 7 1,-1-9-19,1-1 0,-1 0 0,1 0 0,0 0 0,0 0 0,0 0 0,0 0 0,0-1 0,1 1 0,-1 0 0,0 0 0,1-1 0,-1 1 0,1-1 0,0 1 0,-1-1 0,1 0 0,0 0 0,0 0 0,0 0 0,0 0 0,0 0 0,0 0 0,0 0 0,0-1 0,0 1 0,1-1 0,-1 0 0,0 0 0,4 0 0,10 2 39,1 0 0,26-2 0,-42 0-44,5-1 12,0 0-1,0 0 1,0-1-1,0 1 1,0-1-1,-1 0 1,1-1-1,-1 0 1,0 0-1,1 0 1,-1 0-1,-1-1 1,1 1-1,7-9 1,36-22 178,-48 34-198,1 0-1,-1 0 0,1 0 1,-1 0-1,1 0 0,-1 0 1,1 1-1,-1-1 0,1 0 0,-1 0 1,0 0-1,1 1 0,-1-1 1,0 0-1,1 1 0,-1-1 1,1 0-1,-1 1 0,0-1 1,0 0-1,1 1 0,-1-1 1,0 1-1,0-1 0,1 0 1,-1 1-1,0-1 0,0 1 1,0-1-1,0 1 0,0-1 1,0 1-1,0-1 0,0 0 1,0 1-1,0-1 0,0 1 1,0-1-1,0 2 0,3 30 70,-2-19-28,-1-11-32,0 0 1,0 0-1,0 0 1,0 0-1,0 0 1,1 0-1,-1-1 1,1 1-1,-1 0 1,1 0-1,0 0 1,0-1-1,0 1 1,0 0-1,0-1 1,0 1-1,0-1 0,0 1 1,1-1-1,-1 0 1,1 1-1,-1-1 1,1 0-1,-1 0 1,1 0-1,0 0 1,-1 0-1,1 0 1,0-1-1,0 1 1,0-1-1,0 1 1,-1-1-1,1 1 1,0-1-1,0 0 1,0 0-1,0 0 1,0 0-1,0-1 1,0 1-1,2-1 1,9-3 21,0 0 1,0-1 0,-1-1-1,0 0 1,14-10 0,16-6-398,-41 21 370,1 1 1,-1-1 0,1 1-1,0-1 1,-1 1 0,1 0-1,-1-1 1,1 1 0,0 0-1,-1 0 1,1 0 0,0 0-1,-1 1 1,1-1 0,0 0-1,-1 1 1,1-1 0,-1 1-1,1-1 1,-1 1 0,1 0-1,-1 0 1,0 0 0,1 0-1,-1 0 1,0 0 0,1 0-1,-1 0 1,0 0 0,0 0-1,0 1 1,0-1 0,0 1-1,0 1 1,1-1-4,-1 0 0,1 0 1,-1 0-1,1 0 0,0 0 0,0-1 1,0 1-1,0 0 0,0-1 0,0 1 0,0-1 1,1 0-1,-1 0 0,0 0 0,1 0 1,-1 0-1,4 0 0,-3 0-277,20 0-3111,-11-5-2680,-9-7-1323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43.094"/>
    </inkml:context>
    <inkml:brush xml:id="br0">
      <inkml:brushProperty name="width" value="0.025" units="cm"/>
      <inkml:brushProperty name="height" value="0.025" units="cm"/>
    </inkml:brush>
  </inkml:definitions>
  <inkml:trace contextRef="#ctx0" brushRef="#br0">1 1 15855,'0'0'7623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5.894"/>
    </inkml:context>
    <inkml:brush xml:id="br0">
      <inkml:brushProperty name="width" value="0.025" units="cm"/>
      <inkml:brushProperty name="height" value="0.025" units="cm"/>
    </inkml:brush>
  </inkml:definitions>
  <inkml:trace contextRef="#ctx0" brushRef="#br0">0 98 8552,'0'0'12423,"2"-9"-11964,-1 4-433,0 1 1,0 0 0,1-1-1,-1 1 1,1 0 0,0 0-1,0 0 1,1 0 0,-1 1 0,1-1-1,0 1 1,0-1 0,0 1-1,0 0 1,0 0 0,1 0-1,0 1 1,-1-1 0,1 1-1,0 0 1,0 0 0,0 0 0,0 1-1,1-1 1,-1 1 0,0 0-1,6-1 1,-9 2-31,0-1 0,1 0 0,-1 1 0,1-1 0,-1 1 0,0 0 0,1-1 0,-1 1 0,1 0 0,-1 0 0,1 0 0,-1 0 0,1 0-1,-1 0 1,1 0 0,-1 1 0,1-1 0,-1 1 0,1-1 0,-1 1 0,0-1 0,1 1 0,-1 0 0,0-1 0,1 1 0,-1 0 0,0 0 0,0 0 0,0 0 0,0 0 0,0 0 0,0 0 0,0 1 0,0-1 0,1 2 0,-2 2 10,1-1 1,-1 1 0,1-1 0,-1 1 0,0-1-1,-1 1 1,1-1 0,-1 1 0,0-1-1,0 1 1,-2 4 0,-7 17 56,0-1 0,-16 26 0,18-37-68,0 0 0,0 1 0,2 0 0,0 1 0,0-1 0,2 1 0,0 0 0,1 0 0,-3 30 0,6-45 7,0 0 0,0-1 0,0 1 0,0-1 1,1 1-1,-1-1 0,0 1 0,0-1 0,0 0 1,0 1-1,1-1 0,-1 1 0,0-1 0,1 1 1,-1-1-1,0 0 0,1 1 0,-1-1 0,0 1 1,1-1-1,-1 0 0,0 0 0,1 1 0,-1-1 1,1 0-1,-1 0 0,1 1 0,-1-1 0,1 0 1,-1 0-1,1 0 0,-1 0 0,1 0 0,23-3 224,19-17 242,-26 9-416,0-1-1,-1-1 0,-1-1 0,0 0 1,-1-1-1,0-1 0,-1 0 0,-1-1 1,13-23-1,-24 39-46,0 0 1,-1 1-1,1-1 0,-1 0 0,1 0 1,-1 1-1,1-1 0,-1 0 1,1 0-1,-1 0 0,0 0 1,1 0-1,-1 0 0,0 0 1,0 0-1,1 1 0,-1-1 0,0 0 1,0 0-1,0 0 0,0 0 1,-1 0-1,1 0 0,0-2 1,-2 4-19,1 1 1,0-1-1,0 0 1,0 1 0,0-1-1,0 0 1,0 1-1,0-1 1,0 1 0,0-1-1,1 1 1,-1 0-1,1-1 1,-1 3 0,-2 8 53,1-1 1,0 1 0,0-1 0,1 1 0,1 0 0,1 19 0,-1-30-13,0 1 0,0-1 0,0 0 0,1 0-1,-1 0 1,0 1 0,1-1 0,-1 0 0,1 0 0,-1 0 0,1 0-1,-1 0 1,1 0 0,0 0 0,-1 0 0,1 0 0,0 0 0,0 0 0,0-1-1,0 1 1,0 0 0,0-1 0,0 1 0,0 0 0,1 0 0,1 0 59,-1-1 1,1 1-1,-1-1 1,1 0-1,-1 0 1,1 0 0,0 0-1,-1 0 1,1 0-1,-1-1 1,4 0-1,2-1 106,0-1-1,-1 0 0,0 0 0,1-1 0,-1 1 0,0-2 0,6-4 0,4-5-91,-1 0 1,20-25-1,-32 34-82,0 0 0,0 0 0,-1 0 0,0-1 0,0 1 0,0-1 0,-1 1 0,0-1 0,0 0 0,0 0 0,-1 0 0,0 0 0,1-10 0,-2 16-24,0-1 0,0 1-1,0 0 1,0-1 0,0 1-1,0 0 1,0-1 0,0 1-1,0 0 1,0-1 0,0 1-1,-1 0 1,1-1 0,0 1-1,0 0 1,0-1 0,0 1-1,0 0 1,-1 0 0,1-1-1,0 1 1,0 0-1,-1 0 1,1-1 0,0 1-1,0 0 1,-1 0 0,1 0-1,0-1 1,-1 1 0,1 0-1,0 0 1,-1 0 0,1 0-1,0 0 1,-1 0 0,1 0-1,0 0 1,-1 0 0,1 0-1,0 0 1,-1 0 0,1 0-1,0 0 1,-1 0 0,1 0-1,0 0 1,-1 0 0,1 0-1,0 0 1,-1 1 0,1-1-1,0 0 1,-1 0 0,1 0-1,0 1 1,0-1 0,-1 0-1,-17 15-225,15-10 214,0 0-1,1 1 0,-1-1 0,1 0 0,0 1 0,0-1 0,1 1 0,0 0 0,0-1 0,0 1 0,1 0 0,0 0 1,0 9-1,0-13-19,1 1 0,-1-1 0,1 1 1,-1 0-1,1-1 0,0 1 0,0-1 1,0 1-1,0-1 0,1 0 0,-1 1 1,0-1-1,1 0 0,0 0 0,-1 0 1,1 0-1,0 0 0,0-1 0,0 1 0,1 0 1,-1-1-1,0 0 0,0 1 0,1-1 1,-1 0-1,1 0 0,-1 0 0,1-1 1,-1 1-1,6 0 0,25 0-2766,6-1-1934</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7.230"/>
    </inkml:context>
    <inkml:brush xml:id="br0">
      <inkml:brushProperty name="width" value="0.025" units="cm"/>
      <inkml:brushProperty name="height" value="0.025" units="cm"/>
    </inkml:brush>
  </inkml:definitions>
  <inkml:trace contextRef="#ctx0" brushRef="#br0">1 7 14926,'0'0'6342,"2"12"-4906,1 2-1017,0 8-13,2 1 0,0-1 1,2 0-1,0-1 0,2 0 0,11 22 0,-20-42-380,1 0 1,-1 0-1,1 1 0,0-1 1,0 0-1,0 0 0,0 0 1,0 0-1,0 0 0,0 0 1,0 0-1,0 0 0,0 0 1,1 0-1,-1-1 0,0 1 1,1-1-1,-1 1 0,0-1 1,1 1-1,-1-1 1,0 0-1,1 1 0,-1-1 1,1 0-1,-1 0 0,1 0 1,-1 0-1,1 0 0,-1-1 1,0 1-1,1 0 0,-1-1 1,1 1-1,-1-1 0,0 1 1,0-1-1,1 0 0,-1 1 1,0-1-1,0 0 0,0 0 1,1 0-1,-1 0 1,0 0-1,0 0 0,-1 0 1,1 0-1,1-2 0,3-3 51,0-1 0,-1 0 0,1 0 0,-1 0 0,-1-1 0,0 1-1,4-12 1,-4 3-83,0-1 0,-2 0-1,0 1 1,-1-22-1,0 16-260,-2 53-452,1-25 708,0 1 0,1 0 0,-1-1 0,2 1 0,-1 0 0,1 0 0,1 8 0,-1-13 37,0 0 0,0-1 0,0 1 0,0 0 0,1 0 0,-1 0 0,0-1 0,1 1 0,-1 0 0,1-1 0,0 0 0,-1 1 0,1-1 0,0 0 0,0 0 0,0 0 0,0 0 0,0 0 0,0 0 0,0 0-1,0-1 1,0 1 0,0-1 0,0 0 0,1 0 0,-1 1 0,4-2 0,4 1 26,0 0 0,-1-1 0,1 0 0,0-1 0,0 0 0,-1 0 0,0-1 0,1 0 0,-1-1 0,0 0 0,0-1-1,-1 0 1,0 0 0,0-1 0,0 0 0,0 0 0,-1 0 0,0-1 0,0-1 0,-1 1 0,9-13 0,-14 19-51,0-1 1,0 1 0,-1 0-1,1-1 1,0 1-1,-1 0 1,1-1 0,-1 1-1,1-1 1,-1 1-1,0-1 1,1 1 0,-1-1-1,0 1 1,0-1-1,0 1 1,0-1-1,0 1 1,-1-3 0,1 4-16,-1-1 0,0 0 0,1 1 1,-1 0-1,1-1 0,-1 1 0,0-1 1,0 1-1,1 0 0,-1-1 0,0 1 1,1 0-1,-1 0 0,0 0 0,0-1 0,1 1 1,-1 0-1,0 0 0,0 0 0,0 0 1,1 0-1,-1 1 0,0-1 0,0 0 1,-1 0-1,-3 2-30,0-1-1,0 1 1,0 0 0,0 0-1,0 0 1,0 1 0,1 0 0,-1 0-1,-4 4 1,-2 4 5,1 0 0,-18 25 0,25-32 32,1 0 0,-1 1 0,1-1 0,0 1 0,0-1 0,0 1 0,1 0 0,0-1 0,0 1 0,0 0 0,0 0 0,1 9 0,1-13 7,-1 0 1,1 1-1,0-1 1,0 0-1,0 0 1,0 0-1,0 0 1,0 0-1,1-1 1,-1 1-1,0 0 1,0 0-1,1-1 0,-1 1 1,0-1-1,1 1 1,-1-1-1,0 0 1,1 1-1,-1-1 1,1 0-1,-1 0 1,0 0-1,1 0 1,-1 0-1,3-1 1,45-1 60,-47 2-60,21-4-295,1 0 1,26-9-1,-32 7 98,1 1-1,0 1 1,0 0-1,27 0 1,-45 4 195,0 0 0,0 0 0,-1 1 0,1-1 0,0 0 0,0 1 0,0-1 1,0 0-1,-1 1 0,1-1 0,0 1 0,0-1 0,-1 1 0,1-1 1,0 1-1,-1 0 0,1-1 0,-1 1 0,1 0 0,-1 0 0,1-1 1,-1 1-1,1 0 0,-1 0 0,0 0 0,0-1 0,1 1 0,-1 0 0,0 0 1,0 0-1,0 0 0,0 1 0,1 35 654,-1-27-471,0-10-172,0 0 1,0 0-1,0 0 1,1 1 0,-1-1-1,0 0 1,0 0 0,0 0-1,1 1 1,-1-1 0,0 0-1,0 0 1,1 0-1,-1 0 1,0 0 0,1 0-1,-1 1 1,0-1 0,0 0-1,1 0 1,-1 0-1,0 0 1,1 0 0,-1 0-1,0 0 1,0 0 0,1 0-1,-1-1 1,0 1 0,1 0-1,-1 0 1,0 0-1,0 0 1,1 0 0,-1 0-1,0 0 1,0-1 0,1 1-1,-1 0 1,0 0-1,0 0 1,0-1 0,1 1-1,-1 0 1,0 0 0,0-1-1,0 1 1,1-1 0,15-11 155,-15 11-154,7-5-130,-1 0-1,1 1 1,1 0 0,-1 0-1,0 1 1,1 0 0,0 0-1,0 1 1,0 0 0,1 1-1,-1 0 1,0 0 0,1 1-1,-1 0 1,1 1 0,0 0-1,13 2 1,-20 0 153,0 0-1,0 0 1,0 0-1,0 0 1,-1 0 0,1 1-1,0-1 1,-1 1 0,0 0-1,1-1 1,-1 1-1,-1 0 1,1 1 0,0-1-1,-1 0 1,1 0 0,-1 1-1,2 5 1,2 5 545,-5-14-552,1 0-1,0 1 0,-1-1 1,1 0-1,-1 1 0,1-1 0,-1 0 1,1 1-1,0-1 0,-1 0 0,1 0 1,0 0-1,-1 0 0,1 0 1,0 1-1,-1-1 0,1 0 0,-1 0 1,1-1-1,0 1 0,-1 0 0,1 0 1,0 0-1,-1 0 0,1-1 1,0 1-1,0-1 0,20-7 304,-15 4-255,6-3-191,0 0-1,0 1 1,1 0 0,0 1-1,0 1 1,1 0 0,-1 0-1,1 1 1,-1 1 0,1 0-1,15 1 1,-28 1 123,0 1 0,0 0 0,0-1 0,0 1 0,0-1 0,0 1 0,0 0 0,0 0 0,0 0 0,0 0 0,0 0 0,0 0 0,0 0 0,-1 0 0,1 0 0,0 0 0,-1 0 0,1 0 0,-1 0 0,1 1 0,-1-1 0,0 0 0,1 0 0,-1 1 0,0-1 0,0 0 0,0 0 0,0 1 0,0-1 0,0 0 0,0 0 0,-1 2 0,1-1 41,0 0-1,0 0 1,0-1 0,0 1-1,1 0 1,-1 0-1,1-1 1,-1 1 0,1 0-1,-1 0 1,1-1 0,1 3-1,-1-3-31,0-1 0,1 1-1,-1-1 1,0 0-1,0 1 1,0-1 0,0 0-1,0 0 1,1 0-1,-1 0 1,0 0 0,0 0-1,0 0 1,1 0-1,-1-1 1,0 1 0,0 0-1,0-1 1,0 1-1,0-1 1,0 1 0,0-1-1,0 0 1,0 1-1,0-1 1,0 0 0,1 0-1,12-8 28,43-21 38,-55 28-114,1 1 0,0 0 0,0 0 0,0 0 1,0 1-1,0-1 0,-1 1 0,1-1 0,0 1 0,0 0 0,0 0 0,0 0 0,0 1 0,0-1 0,0 1 1,0-1-1,5 3 0,-7-2-33,0 0 0,0 1 0,0-1 0,0 1 0,0-1 0,-1 1 0,1-1 0,0 1 1,-1 0-1,1-1 0,-1 1 0,1 0 0,-1-1 0,0 1 0,0 0 0,0 2 0,1 9-8697</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8.004"/>
    </inkml:context>
    <inkml:brush xml:id="br0">
      <inkml:brushProperty name="width" value="0.025" units="cm"/>
      <inkml:brushProperty name="height" value="0.025" units="cm"/>
    </inkml:brush>
  </inkml:definitions>
  <inkml:trace contextRef="#ctx0" brushRef="#br0">25 84 11691,'-2'2'521,"0"-1"1,0 0-1,0 1 0,0 0 1,1-1-1,-1 1 0,1 0 1,-1 0-1,1 0 1,0 0-1,0 0 0,0 0 1,0 0-1,0 0 0,0 1 1,1-1-1,-2 4 0,3-6-417,-1 1 0,0-1 0,0 1 0,0-1-1,0 1 1,0-1 0,1 1 0,-1-1 0,0 0-1,0 1 1,1-1 0,-1 1 0,0-1 0,1 0-1,-1 1 1,0-1 0,1 0 0,-1 1 0,0-1-1,1 0 1,-1 0 0,1 1 0,-1-1 0,1 0-1,-1 0 1,1 0 0,-1 0 0,1 1 0,28-5 1263,-22 2-1185,0-2-1,0 1 0,0-1 0,-1 0 0,1 0 0,-1-1 0,0 0 0,0 0 0,7-9 1,-9 10-144,0 0 1,0 0 0,-1-1 0,0 1-1,0-1 1,0 0 0,-1 0 0,1 0 0,-1 0-1,0 0 1,-1-1 0,1 1 0,0-10 0,-26 36-1289,16-9 1206,1 0 0,1 1 0,1 0 0,0 0-1,0 0 1,1 1 0,1-1 0,0 1-1,1 0 1,0 0 0,2 0 0,-1 0-1,3 16 1,-2-28 49,1-1-1,-1 0 0,1 0 1,0 0-1,-1 0 0,1 0 1,0 0-1,0 0 1,0 0-1,0 0 0,0 0 1,0 0-1,0 0 0,0-1 1,0 1-1,1 0 1,-1-1-1,0 1 0,0-1 1,0 1-1,1-1 0,-1 0 1,0 1-1,1-1 0,-1 0 1,0 0-1,1 0 1,-1 0-1,0 0 0,1 0 1,-1-1-1,2 1 0,3-1 46,-1 0 0,1 0-1,0 0 1,-1-1-1,1 1 1,7-5-1,1-2-13,-1 0 0,-1-1 0,0 0 0,0-1 0,0 0 0,17-22 0,-23 25-19,-1 0 1,1 0-1,-2-1 1,1 1-1,-1-1 1,0 0-1,-1 0 1,0 0-1,0-1 1,0 1-1,-1-1 1,-1 1-1,2-13 1,-27 70-120,23-45 121,-3 7 117,2 0-1,-1-1 0,1 1 0,1 0 0,-1 14 0,2-23-120,1 0 0,-1 0-1,0 0 1,0 0 0,1 0 0,-1 0-1,1 0 1,-1 0 0,1-1 0,0 1-1,0 0 1,0 0 0,0 0 0,0-1 0,0 1-1,0-1 1,1 1 0,-1-1 0,1 1-1,-1-1 1,1 0 0,-1 1 0,1-1-1,0 0 1,0 0 0,-1-1 0,1 1 0,0 0-1,0 0 1,0-1 0,0 1 0,0-1-1,0 0 1,0 1 0,4-1 0,0 0-166,0 0 0,0 0 0,0 0-1,0 0 1,0-1 0,0 0 0,0-1 0,0 1 0,0-1 0,0 0 0,7-4 0,-8 3-661,-1 0 1,1 0-1,-1-1 0,0 1 1,0-1-1,0 0 0,0 0 0,3-7 1,9-15-7464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8.339"/>
    </inkml:context>
    <inkml:brush xml:id="br0">
      <inkml:brushProperty name="width" value="0.025" units="cm"/>
      <inkml:brushProperty name="height" value="0.025" units="cm"/>
    </inkml:brush>
  </inkml:definitions>
  <inkml:trace contextRef="#ctx0" brushRef="#br0">1 1 17104,'0'0'6022,"46"50"-5990,-10-40-1826,-2-2-1953,0 1-2755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9.090"/>
    </inkml:context>
    <inkml:brush xml:id="br0">
      <inkml:brushProperty name="width" value="0.025" units="cm"/>
      <inkml:brushProperty name="height" value="0.025" units="cm"/>
    </inkml:brush>
  </inkml:definitions>
  <inkml:trace contextRef="#ctx0" brushRef="#br0">114 267 16528,'0'0'2690,"-10"0"-1014,3 0-1477,-1 0-1,1 1 0,0-1 0,0 2 0,0-1 0,0 1 0,-10 3 0,15-4-118,-1 0-1,1 0 1,0 1 0,0-1-1,0 0 1,0 1-1,0-1 1,0 1 0,1 0-1,-1-1 1,0 1-1,1 0 1,-1 0 0,1 0-1,0 0 1,0 0-1,0 1 1,0-1 0,0 0-1,0 1 1,0-1-1,1 0 1,-1 1 0,1-1-1,0 1 1,0-1-1,0 0 1,0 1 0,0-1-1,0 1 1,1 2-1,0-3-68,0 0-1,0 0 1,0 0-1,0 0 1,1 0-1,-1-1 1,1 1-1,-1 0 1,1-1-1,-1 1 1,1-1-1,0 0 1,0 1-1,0-1 1,0 0-1,0 0 0,0 0 1,0 0-1,0-1 1,0 1-1,0 0 1,0-1-1,0 1 1,1-1-1,-1 0 1,0 0-1,0 0 1,0 0-1,1 0 1,2-1-1,3 1 24,0-1-1,0 0 1,-1 0-1,1 0 1,0-1-1,-1 0 0,12-5 1,-10 1-31,1 0 0,-1 0 0,-1-1 0,1-1 0,-1 1 0,-1-1 0,1-1 0,-1 1 0,-1-1 0,1 0 0,-2-1 0,1 0 0,-1 0 0,3-10 0,-2 5-5,-2 0 0,0 0-1,0 0 1,-2 0-1,0 0 1,0-1-1,-2 1 1,0-1 0,-2-21-1,2 35 13,0-1 0,-1 1-1,1 0 1,0-1-1,-1 1 1,1 0 0,-1 0-1,0 0 1,0-1 0,0 1-1,0 0 1,0 0 0,0 0-1,0 0 1,-1 1 0,1-1-1,-1 0 1,0 1-1,1-1 1,-1 0 0,0 1-1,0 0 1,0 0 0,0-1-1,0 1 1,0 0 0,0 0-1,-4-1 1,3 2 2,0 0-1,0 1 1,0-1 0,0 0 0,0 1 0,0 0-1,0-1 1,0 1 0,0 0 0,1 1 0,-1-1-1,0 0 1,1 1 0,-1 0 0,1-1 0,-1 1-1,1 0 1,0 0 0,0 0 0,0 1 0,-3 3-1,-8 10 103,2 1 0,-1 0 0,2 1 0,-9 20 0,15-29-34,1-1 1,0 1-1,0-1 0,1 1 0,0 0 0,1 0 1,0 0-1,0 0 0,1 0 0,0 0 0,2 17 1,-1-25-77,-1 1 0,1-1 0,-1 0 0,1 0 0,0 1 0,-1-1 1,1 0-1,0 0 0,0 0 0,0 0 0,0 0 0,0 0 0,0 0 1,0 0-1,0 0 0,0-1 0,1 1 0,-1 0 0,0-1 0,0 1 1,1-1-1,1 1 0,13 9 34,-15-10-67,-1 1-1,1 0 1,-1 0-1,0 0 1,1-1-1,-1 1 1,0 0-1,0 0 1,1 0-1,-1 0 1,0 0 0,0 0-1,0 0 1,0-1-1,0 1 1,0 0-1,0 0 1,-1 0-1,1 0 1,0 0 0,0 0-1,-1 0 1,1-1-1,-1 1 1,1 0-1,0 0 1,-1 0-1,0 0 1,-15 17-761,16-18 1201,0-7-77,5-11-5483,2 8 547,2-2-2632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0.100"/>
    </inkml:context>
    <inkml:brush xml:id="br0">
      <inkml:brushProperty name="width" value="0.025" units="cm"/>
      <inkml:brushProperty name="height" value="0.025" units="cm"/>
    </inkml:brush>
  </inkml:definitions>
  <inkml:trace contextRef="#ctx0" brushRef="#br0">709 310 8552,'-4'-9'1116,"-13"-37"100,5 12-561,0 1 0,-3 0-1,0 1 1,-29-42-1,41 69-601,-1 1-1,0 0 1,0 1-1,0-1 1,0 1-1,0 0 1,-1 0-1,0 0 1,1 0-1,-1 1 1,0 0-1,0 0 1,0 0-1,-1 0 1,1 1-1,0 0 1,-1 0-1,1 1 1,0-1-1,-1 1 1,1 0-1,-1 1 1,1-1-1,0 1 1,-1 0-1,1 1 0,0-1 1,-6 3-1,-8 4-41,0 0 0,1 1-1,1 1 1,0 1-1,0 0 1,-17 16 0,4-1-12,1 1 0,1 1 0,1 1 0,2 2 0,1 0 0,-22 40 1,32-46 166,1 0 1,1 0-1,1 1 1,2 1 0,0-1-1,2 1 1,1 1 0,1 0-1,-1 40 1,5-59-145,1-1-1,1 1 1,-1-1 0,2 1 0,-1 0-1,1-1 1,0 0 0,1 1 0,0-1-1,0 0 1,6 9 0,-6-12-21,0-1-1,1 1 1,0-1-1,0 1 1,0-1 0,0 0-1,1-1 1,0 1-1,-1-1 1,1 0 0,1 0-1,-1 0 1,0-1 0,1 0-1,-1 0 1,1 0-1,7 1 1,4-1 25,-1 0-1,1-2 0,0 1 1,0-2-1,0 0 1,-1-1-1,1-1 0,-1-1 1,1 0-1,-1-1 1,0 0-1,-1-2 1,0 0-1,22-13 0,-7 2 198,-1-2-1,-1-1 0,-1-1 0,-1-1 0,45-52 0,-59 61-45,-1-1-1,-1 0 1,0-1 0,-1 0 0,0 0 0,-2-1 0,0 0-1,8-29 1,-14 41-171,0 0-1,0 0 1,0 1-1,0-1 1,-1 0-1,0 0 1,0 0-1,0 0 1,-1 0-1,1 0 0,-1 0 1,-1 0-1,1 0 1,0 0-1,-1 1 1,0-1-1,0 1 1,-1-1-1,1 1 1,-1 0-1,0 0 1,0 0-1,0 0 0,-1 0 1,0 1-1,1 0 1,-1-1-1,0 1 1,0 1-1,-1-1 1,1 1-1,0-1 1,-1 1-1,0 1 1,-7-3-1,-7-1-1040,0 1-1,0 1 1,0 1-1,-1 1 1,-26 1-1,29 0-892,-31 0-6314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0:59.846"/>
    </inkml:context>
    <inkml:brush xml:id="br0">
      <inkml:brushProperty name="width" value="0.025" units="cm"/>
      <inkml:brushProperty name="height" value="0.025" units="cm"/>
    </inkml:brush>
  </inkml:definitions>
  <inkml:trace contextRef="#ctx0" brushRef="#br0">144 329 4805,'14'-23'10853,"-16"3"-3815,1 19-6871,0-1 0,-1 1 0,1 0 1,0-1-1,-1 1 0,0 0 0,1 0 1,-1 0-1,0 0 0,1 0 0,-1 0 1,0 0-1,0 1 0,0-1 0,0 1 1,0-1-1,0 1 0,0 0 0,0-1 1,0 1-1,0 0 0,-2 1 0,0-1-168,0 0 0,0 0-1,0 1 1,-1-1 0,1 1-1,0 0 1,0 0 0,0 1-1,0-1 1,1 1 0,-1 0-1,0 0 1,1 0 0,-1 1-1,1-1 1,-4 4 0,2-1-5,0 1 1,1 0 0,0 0 0,0 0 0,0 0-1,1 1 1,0-1 0,0 1 0,-2 7 0,4-12 10,1 0 1,-1 0 0,0 0 0,1 0-1,-1 0 1,1 0 0,0 0-1,-1 1 1,1-1 0,0 0 0,0 0-1,1 0 1,-1 1 0,0-1-1,1 0 1,-1 0 0,1 0 0,0 0-1,0 0 1,1 2 0,-1-2 4,0-1 0,1 0 1,-1 0-1,1 1 1,-1-1-1,1 0 1,-1 0-1,1-1 0,0 1 1,-1 0-1,1 0 1,0-1-1,0 1 0,-1-1 1,1 0-1,0 1 1,0-1-1,3 0 0,1 0 19,1-1 0,-1 0-1,0 0 1,1 0-1,-1 0 1,0-1-1,0 0 1,0-1-1,0 1 1,0-1-1,-1 0 1,10-8-1,-4 1-8,0 0 0,-1-1-1,0-1 1,-1 1-1,-1-2 1,0 1 0,0-1-1,-2 0 1,1-1-1,-2 1 1,8-25 0,-6 7 309,-1-1 1,-1 1 0,-2-1 0,-1-43 0,-7 55 191,5 20-509,0 0 0,-1-1-1,1 1 1,0 0 0,-1 0 0,1 0 0,0-1-1,-1 1 1,1 0 0,-1 0 0,1 0-1,0 0 1,-1 0 0,1 0 0,0 0 0,-1 0-1,1 0 1,-1 0 0,1 0 0,0 0-1,-1 0 1,1 0 0,-1 1 0,1-1 0,0 0-1,-1 0 1,1 0 0,0 0 0,-1 1-1,-1 1-15,-1 0 0,1 0 0,0 0-1,0 0 1,0 0 0,0 0-1,0 1 1,1-1 0,-1 1 0,-1 3-1,-5 14 9,2-1 0,0 1 0,1-1 0,1 2 0,-2 23 0,2 105 925,4-127-702,0-9-126,1-1 1,1 1-1,4 17 0,-6-26-112,1-1-1,0 1 0,0-1 1,0 0-1,1 1 1,-1-1-1,1 0 1,-1 0-1,1 0 0,0 0 1,1 0-1,-1 0 1,0 0-1,1-1 0,0 1 1,2 1-1,-4-4-99,-1 1 0,1-1 0,0 0 0,-1 0 0,1 1-1,-1-1 1,1 0 0,0 0 0,-1 0 0,1 0 0,-1 0 0,1 0 0,0 0-1,-1 0 1,1 0 0,-1 0 0,1-1 0,0 1 0,-1 0 0,1 0 0,-1 0-1,1-1 1,-1 1 0,1 0 0,-1-1 0,1 1 0,-1 0 0,1-1-1,-1 1 1,1-1 0,-1 1 0,0-1 0,1 1 0,-1-1 0,10-20-5282,-9 18 4522,5-20-7100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1:00.377"/>
    </inkml:context>
    <inkml:brush xml:id="br0">
      <inkml:brushProperty name="width" value="0.025" units="cm"/>
      <inkml:brushProperty name="height" value="0.025" units="cm"/>
    </inkml:brush>
  </inkml:definitions>
  <inkml:trace contextRef="#ctx0" brushRef="#br0">0 24 13357,'0'0'5322,"9"6"-3464,52 24 673,-56-28-2219,0-1 0,0 1 0,0-1 0,0 0-1,0 0 1,0 0 0,1-1 0,-1 0 0,0 0 0,0 0-1,0-1 1,0 1 0,10-4 0,-14 4-267,1-1-1,-1 0 1,0 1 0,0-1-1,0 0 1,0 0 0,0 1 0,0-1-1,0 0 1,0 0 0,0 0-1,0-1 1,0 1 0,0 0-1,-1 0 1,1 0 0,-1 0 0,1-1-1,-1 1 1,1 0 0,-1-1-1,0 1 1,1 0 0,-1-1-1,0 1 1,0 0 0,0-1-1,0 1 1,0 0 0,0-1 0,-1 1-1,1 0 1,0-1 0,-1 1-1,1 0 1,-1-1 0,1 1-1,-1 0 1,0 0 0,1 0 0,-1-1-1,0 1 1,0 0 0,0 0-1,0 0 1,0 0 0,0 1-1,0-1 1,0 0 0,0 0 0,0 1-1,0-1 1,-1 0 0,1 1-1,0-1 1,-1 1 0,1 0-1,-2-1 1,-1 0-65,1 0 0,-1 1-1,0-1 1,1 1 0,-1 0 0,0 0-1,1 0 1,-1 0 0,0 1-1,1-1 1,-1 1 0,0 0 0,1 0-1,-1 1 1,1-1 0,0 1 0,-1-1-1,1 1 1,0 0 0,0 0 0,0 1-1,0-1 1,-4 5 0,4-3 9,0 0 0,-1 0 1,2 0-1,-1 1 1,0 0-1,1-1 0,0 1 1,0 0-1,0 0 0,0 0 1,1 0-1,0 0 0,0 0 1,1 0-1,-1 1 0,1 7 1,1-11 19,0-1 0,-1 0 1,1 0-1,0 1 0,0-1 1,0 0-1,0 0 0,0 0 1,0 0-1,0 0 0,0 0 0,1 0 1,-1 0-1,0-1 0,0 1 1,1 0-1,-1-1 0,0 1 1,1-1-1,-1 1 0,1-1 0,-1 0 1,1 0-1,-1 1 0,1-1 1,-1 0-1,1 0 0,-1 0 1,3-1-1,48-3 246,-38-1-280,0 0 1,0-1 0,24-13-1,-26 12-25,0 1 0,1 0 1,0 0-1,20-4 0,-33 10 43,1 0 0,0 0 0,0 1 0,0-1 1,-1 0-1,1 1 0,0-1 0,0 1 0,-1-1 1,1 1-1,0-1 0,-1 1 0,1-1 0,0 1 1,-1 0-1,1-1 0,-1 1 0,1 0 0,-1-1 1,0 1-1,1 0 0,-1 0 0,0-1 0,1 1 0,-1 0 1,0 0-1,0 0 0,0 0 0,0-1 0,1 1 1,-1 0-1,0 0 0,-1 0 0,1 0 0,0 0 1,0 1-1,-2 48 567,1-34-196,3-16-319,0 0 0,0 0-1,0 0 1,0 0-1,0 0 1,0-1 0,0 1-1,0-1 1,0 1-1,0-1 1,0 0 0,0 0-1,3-2 1,8-5-2,-5 0-151,1 2 0,1 0 0,-1 0 0,1 0-1,0 1 1,1 1 0,-1 0 0,1 0 0,-1 1 0,1 0 0,15-1-1,-25 4 97,-1 0 0,1 0 0,0 0 0,-1 0 0,1 0-1,0 0 1,-1 1 0,1-1 0,-1 0 0,1 0 0,0 1 0,-1-1-1,1 0 1,-1 1 0,1-1 0,-1 1 0,1-1 0,-1 1 0,1-1-1,-1 1 1,1-1 0,-1 1 0,0-1 0,1 1 0,-1-1 0,0 1-1,1 0 1,-1-1 0,0 2 0,2 26-69,-15 25 110,6-32-511,6-7-5634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1:00.719"/>
    </inkml:context>
    <inkml:brush xml:id="br0">
      <inkml:brushProperty name="width" value="0.025" units="cm"/>
      <inkml:brushProperty name="height" value="0.025" units="cm"/>
    </inkml:brush>
  </inkml:definitions>
  <inkml:trace contextRef="#ctx0" brushRef="#br0">6 0 15278,'0'0'12877,"-5"67"-12813,5-45-64,0 4-737,0-1-1761,0 3-2307,5-1-4932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1:01.082"/>
    </inkml:context>
    <inkml:brush xml:id="br0">
      <inkml:brushProperty name="width" value="0.025" units="cm"/>
      <inkml:brushProperty name="height" value="0.025" units="cm"/>
    </inkml:brush>
  </inkml:definitions>
  <inkml:trace contextRef="#ctx0" brushRef="#br0">0 0 15727,'0'0'11371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12.408"/>
    </inkml:context>
    <inkml:brush xml:id="br0">
      <inkml:brushProperty name="width" value="0.025" units="cm"/>
      <inkml:brushProperty name="height" value="0.025" units="cm"/>
    </inkml:brush>
  </inkml:definitions>
  <inkml:trace contextRef="#ctx0" brushRef="#br0">1 1 9641,'0'0'13485,"44"53"-17905,-29-41-4709</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12.743"/>
    </inkml:context>
    <inkml:brush xml:id="br0">
      <inkml:brushProperty name="width" value="0.025" units="cm"/>
      <inkml:brushProperty name="height" value="0.025" units="cm"/>
    </inkml:brush>
  </inkml:definitions>
  <inkml:trace contextRef="#ctx0" brushRef="#br0">1 21 15567,'0'0'8552,"46"-21"-21012</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06.342"/>
    </inkml:context>
    <inkml:brush xml:id="br0">
      <inkml:brushProperty name="width" value="0.025" units="cm"/>
      <inkml:brushProperty name="height" value="0.025" units="cm"/>
    </inkml:brush>
  </inkml:definitions>
  <inkml:trace contextRef="#ctx0" brushRef="#br0">169 139 5285,'0'0'1842,"21"-25"-5307,16-49 7407,-24 52 102,-1 5 1123,-11 24-836,-15 32-1743,-182 300-932,169-295-1630,11-12-1688,17-28-2128,9-21 412,10-18-1805,6-12-1480</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07.623"/>
    </inkml:context>
    <inkml:brush xml:id="br0">
      <inkml:brushProperty name="width" value="0.025" units="cm"/>
      <inkml:brushProperty name="height" value="0.025" units="cm"/>
    </inkml:brush>
  </inkml:definitions>
  <inkml:trace contextRef="#ctx0" brushRef="#br0">193 0 13357,'0'0'3870,"-4"14"-2290,-3 14-1049,-45 183 2864,44-169-3103,2 0 0,2 1-1,2 57 1,1-96-418,1 1 1,1 0-1,-1 0 1,1 0-1,-1 0 1,1 0-1,1 0 0,-1-1 1,1 1-1,-1-1 1,2 1-1,-1-1 1,0 1-1,1-1 0,0 0 1,0 0-1,0 0 1,0-1-1,0 1 1,1-1-1,0 0 0,5 4 1,-10-21-3414,-4 2 2868,-1 1 0,0 0 0,0 0 0,-11-12 0,-37-42 1073,24 30 1392,17 23-194,-4-5 1001,12 6 2535,61 3-4810,47-15-3048,-74 16 1926,0 0 1,0 2-1,48-3 0,-75 7 796,1 1-1,-1 1 0,0-1 0,0 0 0,1 0 1,-1 1-1,0 0 0,0-1 0,0 1 0,0 0 1,0 0-1,0 0 0,0 0 0,0 0 0,0 1 1,0-1-1,0 0 0,-1 1 0,1-1 0,-1 1 1,1 0-1,-1 0 0,2 2 0,-1 0 106,0 1 0,0 0 0,0 0 0,-1 0 0,0 0 0,0 0 0,0 0 1,0 0-1,-1 10 0,-1 8 1094,-2 0 1,0-1-1,-11 37 1,25-131 2007,-10-55-3342,-1 88 405,2 38-319,0 1 0,0-1 1,0 1-1,0 0 0,0 0 1,0 0-1,0 0 1,0 1-1,0-1 0,-1 0 1,1 1-1,0-1 0,0 1 1,0 0-1,0-1 0,-1 1 1,3 2-1,44 9 55,-39-13-13,-1 0 0,1 0 1,0 0-1,-1-1 0,0-1 1,1 1-1,-1-1 0,0-1 1,0 0-1,-1 0 0,1 0 1,-1-1-1,0 0 1,0 0-1,0-1 0,-1 0 1,0 0-1,10-13 0,-10 11 24,0 0 0,0 0-1,-1-1 1,0 0-1,0 0 1,-1-1-1,-1 1 1,1-1-1,-1 0 1,-1 0 0,0 0-1,-1 0 1,1 0-1,-2-1 1,0-16-1,-5 23-289,-3 11 88,-5 11-61,-3 17 137,0 1 1,-13 50 0,24-69 146,1 1 1,1-1 0,0 1-1,2 0 1,0 0-1,0 0 1,4 25 0,-2-40-35,-1 0 1,1 1 0,0-1 0,0 0 0,1 1-1,-1-1 1,1 0 0,-1 0 0,1 0 0,0 0-1,0 0 1,0-1 0,1 1 0,-1 0 0,1-1-1,-1 0 1,1 0 0,0 0 0,0 0 0,0 0-1,0 0 1,0-1 0,0 1 0,0-1 0,1 0-1,-1 0 1,0 0 0,1-1 0,-1 1 0,1-1-1,-1 0 1,1 1 0,4-2 0,-2 1 36,0 0-1,0-1 1,1 0 0,-1 0 0,0-1-1,0 1 1,0-1 0,0 0 0,-1-1-1,1 0 1,-1 0 0,1 0 0,-1 0-1,0-1 1,0 0 0,0 0 0,7-8-1,-8 6 32,-1-1 0,1 1 0,-1-1 0,-1 1 0,1-1 0,-1 0 0,0 0 0,-1 0 0,0 0 0,0-1 0,0 1-1,-1 0 1,0 0 0,0 0 0,-1-1 0,-2-8 0,3 16-80,0-1 0,0 0 0,0 1 0,0-1 0,0 0 0,0 0-1,-1 1 1,1-1 0,0 0 0,-1 1 0,1-1 0,0 1 0,-1-1 0,1 0 0,-1 1 0,1-1 0,-1 1 0,1-1 0,-1 1-1,1-1 1,-1 1 0,1-1 0,-1 1 0,0 0 0,1-1 0,-1 1 0,0 0 0,1 0 0,-1-1 0,0 1 0,1 0 0,-1 0-1,0 0 1,0 0 0,1 0 0,-1 0 0,0 0 0,0 0 0,1 0 0,-1 0 0,0 1 0,1-1 0,-1 0 0,0 0 0,1 1-1,-1-1 1,0 0 0,1 1 0,-1-1 0,1 1 0,-1-1 0,0 0 0,1 1 0,-1-1 0,0 2 0,-2 1-45,0-1 0,0 1 0,0 0 0,0 1 0,0-1 0,1 1 0,-5 7 0,5-7 41,0 0-1,1 0 1,-1 0-1,1 1 1,0-1-1,0 1 1,0-1-1,1 1 1,0-1-1,0 1 1,0-1-1,1 9 1,0-11 10,0 0 1,0 0 0,0 0-1,0 0 1,0-1 0,0 1-1,1-1 1,-1 1 0,0-1-1,1 1 1,0-1 0,-1 0-1,1 1 1,0-1 0,-1 0-1,1 0 1,0 0 0,0-1-1,0 1 1,0 0 0,0-1-1,0 1 1,0-1 0,0 0-1,0 0 1,0 1 0,0-1-1,0 0 1,3-1 0,7 0 8,0-1 0,0-1 1,1 1-1,-2-2 0,1 0 1,0 0-1,-1-1 1,0-1-1,0 0 0,0 0 1,-1-1-1,0 0 0,0-1 1,-1 0-1,0-1 1,0 0-1,-1 0 0,0-1 1,-1 0-1,7-10 0,-6-5 73,-8 25-83,0-1-1,0 1 1,0-1-1,0 1 1,0 0 0,0-1-1,0 1 1,0 0-1,0-1 1,0 1-1,0 0 1,-1-1-1,1 1 1,0 0 0,0-1-1,0 1 1,-1 0-1,1-1 1,0 1-1,0 0 1,-1-1 0,1 1-1,0 0 1,-1 0-1,1 0 1,0-1-1,-1 1 1,1 0 0,0 0-1,-1 0 1,1 0-1,-1-1 1,-1 2-16,0-1 0,0 0-1,0 1 1,0-1 0,1 1 0,-1 0 0,0 0 0,0-1 0,0 1-1,1 0 1,-1 1 0,0-1 0,1 0 0,-1 0 0,1 1 0,-1-1-1,1 1 1,0-1 0,-2 3 0,-6 9-29,0 0 1,0 0-1,-10 24 0,17-32 67,-1 0 0,1 0 1,1 1-1,-1-1 0,1 0 0,0 1 0,0-1 0,0 1 0,1-1 0,0 1 1,0-1-1,0 1 0,1-1 0,1 7 0,-2-11-12,1 0 0,0 0 0,0 0 0,0 0 0,0 0 0,1 0 0,-1 0 0,0 0 0,0 0 0,1-1 0,-1 1 0,0-1 0,1 1 0,-1-1 0,0 1 0,1-1 0,-1 1 0,1-1 0,-1 0 0,1 0 0,-1 0 0,1 0 0,-1 0 0,0 0 0,1 0 0,2-1 0,42-11 188,-31 4-228,-1-1-1,0-1 0,-1 0 1,1-1-1,-2-1 0,0 1 1,0-2-1,-1 0 0,-1 0 1,0-1-1,-1 0 0,13-28 1,-24 49-219,-7 11 183,1 2 1,0-1-1,2 1 0,1 0 0,0 0 1,1 1-1,2-1 0,-1 30 1,3-49 72,0 0 0,0 1 1,0-1-1,0 0 0,0 0 1,1 0-1,-1 0 0,1 0 1,-1-1-1,0 1 0,1 0 1,-1 0-1,1 0 0,0 0 1,-1 0-1,1-1 0,0 1 1,-1 0-1,1 0 0,0-1 1,0 1-1,0-1 0,0 1 1,0-1-1,0 1 0,1 0 1,0-1-14,1 1 1,0-1 0,-1 1-1,1-1 1,0 0 0,0 0-1,-1 0 1,1 0 0,0-1-1,3 0 1,1-1-72,0 0 0,0 0 0,0-1 0,0 0 0,0 0 0,0-1 1,5-4-1,1-3-646,0-1 1,-1-1 0,-1 0 0,0 0 0,0-1-1,-2 0 1,15-29 0,-12 19-2190,-2-1 0,9-31 0,-2-12-7394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07.994"/>
    </inkml:context>
    <inkml:brush xml:id="br0">
      <inkml:brushProperty name="width" value="0.025" units="cm"/>
      <inkml:brushProperty name="height" value="0.025" units="cm"/>
    </inkml:brush>
  </inkml:definitions>
  <inkml:trace contextRef="#ctx0" brushRef="#br0">146 1 15759,'-7'17'1862,"0"2"0,1-1 0,-5 32 0,7-27-911,2-1-1,1 36 0,5 0-1170,19 91 0,-9-74 376,-7-24-924,-7-39 31,-6-35 608,-2-6 285,-2 0 0,-1 1 0,-1 0 0,-2 0 0,0 2 0,-2 0 0,-1 0 0,-31-35 0,49 55 1777,12 3-1220,24 3-689,-26 0 242,35 1-158,63-2 235,-41-9-3538,-52 3-1198,-12 0-2953</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08.340"/>
    </inkml:context>
    <inkml:brush xml:id="br0">
      <inkml:brushProperty name="width" value="0.025" units="cm"/>
      <inkml:brushProperty name="height" value="0.025" units="cm"/>
    </inkml:brush>
  </inkml:definitions>
  <inkml:trace contextRef="#ctx0" brushRef="#br0">1 37 2723,'0'0'19570,"50"-21"-21364,-22 5-5348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0.905"/>
    </inkml:context>
    <inkml:brush xml:id="br0">
      <inkml:brushProperty name="width" value="0.025" units="cm"/>
      <inkml:brushProperty name="height" value="0.025" units="cm"/>
    </inkml:brush>
  </inkml:definitions>
  <inkml:trace contextRef="#ctx0" brushRef="#br0">875 76 9449,'0'0'1810,"-11"-7"-1084,6 4-648,-2-3 14,-1 1-1,0 0 1,0 0-1,-1 1 0,1 1 1,-1-1-1,0 1 1,0 1-1,-14-3 1,-340-18 2032,350 23-2071,1 0 0,0 2 0,0-1 0,0 1 0,1 1-1,-1 0 1,0 1 0,1 0 0,0 1 0,0 0 0,0 1-1,1 0 1,0 0 0,0 1 0,0 1 0,1-1 0,0 2 0,1-1-1,-13 17 1,0 3 225,1 1 0,1 2 0,2-1 0,1 2 0,2 0 0,1 1 0,1 1 0,2-1 0,1 2 0,2-1 0,1 1 0,2 0 0,2 1 0,1 38 0,2-64-261,0 0-1,0 0 1,1 0 0,1 0 0,-1 0 0,1-1 0,1 0 0,0 1 0,0-1 0,1 0 0,0-1 0,1 1 0,0-1 0,0 0 0,0-1 0,1 1-1,1-1 1,-1-1 0,1 1 0,0-1 0,0 0 0,1-1 0,0 0 0,0-1 0,0 0 0,0 0 0,1-1 0,10 3 0,-3-2-1,1 0 0,0-2 0,0 0 0,0 0 0,0-2 0,0 0 0,0-2 0,-1 0 0,1 0 0,0-2 1,-1 0-1,1-1 0,-1-1 0,-1 0 0,1-2 0,-1 0 0,0 0 0,24-19 0,-21 12 113,-1 0-1,0-2 0,-1 0 1,-1 0-1,-1-2 1,-1 0-1,0 0 1,-1-2-1,-2 1 0,0-2 1,-1 1-1,-1-1 1,10-39-1,-13 37 10,-1 1 1,-1-2-1,-1 1 0,-1 0 1,-2 0-1,-3-44 0,2 60-142,-1-1 0,0 1 0,0 0 0,-1 0 0,0 0 0,0 1 0,-1-1 0,0 1 0,0 0 0,-6-8 0,6 11-41,0-1 0,0 1 0,-1 1 0,1-1 0,-1 1 0,0-1 0,0 1 0,0 1 1,0-1-1,0 1 0,-1 0 0,1 0 0,-1 0 0,1 1 0,-1 0 0,-6-1 0,0 1-555,-1 0-1,1 1 0,0 1 1,-1 0-1,1 0 1,0 2-1,0-1 1,0 1-1,-16 7 0,-3 3-6130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09.019"/>
    </inkml:context>
    <inkml:brush xml:id="br0">
      <inkml:brushProperty name="width" value="0.025" units="cm"/>
      <inkml:brushProperty name="height" value="0.025" units="cm"/>
    </inkml:brush>
  </inkml:definitions>
  <inkml:trace contextRef="#ctx0" brushRef="#br0">133 88 4708,'0'0'13501,"0"-10"-11440,3-30-321,-3 39-1653,0 0 0,0 0-1,1 0 1,-1 0 0,0 0 0,0 0 0,0 0-1,0-1 1,0 1 0,-1 0 0,1 0-1,0 0 1,0 0 0,-1 0 0,1 1-1,-1-1 1,1 0 0,0 0 0,-1 0-1,0 0 1,1 0 0,-1 0 0,0 1-1,1-1 1,-1 0 0,0 1 0,0-1 0,1 0-1,-1 1 1,0-1 0,0 1 0,0-1-1,0 1 1,0-1 0,0 1 0,0 0-1,0 0 1,0-1 0,0 1 0,0 0-1,0 0 1,0 0 0,0 0 0,0 0-1,0 0 1,-1 1 0,-2-1-60,1 1 0,1 0-1,-1 0 1,0 0 0,0 0 0,0 0-1,0 1 1,1-1 0,-1 1-1,1 0 1,-1 0 0,-3 3 0,-1 4-98,1 0 0,0 0 0,0 1 0,1 0 0,1 0 0,-1 0 0,2 0 0,-1 1 0,1-1 0,1 1 0,0 0 0,0 0 0,2 0 0,-1 0 0,1 0 0,2 17 0,0-22 10,1 0 0,-1 0 1,1-1-1,0 1 0,1 0 0,-1-1 0,1 0 0,0 0 0,1 0 0,8 8 0,15 18-230,-18-16 248,-1 0 0,-1 0 0,0 1 0,-1 0 0,-1 1 0,6 20 0,-9-25 66,-1 0 0,0 0 0,0 0 0,-1 0 0,-1 0 0,0 0 0,-1 0 0,0 0 0,-1 0 0,-3 12 0,5-21 26,-1 0 0,0-1 1,0 1-1,0 0 0,0-1 0,0 1 0,0-1 0,-1 1 0,1-1 0,-1 0 0,1 1 0,-1-1 0,0 0 1,0 0-1,0 0 0,0-1 0,-1 1 0,1 0 0,0-1 0,-1 0 0,1 1 0,-1-1 0,1 0 0,-1 0 1,0 0-1,1-1 0,-1 1 0,0-1 0,-4 1 0,4-1-7,-1-1 0,1 1 0,0-1-1,-1 0 1,1 0 0,0-1 0,0 1 0,0-1 0,0 1-1,0-1 1,0 0 0,0 0 0,0 0 0,1 0 0,-1-1 0,1 1-1,0-1 1,-1 0 0,1 1 0,0-1 0,1 0 0,-1 0-1,-1-4 1,-1-1-70,0-1 0,1 0 0,1-1-1,-1 1 1,1 0 0,1-1 0,-1 1 0,2-1-1,-1 1 1,2-1 0,-1 0 0,1 1 0,0-1-1,1 1 1,3-10 0,-1 6 4,1 0 1,1 1-1,0-1 0,1 1 0,0 0 1,0 1-1,1-1 0,1 2 0,17-18 1,56-39-338,-65 55 255,0 0 1,-1-1-1,-1-1 0,0 0 0,-1-1 1,0 0-1,18-28 0,-30 39 140,0 1-1,-1-1 0,1 1 1,-1-1-1,0 0 1,1 0-1,-2 1 1,1-1-1,0 0 1,-1 0-1,0 0 1,0 0-1,0 0 0,0 0 1,-1-5-1,0 7-13,0 0 0,0 0-1,0 0 1,0 0 0,0 1 0,0-1-1,-1 0 1,1 1 0,-1-1-1,1 1 1,-1-1 0,0 1 0,1 0-1,-1-1 1,0 1 0,0 0-1,0 0 1,0 1 0,0-1-1,0 0 1,0 1 0,0-1 0,0 1-1,0-1 1,0 1 0,0 0-1,0 0 1,0 0 0,-3 1 0,0-1-18,0 1 0,1 0 0,-1 0 0,0 1 0,1-1 1,0 1-1,-1 0 0,1 0 0,0 0 0,0 1 0,0 0 1,0 0-1,1 0 0,-1 0 0,1 0 0,0 1 0,0-1 1,0 1-1,0 0 0,0 0 0,1 0 0,0 0 0,-3 8 1,-2 3 72,2-1 1,-1 1 0,2 0-1,0 0 1,1 0 0,-2 20-1,5-31-82,0-1-1,0 1 1,0-1-1,1 1 1,-1-1 0,1 1-1,0-1 1,0 1-1,0-1 1,0 0-1,0 0 1,1 1-1,0-1 1,0 0-1,-1 0 1,2 0-1,-1-1 1,0 1-1,1 0 1,-1-1-1,1 1 1,-1-1-1,1 0 1,0 0-1,0 0 1,0 0-1,1-1 1,-1 1-1,0-1 1,0 0 0,1 0-1,-1 0 1,1 0-1,-1-1 1,6 1-1,0 0-608,1 0-1,0 0 0,-1-1 1,1-1-1,0 0 0,-1 0 1,1-1-1,-1 0 1,0 0-1,0-1 0,0 0 1,13-7-1,22-19-6974</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09.378"/>
    </inkml:context>
    <inkml:brush xml:id="br0">
      <inkml:brushProperty name="width" value="0.025" units="cm"/>
      <inkml:brushProperty name="height" value="0.025" units="cm"/>
    </inkml:brush>
  </inkml:definitions>
  <inkml:trace contextRef="#ctx0" brushRef="#br0">102 1 15791,'0'0'5023,"-10"11"-4035,0 0-778,1 1 0,0 1-1,1-1 1,0 1 0,1 0 0,0 1 0,1 0-1,1 0 1,-5 16 0,10-29-197,-4 16 186,1 1-1,0-1 0,2 1 1,0 23-1,0-38-193,1 0-1,0 0 0,1 0 1,-1 0-1,0 0 1,1 0-1,0-1 0,0 1 1,0 0-1,0 0 0,0 0 1,0-1-1,1 1 1,-1 0-1,1-1 0,0 1 1,0-1-1,0 0 0,0 0 1,0 0-1,0 0 1,0 0-1,1 0 0,-1 0 1,1-1-1,0 1 0,-1-1 1,1 0-1,0 0 1,0 0-1,0 0 0,0 0 1,-1-1-1,5 1 0,6-1-81,0 0 0,0-2 0,-1 1 0,1-1 0,14-5 0,-16 3-146,1 2 0,-1-1 0,0 2 0,1-1 0,-1 2 0,16 0 0,-25 0 237,-1 1 1,0-1-1,0 1 0,0-1 0,0 1 1,0 0-1,0 0 0,0-1 0,0 1 1,-1 0-1,1 0 0,0 0 1,0 0-1,-1 0 0,1 0 0,0 0 1,-1 0-1,1 0 0,-1 0 0,0 0 1,1 1-1,-1-1 0,0 0 0,1 0 1,-1 0-1,0 1 0,0-1 0,0 0 1,0 0-1,0 0 0,-1 1 0,1 0 1,0 3 206,-1-1-1,1 0 1,-1 1 0,0-1 0,0 0-1,0 0 1,-4 8 0,2-7-19,-1-1 0,0 1 0,1-1 0,-1 0 1,-1 0-1,1-1 0,0 1 0,-1-1 0,0 0 0,0 0 0,0-1 0,0 1 1,-8 2-1,8-4-285,1 0 0,-1 0 0,1 0 0,-1 0 0,1-1 0,-1 1 0,1-1-1,-1-1 1,1 1 0,-8-2 0,11 2-125,0-1-1,0 1 0,0 0 1,0-1-1,0 1 0,0-1 1,0 1-1,0-1 0,0 0 0,0 1 1,1-1-1,-1 0 0,0 0 1,0 0-1,1 1 0,-1-1 1,0 0-1,1 0 0,-1 0 0,1 0 1,-1 0-1,1 0 0,-1-1 1,-1-16-6032,2-1-1212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09.784"/>
    </inkml:context>
    <inkml:brush xml:id="br0">
      <inkml:brushProperty name="width" value="0.025" units="cm"/>
      <inkml:brushProperty name="height" value="0.025" units="cm"/>
    </inkml:brush>
  </inkml:definitions>
  <inkml:trace contextRef="#ctx0" brushRef="#br0">79 137 5285,'0'0'14067,"7"-8"-10576,-4 4-3089,23-30 1747,-24 32-2034,-1 0-1,0 0 1,0 0-1,0 0 1,0 0-1,-1 0 1,1-1-1,0 1 1,-1 0-1,0 0 1,1-1 0,-1 1-1,0 0 1,0-1-1,-1 1 1,1 0-1,0-1 1,-1 1-1,-1-4 1,2 5-121,-1 0 1,1 0-1,-1 0 1,0 0 0,1 0-1,-1 0 1,0 0-1,0 1 1,0-1-1,0 0 1,1 1-1,-1-1 1,0 1-1,0-1 1,0 1-1,0-1 1,-1 1-1,1 0 1,0-1-1,0 1 1,0 0 0,0 0-1,0 0 1,0 0-1,0 0 1,-1 0-1,1 0 1,0 0-1,0 0 1,0 0-1,0 1 1,0-1-1,0 0 1,0 1-1,0-1 1,0 1 0,0-1-1,0 1 1,-1 1-1,-3 0-98,1 1 0,0 0 0,-1 0 0,1 0 0,1 0-1,-1 1 1,-4 5 0,2-1 84,1 1-1,0-1 1,0 1-1,1 0 1,0 0-1,0 1 0,1-1 1,1 1-1,0-1 1,0 1-1,0 0 1,1 11-1,1-20 27,1 1 0,-1-1 1,0 1-1,1-1 0,-1 1 0,1-1 0,0 1 0,-1-1 0,1 0 0,0 1 0,0-1 0,0 0 0,0 0 0,0 0 0,0 0 1,0 0-1,0 0 0,0 0 0,1 0 0,-1 0 0,0 0 0,1-1 0,-1 1 0,1 0 0,-1-1 0,0 1 0,1-1 1,-1 0-1,1 1 0,-1-1 0,1 0 0,3 0 0,57 0 186,-52-1-147,30-4 0,60-14 0,-21 3-34,-78 16 13,0 0 0,-1 0-1,1 0 1,0 0-1,-1 0 1,1 0 0,0-1-1,-1 1 1,1 0 0,-1 0-1,1-1 1,0 1-1,-1 0 1,1-1 0,-1 1-1,1-1 1,-1 1-1,1-1 1,-1 1 0,1-1-1,-1 1 1,0-1-1,1 1 1,-1-1 0,0 1-1,1-1 1,-1 0-1,0 1 1,0-1 0,0 1-1,1-1 1,-1 0-1,0-1 1,-10-25 1785,-30-22 1234,38 46-2991,-24-27-42,-31-30-1055,111 58-5169,30 2-2018,-37 0 806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10.142"/>
    </inkml:context>
    <inkml:brush xml:id="br0">
      <inkml:brushProperty name="width" value="0.025" units="cm"/>
      <inkml:brushProperty name="height" value="0.025" units="cm"/>
    </inkml:brush>
  </inkml:definitions>
  <inkml:trace contextRef="#ctx0" brushRef="#br0">153 26 12043,'0'0'13469,"-9"-5"-11894,2 2-1455,0-1-1,1 1 1,-1 1 0,0 0 0,-1 0 0,-9-2-1,14 4-119,0 0 0,0 0 0,1 0 0,-1 0 0,0 0 0,0 1 0,0 0 0,1-1 0,-1 1 0,0 0 0,1 0 0,-1 0 0,1 1 0,-1-1 0,1 1 0,0-1 0,-1 1 0,1 0 0,0 0 0,0 0 0,0 0 0,0 0 0,1 0 0,-3 4 0,1-2-25,0 0 0,1 0 1,0-1-1,0 2 0,0-1 0,0 0 0,1 0 0,0 1 1,0-1-1,0 0 0,0 1 0,1-1 0,-1 1 0,1-1 1,0 1-1,2 8 0,-1-10-32,0 0-1,0 0 1,1 0 0,-1 0-1,1 0 1,0 0 0,0-1-1,0 1 1,0-1 0,1 1-1,-1-1 1,1 0 0,-1 0 0,1 0-1,0 0 1,0 0 0,0 0-1,0-1 1,0 0 0,0 1-1,0-1 1,7 1 0,11 3-839,-1-2 0,27 2 0,-29-3 481,0 0-1,1 1 0,21 6 0,-39-9 465,0 1 0,0-1 0,-1 0 0,1 0 0,0 0 0,-1 1 0,1-1 0,0 0 0,-1 1 0,1-1 0,-1 1 0,1-1 0,0 1 1,-1-1-1,1 1 0,-1-1 0,0 1 0,1-1 0,-1 1 0,1 0 0,-1-1 0,0 1 0,1 0 0,-1-1 0,0 1 0,0 0 0,0-1 0,1 1 0,-1 0 0,0 0 0,0 1 0,-13 21 2031,-28 13 602,35-32-2573,-5 4-71,0 0 0,0 0 0,-1-1 1,0-1-1,-1 0 0,1-1 0,-1 0 0,0-1 0,0 0 0,-1-1 0,-17 2 0,31-5-159,-1 0 0,0 0 0,1 0 0,-1 0 0,0 0 0,1 0 0,-1 0-1,1 0 1,-1 0 0,1-1 0,-1 1 0,0 0 0,1 0 0,-1-1 0,1 1 0,-1 0 0,1 0 0,-1-1-1,1 1 1,-1-1 0,1 1 0,-1-1 0,1 1 0,0 0 0,-1-1 0,1 1 0,0-1 0,-1 0 0,1 0-1,-1-21-5272,4-3-985</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10.595"/>
    </inkml:context>
    <inkml:brush xml:id="br0">
      <inkml:brushProperty name="width" value="0.025" units="cm"/>
      <inkml:brushProperty name="height" value="0.025" units="cm"/>
    </inkml:brush>
  </inkml:definitions>
  <inkml:trace contextRef="#ctx0" brushRef="#br0">1 99 14670,'0'0'8376,"8"3"-7367,1 0-883,-1 0-1,1-1 1,0 0 0,0 0 0,0-1-1,0-1 1,9 1 0,-15-2-52,0 1 1,0 0-1,0 0 1,0-1-1,0 0 1,0 0-1,0 0 1,0 0-1,-1 0 1,1 0-1,0 0 1,-1-1-1,1 0 1,-1 1-1,0-1 0,1 0 1,-1 0-1,0 0 1,0-1-1,0 1 1,0 0-1,-1-1 1,1 1-1,-1-1 1,1 0-1,-1 1 1,0-1-1,0 0 1,1-4-1,-1 3 30,-1 1 0,1-1 0,-1 1 0,0-1 0,0 0 0,0 0 0,0 1 0,0-1 0,-2-5 0,2 9-106,0-1 1,-1 0 0,1 1 0,0-1-1,0 1 1,-1-1 0,1 1-1,0-1 1,-1 1 0,1-1 0,0 1-1,-1 0 1,1-1 0,-1 1 0,1-1-1,-1 1 1,1 0 0,0-1-1,-1 1 1,0 0 0,1 0 0,-1-1-1,1 1 1,-2 0 0,1 0-38,0 0 0,-1 0 0,1 1 0,0-1 0,0 0 1,-1 1-1,1-1 0,0 1 0,0-1 0,-1 1 0,1 0 0,0 0 1,0-1-1,0 1 0,0 0 0,-1 1 0,-4 5 14,0 1 0,1 0 0,0 0 0,0 0 0,1 0 0,0 1 0,0 0 0,1 0 0,0 0 0,1 0 0,0 0 0,1 0 0,-1 1 0,2-1 0,-1 1 0,1-1 0,1 1 0,2 12 0,-3-19 28,1 0 0,-1 0 0,1 0 0,0-1 0,0 1 0,0 0 0,1-1 0,-1 1 0,1-1 0,-1 0 0,1 1 0,0-1 1,0 0-1,0 0 0,0 0 0,0 0 0,0 0 0,1-1 0,-1 1 0,1-1 0,-1 1 0,1-1 0,0 0 0,-1 0 0,1 0 0,0 0 0,0-1 0,-1 1 0,1-1 0,0 1 0,0-1 0,0 0 0,3-1 0,1 1 17,-1-1 0,1 0-1,-1 0 1,1-1 0,-1 1-1,0-2 1,1 1 0,-1-1 0,0 0-1,-1 0 1,1 0 0,0-1-1,6-5 1,-1-2-49,-1 0-1,-1-1 0,0 1 1,0-2-1,-1 1 1,-1-1-1,0-1 1,0 1-1,-2-1 1,0 0-1,0 0 1,-1-1-1,-1 1 1,2-24-1,-33 84-894,21-30 967,1 0 0,0 0 0,2 1-1,0-1 1,0 1 0,2 0-1,0 0 1,1 1 0,2 26 0,-1-42-37,0 0 1,1 1 0,-1-1 0,1 0 0,-1 0 0,1 1 0,0-1 0,0 0 0,0 0 0,0 0 0,0 0 0,0 0 0,1 0 0,-1 0 0,1-1 0,-1 1 0,1 0 0,0-1 0,0 1 0,-1-1 0,1 0 0,0 0 0,0 0 0,1 1 0,-1-2 0,0 1 0,0 0 0,0 0 0,0-1 0,4 1 0,-3-1-31,0 1 0,0-1 0,1 0 0,-1 0 0,0-1-1,1 1 1,-1-1 0,0 1 0,0-1 0,1 0 0,-1 0 0,0-1 0,0 1 0,0-1 0,-1 1 0,1-1 0,0 0 0,0 0 0,-1 0 0,5-5 0,-2 0-643,1-1 0,-1 0-1,0 0 1,-1 0 0,5-10 0,11-48-7592,-8 9-1921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11.177"/>
    </inkml:context>
    <inkml:brush xml:id="br0">
      <inkml:brushProperty name="width" value="0.025" units="cm"/>
      <inkml:brushProperty name="height" value="0.025" units="cm"/>
    </inkml:brush>
  </inkml:definitions>
  <inkml:trace contextRef="#ctx0" brushRef="#br0">125 1 10794,'0'0'6983,"-2"12"-3807,-2 20-1768,-15 182 5293,29-77-6661,-6-96-325,0 1-1,-5 56 0,2-97 284,-1-1 0,0 0-1,0 0 1,0 0 0,0 1-1,0-1 1,0 0 0,0 0-1,0 0 1,0 1 0,0-1-1,0 0 1,0 0-1,0 0 1,0 1 0,0-1-1,-1 0 1,1 0 0,0 0-1,0 1 1,0-1 0,0 0-1,0 0 1,0 0 0,0 0-1,-1 1 1,1-1 0,0 0-1,0 0 1,0 0-1,0 0 1,-1 0 0,1 0-1,0 1 1,0-1 0,0 0-1,0 0 1,-1 0 0,1 0-1,0 0 1,0 0 0,0 0-1,-1 0 1,1 0 0,-9-8-100,-4-14-54,-21-61-174,20 46 682,-29-54 0,81 98 123,-16 1-567,1-1 0,-1-1 0,1-2 0,0 0 0,0-1 1,1-2-1,-1 0 0,25-3 0,-42 1 117,1-1-1,-1 0 1,0 0 0,1 0 0,-1-1 0,-1 0-1,1 0 1,0-1 0,-1 0 0,1 0 0,-1 0 0,0 0-1,-1-1 1,9-9 0,-6 5 23,0 0-1,-1 0 1,0 0-1,0-1 1,-1 0-1,0 0 1,6-20-1,-12 29-60,0 1 0,0 0-1,0 0 1,0 0 0,0 0-1,0 0 1,0 0 0,0 0-1,0 0 1,0 0 0,0 0-1,0 0 1,0 1 0,0-1-1,0 0 1,0 1 0,0-1-1,0 1 1,-1 0 0,-8 7 81,1-1 1,0 1 0,0 0 0,1 1 0,0 0 0,0 0 0,1 1-1,1 0 1,-1 0 0,2 1 0,-1-1 0,1 1 0,1 1 0,0-1 0,1 0-1,0 1 1,1 0 0,0 0 0,0 12 0,2-20-27,0 0 1,1-1-1,0 1 0,0-1 1,0 1-1,0-1 0,0 1 1,1-1-1,-1 0 0,1 1 1,0-1-1,0 0 0,0 0 1,0-1-1,1 1 0,-1 0 1,1-1-1,0 1 0,0-1 1,0 0-1,0 0 0,0 0 1,0 0-1,0-1 0,1 1 1,5 1-1,1 0-128,-1 0 0,1 0 0,0-1 0,-1-1 0,1 0 0,0 0-1,0-1 1,19-2 0,-27 2-51,-1 0 1,0 0-1,0 0 0,1 0 0,-1-1 0,0 1 0,0-1 1,0 1-1,0-1 0,1 1 0,-1-1 0,0 1 0,0-1 1,0 0-1,0 0 0,0 0 0,-1 0 0,1 1 0,0-1 1,0 0-1,0 0 0,-1-1 0,1 1 0,-1 0 0,1 0 1,0-1-1,2-24-6093,-3-2-4468</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11.506"/>
    </inkml:context>
    <inkml:brush xml:id="br0">
      <inkml:brushProperty name="width" value="0.025" units="cm"/>
      <inkml:brushProperty name="height" value="0.025" units="cm"/>
    </inkml:brush>
  </inkml:definitions>
  <inkml:trace contextRef="#ctx0" brushRef="#br0">1 23 15375,'0'0'11466,"73"-16"-11594,-43 14-3331,-1-3-7688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13.132"/>
    </inkml:context>
    <inkml:brush xml:id="br0">
      <inkml:brushProperty name="width" value="0.025" units="cm"/>
      <inkml:brushProperty name="height" value="0.025" units="cm"/>
    </inkml:brush>
  </inkml:definitions>
  <inkml:trace contextRef="#ctx0" brushRef="#br0">27 0 7271,'0'0'15150,"-16"50"-14317,7-33-641,7 1-128,2-1-448,0-6-2659,7-4-3203,2-3-4420</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13.501"/>
    </inkml:context>
    <inkml:brush xml:id="br0">
      <inkml:brushProperty name="width" value="0.025" units="cm"/>
      <inkml:brushProperty name="height" value="0.025" units="cm"/>
    </inkml:brush>
  </inkml:definitions>
  <inkml:trace contextRef="#ctx0" brushRef="#br0">1 1 18674,'0'0'5541,"32"24"-11146,-22-46-2627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14.077"/>
    </inkml:context>
    <inkml:brush xml:id="br0">
      <inkml:brushProperty name="width" value="0.025" units="cm"/>
      <inkml:brushProperty name="height" value="0.025" units="cm"/>
    </inkml:brush>
  </inkml:definitions>
  <inkml:trace contextRef="#ctx0" brushRef="#br0">80 399 3619,'0'0'5894,"-10"1"-4218,-44 6-848,39-5 4809,323 0-5014,358-5 873,20-75 217,-364 31-986,311-38 83,837-92-446,-1250 166 555,-220 11-716,-27 0-2163,9-3-1462,-3-4-1900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1.787"/>
    </inkml:context>
    <inkml:brush xml:id="br0">
      <inkml:brushProperty name="width" value="0.025" units="cm"/>
      <inkml:brushProperty name="height" value="0.025" units="cm"/>
    </inkml:brush>
  </inkml:definitions>
  <inkml:trace contextRef="#ctx0" brushRef="#br0">3825 0 13549,'0'0'-203,"-3"9"102,-180 508 5662,36-117-2971,136-369-2448,-3 0-1,0-1 0,-2 0 1,-29 42-1,-93 103-76,32-43 55,-303 366 8,-276 189-123,-366 240 33,543-423 11,182-170-40,302-310-13,16-14 4,-1-1 0,0-1 0,0 1 0,0-1-1,-1-1 1,0 0 0,-1 0 0,-16 7 0,26-14-45,0 1 1,0-1-1,0 0 1,0 0-1,0 1 1,0-1-1,0 0 1,0 0-1,0 0 1,0 0-1,0 0 1,0 0-1,0 0 1,0 0-1,0 0 1,0-1-1,0 1 0,1 0 1,-1-1-1,0 1 1,0-1-1,0 1 1,0-1-1,0 1 1,1-1-1,-1 1 1,0-1-1,0 0 1,1 1-1,-1-1 1,1 0-1,-1 0 1,0 0-1,1 1 1,-1-3-1,-8-35-3350,9 37 3284,-3-56-5761</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4.464"/>
    </inkml:context>
    <inkml:brush xml:id="br0">
      <inkml:brushProperty name="width" value="0.025" units="cm"/>
      <inkml:brushProperty name="height" value="0.025" units="cm"/>
    </inkml:brush>
  </inkml:definitions>
  <inkml:trace contextRef="#ctx0" brushRef="#br0">54 1 4484,'0'0'18871,"-11"11"-18032,5 2-622,0 0 1,1 1-1,1 0 1,0-1-1,-3 27 1,-3 78 94,10-112-308,0 1 0,0 0 0,0-1-1,1 1 1,0 0 0,1-1 0,-1 1 0,1-1 0,3 7-1,-4-11 3,0 0-1,1-1 0,-1 1 0,0 0 0,1-1 0,-1 1 1,1-1-1,-1 0 0,1 0 0,0 1 0,-1-1 0,1 0 1,0 0-1,0 0 0,0-1 0,0 1 0,0 0 0,0-1 0,0 1 1,0-1-1,0 0 0,0 0 0,0 0 0,0 0 0,0 0 1,0 0-1,0 0 0,0-1 0,0 1 0,0-1 0,0 1 0,0-1 1,0 0-1,2-1 0,4-2 64,0 0 0,0 0-1,0-1 1,-1 0 0,0 0 0,0-1 0,0 0-1,-1 0 1,1-1 0,-2 0 0,1 0 0,-1 0-1,5-9 1,0-1 157,0 0 0,-1-2 0,-1 1 0,10-36 0,-13 36 46,-1-1 0,-1 0 0,2-29 1,-25 97-300,15-27 7,1-1-1,0 1 1,2 0 0,1 44 0,1-64 17,0 0 1,0 0 0,0 1 0,0-1 0,1 0-1,-1 0 1,1 0 0,-1 0 0,1 0 0,0 0-1,0 0 1,0 0 0,0 0 0,0 0 0,0 0-1,0 0 1,1 0 0,-1-1 0,1 1 0,-1-1-1,1 1 1,0-1 0,-1 1 0,1-1 0,0 0-1,0 0 1,0 0 0,0 0 0,0 0 0,0-1 0,0 1-1,0-1 1,0 1 0,1-1 0,-1 0 0,3 1-1,0-1 8,0 0 0,-1-1 0,1 1-1,0-1 1,0 0 0,-1 0 0,1-1 0,0 1-1,-1-1 1,1 0 0,-1 0 0,0 0-1,0-1 1,0 0 0,0 1 0,5-6 0,-2 1 14,-1 0 0,0-1 0,0 0 1,-1 0-1,0 0 0,0 0 0,-1-1 1,0 0-1,-1 0 0,1 0 1,-2 0-1,1 0 0,-2-1 0,1 1 1,-1-1-1,0 0 0,-1-10 1,0 20-18,0-1 1,0 1-1,0-1 1,0 0-1,0 1 1,0-1-1,0 1 1,0-1 0,-1 1-1,1-1 1,0 0-1,0 1 1,0-1-1,0 1 1,-1-1 0,1 1-1,0-1 1,-1 1-1,1-1 1,0 1-1,-1-1 1,1 1-1,-1-1 1,1 1 0,-1 0-1,1-1 1,-1 1-1,1 0 1,-1-1-1,1 1 1,-2 0 0,-19 4-55,-15 22-85,33-24 136,1 1-1,0 0 1,0 0 0,0 0 0,0 0-1,0 0 1,1 0 0,-1 1 0,1-1-1,0 0 1,0 1 0,-1 4 0,4-7 1,0 0 0,0-1 0,0 0 0,0 1 0,0-1 0,0 0 0,0 0 0,0 0 0,0 0 0,0 0 0,0-1 0,-1 1 0,1 0 0,0-1 0,0 0 0,2 0 0,3-5 19,1 0 0,-1-1 1,0 0-1,-1 0 0,1-1 1,-2 0-1,11-16 1,-33 64-329,13-30 310,1-1 0,-2 1 0,1-1-1,-7 10 1,11-19 1,0 0-1,0 0 1,0 0-1,1 0 0,-1 0 1,0 0-1,0 0 1,0 0-1,0 0 1,0 0-1,0 0 0,0 0 1,0 0-1,0 0 1,1 0-1,-1 0 1,0 0-1,0 0 0,0 0 1,0 0-1,0 0 1,0 0-1,0 0 1,0 0-1,0 0 0,0 0 1,0 1-1,0-1 1,0 0-1,1 0 1,-1 0-1,0 0 0,0 0 1,0 0-1,0 0 1,0 0-1,0 0 0,0 0 1,0 0-1,0 1 1,0-1-1,0 0 1,0 0-1,0 0 0,0 0 1,0 0-1,0 0 1,0 0-1,0 0 1,0 0-1,0 1 0,0-1 1,0 0-1,0 0 1,0 0-1,0 0 1,-1 0-1,1 0 0,0 0 1,0 0-1,0 0 1,0 0-1,0 0 1,0 0-1,0 0 0,0 1 1,0-1-1,0 0 1,12-4-12,-10 3 2,1-1 0,-1 1 0,1 0 1,-1-1-1,0 0 0,0 1 0,1-1 0,-1 0 1,2-4-1,10-19-76,-1-1 1,13-38-1,-33 94 136,1 0 1,2 0-1,1 1 0,0 40 1,3-70-52,0 1 1,0-1 0,0 0 0,-1 0 0,1 0 0,0 0-1,0 0 1,1 0 0,-1 0 0,0 0 0,0 0 0,0 0-1,1 0 1,-1 0 0,0 0 0,1 0 0,-1 0 0,1 0-1,-1 0 1,1 0 0,0 0 0,-1 0 0,1 0 0,0-1 0,0 1-1,-1 0 1,1-1 0,0 1 0,0 0 0,0-1 0,0 1-1,0-1 1,0 1 0,0-1 0,0 0 0,0 1 0,0-1-1,0 0 1,0 0 0,0 0 0,0 0 0,0 0 0,1 0-1,-1 0 1,0 0 0,0 0 0,0 0 0,0-1 0,0 1-1,1-1 1,3 0 21,-1-1 0,0 0 0,1 0 0,-1 0 0,0-1 0,0 0 0,0 0 0,-1 0 1,1 0-1,3-4 0,3-6 14,-1-1 0,0 0 0,8-20 0,13-19 204,-28 99-470,-2 73-172,0-118 428,12-30 384,-5 6-121,-1-1 0,-1 1 0,-1-1-1,-1 1 1,-1-1 0,-1-25 0,-1 48-289,0-1 0,1 1 1,-1 0-1,1 0 0,-1 0 0,1 0 1,-1 0-1,1 0 0,0 0 1,0 0-1,-1 0 0,1 0 0,0 0 1,0 0-1,0 0 0,0 0 1,0 1-1,0-1 0,0 1 1,0-1-1,1 0 0,-1 1 0,0 0 1,0-1-1,0 1 0,1 0 1,-1 0-1,0-1 0,0 1 0,1 0 1,-1 0-1,2 1 0,55 0-3105,-39 0-2434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4.809"/>
    </inkml:context>
    <inkml:brush xml:id="br0">
      <inkml:brushProperty name="width" value="0.025" units="cm"/>
      <inkml:brushProperty name="height" value="0.025" units="cm"/>
    </inkml:brush>
  </inkml:definitions>
  <inkml:trace contextRef="#ctx0" brushRef="#br0">36 21 9737,'-18'-11'4645,"8"5"-1506,4 2-577,5 4-608,8 5-2178,9 8-673,0 2-1794,9 3-3875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5.142"/>
    </inkml:context>
    <inkml:brush xml:id="br0">
      <inkml:brushProperty name="width" value="0.025" units="cm"/>
      <inkml:brushProperty name="height" value="0.025" units="cm"/>
    </inkml:brush>
  </inkml:definitions>
  <inkml:trace contextRef="#ctx0" brushRef="#br0">124 260 15503,'0'0'6091,"-10"2"-4543,5-2-1450,-1 1 0,1 0 0,-1 1 0,1-1 0,0 1 0,0 0 0,0 1 0,0-1 0,0 1 0,0 0 0,1 0 0,-1 0 1,1 1-1,0-1 0,0 1 0,0 0 0,1 1 0,-1-1 0,1 0 0,0 1 0,0 0 0,1 0 0,-1 0 0,1 0 0,0 0 0,0 0 0,1 1 0,0-1 0,-2 10 0,3-14-97,0 0-1,0-1 0,0 1 0,1 0 0,-1 0 0,0-1 0,0 1 1,0 0-1,0 0 0,1-1 0,-1 1 0,0 0 0,1-1 1,-1 1-1,1 0 0,-1-1 0,1 1 0,-1-1 0,1 1 1,-1 0-1,1-1 0,-1 1 0,1-1 0,0 0 0,-1 1 1,1-1-1,0 1 0,-1-1 0,2 0 0,27 1 3,-22-3 13,0 0-1,0 0 1,0 0 0,-1-1-1,1 0 1,7-5 0,0-3 82,0-1 1,-1-1-1,-1-1 0,0 0 1,-1 0-1,0-1 1,-1 0-1,-1-1 0,8-17 1,-2-2 189,0 0 0,-3-1-1,11-48 1,-20 58-274,-13 37-122,-15 38-38,16-28 203,1 1 0,1-1 0,1 2 0,1-1 0,-2 23 0,6-36-176,1-1 0,0 0 0,0 1 0,1-1 0,0 0 0,0 0 0,1 0 0,0 0 0,5 12 0,-5-16-219,0 1 1,1-1-1,-1 0 0,1 1 0,0-1 0,1-1 0,-1 1 0,1 0 0,-1-1 0,7 4 1,22 11-5514</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5.727"/>
    </inkml:context>
    <inkml:brush xml:id="br0">
      <inkml:brushProperty name="width" value="0.025" units="cm"/>
      <inkml:brushProperty name="height" value="0.025" units="cm"/>
    </inkml:brush>
  </inkml:definitions>
  <inkml:trace contextRef="#ctx0" brushRef="#br0">184 2 3716,'0'0'16842,"-9"-2"-15219,2 2-1578,1 1 0,0-1 0,-1 1 0,1 0 0,0 0 0,0 1 0,0-1 0,0 1 0,0 1 0,0-1 0,0 1 0,1 0 0,-1 1 0,1-1 0,0 1 0,0 0 0,0 0 0,1 1 0,-1-1 0,-5 10 0,4-8-37,-26 31 160,31-35-160,0 0 1,-1 0 0,1-1-1,0 1 1,0 0 0,0 0 0,0 0-1,0 0 1,1 0 0,-1 1 0,1-1-1,-1 0 1,1 0 0,0 0 0,0 0-1,0 1 1,0-1 0,0 2 0,2-2-9,0-1 0,0 0 0,1 0 1,-1 0-1,0 0 0,0 0 0,1 0 1,-1-1-1,0 1 0,1-1 1,-1 1-1,1-1 0,-1 0 0,1 0 1,-1 0-1,0 0 0,6-2 0,-2 2 12,168-7 36,-172 7-37,-1 0 0,1 0 0,0 0 0,0 1 0,0-1 0,0 0 1,0 1-1,0-1 0,-1 1 0,1 0 0,0 0 0,0-1 1,-1 1-1,1 0 0,-1 1 0,1-1 0,-1 0 0,1 0 0,-1 1 1,1-1-1,-1 0 0,0 1 0,1 1 0,-1 0 33,0 0 1,0 0-1,0 0 0,0 0 1,-1 0-1,1 0 0,-1 0 0,0 0 1,0 0-1,0 0 0,0 0 1,0 0-1,-2 4 0,1 1 65,-1 0 0,-1-1 0,0 1 0,0 0 0,0-1 1,-1 0-1,0 1 0,0-2 0,-1 1 0,-6 8 0,8-12 26,-1 0-1,1 0 1,0-1-1,-1 1 1,0-1 0,1 1-1,-1-1 1,0 0 0,0-1-1,0 1 1,0-1 0,0 1-1,-1-1 1,1 0 0,0-1-1,-1 1 1,-7-1 0,11 0-134,1 0 1,-1 0-1,1 0 1,0 0 0,-1 0-1,1 0 1,-1 0 0,1 0-1,0 0 1,-1 0-1,1 0 1,0 0 0,-1 0-1,1-1 1,-1 1 0,1 0-1,0 0 1,-1 0 0,1-1-1,0 1 1,-1 0-1,1 0 1,0-1 0,0 1-1,-1 0 1,1-1 0,0 1-1,0 0 1,0-1 0,-1 1-1,1 0 1,0-1-1,0 1 1,0 0 0,0-1-1,0 1 1,0-1 0,-1 1-1,1-1 1,8-20-185,20-15-217,157-124-2269,-189 169 3085,1 1 1,0-1-1,0 1 1,0 0-1,-1 18 1,2-19-328,1 1-1,0 0 1,0 0 0,1 0 0,1 0 0,-1-1 0,1 1 0,4 14 0,-4-22-81,0 0 1,1 0-1,-1 0 1,0 0-1,1-1 1,0 1-1,-1 0 1,1-1 0,0 1-1,0-1 1,0 1-1,0-1 1,0 0-1,0 0 1,0 0-1,0 0 1,1 0 0,-1 0-1,0-1 1,1 1-1,-1-1 1,0 0-1,1 1 1,-1-1-1,0 0 1,1 0-1,-1-1 1,1 1 0,-1 0-1,0-1 1,3 0-1,1-1-71,0 1 1,0-1-1,0 0 0,0-1 1,0 1-1,0-1 0,-1 0 0,1-1 1,-1 1-1,8-7 0,-9 4-642,1 1-1,-1-1 1,0 0-1,0 0 1,-1 0-1,0 0 1,0-1-1,0 1 1,-1-1-1,0 0 1,0 0-1,1-12 1,0-22-6651</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6.059"/>
    </inkml:context>
    <inkml:brush xml:id="br0">
      <inkml:brushProperty name="width" value="0.025" units="cm"/>
      <inkml:brushProperty name="height" value="0.025" units="cm"/>
    </inkml:brush>
  </inkml:definitions>
  <inkml:trace contextRef="#ctx0" brushRef="#br0">30 1 12684,'0'0'12428,"-30"55"-12364,44-41-256,8 2-1538,1 1-704,5 2-1218,1 1-2209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6.445"/>
    </inkml:context>
    <inkml:brush xml:id="br0">
      <inkml:brushProperty name="width" value="0.025" units="cm"/>
      <inkml:brushProperty name="height" value="0.025" units="cm"/>
    </inkml:brush>
  </inkml:definitions>
  <inkml:trace contextRef="#ctx0" brushRef="#br0">37 318 14446,'0'0'9283,"-5"9"-8915,3-5-359,-21 46 221,22-47-204,0 0 0,0 1-1,0-1 1,0 1 0,0-1 0,1 1 0,0-1-1,-1 1 1,1-1 0,1 1 0,-1-1 0,0 1-1,1-1 1,0 1 0,2 5 0,-2-7-19,0-1 0,0 0 0,0 0 1,1 0-1,-1 0 0,0 0 0,1 0 1,-1 0-1,1 0 0,-1-1 0,1 1 1,0 0-1,-1-1 0,1 1 0,-1-1 1,1 0-1,0 0 0,-1 1 0,1-1 1,0 0-1,0-1 0,-1 1 0,1 0 1,0 0-1,-1-1 0,3 0 0,2 0 41,0-1-1,0 1 1,0-1 0,0-1-1,0 1 1,5-4-1,0-2 27,0-1 0,-1 0 0,0 0-1,0-1 1,-1 0 0,-1 0 0,0-1 0,0-1 0,-1 1-1,0-1 1,-1 0 0,0 0 0,5-21 0,-5 13-27,-1 0 0,-1 0 0,0 0 0,-2-1 0,0 1 0,-2-1 0,0 0 1,-4-24-1,4 42-48,0 0 1,-1 0 0,1 1-1,-1-1 1,0 0 0,1 0-1,-1 1 1,0-1 0,-1 1 0,1-1-1,0 1 1,-1-1 0,0 1-1,1 0 1,-1 0 0,0-1-1,0 1 1,0 1 0,0-1-1,-1 0 1,1 0 0,0 1-1,-1-1 1,-3 0 0,4 1-7,-1 1 0,0-1 0,0 1 0,0 0 0,0 0 0,1 0 0,-1 0 0,0 1 0,0-1 0,0 1 0,0 0 0,1 0 0,-1 0 0,0 0 0,1 0 0,-1 0 0,1 1 0,-1-1 0,1 1 0,0 0 0,0 0-1,0 0 1,-3 2 0,-12 14 33,0 0-1,1 1 1,-15 24-1,26-36 11,1 0-1,0 0 1,0 0-1,0 1 1,1-1-1,1 1 0,-1 0 1,1 0-1,0 0 1,1 1-1,0-1 1,0 0-1,1 9 0,0-14-32,1-1-1,0 1 1,0-1-1,0 0 1,0 1 0,0-1-1,0 0 1,1 0-1,-1 0 1,1 0-1,0 0 1,-1 0-1,1 0 1,0 0-1,0-1 1,0 1-1,0-1 1,0 1-1,1-1 1,-1 0 0,0 0-1,1 0 1,-1 0-1,4 0 1,10 4-11,0-1 0,30 3 0,-23-4-112,-9-1-286,0 1 0,0 0 1,0 1-1,19 8 0,-29-10 231,-1 0 0,1 0 1,-1 0-1,0 0 0,1 0 1,-1 1-1,0 0 0,0-1 1,-1 1-1,1 0 0,0 1 1,-1-1-1,0 0 0,0 1 1,0-1-1,0 1 0,-1 0 1,1-1-1,-1 1 0,0 0 1,1 4-1,-1 3-712,0 1 0,-1-1-1,0 0 1,-2 17 0,-7 8-4350</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7.291"/>
    </inkml:context>
    <inkml:brush xml:id="br0">
      <inkml:brushProperty name="width" value="0.025" units="cm"/>
      <inkml:brushProperty name="height" value="0.025" units="cm"/>
    </inkml:brush>
  </inkml:definitions>
  <inkml:trace contextRef="#ctx0" brushRef="#br0">163 95 2594,'2'-8'9108,"-2"4"-8669,2-1 336,-1 0 0,-1 0-1,1 0 1,-1 0 0,0 0 0,0 0 0,-1-6-1,0 9-581,1 0-1,-1 0 1,0 0-1,1 0 1,-1 1-1,0-1 1,0 0-1,0 1 1,-1-1 0,1 1-1,0-1 1,-1 1-1,1-1 1,-1 1-1,1 0 1,-1 0-1,1 0 1,-1 0-1,0 0 1,0 0-1,1 0 1,-1 1-1,0-1 1,0 1-1,-4-1 1,3 0-114,0 0 1,0 1 0,0 0-1,0-1 1,0 1-1,0 0 1,0 1 0,0-1-1,0 1 1,0-1-1,0 1 1,1 0-1,-1 0 1,0 0 0,0 0-1,0 0 1,1 1-1,-1 0 1,-3 2 0,1 1-58,0-1 0,1 1 1,0 0-1,0 0 0,1 0 1,-1 1-1,1-1 0,0 1 1,-2 6-1,-1 4-59,1 0-1,0 1 1,2-1-1,0 1 1,0 0 0,1 21-1,2-36 39,0 0-1,0 0 0,0 1 1,0-1-1,1 0 0,-1 0 1,1 0-1,0 0 0,-1 0 1,1 0-1,0 0 1,0-1-1,0 1 0,1 0 1,-1 0-1,0-1 0,1 1 1,-1-1-1,1 1 0,-1-1 1,1 0-1,0 1 0,-1-1 1,1 0-1,0 0 1,0 0-1,0 0 0,0-1 1,0 1-1,0 0 0,0-1 1,0 1-1,0-1 0,0 0 1,0 0-1,0 0 0,0 0 1,4 0-1,1-1 26,0 1 0,0-1 0,1 0 0,-1-1 0,0 0 0,0 0 0,-1 0-1,1-1 1,0 0 0,8-5 0,0-3 34,-1 0 0,0-1 0,0-1 0,13-15 0,-21 20 1,0 1 0,0-1-1,-1 0 1,0 0 0,0-1 0,-1 1-1,0-1 1,-1 0 0,4-16 0,-13 56-351,0-2 495,1 1 0,-1 35 0,6-65-195,0 1 0,0 0 0,0 0 0,0-1 0,0 1 0,1 0 0,-1 0 0,0 0 0,0-1 0,1 1 0,-1 0 0,0-1 0,1 1 0,-1 0 0,0-1 0,1 1 0,-1 0 0,1-1 0,-1 1 0,1-1 0,0 1 0,-1-1 0,1 1 0,-1-1 0,1 1 0,0-1 0,0 0 0,-1 1 0,1-1 0,0 0 0,1 1 0,31-3 225,30-22 139,-2-12-247,-42 23-119,1 1 1,0 1-1,25-10 0,-44 21-13,1-1-1,-1 1 0,0 0 0,0-1 0,0 1 0,0 0 1,0 0-1,0 0 0,1 0 0,-1 0 0,0 0 0,0 0 1,0 1-1,0-1 0,0 0 0,1 1 0,-1-1 0,0 0 1,0 1-1,0 0 0,0-1 0,0 1 0,0-1 0,0 1 1,-1 0-1,1 0 0,0 0 0,0-1 0,0 1 0,-1 0 1,1 0-1,0 0 0,-1 0 0,1 0 0,-1 0 0,0 0 1,1 0-1,-1 1 0,0-1 0,1 0 0,-1 0 0,0 0 1,0 0-1,0 0 0,0 3 0,1 10 34,0 0 0,-1 0 0,-3 18-1,2-6 146,1-26-158,0 1-1,0-1 0,0 0 0,0 1 1,0-1-1,0 0 0,0 1 0,0-1 0,0 0 1,0 1-1,0-1 0,0 0 0,1 1 1,-1-1-1,0 0 0,0 1 0,0-1 0,0 0 1,1 0-1,-1 1 0,0-1 0,0 0 1,1 0-1,-1 0 0,0 1 0,0-1 0,1 0 1,-1 0-1,0 0 0,1 0 0,-1 0 1,0 1-1,1-1 0,-1 0 0,0 0 0,1 0 1,-1 0-1,0 0 0,1 0 0,-1 0 1,1 0-1,18-6 653,16-16 140,-4-2-684,37-26-62,-62 47-75,-1-1 1,1 1 0,0 1-1,-1-1 1,1 1 0,0 0-1,1 1 1,-1-1 0,0 1-1,8 0 1,-13 1 3,0 0 1,0 0-1,0 0 1,0 0-1,0 0 0,0 0 1,0 0-1,-1 1 1,1-1-1,0 0 0,0 1 1,0-1-1,0 1 0,0-1 1,-1 1-1,1-1 1,0 1-1,0-1 0,-1 1 1,1 0-1,0 0 1,-1-1-1,1 1 0,-1 0 1,1 0-1,-1 0 0,1-1 1,-1 1-1,0 0 1,1 0-1,-1 0 0,0 0 1,0 0-1,0 0 1,1 0-1,-1 0 0,0 1 1,0-1 12,0 0 0,0 0-1,0 0 1,0 0 0,0 0 0,0 0 0,0 0 0,1 0 0,-1 0 0,0-1 0,1 1-1,-1 0 1,0 0 0,1 0 0,0-1 0,-1 1 0,1 0 0,-1 0 0,1-1 0,0 1 0,-1 0-1,1-1 1,0 1 0,0-1 0,-1 1 0,1-1 0,0 1 0,0-1 0,0 0 0,0 1 0,0-1-1,0 0 1,0 0 0,-1 0 0,1 1 0,0-1 0,0 0 0,0 0 0,0 0 0,0-1 0,0 1-1,0 0 1,0 0 0,1-1 0,31-12 165,-31 11-226,0 0 0,1 1 0,-1 0-1,1-1 1,-1 1 0,1 0 0,-1 0 0,1 1-1,0-1 1,-1 0 0,1 1 0,0 0-1,0 0 1,-1-1 0,7 2 0,-8 2-42,0 1 0,1-1 0,-1 1 0,-1 0 0,1-1 0,0 1 0,-1 0 0,0-1 0,0 1 0,0 0 0,0 0 0,-2 6 0,2-5 17,0-4 3,-2 25-1181,-3-10-6596</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7.702"/>
    </inkml:context>
    <inkml:brush xml:id="br0">
      <inkml:brushProperty name="width" value="0.025" units="cm"/>
      <inkml:brushProperty name="height" value="0.025" units="cm"/>
    </inkml:brush>
  </inkml:definitions>
  <inkml:trace contextRef="#ctx0" brushRef="#br0">1 0 8680,'0'0'6919,"0"73"-5574,0-32 32,0 4 257,5-1-1026,4-1-415,0-2-129,1-5-32,1-6-1249,-2-4-2627,-9-8-2306</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8.154"/>
    </inkml:context>
    <inkml:brush xml:id="br0">
      <inkml:brushProperty name="width" value="0.025" units="cm"/>
      <inkml:brushProperty name="height" value="0.025" units="cm"/>
    </inkml:brush>
  </inkml:definitions>
  <inkml:trace contextRef="#ctx0" brushRef="#br0">0 159 10858,'1'-10'2093,"-1"5"-1732,0-1 0,1 1 0,0 0 0,0 0 0,0-1 0,1 1 1,0 0-1,0 0 0,0 0 0,0 1 0,1-1 0,0 1 0,0-1 0,0 1 0,0 0 0,1 0 0,-1 0 1,1 0-1,0 1 0,0 0 0,1 0 0,-1 0 0,1 0 0,9-4 0,3 0-27,0 1 0,0 0 0,1 1 1,-1 1-1,1 1 0,0 0 0,0 1 0,1 1 0,-1 1 0,0 1 0,27 4 0,-42-5-329,1 1-1,0 0 1,-1 0-1,0 0 1,1 0-1,-1 1 1,0-1-1,1 1 1,-1 0-1,0 0 1,0 0-1,0 0 1,-1 1-1,1-1 1,0 1-1,-1-1 1,0 1-1,1 0 0,-1 0 1,0 0-1,-1 0 1,1 1-1,-1-1 1,1 0-1,-1 1 1,0-1-1,0 1 1,0-1-1,-1 1 1,1-1-1,-1 1 1,0 0-1,0-1 1,0 1-1,0 0 1,-1-1-1,-1 6 1,-1 3 45,0 0 0,-1 0 0,-1 0 1,0-1-1,0 0 0,-1 0 0,-1 0 0,1-1 1,-16 17-1,11-15 40,0-1 0,-1 0 0,-1-1 0,0 0 0,0-1 0,-18 9 0,42-22-300,0 0 0,1 1-1,-1 1 1,1 0 0,-1 1 0,1 0 0,0 0 0,0 2 0,15 1-1,-23-2 169,1 1-1,0 0 1,-1 0-1,1 1 0,0-1 1,-1 1-1,0 0 0,1 0 1,-1 1-1,0-1 0,6 5 1,-8-5 2,0 0 1,-1 0-1,1 1 1,0-1 0,-1 0-1,0 1 1,1-1-1,-1 1 1,0-1-1,0 1 1,-1-1 0,1 1-1,0 0 1,-1-1-1,1 1 1,-1 0-1,0-1 1,0 1 0,0 0-1,-1 0 1,0 4-1,0-3 118,-1 0 1,1 0-1,-1-1 0,0 1 0,0 0 0,0-1 1,-1 1-1,1-1 0,-1 0 0,0 0 0,0 0 1,0 0-1,0 0 0,-1-1 0,1 1 1,-1-1-1,1 0 0,-8 3 0,-4 2 477,-1 0 0,1-1-1,-22 4 1,20-5-82,-1-2 0,1 0 1,-1-1-1,0-1 0,-19 0 0,33-2-459,-1 1-1,1-1 1,-1 0-1,0 0 1,1 0-1,-1-1 1,1 1-1,0-1 1,0 0-1,-7-5 1,9 6-120,0-1 1,0 0-1,0 0 1,1 0 0,-1 0-1,0 0 1,1 0-1,0 0 1,-1-1 0,1 1-1,0 0 1,0-1-1,0 1 1,1-1 0,-1 1-1,1-1 1,-1 0-1,1 1 1,0-1 0,0-3-1,0 5-176,0 0 0,1 0 0,-1 0 0,0-1 0,1 1 0,-1 0 0,1 0 0,0 0 0,-1 0 0,1 0 0,0 0 0,-1 0 0,1 0 0,0 0 0,0 0 0,0 1 0,0-1 0,0 0 0,0 0-1,0 1 1,0-1 0,0 1 0,1-1 0,-1 1 0,0-1 0,0 1 0,0 0 0,0 0 0,1-1 0,-1 1 0,0 0 0,0 0 0,1 0 0,-1 0 0,2 1 0,-3-1 57,23-2-6891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8.546"/>
    </inkml:context>
    <inkml:brush xml:id="br0">
      <inkml:brushProperty name="width" value="0.025" units="cm"/>
      <inkml:brushProperty name="height" value="0.025" units="cm"/>
    </inkml:brush>
  </inkml:definitions>
  <inkml:trace contextRef="#ctx0" brushRef="#br0">33 1 15310,'0'0'13288,"-2"8"-13005,-9 50-86,2 0 1,-1 90-1,10-148-419,0 0-1,0 1 1,0-1 0,0 1-1,0-1 1,0 0 0,0 1-1,0-1 1,1 0 0,-1 1-1,0-1 1,0 0-1,1 1 1,-1-1 0,0 0-1,0 1 1,1-1 0,-1 0-1,0 0 1,1 1-1,-1-1 1,0 0 0,1 0-1,-1 0 1,0 1 0,1-1-1,-1 0 1,1 0 0,-1 0-1,0 0 1,1 0-1,-1 0 1,1 0 0,-1 0-1,0 0 1,1 0 0,-1 0-1,1 0 1,-1 0-1,0 0 1,1 0 0,-1 0-1,0-1 1,1 1 0,-1 0-1,1 0 1,-1 0 0,0-1-1,0 1 1,1 0-1,-1 0 1,0-1 0,1 1-1,-1-1 1,14-12-10615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2.494"/>
    </inkml:context>
    <inkml:brush xml:id="br0">
      <inkml:brushProperty name="width" value="0.025" units="cm"/>
      <inkml:brushProperty name="height" value="0.025" units="cm"/>
    </inkml:brush>
  </inkml:definitions>
  <inkml:trace contextRef="#ctx0" brushRef="#br0">29 0 9257,'0'0'2909,"-5"8"-2306,1 2-583,0 0-1,0 1 0,1-1 0,0 1 0,1 0 0,1-1 0,-1 1 0,2 0 1,-1 0-1,2 0 0,2 17 0,14 88 328,5-1 0,42 123 0,-7-27-21,55 290-128,15 60-28,-105-477-168,105 441 84,-33 7-9,-86-469-181,6 57 1248,56 227 0,-65-328-1211,1-1 1,1 0 0,1-1-1,0 0 1,1 0 0,20 27-1,-24-43-2372,-4-11-1554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8.889"/>
    </inkml:context>
    <inkml:brush xml:id="br0">
      <inkml:brushProperty name="width" value="0.025" units="cm"/>
      <inkml:brushProperty name="height" value="0.025" units="cm"/>
    </inkml:brush>
  </inkml:definitions>
  <inkml:trace contextRef="#ctx0" brushRef="#br0">63 0 13357,'0'0'12940,"1"11"-12209,10 162 464,-11-149-2232,-2 0 1,0-1-1,-6 26 0,8-49 881,0 1 1,0 0-1,0-1 0,-1 1 0,1 0 0,0-1 1,0 1-1,0 0 0,0-1 0,-1 1 1,1-1-1,0 1 0,-1 0 0,1-1 0,0 1 1,-1-1-1,1 1 0,-1-1 0,1 1 1,-1-1-1,1 1 0,-1-1 0,1 0 1,-1 1-1,1-1 0,-1 0 0,0 1 0,1-1 1,-1 0-1,1 0 0,-1 1 0,0-1 1,1 0-1,-1 0 0,0 0 0,1 0 0,-1 0 1,0 0-1,1 0 0,-1 0 0,0 0 1,1 0-1,-1-1 0,0 1 0,1 0 0,-1 0 1,1-1-1,-2 1 0,0-2-628,-1 1 1,1-1-1,0 0 0,0 0 0,0 0 1,0 0-1,0 0 0,0 0 0,-3-6 0,-9-19-3593</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49.251"/>
    </inkml:context>
    <inkml:brush xml:id="br0">
      <inkml:brushProperty name="width" value="0.025" units="cm"/>
      <inkml:brushProperty name="height" value="0.025" units="cm"/>
    </inkml:brush>
  </inkml:definitions>
  <inkml:trace contextRef="#ctx0" brushRef="#br0">29 213 416,'-3'-13'1488,"-4"-10"1667,1-1 1,1 1-1,-2-47 1,7 68-2901,0-1 0,1 1 1,-1-1-1,1 1 0,0-1 1,0 1-1,0 0 0,0-1 1,0 1-1,1 0 0,-1 0 1,1 0-1,-1 0 0,1 0 1,0 0-1,0 0 0,0 1 1,0-1-1,0 0 0,0 1 0,0 0 1,0 0-1,0-1 0,1 1 1,-1 0-1,1 1 0,-1-1 1,1 0-1,-1 1 0,5-1 1,11-2 451,-1 1 0,1 1 0,22 1 0,-27 0-400,-5 0-245,0 1 0,0 0 0,-1 0-1,1 1 1,0 0 0,-1 1 0,1-1 0,-1 2 0,1-1-1,-1 1 1,-1 0 0,1 0 0,6 6 0,-10-8-50,0 0-1,-1 0 1,1 1 0,-1-1 0,0 0 0,0 1 0,0 0 0,0 0 0,-1-1-1,1 1 1,-1 0 0,1 0 0,-1 1 0,0-1 0,0 0 0,-1 0 0,1 0 0,-1 1-1,1-1 1,-1 0 0,0 1 0,0-1 0,0 0 0,-1 0 0,1 1 0,-1-1-1,0 0 1,0 0 0,0 0 0,0 1 0,-1-1 0,1 0 0,-1-1 0,-2 4-1,0 0 223,-1 0-1,0 0 1,0-1-1,0 0 1,-1 0-1,0 0 0,0-1 1,0 0-1,-1 0 1,1 0-1,-10 3 1,10-5-541,1 1 1,-1-2-1,0 1 1,1-1-1,-1 0 1,0 0-1,0 0 1,-12-1-1,17-9-8401,1-3-8395</inkml:trace>
  <inkml:trace contextRef="#ctx0" brushRef="#br0" timeOffset="1">467 192 9065,'0'0'19794,"57"-2"-18865,-34-8-833,5 1-128,5-1-1505,-8 4-1794,9 1-2147,-6-1-6629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50.108"/>
    </inkml:context>
    <inkml:brush xml:id="br0">
      <inkml:brushProperty name="width" value="0.025" units="cm"/>
      <inkml:brushProperty name="height" value="0.025" units="cm"/>
    </inkml:brush>
  </inkml:definitions>
  <inkml:trace contextRef="#ctx0" brushRef="#br0">13 1 8200,'0'0'14221,"34"67"-14093,-30-20-96,-4 5-192,0 0-288,0-3-97,0-4-352,0-9-256,-6-6-320,-4-11-961,-7-11-1730,0-8-3652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50.441"/>
    </inkml:context>
    <inkml:brush xml:id="br0">
      <inkml:brushProperty name="width" value="0.025" units="cm"/>
      <inkml:brushProperty name="height" value="0.025" units="cm"/>
    </inkml:brush>
  </inkml:definitions>
  <inkml:trace contextRef="#ctx0" brushRef="#br0">0 22 13933,'0'0'2296,"10"-3"-81,3-2-1815,1 2 1,0-1-1,-1 2 0,1 0 0,0 1 0,0 0 1,0 1-1,0 0 0,0 2 0,0-1 1,15 5-1,-17-4-380,-1 1 1,0 1-1,0 0 1,-1 0-1,1 1 1,-1 0-1,0 1 1,0 0-1,-1 0 0,0 1 1,0 1-1,0-1 1,-1 1-1,0 1 1,6 9-1,-10-13-17,-1 0 0,-1 0 1,1 0-1,-1 1 0,1-1 0,-2 0 0,1 1 0,-1 0 0,1-1 0,-2 1 0,1 0 0,0 0 0,-1 0 1,0 0-1,-2 10 0,0-8 193,0 0 1,-1 1 0,1-1-1,-2 0 1,1 0 0,-1-1-1,0 1 1,-1-1-1,0 0 1,-5 7 0,2-5 51,1-1 0,-1 0 0,0 0-1,-1-1 1,0 0 0,0 0 0,0-1 0,-1-1 0,0 1 0,0-1 0,-1-1 0,1 0 0,-1-1 0,0 0 0,0 0 0,-17 1 0,25-4-250,-1-1 0,0 1 1,1-1-1,-1 0 0,1 0 1,-1 0-1,1 0 0,-1-1 1,1 1-1,0-1 0,0 0 1,0 0-1,0 0 0,0 0 1,0-1-1,0 1 0,1-1 0,-5-5 1,6 6-246,-1 0 1,0 0 0,1-1-1,-1 1 1,1-1-1,0 1 1,0-1 0,0 0-1,0 1 1,0-1 0,1 0-1,-1 0 1,1 1-1,0-1 1,0 0 0,0 0-1,0 0 1,0 0-1,0 1 1,1-1 0,0 0-1,-1 0 1,1 1-1,0-1 1,2-2 0,-1 2-450,0 1 1,0 0 0,0 0 0,1 0 0,-1 0-1,1 0 1,0 1 0,0-1 0,-1 1-1,1 0 1,0-1 0,4 0 0,17-5-6528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51.317"/>
    </inkml:context>
    <inkml:brush xml:id="br0">
      <inkml:brushProperty name="width" value="0.025" units="cm"/>
      <inkml:brushProperty name="height" value="0.025" units="cm"/>
    </inkml:brush>
  </inkml:definitions>
  <inkml:trace contextRef="#ctx0" brushRef="#br0">0 421 16303,'0'0'2547,"9"0"469,0-1-2745,0-1 0,-1 1-1,1-1 1,-1-1 0,0 0 0,1 0-1,-1-1 1,-1 0 0,1 0 0,0 0 0,-1-1-1,0 0 1,0-1 0,-1 0 0,1 0-1,-1 0 1,5-9 0,-7 10-185,0 0 0,0 0-1,-1 0 1,0-1 0,0 1 0,0-1 0,-1 0 0,0 0-1,0 0 1,-1 0 0,1 0 0,0-11 0,-2 16-79,0 1 0,0-1 0,-1 0 0,1 1 0,0-1 0,0 1 0,0-1 0,0 1 0,-1-1 0,1 1 0,0-1 0,-1 1 0,1-1 0,0 1 0,-1-1 0,1 1 0,-1-1 0,1 1 0,0 0 0,-1-1 0,1 1 0,-1 0 0,1-1 0,-1 1 0,1 0 0,-1 0 0,0-1 0,1 1 0,-1 0 0,1 0 0,-1 0 0,1 0 0,-1 0 0,0 0 0,1 0 0,-1 0 0,1 0 0,-1 0 0,1 0 0,-1 0 0,0 0 0,1 0 0,-1 1 0,1-1 0,-1 0 0,1 0 0,-1 1 0,1-1 0,-1 0 0,1 1 0,-1-1 0,0 1 0,-30 20-191,22-10 150,0 0 1,1 1-1,0 0 1,-12 25-1,17-30 0,0 0-1,1-1 1,-1 2-1,2-1 1,-1 0-1,1 0 0,0 1 1,0-1-1,1 0 1,0 1-1,2 11 1,-2-17 17,1-1-1,0 1 1,-1-1 0,1 1 0,0-1 0,0 1 0,0-1-1,0 1 1,0-1 0,0 0 0,0 1 0,1-1 0,-1 0 0,0 0-1,1 0 1,-1 0 0,1 0 0,-1 0 0,1-1 0,-1 1 0,1 0-1,-1-1 1,1 1 0,0-1 0,-1 1 0,1-1 0,0 0 0,0 0-1,-1 0 1,1 0 0,0 0 0,2-1 0,1 1 12,1 0 0,-1-1 0,0 0 0,0 0 1,0-1-1,0 1 0,0-1 0,0 0 0,-1 0 0,6-4 0,5-6 25,-1-1-1,0 0 0,-1-1 1,-1-1-1,0 0 0,-1-1 1,-1 0-1,0-1 0,8-20 1,1-3 125,-3-2 1,20-77-1,-33 108-134,1-3 14,-1-1 1,-1 0-1,2-19 0,-4 34-25,-1 0 0,1-1 0,0 1-1,0 0 1,-1 0 0,1 0-1,0 0 1,-1 0 0,1 0 0,0 0-1,-1 0 1,1 0 0,0 0-1,0 0 1,-1 0 0,1 0 0,0 0-1,-1 0 1,1 0 0,0 0 0,0 0-1,-1 1 1,1-1 0,0 0-1,0 0 1,-1 0 0,1 0 0,0 1-1,0-1 1,-1 0 0,1 0-1,0 0 1,0 1 0,0-1 0,0 0-1,-1 0 1,1 1 0,-10 10 14,1 1 0,0 1 1,1-1-1,1 2 0,0-1 1,0 1-1,2-1 0,-9 30 1,4-3 260,2 1 1,-4 44-1,7 157 127,6-150-841,-1-90 371,0 0 1,0-1-1,0 1 0,0 0 0,-1 0 1,1 0-1,0 0 0,-1-1 1,0 1-1,1 0 0,-1 0 1,0-1-1,0 1 0,0 0 1,0-1-1,-3 3 0,4-3-38,-1-1 0,0 0 0,1 0 0,-1 1 0,0-1 0,1 0-1,-1 0 1,0 0 0,1 0 0,-1 0 0,0 0 0,0 0 0,1 0 0,-1 0 0,0 0-1,1 0 1,-1 0 0,0-1 0,1 1 0,-1 0 0,0 0 0,1-1 0,-1 1 0,1-1-1,-1 1 1,0 0 0,1-1 0,-1 1 0,1-1 0,-1 1 0,1-1 0,0 1 0,-1-1-1,1 0 1,-1 1 0,1-1 0,0 1 0,0-1 0,-1 0 0,1 1 0,0-1 0,0 0 0,0 1-1,0-2 1,-8-15-3054,2 0 0,0-1-1,1 0 1,-5-31 0,6 8 1978,6 0 3842,-1 38-2580,-1 1 0,1-1-1,0 0 1,0 1 0,1-1-1,-1 0 1,0 1 0,1-1-1,0 1 1,-1 0 0,1 0-1,0 0 1,0-1 0,0 2-1,0-1 1,1 0-1,-1 0 1,1 1 0,-1-1-1,4 0 1,64-25-21,-27 12-178,-35 11-308,-1 0 0,0-1 1,0 0-1,0 0 0,-1 0 1,1-1-1,-1 0 1,6-8-1,-4 4 784,-1-1 0,0 0 0,0-1 0,8-19 0,-2-7 2691,-1-1-1,9-59 1,-10 45-1429,-10 46 393,-4 9-849,-9 23-525,-15 41-63,16-27-49,1 1-1,2 0 1,2 0 0,2 1 0,1 60 0,2-99-519,1 0 1,0 1 0,0-1 0,0 0-1,1 1 1,-1-1 0,0 0 0,1 0-1,0 1 1,-1-1 0,1 0 0,0 0-1,0 0 1,0 0 0,1 0 0,-1 0-1,0 0 1,2 1 0,-1-2-47,-1 0 0,0 0 1,1 0-1,-1-1 0,1 1 0,-1-1 0,1 1 1,-1-1-1,1 0 0,-1 1 0,1-1 1,-1 0-1,1 0 0,-1 0 0,1 0 1,0 0-1,-1-1 0,1 1 0,-1 0 1,2-1-1,4-2-401,0 0 1,-1 0 0,1 0-1,-1-1 1,0 0-1,0 0 1,0 0 0,-1-1-1,10-9 1,14-33-6634,-17 25 629</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52.343"/>
    </inkml:context>
    <inkml:brush xml:id="br0">
      <inkml:brushProperty name="width" value="0.025" units="cm"/>
      <inkml:brushProperty name="height" value="0.025" units="cm"/>
    </inkml:brush>
  </inkml:definitions>
  <inkml:trace contextRef="#ctx0" brushRef="#br0">141 289 12043,'0'0'12684,"-10"-2"-12534,7 1-148,-1 0 0,1 0 0,-1 0 0,1 1 1,-1-1-1,1 1 0,-1 0 0,1 0 0,-1 1 0,1-1 0,-1 1 0,1-1 1,-1 1-1,1 0 0,-1 1 0,1-1 0,0 0 0,0 1 0,0 0 1,0 0-1,0 0 0,0 0 0,0 0 0,1 0 0,-1 1 0,1-1 1,-1 1-1,1 0 0,-3 4 0,1-2 99,0 1 0,1-1 0,-1 1 0,1 0 0,0 0 0,0 0 0,1 1 0,0-1 0,0 1 0,-1 8 0,2-13-85,1 0-1,0 1 1,0-1-1,0 0 0,0 0 1,0 0-1,1 0 1,-1 0-1,1 0 0,-1 0 1,1 0-1,0 0 1,0 0-1,0-1 0,0 1 1,0 0-1,0 0 1,0-1-1,0 1 1,1-1-1,-1 1 0,1-1 1,-1 1-1,1-1 1,0 0-1,-1 0 0,1 0 1,0 0-1,0 0 1,0 0-1,0 0 0,0-1 1,-1 1-1,2-1 1,-1 1-1,2-1 1,4 1 32,-1 0 0,1-1 1,-1 0-1,1-1 1,-1 0-1,1 0 1,-1 0-1,1-1 1,-1 0-1,0 0 0,0-1 1,0 0-1,0 0 1,-1-1-1,1 0 1,-1 0-1,0-1 1,0 1-1,-1-1 1,1 0-1,6-9 0,1-1-176,0-1-1,-1-1 1,-1 0-1,0 0 0,-1-1 1,12-32-1,-17 28-1253,-16 28 616,-17 32 779,27-36 9,1-1 1,-1 1 0,0-1-1,1 1 1,-1 0 0,1 0-1,-1-1 1,1 1 0,0 0-1,0 0 1,0-1 0,0 1-1,0 0 1,0 0 0,1 0-1,0 2 1,-1-3-16,0-1 1,1 1-1,-1-1 1,1 1 0,-1-1-1,1 1 1,0-1-1,-1 1 1,1-1-1,-1 0 1,1 1-1,0-1 1,-1 0 0,1 1-1,0-1 1,-1 0-1,1 0 1,0 0-1,0 0 1,-1 0-1,1 0 1,0 0-1,-1 0 1,1 0 0,0 0-1,1 0 1,2-1-31,0 0 1,1-1 0,-1 1-1,0-1 1,0 0 0,0 0-1,-1 0 1,1 0 0,0-1 0,-1 1-1,0-1 1,4-3 0,2-6-31,-1 1 1,0-1 0,0 0 0,-1 0 0,-1-1 0,0 0 0,-1-1-1,4-15 1,-3 8 103,-1-2 1,-1 1-1,-1 0 0,0-32 0,-3 54-44,0 0 0,0 0 1,0 0-1,0 0 0,0 0 0,-1 0 0,1-1 0,0 1 0,0 0 1,0 0-1,0 0 0,0 0 0,-1 0 0,1 0 0,0 0 0,0 0 1,0 0-1,0 0 0,-1 0 0,1 0 0,0 0 0,0 0 1,0 0-1,0 0 0,0 0 0,-1 0 0,1 0 0,0 0 0,0 0 1,0 0-1,0 0 0,-1 1 0,1-1 0,0 0 0,0 0 1,0 0-1,0 0 0,0 0 0,0 0 0,0 0 0,-1 1 0,1-1 1,0 0-1,0 0 0,0 0 0,0 0 0,0 0 0,0 1 1,0-1-1,0 0 0,0 0 0,0 0 0,-9 16 84,1 0 1,1 0-1,0 1 0,1 0 1,1 0-1,1 0 1,0 1-1,-1 25 0,0 2 0,1 1 0,3 0-1,5 56 1,-4-101-84,0 0 0,0-1 0,0 1 0,0 0 0,0 0 1,1 0-1,-1 0 0,0 0 0,0 0 0,0-1 0,1 1 0,-1 0 0,1 0 0,-1 0 0,0-1 0,1 1 0,-1 0 0,1-1 0,0 1 0,-1 0 0,1-1 0,-1 1 0,1-1 0,0 1 1,0-1-1,-1 1 0,1-1 0,0 1 0,0-1 0,1 1 0,-1-2 31,0 1 0,0 0 0,0-1 0,0 1 0,-1-1 0,1 1-1,0-1 1,0 0 0,0 1 0,-1-1 0,1 0 0,0 1 0,-1-1 0,1 0 0,-1 0 0,1 0 0,-1 0 0,1 1 0,-1-1 0,0 0 0,1 0 0,-1 0 0,0 0 0,0 0 0,1 0 0,-1 0-1,0-1 1,4-24 388,0-1-1,-1-38 0,-3 54-407,0-1 0,-1 1 0,-1 0-1,0 0 1,0-1 0,-1 1 0,0 1 0,-7-15-1,-3 8-83,12 17 60,1 0 0,0 0 0,-1 0 0,1 0 0,0 0 0,0 0 0,-1 0 0,1 0 0,0 0 0,0 0 0,-1 0 0,1 0 0,0 0 0,0 0 0,-1 0 0,1 0 0,0 0 0,0 1 1,-1-1-1,1 0 0,0 0 0,0 0 0,0 0 0,-1 1 0,1-1 0,0 0 0,0 0 0,0 0 0,0 1 0,-1-1 0,1 0 0,0 0 0,0 1 0,0-1 0,0 0 0,0 0 0,0 1 0,0-1 0,-1 3-13,1 0-1,-1-1 0,1 1 0,0-1 1,0 1-1,0 0 0,0-1 1,1 1-1,-1 0 0,1-1 1,-1 1-1,3 4 0,1 0-305,1 0-1,-1-1 1,1 0-1,0 0 1,1 0 0,0-1-1,0 0 1,0 0-1,0 0 1,1-1-1,0 0 1,0 0-1,0 0 1,0-1 0,0 0-1,1-1 1,-1 0-1,1 0 1,0 0-1,0-1 1,0 0 0,0-1-1,-1 0 1,1 0-1,0-1 1,11-1-1,-17 0 494,1 1 0,-1-1 0,1 1-1,-1-1 1,0 0 0,1 0 0,-1 0 0,0 0-1,-1-1 1,1 1 0,0 0 0,0-1-1,-1 1 1,0-1 0,1 0 0,-1 1 0,0-1-1,0 0 1,0 0 0,0-3 0,-28 33 2175,24-21-2246,0 0-1,0 0 1,1 0-1,0 0 0,0 0 1,0 1-1,1-1 1,0 1-1,0-1 1,1 1-1,0 10 1,0-15-109,0 0 1,0 0-1,0 0 1,0-1-1,1 1 1,-1 0-1,1 0 1,-1-1-1,1 1 1,0 0-1,-1-1 1,1 1 0,0 0-1,0-1 1,0 1-1,0-1 1,1 0-1,-1 1 1,0-1-1,1 0 1,-1 0-1,0 1 1,1-1-1,0 0 1,-1-1-1,1 1 1,-1 0 0,1 0-1,0-1 1,0 1-1,-1-1 1,1 1-1,0-1 1,0 0-1,0 0 1,-1 0-1,1 0 1,0 0-1,0 0 1,0 0-1,0-1 1,-1 1 0,1-1-1,0 1 1,2-2-1,-2 1 41,0 0 0,0 0 0,0 0-1,1 0 1,-1-1 0,0 1 0,-1-1 0,1 0 0,0 1 0,0-1-1,-1 0 1,1 0 0,-1 0 0,0 0 0,1 0 0,-1 0-1,0-1 1,0 1 0,0 0 0,-1-1 0,1 1 0,0 0-1,-1-1 1,1-3 0,2-67 541,-3 58-542,-1 2 153,1 1-1,-1 0 1,-1 0 0,-1 0 0,1 0 0,-2 1 0,-6-18-1,10 29-170,1 0 0,-1-1 0,0 1-1,1 0 1,-1 0 0,0-1 0,1 1-1,-1 0 1,0 0 0,1 0 0,-1-1-1,1 1 1,-1 0 0,1 0 0,-1 0-1,0 0 1,1 0 0,-1 0 0,1 0-1,-1 0 1,1 0 0,-1 0-1,0 0 1,1 0 0,-1 0 0,1 0-1,-1 1 1,0-1 0,1 0 0,-1 0-1,1 0 1,-1 1 0,0-1 0,1 1-1,21 5-72,-3 1-306,0 0 1,27 4-1,15-5-4952,-18-5-2511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53.542"/>
    </inkml:context>
    <inkml:brush xml:id="br0">
      <inkml:brushProperty name="width" value="0.025" units="cm"/>
      <inkml:brushProperty name="height" value="0.025" units="cm"/>
    </inkml:brush>
  </inkml:definitions>
  <inkml:trace contextRef="#ctx0" brushRef="#br0">209 0 4420,'0'0'9839,"-12"2"-6049,5-1-3499,-1 0 0,1 1 0,-1 0 0,1 0 0,-1 1 0,1 0 0,0 0 0,0 0 0,1 1 0,-1 0-1,1 1 1,0 0 0,0 0 0,0 0 0,-5 6 0,1 1-161,1-1 0,0 2 0,1-1 0,0 1 0,1 0 1,0 1-1,1-1 0,1 1 0,0 1 0,-3 16 0,8-30-122,0 0 1,0 0-1,0 0 1,0 0-1,0 0 0,0 0 1,0 0-1,1 0 1,-1 0-1,0 0 1,0 0-1,1 0 1,-1 0-1,1 0 0,-1 0 1,1-1-1,-1 1 1,1 0-1,0 0 1,-1 0-1,1-1 0,0 1 1,0 0-1,-1-1 1,1 1-1,0-1 1,0 1-1,0-1 1,0 1-1,0-1 0,0 0 1,0 1-1,0-1 1,0 0-1,0 0 1,0 0-1,0 1 0,0-1 1,0 0-1,0 0 1,0-1-1,0 1 1,0 0-1,0 0 1,0 0-1,-1-1 0,3 0 1,49-14 472,-21 0-371,-23 10-135,0 1 0,0-1 0,0 2 0,1-1 0,0 1 0,-1 0 1,1 1-1,0 0 0,0 1 0,1-1 0,-1 2 0,12 0 0,-19 0 17,1 1 0,-1 0 0,0-1-1,0 1 1,0 0 0,0 1-1,0-1 1,0 0 0,0 1-1,0-1 1,-1 1 0,1-1-1,0 1 1,-1 0 0,1-1 0,-1 1-1,0 0 1,0 0 0,0 0-1,0 0 1,0 0 0,0 1-1,1 2 1,1 7 113,-1 0 0,1 0 0,0 17 0,2 11 395,-3-48 3921,3-39-3733,6-128-763,-11 175 59,1 0 1,-1 0-1,0 0 0,0 1 0,0-1 0,0 0 0,1 0 0,-1 0 0,0 0 1,0 0-1,1 0 0,-1 0 0,0 0 0,0 0 0,0 1 0,1-1 0,-1 0 1,0 0-1,0 0 0,1 0 0,-1-1 0,0 1 0,0 0 0,1 0 1,-1 0-1,0 0 0,0 0 0,0 0 0,1 0 0,-1 0 0,0 0 0,0 0 1,0-1-1,1 1 0,-1 0 0,0 0 0,0 0 0,0 0 0,0-1 0,1 1 1,-1 0-1,0 0 0,0 0 0,0-1 0,0 1 0,0 0 0,0 0 1,0 0-1,0-1 0,0 1 0,0 0 0,0 0 0,1-1 0,-1 1 0,0 0 1,-1 0-1,1-1 0,0 1 0,0 0 0,0 0 0,0 0 0,0-1 1,0 1-1,0 0 0,0-1 0,15 21-549,-9-12 586,-3-5-48,0 0 0,0 0-1,0 0 1,0 0-1,1 0 1,-1-1 0,1 1-1,0-1 1,0 0-1,0 0 1,0 0 0,0-1-1,0 1 1,0-1-1,0 0 1,1 0 0,-1-1-1,0 1 1,1-1-1,-1 0 1,9-1 0,-7-1 39,0 1 1,0-1 0,-1-1-1,1 1 1,-1-1-1,0 0 1,1 0 0,-1-1-1,-1 0 1,1 1 0,0-1-1,-1-1 1,0 1 0,0-1-1,3-5 1,29-51 147,-40 108-614,-8 12 404,4-27 150,3-1 1,-4 59-1,9-90-112,0 0 0,0 1 0,0-1 0,0 0 0,0 1-1,1-1 1,-1 0 0,0 0 0,0 1 0,0-1 0,1 0-1,-1 0 1,0 1 0,0-1 0,1 0 0,-1 0 0,0 1-1,0-1 1,1 0 0,-1 0 0,0 0 0,1 0 0,-1 0-1,0 1 1,1-1 0,-1 0 0,0 0 0,1 0 0,-1 0-1,0 0 1,1 0 0,-1 0 0,0 0 0,1 0 0,-1 0-1,0 0 1,1-1 0,-1 1 0,0 0 0,1 0 0,-1 0-1,0 0 1,0 0 0,1-1 0,-1 1 0,16-12-3897,-10-6-1942,-1-7-4671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53.931"/>
    </inkml:context>
    <inkml:brush xml:id="br0">
      <inkml:brushProperty name="width" value="0.025" units="cm"/>
      <inkml:brushProperty name="height" value="0.025" units="cm"/>
    </inkml:brush>
  </inkml:definitions>
  <inkml:trace contextRef="#ctx0" brushRef="#br0">0 0 19731,'0'0'3075,"47"34"-11147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54.490"/>
    </inkml:context>
    <inkml:brush xml:id="br0">
      <inkml:brushProperty name="width" value="0.025" units="cm"/>
      <inkml:brushProperty name="height" value="0.025" units="cm"/>
    </inkml:brush>
  </inkml:definitions>
  <inkml:trace contextRef="#ctx0" brushRef="#br0">0 143 10025,'0'0'9951,"4"8"-8445,-3-6-1403,0 1-1,0-1 1,0 1 0,0-1 0,1 0 0,-1 1 0,1-1-1,-1 0 1,1 0 0,0 0 0,0 0 0,0-1 0,0 1 0,0 0-1,0-1 1,0 1 0,1-1 0,-1 0 0,1 0 0,-1 0 0,1 0-1,-1 0 1,1-1 0,-1 1 0,1-1 0,0 1 0,-1-1 0,1 0-1,0 0 1,-1 0 0,1 0 0,-1-1 0,1 1 0,0-1-1,-1 0 1,1 0 0,-1 1 0,1-2 0,-1 1 0,0 0 0,1 0-1,-1-1 1,0 1 0,4-4 0,1 0-57,-1 0 0,1 0 0,-1-1 0,0 1 0,0-1 0,-1 0-1,0-1 1,0 1 0,-1-1 0,1 0 0,-1 0 0,-1-1 0,0 1 0,0-1 0,0 0 0,-1 0 0,0 0-1,0 0 1,0-10 0,-2 17-54,0-1 1,0 1-1,0 0 0,0-1 0,-1 1 0,1 0 0,0 0 1,-1-1-1,1 1 0,-1 0 0,0 0 0,1 0 0,-1-1 1,0 1-1,1 0 0,-1 0 0,0 0 0,0 0 0,0 0 0,0 1 1,0-1-1,0 0 0,0 0 0,0 1 0,0-1 0,-1 0 1,1 1-1,0-1 0,0 1 0,-1 0 0,1-1 0,0 1 1,-1 0-1,1 0 0,0 0 0,-3 0 0,1 0-27,0 0 0,-1 0 0,1 1 0,0-1 0,-1 1 0,1 0-1,0 0 1,0 0 0,0 0 0,-1 0 0,1 1 0,1-1 0,-1 1 0,-4 3-1,-1 4 35,0 0 0,1 1 0,-1 0 0,2 0 0,0 1 0,0-1 0,1 1-1,0 1 1,1-1 0,0 1 0,0 0 0,2 0 0,0 0 0,0 0 0,1 0-1,0 0 1,1 1 0,2 19 0,-1-30 4,0 0 1,0-1-1,0 1 0,0 0 0,1-1 1,-1 1-1,0-1 0,1 0 0,-1 1 1,1-1-1,-1 0 0,1 0 0,0 0 1,-1 0-1,1 0 0,0-1 0,0 1 1,0 0-1,0-1 0,-1 1 0,1-1 1,0 0-1,0 1 0,0-1 0,0 0 1,2 0-1,53-4 139,-38-2-181,-1-1-1,1-1 1,-1 0 0,0-1 0,-1-1 0,0-1 0,25-21-1,-27 21 71,-15 10-23,1 1 1,-1 0 0,1-1-1,-1 1 1,0-1-1,1 1 1,-1 0 0,1-1-1,-1 1 1,1 0-1,-1-1 1,1 1 0,-1 0-1,1 0 1,-1 0-1,1 0 1,-1-1 0,1 1-1,-1 0 1,1 0-1,0 0 1,-1 0 0,1 0-1,-1 0 1,1 0-1,-1 0 1,1 1 0,-1-1-1,1 0 1,-1 0-1,1 0 1,-1 0 0,2 1-1,3 18 598,-5-17-576,0-1-1,0 0 0,0 1 0,0-1 1,0 1-1,0-1 0,1 0 0,-1 1 0,0-1 1,1 0-1,-1 1 0,1-1 0,-1 0 1,1 0-1,0 0 0,-1 1 0,1-1 0,0 0 1,0 0-1,0 0 0,0 0 0,0 0 1,0 0-1,0 0 0,0-1 0,0 1 1,0 0-1,1-1 0,-1 1 0,0 0 0,1-1 1,1 1-1,4-2 18,-1 1 0,1-2 0,0 1 1,-1-1-1,1 0 0,-1 0 0,1 0 0,-1-1 0,0 0 1,9-7-1,-9 7-188,0-1 0,0 1-1,0 0 1,0 0 0,0 1 0,0 0 0,1 0 0,-1 0 0,1 1 0,-1 0 0,12-1-1,-17 3 129,0-1 0,0 1 0,0-1-1,0 1 1,0-1 0,0 1-1,0 0 1,0-1 0,0 1 0,0 0-1,-1 0 1,1-1 0,0 1-1,-1 0 1,1 0 0,0 0 0,-1 0-1,1 0 1,-1 0 0,0 0-1,1 0 1,-1 0 0,0 0 0,0 0-1,1 0 1,-1 1 0,0-1 0,0 0-1,0 0 1,0 0 0,-1 0-1,1 0 1,0 0 0,-1 2 0,3 20-1334,-1-22 1153,-1 0-1,0 0 0,0-1 0,1 1 0,-1 0 1,0 0-1,1-1 0,-1 1 0,1 0 0,-1-1 1,1 1-1,-1-1 0,1 1 0,0 0 0,-1-1 1,1 1-1,0-1 0,-1 0 0,1 1 0,0-1 1,0 1-1,-1-1 0,2 0 0,7 1-4225</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55.808"/>
    </inkml:context>
    <inkml:brush xml:id="br0">
      <inkml:brushProperty name="width" value="0.025" units="cm"/>
      <inkml:brushProperty name="height" value="0.025" units="cm"/>
    </inkml:brush>
  </inkml:definitions>
  <inkml:trace contextRef="#ctx0" brushRef="#br0">31 0 14510,'0'0'3587,"-1"8"-2017,-11 53 2122,-4 84 1,15-126-3544,1-1 0,0 1 1,1 0-1,2 0 0,0-1 0,0 1 1,2-1-1,0 0 0,12 24 0,-17-41-139,0-1-1,0 1 0,0-1 0,0 0 1,0 1-1,0-1 0,0 0 0,0 1 1,0-1-1,1 0 0,-1 1 1,0-1-1,0 0 0,0 1 0,0-1 1,1 0-1,-1 1 0,0-1 0,0 0 1,1 0-1,-1 1 0,0-1 0,0 0 1,1 0-1,-1 0 0,0 1 0,1-1 1,-1 0-1,0 0 0,1 0 1,-1 0-1,0 0 0,1 0 0,-1 0 1,1 0-1,-1 0 0,0 0 0,1 0 1,-1 0-1,0 0 0,1 0 0,0 0 1,4-18 292,-3-33-36,-2 49-266,1-32 6,0 23-12,0 1-1,0-1 1,-1 1 0,-1-1-1,0 1 1,0-1-1,-1 1 1,0-1-1,-1 1 1,-6-13 0,9 22-4,0 1 0,0 0 0,0-1 0,0 1 0,0-1 0,0 1 0,0 0 0,-1-1 0,1 1 1,0 0-1,0-1 0,0 1 0,-1 0 0,1-1 0,0 1 0,0 0 0,-1-1 0,1 1 1,0 0-1,-1 0 0,1-1 0,0 1 0,-1 0 0,1 0 0,-1 0 0,1 0 0,0-1 1,-1 1-1,1 0 0,-1 0 0,1 0 0,0 0 0,-1 0 0,1 0 0,-1 0 0,1 0 1,-1 0-1,-3 16-229,9 26 117,-2-37 125,1 0-1,1-1 1,-1 0 0,0 1 0,1-2 0,0 1 0,0 0-1,0-1 1,0 0 0,1 0 0,-1-1 0,1 0 0,0 0-1,-1 0 1,1 0 0,0-1 0,0 0 0,0 0-1,9 0 1,-6-1 11,0 1-1,0-1 1,-1-1-1,1 1 1,0-1-1,-1-1 1,1 0-1,0 0 1,-1-1-1,0 0 1,0 0-1,0-1 1,8-5-1,-7 2 24,0-1-1,0 0 0,13-16 0,-20 22-35,0 0 0,0 0 0,-1-1 0,1 1 1,-1 0-1,1 0 0,-1-1 0,0 1 0,0-1 0,0 1 0,0-1 1,0 0-1,0 1 0,-1-1 0,1 0 0,-1 0 0,0 1 0,0-1 1,0 0-1,0 1 0,-1-1 0,0-3 0,1 5-11,-1 1 0,1-1 0,-1 1-1,1 0 1,-1-1 0,1 1 0,-1 0 0,1 0-1,-1-1 1,0 1 0,1 0 0,-1 0 0,1 0-1,-1 0 1,0 0 0,1 0 0,-1 0 0,0 0-1,1 0 1,-1 0 0,1 0 0,-1 0 0,0 0-1,1 0 1,-1 1 0,1-1 0,-1 0 0,0 0-1,1 1 1,-1-1 0,1 0 0,-1 1 0,-18 11-156,13-5 177,0 1-1,0-1 0,1 1 0,0 0 0,0 0 0,1 0 1,0 1-1,0-1 0,-2 11 0,5-16 8,0 0 0,0 1-1,1-1 1,-1 0 0,1 1 0,0-1-1,0 1 1,0-1 0,0 1 0,1-1-1,0 0 1,0 5 0,0-6-12,0-1 0,0 1 0,0 0 0,0-1 0,0 1 0,0-1-1,1 1 1,-1-1 0,0 0 0,1 0 0,-1 1 0,1-1 0,0 0 0,-1 0 0,1 0 0,0-1 0,-1 1 0,1 0 0,0 0 0,0-1 0,0 0 0,0 1 0,2-1 0,2 1-42,-1 0 1,1-1-1,0 0 1,-1 0-1,1-1 1,-1 1 0,1-1-1,-1 0 1,1-1-1,-1 1 1,0-1 0,1 0-1,-1-1 1,0 1-1,0-1 1,-1 0 0,1 0-1,0 0 1,3-5-1,-1 1-17,0 0 0,-1-1 0,0 1 0,0-1 0,-1-1 0,0 1 0,-1-1 0,0 0 0,0 0 0,3-12 0,-26 46-166,15-15 207,1-1 0,0 1 0,1 0 0,-1 0 1,0 20-1,3-28 15,-1 0 1,1 0-1,0 0 0,0 0 1,0 0-1,0 0 1,0 1-1,1-1 0,-1 0 1,1 0-1,-1 0 1,1 0-1,0 0 0,0 0 1,0 0-1,0 0 1,0 0-1,0-1 0,1 1 1,-1 0-1,0-1 1,1 1-1,-1-1 0,1 1 1,0-1-1,0 0 1,-1 0-1,1 1 0,0-1 1,0-1-1,0 1 1,0 0-1,0 0 0,3 0 1,5 0-114,0-1 0,-1 1 0,1-2 0,0 0 0,0 0 0,-1 0 0,1-1 0,-1-1 0,11-3 0,1-3-228,0 0 0,35-21 0,-55 29 387,0 1 0,0-1 1,0 1-1,0-1 0,0 1 0,0-1 1,0 1-1,0-1 0,0 0 0,0 0 1,0 0-1,0 1 0,-1-1 0,1 0 1,0 0-1,-1 0 0,1 0 0,-1 0 1,1 0-1,-1 0 0,1 0 1,-1-1-1,1 1 0,-1 0 0,0 0 1,0 0-1,0 0 0,0 0 0,0-1 1,0 1-1,0 0 0,0 0 0,0 0 1,0 0-1,-1 0 0,1-1 0,0 1 1,-1 0-1,1 0 0,-1 0 0,1 0 1,-1 0-1,0 0 0,1 0 0,-1 0 1,0 0-1,0 1 0,0-1 0,1 0 1,-1 0-1,0 1 0,0-1 1,0 0-1,-2 0 0,-9-7 83,0 1 0,-1 0 0,-22-8 0,21 10-225,-3-2 79,-26-12 104,42 19-90,1 0 0,0 0 0,0 0 0,0 0 0,0 0 0,0 0 0,0 0-1,0 0 1,-1 0 0,1 0 0,0 0 0,0 0 0,0 0 0,0 0 0,0 0 0,-1 0 0,1 0 0,0 0 0,0 0 0,0 0 0,0 0 0,0 0 0,0 0 0,0-1-1,0 1 1,-1 0 0,1 0 0,0 0 0,0 0 0,0 0 0,0 0 0,0 0 0,0 0 0,0-1 0,0 1 0,0 0 0,0 0 0,0 0 0,0 0 0,0 0 0,0 0-1,0 0 1,0-1 0,0 1 0,0 0 0,0 0 0,0 0 0,0 0 0,0 0 0,0-1 0,0 1 0,0 0 0,0 0 0,0 0 0,0 0 0,0 0 0,0 0 0,0 0-1,0-1 1,0 1 0,0 0 0,0 0 0,0 0 0,0 0 0,1 0 0,-1 0 0,0 0 0,0 0 0,26 1-109,90 20 142,-70-12 51,-1-1-1,1-2 1,84-1 0,-129-6-17,0 0-1,-1 0 1,1 0-1,0 0 1,-1 0-1,1-1 1,-1 1-1,1 0 1,-1 0-1,1-1 1,-1 1-1,0 0 1,0-1-1,0 1 1,1 0-1,-1-1 1,-1 1-1,1 0 1,0-3-1,-2-30-35,2 33-64,-1-1 0,1 1 0,0-1 0,-1 0-1,1 1 1,-1-1 0,1 1 0,-1-1-1,0 1 1,0-1 0,1 1 0,-1-1 0,0 1-1,0 0 1,-1-1 0,1 1 0,0 0 0,0 0-1,0 0 1,-1 0 0,1 0 0,-1 0 0,1 0-1,-1 1 1,1-1 0,-1 0 0,1 1 0,-1-1-1,0 1 1,1 0 0,-1-1 0,0 1-1,1 0 1,-1 0 0,0 0 0,1 0 0,-3 1-1,2-1 27,0 1-1,0 0 0,1 0 0,-1 0 1,0 0-1,0 0 0,0 0 0,1 0 1,-1 0-1,0 1 0,1-1 0,-1 1 1,1-1-1,0 1 0,-1 0 0,1 0 1,0-1-1,0 1 0,0 0 0,0 0 0,1 0 1,-1 0-1,0 0 0,1 0 0,-1 0 1,1 0-1,0 0 0,0 0 0,0 3 1,0-3 23,0 0 0,0 0 0,0 0 0,0 0 0,1 0 0,-1 0 0,1 0 0,-1 0 0,1 0 0,0 0 0,0 0 0,0 0 0,0 0 0,0-1 0,0 1 0,1 0 0,-1-1 0,0 1 0,1-1 0,-1 1 0,1-1 0,3 2 0,-1-1-24,0 0 0,1 0 0,-1 0 0,1-1 1,-1 0-1,1 0 0,0 0 0,0 0 0,8-1 0,0 0-168,0-1-1,0 0 1,0-1 0,0 0-1,-1-1 1,23-9 0,-33 11 209,-1 1 1,1-1 0,-1 0-1,1 0 1,-1 0 0,1 1-1,0-1 1,-1 1-1,1 0 1,0-1 0,-1 1-1,1 0 1,0 0 0,0 0-1,-1 0 1,1 0-1,0 0 1,-1 1 0,4 0-1,-3 1 45,-1 0 0,1 0-1,-1 0 1,0 0-1,1 0 1,-1 1 0,0-1-1,-1 0 1,1 1-1,0-1 1,-1 0 0,1 5-1,0-5-61,0-1-1,-1 1 0,1-1 0,0 1 0,0-1 1,0 1-1,0-1 0,0 0 0,0 1 0,1-1 1,-1 0-1,0 0 0,1 0 0,-1 0 1,1 0-1,-1 0 0,1 0 0,-1 0 0,1-1 1,0 1-1,-1-1 0,1 1 0,0-1 0,-1 0 1,1 1-1,0-1 0,0 0 0,-1 0 1,1 0-1,0 0 0,0-1 0,1 1 0,13-2-381,-1-1-1,29-8 1,-14 3-1081,-26 7 1399,0 1 1,0-1-1,0 0 0,0 1 1,-1 0-1,1 0 1,0 0-1,0 0 1,0 1-1,0-1 1,0 1-1,5 2 0,-8-2 137,1 1-1,-1 0 0,1-1 1,-1 1-1,0 0 0,1 0 0,-1 0 1,0 0-1,0 0 0,0 0 1,-1 0-1,1 0 0,0 0 0,-1 0 1,0 1-1,1-1 0,-1 0 1,0 0-1,0 1 0,0-1 0,-1 4 1,1-4-568,0 4 1245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3.186"/>
    </inkml:context>
    <inkml:brush xml:id="br0">
      <inkml:brushProperty name="width" value="0.025" units="cm"/>
      <inkml:brushProperty name="height" value="0.025" units="cm"/>
    </inkml:brush>
  </inkml:definitions>
  <inkml:trace contextRef="#ctx0" brushRef="#br0">39 1 9801,'0'0'112,"-7"9"-58,4-5-58,0-1 24,0 1 0,1-1 0,-1 1 0,1-1 0,-1 1 0,1 0 0,1 0 0,-1 0-1,0 0 1,1 0 0,0 0 0,0 1 0,0-1 0,1 0 0,-1 1 0,1-1 0,0 0 0,0 1 0,0-1 0,1 0 0,0 1 0,0-1 0,1 5 0,9 7 43,-1 0 0,2-1 0,0-1 0,1 0 0,0-1 1,1 0-1,17 11 0,13 15 110,536 591-589,-519-558 165,540 695 699,-187-228 502,-234-310-530,201 242 1211,-266-342-412,196 171 1,298 162-3,-599-455-1336,23 15 277,-32-22-290,1 1 0,-1 0 1,0 0-1,1-1 1,-1 1-1,0-1 1,1 1-1,-1-1 1,0 0-1,1 1 0,-1-1 1,1 0-1,-1 0 1,1 0-1,-1 0 1,1 0-1,-1 0 1,2-1-1,0-8-4368,-3-10-4079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2:56.166"/>
    </inkml:context>
    <inkml:brush xml:id="br0">
      <inkml:brushProperty name="width" value="0.025" units="cm"/>
      <inkml:brushProperty name="height" value="0.025" units="cm"/>
    </inkml:brush>
  </inkml:definitions>
  <inkml:trace contextRef="#ctx0" brushRef="#br0">15 6 11082,'-9'-4'6919,"4"2"-3780,15 2-3684,-1 0-1440,7 0-4998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1.944"/>
    </inkml:context>
    <inkml:brush xml:id="br0">
      <inkml:brushProperty name="width" value="0.025" units="cm"/>
      <inkml:brushProperty name="height" value="0.025" units="cm"/>
    </inkml:brush>
  </inkml:definitions>
  <inkml:trace contextRef="#ctx0" brushRef="#br0">179 2 8520,'0'0'12054,"-8"-1"-11680,6 1-364,0 0 0,-1 0-1,1 0 1,0 0 0,-1 0 0,1 1 0,-1-1 0,1 1 0,0-1-1,0 1 1,-1 0 0,1 0 0,0 0 0,0 0 0,0 0 0,0 1-1,0-1 1,0 1 0,0-1 0,-2 4 0,-3 4 49,1 0 0,-1 1 0,2 0 0,-6 12 0,-6 16 648,1 0 1,-18 67 0,28-81-657,1 1 0,1 0 0,1-1 0,1 1 0,3 43 0,-1-65-144,0 1 0,1-1 0,-1 0 0,1 1 0,0-1 1,0 0-1,0 1 0,0-1 0,1 0 0,-1 0 0,1 0 0,0 0 1,0 0-1,0 0 0,0-1 0,1 1 0,-1-1 0,1 1 1,-1-1-1,1 0 0,0 0 0,0 0 0,0-1 0,0 1 0,0-1 1,5 3-1,-2-3-346,0 0-1,0 0 1,0 0 0,-1-1 0,1 0-1,0 0 1,0 0 0,0-1 0,0 0 0,-1 0-1,1-1 1,0 1 0,-1-1 0,1 0-1,5-3 1,29-21-4392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2.340"/>
    </inkml:context>
    <inkml:brush xml:id="br0">
      <inkml:brushProperty name="width" value="0.025" units="cm"/>
      <inkml:brushProperty name="height" value="0.025" units="cm"/>
    </inkml:brush>
  </inkml:definitions>
  <inkml:trace contextRef="#ctx0" brushRef="#br0">25 0 5061,'0'0'15903,"-4"11"-15727,-1 10 93,0 0 1,-4 42-1,8-53-89,0-1 0,1 0 0,0 0 0,1 0 0,0 0 0,0 0 0,1 0 0,0 0 0,0 0 0,1 0 0,5 10 0,-7-17-113,0 0 1,0-1-1,0 1 0,0 0 1,1-1-1,-1 0 0,0 1 1,1-1-1,-1 0 0,1 1 1,-1-1-1,1 0 0,0 0 1,-1 0-1,1 0 0,0-1 1,0 1-1,0 0 0,-1-1 1,1 1-1,0-1 0,3 1 1,-2-2 19,0 1 0,0-1 0,0 1 0,0-1 0,0 0 0,0 0 1,0-1-1,0 1 0,0 0 0,-1-1 0,1 0 0,4-3 0,1-2 76,0 0 0,-1-1 0,1 0 0,-2-1 0,1 1 0,10-20 0,-12 17 36,0 0 0,-1-1 0,5-19 0,-8 26-117,0 0 0,0 0 1,-1 0-1,1 0 0,-1-1 1,0 1-1,0 0 0,-1 0 1,0 0-1,0-1 0,-2-6 0,3 11-85,-1 0-1,1 0 1,0 0-1,-1 0 1,1 0-1,-1 1 1,1-1-1,-1 0 0,0 0 1,1 0-1,-1 1 1,0-1-1,1 0 1,-1 1-1,0-1 1,0 0-1,0 1 1,0-1-1,1 1 0,-1-1 1,0 1-1,0 0 1,0-1-1,0 1 1,0 0-1,0 0 1,0 0-1,0 0 0,0-1 1,0 1-1,0 1 1,0-1-1,0 0 1,0 0-1,0 0 1,0 0-1,0 1 0,0-1 1,0 0-1,0 1 1,0-1-1,0 1 1,0-1-1,0 2 1,-2-1-24,1 1 0,0 0 0,0 0 1,0 0-1,0 0 0,0 0 1,0 0-1,0 0 0,1 1 0,-1-1 1,1 1-1,0-1 0,-1 1 1,0 4-1,1-4 19,0-1 1,1 0-1,-1 1 0,1-1 1,0 0-1,0 1 0,0-1 1,0 0-1,0 1 0,0-1 0,1 0 1,-1 1-1,1-1 0,0 0 1,-1 0-1,1 1 0,0-1 1,0 0-1,1 0 0,-1 0 1,0 0-1,1 0 0,1 2 1,0-3 8,0 1 1,-1-1-1,1 0 1,0 0-1,0 0 1,0 0 0,0 0-1,0-1 1,0 1-1,0-1 1,0 0-1,0 0 1,0 0-1,0 0 1,0-1-1,0 1 1,-1-1 0,6-1-1,0-1-153,0 0 1,-1 0-1,1-1 0,-1 0 0,0 0 1,12-10-1,18-16-8133,-31 24 2247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2.901"/>
    </inkml:context>
    <inkml:brush xml:id="br0">
      <inkml:brushProperty name="width" value="0.025" units="cm"/>
      <inkml:brushProperty name="height" value="0.025" units="cm"/>
    </inkml:brush>
  </inkml:definitions>
  <inkml:trace contextRef="#ctx0" brushRef="#br0">107 155 15054,'0'0'8606,"-9"11"-8537,-1 2-14,0 1-1,1 1 1,1-1 0,0 1-1,1 0 1,0 1-1,2 0 1,0 0 0,0 0-1,2 1 1,0-1 0,-1 21-1,5-32-67,0 0 0,0-1 0,1 1-1,0 0 1,0-1 0,0 1 0,0-1 0,1 0 0,-1 0-1,1 0 1,0 0 0,0 0 0,1-1 0,-1 1 0,1-1-1,0 0 1,6 4 0,-4-2-262,0 0 0,0 1 0,-1-1 0,0 1 0,0 0 0,6 9 0,-9-8 176,1-1 0,-1 0 0,0 0 0,-1 1-1,0-1 1,0 1 0,0 0 0,-1-1 0,1 1 0,-2 0 0,1-1-1,-1 1 1,0-1 0,0 1 0,-4 8 0,5-12 165,-1 0 1,-1 0-1,1-1 1,0 1-1,0 0 1,-1-1-1,0 1 0,1-1 1,-1 1-1,0-1 1,0 0-1,-1 0 1,1 0-1,0 0 1,-1 0-1,1 0 1,-1-1-1,1 1 0,-1-1 1,0 0-1,0 0 1,0 0-1,1 0 1,-1 0-1,0 0 1,0-1-1,0 0 1,0 1-1,0-1 0,0 0 1,0 0-1,0-1 1,0 1-1,0-1 1,-5-1-1,6 1-8,0 0 0,1 1 0,0-1 0,-1 0 0,1 0 0,-1-1-1,1 1 1,0 0 0,0 0 0,0-1 0,-1 1 0,1-1 0,1 1 0,-1-1 0,0 1 0,0-1 0,0 1-1,1-1 1,-1 0 0,1 1 0,0-1 0,-1 0 0,1 1 0,0-3 0,-1-45 138,2 36-196,2-1 0,0 1 0,0 0 0,2 0 0,-1 0-1,2 1 1,-1 0 0,2 0 0,8-14 0,15-15-18,37-44 0,-23 32 55,-17 20-9,-1 2 86,23-37 1,-43 60-71,-1-1 1,-1 0 0,1 0 0,-1 0 0,-1-1 0,0 1 0,0-1-1,-1 0 1,2-16 0,-4 25-34,1 0 0,-1 1 0,0-1 0,0 0 0,0 0 0,0 0 0,1 1 0,-1-1 0,0 0 0,-1 0 0,1 0 0,0 1-1,0-1 1,0 0 0,0 0 0,-1 0 0,1 1 0,0-1 0,-1 0 0,1 0 0,0 1 0,-1-1 0,1 0 0,-1 1 0,1-1 0,-1 1 0,1-1 0,-1 1 0,0-1 0,1 1 0,-1-1 0,0 1 0,1-1-1,-1 1 1,0 0 0,0-1 0,1 1 0,-1 0 0,0 0 0,0-1 0,1 1 0,-1 0 0,0 0 0,0 0 0,0 0 0,1 0 0,-1 0 0,0 0 0,0 1 0,0-1 0,1 0 0,-1 0 0,0 0 0,0 1-1,1-1 1,-1 1 0,-1-1 0,-4 3 85,1 0-1,-1 1 0,1-1 0,-1 1 0,-8 8 1,2 1-39,-1 1 0,2 0 1,0 0-1,-11 20 0,18-28-34,0 1 0,1 0 0,-1 0-1,1 1 1,1-1 0,-1 0-1,1 1 1,1 0 0,-1-1-1,1 1 1,1 0 0,0 10-1,0-15-89,1-1-1,-1 0 0,1 0 0,0 0 1,0 0-1,-1 0 0,2 0 0,-1 0 0,0 0 1,0 0-1,1 0 0,-1-1 0,1 1 1,-1 0-1,1-1 0,0 1 0,-1-1 0,1 0 1,0 0-1,0 0 0,0 0 0,0 0 1,0 0-1,0 0 0,3 0 0,4 2-1775,-1-2 1,1 1-1,0-1 0,17 0 1,3-1-8638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3.294"/>
    </inkml:context>
    <inkml:brush xml:id="br0">
      <inkml:brushProperty name="width" value="0.025" units="cm"/>
      <inkml:brushProperty name="height" value="0.025" units="cm"/>
    </inkml:brush>
  </inkml:definitions>
  <inkml:trace contextRef="#ctx0" brushRef="#br0">1 1 15054,'0'0'12460,"11"48"-12332,-6-42-160,4-4-1665</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4.226"/>
    </inkml:context>
    <inkml:brush xml:id="br0">
      <inkml:brushProperty name="width" value="0.025" units="cm"/>
      <inkml:brushProperty name="height" value="0.025" units="cm"/>
    </inkml:brush>
  </inkml:definitions>
  <inkml:trace contextRef="#ctx0" brushRef="#br0">238 65 6662,'0'0'6460,"-2"-9"-3054,1 5-3106,1 0 0,-1 0 1,0 1-1,-1-1 0,1 0 0,-1 1 1,1-1-1,-1 1 0,0 0 1,-4-6-1,4 8-204,1 0 0,-1 0 0,1 0 0,-1 0 1,0 0-1,0 0 0,1 1 0,-1-1 0,0 0 0,0 1 0,0-1 0,1 1 1,-1 0-1,0 0 0,0 0 0,0 0 0,0 0 0,0 0 0,0 0 0,0 0 1,1 1-1,-1-1 0,0 1 0,0 0 0,0-1 0,1 1 0,-1 0 0,0 0 1,1 0-1,-1 0 0,-1 2 0,-6 3-81,0 1 0,1 0 0,0 1 0,0 0 0,1 0 1,0 0-1,1 1 0,0 0 0,0 1 0,-5 11 0,-4 9 31,2 1 0,-10 34 0,18-47 53,0 1-1,1-1 1,0 1-1,2 0 1,0 0-1,2 30 1,0-45-90,0 0 0,0 1 0,1-1 1,-1 0-1,1 0 0,0 1 0,0-1 1,1 0-1,-1 0 0,1 0 0,0 0 1,0-1-1,0 1 0,1 0 0,-1-1 1,1 0-1,0 1 0,0-1 0,0 0 0,0-1 1,1 1-1,-1 0 0,1-1 0,-1 0 1,1 0-1,0 0 0,0 0 0,0-1 1,0 1-1,0-1 0,0 0 0,1 0 1,7 0-1,-3-1 9,-1 0 0,0-1 0,0 0 0,0 0 0,1-1 0,-1 0 1,-1-1-1,1 1 0,0-2 0,-1 1 0,1-1 0,10-7 0,-14 9 63,-1-1 0,0 1 1,0 0-1,0-1 0,0 0 0,0 0 0,0 0 0,-1 0 1,1 0-1,-1 0 0,0-1 0,0 1 0,0-1 0,-1 0 1,1 1-1,-1-1 0,0 0 0,0 0 0,0 0 0,0 0 1,-1 0-1,0 0 0,0 0 0,0 0 0,0 0 1,0 0-1,-1 0 0,-1-4 0,2 7-57,-1 0 0,0-1-1,0 1 1,0 0 0,0-1 0,0 1 0,0 0-1,0 0 1,0 0 0,0 0 0,-1 0 0,1 0 0,0 0-1,-1 0 1,1 1 0,0-1 0,-1 1 0,1-1-1,-1 1 1,1-1 0,-1 1 0,1 0 0,-1-1-1,0 1 1,1 0 0,-1 0 0,1 0 0,-1 1-1,1-1 1,-1 0 0,0 0 0,-2 2 0,-1-1-34,0 0-1,-1 0 1,1 1 0,0 0 0,0 0 0,0 1-1,0-1 1,-6 5 0,6-3 2,1-1 1,-1 1-1,1 0 1,0 0-1,0 0 0,1 1 1,-1-1-1,1 1 0,0 0 1,0 0-1,1 0 1,-1 0-1,-2 9 0,6-13 9,-1-1 0,0 0 0,0 1 0,1-1 0,-1 1 0,0-1 0,1 1 0,-1-1 0,1 0 1,-1 1-1,0-1 0,1 0 0,-1 1 0,1-1 0,-1 0 0,1 0 0,-1 1 0,1-1 0,-1 0 0,1 0 0,-1 0 0,1 0 0,-1 1 0,1-1 0,0 0 0,-1 0 0,1 0 0,-1 0 0,1-1 0,-1 1 0,1 0 0,-1 0 0,1 0 0,-1 0 0,1 0 0,-1-1 0,1 1 0,-1 0 0,1-1 0,25-7 81,-2-5-74,0 0-1,-1-2 1,24-20 0,17-11-18,-63 46 9,-1-1-1,1 1 1,-1-1 0,1 1-1,-1-1 1,1 1-1,-1-1 1,1 1-1,-1 0 1,1-1-1,0 1 1,-1 0-1,1 0 1,0-1-1,-1 1 1,1 0-1,0 0 1,0 0 0,-1 0-1,1 0 1,0 0-1,-1 0 1,1 0-1,0 0 1,-1 0-1,1 0 1,0 1-1,-1-1 1,1 0-1,0 0 1,-1 1-1,1-1 1,0 0 0,-1 1-1,1-1 1,-1 1-1,1-1 1,-1 1-1,1 0 1,0 1-11,0 1 0,0 0 0,0-1 1,-1 1-1,1 0 0,-1 0 0,0-1 1,0 1-1,0 0 0,0 4 0,-16 76-179,16-81 191,-6 21-66,2-12-434,1 1 0,1 0 0,-2 22 0,4-33 390,0-1-1,0 0 0,0 0 0,0 1 1,0-1-1,0 0 0,0 0 0,1 1 0,-1-1 1,0 0-1,0 0 0,0 0 0,1 1 1,-1-1-1,0 0 0,0 0 0,1 0 1,-1 0-1,0 1 0,0-1 0,1 0 0,-1 0 1,0 0-1,0 0 0,1 0 0,-1 0 1,0 0-1,1 0 0,-1 0 0,0 0 0,0 0 1,1 0-1,-1 0 0,0 0 0,1 0 1,-1 0-1,0 0 0,0 0 0,1 0 1,-1-1-1,0 1 0,0 0 0,1 0 0,-1 0 1,0 0-1,0-1 0,1 1 0,-1 0 1,0 0-1,0 0 0,0-1 0,17-12-4998</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5.277"/>
    </inkml:context>
    <inkml:brush xml:id="br0">
      <inkml:brushProperty name="width" value="0.025" units="cm"/>
      <inkml:brushProperty name="height" value="0.025" units="cm"/>
    </inkml:brush>
  </inkml:definitions>
  <inkml:trace contextRef="#ctx0" brushRef="#br0">23 61 15118,'0'0'1698,"-4"8"298,0-1-1342,2-4-470,1-1 0,-1 0 0,1 1 0,-1-1 1,1 1-1,0 0 0,0 0 0,0-1 1,0 1-1,1 0 0,-1 0 0,1 0 1,-1 0-1,1 4 0,1-6-127,1-1 1,-1 1-1,0 0 0,0 0 0,1-1 1,-1 1-1,0 0 0,1-1 0,-1 1 0,0-1 1,1 0-1,-1 0 0,1 1 0,-1-1 1,0 0-1,1 0 0,-1 0 0,1 0 1,-1 0-1,2-1 0,32-2 316,-30 2-276,1-1 0,-1 1 0,0-2 0,0 1 0,0 0 0,0-1 0,0 0 0,-1 0 1,1-1-1,-1 1 0,0-1 0,0 0 0,0 0 0,-1 0 0,1 0 0,-1-1 0,0 0 0,0 1 0,0-1 0,-1 0 1,0-1-1,0 1 0,0 0 0,-1 0 0,1-1 0,0-7 0,-3 12-92,1 1-1,0-1 1,0 1-1,-1-1 1,1 1 0,0-1-1,0 1 1,-1-1-1,1 1 1,-1-1 0,1 1-1,0 0 1,-1-1-1,1 1 1,-1 0-1,1-1 1,-1 1 0,1 0-1,-1-1 1,1 1-1,-1 0 1,1 0 0,-1 0-1,1-1 1,-1 1-1,0 0 1,1 0 0,-1 0-1,1 0 1,-1 0-1,0 0 1,1 0 0,-1 0-1,1 0 1,-1 1-1,1-1 1,-1 0 0,1 0-1,-1 0 1,0 1-1,1-1 1,-1 1 0,-27 11-38,21-5 45,0 0 0,1 0-1,0 1 1,0 0 0,1 0-1,-1 0 1,2 1-1,-1 0 1,1 0 0,1 0-1,0 0 1,0 0 0,1 1-1,0 0 1,0-1-1,0 15 1,2-22-8,0-1 1,0 1-1,0-1 0,1 0 0,-1 1 1,0-1-1,1 1 0,-1-1 1,1 1-1,-1-1 0,1 0 1,0 0-1,0 1 0,0-1 0,-1 0 1,1 0-1,0 0 0,0 0 1,0 0-1,1 0 0,-1 0 0,0 0 1,0 0-1,0 0 0,1-1 1,-1 1-1,0 0 0,1-1 1,-1 1-1,1-1 0,-1 0 0,1 1 1,-1-1-1,1 0 0,-1 0 1,0 0-1,1 0 0,-1 0 0,1 0 1,-1-1-1,1 1 0,-1 0 1,1-1-1,2 0 0,4-1 15,0 0 0,0-1 0,0 1 0,-1-2 0,1 1 0,12-8 0,0-6-86,0-1 1,-1 0 0,-1-2-1,-1 0 1,0-1 0,25-44-1,-48 82 70,0 1-1,0 1 0,2-1 0,1 1 1,0 0-1,0 22 0,2-39 11,1 0-1,0 1 0,0-1 1,0 0-1,0 0 0,1 1 1,-1-1-1,1 0 0,-1 0 1,1 0-1,0 0 0,0 0 1,0 0-1,0 0 0,0 0 1,0 0-1,0 0 0,1-1 1,-1 1-1,1 0 1,-1-1-1,1 1 0,0-1 1,0 1-1,-1-1 0,1 0 1,0 0-1,0 0 0,0 0 1,0 0-1,0-1 0,0 1 1,1 0-1,-1-1 0,0 0 1,0 1-1,0-1 0,1 0 1,-1 0-1,3-1 0,2 1 20,-1-1-1,0 0 0,1-1 1,-1 1-1,0-1 0,0 0 0,0-1 1,0 0-1,0 0 0,0 0 1,-1-1-1,10-7 0,-7 3-16,-1 0-1,0-1 1,-1 0 0,0 0-1,-1 0 1,0-1 0,0 0-1,3-10 1,3-4-13,-15 33-18,1 0 0,0 1 1,1-1-1,0 1 0,0 0 1,1 0-1,0-1 0,2 21 1,-2-28 18,1 0 0,1 1 0,-1-1 0,0 0 0,0 0 0,1 0 1,-1 0-1,1 0 0,0 0 0,0 0 0,-1 0 0,1 0 0,1 0 0,-1 0 0,0 0 1,0-1-1,1 1 0,-1 0 0,1-1 0,-1 1 0,1-1 0,0 1 0,-1-1 0,1 0 0,0 0 1,0 0-1,0 0 0,0 0 0,0 0 0,0-1 0,0 1 0,0-1 0,0 1 0,1-1 1,-1 0-1,0 0 0,0 0 0,0 0 0,0 0 0,1 0 0,-1-1 0,0 1 0,0-1 1,0 1-1,0-1 0,4-2 0,-1 1 11,0-1 1,0 1-1,0-1 1,-1-1-1,1 1 1,-1-1 0,0 0-1,1 0 1,-2 0-1,1 0 1,0-1-1,-1 1 1,0-1-1,0 0 1,0 0-1,-1 0 1,2-6-1,1-1 25,-1 0 0,0 0 0,-1 0 0,0 0 0,-1 0 0,1-23 0,-3 34-38,0 0-1,0 0 1,1 0 0,-1 0 0,0 0 0,0 1 0,0-1-1,0 0 1,-1 0 0,1 0 0,0 0 0,0 0 0,-1 0-1,1 0 1,0 0 0,-1 0 0,1 0 0,-1 1 0,1-1 0,-1 0-1,1 0 1,-1 1 0,1-1 0,-1 0 0,0 1 0,0-1-1,-1 0 1,2 1-4,-1 0 0,0 0 0,0 0 0,0 0-1,0 0 1,0 1 0,1-1 0,-1 0 0,0 1 0,0-1-1,0 0 1,1 1 0,-1-1 0,0 1 0,1 0 0,-1-1-1,0 1 1,1-1 0,-1 1 0,1 0 0,-2 1 0,1-1 3,1-1 0,-1 1 0,0 0 1,1-1-1,-1 1 0,0 0 1,1 0-1,-1 0 0,1 0 0,-1 0 1,1 0-1,-1-1 0,1 1 1,0 0-1,0 0 0,-1 0 0,1 0 1,0 0-1,0 0 0,0 0 1,0 0-1,0 1 0,0-1 0,0 0 1,0 0-1,1 0 0,-1 0 1,0-1-1,1 1 0,-1 0 1,0 0-1,1 0 0,-1 0 0,1 0 1,0 0-1,-1 0 0,1-1 1,0 1-1,-1 0 0,1-1 0,0 1 1,0 0-1,0-1 0,-1 1 1,1-1-1,0 1 0,0-1 0,2 1 1,3 0-40,0 0 1,0 0 0,0-1-1,0 0 1,1 0 0,-1-1 0,0 0-1,0 0 1,0 0 0,11-4-1,-3-2-586,0 0-1,25-16 0,-24 13 202,-15 10 416,0 0 0,0-1-1,1 1 1,-1 0 0,0 0 0,0-1-1,1 1 1,-1 0 0,0 0 0,1 0-1,-1-1 1,0 1 0,1 0 0,-1 0-1,0 0 1,1 0 0,-1 0 0,1 0-1,-1 0 1,0 0 0,1 0 0,-1 0-1,0 0 1,1 0 0,-1 0 0,1 0-1,-1 0 1,0 0 0,1 0 0,-1 0-1,0 0 1,1 1 0,-1-1 0,0 0-1,1 0 1,-1 0 0,0 1 0,1-1-1,-1 0 1,0 0 0,0 1 0,1-1-1,-1 0 1,0 1 0,0-1 0,1 0-1,-1 1 1,0-1 0,0 0 0,0 1-1,0-1 1,0 0 0,0 1 0,1-1-1,-1 1 1,0-1 0,0 0 0,0 1-1,0-1 1,0 0 0,-1 1 0,1-1-1,0 1 1,0-1 0,0 0 0,0 1-1,-8 41 792,3-13-180,5-27-568,0-1-1,0 0 1,0 0 0,0 1 0,0-1-1,1 0 1,-1 1 0,0-1 0,1 0-1,-1 0 1,1 0 0,-1 0 0,1 1 0,0-1-1,0 0 1,-1 0 0,1 0 0,0 0-1,0 0 1,0-1 0,0 1 0,0 0-1,0 0 1,2 0 0,0 1-2,0-1 1,0 0-1,1 0 0,-1 0 1,0 0-1,1-1 1,-1 0-1,1 1 0,4-1 1,3-1-7,1 0 0,-1-1 1,1 0-1,-1-1 0,12-5 1,14-9-39,-28 12-10,0 1 1,0 0-1,1 0 1,-1 0-1,1 1 0,13-2 1,-22 5 25,0 0 0,-1 0 0,1 1 1,-1-1-1,1 0 0,-1 0 0,1 0 1,-1 1-1,1-1 0,-1 0 0,0 1 0,1-1 1,-1 0-1,1 1 0,-1-1 0,0 0 1,1 1-1,-1-1 0,0 1 0,1-1 0,-1 1 1,0-1-1,0 0 0,1 1 0,-1-1 1,0 1-1,0 0 0,0-1 0,0 1 1,0-1-1,0 1 0,0-1 0,0 1 0,0-1 1,0 2-1,-1 18 99,1-19-97,4 30 252,-4-31-323,0 1 0,0-1 0,0 1 1,0-1-1,0 1 0,0-1 0,0 1 1,0-1-1,0 1 0,1-1 0,-1 0 1,0 1-1,0-1 0,0 1 0,1-1 0,-1 0 1,0 1-1,1-1 0,-1 0 0,0 1 1,1-1-1,-1 0 0,0 1 0,1-1 1,-1 0-1,1 0 0,-1 1 0,1-1 1,-1 0-1,0 0 0,1 0 0,-1 0 1,1 0-1,-1 0 0,1 1 0,-1-1 1,1 0-1,-1 0 0,1-1 0,-1 1 0,1 0 1,-1 0-1,1 0 0,-1 0 0,0 0 1,1 0-1,-1-1 0,1 1 0,-1 0 1,1 0-1,-1-1 0,0 1 0,1 0 1,-1 0-1,0-1 0,1 1 0,-1-1 1,0 1-1,1 0 0,-1-1 0,0 0 1,5-10-3931,0-7-2962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5.609"/>
    </inkml:context>
    <inkml:brush xml:id="br0">
      <inkml:brushProperty name="width" value="0.025" units="cm"/>
      <inkml:brushProperty name="height" value="0.025" units="cm"/>
    </inkml:brush>
  </inkml:definitions>
  <inkml:trace contextRef="#ctx0" brushRef="#br0">11 1 3940,'-10'0'18513,"10"1"-17872,10 8-449,6 0-128,8 0-1217,1 0-2498,8-4-4677</inkml:trace>
  <inkml:trace contextRef="#ctx0" brushRef="#br0" timeOffset="1">345 83 14125,'0'0'13261,"63"31"-13037,-40-27-192,0-3-1185,2-1-1954,-5 0-1249,-6 0-2755</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5.938"/>
    </inkml:context>
    <inkml:brush xml:id="br0">
      <inkml:brushProperty name="width" value="0.025" units="cm"/>
      <inkml:brushProperty name="height" value="0.025" units="cm"/>
    </inkml:brush>
  </inkml:definitions>
  <inkml:trace contextRef="#ctx0" brushRef="#br0">0 0 9513,'0'0'16015,"68"29"-15855,-29-29-64,-3-4-1313,0-4-2274,3-4-5958</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6.813"/>
    </inkml:context>
    <inkml:brush xml:id="br0">
      <inkml:brushProperty name="width" value="0.025" units="cm"/>
      <inkml:brushProperty name="height" value="0.025" units="cm"/>
    </inkml:brush>
  </inkml:definitions>
  <inkml:trace contextRef="#ctx0" brushRef="#br0">44 0 4740,'0'0'13405,"-5"14"-12433,-5 17-506,2 0 1,1 1-1,2 1 1,-3 50 0,8-71-286,-1-4-105,1 0 0,0 0 0,1 0 0,0 0 0,0 0 0,1 0 1,2 9-1,-3-15-60,0-1 1,1 1-1,-1 0 1,0 0-1,1 0 1,-1-1-1,1 1 1,-1 0-1,1-1 1,0 0 0,0 1-1,0-1 1,0 0-1,0 0 1,0 0-1,0 0 1,0 0-1,0-1 1,0 1-1,1-1 1,-1 1-1,0-1 1,0 0-1,1 0 1,-1 0 0,0 0-1,0 0 1,1 0-1,-1-1 1,3 0-1,4-1 134,-1 0-1,0 0 1,0-1-1,-1 0 1,1-1-1,0 0 1,-1 0-1,0 0 1,0-1-1,0 0 1,-1-1-1,0 1 1,0-1 0,0 0-1,8-13 1,-5 7 34,0-1 0,-1 0 0,-1 0 0,0-1 0,-1 0 0,0 0 0,6-27 0,-25 85-462,7-25 346,0 0 0,2-1 1,-5 32-1,9-49-49,0 5 79,-1-1 0,1 1 0,0-1 0,0 1 1,1-1-1,-1 1 0,1-1 0,2 6 0,-2-9-85,0 0 1,0-1-1,1 1 1,-1-1-1,0 1 1,1-1-1,-1 0 0,1 0 1,-1 1-1,1-1 1,0 0-1,-1 0 1,1-1-1,0 1 1,0 0-1,-1 0 1,1-1-1,0 1 0,0-1 1,0 0-1,0 0 1,0 1-1,0-1 1,0 0-1,0-1 1,2 1-1,7-1 19,-1-1 0,0 1 1,1-2-1,-1 1 0,0-1 0,0-1 0,-1 0 0,18-10 0,-15 8-39,0 0 0,0 1 0,1 0-1,-1 1 1,16-3 0,-27 7 2,-1 0 1,1-1 0,0 1-1,0 0 1,-1 0 0,1 0-1,0 0 1,0 0 0,-1 0-1,1 0 1,0 0 0,-1 0-1,1 1 1,0-1 0,0 0 0,-1 0-1,1 1 1,0-1 0,-1 0-1,1 1 1,0-1 0,-1 1-1,1-1 1,-1 1 0,1-1-1,-1 1 1,1-1 0,-1 1-1,1-1 1,-1 1 0,1 0-1,-1-1 1,0 1 0,1 0-1,-1 0 1,1 31-38,-1-29 46,-1-1-1,1 1 1,0 0-1,0-1 0,0 1 1,0 0-1,1-1 1,-1 1-1,0 0 0,1-1 1,0 1-1,0-1 1,1 5-1,-1-7 14,0 1 0,0 0 0,0-1 0,0 1 0,0-1 0,0 1-1,0-1 1,-1 1 0,1-1 0,0 0 0,1 0 0,-1 1 0,0-1 0,0 0 0,0 0 0,0 0 0,0 0-1,0 0 1,0 0 0,0 0 0,0-1 0,0 1 0,0 0 0,0 0 0,0-1 0,1 0 0,29-16 367,-23 12-360,2 0-3,-1-2-63,1 2 1,-1-1-1,1 1 1,0 0 0,1 1-1,-1 0 1,1 1-1,0 0 1,-1 1-1,1 0 1,0 1 0,15-1-1,1 10 50,6 0-1767,-8-15-3056,-10-3-1047,4-2-3304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0:05.271"/>
    </inkml:context>
    <inkml:brush xml:id="br0">
      <inkml:brushProperty name="width" value="0.025" units="cm"/>
      <inkml:brushProperty name="height" value="0.025" units="cm"/>
    </inkml:brush>
  </inkml:definitions>
  <inkml:trace contextRef="#ctx0" brushRef="#br0">34 105 7527,'0'0'849,"-4"-8"566,3 7-1259,-20-49 1810,13 5 5905,9 47-7829,-1 0-1,1-1 1,0 1-1,0 0 1,-1 0 0,1-1-1,0 1 1,1 0-1,-1-1 1,0 1 0,0-1-1,1 0 1,-1 1-1,0-1 1,1 0 0,0 0-1,-1 0 1,1 0-1,0 0 1,-1 0 0,1 0-1,0-1 1,3 2-1,48 14 500,-49-16-484,61 10-59,1-3 0,-1-3 0,122-9 0,-167 4-374,47-4-2750,-24-2-1895,1-4-5009</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7.160"/>
    </inkml:context>
    <inkml:brush xml:id="br0">
      <inkml:brushProperty name="width" value="0.025" units="cm"/>
      <inkml:brushProperty name="height" value="0.025" units="cm"/>
    </inkml:brush>
  </inkml:definitions>
  <inkml:trace contextRef="#ctx0" brushRef="#br0">168 17 16496,'0'0'8162,"-10"-2"-6043,0 0-1721,-4-2-100,-1 1 0,0 1 1,-21-1-1,34 3-308,-1 0 0,0 0 0,0 0-1,0 0 1,0 0 0,1 1 0,-1-1 0,0 1 0,0 0 0,1 0 0,-1 0 0,0 0 0,1 0 0,-1 0 0,1 1 0,0-1 0,-1 1 0,1 0-1,0 0 1,0 0 0,0 0 0,0 0 0,0 0 0,1 0 0,-1 0 0,-2 6 0,4-7-7,0-1 0,0 1 0,0 0 0,0-1 0,0 1 0,1 0 0,-1-1 0,0 1 0,0 0 0,1-1 0,-1 1 0,0-1 0,1 1 0,-1 0 0,1-1 0,-1 1 0,1-1 0,-1 1 0,1-1 0,-1 0 0,1 1 0,-1-1 0,1 1 0,0-1 0,-1 0 0,1 0 0,-1 1 0,1-1 0,0 0 0,-1 0 0,1 0 0,0 1 0,0-1 0,-1 0 0,1 0 0,0 0 0,-1 0 0,1-1 0,0 1 0,1 0 0,39 0-598,-33 0 432,19-1-398,-20-1 500,-1 2 1,1-1-1,0 1 0,0 0 1,0 0-1,0 1 0,0 0 1,-1 0-1,9 3 0,-14-3 106,-1-1-1,1 1 0,0 0 1,0 0-1,-1-1 0,1 1 1,0 0-1,-1 0 0,1 0 1,-1 0-1,1 0 0,-1 0 1,1 0-1,-1 0 0,0 0 1,0 0-1,1 0 0,-1 0 1,0 0-1,0 0 1,0 0-1,0 0 0,0 0 1,0 0-1,0 0 0,-1 0 1,1 0-1,0 0 0,-1 0 1,1 0-1,0 0 0,-1 0 1,1 0-1,-1 0 0,1 0 1,-1 0-1,0 0 1,0 0-1,1-1 0,-2 2 1,-32 31 1848,27-29-1817,0 1-1,0-1 1,0-1-1,-1 1 1,1-1-1,-1 0 1,0-1-1,0 0 1,-16 2-1,29-12-5030,11-4 133,4-3-2802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7.493"/>
    </inkml:context>
    <inkml:brush xml:id="br0">
      <inkml:brushProperty name="width" value="0.025" units="cm"/>
      <inkml:brushProperty name="height" value="0.025" units="cm"/>
    </inkml:brush>
  </inkml:definitions>
  <inkml:trace contextRef="#ctx0" brushRef="#br0">83 32 12940,'0'0'11259,"-9"1"-10688,6-1-520,0 1 0,-1-1 1,1 1-1,0 0 0,0-1 0,0 2 0,-1-1 0,1 0 1,0 1-1,0-1 0,1 1 0,-1 0 0,0 0 0,0 0 0,1 0 1,0 0-1,-1 1 0,1-1 0,0 1 0,0-1 0,0 1 1,0 0-1,1 0 0,-1 0 0,1 0 0,0 0 0,0 0 1,0 1-1,0-1 0,0 0 0,1 0 0,-1 1 0,1-1 0,0 0 1,0 5-1,0-7-40,0 0 0,0 0 0,0 0 0,0 0 0,1 0 0,-1 0 0,0 0 1,0 0-1,1 0 0,-1 0 0,1 0 0,-1-1 0,0 1 0,1 0 0,0 0 0,-1 0 0,1-1 0,-1 1 0,1 0 1,0-1-1,0 1 0,-1 0 0,1-1 0,0 1 0,0-1 0,1 1 0,29 3 308,-25-5-288,1 0 0,-1 0-1,1-1 1,-1 0 0,0 0 0,0 0 0,11-7 0,-7 2-139,-1-1 0,1 0 0,-2-1 0,11-12 0,-15 17 103,-1-1 0,0 1 0,0 0 0,0-1 0,-1 0 1,1 1-1,-1-1 0,0 0 0,-1 0 0,1 0 0,-1-1 0,1-7 0,-16 25 69,12-8-117,0 0-1,1 0 1,-1 0-1,1 0 1,-1 0-1,1 1 0,0-1 1,1 0-1,-1 0 1,1 1-1,0-1 0,0 0 1,1 7-1,-1-10-133,0 0 0,1 1 0,-1-1-1,1 0 1,-1 0 0,1 0 0,-1 1 0,1-1-1,0 0 1,-1 0 0,1 0 0,0 0-1,0 0 1,0 0 0,0 0 0,0 0 0,0 0-1,2 0 1,-2 0-232,1 0 0,0-1 0,0 1 0,0-1 0,-1 0 0,1 0 0,0 1 1,0-1-1,0 0 0,0-1 0,0 1 0,0 0 0,-1 0 0,1-1 0,0 1 0,3-2 0,13-9-4775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7.914"/>
    </inkml:context>
    <inkml:brush xml:id="br0">
      <inkml:brushProperty name="width" value="0.025" units="cm"/>
      <inkml:brushProperty name="height" value="0.025" units="cm"/>
    </inkml:brush>
  </inkml:definitions>
  <inkml:trace contextRef="#ctx0" brushRef="#br0">85 1 11627,'0'0'10031,"-7"8"-9428,0 0-364,0 1 0,1 0 1,0 1-1,0-1 0,1 1 0,0 0 0,1 0 0,0 1 0,-3 12 1,6-19-151,-4 15 173,0 0 1,1 0-1,2 0 1,0 0-1,0 1 0,2-1 1,3 31-1,-2-48-261,-1 0-1,1 0 0,0 0 1,0 0-1,0 0 0,0 0 0,0-1 1,0 1-1,0 0 0,1-1 0,-1 1 1,1-1-1,-1 1 0,1-1 1,-1 0-1,1 0 0,0 0 0,0 0 1,-1 0-1,1 0 0,0 0 1,0 0-1,0-1 0,0 1 0,0-1 1,0 1-1,0-1 0,0 0 1,0 0-1,0 0 0,0 0 0,0 0 1,0 0-1,0-1 0,0 1 1,0-1-1,3 0 0,3-1-2,0-1-1,-1 1 1,1-2 0,-1 1-1,0 0 1,0-1-1,0-1 1,9-6 0,58-73 797,-84 108-1393,-24 18 168,21-28 469,1 1-1,1 0 0,-17 29 0,28-44-25,-1 0 1,1 1-1,0-1 1,0 0-1,0 0 1,0 1-1,0-1 1,-1 0-1,1 0 1,0 1-1,0-1 1,0 0-1,0 0 1,0 1-1,0-1 1,0 0-1,0 0 1,0 1-1,0-1 1,0 0-1,0 1 1,0-1-1,0 0 1,0 0-1,1 1 1,-1-1-1,0 0 1,0 0-1,0 1 1,0-1-1,0 0 1,1 0-1,-1 0 1,0 1-1,0-1 1,0 0-1,1 0 1,-1 1-1,14-1 274,18-8 47,146-53-878,-160 49-3116,-18 11 3363,0 1-1,1-1 1,-1 1 0,0-1-1,0 0 1,0 1-1,0-1 1,0 1-1,0-1 1,0 0-1,0 1 1,0-1-1,0 1 1,-1-1-1,1 1 1,0-1-1,0 0 1,0 1 0,-1-1-1,1 1 1,0-1-1,-1 1 1,1-1-1,0 1 1,-1 0-1,0-1 1,-12-11-9376</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8.259"/>
    </inkml:context>
    <inkml:brush xml:id="br0">
      <inkml:brushProperty name="width" value="0.025" units="cm"/>
      <inkml:brushProperty name="height" value="0.025" units="cm"/>
    </inkml:brush>
  </inkml:definitions>
  <inkml:trace contextRef="#ctx0" brushRef="#br0">1 43 15054,'0'0'9641,"84"-37"-8840,-36 33-192,0 3-353,2 1-192,-3 0-1313,-10 0-2787,-1 0-10089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8.590"/>
    </inkml:context>
    <inkml:brush xml:id="br0">
      <inkml:brushProperty name="width" value="0.025" units="cm"/>
      <inkml:brushProperty name="height" value="0.025" units="cm"/>
    </inkml:brush>
  </inkml:definitions>
  <inkml:trace contextRef="#ctx0" brushRef="#br0">1 17 7239,'0'0'15470,"70"8"-13836,-31-8-577,7 0-737,4-1-288,2-6-1537,-2-1-2371,-5-1-6085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8.982"/>
    </inkml:context>
    <inkml:brush xml:id="br0">
      <inkml:brushProperty name="width" value="0.025" units="cm"/>
      <inkml:brushProperty name="height" value="0.025" units="cm"/>
    </inkml:brush>
  </inkml:definitions>
  <inkml:trace contextRef="#ctx0" brushRef="#br0">88 0 18129,'0'0'3726,"-2"10"-2631,-31 89 1261,22-74-1996,2 1 0,1 0 0,0 0 0,2 1 0,-4 45 0,10-71-332,0-1 0,0 1 1,0 0-1,0-1 0,0 1 0,0 0 1,0 0-1,0-1 0,0 1 0,0 0 0,1-1 1,-1 1-1,0-1 0,0 1 0,1 0 0,-1-1 1,1 1-1,-1-1 0,0 1 0,1 0 1,-1-1-1,1 0 0,-1 1 0,1-1 0,-1 1 1,1-1-1,0 1 0,-1-1 0,1 0 1,1 1-1,23-4 782,23-24-87,13-20-462,108-109 1,-168 155-262,4-2-4590,-9 10-4812</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9.307"/>
    </inkml:context>
    <inkml:brush xml:id="br0">
      <inkml:brushProperty name="width" value="0.025" units="cm"/>
      <inkml:brushProperty name="height" value="0.025" units="cm"/>
    </inkml:brush>
  </inkml:definitions>
  <inkml:trace contextRef="#ctx0" brushRef="#br0">1 1 5093,'0'0'17104,"0"53"-14990,11-43-769,1-2-960,10 0-193,1-6-128,5 0-1217,1-2-1666,1 0-1537,-1 0-4645</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09.640"/>
    </inkml:context>
    <inkml:brush xml:id="br0">
      <inkml:brushProperty name="width" value="0.025" units="cm"/>
      <inkml:brushProperty name="height" value="0.025" units="cm"/>
    </inkml:brush>
  </inkml:definitions>
  <inkml:trace contextRef="#ctx0" brushRef="#br0">143 59 15310,'0'0'6145,"-8"-3"-4522,2 1-1468,1 0 0,0 1 1,-1 0-1,1 0 0,-1 0 1,1 0-1,-1 1 0,1 0 1,-1 0-1,0 1 0,-5 1 0,8-2-85,0 1-1,-1 0 1,1 1-1,0-1 0,0 0 1,0 1-1,0 0 0,1 0 1,-1 0-1,0 0 1,1 0-1,-1 0 0,1 0 1,0 1-1,-1 0 0,1-1 1,1 1-1,-1 0 1,0 0-1,1 0 0,-1 0 1,1 0-1,-1 5 1,1-7-49,0 0 0,1 1 0,-1-1 0,1 0 1,-1 1-1,1-1 0,0 1 0,0-1 1,-1 1-1,1-1 0,0 1 0,0-1 0,1 1 1,-1-1-1,0 1 0,0-1 0,1 0 1,-1 1-1,1-1 0,-1 1 0,1-1 0,-1 0 1,1 1-1,0-1 0,0 0 0,0 0 0,0 0 1,0 0-1,0 1 0,0-1 0,0 0 1,0-1-1,0 1 0,0 0 0,1 0 0,-1 0 1,0-1-1,1 1 0,-1-1 0,0 1 1,1-1-1,-1 0 0,1 1 0,-1-1 0,1 0 1,-1 0-1,1 0 0,-1 0 0,1 0 1,-1 0-1,3-1 0,1 1 15,0-1 1,1 1-1,-1-1 0,1 0 0,-1-1 1,0 0-1,0 1 0,1-2 0,-1 1 1,-1-1-1,1 1 0,9-8 0,-10 6-45,-1 0-1,1-1 0,-1 0 0,0 0 0,0 0 1,0 0-1,-1 0 0,0 0 0,0-1 0,0 1 1,2-11-1,-5-18-2862,-4 28 1139,2 4-1555</inkml:trace>
  <inkml:trace contextRef="#ctx0" brushRef="#br0" timeOffset="1">295 25 3427,'0'0'20548,"-9"-5"-20249,-24-13-193,33 17-99,-1 1-1,0 0 0,1 0 0,-1 0 1,0 0-1,1 0 0,-1 0 0,0 0 0,1 0 1,-1 0-1,0 0 0,1 0 0,-1 0 1,0 0-1,1 0 0,-1 1 0,0-1 1,1 0-1,-1 1 0,1-1 0,-1 0 1,1 1-1,-1-1 0,1 0 0,-1 1 0,1-1 1,-1 1-1,1-1 0,-1 1 0,1-1 1,0 1-1,-1 0 0,1-1 0,0 1 1,-1-1-1,1 1 0,0 0 0,0-1 0,0 1 1,0 0-1,-1-1 0,1 1 0,0 1 1,0 0 0,0 0 1,-1-1 0,1 1 0,0 0 0,0 0 0,0 0 0,0 0 0,1 0-1,-1 0 1,0 0 0,1 0 0,0-1 0,0 4 0,6 0-214,-1 1 1,1-1-1,0-1 1,0 1-1,1-1 0,-1 0 1,1-1-1,0 0 1,0 0-1,10 2 1,29 13-647,-46-18 871,-1 0 0,1 0-1,-1 0 1,1 0 0,-1 0-1,1 0 1,-1 0 0,1 1-1,-1-1 1,0 0-1,1 0 1,-1 0 0,1 1-1,-1-1 1,0 0 0,1 1-1,-1-1 1,0 0-1,1 1 1,-1-1 0,0 0-1,0 1 1,1-1 0,-1 1-1,0-1 1,0 0 0,0 1-1,1-1 1,-1 1-1,0-1 1,0 1 0,0-1-1,0 1 1,0-1 0,0 1-1,0-1 1,0 1-1,0-1 1,0 0 0,0 1-1,0-1 1,-1 2 0,-21 9 702,-30 0-284,45-10-466,-38-2-342,44 1 106,-1 0-1,1-1 1,0 1 0,0-1 0,-1 1 0,1-1 0,0 0 0,0 0-1,0 1 1,0-1 0,0 0 0,0 0 0,0 0 0,0 0-1,0 0 1,0 0 0,1 0 0,-1 0 0,0 0 0,1-1-1,-1 1 1,1 0 0,-1 0 0,1-1 0,-1 1 0,1 0 0,0-1-1,0 1 1,0-3 0,-1-20-8105</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10.235"/>
    </inkml:context>
    <inkml:brush xml:id="br0">
      <inkml:brushProperty name="width" value="0.025" units="cm"/>
      <inkml:brushProperty name="height" value="0.025" units="cm"/>
    </inkml:brush>
  </inkml:definitions>
  <inkml:trace contextRef="#ctx0" brushRef="#br0">4 0 15471,'0'0'1585,"0"12"839,-1 155 3042,0 28-3987,1-194-1463,-1-1 1,1 1-1,0-1 0,0 1 1,0-1-1,0 1 0,0-1 1,0 1-1,0-1 0,0 1 1,0-1-1,0 1 0,0-1 1,0 1-1,0-1 0,0 0 1,0 1-1,1-1 0,-1 1 1,0-1-1,0 1 0,0-1 1,1 1-1,-1-1 0,0 0 1,1 1-1,-1-1 0,0 0 1,1 1-1,-1-1 0,0 0 1,1 1-1,-1-1 0,1 0 1,12-12 281,8-29-239,-18 27-196,0 0 1,0-1-1,0-27 1,2-9 105,-5 51 32,0-1-1,1 1 0,-1 0 0,1 0 0,-1 0 1,1-1-1,-1 1 0,1 0 0,0 0 0,-1 0 1,1 0-1,-1 0 0,1 0 0,-1 0 0,1 0 1,-1 0-1,1 0 0,-1 0 0,1 0 1,-1 1-1,1-1 0,-1 0 0,1 0 0,-1 1 1,1-1-1,-1 0 0,1 0 0,-1 1 0,1-1 1,-1 1-1,25 13-9,-19-11 17,3 1-21,0-1 1,0 0 0,0-1-1,1 0 1,-1 0-1,19 0 1,-24-2 7,0 0 0,0 0 1,-1-1-1,1 1 0,0-1 0,-1 0 0,1 0 0,0 0 1,4-3-1,-7 4 12,0-1 1,0 0 0,1 0-1,-1 0 1,0 0-1,0 0 1,0 0 0,0 0-1,0 0 1,0 0 0,-1 0-1,1-1 1,0 1-1,-1 0 1,1-1 0,0 1-1,-1 0 1,0-1 0,1 1-1,-1 0 1,0-1-1,0 1 1,0-4 0,0 5-3,0 0 0,-1 0 1,1 0-1,0 0 0,-1-1 1,1 1-1,0 0 0,-1 0 0,1 0 1,0 0-1,-1 0 0,1 0 1,0 0-1,-1 0 0,1 0 0,-1 0 1,1 0-1,0 0 0,-1 1 1,1-1-1,0 0 0,-1 0 1,1 0-1,0 0 0,-1 0 0,1 1 1,0-1-1,0 0 0,-1 0 1,1 1-1,0-1 0,0 0 1,-1 0-1,1 1 0,0-1 0,0 0 1,-1 1-1,-12 10 18,10-6 105,0 0 1,1 0-1,-1 0 0,1 0 1,0 0-1,0 1 0,0-1 1,0 6-1,1-9-90,1-1 1,0 0 0,-1 0-1,1 1 1,0-1 0,0 0-1,0 0 1,0 1-1,1-1 1,-1 0 0,0 1-1,0-1 1,1 0 0,-1 0-1,1 0 1,-1 0-1,1 1 1,-1-1 0,1 0-1,0 0 1,-1 0 0,1 0-1,0 0 1,0 0-1,0 0 1,0-1 0,0 1-1,0 0 1,0 0 0,0-1-1,0 1 1,0-1-1,1 1 1,-1-1 0,0 1-1,0-1 1,0 0 0,1 1-1,-1-1 1,2 0 0,14 0-60,1 0 1,-1-1-1,0-1 1,1-1 0,-1 0-1,0-2 1,-1 1-1,1-2 1,23-11 0,-21 9-129,-19 8 169,1-1-1,0 1 1,-1-1 0,1 1-1,0 0 1,-1-1 0,1 1-1,0 0 1,-1 0-1,1-1 1,0 1 0,-1 0-1,1 0 1,0 0 0,0 0-1,-1 0 1,1 0 0,0 0-1,-1 0 1,1 0-1,0 0 1,0 1 0,-1-1-1,1 0 1,0 0 0,-1 1-1,1-1 1,0 0-1,-1 1 1,1-1 0,0 0-1,-1 1 1,1-1 0,-1 1-1,1-1 1,-1 1 0,1 0-1,-1-1 1,0 1-1,1-1 1,-1 1 0,0 0-1,1-1 1,-1 1 0,0 0-1,0 0 1,1-1-1,-1 1 1,0 0 0,0-1-1,0 1 1,0 0 0,0 0-1,0-1 1,0 1-1,0 0 1,0 0 0,-1-1-1,1 1 1,0 0 0,2 16-930,-1-16 706,-1-1 0,0 1 0,1-1 0,-1 0 0,1 1 0,-1-1 0,0 0 0,1 1 0,-1-1 0,1 0 0,-1 0 0,1 1 0,-1-1 0,1 0 0,-1 0 0,1 0 0,-1 0 0,1 0 0,-1 0 0,1 0 0,0 0 0,-1 0 0,1 0 0,-1 0 0,1 0 0,-1 0 0,1 0 0,-1 0 0,1-1 0,-1 1 0,1 0 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14.455"/>
    </inkml:context>
    <inkml:brush xml:id="br0">
      <inkml:brushProperty name="width" value="0.025" units="cm"/>
      <inkml:brushProperty name="height" value="0.025" units="cm"/>
    </inkml:brush>
  </inkml:definitions>
  <inkml:trace contextRef="#ctx0" brushRef="#br0">31 1 4036,'0'0'20152,"-1"10"-19938,-4 23-265,-7 47-831,0 82 0,12-161-229,0-21-6838,0 0 2718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29.730"/>
    </inkml:context>
    <inkml:brush xml:id="br0">
      <inkml:brushProperty name="width" value="0.025" units="cm"/>
      <inkml:brushProperty name="height" value="0.025" units="cm"/>
    </inkml:brush>
  </inkml:definitions>
  <inkml:trace contextRef="#ctx0" brushRef="#br0">35 1101 9801,'0'0'3032,"-6"9"-1131,-14 24-280,12-21 140,19-30-728,190-292 3011,23-38-3037,-156 232-935,56-134-1,-119 240-20,-1 0 1,0 0-1,0-1 1,-1 0-1,-1 1 0,1-1 1,0-18-1,-3 28-32,0 1 1,0 0-1,0-1 0,0 1 0,0 0 0,0-1 1,0 1-1,0 0 0,0-1 0,0 1 1,0 0-1,0-1 0,0 1 0,0 0 1,0 0-1,0-1 0,-1 1 0,1 0 0,0-1 1,0 1-1,0 0 0,0 0 0,-1-1 1,1 1-1,0 0 0,0 0 0,0-1 0,-1 1 1,1 0-1,0 0 0,-1 0 0,1 0 1,0-1-1,0 1 0,-1 0 0,1 0 1,0 0-1,-1 0 0,1 0 0,-14 7 134,-10 18-210,7 2 48,1 1 1,1 0-1,1 2 1,2-1-1,1 1 1,1 1-1,-10 56 1,-15 230-66,31-267 72,-40 511 141,42-485 98,3-45-700,-1-24-534,0-8-749,3-31-1606,-1-9-3001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0:05.978"/>
    </inkml:context>
    <inkml:brush xml:id="br0">
      <inkml:brushProperty name="width" value="0.025" units="cm"/>
      <inkml:brushProperty name="height" value="0.025" units="cm"/>
    </inkml:brush>
  </inkml:definitions>
  <inkml:trace contextRef="#ctx0" brushRef="#br0">1 19 12043,'0'0'6342,"55"-14"-6117,-9 12 287,10-1-320,3 3-96,7 0-64,0 0-32,2 0 0,-1 3-800,-2-3-2948,-5 0-2178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14.845"/>
    </inkml:context>
    <inkml:brush xml:id="br0">
      <inkml:brushProperty name="width" value="0.025" units="cm"/>
      <inkml:brushProperty name="height" value="0.025" units="cm"/>
    </inkml:brush>
  </inkml:definitions>
  <inkml:trace contextRef="#ctx0" brushRef="#br0">1 146 6887,'0'0'13260,"2"5"-12016,-1-3-1154,-1-1 0,1 1-1,0 0 1,0-1 0,0 1 0,0-1 0,0 0-1,0 1 1,0-1 0,1 0 0,-1 0 0,0 1 0,1-1-1,-1 0 1,1 0 0,-1-1 0,1 1 0,0 0-1,-1 0 1,1-1 0,0 1 0,-1-1 0,1 0 0,0 1-1,2-1 1,1 0 83,0 0 1,0-1-1,0 1 0,0-1 1,0-1-1,0 1 0,0-1 1,0 1-1,4-4 0,7-3 63,-1-1 0,0 0 0,0-1 0,23-22 0,-32 28-201,-2 0 0,1-1 0,0 0 0,-1 0 0,0 0 0,0 0 0,-1-1 0,0 1 0,1-1 0,-2 0 0,1 0 0,-1 0 0,0 0 0,0-1 0,1-9 0,-14 48-355,8-13 345,1 0 0,0 0 0,1-1 1,4 34-1,-3-43-325,2 0 0,-1 0 0,1-1 0,1 1 0,-1-1 0,2 1 0,-1-1 0,1 0 0,0 0 0,1-1 0,-1 1 0,9 8 0,-4-9-2535,-2-6-2253</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16.239"/>
    </inkml:context>
    <inkml:brush xml:id="br0">
      <inkml:brushProperty name="width" value="0.025" units="cm"/>
      <inkml:brushProperty name="height" value="0.025" units="cm"/>
    </inkml:brush>
  </inkml:definitions>
  <inkml:trace contextRef="#ctx0" brushRef="#br0">2 24 10474,'0'-1'621,"-1"-1"0,1 1 0,0 0 0,0 0 0,0-1 1,0 1-1,0 0 0,0 0 0,1-1 0,-1 1 0,0 0 0,0 0 0,1-1 0,-1 1 0,1 0 1,0 0-1,0-2 0,9 16 2959,7 39-2960,-13-7-401,-2-26-161,0-1 1,0 1 0,9 27 0,-11-45-24,0-1 0,0 1 1,0 0-1,1 0 1,-1 0-1,0-1 0,1 1 1,-1 0-1,0-1 1,1 1-1,-1 0 0,1-1 1,-1 1-1,1 0 0,-1-1 1,1 1-1,-1-1 1,1 1-1,0-1 0,-1 1 1,1-1-1,0 1 1,-1-1-1,1 0 0,0 1 1,0-1-1,-1 0 1,2 1-1,0-2 21,-1 1 1,0-1-1,0 1 1,0-1-1,0 1 1,1-1-1,-1 0 0,0 1 1,0-1-1,0 0 1,0 0-1,-1 0 1,1 0-1,0 0 0,1-2 1,25-46 791,-25 46-876,26-66 407,-28 70-490,0 1 108,0-1 0,-1 0 0,1 0 0,-1 0 0,1 0 0,-1 1 0,1-1 0,-1 0 0,1 0 0,-1 0 0,0 0 0,0 0 0,0-1 0,1 1 0,-1 0 0,0 0 0,0 0 0,0-1 0,0 1 0,0 0 0,0-1 0,-1 1 0,1-1 0,0 0 0,0 1 0,0-1 0,0 0 0,-3 1 0,4-1 9,-13-8-15285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16.610"/>
    </inkml:context>
    <inkml:brush xml:id="br0">
      <inkml:brushProperty name="width" value="0.025" units="cm"/>
      <inkml:brushProperty name="height" value="0.025" units="cm"/>
    </inkml:brush>
  </inkml:definitions>
  <inkml:trace contextRef="#ctx0" brushRef="#br0">37 1 15375,'0'0'9545,"-4"9"-9097,-3 10-153,1 1 0,1 0 1,1 0-1,1 0 0,-1 24 0,1 117 1627,3-129-1403,0-31-495,0 0 0,0 0 1,0 0-1,0 0 0,0 0 0,0 0 1,0 0-1,0 0 0,0 0 0,1 0 1,-1 0-1,0 0 0,1 0 0,-1 0 1,1 0-1,-1-1 0,1 1 0,-1 0 1,1 0-1,0 0 0,-1-1 0,1 1 1,0 0-1,0-1 0,0 1 0,-1-1 1,3 2-1,-1-2 16,-1 1 0,1-1 0,0 0 0,0 0-1,0 0 1,0 0 0,0 0 0,0 0 0,0-1 0,0 1 0,0-1 0,0 1 0,2-2 0,7-2 113,0-1 1,-1-1 0,17-10-1,-9 3-122,1 1-1,0 0 0,1 2 1,25-10-1,14 6-5531,-34 7-4417,-13 1 2017</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16.937"/>
    </inkml:context>
    <inkml:brush xml:id="br0">
      <inkml:brushProperty name="width" value="0.025" units="cm"/>
      <inkml:brushProperty name="height" value="0.025" units="cm"/>
    </inkml:brush>
  </inkml:definitions>
  <inkml:trace contextRef="#ctx0" brushRef="#br0">129 48 15983,'0'0'4367,"-9"-2"-2531,7 1-1754,-2 0-22,1 0 0,-1 0 1,1 0-1,-1 0 0,0 1 1,1-1-1,-1 1 0,0 0 1,1 0-1,-1 0 0,0 1 1,1-1-1,-1 1 0,1 0 1,-1 0-1,1 0 0,-1 1 1,1-1-1,-1 1 0,1 0 1,0 0-1,0 0 0,0 0 1,0 0-1,0 1 0,1-1 1,-1 1-1,-3 5 0,4-5 63,0-1-1,0 1 0,1-1 0,-1 1 0,1 0 1,0 0-1,-1 0 0,1 0 0,1 0 0,-1 0 1,0 0-1,1 0 0,0 0 0,-1 0 0,1 0 1,1 5-1,-1-7-65,0-1 0,1 1 0,-1 0 0,1 0 0,-1 0 0,0 0 0,1-1 0,0 1 0,-1 0 0,1 0 0,-1-1 0,1 1 0,0 0 0,-1-1 0,1 1 0,0-1 0,0 1 0,0-1 0,-1 1 0,3 0 0,-1-1-7,1 1 0,-1-1-1,1 1 1,-1-1-1,1 0 1,-1 0 0,1 0-1,-1 0 1,1-1 0,-1 1-1,4-2 1,0 0-12,1-1 1,-1 0 0,0 0-1,0-1 1,0 0 0,0 0-1,0 0 1,-1-1 0,0 1-1,0-2 1,0 1 0,0 0-1,-1-1 1,0 0-1,0 0 1,-1 0 0,0 0-1,0-1 1,0 1 0,-1-1-1,1 0 1,-2 0 0,1 1-1,0-11 1,-2 16-42,0 1 0,0 0 1,-1 0-1,1 0 0,0-1 0,0 1 0,0 0 1,-1 0-1,1 0 0,0 0 0,0-1 0,-1 1 1,1 0-1,0 0 0,0 0 0,-1 0 0,1 0 1,0 0-1,-1 0 0,1 0 0,0 0 0,0 0 1,-1 0-1,1 0 0,0 0 0,0 0 0,-1 0 1,1 0-1,0 0 0,-1 0 0,1 0 0,0 0 1,0 1-1,-1-1 0,1 0 0,0 0 0,0 0 1,0 0-1,-1 1 0,1-1 0,0 0 0,0 1 1,-13 6-172,10-2-99,-1 0-1,1 1 1,1-1-1,-1 0 1,1 1-1,0 0 1,0-1-1,0 1 1,1 0-1,0 0 1,0 0-1,0 0 1,1 0-1,0 0 1,0 0-1,2 7 1,-1-12-76,-1 1 1,2-1 0,-1 1-1,0-1 1,0 0 0,0 0 0,1 0-1,-1 0 1,0 0 0,1 0-1,-1 0 1,1 0 0,-1 0 0,1-1-1,-1 1 1,1-1 0,0 1 0,-1-1-1,1 1 1,0-1 0,-1 0-1,1 0 1,0 0 0,-1 0 0,1 0-1,0 0 1,0-1 0,2 0-1,15-1-4877</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17.549"/>
    </inkml:context>
    <inkml:brush xml:id="br0">
      <inkml:brushProperty name="width" value="0.025" units="cm"/>
      <inkml:brushProperty name="height" value="0.025" units="cm"/>
    </inkml:brush>
  </inkml:definitions>
  <inkml:trace contextRef="#ctx0" brushRef="#br0">102 1 10858,'0'0'9903,"-8"3"-9353,5-2-452,-1 0 0,1 0-1,0 1 1,-1 0 0,1 0 0,0 0 0,0 0 0,0 0 0,0 0 0,1 1-1,-1-1 1,1 1 0,0 0 0,-1 0 0,1 0 0,0 0 0,1 0-1,-1 0 1,0 1 0,-1 6 0,-5 9 482,1 1 0,1 1 0,1-1 1,1 1-1,-3 42 0,7-61-573,-1-1 0,1 1 0,1 0 1,-1-1-1,0 1 0,0 0 0,1-1 0,-1 1 1,1-1-1,-1 1 0,1-1 0,0 1 1,0-1-1,-1 1 0,1-1 0,0 1 0,0-1 1,0 0-1,1 0 0,-1 1 0,0-1 1,0 0-1,1 0 0,-1 0 0,1-1 0,-1 1 1,0 0-1,1 0 0,0-1 0,-1 1 1,1-1-1,-1 1 0,1-1 0,0 0 0,-1 1 1,1-1-1,0 0 0,2-1 0,0 1 20,0 0 0,0 0 0,-1-1-1,1 0 1,0 0 0,0 0 0,-1 0 0,1-1-1,-1 1 1,1-1 0,-1 0 0,0 0-1,0 0 1,1 0 0,-2-1 0,4-2-1,14-22 452,-7 13 368,-9 48-760,-5-33-82,1 0-1,0 1 1,0-1 0,0 0 0,0 1-1,0-1 1,1 0 0,-1 1 0,0-1 0,1 0-1,-1 1 1,0-1 0,1 0 0,0 0-1,-1 0 1,1 1 0,0-1 0,-1 0 0,1 0-1,0 0 1,0 0 0,0 0 0,0 0-1,0 0 1,0-1 0,0 1 0,1 0 0,1 1-1,-1-2 11,1 0-1,-1 0 0,1 0 1,-1 0-1,0 0 0,1 0 1,-1-1-1,1 1 0,-1-1 1,0 1-1,1-1 0,-1 0 1,0 0-1,0 0 0,0 0 1,3-2-1,14-10-17,-14 10-7,-1-1 0,1 1 1,0 0-1,0 1 0,0-1 0,0 1 0,1 0 1,-1 0-1,1 0 0,9-1 0,-14 45-58,-1-41 81,0 0-1,0-1 1,0 1 0,0 0 0,0-1 0,1 1-1,-1 0 1,0-1 0,0 1 0,1 0 0,-1-1-1,0 1 1,1-1 0,-1 1 0,0-1-1,1 1 1,-1 0 0,1-1 0,-1 0 0,1 1-1,-1-1 1,1 1 0,-1-1 0,1 0-1,0 1 1,-1-1 0,1 0 0,-1 1 0,1-1-1,0 0 1,-1 0 0,1 0 0,0 0 0,-1 0-1,1 0 1,0 0 0,-1 0 0,1 0-1,0 0 1,-1 0 0,1 0 0,0 0 0,-1 0-1,2-1 1,42-12 80,-10 3-2620,-32 28-1566,-2-12-2921</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17.895"/>
    </inkml:context>
    <inkml:brush xml:id="br0">
      <inkml:brushProperty name="width" value="0.025" units="cm"/>
      <inkml:brushProperty name="height" value="0.025" units="cm"/>
    </inkml:brush>
  </inkml:definitions>
  <inkml:trace contextRef="#ctx0" brushRef="#br0">1 91 13485,'0'0'10730,"9"-2"-9668,2-1-906,0-1-1,0 0 1,18-10 0,-26 12-52,0 1 0,0-1 0,0 1 0,0-1 1,-1 0-1,1 0 0,-1 0 0,0-1 0,1 1 1,-1-1-1,0 1 0,0-1 0,-1 0 0,1 1 1,-1-1-1,1 0 0,-1 0 0,0 0 0,0 0 1,0 0-1,1-7 0,-3 10-96,1-1 1,0 1-1,-1 0 1,1-1-1,-1 1 0,1 0 1,-1-1-1,1 1 0,-1 0 1,1 0-1,-1 0 1,1 0-1,-1-1 0,1 1 1,-1 0-1,1 0 0,-1 0 1,1 0-1,-1 0 1,1 0-1,-1 0 0,0 0 1,1 0-1,-1 1 0,1-1 1,-1 0-1,1 0 1,-1 0-1,1 1 0,-1-1 1,1 0-1,0 1 0,-1-1 1,1 0-1,-1 1 1,1-1-1,-1 1 0,-20 12-112,15-8 98,0 1 1,0 0 0,1 0 0,0 1 0,0-1 0,1 1 0,0 0 0,0 0 0,0 1 0,1-1 0,0 1 0,1 0 0,0 0 0,0 0 0,0 0 0,1 0 0,1 0-1,-1 13 1,2-19 11,0 0 0,0-1 0,-1 1 0,1 0 0,0-1 0,0 1-1,1-1 1,-1 0 0,0 1 0,0-1 0,1 0 0,-1 0-1,1 0 1,-1 0 0,1 0 0,-1 0 0,1 0 0,0 0 0,-1-1-1,1 1 1,0 0 0,0-1 0,-1 0 0,1 1 0,0-1-1,3 0 1,53 1-1923,-53-1 1189,10-5-3108,-11-4-2338,-3-5-7012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18.241"/>
    </inkml:context>
    <inkml:brush xml:id="br0">
      <inkml:brushProperty name="width" value="0.025" units="cm"/>
      <inkml:brushProperty name="height" value="0.025" units="cm"/>
    </inkml:brush>
  </inkml:definitions>
  <inkml:trace contextRef="#ctx0" brushRef="#br0">1 29 11531,'0'0'12652,"55"-4"-11115,-23 4-1216,2-1-321,0-1-1121,-14-6-3107,-4-6-8264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19.584"/>
    </inkml:context>
    <inkml:brush xml:id="br0">
      <inkml:brushProperty name="width" value="0.025" units="cm"/>
      <inkml:brushProperty name="height" value="0.025" units="cm"/>
    </inkml:brush>
  </inkml:definitions>
  <inkml:trace contextRef="#ctx0" brushRef="#br0">18 1 7303,'0'0'12716,"0"45"-11531,-2-15-384,-1 4-545,3 0-160,0-4-32,0-2-32,0-6-32,0-4 32,0-5-64,0-2-160,0-6-545,-2-5-1569,-9 0-3107</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19.962"/>
    </inkml:context>
    <inkml:brush xml:id="br0">
      <inkml:brushProperty name="width" value="0.025" units="cm"/>
      <inkml:brushProperty name="height" value="0.025" units="cm"/>
    </inkml:brush>
  </inkml:definitions>
  <inkml:trace contextRef="#ctx0" brushRef="#br0">0 98 14253,'0'0'4864,"6"-9"-3151,-2 3-1453,1 0 0,0-1 0,0 2 0,0-1 0,1 1 0,0-1 0,0 2 0,0-1 0,1 1-1,0 0 1,0 0 0,0 1 0,0 0 0,0 0 0,16-4 0,-3 3-224,0 1 0,0 1 0,31 0 0,-50 2-36,0 0 0,0 0-1,0 0 1,0 0 0,0 1 0,0-1 0,0 0-1,0 0 1,0 1 0,1-1 0,-1 0-1,0 1 1,-1-1 0,1 1 0,0 0 0,0-1-1,0 1 1,0 0 0,0-1 0,0 1 0,-1 0-1,1 0 1,0 0 0,-1-1 0,1 1-1,-1 0 1,1 0 0,0 2 0,0 0-1,-1 0 0,1 0-1,-1 0 1,1 0 0,-1 1 0,0-1 0,-1 0 0,1 0 0,0 0 0,-2 4-1,-1 5 2,0-1-1,-1 1 1,-1 0-1,-8 14 1,7-14-199,-28 43 748,31-51-746,1-1 1,0 0-1,-1 0 1,0 0-1,0 0 1,0 0-1,0-1 1,0 1-1,-1-1 1,1 0-1,-1 0 1,-6 3-1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20.529"/>
    </inkml:context>
    <inkml:brush xml:id="br0">
      <inkml:brushProperty name="width" value="0.025" units="cm"/>
      <inkml:brushProperty name="height" value="0.025" units="cm"/>
    </inkml:brush>
  </inkml:definitions>
  <inkml:trace contextRef="#ctx0" brushRef="#br0">17 10 16656,'0'0'7110,"-1"8"-6154,-14 179 90,29-259-554,-14 46-506,-1 19 17,1 0-1,0 0 0,0 0 0,0 0 0,3-10 1,1 24-97,0 0 0,1 0 0,0 0 0,10 9 0,-12-13 99,0-1 0,1 0 0,-1 0 0,1 0 0,0 0 0,0-1 0,0 0 1,0 1-1,0-1 0,0-1 0,0 1 0,0-1 0,0 1 0,0-1 0,0 0 0,0-1 1,0 1-1,1-1 0,-1 1 0,0-1 0,0-1 0,-1 1 0,1 0 0,6-4 0,-6 3 3,0 0 0,0 0 0,0 0 0,-1 0-1,1-1 1,-1 0 0,1 0 0,-1 0 0,0 0-1,0 0 1,-1 0 0,1-1 0,-1 1 0,1-1-1,-1 0 1,0 0 0,-1 0 0,1 0 0,-1 0-1,1 0 1,-1 0 0,0-1 0,0-5 0,-1 9-12,-1 1 1,1 0 0,0 0 0,0-1 0,-1 1-1,1 0 1,0 0 0,-1 0 0,1 0-1,0 0 1,-1-1 0,1 1 0,0 0-1,-1 0 1,1 0 0,0 0 0,-1 0-1,1 0 1,0 0 0,-1 0 0,1 0 0,-1 0-1,1 0 1,0 1 0,-1-1 0,1 0-1,0 0 1,0 0 0,-1 0 0,1 0-1,0 1 1,-1-1 0,1 0 0,0 0 0,0 1-1,-1-1 1,1 0 0,0 0 0,0 1-1,-1-1 1,1 0 0,0 1 0,0-1-1,0 0 1,-1 1 0,-14 13-73,11-8 120,0 1 0,0 0-1,1 0 1,0 0-1,0 0 1,0 1 0,1-1-1,0 1 1,1-1-1,0 1 1,-1 8 0,2-15-35,0-1 0,0 1 0,0-1 0,0 1 0,0 0 0,0-1 0,1 1 0,-1-1 0,0 1 0,0-1 0,0 1 1,1-1-1,-1 0 0,0 1 0,0-1 0,1 1 0,-1-1 0,0 1 0,1-1 0,-1 0 0,1 1 0,-1-1 0,0 0 0,1 1 0,-1-1 1,1 0-1,-1 0 0,1 1 0,-1-1 0,1 0 0,-1 0 0,2 0 0,22-2 207,20-18 75,-30 9-266,-1-2-1,0 0 1,-1 0 0,0-1 0,-1-1 0,11-18 0,-14 21-23,-7 46-317,-6-3 293,3-22 23,0 1 0,1 0 0,0-1 0,1 1-1,0 0 1,2 18 0,-2-28-37,0 1 1,0-1-1,0 0 1,0 1-1,0-1 0,0 0 1,0 1-1,1-1 1,-1 0-1,0 0 1,0 1-1,0-1 0,0 0 1,1 0-1,-1 1 1,0-1-1,0 0 0,0 0 1,1 0-1,-1 1 1,0-1-1,1 0 1,-1 0-1,0 0 0,0 0 1,1 0-1,-1 0 1,0 1-1,1-1 0,-1 0 1,0 0-1,0 0 1,1 0-1,0 0-273,0-1 1,0 1-1,-1 0 0,1 0 1,0-1-1,0 1 0,-1-1 0,1 1 1,0 0-1,-1-1 0,1 1 1,-1-1-1,1 1 0,-1-1 1,1 0-1,-1 1 0,1-1 0,-1 0 1,1 1-1,0-2 0,4-14-6209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0:06.761"/>
    </inkml:context>
    <inkml:brush xml:id="br0">
      <inkml:brushProperty name="width" value="0.025" units="cm"/>
      <inkml:brushProperty name="height" value="0.025" units="cm"/>
    </inkml:brush>
  </inkml:definitions>
  <inkml:trace contextRef="#ctx0" brushRef="#br0">111 1 5573,'0'0'1730,"-48"9"96,25 1-161,3 1-287,6 1-289,9 2-64,5-3-193,16-1 161,23-2 288,13-1-480,14-3-545,9-2-159,7-2-65,0 0-193,6 0-735,-3-9-1539,-1-11-1024,-3-7-3428</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20.873"/>
    </inkml:context>
    <inkml:brush xml:id="br0">
      <inkml:brushProperty name="width" value="0.025" units="cm"/>
      <inkml:brushProperty name="height" value="0.025" units="cm"/>
    </inkml:brush>
  </inkml:definitions>
  <inkml:trace contextRef="#ctx0" brushRef="#br0">1 1 12139,'0'0'6727</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21.245"/>
    </inkml:context>
    <inkml:brush xml:id="br0">
      <inkml:brushProperty name="width" value="0.025" units="cm"/>
      <inkml:brushProperty name="height" value="0.025" units="cm"/>
    </inkml:brush>
  </inkml:definitions>
  <inkml:trace contextRef="#ctx0" brushRef="#br0">157 1 14253,'0'0'6892,"-2"8"-5450,-5 14-1021,-2-1 0,0-1 0,-2 0 0,0 0 0,-1-1 1,-1 0-1,-1-1 0,-22 23 0,36-41-535,-1 1 0,1-1 0,0 0-1,0 0 1,0 0 0,0 0 0,0 0 0,0 0 0,0 0 0,0 1 0,0-1-1,0 0 1,-1 0 0,1 0 0,0 0 0,0 0 0,0 0 0,0 0 0,0 0-1,0 0 1,0 0 0,-1 0 0,1 0 0,0 0 0,0 0 0,0 0 0,0 0-1,0 0 1,0 0 0,-1 0 0,1 0 0,0 0 0,0 0 0,0 0-1,0 0 1,0 0 0,-1 0 0,1 0 0,0 0 0,0 0 0,0 0 0,0 0-1,0 0 1,0 0 0,0 0 0,0-1 0,-1 1 0,1 0 0,0 0 0,0 0-1,0 0 1,0 0 0,0 0 0,0 0 0,0-1 0,0 1 0,0 0 0,0 0-1,0 0 1,0 0 0,0 0 0,0 0 0,0-1 0,0 1 0,0 0 0,-2-15-4455,2 5 911,-3-8-2348</inkml:trace>
  <inkml:trace contextRef="#ctx0" brushRef="#br0" timeOffset="1">0 88 7591,'0'0'14029,"55"16"-13004,-33-5-352,-1 2-417,4-3-192,-1-1-192,2 0-1057,-2-2-1153,-7-2-1954,-1-5-2883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22.117"/>
    </inkml:context>
    <inkml:brush xml:id="br0">
      <inkml:brushProperty name="width" value="0.025" units="cm"/>
      <inkml:brushProperty name="height" value="0.025" units="cm"/>
    </inkml:brush>
  </inkml:definitions>
  <inkml:trace contextRef="#ctx0" brushRef="#br0">75 107 6438,'0'0'3086,"6"-8"-796,2-1-1553,26-31 3363,-30 36-3082,-1-1 1,0 1-1,0-1 0,0 0 0,-1 0 0,0 0 1,3-8-1,-5 13-954,0 0 0,-1 0 0,1-1 0,0 1 0,0 0 0,0 0 1,0-1-1,-1 1 0,1 0 0,0 0 0,0 0 0,-1-1 0,1 1 0,0 0 0,-1 0 1,1 0-1,0 0 0,0 0 0,-1 0 0,1 0 0,0-1 0,-1 1 0,1 0 0,0 0 0,-1 0 1,1 0-1,0 0 0,0 0 0,-1 0 0,1 1 0,0-1 0,-1 0 0,1 0 0,0 0 1,-1 0-1,1 0 0,0 0 0,0 0 0,-1 1 0,1-1 0,0 0 0,-15 6-167,3 2 102,0 0 1,1 1-1,0 1 1,1 0-1,0 0 1,0 1 0,1 0-1,1 1 1,0 0-1,-10 20 1,18-31-2,1 0 1,-1 0-1,0-1 1,1 1-1,0 0 1,-1-1-1,1 1 1,-1 0-1,1-1 1,0 1-1,-1-1 1,1 1-1,0-1 1,0 1 0,-1-1-1,1 0 1,0 1-1,0-1 1,0 0-1,0 0 1,-1 1-1,1-1 1,0 0-1,0 0 1,0 0-1,0 0 1,0 0-1,0 0 1,-1 0-1,1-1 1,1 1 0,43 0 60,-36 0-71,-6 0 0,0 0 1,0 0-1,0 0 1,0 1 0,-1-1-1,1 1 1,0 0-1,0 0 1,0 0-1,-1 0 1,1 0 0,0 0-1,-1 1 1,1 0-1,-1-1 1,3 4 0,-3-4 20,-1 1 0,0-1 1,0 1-1,0 0 0,0 0 1,0-1-1,0 1 0,0 0 1,-1 0-1,1 0 1,-1 0-1,1 0 0,-1 0 1,0 0-1,0 0 0,0 0 1,0 0-1,0 3 0,-1-1 80,0 0-1,0-1 1,0 1-1,-1-1 0,1 1 1,-1-1-1,0 0 1,0 1-1,0-1 1,0 0-1,-1 0 0,1 0 1,-1-1-1,1 1 1,-1-1-1,0 1 0,0-1 1,0 0-1,-1 0 1,1 0-1,0 0 0,-1-1 1,1 0-1,-5 2 1,1-2 38,-1 0 1,1 0-1,-1-1 0,1 0 1,-12-1-1,18 1-271,0 0-1,0 0 1,-1-1-1,1 1 1,0 0 0,0-1-1,-1 1 1,1-1-1,0 1 1,0-1-1,0 1 1,0-1-1,0 0 1,0 0-1,0 1 1,-1-3-1,1 3-178,1-1-1,0 0 0,0 0 0,0 0 0,0 0 0,0 0 1,0 1-1,0-1 0,0 0 0,0 0 0,0 0 0,0 0 1,0 0-1,1 1 0,-1-1 0,0 0 0,1 0 0,-1 0 1,1 1-1,-1-1 0,1 0 0,-1 1 0,1-1 0,-1 0 1,1 1-1,-1-1 0,1 0 0,1 0 0,8-9-5324</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22.651"/>
    </inkml:context>
    <inkml:brush xml:id="br0">
      <inkml:brushProperty name="width" value="0.025" units="cm"/>
      <inkml:brushProperty name="height" value="0.025" units="cm"/>
    </inkml:brush>
  </inkml:definitions>
  <inkml:trace contextRef="#ctx0" brushRef="#br0">93 1 6150,'0'0'18620,"-4"10"-18369,-84 157-1121,88-188-20270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23.030"/>
    </inkml:context>
    <inkml:brush xml:id="br0">
      <inkml:brushProperty name="width" value="0.025" units="cm"/>
      <inkml:brushProperty name="height" value="0.025" units="cm"/>
    </inkml:brush>
  </inkml:definitions>
  <inkml:trace contextRef="#ctx0" brushRef="#br0">0 1 11275,'0'0'14285,"52"21"-13900,-36-13-225,2 0-128,-2-1-289,0 1-1760,-4-4-1635,-1-2-3811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23.991"/>
    </inkml:context>
    <inkml:brush xml:id="br0">
      <inkml:brushProperty name="width" value="0.025" units="cm"/>
      <inkml:brushProperty name="height" value="0.025" units="cm"/>
    </inkml:brush>
  </inkml:definitions>
  <inkml:trace contextRef="#ctx0" brushRef="#br0">1 37 10826,'0'0'14627,"3"-1"-14183,-2 0-425,-1 1 0,0 0 0,1 0 0,-1-1 0,1 1 0,-1 0 0,0 0 0,1-1 0,-1 1 0,1 0 0,-1 0 0,1 0 0,-1 0 0,1 0 0,-1 0 0,1-1 0,-1 1 0,0 0 0,1 0 0,-1 1 0,1-1 0,-1 0 0,1 0 0,-1 0 0,1 0 0,-1 0 0,1 0 0,-1 1 0,0-1 0,1 0 0,-1 0 0,1 1 0,-1-1 0,0 0 0,1 1 0,-1-1 0,0 0 0,1 1 0,-1-1 0,0 0 0,1 1 0,-1-1 0,0 1 0,0-1 0,0 0 0,1 1 0,-1-1 0,0 1 0,0-1 0,0 1 0,0 0 0,-3 35 1030,0-7 1131,8 46-1614,-17 150-588,12-220 65,1-27 68,1 0 0,8-31 0,3-32-113,-11-127-793,-4 208 534,-2 10 123,-3 9 29,6-6 93,0-1 0,1 1 0,0 0 0,0-1 0,1 1 0,0-1-1,0 1 1,4 11 0,-4-18 29,0 0-1,-1 0 1,1 0-1,0-1 1,0 1-1,0 0 1,1-1 0,-1 1-1,0 0 1,0-1-1,1 1 1,-1-1-1,1 0 1,0 0 0,-1 1-1,1-1 1,0 0-1,0 0 1,-1 0-1,1-1 1,0 1 0,0 0-1,0-1 1,0 1-1,0-1 1,0 0-1,0 0 1,0 0 0,0 0-1,0 0 1,0 0-1,0 0 1,0-1-1,0 1 1,0-1 0,0 1-1,0-1 1,0 0-1,0 1 1,0-1-1,-1 0 1,3-2 0,2 0 13,0-1 0,-1 0 0,1 0 0,-1-1 0,0 0 0,-1 0 0,1 0 1,-1 0-1,0-1 0,0 1 0,4-9 0,-2 3-25,0-1 1,0 0-1,-1 0 0,6-25 1,-24 104 8,2 1 1,-2 93 0,13-159-38,0 0 0,0 1 0,1-1 0,-1 1 0,0-1 0,1 0 0,0 1 0,-1-1 0,1 0 0,0 0 0,0 1 0,1-1 0,-1 0 0,0 0 0,1 0 0,-1 0 0,1 0 0,-1-1 0,1 1 0,3 2 0,19 3-8092,-19-7 1414</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24.858"/>
    </inkml:context>
    <inkml:brush xml:id="br0">
      <inkml:brushProperty name="width" value="0.025" units="cm"/>
      <inkml:brushProperty name="height" value="0.025" units="cm"/>
    </inkml:brush>
  </inkml:definitions>
  <inkml:trace contextRef="#ctx0" brushRef="#br0">1 184 15855,'0'0'8066,"10"-1"-7473,-4 1-519,5 0-2,0-1-1,-1 0 0,0-1 1,18-5-1,-26 7-50,1-1 0,-1 0 0,0 0 0,1 0-1,-1 0 1,0 0 0,0-1 0,0 1 0,0-1 0,0 1-1,0-1 1,0 0 0,-1 1 0,1-1 0,0 0 0,-1 0-1,0 0 1,1-1 0,-1 1 0,0 0 0,0 0 0,0-1-1,-1 1 1,1-1 0,0 1 0,-1-1 0,0 1 0,1-4 0,-1 6-23,0 0 0,0-1 1,0 1-1,0 0 0,-1 0 1,1-1-1,0 1 0,0 0 1,0 0-1,0 0 0,0-1 1,-1 1-1,1 0 0,0 0 1,0 0-1,0 0 0,0-1 1,-1 1-1,1 0 0,0 0 1,0 0-1,-1 0 1,1 0-1,0 0 0,0 0 1,0 0-1,-1-1 0,1 1 1,0 0-1,0 0 0,-1 0 1,1 0-1,0 0 0,0 0 1,-1 1-1,1-1 0,0 0 1,0 0-1,-1 0 0,1 0 1,0 0-1,0 0 0,0 0 1,-1 0-1,1 0 0,0 1 1,0-1-1,0 0 1,-1 0-1,1 0 0,0 0 1,0 1-1,0-1 0,0 0 1,0 0-1,-1 0 0,1 1 1,0-1-1,0 0 0,0 1 1,-12 11-75,9-7 135,1-1 0,0 1 0,0 0-1,0 0 1,1-1 0,0 1-1,-1 0 1,2 0 0,-1 1 0,1-1-1,0 0 1,0 7 0,1-11-19,-1 0 0,1-1 0,0 1 0,-1 0 1,1-1-1,0 1 0,-1-1 0,1 1 0,0-1 0,0 1 0,0-1 1,0 1-1,-1-1 0,1 0 0,0 1 0,0-1 0,0 0 1,0 0-1,0 0 0,0 0 0,0 0 0,0 0 0,0 0 1,0 0-1,-1 0 0,1 0 0,0 0 0,0-1 0,0 1 0,0 0 1,0-1-1,0 1 0,1-1 0,30-14 559,-8-6-519,-20 16-88,0 0 0,1 1 1,0-1-1,-1 1 0,2 1 1,-1-1-1,0 1 1,10-5-1,-13 54-633,-2-46 598,0 1 0,0 0 0,0-1 0,1 1 0,-1 0 0,0-1 0,0 1 0,0-1 0,1 1 0,-1 0 0,0-1 0,1 1 0,-1-1 0,1 1 0,-1-1 0,1 1 0,-1-1 0,1 1-1,-1-1 1,1 0 0,-1 1 0,1-1 0,-1 0 0,1 1 0,0-1 0,-1 0 0,1 0 0,-1 0 0,2 1 0,19-10-1293,19-30-2249,-33 31 1998,-7 7 1401,1 0 0,0 0 0,-1 0 0,1 1 0,0-1 0,0 0 0,-1 0 0,1 0 0,0 1 0,0-1 0,0 0 0,0 1 0,0-1 0,0 1 0,0-1 0,0 1 0,0 0 0,0-1 0,2 1 0,-5 19 1828,-2 6-701,-5 110 3518,8 2-3879,0-132-533,1 0-1,-1 0 1,0 0-1,-1 0 1,1 0-1,-1 0 1,-4 8-1,6-12 38,0 0 0,-1 0 0,1 0 0,-1 0 1,1 0-1,-1 0 0,1 0 0,-1 0 0,0 0 0,0 0 0,1 0 0,-1-1 0,0 1 0,0 0 1,0 0-1,0-1 0,0 1 0,0 0 0,0-1 0,0 1 0,0-1 0,0 0 0,-1 1 0,1-1 0,0 0 1,0 0-1,0 1 0,0-1 0,0 0 0,-1 0 0,1 0 0,0-1 0,0 1 0,0 0 0,0 0 0,-1-1 1,1 1-1,-1-1 0,1 0-37,0 0 1,-1-1-1,1 1 1,0-1 0,1 1-1,-1-1 1,0 1-1,0-1 1,1 0 0,-1 1-1,0-1 1,1 0-1,0 0 1,-1 1-1,1-1 1,0 0 0,0 0-1,0 1 1,0-1-1,0 0 1,1-1-1,6-40-79,2 19-66,2 0 0,0 1-1,2 1 1,0 0 0,29-36 0,-1-1 132,-33 48-23,0-1-1,0 1 1,-2-2 0,1 1-1,-2-1 1,1 0 0,-2 0-1,0 0 1,0-1 0,2-26-1,-6 39-10,0 0 1,0 0-1,0 0 0,0 0 0,0 0 0,0 1 0,0-1 1,0 0-1,0 0 0,-1 0 0,1 0 0,0 1 0,-1-1 0,1 0 1,-1 0-1,1 1 0,0-1 0,-1 0 0,0 1 0,1-1 1,-1 0-1,1 1 0,-1-1 0,0 1 0,0-1 0,1 1 0,-1-1 1,0 1-1,0 0 0,1-1 0,-1 1 0,0 0 0,0-1 0,0 1 1,0 0-1,1 0 0,-1 0 0,0 0 0,0 0 0,0 0 1,0 0-1,0 0 0,1 0 0,-1 1 0,0-1 0,0 0 0,0 0 1,0 1-1,1-1 0,-1 1 0,0-1 0,0 1 0,-2 0 5,-1 0-1,1 1 0,0 0 1,1-1-1,-1 1 0,0 0 1,0 0-1,1 0 0,-1 1 0,1-1 1,0 1-1,-4 4 0,3-1 17,1 1 1,0 0-1,0-1 0,1 1 0,-1 0 0,1 0 0,1-1 0,-1 1 1,1 0-1,1 0 0,-1 0 0,1 0 0,2 7 0,-2-10-54,0-1 1,0 1-1,0-1 0,0 0 1,1 1-1,-1-1 0,1 0 1,0 0-1,0 0 0,0 0 0,1 0 1,-1-1-1,1 1 0,-1-1 1,1 1-1,0-1 0,0 0 0,0 0 1,0 0-1,0-1 0,0 1 1,1-1-1,-1 1 0,0-1 1,1 0-1,4 0 0,20 0-3047,1-1-2638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32.443"/>
    </inkml:context>
    <inkml:brush xml:id="br0">
      <inkml:brushProperty name="width" value="0.025" units="cm"/>
      <inkml:brushProperty name="height" value="0.025" units="cm"/>
    </inkml:brush>
  </inkml:definitions>
  <inkml:trace contextRef="#ctx0" brushRef="#br0">0 87 609,'4'-22'6746,"-1"16"-5868,-1 1 1,1-1-1,0 1 1,1 0-1,0 0 1,4-5-1,9-12 6133,-16 36-826,2 57-5803,-33 190-1712,30-271-912,0 0 0,-1 0 0,0 0 0,-3-10 0,-3-7-5446</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32.980"/>
    </inkml:context>
    <inkml:brush xml:id="br0">
      <inkml:brushProperty name="width" value="0.025" units="cm"/>
      <inkml:brushProperty name="height" value="0.025" units="cm"/>
    </inkml:brush>
  </inkml:definitions>
  <inkml:trace contextRef="#ctx0" brushRef="#br0">0 251 10890,'0'0'16437,"10"-9"-15679,9-10-518,-2 0-1,0-1 0,-1 0 1,-1-2-1,17-31 0,7-36-41,-38 90-206,-1-1-1,0 0 1,1 0 0,-1 0 0,1 1-1,-1-1 1,1 0 0,-1 0 0,0 1-1,1-1 1,-1 0 0,0 1 0,1-1-1,-1 0 1,0 1 0,0-1 0,1 1-1,-1-1 1,0 1 0,0-1 0,1 0-1,-1 1 1,0-1 0,0 1 0,0-1-1,0 1 1,0-1 0,0 1 0,0-1-1,0 1 1,0-1 0,0 1 0,0-1-1,0 1 1,0-1 0,-1 1 0,6 27-2,-2 4 22,0-1 1,2 0-1,1 0 1,2 0-1,22 56 1,-29-85-68,0-1 1,0 1 0,0-1-1,0 0 1,0 1-1,0-1 1,0 0 0,1 0-1,-1 1 1,0-1 0,1 0-1,-1 0 1,1 0 0,-1-1-1,1 1 1,-1 0 0,1-1-1,3 2 1,19 0-5896,-13-2-179</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33.497"/>
    </inkml:context>
    <inkml:brush xml:id="br0">
      <inkml:brushProperty name="width" value="0.025" units="cm"/>
      <inkml:brushProperty name="height" value="0.025" units="cm"/>
    </inkml:brush>
  </inkml:definitions>
  <inkml:trace contextRef="#ctx0" brushRef="#br0">5 1 10570,'0'0'15284,"0"8"-14574,-1 70 584,-2-36-956,2 0 0,3 0 0,1 0 0,10 48 0,-13-89-300,0 0 1,0 0-1,0 0 0,0 0 1,0 0-1,0 0 0,1 0 0,-1-1 1,0 1-1,1 0 0,-1 0 1,0 0-1,1-1 0,-1 1 1,1 0-1,0 0 0,-1-1 1,1 1-1,0 0 0,-1-1 1,1 1-1,0-1 0,-1 1 1,1-1-1,0 1 0,1 0 1,-1-2 10,0 1 0,1-1 0,-1 1 1,0-1-1,-1 1 0,1-1 0,0 1 1,0-1-1,0 0 0,0 0 1,0 1-1,-1-1 0,1 0 0,0 0 1,0 0-1,-1 0 0,2-2 1,24-54 836,-25 53-897,36-101 228,22-54-12,-55 155-4077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1:16.312"/>
    </inkml:context>
    <inkml:brush xml:id="br0">
      <inkml:brushProperty name="width" value="0.025" units="cm"/>
      <inkml:brushProperty name="height" value="0.025" units="cm"/>
    </inkml:brush>
  </inkml:definitions>
  <inkml:trace contextRef="#ctx0" brushRef="#br0">6067 472 5125,'-217'-42'772,"2"-9"0,-269-102 1,324 100-455,-2 7 1,-3 7-1,-1 7 1,-1 8-1,-190-4 1,52 25-59,1 13 1,0 13-1,1 13 1,-316 81-1,451-72-234,2 7-1,3 7 0,-282 144 0,332-140 126,4 5 1,2 4-1,4 5 1,3 4-1,-163 173 0,219-203-136,2 1 0,3 2-1,2 1 1,2 3-1,3 0 1,3 2 0,2 2-1,3 0 1,3 1-1,2 1 1,3 1-1,4 1 1,1 0 0,-1 90-1,10-62-14,4 0 0,4 0 0,22 106 0,-14-129 0,4-2 0,3 0 0,2-1 0,58 113 0,-51-127 7,3-1 0,1-2 0,3-2 0,81 85 0,-56-75 18,3-3 1,142 95-1,-67-68 5,3-7-1,4-7 1,197 66 0,-38-37-4,4-14 0,3-13 0,3-14 0,2-14-1,1-14 1,488-17 0,-524-31 125,-1-12 0,-1-12 0,436-126 0,-533 112-61,-2-7 0,-3-8 1,-4-8-1,192-118 1,-260 130-30,-3-4 0,-3-4 0,-4-5-1,-3-4 1,-4-4 0,-4-4 0,101-142 0,-148 178 7,-3-2 0,-3-1-1,-2-2 1,-3-1 0,-3-1-1,33-130 1,-47 143-48,-3 0 0,-2 0 0,-2-1 0,-2 1-1,-3-1 1,-1 0 0,-3 1 0,-3-1 0,-25-93 0,8 75 24,-2 1 0,-3 1 1,-4 2-1,-2 1 0,-88-117 1,54 94-4,-5 3 1,-3 3 0,-112-89-1,121 114-211,-3 4-1,-1 3 1,-3 3 0,-2 3-1,-2 4 1,-2 3-1,-1 4 1,-1 4 0,-2 3-1,0 4 1,-128-15 0,85 26-807,-2 6 0,-141 12 0,0 22-1687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34.090"/>
    </inkml:context>
    <inkml:brush xml:id="br0">
      <inkml:brushProperty name="width" value="0.025" units="cm"/>
      <inkml:brushProperty name="height" value="0.025" units="cm"/>
    </inkml:brush>
  </inkml:definitions>
  <inkml:trace contextRef="#ctx0" brushRef="#br0">77 1 13677,'0'0'10613,"0"11"-9652,-2 27-285,-2 0 1,-13 51-1,8-47-673,1 0 1,-2 64-1,10-105-1039,0-17-3272,0 4 2160,-2 0 0,1 0 0,-2 0 0,-3-12 0,2 11 225,-6-26-5054</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34.498"/>
    </inkml:context>
    <inkml:brush xml:id="br0">
      <inkml:brushProperty name="width" value="0.025" units="cm"/>
      <inkml:brushProperty name="height" value="0.025" units="cm"/>
    </inkml:brush>
  </inkml:definitions>
  <inkml:trace contextRef="#ctx0" brushRef="#br0">1 89 8232,'0'0'10927,"0"-9"-8049,1 7-2789,-1-1 60,0 1 0,0-1 1,0 1-1,0-1 0,1 1 1,-1-1-1,1 1 0,0-1 1,0 1-1,0-1 1,0 1-1,0 0 0,0 0 1,1-1-1,-1 1 0,1 0 1,0 0-1,-1 1 0,1-1 1,0 0-1,0 0 1,0 1-1,0-1 0,0 1 1,1 0-1,-1 0 0,0-1 1,1 1-1,3-1 0,9-2 252,0 1 0,1 0 0,30-2-1,-39 4-397,0 1 0,-1 0 0,1 0 0,0 1 0,-1 0 0,1 0 0,0 0 0,-1 1 0,1 0 0,-1 1 0,11 4 0,-15-5 22,0 0 0,0-1 0,0 1 0,0 0 0,0 0 0,-1 0 0,1 0 0,-1 0 0,1 1-1,-1-1 1,0 0 0,0 1 0,0-1 0,0 1 0,0-1 0,-1 1 0,1-1 0,-1 1 0,1 0 0,-1-1-1,0 1 1,0 0 0,0-1 0,0 1 0,-1-1 0,1 1 0,-1 0 0,0-1 0,0 1 0,-1 3 0,0-1 92,-1 1 0,0-1 0,0 0 0,0 0 0,0 0 1,-1 0-1,0 0 0,0-1 0,0 0 0,0 0 1,-1 0-1,-8 5 0,5-4-51,-1 0 1,0-1-1,0-1 1,0 0-1,-14 4 0,-9-4-2829,32-10-5362,3-1 213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34.840"/>
    </inkml:context>
    <inkml:brush xml:id="br0">
      <inkml:brushProperty name="width" value="0.025" units="cm"/>
      <inkml:brushProperty name="height" value="0.025" units="cm"/>
    </inkml:brush>
  </inkml:definitions>
  <inkml:trace contextRef="#ctx0" brushRef="#br0">9 1 17617,'0'0'10853,"4"8"-10704,0 6-120,-1 1 0,0-1 0,0 1 1,-2-1-1,0 1 0,0 0 0,-2 0 0,0 0 0,0-1 0,-5 16 0,5-23-425,-6 31 654,-5 64 1,13-73-4427,2-1-3993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36.167"/>
    </inkml:context>
    <inkml:brush xml:id="br0">
      <inkml:brushProperty name="width" value="0.025" units="cm"/>
      <inkml:brushProperty name="height" value="0.025" units="cm"/>
    </inkml:brush>
  </inkml:definitions>
  <inkml:trace contextRef="#ctx0" brushRef="#br0">24 0 4068,'0'0'14371,"0"11"-13207,0 210 2204,0-66-4153,-1-162-1220,-1-1-1,1 1 1,-1 0-1,-6-13 1,7 17 1073,-8-18-5747</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36.589"/>
    </inkml:context>
    <inkml:brush xml:id="br0">
      <inkml:brushProperty name="width" value="0.025" units="cm"/>
      <inkml:brushProperty name="height" value="0.025" units="cm"/>
    </inkml:brush>
  </inkml:definitions>
  <inkml:trace contextRef="#ctx0" brushRef="#br0">0 247 6502,'0'0'14003,"0"1"-13951,1-1 0,-1 0 0,0 1 0,0-1 0,0 0 0,0 0 0,1 1 0,-1-1 0,0 0 0,0 0 0,1 1 0,-1-1 0,0 0 0,0 0 0,1 0-1,-1 0 1,0 1 0,1-1 0,-1 0 0,0 0 0,1 0 0,-1 0 0,0 0 0,1 0 0,-1 0 0,0 0 0,1 0 0,-1 0 0,0 0 0,1 0 0,-1 0 0,0 0 0,1 0 0,-1 0 0,0 0 0,0 0 0,1-1 0,-1 1 0,0 0 0,1 0 0,-1-1 0,8-6 206,-1 0 0,0-1-1,0 0 1,-1-1 0,0 1-1,0-1 1,-1 0 0,7-17 0,-4 10-122,58-123 286,-66 138-424,1 1 0,-1 0 0,0-1 0,1 1 1,-1 0-1,1 0 0,-1-1 0,1 1 0,-1 0 1,1 0-1,-1 0 0,1-1 0,-1 1 1,1 0-1,-1 0 0,1 0 0,0 0 0,-1 0 1,1 0-1,-1 0 0,1 0 0,-1 0 1,1 1-1,-1-1 0,1 0 0,-1 0 0,1 0 1,-1 1-1,1-1 0,-1 0 0,1 0 0,-1 1 1,1-1-1,-1 1 0,0-1 0,1 0 1,-1 1-1,0-1 0,1 1 0,-1-1 0,0 0 1,1 1-1,-1-1 0,0 1 0,0-1 0,0 1 1,1 0-1,20 30-103,-18-27 98,30 50-539,-22-34-420,1-1 0,1 0 0,1 0 0,0-1 0,21 19 0,-19-26-6785</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43.039"/>
    </inkml:context>
    <inkml:brush xml:id="br0">
      <inkml:brushProperty name="width" value="0.025" units="cm"/>
      <inkml:brushProperty name="height" value="0.025" units="cm"/>
    </inkml:brush>
  </inkml:definitions>
  <inkml:trace contextRef="#ctx0" brushRef="#br0">79 1 993,'0'0'20766,"-6"10"-20061,2-1-588,-1 0 0,2 0 0,-1 1 0,1 0-1,0 0 1,1 0 0,1 0 0,-1 0 0,1 13 0,1 108-1868,0-130 1581,-1-1 0,1 1 0,0-1 0,0 1 0,-1 0 0,1-1 0,-1 1-1,1-1 1,0 1 0,-1-1 0,1 1 0,-1-1 0,1 1 0,-1-1 0,0 1 0,1-1 0,-1 0 0,1 1 0,-1-1 0,0 0 0,1 0-1,-1 1 1,0-1 0,1 0 0,-1 0 0,0 0 0,1 0 0,-1 0 0,0 0 0,1 0 0,-1 0 0,0 0 0,0 0 0,1 0-1,-1 0 1,0-1 0,0 1 0,-4 0-1065,-13 0-3884</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43.489"/>
    </inkml:context>
    <inkml:brush xml:id="br0">
      <inkml:brushProperty name="width" value="0.025" units="cm"/>
      <inkml:brushProperty name="height" value="0.025" units="cm"/>
    </inkml:brush>
  </inkml:definitions>
  <inkml:trace contextRef="#ctx0" brushRef="#br0">0 101 9673,'0'0'3032,"3"-8"-240,-1 2-2471,1 1-1,0 0 0,0 0 1,0 0-1,1 0 0,0 0 0,0 1 1,0-1-1,0 1 0,1 0 1,-1 1-1,1-1 0,0 1 1,0 0-1,1 0 0,-1 0 0,1 1 1,-1 0-1,1 0 0,0 0 1,9-1-1,1 0 12,0 0-1,0 1 1,0 1 0,24 1-1,-34 0-316,1 0 0,0 1 0,0 0 0,-1 0 0,1 1 0,0 0 0,-1 0 0,0 1 0,1 0 0,-1 0 0,0 0-1,9 8 1,-13-10-13,-1 0-1,0 0 0,0 0 1,0 0-1,0 0 0,0 0 1,0 0-1,0 1 0,-1-1 1,1 0-1,0 1 1,-1-1-1,1 0 0,-1 1 1,1-1-1,-1 1 0,0-1 1,1 1-1,-1-1 0,0 1 1,0-1-1,0 1 0,0-1 1,-1 1-1,1-1 0,0 1 1,0-1-1,-1 0 0,1 1 1,-1-1-1,0 1 0,1-1 1,-1 0-1,0 1 0,0-1 1,0 0-1,0 0 0,0 0 1,0 0-1,0 0 0,-2 2 1,-3 3 65,-1 0 0,-1-1 0,1 0 0,-1 0 0,-11 5 1,19-9-58,38 14-1318,-34-12 1316,0 0 0,-1 1 0,1-1 0,-1 1 0,1 0 0,-1 0 0,0 1 0,-1-1 0,1 1 0,-1-1 0,0 1 0,0 0 0,0 0 0,-1 0 0,1 0 0,-1 0 0,0 0 0,-1 0 0,1 0 0,-1 1 0,0-1 0,-1 0 0,1 0 0,-1 0 0,0 0 0,0 0 0,-1 0 1,1 0-1,-1 0 0,0 0 0,0 0 0,-1-1 0,1 1 0,-1-1 0,0 0 0,-1 0 0,-4 5 0,2-4 284,0-1 0,-1 0 0,1 0 1,-1-1-1,0 0 0,0 0 1,0 0-1,0-1 0,-1 0 1,1-1-1,-1 1 0,1-1 1,-1-1-1,-7 0 0,12 1-339,0-1-1,0 0 0,0-1 1,0 1-1,0 0 0,0-1 1,0 0-1,0 0 0,1 0 1,-1 0-1,0 0 0,0 0 1,1-1-1,-1 1 0,1-1 1,0 0-1,-1 1 0,1-1 1,0 0-1,0-1 0,0 1 1,0 0-1,0-1 0,1 1 1,-1-1-1,1 1 0,-1-1 1,1 1-1,0-1 0,0 0 1,1 0-1,-1 0 0,0 0 1,1 0-1,0 0 0,-1-5 1,2 6-249,-1 1 1,1-1-1,-1 1 1,1-1-1,-1 1 0,1 0 1,0-1-1,0 1 1,0 0-1,0 0 1,0 0-1,0-1 1,0 1-1,0 0 0,0 0 1,0 0-1,1 1 1,-1-1-1,0 0 1,1 0-1,-1 1 1,3-2-1,40-13-6474,-31 11 4221,12-6-2437</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43.861"/>
    </inkml:context>
    <inkml:brush xml:id="br0">
      <inkml:brushProperty name="width" value="0.025" units="cm"/>
      <inkml:brushProperty name="height" value="0.025" units="cm"/>
    </inkml:brush>
  </inkml:definitions>
  <inkml:trace contextRef="#ctx0" brushRef="#br0">4 0 5509,'0'0'19832,"1"11"-18593,1 21-885,-1-1 0,-4 44 0,2-69-455,-2 46-57,6-20-3592,-2-32 3589,-1 0 0,0 0-1,0 1 1,0-1 0,1 0 0,-1 0-1,0 0 1,0 0 0,1 1 0,-1-1-1,0 0 1,1 0 0,-1 0 0,0 0 0,0 0-1,1 0 1,-1 0 0,0 0 0,1 0-1,-1 0 1,0 0 0,1 0 0,-1 0-1,0 0 1,0 0 0,1 0 0,-1 0-1,0 0 1,1 0 0,-1 0 0,0 0 0,0-1-1,1 1 1,-1 0 0,0 0 0,0 0-1,1-1 1,-1 1 0,0 0 0,0 0-1,0 0 1,1-1 0,-1 1 0,0 0-1,0-1 1,0 1 0,0 0 0,0 0 0,1-1-1,-1 1 1,0 0 0,0-1 0,0 1-1,0 0 1,0 0 0,0-1 0,0 1-1,0 0 1,0-1 0,0 1 0,0 0-1,0-1 1,-1 1 0,5-18-7035</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44.204"/>
    </inkml:context>
    <inkml:brush xml:id="br0">
      <inkml:brushProperty name="width" value="0.025" units="cm"/>
      <inkml:brushProperty name="height" value="0.025" units="cm"/>
    </inkml:brush>
  </inkml:definitions>
  <inkml:trace contextRef="#ctx0" brushRef="#br0">54 1 10890,'0'0'9764,"0"9"-7538,3 111 2202,-3-33-5380,-22-88-8652,6-7 4319,-3-5-577</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44.560"/>
    </inkml:context>
    <inkml:brush xml:id="br0">
      <inkml:brushProperty name="width" value="0.025" units="cm"/>
      <inkml:brushProperty name="height" value="0.025" units="cm"/>
    </inkml:brush>
  </inkml:definitions>
  <inkml:trace contextRef="#ctx0" brushRef="#br0">7 157 1441,'0'0'6609,"-1"-9"-3352,1 9-3250,-2-4 336,1 1-1,0-1 0,1 0 1,-1 1-1,1-1 1,-1 0-1,1 0 0,0 0 1,0 1-1,1-1 1,-1 0-1,1 0 0,0 1 1,0-1-1,0 0 1,1 1-1,-1-1 0,1 1 1,0 0-1,0-1 0,0 1 1,0 0-1,0 0 1,1 0-1,3-3 0,3-1-94,0 1-1,0 1 0,0-1 0,1 1 0,0 1 0,0 0 0,0 0 0,0 1 0,1 1 0,-1 0 0,1 0 0,0 1 0,-1 0 0,1 0 0,0 2 0,-1-1 0,21 5 0,-28-4-217,0 0 0,0 0 0,0 0 0,0 1 0,-1-1 0,1 1 0,0 0-1,-1 0 1,1 0 0,-1 0 0,0 1 0,0-1 0,0 0 0,0 1 0,0 0 0,0-1 0,-1 1-1,1 0 1,-1 0 0,0 0 0,0 0 0,0 0 0,0 0 0,-1 0 0,1 0 0,-1 0 0,1 0-1,-1 0 1,0 1 0,-1-1 0,1 0 0,0 0 0,-1 0 0,0 0 0,0 0 0,0 0-1,0 0 1,0 0 0,0 0 0,-1 0 0,1 0 0,-1-1 0,0 1 0,0-1 0,0 1 0,0-1-1,0 0 1,-1 0 0,-4 4 0,2-3 14,0-1 0,-1 1 0,1-1 1,-1 0-1,1 0 0,-1-1 0,0 0 0,0 0 0,-7 1 0,-15-2-2503,27-4-3698,6-4-1448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0:01.305"/>
    </inkml:context>
    <inkml:brush xml:id="br0">
      <inkml:brushProperty name="width" value="0.025" units="cm"/>
      <inkml:brushProperty name="height" value="0.025" units="cm"/>
    </inkml:brush>
  </inkml:definitions>
  <inkml:trace contextRef="#ctx0" brushRef="#br0">7316 392 12844,'-80'-49'-140,"-1"4"0,-2 4 1,-2 3-1,-171-51 0,85 51-909,-2 9 0,-202-9-1,-354 19 1153,358 15 801,331 4-791,-813-2 1669,615 18-1592,-417 83 0,-218 127-164,629-152 185,-283 128 1,438-161-86,2 4 1,2 3-1,2 5 0,3 3 1,2 3-1,-95 95 1,98-73-70,4 4 0,3 2 0,5 4 0,3 2 0,-53 115 0,43-58-424,7 4 1,-76 279-1,113-324 282,4 0 0,-9 138-1,27-179 113,3 0-1,3 0 1,3 0 0,25 127-1,-1-84 129,6-2 0,84 186-1,-48-155-28,131 196-1,-141-248 6,3-3-1,3-3 1,4-3 0,4-3-1,3-3 1,3-4-1,3-3 1,2-4-1,4-4 1,144 71-1,-100-73-92,1-5 0,3-6-1,214 40 1,440 21 473,-401-75-439,687-36 1,-792-25-23,-1-12 0,-3-13 1,-3-12-1,-2-12 0,-4-12 1,406-197-1,-432 162 50,423-291 0,-477 274 77,-7-8 0,238-250 0,-345 316 84,-4-3-1,-5-3 0,-3-3 1,70-130-1,-105 161-143,-3-1 0,-2-1 0,-4-1 0,-2-2 0,-3 0 0,-3-1 0,-3 0 0,3-89-1,-15 77-16,-4 0-1,-3 0 1,-3 1-1,-4 0 1,-4 1-1,-3 0 1,-3 2-1,-4 1 0,-3 1 1,-43-73-1,17 47-5,-5 2 0,-3 4 0,-5 2 0,-4 4 0,-4 2 0,-127-108-1,110 118-165,-3 4 0,-3 4-1,-3 5 1,-2 4-1,-3 5 1,-3 5-1,-2 5 1,-1 5-1,-2 5 1,-1 5-1,-2 5 1,-1 5 0,-171-5-1,99 21-1108,0 9 0,1 8 0,-223 44 0,68 13-2567,0 7-2199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44.951"/>
    </inkml:context>
    <inkml:brush xml:id="br0">
      <inkml:brushProperty name="width" value="0.025" units="cm"/>
      <inkml:brushProperty name="height" value="0.025" units="cm"/>
    </inkml:brush>
  </inkml:definitions>
  <inkml:trace contextRef="#ctx0" brushRef="#br0">0 39 11211,'0'0'16719,"57"-21"-16687,-37 17-128,0 2-1153,-4-1-993,1-1-1281,-6 0-3108</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45.277"/>
    </inkml:context>
    <inkml:brush xml:id="br0">
      <inkml:brushProperty name="width" value="0.025" units="cm"/>
      <inkml:brushProperty name="height" value="0.025" units="cm"/>
    </inkml:brush>
  </inkml:definitions>
  <inkml:trace contextRef="#ctx0" brushRef="#br0">0 1 14510,'0'0'9513,"15"64"-9513,-10-42-64,-5-1-513,5 0-416,-5-1-224,4-5-513,-4-6-416,0-5-1537</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3:45.605"/>
    </inkml:context>
    <inkml:brush xml:id="br0">
      <inkml:brushProperty name="width" value="0.025" units="cm"/>
      <inkml:brushProperty name="height" value="0.025" units="cm"/>
    </inkml:brush>
  </inkml:definitions>
  <inkml:trace contextRef="#ctx0" brushRef="#br0">0 21 13421,'0'0'7292,"13"-4"-5952,4 0-992,0 0 0,1 0 0,-1 2 0,1 0 0,0 1 1,0 1-1,34 4 0,-46-3-312,-1 0 0,1 1 1,0-1-1,-1 1 0,1 0 1,-1 1-1,1-1 0,-1 1 1,0 0-1,0 1 0,0-1 1,8 8-1,-10-7-27,0 0 0,-1-1 0,0 1 0,1 0 0,-2 0 0,1 1 0,0-1 0,-1 0 0,0 0 0,1 1 0,-2-1 1,1 1-1,-1-1 0,1 1 0,-1-1 0,0 1 0,-1-1 0,1 1 0,-3 7 0,2-6 118,-1 0 0,-1 0 0,1 0 0,-1 0-1,0 0 1,0 0 0,-1-1 0,0 1 0,0-1 0,0 0 0,0 0 0,-1-1 0,0 1 0,0-1 0,0 0 0,-1 0 0,1-1 0,-1 1-1,-11 3 1,4-1 51,-1 0 0,0-1 0,0-1 0,0-1-1,0 0 1,-1-1 0,-26 2 0,40-4-263,-26-4-683,18-3-2413,7-8-5224,3 7-2554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08.883"/>
    </inkml:context>
    <inkml:brush xml:id="br0">
      <inkml:brushProperty name="width" value="0.025" units="cm"/>
      <inkml:brushProperty name="height" value="0.025" units="cm"/>
    </inkml:brush>
  </inkml:definitions>
  <inkml:trace contextRef="#ctx0" brushRef="#br0">0 86 5285,'0'0'320,"5"-11"4079,2-8-2471,10-26 2364,-12 35 4654,-6 125-8626,-1-8-677,16 154-1,-10-253-4161,-3-21 1,-3-12-1323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09.261"/>
    </inkml:context>
    <inkml:brush xml:id="br0">
      <inkml:brushProperty name="width" value="0.025" units="cm"/>
      <inkml:brushProperty name="height" value="0.025" units="cm"/>
    </inkml:brush>
  </inkml:definitions>
  <inkml:trace contextRef="#ctx0" brushRef="#br0">1 56 13453,'0'0'11499,"58"-14"-11083,-27 6-320,3-1-32,9 0-32,-1-1 0,1 6-32,-2 2-224,-1 2-1185,-8 2-898,-9 9-1088,-10 1-3235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09.588"/>
    </inkml:context>
    <inkml:brush xml:id="br0">
      <inkml:brushProperty name="width" value="0.025" units="cm"/>
      <inkml:brushProperty name="height" value="0.025" units="cm"/>
    </inkml:brush>
  </inkml:definitions>
  <inkml:trace contextRef="#ctx0" brushRef="#br0">0 28 13453,'0'0'11819,"68"32"-11211,-28-42-447,10-2-161,1 0-737,-1 2-2018,0 1-1761,-9 3-3171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09.996"/>
    </inkml:context>
    <inkml:brush xml:id="br0">
      <inkml:brushProperty name="width" value="0.025" units="cm"/>
      <inkml:brushProperty name="height" value="0.025" units="cm"/>
    </inkml:brush>
  </inkml:definitions>
  <inkml:trace contextRef="#ctx0" brushRef="#br0">84 29 13741,'0'0'4799,"-8"4"-3534,3-2-1173,0 0 0,1 1-1,-1-1 1,1 1 0,-1 0-1,1 1 1,0-1 0,0 1-1,1 0 1,-1 0-1,1 0 1,0 0 0,0 0-1,0 1 1,1-1 0,-1 1-1,1 0 1,0 0 0,0 0-1,1 0 1,0 0 0,0 0-1,-1 9 1,2-11-57,-1-1 0,1 1 0,0-1-1,0 1 1,0-1 0,1 1 0,-1-1 0,1 1 0,-1-1 0,1 1 0,0-1 0,0 1 0,0-1 0,0 0 0,0 0 0,0 0-1,1 1 1,-1-1 0,1 0 0,0-1 0,-1 1 0,5 3 0,-3-3 12,0-1 1,-1 0-1,1 0 1,0 0-1,0 0 0,0 0 1,0-1-1,1 1 0,-1-1 1,0 0-1,0 0 1,0 0-1,0 0 0,0-1 1,0 1-1,0-1 1,0 0-1,0 0 0,6-2 1,-3 0 24,0 0 1,0 0 0,0-1 0,-1 0-1,1 0 1,-1 0 0,0 0-1,0-1 1,-1 0 0,1 0-1,-1 0 1,0-1 0,0 0-1,-1 1 1,5-10 0,-2 1 201,-1 0 0,0-1 0,-1 1 0,0-1 1,3-26-1,-42 167-322,33-113-53,-1-4-27,1 0 1,1 1 0,-1-1 0,2 0 0,-1 0 0,1 1-1,1-1 1,-1 0 0,2 1 0,3 14 0,-4-23-24,-1 0 1,1 1 0,0-1 0,0 0 0,-1 0-1,1 0 1,0 0 0,0 0 0,0 0 0,1 0-1,-1 0 1,0 0 0,0-1 0,0 1 0,1 0 0,-1-1-1,0 1 1,1-1 0,-1 1 0,0-1 0,1 0-1,-1 1 1,1-1 0,-1 0 0,0 0 0,1 0-1,-1 0 1,1 0 0,-1-1 0,0 1 0,1 0-1,-1-1 1,0 1 0,1 0 0,-1-1 0,0 0-1,1 1 1,-1-1 0,0 0 0,0 0 0,0 0-1,0 1 1,0-1 0,2-2 0,3-2-792,-1 0 0,1 0-1,-1 0 1,0-1 0,-1 0 0,1 0 0,4-8-1,9-29-7822</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0.320"/>
    </inkml:context>
    <inkml:brush xml:id="br0">
      <inkml:brushProperty name="width" value="0.025" units="cm"/>
      <inkml:brushProperty name="height" value="0.025" units="cm"/>
    </inkml:brush>
  </inkml:definitions>
  <inkml:trace contextRef="#ctx0" brushRef="#br0">24 30 5285,'0'0'11387,"-1"10"-9599,-8 68 84,3-26-400,-1 77 1,7-114-1564,1 0 1,0 1 0,2-1-1,0 0 1,0 0 0,1-1-1,1 1 1,0-1 0,14 25-1,-18-37 19,0 0 0,0-1 0,0 1 0,0 0 0,0 0 0,1-1 0,-1 1 0,1-1 0,-1 1-1,1-1 1,-1 0 0,1 1 0,0-1 0,0 0 0,-1 0 0,1 0 0,0-1 0,0 1 0,0 0 0,0-1 0,0 1 0,4 0 0,-3-2 71,-1 1 0,0-1 0,-1 0 0,1 1 0,0-1 0,0 0 0,0 0 0,0 0 0,-1 0 0,1-1 0,0 1 0,-1 0 0,1-1 0,-1 1 0,0-1 0,1 0 0,-1 1 0,0-1 0,0 0 0,0 0 0,0 1 0,0-1 0,0-2 0,14-37-73,-3-1 1,-1 0 0,-2-1 0,7-84 0,-3 22 124,-8 71-38,-1 0 2115,-2 64-634,-5 93-518,1 71 1108,4-166-1992,0 0-1,2 0 1,2 0-1,14 47 1,-18-69-352,10 22-829,2-16-3904,-6-12-1557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0.771"/>
    </inkml:context>
    <inkml:brush xml:id="br0">
      <inkml:brushProperty name="width" value="0.025" units="cm"/>
      <inkml:brushProperty name="height" value="0.025" units="cm"/>
    </inkml:brush>
  </inkml:definitions>
  <inkml:trace contextRef="#ctx0" brushRef="#br0">107 51 6086,'0'0'15150,"1"-8"-13084,5-35 785,-25 58-1122,6-3-1745,2 0 0,0 1 0,0 1 0,1 0 0,0 0 0,2 1 0,-11 22 0,19-36 10,-1 0-1,1 0 1,0-1 0,0 1-1,-1 0 1,1 0-1,0-1 1,0 1 0,0 0-1,0 0 1,0 0-1,0-1 1,0 1 0,0 0-1,1 0 1,-1-1-1,0 1 1,0 0 0,1 0-1,-1-1 1,0 1-1,1 0 1,-1-1 0,1 1-1,-1 0 1,1-1-1,-1 1 1,1 0 0,26 8-315,41-12-241,-56 2 525,23-3 16,-24 1 1,-1 2 0,1-1-1,0 1 1,0 1 0,0 0-1,0 1 1,0 0 0,0 0-1,14 5 1,-23-6 27,0 1 1,-1 0-1,1 0 0,0 0 1,-1 0-1,1 0 0,-1 0 1,1 0-1,-1 1 0,1-1 0,-1 0 1,0 1-1,1-1 0,-1 1 1,0-1-1,0 1 0,0 0 1,-1 0-1,1-1 0,0 1 1,0 0-1,-1 0 0,0 0 0,1 0 1,-1 0-1,0-1 0,0 1 1,0 0-1,0 0 0,0 0 1,0 0-1,0 0 0,-1 0 1,0 3-1,-1-1 150,1 0 0,-1-1 0,0 1 0,0-1 0,0 1 0,0-1 0,-1 0 0,1 0 0,-1 0 0,0 0 0,0-1 0,0 1 0,0-1 0,0 0 0,-1 0 0,-4 3 0,-4-1 25,1 1-1,-1-2 1,0 0-1,0 0 1,-1-1-1,1-1 1,0 0-1,-1 0 1,1-1-1,-21-3 1,34 3-249,-1 0-1,0 0 1,0-1-1,0 1 1,0 0-1,0 0 1,0 0-1,0 0 1,1 0-1,-1 0 1,0-1-1,0 1 1,0 0-1,0 0 1,0 0-1,0 0 1,0 0-1,0-1 1,0 1 0,0 0-1,0 0 1,0 0-1,0 0 1,0-1-1,0 1 1,0 0-1,0 0 1,0 0-1,0 0 1,0 0-1,0-1 1,0 1-1,0 0 1,0 0-1,-1 0 1,1 0 0,0 0-1,0 0 1,0-1-1,0 1 1,0 0-1,0 0 1,0 0-1,-1 0 1,1 0-1,0 0 1,0 0-1,0 0 1,0 0-1,0 0 1,0-1-1,-1 1 1,1 0-1,0 0 1,0 0 0,0 0-1,0 0 1,-1 0-1,1 0 1,0 0-1,0 0 1,13-5-6802,-13 5 6545,17-6-9077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1.819"/>
    </inkml:context>
    <inkml:brush xml:id="br0">
      <inkml:brushProperty name="width" value="0.025" units="cm"/>
      <inkml:brushProperty name="height" value="0.025" units="cm"/>
    </inkml:brush>
  </inkml:definitions>
  <inkml:trace contextRef="#ctx0" brushRef="#br0">109 49 11050,'0'0'2835,"6"-9"-107,18-23-326,-14 25 638,-8 15-2062,-5 19-836,2-26 28,-9 36 337,-2 0 0,-2-2 0,-1 1 0,-37 61 1,9-16-1032,57-114-6145,17-58-1,-20 56 2371,3-11-3068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8:37.635"/>
    </inkml:context>
    <inkml:brush xml:id="br0">
      <inkml:brushProperty name="width" value="0.025" units="cm"/>
      <inkml:brushProperty name="height" value="0.025" units="cm"/>
    </inkml:brush>
  </inkml:definitions>
  <inkml:trace contextRef="#ctx0" brushRef="#br0">1740 437 10410,'-9'-10'833,"-149"-158"475,152 162-1369,0 1 0,0 1 0,-1-1 0,1 1 0,-1 0 1,0 1-1,0-1 0,0 1 0,-1 1 0,1 0 0,-11-3 1,-8 1-455,-54-1 0,-4-2 102,-12-10 511,34 5 319,-1 3 1,-81-2-1,100 13-379,0 1-1,0 3 1,0 1-1,1 3 1,-57 19-1,38-6 80,1 2 1,-111 65-1,145-73-105,1 0-1,0 2 1,2 1-1,0 0 1,-27 32-1,37-35 5,1 1 0,0 0 0,1 1 0,2 1 0,0-1 0,0 2 0,2-1 0,-8 31 1,7-12-40,2 1 1,1 0-1,3 0 1,1 1 0,1-1-1,3 1 1,1-1 0,2 0-1,2 0 1,2 0 0,1-1-1,2 0 1,2-1 0,1-1-1,2 0 1,1-1 0,27 38-1,-21-38 26,2 0 1,1-2-1,1 0 0,3-3 0,0 0 0,2-2 0,1-1 0,1-2 0,1-1 0,2-2 1,0-2-1,1-1 0,1-3 0,1 0 0,73 17 0,-36-19 18,0-3 0,1-4 1,1-4-1,143-9 0,-126-5-8,0-4 1,-2-5 0,144-46-1,-199 51-12,-1-1 0,0-2 0,-2-2 0,0-1 0,-1-2-1,-1-1 1,55-49 0,-72 56 27,-1-2 0,-1 0-1,0-1 1,-2 0-1,0-1 1,-1-1 0,-1 0-1,-1 0 1,-1-1 0,-1-1-1,-1 0 1,-1 0 0,-1-1-1,5-42 1,-9 38 255,-1 1-1,-2 0 1,0 0-1,-2 0 1,-1 0-1,-1 0 1,-17-49 0,-1 18 120,-2 1 0,-44-73 0,-174-304 312,240 428-706,-16-32 134,-3 0 0,-1 2 0,-44-55 0,61 83-164,-1 1 1,1 0-1,-2 0 1,1 0-1,-1 1 1,0 0-1,0 1 0,0 0 1,-1 0-1,0 1 1,0 0-1,0 0 1,-1 1-1,1 0 0,-1 1 1,0 0-1,0 0 1,1 1-1,-1 1 1,0-1-1,-18 3 0,2 5-637,1 0 0,0 2-1,0 1 1,1 0-1,0 2 1,1 1-1,-26 19 1,-32 17-2280,-50 20-2395</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2.195"/>
    </inkml:context>
    <inkml:brush xml:id="br0">
      <inkml:brushProperty name="width" value="0.025" units="cm"/>
      <inkml:brushProperty name="height" value="0.025" units="cm"/>
    </inkml:brush>
  </inkml:definitions>
  <inkml:trace contextRef="#ctx0" brushRef="#br0">126 29 2274,'-1'0'159,"1"0"-1,-1 0 1,1 0 0,-1 0-1,1 0 1,-1 0 0,1 0-1,-1 0 1,0 0 0,1 0-1,-1 0 1,1-1 0,-1 1-1,1 0 1,-1 0-1,1 0 1,-1-1 0,1 1-1,-1 0 1,1-1 0,-1 1-1,1 0 1,0-1 0,-1 1-1,1 0 1,0-1 0,-1 1-1,1-1 1,0 1-1,-1-1 1,1 1 0,0-1-1,0 1 1,-1-1 0,1 1-1,0-1 1,0 1 0,0-1-1,0 1 1,0-1 0,0 0-1,0 1 1,0-1-1,0 1 1,0-2 0,9-10 5916,-9 12-5956,1 0 0,-1 0 1,1 0-1,-1 0 0,1-1 0,-1 1 1,1 0-1,-1 0 0,0 1 0,1-1 1,-1 0-1,1 0 0,-1 0 0,1 0 1,-1 0-1,0 0 0,1 1 0,-1-1 1,1 0-1,-1 0 0,0 1 0,1-1 1,-1 0-1,0 0 0,1 1 0,-1-1 1,0 0-1,1 1 0,-1-1 0,0 0 1,0 1-1,0-1 0,1 1 0,-1-1 1,0 0-1,0 1 0,11 21 1101,-8-17-686,43 96 2153,-39-81-2688,0-1 0,2 0 1,0-1-1,1 0 0,1-1 0,0 1 1,1-2-1,1 0 0,28 26 1,-31-32-1377,-20-8-11137</inkml:trace>
  <inkml:trace contextRef="#ctx0" brushRef="#br0" timeOffset="1">1 355 13485,'0'0'6342,"53"4"-4164,-19-8-128,4-2-513,1-3-864,6 1-513,-6 1-128,0 2-160,-5 0-1345,-5 1-1891,-6-3-3458</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2.571"/>
    </inkml:context>
    <inkml:brush xml:id="br0">
      <inkml:brushProperty name="width" value="0.025" units="cm"/>
      <inkml:brushProperty name="height" value="0.025" units="cm"/>
    </inkml:brush>
  </inkml:definitions>
  <inkml:trace contextRef="#ctx0" brushRef="#br0">1 1 16560,'0'0'3304,"0"10"-2161,2 15-815,0-1 1,2 1 0,1 0 0,1-1 0,1 0 0,2 0 0,0-1 0,1 0 0,1 0 0,1-2 0,1 1 0,19 22 0,-31-42-258,1 0 0,-1 0 0,1 0 1,0 0-1,0-1 0,-1 1 1,1-1-1,0 1 0,1-1 1,-1 0-1,0 1 0,0-1 1,1 0-1,-1-1 0,0 1 0,1 0 1,-1-1-1,1 1 0,-1-1 1,1 0-1,2 0 0,-3 0 18,1-1 0,-1 0 0,0 0 0,1 0 0,-1 0-1,0 0 1,0-1 0,1 1 0,-1-1 0,0 1 0,0-1 0,-1 0 0,1 0-1,0 0 1,-1 0 0,3-4 0,2-4 73,0-1 1,-1 0-1,0 0 0,-1 0 0,0 0 1,-1-1-1,2-15 0,0-10 36,-2 0-1,-1 0 1,-5-62-1,-4 80-426,-2 18-1860,7 2 1521,0 1 0,1-1 0,-1 1 0,1 0 0,-1 0 0,1-1 0,0 1 0,0 0 0,-1 0 0,1 0 0,-1 4 0,-2 6-3532,1 1-2290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2.963"/>
    </inkml:context>
    <inkml:brush xml:id="br0">
      <inkml:brushProperty name="width" value="0.025" units="cm"/>
      <inkml:brushProperty name="height" value="0.025" units="cm"/>
    </inkml:brush>
  </inkml:definitions>
  <inkml:trace contextRef="#ctx0" brushRef="#br0">1 0 12876,'0'0'12204,"7"69"-11756,-7-30-128,9 8-223,-7 0-65,3-2-32,0-5 32,1-5-353,-1-4-511,-3-5-482,-2-7-191,0-10-577,0-6-1538,-11-3-2625</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3.303"/>
    </inkml:context>
    <inkml:brush xml:id="br0">
      <inkml:brushProperty name="width" value="0.025" units="cm"/>
      <inkml:brushProperty name="height" value="0.025" units="cm"/>
    </inkml:brush>
  </inkml:definitions>
  <inkml:trace contextRef="#ctx0" brushRef="#br0">1 118 13196,'0'0'2456,"1"-10"43,-1 6-2298,0-1 1,1 1 0,-1 0 0,1 0 0,0 0 0,0 0 0,1 1-1,-1-1 1,1 0 0,0 0 0,0 1 0,0-1 0,0 1 0,1 0-1,-1-1 1,1 1 0,0 1 0,0-1 0,0 0 0,0 1 0,1-1-1,-1 1 1,1 0 0,-1 0 0,1 0 0,0 1 0,0-1 0,0 1-1,-1 0 1,1 0 0,7-1 0,13-3 72,1 1-1,-1 1 1,1 1 0,30 2-1,-46 0-283,0 0-1,0 1 1,0 0 0,0 1-1,0 0 1,0 0-1,-1 1 1,1 0-1,-1 0 1,0 1 0,0 0-1,0 1 1,0 0-1,13 11 1,-19-14 1,0 0 0,0 0 1,0 1-1,0-1 0,0 1 0,0 0 1,-1-1-1,1 1 0,-1 0 0,0 0 1,0 0-1,0 0 0,0 0 0,-1 0 1,1 0-1,-1 0 0,1 0 0,-1 1 1,0-1-1,-1 4 0,0-3 75,0 0 0,-1 0-1,1 0 1,-1 0 0,0 0-1,0 0 1,-1-1 0,1 1-1,-1-1 1,1 0 0,-1 0-1,0 0 1,-5 4 0,-1 0 70,-1 0 0,0 0 0,0-1 0,-1-1 1,0 0-1,0 0 0,0-1 0,0 0 1,-19 3-1,27-6-566,-22 1 234,14-4-2192,6-3-4410,5-6-932</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3.830"/>
    </inkml:context>
    <inkml:brush xml:id="br0">
      <inkml:brushProperty name="width" value="0.025" units="cm"/>
      <inkml:brushProperty name="height" value="0.025" units="cm"/>
    </inkml:brush>
  </inkml:definitions>
  <inkml:trace contextRef="#ctx0" brushRef="#br0">1 0 14286,'0'0'8605,"4"10"-6950,5 10-786,0 1 0,-2 1 0,-1 0 0,7 43 0,1 100 102,-6-56-1248,-3-91-1627,0-16-1971,2-11-3003,2-13-7391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4.637"/>
    </inkml:context>
    <inkml:brush xml:id="br0">
      <inkml:brushProperty name="width" value="0.025" units="cm"/>
      <inkml:brushProperty name="height" value="0.025" units="cm"/>
    </inkml:brush>
  </inkml:definitions>
  <inkml:trace contextRef="#ctx0" brushRef="#br0">0 0 14798,'0'0'11787,"13"1"-11205,96 14-451,124 33-1,-228-47-188,-4-1 33,1 0 0,0 1 0,-1-1 0,1 0 0,0 1 0,-1 0 0,1-1 0,-1 1 0,1 0 0,-1 0 0,0 0 0,1 0 0,-1 0 0,2 1 0,-3-1 25,0-1 0,0 1 0,0-1 1,1 1-1,-1-1 0,0 1 1,0-1-1,0 1 0,0-1 1,0 1-1,0-1 0,0 1 0,0 0 1,0-1-1,0 1 0,0-1 1,0 1-1,-1-1 0,1 1 1,0-1-1,0 1 0,-1-1 0,1 1 1,0-1-1,0 0 0,-1 1 1,1-1-1,-1 1 0,-4 4 109,-1 0-1,0 0 0,0-1 1,-13 8-1,4-3 75,-285 184 2416,345-219-10975,-17 2 871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6.305"/>
    </inkml:context>
    <inkml:brush xml:id="br0">
      <inkml:brushProperty name="width" value="0.025" units="cm"/>
      <inkml:brushProperty name="height" value="0.025" units="cm"/>
    </inkml:brush>
  </inkml:definitions>
  <inkml:trace contextRef="#ctx0" brushRef="#br0">225 44 9033,'46'-44'11664,"-47"51"-8317,-12 28-2477,-115 143 1037,0 1-1065,164-221-9292,0-30-1341,-20 27 4117</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6.693"/>
    </inkml:context>
    <inkml:brush xml:id="br0">
      <inkml:brushProperty name="width" value="0.025" units="cm"/>
      <inkml:brushProperty name="height" value="0.025" units="cm"/>
    </inkml:brush>
  </inkml:definitions>
  <inkml:trace contextRef="#ctx0" brushRef="#br0">1 67 7527,'0'0'2813,"3"-10"583,21-44 2455,-24 54-5784,0 0 0,0 0 1,0 0-1,0 0 1,0 0-1,0 0 0,0-1 1,1 1-1,-1 0 0,0 0 1,0 0-1,0 0 1,0 0-1,0 0 0,0 0 1,0-1-1,0 1 1,0 0-1,0 0 0,0 0 1,0 0-1,1 0 1,-1 0-1,0 0 0,0 0 1,0 0-1,0 0 1,0 0-1,0 0 0,1 0 1,-1 0-1,0 0 1,0 0-1,0 0 0,0 0 1,0 0-1,0 0 1,0 0-1,1 0 0,-1 0 1,0 0-1,0 0 0,0 0 1,0 0-1,0 0 1,0 0-1,1 0 0,-1 0 1,0 0-1,0 0 1,0 0-1,0 0 0,0 0 1,0 0-1,0 1 1,0-1-1,0 0 0,1 0 1,5 12 1261,6 22-1486,-10-28 635,12 32-366,1 0-1,3-1 1,0-1-1,3 0 1,1-2-1,1 0 1,2-2-1,35 36 1,-57-65 2,9 11-3430,-12-14 3095,0 1 0,0-1-1,0 0 1,1 1 0,-1-1 0,0 0 0,0 0 0,0 1 0,0-1-1,0 0 1,0 1 0,0-1 0,-1 0 0,1 0 0,0 1 0,0-1-1,0 0 1,0 0 0,0 1 0,0-1 0,0 0 0,-1 0 0,1 1-1,0-1 1,0 0 0,0 0 0,-1 0 0,1 1 0,0-1 0,0 0-1,0 0 1,-1 0 0,1 0 0,0 1 0,0-1 0,-1 0 0,1 0-1,0 0 1,-1 0 0,1 0 0,0 0 0,0 0 0,-1 0 0,1 0 0,0 0-1,-1 0 1,1 0 0,0 0 0,0 0 0,-1 0 0,1 0 0,0 0-1,-1 0 1,1-1 0,0 1 0,-1 0 0,-18 0-7306</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7.115"/>
    </inkml:context>
    <inkml:brush xml:id="br0">
      <inkml:brushProperty name="width" value="0.025" units="cm"/>
      <inkml:brushProperty name="height" value="0.025" units="cm"/>
    </inkml:brush>
  </inkml:definitions>
  <inkml:trace contextRef="#ctx0" brushRef="#br0">1 1 13132,'0'0'11435,"71"23"-9737,-30-23-673,8-4-321,-7-1-447,3 2-257,-2 3 0,-9 0-865,-6 0-1505,-8 0-2787,-4 0-6887</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7.663"/>
    </inkml:context>
    <inkml:brush xml:id="br0">
      <inkml:brushProperty name="width" value="0.025" units="cm"/>
      <inkml:brushProperty name="height" value="0.025" units="cm"/>
    </inkml:brush>
  </inkml:definitions>
  <inkml:trace contextRef="#ctx0" brushRef="#br0">0 1 12524,'0'0'10410,"20"63"-9321,-15-25-224,4 3-545,-2 0-288,-1-2 32,1-7-64,-2-3-416,1-8-994,-6-5-1248,0-8-898,-6-8-2561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8:46.100"/>
    </inkml:context>
    <inkml:brush xml:id="br0">
      <inkml:brushProperty name="width" value="0.025" units="cm"/>
      <inkml:brushProperty name="height" value="0.025" units="cm"/>
    </inkml:brush>
  </inkml:definitions>
  <inkml:trace contextRef="#ctx0" brushRef="#br0">4195 268 8456,'-73'-23'54,"-1"3"1,-97-13-1,-154-4 586,10 3-477,78-6 539,-271-29-215,444 65-362,-1 3 0,0 3 0,1 3-1,0 2 1,-120 31 0,-161 88 158,9 29 4,171-76-238,54-26-77,-161 104-1,218-120 22,2 2 1,2 3-1,2 2 0,-74 85 1,65-57 0,3 2 0,3 3 0,4 1 0,-59 135 0,83-157-10,2 0 1,3 1-1,3 1 0,2 0 0,3 1 1,2 0-1,3 1 0,3 67 1,5-88-4,3 1 1,1-1-1,2 0 0,1 0 1,2-1-1,2-1 1,2 0-1,29 50 1,23 26 44,98 123 1,-155-221-15,80 104 6,194 193-1,-203-235-12,5-4-1,2-3 1,104 60 0,-18-30 75,4-9 1,4-7-1,3-9 1,4-7 0,2-9-1,3-8 1,2-9-1,1-9 1,1-8-1,204-2 1,-114-26 72,0-12 0,-1-13 0,-2-13 0,-2-12 0,448-144 0,671-346-964,-1005 357 821,-313 140-28,-2-3 1,115-90-1,-161 108 100,-2-1 1,-2-2-1,-1-1 1,-1-2-1,-3-1 1,-1-1-1,-1-1 1,-3-2-1,27-61 1,-30 51 57,-2-1 1,-3 0-1,-2-2 1,-2 0-1,-2 0 1,-3 0-1,-2-95 0,-6 118-129,-1 0 0,-1-1 0,-2 2 0,-1-1 0,-2 1 0,-1 0 0,-19-40 0,8 28 46,-2 2 0,-2 1 0,-1 1 0,-45-50 0,11 23 238,-101-85-1,-76-40 706,212 172-864,-112-82-146,-4 6 0,-4 6-1,-184-82 1,140 89-217,-3 8 1,-257-62 0,117 60 134,-4 14 0,-2 14 1,-1 16-1,-2 14 1,-428 33-1,511 7-219,2 12 1,0 11-1,3 11 0,-418 152 0,565-166-585,2 5-1,2 5 0,-174 117 0,130-57-2824</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8.099"/>
    </inkml:context>
    <inkml:brush xml:id="br0">
      <inkml:brushProperty name="width" value="0.025" units="cm"/>
      <inkml:brushProperty name="height" value="0.025" units="cm"/>
    </inkml:brush>
  </inkml:definitions>
  <inkml:trace contextRef="#ctx0" brushRef="#br0">1 65 13805,'0'0'3619,"9"-6"-1061,9-3-1803,0 0 0,1 1 0,0 1 1,0 1-1,1 1 0,0 1 0,21-2 1,-19 3-587,0 2 1,0 0 0,41 5 0,-62-4-172,0 0 0,1 0 1,-1 0-1,1 0 0,-1 1 1,0-1-1,1 0 0,-1 1 1,1 0-1,-1-1 1,0 1-1,0 0 0,0-1 1,1 1-1,-1 0 0,0 0 1,0 0-1,0 0 0,0 0 1,0 0-1,0 0 0,-1 0 1,1 1-1,0-1 0,0 0 1,-1 0-1,1 1 1,-1-1-1,1 1 0,-1-1 1,0 0-1,0 1 0,1-1 1,-1 1-1,0-1 0,0 0 1,0 1-1,0-1 0,-1 1 1,1-1-1,0 0 1,-1 2-1,-1 3 16,1-1 1,-1 0 0,0 0-1,0-1 1,-1 1-1,1 0 1,-1-1-1,0 0 1,-7 8-1,-4 2 24,-1 0-1,0-2 0,0 0 1,-2-1-1,1 0 1,-1-1-1,-27 11 0,51-22-57,1 0 0,-1 0-1,1 1 1,0 0 0,13 2 0,6-1-99,-18-1-1,0 0 0,0 1 0,0 0 0,-1 0 0,1 1 0,0 0 0,9 3 0,-15-3 88,-1-1-1,1 0 0,-1 1 1,1-1-1,-1 1 0,0 0 1,1 0-1,-1 0 0,0 0 0,0 0 1,-1 0-1,1 1 0,0-1 1,-1 1-1,1-1 0,-1 1 1,0-1-1,0 1 0,0 0 1,0 0-1,0-1 0,-1 1 0,1 0 1,-1 0-1,0 5 0,0-2 151,0-1 0,0 1-1,-1-1 1,1 1-1,-1-1 1,-1 1 0,1-1-1,-1 0 1,0 0 0,0 1-1,-1-1 1,1 0 0,-1-1-1,0 1 1,0-1-1,-1 1 1,0-1 0,1 0-1,-1 0 1,0 0 0,-1-1-1,1 1 1,-1-1-1,0 0 1,1-1 0,-1 1-1,-1-1 1,-8 3 0,4-1 132,-1-1 0,1 0 0,-1 0 0,0-1 0,0-1 0,-16 1 0,24-2-296,0 0 0,0-1 0,0 1-1,0-1 1,0 1 0,0-1 0,0 0-1,0 0 1,0 0 0,0 0-1,-5-4 1,7 4-103,0 0 0,0 0 0,0 0 0,0-1 0,0 1 0,0 0 0,0-1 0,0 1 0,0 0 0,1-1 0,-1 1 0,1-1 0,-1 1 0,1-1 0,-1 0 0,1 1-1,0-1 1,0 1 0,0-1 0,0 0 0,0 1 0,0-1 0,0 0 0,1-1 0,0 1-318,-1-1 0,1 1 0,0 0 0,0 0-1,0-1 1,0 1 0,1 0 0,-1 0 0,1 0 0,-1 0 0,1 1 0,0-1-1,-1 0 1,1 1 0,3-3 0,-3 2-146,21-18-7085</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8.461"/>
    </inkml:context>
    <inkml:brush xml:id="br0">
      <inkml:brushProperty name="width" value="0.025" units="cm"/>
      <inkml:brushProperty name="height" value="0.025" units="cm"/>
    </inkml:brush>
  </inkml:definitions>
  <inkml:trace contextRef="#ctx0" brushRef="#br0">1 0 19923,'0'0'2754,"0"52"-800,0-27-801,0 3-576,0 1-129,0-2-287,3 2-129,-1-3 0,-2-3-32,4-6-801,1-6-1377,-3-7-1025,5-4-993,-2-8-2755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8.807"/>
    </inkml:context>
    <inkml:brush xml:id="br0">
      <inkml:brushProperty name="width" value="0.025" units="cm"/>
      <inkml:brushProperty name="height" value="0.025" units="cm"/>
    </inkml:brush>
  </inkml:definitions>
  <inkml:trace contextRef="#ctx0" brushRef="#br0">0 0 16656,'0'0'8584,"20"62"-7944,-18-32-191,0 4-289,-2 0-96,0-2-32,3 1-32,-3-7-640,0-4-930,0-6-704,0-9-865</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9.216"/>
    </inkml:context>
    <inkml:brush xml:id="br0">
      <inkml:brushProperty name="width" value="0.025" units="cm"/>
      <inkml:brushProperty name="height" value="0.025" units="cm"/>
    </inkml:brush>
  </inkml:definitions>
  <inkml:trace contextRef="#ctx0" brushRef="#br0">14 152 6919,'0'0'11264,"-4"-9"-8360,3 7-2800,0 0 0,0 0 1,-1 0-1,1 0 0,1-1 1,-1 1-1,0-1 1,0 1-1,1 0 0,0-1 1,-1 1-1,1-1 0,0 1 1,0-1-1,0 1 0,1-1 1,-1 1-1,0-1 1,1 1-1,0-1 0,-1 1 1,1 0-1,0-1 0,0 1 1,1 0-1,-1 0 0,0 0 1,1 0-1,-1 0 1,1 0-1,0 0 0,0 0 1,-1 1-1,1-1 0,0 1 1,1-1-1,-1 1 1,0 0-1,3-2 0,10-5-57,0 0-1,0 1 0,1 0 0,0 1 1,0 1-1,1 1 0,0 0 0,0 1 1,0 1-1,0 0 0,0 2 0,0 0 1,0 0-1,21 5 0,-35-4-42,0-1 1,0 1-1,0 0 0,0 0 1,-1 1-1,1-1 0,0 0 0,-1 1 1,1 0-1,-1 0 0,1 0 0,-1 0 1,0 0-1,0 0 0,0 0 0,0 1 1,0-1-1,0 1 0,-1-1 1,1 1-1,-1 0 0,0 0 0,0 0 1,0 0-1,0-1 0,0 1 0,-1 0 1,1 0-1,-1 1 0,0-1 0,0 0 1,0 0-1,0 0 0,-2 6 1,1-2 123,-1 0 0,1 0 0,-2 0 0,1 0 0,-1 0 0,0-1 0,0 1 1,-1-1-1,0 1 0,0-1 0,0-1 0,-1 1 0,-10 9 0,7-8-157,-1-1-1,0 0 1,-1-1-1,1 1 1,-1-2-1,0 0 1,0 0-1,0 0 1,-1-1-1,1-1 0,-1 0 1,0 0-1,0-1 1,-19-1-1,30 0-64,0 0-1,0 0 0,-1 0 1,1 0-1,0 0 1,0 0-1,0 0 0,-1 0 1,1 0-1,0 0 0,0 0 1,0 0-1,-1 0 1,1 0-1,0-1 0,0 1 1,0 0-1,0 0 0,-1 0 1,1 0-1,0 0 0,0 0 1,0-1-1,0 1 1,0 0-1,0 0 0,0 0 1,-1 0-1,1-1 0,0 1 1,0 0-1,0 0 1,0 0-1,0-1 0,0 1 1,0 0-1,0 0 0,0 0 1,0 0-1,0-1 1,0 1-1,0 0 0,0 0 1,0 0-1,0-1 0,0 1 1,0 0-1,0 0 1,1 0-1,-1-1 0,0 1 1,0 0-1,0 0 0,0 0 1,0 0-1,0 0 1,0-1-1,1 1 0,-1 0 1,0 0-1,0 0 0,0 0 1,11-10-5561,8 0-3458</inkml:trace>
  <inkml:trace contextRef="#ctx0" brushRef="#br0" timeOffset="1">443 191 4292,'0'0'21012,"77"8"-19891,-38-9-705,5-6-352,1-1-608,-4-3-2307,-7-4-2626,-2-2-10186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9.558"/>
    </inkml:context>
    <inkml:brush xml:id="br0">
      <inkml:brushProperty name="width" value="0.025" units="cm"/>
      <inkml:brushProperty name="height" value="0.025" units="cm"/>
    </inkml:brush>
  </inkml:definitions>
  <inkml:trace contextRef="#ctx0" brushRef="#br0">11 1 2306,'0'0'16720,"-6"50"-15535,3-20 289,1 5-642,2 2-383,0-1-257,0-1-160,0-4-128,2-4-929,3-6-769,-5-1-1249,0-9-1057,-7-7-896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19.917"/>
    </inkml:context>
    <inkml:brush xml:id="br0">
      <inkml:brushProperty name="width" value="0.025" units="cm"/>
      <inkml:brushProperty name="height" value="0.025" units="cm"/>
    </inkml:brush>
  </inkml:definitions>
  <inkml:trace contextRef="#ctx0" brushRef="#br0">0 22 14926,'0'0'3246,"9"-3"-785,11-3-2253,0 2 0,1 1 0,-1 0 1,1 1-1,-1 1 0,1 1 0,0 1 0,0 1 1,-1 1-1,0 1 0,1 0 0,-1 2 0,-1 0 1,1 1-1,-1 1 0,23 14 0,-38-20-134,0 0-1,0 1 0,0 0 1,0 0-1,-1 0 0,0 0 1,1 0-1,-1 1 0,0-1 1,-1 1-1,1 0 0,-1 0 1,1 0-1,-1 0 1,-1 0-1,1 1 0,0-1 1,-1 1-1,0-1 0,0 1 1,0-1-1,-1 1 0,0 0 1,0-1-1,0 1 0,-1 5 1,0-2 86,-2 0-1,1 1 1,-1-1 0,0 0 0,-1-1-1,0 1 1,0-1 0,0 1 0,-1-1-1,0 0 1,-1-1 0,0 0 0,-8 8 0,0-1-168,0-1 1,-1-1 0,-1 0 0,0-2-1,0 1 1,0-2 0,-1 0 0,-1-1 0,1-1-1,-1 0 1,0-2 0,0 0 0,-1-1-1,1 0 1,-1-2 0,-30-1 0,47 0-380,0 0 0,-1 0 0,1 0 0,0-1 0,-1 1 0,1-1 1,0 1-1,0-1 0,0 0 0,-1 0 0,1 0 0,0 0 0,0 0 0,0-1 0,1 1 0,-1 0 1,0-1-1,-1-2 0,-5-12-6564</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4.176"/>
    </inkml:context>
    <inkml:brush xml:id="br0">
      <inkml:brushProperty name="width" value="0.025" units="cm"/>
      <inkml:brushProperty name="height" value="0.025" units="cm"/>
    </inkml:brush>
  </inkml:definitions>
  <inkml:trace contextRef="#ctx0" brushRef="#br0">0 1 8968,'0'0'12289,"11"2"-10986,20 3-714,0-1 1,1-2-1,-1-1 0,52-5 1,-37 2-2205,82 5 0,-128-3 1525,0 0 0,0-1 0,1 1 0,-1 0 0,0 0 0,0 0 0,1 0 0,-1 0-1,0 0 1,1 0 0,-1 0 0,0 0 0,0 0 0,1 0 0,-1 0 0,0 0 0,0 0 0,1 0 0,-1 0 0,0 0 0,1 0-1,-1 1 1,0-1 0,0 0 0,1 0 0,-1 0 0,0 0 0,0 1 0,0-1 0,1 0 0,-1 0 0,0 0 0,0 1 0,0-1 0,0 0-1,1 0 1,-1 0 0,0 1 0,0-1 0,0 0 0,0 1 0,0-1 0,0 0 0,0 0 0,0 1 0,0-1 0,0 0 0,0 0-1,0 1 1,0-1 0,0 0 0,0 1 0,0-1 0,0 0 0,0 0 0,0 1 0,0-1 0,0 0 0,-1 0 0,1 1 0,0-1 0,0 0-1,-16 11-5621,-14-2-3737</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4.505"/>
    </inkml:context>
    <inkml:brush xml:id="br0">
      <inkml:brushProperty name="width" value="0.025" units="cm"/>
      <inkml:brushProperty name="height" value="0.025" units="cm"/>
    </inkml:brush>
  </inkml:definitions>
  <inkml:trace contextRef="#ctx0" brushRef="#br0">1 31 12844,'0'0'11275,"68"10"-10282,-11-20-705,5-1-224,4 1-160,-5 5-1217,-7 3-1057,-12 2-930,-11-1-1664,-8 0-1635</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4.860"/>
    </inkml:context>
    <inkml:brush xml:id="br0">
      <inkml:brushProperty name="width" value="0.025" units="cm"/>
      <inkml:brushProperty name="height" value="0.025" units="cm"/>
    </inkml:brush>
  </inkml:definitions>
  <inkml:trace contextRef="#ctx0" brushRef="#br0">113 13 12684,'0'0'4746,"11"-3"-3182,-2 0-1263,1 1 0,-1 0 0,0 1 0,1 0 1,0 1-1,14 0 0,-21 0-260,0 1 1,-1-1-1,1 1 0,0-1 1,0 1-1,-1 0 1,1 0-1,0 0 0,-1 0 1,1 1-1,-1-1 1,1 1-1,-1 0 0,0-1 1,0 1-1,0 0 1,0 0-1,0 0 0,0 1 1,0-1-1,-1 0 1,1 1-1,-1-1 0,0 1 1,0-1-1,0 1 1,0 0-1,0 0 0,0-1 1,-1 1-1,1 5 1,0 2 55,-1 0 0,-1 0 0,0 0 0,0 0 0,-1 0 1,0 0-1,-1 0 0,0 0 0,0-1 0,-1 0 0,0 1 1,-1-2-1,0 1 0,-1 0 0,-11 13 0,-12 13 66,-2-2-1,-45 38 0,19-17-639,53-50-246,-3 2 46,1-2-5589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5.249"/>
    </inkml:context>
    <inkml:brush xml:id="br0">
      <inkml:brushProperty name="width" value="0.025" units="cm"/>
      <inkml:brushProperty name="height" value="0.025" units="cm"/>
    </inkml:brush>
  </inkml:definitions>
  <inkml:trace contextRef="#ctx0" brushRef="#br0">262 0 10634,'0'0'14515,"-2"9"-14200,-1 6-218,-2-1-1,0 1 1,-1-1-1,0 0 1,-1 0 0,-14 19-1,-64 86 106,71-101-183,-56 72 860,39-53-2431,25-30-1805,7-12-2516,18-32-15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3:34.529"/>
    </inkml:context>
    <inkml:brush xml:id="br0">
      <inkml:brushProperty name="width" value="0.025" units="cm"/>
      <inkml:brushProperty name="height" value="0.025" units="cm"/>
    </inkml:brush>
  </inkml:definitions>
  <inkml:trace contextRef="#ctx0" brushRef="#br0">2319 530 9001,'-5'-10'2081,"3"6"-1889,-15-33 2451,-39-59-1,48 84-2450,-1 0 0,-1 0-1,0 1 1,0 1 0,-1 0-1,0 0 1,-1 1 0,0 1-1,-15-9 1,-43-17 31,-3 3 0,-121-34 0,-159-18-123,249 61 139,-2 6-1,-1 4 1,-182 4 0,237 11-173,0 3 1,1 1 0,-93 28-1,110-23 33,0 1-1,1 1 1,0 2-1,2 2 1,0 0-1,-39 31 1,47-29-93,0 2 0,2 0 1,0 1-1,2 1 0,0 1 0,2 1 0,0 0 0,2 1 1,1 1-1,2 1 0,0-1 0,2 2 0,1 0 1,2 0-1,0 0 0,2 1 0,2 0 0,0 53 0,5-67 8,1-1 0,0 1 0,2-1 0,0 0 0,0 0 0,2-1 0,0 1 0,0-1 0,2-1-1,0 0 1,0 0 0,1-1 0,1 0 0,0 0 0,20 15 0,3 2 51,1-1 1,2-2-1,1-2 1,63 31-1,-31-24 127,1-3-1,2-3 0,0-4 1,2-3-1,99 13 0,-3-12 76,218-3 0,-289-16-214,-1-5 1,1-4-1,-1-5 0,163-42 1,115-75 1053,-298 96-697,-2-4 1,116-75-1,-178 104-373,-2-2 0,0 1 0,0-1 0,-1-1 0,0 0 0,-1-1 0,0 0 0,-2-1 0,1 0 0,14-29 0,-19 30-17,-1-1 1,0 1-1,0-1 1,-1 1-1,-1-1 1,0 0-1,-1 0 1,-1 0-1,0 0 1,-1-1-1,0 1 1,-1 1-1,-6-20 1,3 15-32,0 0-1,-2 1 1,0 0 0,-1 0 0,-1 0-1,-1 1 1,0 1 0,-16-19 0,7 13 2,-1 0 1,-1 2-1,0 0 1,-45-29-1,14 18-12,-1 1 0,-2 3-1,0 3 1,-87-25-1,48 22-117,-1 4 0,-135-13 0,152 29-1636,-130 6 1,111 16-1095,35-1-2874,55-13 4639,-30 7-6962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6.831"/>
    </inkml:context>
    <inkml:brush xml:id="br0">
      <inkml:brushProperty name="width" value="0.025" units="cm"/>
      <inkml:brushProperty name="height" value="0.025" units="cm"/>
    </inkml:brush>
  </inkml:definitions>
  <inkml:trace contextRef="#ctx0" brushRef="#br0">90 93 8552,'0'0'14312,"1"10"-13506,3 26-583,1 0 0,2-1 0,20 61 0,-2-35-312,11 33-6,-33-84-546,-1 1 0,0 0-1,-1-1 1,1 14 0,-2-24 560,0 0 0,-1 1 0,1-1 0,0 0 0,0 1 0,0-1-1,-1 0 1,1 1 0,0-1 0,0 0 0,-1 0 0,1 1 0,0-1 0,0 0 0,-1 0 0,1 0 0,0 1 0,-1-1-1,1 0 1,0 0 0,-1 0 0,1 0 0,-1 0 0,1 1 0,0-1 0,-1 0 0,1 0 0,0 0 0,-1 0 0,1 0-1,0 0 1,-1 0 0,1-1 0,-1 1 0,1 0 0,0 0 0,-1 0 0,1 0 0,0 0 0,-1 0 0,1-1 0,0 1-1,-1 0 1,1 0 0,0-1 0,-18-7-497,-8-10 339,-36-34 0,42 33 1946,-35-43 0,54 62-1618,1-1 1,-1 1-1,0-1 1,0 0-1,1 1 1,-1-1-1,1 0 0,-1 0 1,0 0-1,1 1 1,-1-1-1,1 0 0,0 0 1,-1 0-1,1 0 1,0 0-1,0 0 0,-1 0 1,1 0-1,0 0 1,0 0-1,0 0 0,0 0 1,0 0-1,0 0 1,0 1-1,1-1 0,-1 0 1,0 0-1,1 0 1,-1 0-1,0 0 1,1 0-1,-1 0 0,1 0 1,-1 1-1,1-1 1,0 0-1,-1 0 0,1 1 1,0-1-1,-1 0 1,1 1-1,0-1 0,0 1 1,0-1-1,-1 1 1,1-1-1,2 0 0,5-1-108,0 0-1,0 0 0,0 1 1,17-2-1,-12 2 191,28-3-148,0 1-1,1 1 1,41 6 0,-81-4-27,0 0 0,0 0 0,-1 0 1,1 1-1,0-1 0,0 1 0,0-1 0,-1 1 0,1 0 1,0-1-1,-1 1 0,1 0 0,-1 0 0,1 0 1,-1 0-1,1 1 0,-1-1 0,0 0 0,1 1 0,-1-1 1,0 1-1,0-1 0,0 1 0,1 2 0,-1-1 3,0 0 0,-1 1-1,0-1 1,1 1 0,-1-1-1,0 0 1,0 1 0,-1-1-1,1 0 1,-1 1 0,0-1-1,-1 5 1,-5 9 171,0 0 0,-1-1 1,-17 28-1,23-42-108,37-76 2441,-28 56-2566,-1 0 0,-1 0 0,0-1 0,-2 1 0,3-29-1,-4 51 19,0 0 0,0-1 0,1 1 0,-1-1 0,1 1 0,0-1 0,0 0 0,1 0 0,-1 0 0,0-1 0,1 1 0,0-1 0,7 4 0,-4-5 77,0 1 0,1-1 0,-1-1 0,0 1 0,1-1 0,-1 0 0,1-1-1,-1 0 1,0 0 0,1-1 0,-1 0 0,0 0 0,0 0 0,0-1 0,-1 0 0,1-1-1,-1 1 1,1-1 0,-1 0 0,0-1 0,-1 0 0,1 0 0,5-6 0,-3 3 29,0 0 1,-1-1 0,0 0 0,0 0 0,-1-1-1,0 0 1,-1 0 0,0-1 0,0 1 0,-1-1-1,-1 0 1,0 0 0,0 0 0,1-14 0,-4 19-23,-2-49 275,2 55-320,0-1 1,0 0 0,0 0 0,0 0-1,0 0 1,-1 0 0,1 0 0,0 0-1,-1 1 1,1-1 0,0 0 0,-1 0-1,1 0 1,-1 1 0,1-1 0,-1 0-1,0 1 1,1-1 0,-1 0 0,0 1-1,0-1 1,1 1 0,-1-1 0,0 1-1,0-1 1,0 1 0,1 0 0,-1-1-1,0 1 1,0 0 0,0 0 0,0-1-1,0 1 1,0 0 0,0 0 0,1 0-1,-1 0 1,0 0 0,0 1 0,0-1-1,0 0 1,0 0 0,0 1 0,0-1 0,1 0-1,-1 1 1,0-1 0,0 1 0,0-1-1,1 1 1,-1-1 0,-1 1-1,-3 4-21,-1-1-1,1 1 1,0 0-1,1 1 0,-1-1 1,1 1-1,0 0 0,0 0 1,1 0-1,-4 8 1,-27 70-22,30-72 53,0 1 0,1 0 1,0 0-1,1 1 0,1-1 0,0 0 0,0 1 0,3 13 0,-2-23-2,1 0-1,-1 0 0,1 0 0,0 0 1,0 0-1,1 0 0,-1-1 0,1 1 0,0 0 1,0-1-1,0 1 0,1-1 0,-1 0 0,1 0 1,0 0-1,0 0 0,0 0 0,0-1 0,0 1 1,0-1-1,1 0 0,-1 0 0,1 0 0,0 0 1,-1-1-1,1 1 0,0-1 0,0 0 0,0 0 1,6 0-1,-4 0 9,0-1 0,0 0 0,0 0 0,0-1 0,-1 1 1,1-1-1,0-1 0,0 1 0,-1-1 0,1 0 0,0 0 0,-1 0 0,0-1 0,0 0 1,0 0-1,0-1 0,0 1 0,-1-1 0,1 0 0,-1 0 0,0 0 0,0-1 1,0 0-1,-1 0 0,0 1 0,0-2 0,0 1 0,0 0 0,-1-1 0,0 1 0,0-1 1,-1 0-1,1 1 0,-1-1 0,-1 0 0,1 0 0,-1-11 0,0 17-15,0 0 0,0-1-1,0 1 1,0 0-1,0-1 1,0 1 0,0-1-1,0 1 1,0 0 0,0-1-1,0 1 1,-1 0-1,1-1 1,0 1 0,0 0-1,0-1 1,-1 1 0,1 0-1,0 0 1,0-1-1,-1 1 1,1 0 0,0 0-1,0-1 1,-1 1 0,1 0-1,0 0 1,-1 0 0,1-1-1,0 1 1,-1 0-1,1 0 1,0 0 0,-1 0-1,1 0 1,-1 0 0,1 0-1,0 0 1,-1 0-1,1 0 1,0 0 0,-1 0-1,1 0 1,0 0 0,-1 0-1,1 0 1,-1 1 0,1-1-1,0 0 1,-1 0-1,1 0 1,0 0 0,0 1-1,-1-1 1,1 0 0,0 0-1,-1 1 1,1-1-1,0 0 1,0 1 0,-1-1-1,-18 18-211,17-16 210,1-1 1,0 1-1,-1 0 0,1 0 0,0 1 0,0-1 0,0 0 0,0 0 0,0 0 0,0 1 0,1-1 1,-1 0-1,1 1 0,0-1 0,-1 0 0,1 1 0,0-1 0,1 1 0,-1-1 0,0 0 0,1 1 1,0 3-1,1-4 12,0-1 0,0 1 0,-1-1 1,1 1-1,0-1 0,0 0 1,0 0-1,1 0 0,-1 0 0,0 0 1,0 0-1,0 0 0,1-1 1,-1 1-1,0-1 0,1 0 0,-1 0 1,1 0-1,-1 0 0,0 0 0,1 0 1,2-1-1,3-1 14,1 0 1,-1 0-1,0-1 1,0 0-1,-1-1 0,1 1 1,-1-1-1,0-1 1,0 1-1,0-1 1,0-1-1,5-5 0,-5 5-51,-1 0-1,1-1 1,-1 1-1,-1-1 0,1 0 1,-1-1-1,-1 1 1,1-1-1,-1 0 0,-1 0 1,4-11-1,-9 11-411,-6 14 191,-9 14 59,10-11 269,1 1 0,0-1 0,1 2 0,0-1 1,1 0-1,0 1 0,1 0 0,0 0 0,0 0 1,1 0-1,0 17 0,1-27-66,1 0 0,0 0 0,0 1 0,0-1 1,1 0-1,-1 0 0,0 0 0,0 0 0,0 0 0,1 0 0,-1 0 0,1 0 1,-1 0-1,1 0 0,-1 0 0,1 0 0,0 0 0,-1 0 0,1 0 1,0-1-1,0 1 0,-1 0 0,1 0 0,0-1 0,0 1 0,0-1 0,2 2 1,-1-2 8,0 1 1,1-1 0,0 1 0,-1-1 0,1 0-1,-1 0 1,1 0 0,-1 0 0,1-1 0,-1 1-1,5-2 1,1 0 38,0-1-1,1 0 0,-2-1 0,1 0 1,0 0-1,10-8 0,-2-3-58,-2 0 0,0-1 0,0 0-1,-1-1 1,-1-1 0,11-22-1,-29 53-70,-1 1 0,2-1 0,0 1 1,0 0-1,2 0 0,-1 1 0,2-1 0,-2 24 0,5-36 79,-1 0 0,0-1-1,1 1 1,-1 0 0,0 0 0,1-1 0,0 1 0,0 0 0,-1-1 0,1 1 0,0-1 0,0 1 0,0-1 0,0 1-1,1-1 1,-1 0 0,0 0 0,1 1 0,-1-1 0,0 0 0,1 0 0,0 0 0,-1-1 0,1 1 0,-1 0 0,1 0-1,0-1 1,0 1 0,-1-1 0,1 0 0,0 1 0,0-1 0,-1 0 0,1 0 0,0 0 0,0 0 0,0-1 0,-1 1-1,3-1 1,3 0 4,0 0 0,0-1 0,-1 1 0,1-2 0,0 1 0,-1-1 0,0 0 0,0 0 0,7-5 0,3-5-219,0-2 1,-2 1-1,1-2 0,-2 0 0,0 0 1,-1-2-1,-1 1 0,10-23 0,-6 10-226,-1-2-1,-2 0 0,-2 0 1,9-41-1,-43 114 2465,16-23-1668,0 0 0,-8 28 0,12-10-250,1-1 1,1 1-1,2 0 0,2 0 1,1-1-1,13 57 0,-13-76-89,-79-160-1415,49 94 1255,19 37 274,0-1 1,1 0-1,1 0 1,-5-17-1,11 31-103,0-1 0,0 1 1,0-1-1,0 1 0,0-1 0,0 1 0,0-1 0,1 1 0,-1-1 1,0 0-1,0 1 0,1-1 0,-1 1 0,0 0 0,0-1 1,1 1-1,-1-1 0,1 1 0,-1-1 0,0 1 0,1 0 0,-1-1 1,1 1-1,-1 0 0,1-1 0,-1 1 0,1 0 0,-1 0 0,1 0 1,-1-1-1,1 1 0,-1 0 0,1 0 0,0 0 0,-1 0 1,1 0-1,-1 0 0,1 0 0,-1 0 0,2 0 0,33 1-190,-24-1 258,75 8 40,2 0-4388,-96-20-2159,-7-4-790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7.190"/>
    </inkml:context>
    <inkml:brush xml:id="br0">
      <inkml:brushProperty name="width" value="0.025" units="cm"/>
      <inkml:brushProperty name="height" value="0.025" units="cm"/>
    </inkml:brush>
  </inkml:definitions>
  <inkml:trace contextRef="#ctx0" brushRef="#br0">6 0 15535,'-6'0'5733,"12"0"-4163,12 0-481,8 0-865,7 0-256,-3 0-929,7 1-2819,-3 10-3394</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7.563"/>
    </inkml:context>
    <inkml:brush xml:id="br0">
      <inkml:brushProperty name="width" value="0.025" units="cm"/>
      <inkml:brushProperty name="height" value="0.025" units="cm"/>
    </inkml:brush>
  </inkml:definitions>
  <inkml:trace contextRef="#ctx0" brushRef="#br0">107 0 15983,'0'0'9102,"-5"5"-9043,-62 39 5,67-44-68,0 0 0,-1 0 0,1 0 0,0 0 1,0 0-1,0 0 0,0 0 0,-1 0 0,1 1 0,0-1 0,0 0 1,0 0-1,0 0 0,0 0 0,0 0 0,0 0 0,-1 1 0,1-1 1,0 0-1,0 0 0,0 0 0,0 0 0,0 0 0,0 1 1,0-1-1,0 0 0,0 0 0,0 0 0,0 0 0,0 1 0,0-1 1,0 0-1,0 0 0,0 0 0,0 0 0,0 1 0,0-1 0,0 0 1,0 0-1,0 0 0,0 0 0,0 1 0,0-1 0,1 0 0,-1 0 1,0 0-1,0 0 0,0 0 0,0 0 0,0 1 0,1-1 0,11 7-58,16 1 37,22 0-156,-37-7 7,0 0 1,0 2-1,0-1 1,-1 2-1,1-1 0,-1 2 1,13 6-1,-24-11 149,1 1 0,-1 0-1,1 0 1,-1 0 0,0 0 0,0 0-1,1 0 1,-1 0 0,0 0-1,0 0 1,0 1 0,0-1 0,0 0-1,0 1 1,-1-1 0,1 1 0,0-1-1,-1 1 1,1-1 0,-1 1 0,1 0-1,-1-1 1,0 1 0,0 2 0,0-1 28,-1 0 0,0-1 0,0 1 1,0-1-1,0 1 0,0-1 1,0 0-1,-1 1 0,1-1 1,-1 0-1,0 0 0,0 0 1,-3 3-1,-5 3 239,0 0 0,-1 0 0,0-1 0,-22 11 0,19-12-82,0 0 1,-1 0 0,0-2 0,0 0 0,0 0 0,0-2-1,-27 3 1,41-5-364,1 0 0,-1 0 0,1 0 0,-1 0 0,0 0-1,1 0 1,-1 0 0,1 0 0,-1 0 0,0 0 0,1 0 0,-1-1 0,1 1-1,-1 0 1,0 0 0,1-1 0,-1 1 0,1 0 0,-1-1 0,1 1 0,-1 0-1,1-1 1,-1 1 0,1-1 0,0 1 0,-1-1 0,1 1 0,-1-1 0,1 1-1,0-1 1,0 1 0,-1-1 0,1 1 0,0-1 0,0 1 0,0-1 0,-1 0-1,1 1 1,0-2 0,-1-15-11071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7.937"/>
    </inkml:context>
    <inkml:brush xml:id="br0">
      <inkml:brushProperty name="width" value="0.025" units="cm"/>
      <inkml:brushProperty name="height" value="0.025" units="cm"/>
    </inkml:brush>
  </inkml:definitions>
  <inkml:trace contextRef="#ctx0" brushRef="#br0">0 1 11531,'0'0'12657,"8"3"-11835,-5-2-767,-1 0 0,0 0 1,1 0-1,-1 1 0,0-1 0,0 0 0,0 1 0,0 0 0,0 0 0,0 0 0,0 0 0,0 0 0,-1 0 0,1 0 0,-1 0 0,0 0 1,2 4-1,-1 1 61,0 1 0,0-1 0,-1 1 0,0-1 0,-1 1 1,0 11-1,-12 153 1028,3-71-201,9-100-921,0 0 1,-1 0-1,1 0 1,0 0-1,0 0 0,-1 0 1,1 0-1,0 0 1,0 0-1,0 0 0,0-1 1,1 1-1,-1 0 0,0 0 1,0 0-1,0 0 1,1 0-1,-1 0 0,1 0 1,-1 0-1,0-1 1,1 1-1,-1 0 0,1 0 1,0 0-1,-1-1 1,1 1-1,0 0 0,-1-1 1,1 1-1,0-1 0,0 1 1,0-1-1,-1 1 1,1-1-1,0 1 0,0-1 1,0 0-1,0 1 1,0-1-1,0 0 0,0 0 1,0 0-1,0 0 1,0 0-1,-1 0 0,1 0 1,0 0-1,0 0 1,0 0-1,0-1 0,0 1 1,0 0-1,0-1 0,0 1 1,0 0-1,-1-1 1,1 1-1,0-1 0,1 0 1,6-4 188,0 1 1,0-2 0,0 1-1,12-12 1,28-33-5,-2-2 0,54-82 1,-82 110-558,-16 21-924,2-3 1333</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8.296"/>
    </inkml:context>
    <inkml:brush xml:id="br0">
      <inkml:brushProperty name="width" value="0.025" units="cm"/>
      <inkml:brushProperty name="height" value="0.025" units="cm"/>
    </inkml:brush>
  </inkml:definitions>
  <inkml:trace contextRef="#ctx0" brushRef="#br0">0 0 11979,'0'0'11723,"7"48"-10217,9-39-1026,8 0-384,4-2-64,4-3-896,4-1-1282,-2-3-1346,3 0-2401,-6-2-1474</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8.623"/>
    </inkml:context>
    <inkml:brush xml:id="br0">
      <inkml:brushProperty name="width" value="0.025" units="cm"/>
      <inkml:brushProperty name="height" value="0.025" units="cm"/>
    </inkml:brush>
  </inkml:definitions>
  <inkml:trace contextRef="#ctx0" brushRef="#br0">116 6 13741,'0'0'7842,"-8"-2"-7169,5 1-642,0 0 0,0 0 1,0 1-1,0 0 1,0-1-1,0 1 0,0 0 1,0 0-1,0 1 0,0-1 1,0 1-1,0-1 0,0 1 1,0 0-1,0 0 0,1 0 1,-4 2-1,2 0-12,0 0 1,1 0-1,-1 0 0,1 0 0,-1 0 0,1 1 0,0 0 1,1 0-1,-1-1 0,1 2 0,-1-1 0,1 0 0,-2 6 1,3-9-16,0 0 0,1 1 1,-1-1-1,0 1 0,0-1 1,1 1-1,-1-1 1,1 1-1,0-1 0,-1 1 1,1-1-1,0 1 1,0 0-1,0-1 0,0 1 1,0-1-1,0 1 1,0 0-1,1-1 0,-1 1 1,1-1-1,-1 1 1,1-1-1,-1 1 0,1-1 1,0 1-1,0-1 1,0 0-1,0 1 0,0-1 1,0 0-1,0 0 1,0 0-1,0 0 0,0 0 1,1 0-1,-1 0 1,0 0-1,1 0 0,-1-1 1,1 1-1,-1 0 0,1-1 1,-1 1-1,1-1 1,-1 0-1,1 1 0,0-1 1,2 0-1,8 0 35,0 1 0,0-2 0,0 0 0,0 0 0,18-5 0,34-11 13,-45 10 43,1 2 1,0 0-1,0 1 0,36-1 1,-54 5 1,1 0-1,-1 1 1,0-1 0,1 1 0,-1 0-1,0 0 1,1-1 0,-1 1 0,0 1-1,0-1 1,0 0 0,0 1 0,0-1-1,0 1 1,0-1 0,0 1 0,-1 0 0,1 0-1,1 2 1,-1-1-9,-1-1-1,1 0 1,0 0 0,0 0-1,0 0 1,0-1 0,0 1-1,0-1 1,1 1 0,-1-1 0,0 1-1,1-1 1,-1 0 0,1 0-1,-1 0 1,1-1 0,0 1-1,-1-1 1,5 1 0,4-2-23,0-1 0,0 0 1,0-1-1,0 0 1,-1-1-1,1 0 0,-1 0 1,13-9-1,45-16 126,-54 26-334,1 0 0,-1 0 0,1 1 0,20 1 0,-34 1 128,-1 0 1,1 0 0,0 0 0,-1 0-1,1 0 1,0 0 0,-1 1 0,1-1-1,-1 0 1,1 0 0,-1 1 0,1-1-1,-1 0 1,1 1 0,-1-1 0,1 0-1,-1 1 1,1-1 0,-1 1 0,1-1-1,-1 1 1,0-1 0,1 1 0,-1-1-1,0 1 1,1-1 0,-1 1 0,0-1-1,0 1 1,0 0 0,0-1-1,1 1 1,-1 0 0,0 0-68,0 0 0,0-1 0,0 1-1,0 0 1,1-1 0,-1 1 0,0 0 0,0-1 0,1 1-1,-1 0 1,0-1 0,1 1 0,-1-1 0,1 1 0,-1-1 0,1 1-1,-1-1 1,1 1 0,-1-1 0,1 1 0,-1-1 0,1 0 0,0 1-1,-1-1 1,1 0 0,0 0 0,-1 1 0,1-1 0,0 0-1,-1 0 1,1 0 0,0 0 0,1 0 0,3 0-650,0-1 0,0 0 1,0 0-1,0 0 0,0-1 0,0 1 1,0-1-1,0 0 0,0-1 0,-1 1 1,1-1-1,-1 0 0,6-5 1,15-11-4122</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8.996"/>
    </inkml:context>
    <inkml:brush xml:id="br0">
      <inkml:brushProperty name="width" value="0.025" units="cm"/>
      <inkml:brushProperty name="height" value="0.025" units="cm"/>
    </inkml:brush>
  </inkml:definitions>
  <inkml:trace contextRef="#ctx0" brushRef="#br0">81 19 13068,'0'0'2995,"-5"12"-934,-7 16-1079,1 2 0,2-1 1,1 1-1,1 0 0,-5 58 0,14-23-1624,-1-35-53,0 0 0,-6 50-1,-1-61 1187,1-31 632,0-33 931,6-12-1641,8-71 0,-6 108-365,1 0 0,0-1 1,2 2-1,0-1 0,1 1 0,2 0 1,9-18-1,-15 32-58,0 0 0,1 0 1,-1 1-1,1-1 0,0 1 1,0 0-1,0 0 0,1 0 1,-1 1-1,1 0 0,0 0 1,0 0-1,0 0 0,0 1 1,9-3-1,-2 2-21,0 0-1,1 1 1,-1 1 0,0 0 0,1 1-1,13 1 1,-24-1 18,-1 0-1,1 0 1,-1 0-1,1 0 1,0 0-1,-1 1 1,1-1-1,-1 0 1,1 1-1,-1-1 1,1 1-1,-1 0 1,1-1 0,-1 1-1,1 0 1,-1 0-1,0 0 1,1 0-1,-1 0 1,0 0-1,0 0 1,0 1-1,0-1 1,0 0-1,0 0 1,0 1-1,0-1 1,-1 1-1,1-1 1,0 1 0,0 2-1,-1-2 46,0 0 1,0 0-1,-1 0 1,1 0-1,0 1 1,-1-1-1,0 0 1,1 0-1,-1 0 0,0 0 1,0 0-1,0-1 1,0 1-1,0 0 1,-1 0-1,1-1 0,0 1 1,-1 0-1,1-1 1,-1 1-1,0-1 1,-3 2-1,-8 6 603,-1-2 0,1 1 0,-1-2-1,-1 0 1,1-1 0,-23 6 0,26-9-896,0 0 0,0-1 0,-1 0 0,1-1 0,-20-1-1,25-2-4120,13-2 313,10-2-1215,4 1-263</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9.385"/>
    </inkml:context>
    <inkml:brush xml:id="br0">
      <inkml:brushProperty name="width" value="0.025" units="cm"/>
      <inkml:brushProperty name="height" value="0.025" units="cm"/>
    </inkml:brush>
  </inkml:definitions>
  <inkml:trace contextRef="#ctx0" brushRef="#br0">233 113 13741,'6'-12'3678,"3"-2"-2551,-5 8-774,0 1 0,-1 0-1,0-1 1,0 0 0,-1 0 0,0 0 0,0 0 0,0 0-1,1-11 1,-2 16-281,-1 1 0,0-1 0,0 0 0,0 1 0,0-1 1,1 1-1,-1-1 0,0 1 0,0-1 0,0 1 0,0-1 0,0 1 0,0-1 0,-1 1 0,1-1 0,0 0 0,0 1 0,0-1 0,0 1 0,-1-1 0,1 1 0,0 0 0,0-1 0,-1 1 0,1-1 1,0 1-1,-1-1 0,1 1 0,-1 0 0,1-1 0,0 1 0,-1 0 0,1-1 0,-1 1 0,1 0 0,-1 0 0,0-1 0,-22 8 819,-21 25-708,35-20 8,-1 0-1,2 1 1,-1 0 0,2 1-1,0 0 1,1 0 0,0 1 0,1-1-1,0 1 1,2 0 0,-4 20 0,4-9 84,1 0 0,0 0 0,2 1 0,1-1 0,9 51 1,-4-57-257,0 0 1,2 0 0,0 0 0,1-1-1,16 25 1,12 24-331,-38-68 313,1 0-1,0 0 0,0 0 0,0 0 1,0 0-1,0 0 0,0 0 1,0 0-1,-1 1 0,1-1 0,0 0 1,0 0-1,0 0 0,0 0 0,0 0 1,0 0-1,0 0 0,0 0 1,0 0-1,-1 0 0,1 0 0,0 1 1,0-1-1,0 0 0,0 0 0,0 0 1,0 0-1,0 0 0,0 0 1,0 0-1,0 0 0,0 1 0,0-1 1,0 0-1,0 0 0,0 0 0,0 0 1,0 0-1,0 0 0,0 0 1,0 1-1,0-1 0,0 0 0,0 0 1,0 0-1,0 0 0,0 0 0,0 0 1,0 0-1,0 1 0,1-1 1,-1 0-1,0 0 0,0 0 0,0 0 1,-13-11 32,-17-19-44,-5-13-22,1-2 0,3-1 0,-29-57 0,57 99 22,0-1-1,1 0 1,0 0 0,0 0-1,1-1 1,-1 1-1,1 0 1,0 0-1,1-1 1,-1-7-1,2 12 11,-1-1-1,1 0 1,-1 0-1,1 0 0,0 0 1,-1 0-1,1 0 1,0 1-1,0-1 0,0 0 1,1 1-1,-1-1 1,0 1-1,1-1 0,-1 1 1,1 0-1,-1-1 1,1 1-1,0 0 0,-1 0 1,1 0-1,0 0 1,0 0-1,0 1 0,0-1 1,0 1-1,0-1 1,-1 1-1,1 0 0,3-1 1,49-5-301,0 2 0,93 6 1,-76 0-3016,-1-2-3447,-9-3-6023</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07.157"/>
    </inkml:context>
    <inkml:brush xml:id="br0">
      <inkml:brushProperty name="width" value="0.025" units="cm"/>
      <inkml:brushProperty name="height" value="0.025" units="cm"/>
    </inkml:brush>
  </inkml:definitions>
  <inkml:trace contextRef="#ctx0" brushRef="#br0">1 232 5381,'0'0'7837,"8"1"-6700,205 10 3201,-43-5-4053,662 18 226,2-50 389,-153 2-784,-328 20 37,326-13 9,168-41 149,-22 0-24,-758 55-250,-16 2-1,1-2 0,-1-3 0,99-23 0,-150 29-115,1-1-1,0 1 1,0 0-1,0-1 1,0 1 0,0-1-1,-1 1 1,1 0-1,0-1 1,0 0-1,-1 1 1,1-1-1,0 1 1,-1-1 0,1 0-1,0 0 1,-1 1-1,1-1 1,-1 0-1,1 0 1,-1 0 0,0 1-1,1-1 1,-1 0-1,0 0 1,0 0-1,1 0 1,-1 0 0,0 0-1,0 0 1,0 0-1,0 0 1,0 0-1,0 1 1,-1-3 0,1-2-1471,0-8-3885</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08.329"/>
    </inkml:context>
    <inkml:brush xml:id="br0">
      <inkml:brushProperty name="width" value="0.025" units="cm"/>
      <inkml:brushProperty name="height" value="0.025" units="cm"/>
    </inkml:brush>
  </inkml:definitions>
  <inkml:trace contextRef="#ctx0" brushRef="#br0">175 460 5285,'-169'-14'7858,"164"11"-6025,16-1-1388,18-1-390,388-14 1360,589-36-1170,128-15 873,-87 7-143,83-57 253,-1107 117-1764,2 0 934,-1 0 0,37-13 0,-12-8-2322,-44 21 868,0-2 0,0 1 0,0 0-1,0-1 1,-1 0 0,6-8 0,1-5-6066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15.593"/>
    </inkml:context>
    <inkml:brush xml:id="br0">
      <inkml:brushProperty name="width" value="0.025" units="cm"/>
      <inkml:brushProperty name="height" value="0.025" units="cm"/>
    </inkml:brush>
  </inkml:definitions>
  <inkml:trace contextRef="#ctx0" brushRef="#br0">1 148 7495,'59'-8'2793,"160"-12"2406,483-1-945,-397 8-1857,-119 5-890,30-2-1048,258 21-1,-384-5-378,0-3 0,1-3 0,-1-5 0,104-19 0,-90 11 197,194 1 0,-98 8 669,-171 2-17,43-11 0,-49 8-750,2 1 1,37-1 0,-61 5-655,-4 5-6642</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13.807"/>
    </inkml:context>
    <inkml:brush xml:id="br0">
      <inkml:brushProperty name="width" value="0.025" units="cm"/>
      <inkml:brushProperty name="height" value="0.025" units="cm"/>
    </inkml:brush>
  </inkml:definitions>
  <inkml:trace contextRef="#ctx0" brushRef="#br0">17 35 11243,'0'0'4847,"-1"8"-4639,-5 21 285,2 1-1,1 0 0,1 0 1,1 0-1,2 0 1,2 0-1,9 50 1,-11-77-429,-1-1 0,1 1 0,-1-1 0,1 0 0,0 1 0,0-1-1,0 0 1,1 0 0,-1 1 0,0-1 0,1 0 0,-1-1 0,1 1 0,0 0 0,0 0 0,0-1 0,-1 1 0,4 1 0,-4-3 31,1 1-1,0-1 1,0 1 0,-1-1 0,1 0-1,0 0 1,0 0 0,0 0 0,0 0-1,-1 0 1,1 0 0,0-1 0,0 1-1,-1-1 1,1 1 0,0-1 0,0 0-1,2-1 1,4-3 196,1-1 0,-1 0 0,-1-1 0,1 0 0,-1 0 0,0 0 0,6-10 1,97-156 691,-33 46-845,-77 127-208,0-1 1,0 1 0,0 0 0,0 0-1,0-1 1,0 1 0,0 0 0,0 0-1,0-1 1,0 1 0,1 0 0,-1 0 0,0 0-1,0-1 1,0 1 0,0 0 0,0 0-1,0-1 1,0 1 0,1 0 0,-1 0-1,0 0 1,0 0 0,0-1 0,1 1-1,-1 0 1,0 0 0,0 0 0,0 0-1,1 0 1,-1 0 0,0 0 0,0 0 0,1-1-1,-1 1 1,0 0 0,0 0 0,0 0-1,1 0 1,-1 0 0,0 0 0,0 0-1,1 0 1,-1 0 0,0 1 0,0-1-1,1 0 1,-1 0 0,0 0 0,0 0-1,0 0 1,1 0 0,-1 0 0,0 0 0,0 1-1,0-1 1,1 0 0,-1 0 0,0 0-1,0 0 1,0 1 0,0-1 0,0 0-1,1 0 1,-1 0 0,0 1 0,2 14-8532,-2-9 1000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14.161"/>
    </inkml:context>
    <inkml:brush xml:id="br0">
      <inkml:brushProperty name="width" value="0.025" units="cm"/>
      <inkml:brushProperty name="height" value="0.025" units="cm"/>
    </inkml:brush>
  </inkml:definitions>
  <inkml:trace contextRef="#ctx0" brushRef="#br0">11 1 8360,'0'0'7591,"-8"64"-6854,8-33 192,-2 3-257,2-1-576,0-2-64,0-3 0,2-5-32,6-5-256,0-6-352,1-5-513,-4-5-1794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14.533"/>
    </inkml:context>
    <inkml:brush xml:id="br0">
      <inkml:brushProperty name="width" value="0.025" units="cm"/>
      <inkml:brushProperty name="height" value="0.025" units="cm"/>
    </inkml:brush>
  </inkml:definitions>
  <inkml:trace contextRef="#ctx0" brushRef="#br0">1 148 10954,'0'0'2301,"1"-9"230,1 3-2303,0-1 0,1 1 0,0 0 1,0 0-1,0 0 0,1 1 1,0-1-1,0 1 0,0 0 0,0 0 1,1 0-1,0 0 0,0 1 1,1 0-1,-1 0 0,1 0 0,0 1 1,-1 0-1,2 0 0,7-3 0,3 0-79,0-1 0,0 2-1,0 0 1,1 2 0,30-4-1,-43 6-143,1 1 0,-1-1-1,0 1 1,1 0-1,-1 1 1,0-1 0,1 1-1,-1 0 1,0 0 0,0 1-1,0 0 1,0-1 0,0 2-1,0-1 1,-1 1 0,1-1-1,-1 1 1,1 0 0,-1 1-1,0-1 1,0 1 0,-1 0-1,5 5 1,-6-7 38,-1 1-1,1 0 0,-1 0 1,1 1-1,-1-1 1,0 0-1,0 0 1,0 1-1,-1-1 0,1 1 1,-1-1-1,0 0 1,0 1-1,0-1 1,0 1-1,-1-1 0,1 0 1,-1 1-1,-1 3 1,0-2 112,-1 1-1,0-1 1,0 0 0,0 0 0,-1 0 0,1-1 0,-1 1-1,0-1 1,-1 0 0,-5 5 0,-8 4 186,-1-1 1,0-1 0,0 0-1,-35 12 1,50-21-340,-1 0 1,0-1-1,1 0 0,-1 1 1,0-2-1,-10 2 0,43-24-6104,-3 9 1607,3-1-2311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14.859"/>
    </inkml:context>
    <inkml:brush xml:id="br0">
      <inkml:brushProperty name="width" value="0.025" units="cm"/>
      <inkml:brushProperty name="height" value="0.025" units="cm"/>
    </inkml:brush>
  </inkml:definitions>
  <inkml:trace contextRef="#ctx0" brushRef="#br0">1 1 8616,'0'0'13004,"12"65"-12075,-8-35-320,-4 4-129,0 4-63,0-2-289,0 2-64,0-3-64,5-4-128,-3-8-929,2-2-1057,-1-10-1506,3-7-4900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16.297"/>
    </inkml:context>
    <inkml:brush xml:id="br0">
      <inkml:brushProperty name="width" value="0.025" units="cm"/>
      <inkml:brushProperty name="height" value="0.025" units="cm"/>
    </inkml:brush>
  </inkml:definitions>
  <inkml:trace contextRef="#ctx0" brushRef="#br0">0 1 9353,'0'0'6310,"13"1"-5451,16 1-542,77 9 162,-93-9-471,1 0 0,-1 1 0,1 1 0,-1 0 0,20 10 0,-32-14-7,1 1 0,-1 0 1,0 0-1,0 0 0,1 0 0,-1 0 1,0 0-1,0 0 0,0 1 0,0-1 1,0 0-1,0 1 0,-1-1 0,1 0 1,0 1-1,-1-1 0,1 1 0,-1-1 1,1 1-1,-1-1 0,0 1 0,1 0 1,-1-1-1,0 1 0,0-1 0,0 1 1,-1 0-1,1-1 0,0 1 0,0-1 1,-1 1-1,1-1 0,-1 1 0,0-1 1,1 1-1,-1-1 0,0 0 0,0 1 1,0-1-1,0 0 0,0 1 0,-2 1 1,-5 6 131,1 0 0,-2 0 1,1-1-1,-14 10 0,-75 46 721,44-30-944,57-35-5553,11-8-1030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19.048"/>
    </inkml:context>
    <inkml:brush xml:id="br0">
      <inkml:brushProperty name="width" value="0.025" units="cm"/>
      <inkml:brushProperty name="height" value="0.025" units="cm"/>
    </inkml:brush>
  </inkml:definitions>
  <inkml:trace contextRef="#ctx0" brushRef="#br0">198 2 12043,'0'0'6460,"-9"8"-6177,-19 25-205,1 2 1,2 0-1,1 1 1,2 2 0,2 0-1,-23 58 1,105-190-7025,12-34 3463,-26 41 5749,-40 76 602,-3 11-1028,-2 25-352,-9 39-1086,0-19-137,2 0-1,2 0 0,4 53 0,-1-95-230,0 1-1,0 0 0,0-1 0,1 1 1,-1-1-1,1 1 0,0-1 0,3 5 1,4 8-1093,-4-1-3579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19.393"/>
    </inkml:context>
    <inkml:brush xml:id="br0">
      <inkml:brushProperty name="width" value="0.025" units="cm"/>
      <inkml:brushProperty name="height" value="0.025" units="cm"/>
    </inkml:brush>
  </inkml:definitions>
  <inkml:trace contextRef="#ctx0" brushRef="#br0">1 75 11723,'0'0'3652,"62"13"-2339,-26-15-352,10-10-577,3-2-288,1-5-128,-7-1-2274,-6 0-3075</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20.959"/>
    </inkml:context>
    <inkml:brush xml:id="br0">
      <inkml:brushProperty name="width" value="0.025" units="cm"/>
      <inkml:brushProperty name="height" value="0.025" units="cm"/>
    </inkml:brush>
  </inkml:definitions>
  <inkml:trace contextRef="#ctx0" brushRef="#br0">169 1 8168,'0'0'12374,"-9"12"-12310,-27 35-12,2 1 0,3 1 0,-27 57 0,58-106-80,0 0-1,0 0 0,0 0 1,1 0-1,-1 0 0,0 0 1,0 0-1,0 0 0,0 0 1,0 0-1,0 0 0,1 0 1,-1 0-1,0 0 0,0 0 1,0 0-1,0 0 0,0 0 1,0 0-1,0 1 1,0-1-1,1 0 0,-1 0 1,0 0-1,0 0 0,0 0 1,0 0-1,0 0 0,0 0 1,0 0-1,0 1 0,0-1 1,0 0-1,0 0 0,1 0 1,-1 0-1,0 0 0,0 0 1,0 0-1,0 1 0,0-1 1,0 0-1,0 0 0,0 0 1,0 0-1,0 0 0,0 0 1,0 1-1,0-1 0,0 0 1,-1 0-1,1 0 0,0 0 1,0 0-1,0 0 0,0 0 1,0 1-1,0-1 0,0 0 1,0 0-1,15-11-967,16-20-685,91-130-6637,-82 107 10966,-41 61 1965,-14 43-3145,5-24-1185,1 1 0,1 0 0,1 0 0,2 1 0,-4 50 0,8-61-1076,2-1 0,0 1 0,6 26 0,-5-25-3328,-1-4-1991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21.291"/>
    </inkml:context>
    <inkml:brush xml:id="br0">
      <inkml:brushProperty name="width" value="0.025" units="cm"/>
      <inkml:brushProperty name="height" value="0.025" units="cm"/>
    </inkml:brush>
  </inkml:definitions>
  <inkml:trace contextRef="#ctx0" brushRef="#br0">0 82 14574,'0'0'5221,"63"-27"-4805,-28 19-192,3 0-64,6 0-127,5 2-514,-10-1-2017,-2-2-2051,-5 0-3650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21.672"/>
    </inkml:context>
    <inkml:brush xml:id="br0">
      <inkml:brushProperty name="width" value="0.025" units="cm"/>
      <inkml:brushProperty name="height" value="0.025" units="cm"/>
    </inkml:brush>
  </inkml:definitions>
  <inkml:trace contextRef="#ctx0" brushRef="#br0">0 1 14830,'0'0'1185,"13"55"-736,-8-27-225,4 1-160,-6 0-32,8-2-32,-2-1-1121,-4-5-1185,-3-5 128,-2-8-289,0-3-2241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23.329"/>
    </inkml:context>
    <inkml:brush xml:id="br0">
      <inkml:brushProperty name="width" value="0.025" units="cm"/>
      <inkml:brushProperty name="height" value="0.025" units="cm"/>
    </inkml:brush>
  </inkml:definitions>
  <inkml:trace contextRef="#ctx0" brushRef="#br0">1 141 8968,'14'-1'736,"0"-1"-1,0 0 0,25-7 1,-24 5-77,0 0 0,0 1 1,18 0-1,487-10 3823,260 8-2360,-532-10-1069,0 1-927,-174 14-220,2 2 445,1-4-1,-1-2 1,100-20-1,-136 5 2079,-40 19-2455,6-9-7357,-1 0 1505</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22.107"/>
    </inkml:context>
    <inkml:brush xml:id="br0">
      <inkml:brushProperty name="width" value="0.025" units="cm"/>
      <inkml:brushProperty name="height" value="0.025" units="cm"/>
    </inkml:brush>
  </inkml:definitions>
  <inkml:trace contextRef="#ctx0" brushRef="#br0">1 119 8872,'0'0'1554,"0"-10"298,-1-31 27,2 39-1675,-1 0 0,0-1 0,1 1 0,0 0 0,-1 0-1,1 0 1,0 0 0,0 0 0,0 0 0,1 0 0,-1 0 0,0 0-1,1 0 1,-1 0 0,1 1 0,0-1 0,0 1 0,-1-1-1,1 1 1,0 0 0,0 0 0,0-1 0,0 1 0,4-1 0,5-1 295,-1-1 0,1 2 0,18-4 1,-20 5-243,10-2-48,0 1-1,1 1 0,-1 1 0,25 3 0,-43-3-209,0 0 0,0 0 0,0 0 0,1 0-1,-1 0 1,0 0 0,0 1 0,0-1-1,0 1 1,0-1 0,1 1 0,-1-1 0,0 1-1,0 0 1,0-1 0,0 1 0,-1 0 0,1 0-1,0-1 1,0 1 0,0 0 0,-1 0 0,1 0-1,0 0 1,0 3 0,0-3 14,-1 1 1,0 0-1,0 0 0,0 0 0,0-1 1,-1 1-1,1 0 0,0 0 1,-1 0-1,0-1 0,1 1 0,-1 0 1,0-1-1,0 1 0,0 1 0,-4 4 74,0 0-1,0 0 0,0-1 0,-1 0 1,1 0-1,-9 6 0,3-2-12,12-5-170,22-5-348,0-1 136,-13 2 124,-1 1 0,1 0 0,-1 1 0,0 0 0,0 0 0,0 1 1,0 0-1,0 0 0,8 7 0,-15-10 195,0 0 0,0 0 0,0 1 1,0-1-1,0 0 0,-1 1 0,1-1 1,-1 1-1,1 0 0,-1 0 0,0-1 0,1 1 1,-1 0-1,0 0 0,0 0 0,0 0 0,0 0 1,-1 0-1,1 0 0,-1 1 0,1-1 1,-1 0-1,0 0 0,0 0 0,0 1 0,0-1 1,0 0-1,0 0 0,0 0 0,-1 1 0,1-1 1,-1 0-1,0 0 0,0 0 0,0 0 1,0 0-1,0 0 0,0 0 0,0 0 0,0 0 1,-1-1-1,1 1 0,-1-1 0,-2 3 0,-2 2 314,-1 0-1,1 0 0,-1-1 0,0 0 0,0 0 0,0-1 1,-1 0-1,1-1 0,-1 1 0,0-1 0,0-1 0,0 1 0,-1-1 1,1-1-1,0 0 0,-1 0 0,-9-1 0,17 0-386,-1 0-1,1 0 0,0 0 1,-1-1-1,1 1 1,-1-1-1,1 1 1,-1-1-1,1 1 0,0-1 1,0 0-1,-1 0 1,1 0-1,0 0 0,0 0 1,0 0-1,0 0 1,0 0-1,0 0 0,0 0 1,0 0-1,0-1 1,1 1-1,-1 0 0,0-1 1,1 1-1,-1-1 1,0-2-1,1 2-532,-1-1-1,1 0 1,0 0-1,0 0 1,0 0 0,0 0-1,0 0 1,0 0-1,1 1 1,0-1 0,-1 0-1,1 0 1,0 1-1,2-5 1,10-11-6014</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22.513"/>
    </inkml:context>
    <inkml:brush xml:id="br0">
      <inkml:brushProperty name="width" value="0.025" units="cm"/>
      <inkml:brushProperty name="height" value="0.025" units="cm"/>
    </inkml:brush>
  </inkml:definitions>
  <inkml:trace contextRef="#ctx0" brushRef="#br0">0 0 16912,'0'0'5669,"0"62"-5220,0-39-321,0 0-96,6 1-32,-3 0 0,3-1-416,-1-2-930,0-2-1280,1-8-3044</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22.856"/>
    </inkml:context>
    <inkml:brush xml:id="br0">
      <inkml:brushProperty name="width" value="0.025" units="cm"/>
      <inkml:brushProperty name="height" value="0.025" units="cm"/>
    </inkml:brush>
  </inkml:definitions>
  <inkml:trace contextRef="#ctx0" brushRef="#br0">165 93 11050,'0'0'3748,"-2"58"-2082,2-36-641,0 1-193,0 1-127,9-1-481,0 3-128,-2-1-64,2 1 0,-4-5-128,-3-2-1249,-2-4-673,0-7-1121</inkml:trace>
  <inkml:trace contextRef="#ctx0" brushRef="#br0" timeOffset="1">1 72 12011,'0'0'5200,"9"-8"-3897,1 1-1074,-1 1 1,1 0-1,1 0 1,-1 0-1,1 2 1,0-1-1,0 1 1,0 1-1,20-4 1,59-2 45,-83 9-278,0 0 0,0 0 1,-1 0-1,1 1 0,0 0 1,0 0-1,0 1 0,0 0 1,-1 0-1,10 5 1,-14-6 12,0 0 1,-1 0 0,1 1-1,0-1 1,-1 1 0,1 0 0,-1-1-1,1 1 1,-1 0 0,0 0-1,0 0 1,0 0 0,0 0-1,0 0 1,0 0 0,-1 0 0,1 0-1,-1 0 1,1 1 0,-1-1-1,0 0 1,0 0 0,0 1 0,0-1-1,0 0 1,0 0 0,-1 0-1,1 1 1,-1-1 0,0 0-1,1 0 1,-1 0 0,0 0 0,0 0-1,0 0 1,-1 0 0,1 0-1,-2 2 1,-4 5 168,1 0 0,-2-1 0,1 1 0,-1-2 0,0 1 0,-12 8 0,-14 3-297,18-16-4659,12-3-1138</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23.321"/>
    </inkml:context>
    <inkml:brush xml:id="br0">
      <inkml:brushProperty name="width" value="0.025" units="cm"/>
      <inkml:brushProperty name="height" value="0.025" units="cm"/>
    </inkml:brush>
  </inkml:definitions>
  <inkml:trace contextRef="#ctx0" brushRef="#br0">1 84 15471,'0'0'5541,"48"-16"-4452,-18 4-384,4-3-609,4 2-192,-4 3-1378,-4 1-1953,-7 1-3428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23.661"/>
    </inkml:context>
    <inkml:brush xml:id="br0">
      <inkml:brushProperty name="width" value="0.025" units="cm"/>
      <inkml:brushProperty name="height" value="0.025" units="cm"/>
    </inkml:brush>
  </inkml:definitions>
  <inkml:trace contextRef="#ctx0" brushRef="#br0">0 1 12524,'0'0'3267,"11"53"-2691,-2-26-383,3 8-97,1 0-32,5 0 0,-2 0 0,1-5-545,-6-1-1312,0-5-1090,-8-5-352,-3-4-3107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24.005"/>
    </inkml:context>
    <inkml:brush xml:id="br0">
      <inkml:brushProperty name="width" value="0.025" units="cm"/>
      <inkml:brushProperty name="height" value="0.025" units="cm"/>
    </inkml:brush>
  </inkml:definitions>
  <inkml:trace contextRef="#ctx0" brushRef="#br0">0 83 12011,'0'0'7100,"9"-9"-6352,-2 2-657,1 0 0,0 1 0,0 0 0,1 1 0,-1 0 1,1 0-1,0 1 0,1 0 0,-1 1 0,1-1 0,-1 2 0,1 0 1,16-2-1,-20 3-56,25-3 48,0 1-1,0 2 0,33 2 1,-58-1-82,0 1 1,0-1-1,0 1 1,0 0-1,0 1 1,0-1-1,0 1 1,0 1-1,0-1 1,-1 1 0,1 0-1,-1 0 1,0 0-1,0 1 1,0-1-1,-1 1 1,1 1-1,-1-1 1,0 1-1,0-1 1,0 1 0,4 9-1,-5-9 50,-1 1-1,0-1 1,0 1 0,-1 0-1,1 0 1,-1-1-1,-1 1 1,1 0 0,-1 0-1,0 0 1,0 0 0,-1 0-1,0 0 1,0 0-1,0 0 1,-1 0 0,-2 6-1,0-3 98,-1-1-1,0 0 1,0 0-1,0 0 1,-1 0 0,-1-1-1,1 0 1,-1 0-1,0-1 1,-8 6-1,-1-1-175,-1 0 0,1-1 0,-2-1 0,1-1 0,-1-1 0,0 0 0,-1-1 0,0-1 0,0 0 0,-20 1 0,35-6-439,-13 0-1861,9-4-2569,7-9-6143</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26.558"/>
    </inkml:context>
    <inkml:brush xml:id="br0">
      <inkml:brushProperty name="width" value="0.025" units="cm"/>
      <inkml:brushProperty name="height" value="0.025" units="cm"/>
    </inkml:brush>
  </inkml:definitions>
  <inkml:trace contextRef="#ctx0" brushRef="#br0">0 180 7399,'0'0'8077,"6"-8"-7549,-4 5-466,1 0-1,-1 0 0,1 1 1,0-1-1,0 0 0,0 1 1,0 0-1,0 0 0,0 0 0,1 0 1,6-2-1,-1 1 51,0 1 1,0 1-1,0 0 0,0 0 1,13 1-1,304 15 644,1 0-674,535-62 113,-436 15-128,679-26-543,-958 46 730,48-1-1677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27.821"/>
    </inkml:context>
    <inkml:brush xml:id="br0">
      <inkml:brushProperty name="width" value="0.025" units="cm"/>
      <inkml:brushProperty name="height" value="0.025" units="cm"/>
    </inkml:brush>
  </inkml:definitions>
  <inkml:trace contextRef="#ctx0" brushRef="#br0">1 73 7431,'0'-1'222,"0"0"1,0 0-1,-1 0 0,1-1 1,1 1-1,-1 0 0,0 0 1,0 0-1,0-1 0,1 1 1,-1 0-1,0 0 0,1 0 1,-1 0-1,1 0 0,-1 0 1,1 0-1,0 0 0,-1 0 1,1 0-1,0 0 0,0 0 1,0 0-1,0 1 0,-1-1 1,1 0-1,0 1 0,2-2 1,2 1 2,-1 0 0,0 1 0,1 0 0,-1 0 0,1 0 0,-1 0 0,6 1 0,-6 0-428,99 11 936,124 7 322,653-37-685,492 10 66,-490-13-580,-435 14 2128,-293 8-1944,-184-9-6585,11-4-1255</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1.440"/>
    </inkml:context>
    <inkml:brush xml:id="br0">
      <inkml:brushProperty name="width" value="0.025" units="cm"/>
      <inkml:brushProperty name="height" value="0.025" units="cm"/>
    </inkml:brush>
  </inkml:definitions>
  <inkml:trace contextRef="#ctx0" brushRef="#br0">214 0 16752,'0'0'2562,"-44"54"-2081,24-27-65,-5 4-352,0 2-32,2 0 0,0-2 0,3-2 32,2-7-64,8-6 32,4-7-32,15-29-5669,9-6 768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1.772"/>
    </inkml:context>
    <inkml:brush xml:id="br0">
      <inkml:brushProperty name="width" value="0.025" units="cm"/>
      <inkml:brushProperty name="height" value="0.025" units="cm"/>
    </inkml:brush>
  </inkml:definitions>
  <inkml:trace contextRef="#ctx0" brushRef="#br0">8 0 12396,'0'0'5269,"-1"8"-4356,-2 13-605,1-1 1,1 1-1,1 0 1,0-1-1,2 1 1,0-1-1,2 1 1,0-1 0,9 25-1,-3-22-458,10 28 24,-15-18-4680,-6-27-180,-3-5-1580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3.192"/>
    </inkml:context>
    <inkml:brush xml:id="br0">
      <inkml:brushProperty name="width" value="0.025" units="cm"/>
      <inkml:brushProperty name="height" value="0.025" units="cm"/>
    </inkml:brush>
  </inkml:definitions>
  <inkml:trace contextRef="#ctx0" brushRef="#br0">1 97 6919,'0'0'9929,"13"-2"-9486,35-2-190,-1 2-1,91 7 1,6 8-142,0-7 0,0-7 0,-1-5 0,192-35 0,-327 40-413,58-14 996,-36 1-1957,-28 13 904,-1 0 0,0 0 0,1 0 0,-1 0-1,0-1 1,0 1 0,0 0 0,0 0 0,0-1 0,0 1 0,0-1 0,0 1-1,1-4 1,-1-9-4402</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2.130"/>
    </inkml:context>
    <inkml:brush xml:id="br0">
      <inkml:brushProperty name="width" value="0.025" units="cm"/>
      <inkml:brushProperty name="height" value="0.025" units="cm"/>
    </inkml:brush>
  </inkml:definitions>
  <inkml:trace contextRef="#ctx0" brushRef="#br0">0 21 10666,'0'0'11568,"8"4"-10254,9 1-934,-1-1 1,1 0 0,0-2 0,-1 1-1,1-2 1,27-1 0,-23-1-866,0-1 1,40-8-1,-43 3-2726,-8-1-2418,0-8-7087</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2.815"/>
    </inkml:context>
    <inkml:brush xml:id="br0">
      <inkml:brushProperty name="width" value="0.025" units="cm"/>
      <inkml:brushProperty name="height" value="0.025" units="cm"/>
    </inkml:brush>
  </inkml:definitions>
  <inkml:trace contextRef="#ctx0" brushRef="#br0">1 12 12492,'0'0'6833,"0"11"-6737,-1 13-31,1 69 1181,0-85-1031,1 0 0,0 0 1,0 0-1,1-1 1,0 1-1,0 0 0,1-1 1,0 1-1,5 9 1,-7-16-130,0 0 0,0 0-1,0 0 1,0 0 0,0 0 0,0-1 0,1 1 0,-1 0 0,0 0 0,0-1 0,1 1 0,-1-1 0,0 1 0,0-1 0,1 0 0,-1 1-1,1-1 1,-1 0 0,0 0 0,1 0 0,-1 0 0,1 0 0,-1 0 0,0-1 0,1 1 0,-1 0 0,0-1 0,1 1 0,-1-1 0,0 1 0,0-1-1,1 0 1,-1 1 0,0-1 0,0 0 0,0 0 0,0 0 0,2-2 0,4-2 232,-1-1 1,0 0-1,0 0 1,9-13-1,-6 6-296,0 0 1,-1-1-1,-1 0 0,0 0 1,-1 0-1,-1-1 0,0 0 1,-1 0-1,-1 0 0,2-18 1,22 27-17032,-20 2 8762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3.139"/>
    </inkml:context>
    <inkml:brush xml:id="br0">
      <inkml:brushProperty name="width" value="0.025" units="cm"/>
      <inkml:brushProperty name="height" value="0.025" units="cm"/>
    </inkml:brush>
  </inkml:definitions>
  <inkml:trace contextRef="#ctx0" brushRef="#br0">27 1 13485,'0'0'4836,"-5"54"-3907,-4-29 288,2 2 1,3 2-482,2-3-448,2-4-191,0 0-65,0-5 0,2-4-128,4-6-865,-1-5-769,-1-2-1249,-4-5-3075</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3.513"/>
    </inkml:context>
    <inkml:brush xml:id="br0">
      <inkml:brushProperty name="width" value="0.025" units="cm"/>
      <inkml:brushProperty name="height" value="0.025" units="cm"/>
    </inkml:brush>
  </inkml:definitions>
  <inkml:trace contextRef="#ctx0" brushRef="#br0">0 35 13837,'0'0'8291,"12"-5"-8121,3-1-129,0 1-1,0 0 1,1 1-1,-1 1 1,1 1-1,26-2 0,-36 4 10,3-1-60,1 1 0,-1 1 0,0-1-1,0 2 1,1-1 0,13 5 0,-21-5 43,0 0 0,0 0-1,0 1 1,0-1 0,0 0-1,0 1 1,0-1 0,0 1-1,-1 0 1,1 0 0,-1 0 0,1-1-1,-1 1 1,0 1 0,0-1-1,0 0 1,0 0 0,0 0-1,0 1 1,0-1 0,-1 0-1,1 0 1,-1 1 0,0-1 0,0 1-1,0-1 1,0 0 0,0 1-1,0-1 1,-1 1 0,0 1-1,1-1 78,-1 0 0,0 0 0,0 0 0,0-1 0,0 1 0,-1 0 0,1-1 0,-1 1 0,1-1 0,-1 1 0,0-1 0,0 0 0,0 1 0,0-1 0,-1-1 0,1 1 0,-1 0 0,1 0 0,-1-1 0,1 1 0,-1-1 0,0 0 0,0 0 0,1 0 0,-1 0 0,0-1 0,-3 1 0,-10 2-839,0 0-1,0-2 0,-25 0 0,41-1 660,8-5-9982,3 1 4543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3.862"/>
    </inkml:context>
    <inkml:brush xml:id="br0">
      <inkml:brushProperty name="width" value="0.025" units="cm"/>
      <inkml:brushProperty name="height" value="0.025" units="cm"/>
    </inkml:brush>
  </inkml:definitions>
  <inkml:trace contextRef="#ctx0" brushRef="#br0">15 0 10602,'0'0'10826,"3"64"-9641,-8-36-288,0 2-192,-1-1-353,5-1-224,1-5-96,0 0 0,0-4-480,0-5-1218,0-6-1601,5-8-4900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6.927"/>
    </inkml:context>
    <inkml:brush xml:id="br0">
      <inkml:brushProperty name="width" value="0.025" units="cm"/>
      <inkml:brushProperty name="height" value="0.025" units="cm"/>
    </inkml:brush>
  </inkml:definitions>
  <inkml:trace contextRef="#ctx0" brushRef="#br0">187 35 6086,'19'-14'2616,"-16"12"-1783,-1 0 0,1 0 0,0 0 1,0 0-1,-1 0 0,1 1 0,0-1 1,0 1-1,0 0 0,1 0 0,5-2 0,-8 3 102,-4 9-12,-17 13-813,-1-1-1,-1-1 1,0-2 0,-39 25-1,32-22-48,8-9-43,17-10 23,0 0 0,0 0 1,0 0-1,0 1 0,0 0 0,0-1 0,1 1 1,-1 1-1,1-1 0,0 0 0,-5 7 0,62-7 594,122-3-345,-100 0-5475,-66 0-447</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7.330"/>
    </inkml:context>
    <inkml:brush xml:id="br0">
      <inkml:brushProperty name="width" value="0.025" units="cm"/>
      <inkml:brushProperty name="height" value="0.025" units="cm"/>
    </inkml:brush>
  </inkml:definitions>
  <inkml:trace contextRef="#ctx0" brushRef="#br0">155 1 13132,'0'0'9017,"-8"10"-8766,-22 32-117,-10 13 148,-37 68 1,86-137-9048,4-10 2823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7.660"/>
    </inkml:context>
    <inkml:brush xml:id="br0">
      <inkml:brushProperty name="width" value="0.025" units="cm"/>
      <inkml:brushProperty name="height" value="0.025" units="cm"/>
    </inkml:brush>
  </inkml:definitions>
  <inkml:trace contextRef="#ctx0" brushRef="#br0">10 0 15054,'0'0'4159,"-2"11"-2830,-1 7-1031,1-1-1,0 1 1,1 0-1,1 0 1,1-1-1,0 1 1,2 0-1,0-1 1,0 0-1,9 21 1,0-14-986,12 25-762,-19-33-3183,-4-2-3870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8.019"/>
    </inkml:context>
    <inkml:brush xml:id="br0">
      <inkml:brushProperty name="width" value="0.025" units="cm"/>
      <inkml:brushProperty name="height" value="0.025" units="cm"/>
    </inkml:brush>
  </inkml:definitions>
  <inkml:trace contextRef="#ctx0" brushRef="#br0">1 1 10858,'0'0'11115,"28"30"-10411,6-29-287,0-1-257,-4 0-160,3 0 32,-8 0-64,-4 0-737,-9-5-1601,-1-5-2114,0-5-4645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9.246"/>
    </inkml:context>
    <inkml:brush xml:id="br0">
      <inkml:brushProperty name="width" value="0.025" units="cm"/>
      <inkml:brushProperty name="height" value="0.025" units="cm"/>
    </inkml:brush>
  </inkml:definitions>
  <inkml:trace contextRef="#ctx0" brushRef="#br0">27 1 5958,'0'0'11018,"6"55"-10345,-6-25-353,0 4-320,0-3 32,-4-1 0,4-4-32,0-4-64,0-7-416,-2-3-65,-3-4-1281,-4-4-896,-4-4-706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30.615"/>
    </inkml:context>
    <inkml:brush xml:id="br0">
      <inkml:brushProperty name="width" value="0.025" units="cm"/>
      <inkml:brushProperty name="height" value="0.025" units="cm"/>
    </inkml:brush>
  </inkml:definitions>
  <inkml:trace contextRef="#ctx0" brushRef="#br0">1094 77 12876,'-87'-1'115,"-124"5"292,185-1-414,1 1-1,0 0 1,1 2-1,-1 1 1,1 1-1,-31 15 1,15-1 34,2 1 1,0 2-1,2 2 1,1 1-1,1 1 1,2 2-1,1 2 1,1 1-1,2 1 1,2 1-1,1 1 1,1 2-1,-22 50 1,22-34 233,2 0 1,3 1-1,2 1 1,3 0-1,2 2 1,2-1-1,4 1 1,1 0 0,6 95-1,4-108-260,2 0 1,2-1-1,2-1 0,2 0 1,1 0-1,3-1 0,1-1 1,2-1-1,2-1 0,2 0 1,2-2-1,1-1 0,1-1 1,3-1-1,59 52 0,-59-60-11,2-2 1,0-1-1,2-2 0,1-2 0,0-1 1,1-1-1,71 22 0,-74-31 27,0-1 0,1-2 0,0-1 0,-1-2 0,1-1 0,0-2 0,1-1-1,-2-2 1,62-12 0,-59 4 152,0-2 0,-1 0 0,0-3 0,-1-1 0,-1-2-1,0-1 1,-2-1 0,0-2 0,-2-1 0,50-51 0,-30 22 338,-3-3 0,-2-1 0,-2-2 1,65-122-1,-70 106-372,-3-1 1,-3-3 0,-4 0-1,-4-2 1,-3 0-1,-3-2 1,-4 0-1,-4 0 1,0-146 0,-11 198-144,-1 0 0,-2 0 0,-1 0 0,-1 1 0,-2 0 0,-1 0 0,-19-44 0,18 55-43,0 1 1,0 1-1,-2 0 1,0 0-1,-2 1 1,1 1-1,-2 0 1,0 1-1,0 0 1,-2 1-1,1 1 1,-26-14-1,9 10-120,-1 1 1,0 2-1,-1 1 0,-1 1 0,1 2 1,-2 2-1,-49-4 0,-263 5-1198,337 6 1328,-476 35-3361,393-26 1797,-81 7-2650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4.011"/>
    </inkml:context>
    <inkml:brush xml:id="br0">
      <inkml:brushProperty name="width" value="0.025" units="cm"/>
      <inkml:brushProperty name="height" value="0.025" units="cm"/>
    </inkml:brush>
  </inkml:definitions>
  <inkml:trace contextRef="#ctx0" brushRef="#br0">102 32 4901,'-8'1'1121,"-85"5"4612,92-6-4735,22 0 246,95 0-681,736-25 118,-764 21-1273,-88 0-2830,-9-1 331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39.748"/>
    </inkml:context>
    <inkml:brush xml:id="br0">
      <inkml:brushProperty name="width" value="0.025" units="cm"/>
      <inkml:brushProperty name="height" value="0.025" units="cm"/>
    </inkml:brush>
  </inkml:definitions>
  <inkml:trace contextRef="#ctx0" brushRef="#br0">0 77 11691,'0'0'6790,"11"-9"-5402,-1 2-1077,0-1-1,0 1 0,1 1 0,-1 0 0,2 0 0,-1 1 1,0 0-1,1 1 0,16-3 0,-25 6-251,10-1-24,0 0 0,0 1 0,0 1 0,21 1 0,-32-1-37,-1 0-1,1 0 0,-1 0 1,1 0-1,-1 1 0,1-1 1,-1 1-1,1-1 0,-1 1 1,1-1-1,-1 1 1,1 0-1,-1 0 0,0-1 1,0 1-1,1 0 0,-1 0 1,0 1-1,0-1 0,0 0 1,0 0-1,0 0 0,0 1 1,0-1-1,-1 0 0,1 1 1,0-1-1,-1 1 0,1-1 1,-1 1-1,0-1 0,1 1 1,-1-1-1,0 1 0,0 0 1,0-1-1,0 1 0,0-1 1,0 1-1,0-1 0,-1 1 1,1-1-1,-1 1 0,1-1 1,-1 1-1,1-1 0,-1 1 1,0-1-1,-1 3 0,-2 1 47,1 1 0,-1-1 0,0 0 0,-1 0-1,1 0 1,-1 0 0,0-1 0,0 0-1,-11 7 1,15-11-47,1 1 1,0-1-1,0 0 0,0 1 0,-1-1 1,1 1-1,0-1 0,0 0 0,0 1 0,0-1 1,0 0-1,0 1 0,0-1 0,0 0 0,0 1 1,0-1-1,0 1 0,0-1 0,0 0 1,0 1-1,0-1 0,1 0 0,-1 1 0,0-1 1,0 0-1,0 1 0,0-1 0,1 0 0,-1 1 1,0-1-1,0 0 0,1 1 0,-1-1 1,0 0-1,1 0 0,-1 0 0,0 1 0,1-1 1,-1 0-1,0 0 0,1 0 0,-1 0 0,0 1 1,1-1-1,-1 0 0,0 0 0,1 0 1,-1 0-1,1 0 0,25 12-216,-21-10 193,-2 0 43,1-1 0,-1 1 0,1 1 0,-1-1 0,1 0 0,-1 1 0,0 0 0,0-1 0,-1 1 0,1 0 0,0 1 0,-1-1 0,0 0 0,0 1 0,0-1 0,0 1 0,0 0 0,-1 0 0,0-1 0,0 1 0,0 0 0,0 0 0,0 0 1,-1 0-1,0 0 0,0 0 0,0 1 0,0-1 0,-1 0 0,1 0 0,-1 0 0,-1 4 0,0-3 18,0 0 0,0-1 0,0 1 0,-1 0 0,1-1 0,-1 1 0,0-1-1,-1 0 1,1 0 0,-1 0 0,0 0 0,1-1 0,-2 1 0,1-1 0,0 0 0,-1 0 0,1-1 0,-1 1 0,0-1 0,0 0 0,0 0 0,0-1 0,0 1 0,-7 0 0,2-1 185,1 0 0,-1-1 0,1 0 1,0-1-1,-1 0 0,-13-3 0,20 3-264,-1 0 0,1 0-1,-1 0 1,1-1 0,-1 1 0,1-1-1,0 0 1,0 0 0,-1 0 0,2-1 0,-1 1-1,0-1 1,0 1 0,1-1 0,-1 0-1,1 0 1,0 0 0,0 0 0,-1-4 0,2 7-114,1-1 0,0 1 0,0-1 0,0 1 0,0 0 0,0-1 0,0 1 0,0-1 1,0 1-1,0 0 0,0-1 0,0 1 0,0-1 0,0 1 0,0 0 0,0-1 0,0 1 1,0-1-1,1 1 0,-1 0 0,0-1 0,0 1 0,0 0 0,1-1 0,-1 1 1,0 0-1,1-1 0,-1 1 0,0 0 0,0 0 0,1-1 0,-1 1 0,0 0 0,1 0 1,-1 0-1,1-1 0,-1 1 0,0 0 0,1 0 0,-1 0 0,1 0 0,-1 0 0,0 0 1,1 0-1,0 0 0,27-2-4560,-18 1 2178,15-2-2136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40.073"/>
    </inkml:context>
    <inkml:brush xml:id="br0">
      <inkml:brushProperty name="width" value="0.025" units="cm"/>
      <inkml:brushProperty name="height" value="0.025" units="cm"/>
    </inkml:brush>
  </inkml:definitions>
  <inkml:trace contextRef="#ctx0" brushRef="#br0">8 1 15631,'0'0'6278,"-7"63"-5990,7-39-160,0-1-32,0 3 0,0 0-64,0-4 0,0-1 0,0-2-448,0-5-865,0-5-865,1-5-1794,3-4-608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40.481"/>
    </inkml:context>
    <inkml:brush xml:id="br0">
      <inkml:brushProperty name="width" value="0.025" units="cm"/>
      <inkml:brushProperty name="height" value="0.025" units="cm"/>
    </inkml:brush>
  </inkml:definitions>
  <inkml:trace contextRef="#ctx0" brushRef="#br0">13 1 1121,'0'0'19474,"4"62"-19089,-4-39-321,0 2-32,0 1 32,0-2-64,0 1 0,-4-3-320,4-3-417,0-2-512,-2-5-897,-1-4-1089,-5-7-897</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40.823"/>
    </inkml:context>
    <inkml:brush xml:id="br0">
      <inkml:brushProperty name="width" value="0.025" units="cm"/>
      <inkml:brushProperty name="height" value="0.025" units="cm"/>
    </inkml:brush>
  </inkml:definitions>
  <inkml:trace contextRef="#ctx0" brushRef="#br0">0 80 10794,'0'0'4597,"4"-10"-2713,-3 9-1850,0-3 84,0 1 0,0-1 1,1 1-1,-1 0 0,1-1 0,0 1 1,0 0-1,0 0 0,0 0 0,1 1 0,-1-1 1,1 0-1,-1 1 0,1 0 0,0 0 1,0-1-1,0 2 0,1-1 0,-1 0 0,0 1 1,0-1-1,1 1 0,-1 0 0,7-1 1,16-1 227,53 0 0,-71 3-346,-1 0-1,1 0 1,0 1 0,-1 1-1,1-1 1,-1 1 0,0 0-1,1 1 1,-1 0 0,0 0-1,10 7 1,-16-10 40,0 1 0,0-1 0,0 1 0,0 0 0,0-1 0,-1 1 0,1 0 0,0 0 0,-1 0 0,1-1 0,0 1 0,-1 0 0,1 0 0,-1 0-1,1 0 1,-1 0 0,0 0 0,1 0 0,-1 0 0,0 0 0,0 0 0,0 0 0,0 0 0,0 1 0,0-1 0,0 0 0,0 0 0,0 0 0,0 0 0,0 0 0,-1 1 0,-1 1 66,1-1 0,-1 0-1,0 1 1,0-1 0,0 0 0,0 0 0,0 0 0,-1-1 0,1 1 0,-1 0 0,-3 1 0,-7 4 122,-1-1 1,0-1 0,-19 5 0,-14-2-891,46-8-342,17-1-7868,0-2 4249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41.197"/>
    </inkml:context>
    <inkml:brush xml:id="br0">
      <inkml:brushProperty name="width" value="0.025" units="cm"/>
      <inkml:brushProperty name="height" value="0.025" units="cm"/>
    </inkml:brush>
  </inkml:definitions>
  <inkml:trace contextRef="#ctx0" brushRef="#br0">1 52 14061,'0'0'9321,"57"-4"-9065,-32-2-192,2-1-288,-4-2-1281,-2 1-1826,-5 0-2211,-3-1-3202</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41.561"/>
    </inkml:context>
    <inkml:brush xml:id="br0">
      <inkml:brushProperty name="width" value="0.025" units="cm"/>
      <inkml:brushProperty name="height" value="0.025" units="cm"/>
    </inkml:brush>
  </inkml:definitions>
  <inkml:trace contextRef="#ctx0" brushRef="#br0">1 0 12620,'0'0'6726,"0"48"-6854,9-27-641,-6 3-127,3-1-193,-1 1-481,-1-3-1152,-4-6-353,0-5-4933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41.894"/>
    </inkml:context>
    <inkml:brush xml:id="br0">
      <inkml:brushProperty name="width" value="0.025" units="cm"/>
      <inkml:brushProperty name="height" value="0.025" units="cm"/>
    </inkml:brush>
  </inkml:definitions>
  <inkml:trace contextRef="#ctx0" brushRef="#br0">0 84 10666,'0'0'5077,"4"-9"-3807,-2 5-1203,0 0-1,0 0 0,0 1 1,0-1-1,0 1 0,1-1 0,0 1 1,-1 0-1,1 0 0,0 0 1,1 0-1,-1 1 0,1-1 0,-1 1 1,1 0-1,-1 0 0,1 0 1,0 0-1,0 1 0,0 0 0,0-1 1,0 2-1,6-2 0,20-3 84,1 1-1,44 1 1,-65 3-127,-1 0 1,1 1-1,0 0 1,0 1 0,-1 0-1,1 0 1,-1 1-1,0 0 1,0 1-1,0 0 1,15 9 0,-20-10 22,0 1 0,0 0 0,-1-1 0,1 1 1,-1 0-1,0 1 0,0-1 0,0 1 0,0-1 0,-1 1 1,0 0-1,0 0 0,0 0 0,-1 0 0,0 0 1,0 0-1,0 0 0,0 1 0,-1-1 0,0 0 0,0 1 1,0-1-1,-2 10 0,0-7 134,0-1-1,0 1 1,0 0 0,-1-1-1,0 1 1,-1-1-1,0 0 1,0 0 0,0 0-1,-1-1 1,0 1 0,0-1-1,0 0 1,-1-1-1,-6 6 1,-4-1 22,0-2-1,0 1 1,0-2 0,-1 0-1,0-1 1,-1 0-1,1-2 1,-1 0 0,0-1-1,0-1 1,0 0 0,-24-2-1,29-3-1655,11-10-3695,2-1-2015</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49.392"/>
    </inkml:context>
    <inkml:brush xml:id="br0">
      <inkml:brushProperty name="width" value="0.025" units="cm"/>
      <inkml:brushProperty name="height" value="0.025" units="cm"/>
    </inkml:brush>
  </inkml:definitions>
  <inkml:trace contextRef="#ctx0" brushRef="#br0">1 72 9513,'0'0'9438,"12"1"-8322,-10 0-1074,8 0 145,0 0 1,0 0-1,-1-1 1,1 0-1,0 0 1,0-1 0,0-1-1,17-4 1,22-10 251,-20 5-487,0 1 1,1 1 0,0 2-1,0 1 1,44-2-1,-73 8-30,-1 0 0,1 0 0,0 0-1,-1 0 1,1 0 0,0 0-1,-1 0 1,1 0 0,0 0-1,-1 0 1,1 1 0,-1-1 0,1 0-1,0 1 1,-1-1 0,1 0-1,-1 1 1,1-1 0,-1 0-1,1 1 1,-1-1 0,1 1 0,-1-1-1,1 1 1,-1 0 0,0-1-1,1 1 1,-1-1 0,0 1 0,1 0-1,-1-1 1,0 1 0,0-1-1,0 1 1,0 0 0,0-1-1,0 1 1,0 0 0,0 0 0,-8 16-5150,-8-8-1670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17:50.207"/>
    </inkml:context>
    <inkml:brush xml:id="br0">
      <inkml:brushProperty name="width" value="0.025" units="cm"/>
      <inkml:brushProperty name="height" value="0.025" units="cm"/>
    </inkml:brush>
  </inkml:definitions>
  <inkml:trace contextRef="#ctx0" brushRef="#br0">55 167 5445,'0'0'16181,"8"-5"-15695,19-8-262,0 1 1,1 1-1,0 2 1,0 0-1,41-6 1,-14 7-1326,1 2 1,61 2 0,-130 2 255,0 1 769,0 0 0,0 1-1,0 1 1,1 0 0,-23 5 0,5-1-53,-118 4-440,98-8 952,-1 3 1,-55 11 0,571-128-971,-555 115 1371,14 13-561,46-8-180,-1-1 1,-39 1-1,67-7-373,-7 0 155,6-4-3447,4-8-3334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0.755"/>
    </inkml:context>
    <inkml:brush xml:id="br0">
      <inkml:brushProperty name="width" value="0.025" units="cm"/>
      <inkml:brushProperty name="height" value="0.025" units="cm"/>
    </inkml:brush>
  </inkml:definitions>
  <inkml:trace contextRef="#ctx0" brushRef="#br0">1 152 11307,'0'0'5077,"12"0"-4213,71-3 807,104-16 1,17-2-1144,162 7-413,119-7-6,-293 5 64,621-37 28,-687 50-222,827 2 1782,-541 10-1131,299 22 747,-701-30-1615,29 3-2725,-38-4 2734,0 0-1,1 0 1,-1 0-1,0 0 0,0 0 1,0 0-1,1 0 0,-1 0 1,0 0-1,0-1 0,0 1 1,0-1-1,1 1 0,-1 0 1,0-1-1,0 0 0,0 1 1,0-1-1,0 0 0,0 1 1,0-1-1,-1 0 1,3-2-1,-2-13-9251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4.903"/>
    </inkml:context>
    <inkml:brush xml:id="br0">
      <inkml:brushProperty name="width" value="0.025" units="cm"/>
      <inkml:brushProperty name="height" value="0.025" units="cm"/>
    </inkml:brush>
  </inkml:definitions>
  <inkml:trace contextRef="#ctx0" brushRef="#br0">1 146 7303,'0'0'5376,"8"-5"-4618,6-1-558,0 1 1,0 1 0,1-1-1,-1 2 1,29-3-1,90-2 130,-85 6-315,363-11 619,611-54 926,-1002 64-1368,-12 3-61,-1-1-1,1 0 1,-1-1 0,1 0 0,9-4 0,-18 3 872,-9 1-773,-10 0-289,-40 6-1321,22 2-2709,35-6 3713,-9 1-4044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4:51.565"/>
    </inkml:context>
    <inkml:brush xml:id="br0">
      <inkml:brushProperty name="width" value="0.025" units="cm"/>
      <inkml:brushProperty name="height" value="0.025" units="cm"/>
    </inkml:brush>
  </inkml:definitions>
  <inkml:trace contextRef="#ctx0" brushRef="#br0">0 521 6406,'0'0'6470,"10"1"-5973,34 4 116,0-2 1,0-2 0,52-6 0,145-26 323,-173 22-838,336-51 201,885-94 964,-1218 150-1158,1224-110 34,-481-23 1664,-813 137-1853,-1 0-15,0 0-1,1 0 1,-1 0-1,0 0 1,1 0-1,-1 0 1,0 0-1,1 0 1,-1 0-1,0 0 1,0 0-1,1 0 1,-1 0-1,0 0 1,1 0-1,-1 0 1,0 0-1,0-1 1,1 1-1,-1 0 1,0 0-1,0 0 1,1 0-1,-1-1 1,0 1-1,0 0 1,0 0-1,0-1 1,1 1-1,-1 0 1,0 0-1,0-1 1,0 1-1,0 0 1,0-1-1,0 1 1,0 0-1,1 0 1,-1-1-1,0 1 1,0 0-1,0-1 1,0 1-1,0 0 1,0 0-1,-1-1 1,-2-8-5675</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3.204"/>
    </inkml:context>
    <inkml:brush xml:id="br0">
      <inkml:brushProperty name="width" value="0.025" units="cm"/>
      <inkml:brushProperty name="height" value="0.025" units="cm"/>
    </inkml:brush>
  </inkml:definitions>
  <inkml:trace contextRef="#ctx0" brushRef="#br0">353 1 9449,'0'0'7522,"-5"11"-6855,-23 65 648,-28 130 1,0 93-233,35-164-1228,-7-1-1,-61 181 1,88-314 115,-18 39-122,19-40 60,-1 1 1,1 0-1,-1 0 0,1 0 0,-1-1 0,1 1 0,-1 0 0,0-1 1,1 1-1,-1 0 0,0-1 0,1 1 0,-1-1 0,0 1 1,0-1-1,1 1 0,-1-1 0,0 0 0,0 1 0,0-1 1,0 0-1,0 0 0,0 1 0,0-1 0,1 0 0,-1 0 0,0 0 1,0 0-1,0 0 0,0-1 0,0 1 0,0 0 0,0 0 1,0 0-1,1-1 0,-1 1 0,0 0 0,0-1 0,0 1 1,1-1-1,-1 1 0,0-1 0,-1-1 0,-12-21-4974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3.579"/>
    </inkml:context>
    <inkml:brush xml:id="br0">
      <inkml:brushProperty name="width" value="0.025" units="cm"/>
      <inkml:brushProperty name="height" value="0.025" units="cm"/>
    </inkml:brush>
  </inkml:definitions>
  <inkml:trace contextRef="#ctx0" brushRef="#br0">1 585 16335,'0'0'1015,"2"-9"-28,0 3-913,1-1 1,0 0-1,1 1 0,0 0 0,-1 0 0,2 0 0,-1 0 1,1 1-1,5-6 0,60-50 372,-42 38-304,138-125 126,79-64 312,-245 211-580,13-9 30,2-1 0,-1 1-1,29-13 1,-40 21-35,0 1 1,-1 0-1,1-1 1,0 1-1,0 0 1,0 1-1,0-1 1,0 0-1,0 1 1,0 0-1,0-1 1,0 1-1,0 1 1,0-1-1,0 0 1,0 1-1,0-1 1,0 1-1,0 0 1,0 0-1,0 0 1,0 0-1,-1 1 1,1-1-1,0 1 1,-1 0-1,1-1 1,-1 1-1,0 0 1,3 3-1,4 11 95,-1-1 0,-1 1 0,0 0 0,-1 1 0,0 0-1,-2 0 1,5 33 0,-2-17 51,4 21 125,48 186 273,-49-207-555,2-1 0,1 0 0,2-1 1,1-1-1,22 33 0,-32-54-394,1-1 1,0 0 0,15 15-1,13-3-3825,0-17-4813</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4.217"/>
    </inkml:context>
    <inkml:brush xml:id="br0">
      <inkml:brushProperty name="width" value="0.025" units="cm"/>
      <inkml:brushProperty name="height" value="0.025" units="cm"/>
    </inkml:brush>
  </inkml:definitions>
  <inkml:trace contextRef="#ctx0" brushRef="#br0">54 1 13837,'0'0'9663,"7"13"-9130,-3-7-510,-1 1 0,0-1-1,0 1 1,0 0 0,-1 0 0,0 0-1,-1 0 1,1 1 0,-1-1-1,-1 0 1,1 1 0,-1-1-1,0 0 1,-1 1 0,-2 10-1,-72 257-107,68-235-2638,19-50-3095,1-18 1344,2-15-2146</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5.708"/>
    </inkml:context>
    <inkml:brush xml:id="br0">
      <inkml:brushProperty name="width" value="0.025" units="cm"/>
      <inkml:brushProperty name="height" value="0.025" units="cm"/>
    </inkml:brush>
  </inkml:definitions>
  <inkml:trace contextRef="#ctx0" brushRef="#br0">122 170 11851,'0'0'4346,"2"9"-3097,2 21-250,-1 1 0,-1-1 0,-5 53-1,1-53-846,1 1-1,2 0 0,1 0 0,10 52 0,48 88-909,-59-170 753,-1 0 1,0 0-1,1 0 1,-1 0-1,0 0 1,1 0-1,-1 0 1,0 0-1,0 1 1,0-1-1,0 0 1,0 0-1,0 0 1,-1 0-1,1 0 1,0 0-1,0 0 0,-1 0 1,1 0-1,-1 0 1,1 0-1,-2 2 1,1-3-8,1 1 1,-1-1 0,0 0-1,0 1 1,0-1-1,0 0 1,0 1 0,0-1-1,0 0 1,0 0-1,0 0 1,0 0 0,0 0-1,0 0 1,0 0-1,0 0 1,0 0-1,0 0 1,-1-1 0,-4-1-43,-1-1 0,1 1-1,0-1 1,0 0 0,-10-7 0,-2-4 89,0 0 0,-27-30 0,39 38 9,1-1 0,-1 0-1,1 0 1,1 0 0,0-1 0,0 1 0,0-1 0,1 0 0,0 0 0,-3-13 0,5 19-10,1 0 0,0-1 0,0 1 0,0 0 1,0 0-1,0 0 0,0 0 0,1 0 1,-1 0-1,1 0 0,-1 0 0,1 0 1,0 0-1,-1 0 0,1 1 0,0-1 0,1 0 1,-1 0-1,0 1 0,0-1 0,3-1 1,0-1 31,-1 1 0,2 1 0,-1-1 0,0 0 0,1 1 0,-1 0 0,1 0 0,8-2 0,9-1 128,0 0-1,1 2 1,24 0-1,-35 2-115,-4 0-40,13-1-7,0 1-1,0 1 1,0 1-1,36 6 1,-53-7-30,0 1 0,0 0 0,-1 0-1,1 0 1,0 1 0,-1-1 0,1 1 0,-1 0 0,1 0 0,-1 0-1,0 0 1,0 1 0,0 0 0,0-1 0,0 1 0,-1 0-1,1 0 1,-1 0 0,0 1 0,0-1 0,0 0 0,0 1-1,-1-1 1,1 1 0,-1 0 0,0 0 0,0-1 0,0 1-1,-1 0 1,1 0 0,-1 0 0,0 4 0,0 1 49,0 31 13,0-39-19,0 0 0,-1 0 0,1 0-1,0 0 1,0 0 0,0 0 0,0 0-1,-1 0 1,1 0 0,-1 0 0,1 0-1,0 0 1,-1 0 0,0-1 0,1 1 0,-1 0-1,1 0 1,-1 0 0,0-1 0,0 1-1,0 0 1,1-1 0,-1 1 0,0 0-1,0-1 1,0 1 0,0-1 0,-1 1-1,0-2 7,1 0 0,0 0 0,0 0 0,0 0 0,0-1 0,0 1 0,0 0 0,0 0 0,1-1 0,-1 1 0,0-1 0,1 1 0,-1-1 0,1 1 0,0-1-1,-1 1 1,1-1 0,0-2 0,-1 0-6,-13-54 48,5 20-154,-20-54 0,57 92-562,-17 1 625,0 0 0,0-1 0,0-1 0,0 1 0,1-2 0,-1 0 0,0 0 0,-1-1 0,1 0 0,0-1-1,-1 0 1,0 0 0,0-1 0,0-1 0,0 0 0,-1 0 0,0-1 0,0 0 0,-1 0 0,0-1 0,10-12 0,-12 13-9,0-1-1,0 0 1,-1 0 0,0-1-1,-1 0 1,1 0 0,-2 0-1,1 0 1,-1 0 0,-1-1-1,0 1 1,0-1 0,0 1-1,-2-1 1,1-11 0,-1 20 0,0 1 0,0-1 1,0 0-1,0 0 1,0 0-1,0 1 0,0-1 1,0 0-1,-1 0 0,1 1 1,0-1-1,0 0 0,-1 0 1,1 1-1,0-1 1,-1 0-1,1 1 0,-1-1 1,1 0-1,-1 1 0,1-1 1,-1 1-1,0-1 0,1 0 1,-1 1-1,0 0 1,1-1-1,-1 1 0,0-1 1,1 1-1,-1 0 0,0 0 1,0-1-1,1 1 0,-1 0 1,0 0-1,0 0 1,0 0-1,1 0 0,-1 0 1,0 0-1,0 0 0,0 0 1,0 0-1,-2 1-31,1 0 1,-1 0-1,1 0 0,-1 0 0,1 0 1,0 0-1,0 1 0,0-1 0,-1 1 1,1-1-1,1 1 0,-1 0 0,-2 2 1,-4 7 29,2 1 0,-1-1 1,2 1-1,-1 0 1,2 1-1,0-1 1,0 1-1,1 0 1,-2 14-1,2-2 136,1 0 0,1 0 0,5 48-1,-3-66-114,0 1 0,1 0 0,0-1-1,1 1 1,0-1 0,0 0 0,0 0-1,1 0 1,0 0 0,1-1 0,-1 1-1,9 7 1,-10-10 0,0-1 0,1 1 0,0-1 0,0 0 0,-1-1 0,2 1 0,-1-1 0,0 1 0,0-1 0,1 0 0,-1-1 0,1 1 0,0-1 0,-1 0 0,1 0 0,0 0 0,0-1 0,0 0 0,-1 0 0,1 0 0,6-1 0,-9 0 2,1 0 1,-1-1 0,1 1 0,-1-1 0,0 1-1,0-1 1,0 0 0,0 0 0,0 0 0,0 0-1,0 0 1,0 0 0,-1-1 0,1 1 0,-1-1-1,0 1 1,0-1 0,0 1 0,0-1 0,0 0-1,0 1 1,-1-1 0,1 0 0,-1 0 0,0-4-1,2-8 44,-1 0-1,-1 0 0,-1-21 1,-9 2-33,10 33-29,-1 0 0,1 0 0,-1 0 0,0 0 0,1 0-1,-1 1 1,0-1 0,1 0 0,-1 0 0,0 1 0,0-1 0,0 0 0,0 1 0,0-1 0,0 1 0,0-1 0,0 1 0,0 0 0,0-1 0,0 1 0,0 0 0,0 0 0,0 0 0,0 0 0,0 0 0,0 0 0,0 0 0,0 0 0,-2 0-1,3 1-4,-1-1 0,0 1-1,0 0 1,0-1 0,0 1-1,1 0 1,-1 0 0,0 0-1,1-1 1,-1 1 0,0 0-1,1 0 1,-1 0 0,1 0-1,0 0 1,-1 0 0,1 0-1,0 0 1,-1 0-1,1 0 1,0 0 0,0 0-1,0 1 1,0-1 0,0 0-1,0 0 1,0 0 0,1 0-1,-1 0 1,1 2 0,-1 0 11,1 1 0,0-1-1,-1 1 1,1-1 0,1 1 0,-1-1 0,0 0 0,4 5 0,-1-4 2,0 0-1,1 0 1,0-1-1,-1 1 1,1-1-1,0 0 1,1-1-1,-1 1 1,0-1-1,1 0 1,-1 0-1,1-1 1,0 0-1,0 0 1,-1 0-1,1-1 1,0 1-1,0-1 1,0-1-1,-1 1 1,1-1-1,0 0 1,6-2-1,-3 1-43,0-1 0,0 0 1,0 0-1,0-1 0,-1 0 0,1 0 0,-1-1 0,0 0 0,-1 0 0,1-1 0,-1 0 0,0 0 0,10-13 0,9-29-741,-25 45 734,0 1 1,0-1-1,0 0 1,0 0-1,-1 0 0,1 0 1,-1 1-1,0-1 1,1 0-1,-1 0 0,-1 0 1,1 0-1,0 0 1,-1 0-1,-1-5 0,1 7 15,1 0 0,-1 0-1,0 0 1,1 0 0,-1 0-1,0 1 1,0-1 0,0 0-1,0 1 1,0-1 0,0 0 0,0 1-1,0-1 1,0 1 0,0 0-1,0-1 1,0 1 0,0 0-1,0 0 1,0-1 0,0 1-1,0 0 1,-1 0 0,1 0-1,0 0 1,0 0 0,0 1 0,0-1-1,0 0 1,0 1 0,0-1-1,0 0 1,0 1 0,0-1-1,0 1 1,0-1 0,0 1-1,0 0 1,0 0 0,-1 0-1,-3 2-18,0 1 1,0 0-1,0 0 0,1 0 0,-1 0 0,-3 6 0,1 1 149,0-1 1,1 2 0,0-1-1,1 0 1,1 1 0,0 0-1,-4 16 1,8-24-40,-1 0 0,0 0 1,1 0-1,0 1 1,0-1-1,0 0 0,1 0 1,-1 0-1,1 0 0,0 0 1,2 7-1,-1-9-46,-1 0-1,0 0 1,1 0-1,-1 0 1,1 0-1,-1 0 1,1-1 0,0 1-1,0-1 1,0 1-1,0-1 1,0 0-1,0 1 1,0-1 0,0 0-1,0 0 1,1-1-1,-1 1 1,0 0-1,1-1 1,3 1-1,0 0-4,1-1 0,-1 1 0,0-1-1,1-1 1,-1 1 0,0-1-1,1 0 1,-1 0 0,0-1-1,0 0 1,0 0 0,0-1 0,9-4-1,-6 1-52,0-1 0,0 1-1,0-1 1,-1-1 0,-1 0-1,1 0 1,8-12 0,-1-3-7,0-1 0,-2 0 0,-1-1 0,-1-1 0,12-38 1,-15 18 83,-8 46-30,0-1 0,0 1 0,0 0 0,0 0 0,0 0 0,0 0 0,0-1 0,-1 1 0,1 0 0,0 0 0,0 0 0,0 0 1,0 0-1,0 0 0,0-1 0,-1 1 0,1 0 0,0 0 0,0 0 0,0 0 0,0 0 0,-1 0 0,1 0 0,0 0 0,0 0 0,0 0 1,0 0-1,-1 0 0,1 0 0,0 0 0,0 0 0,0 0 0,0 0 0,-1 0 0,1 0 0,0 0 0,0 0 0,0 0 0,0 0 0,-1 0 1,1 0-1,0 1 0,0-1 0,0 0 0,0 0 0,0 0 0,-1 0 0,1 0 0,0 0 0,0 0 0,0 1 0,0-1 0,0 0 0,0 0 1,0 0-1,0 0 0,0 1 0,0-1 0,-1 0 0,1 0 0,0 0 0,0 0 0,0 1 0,0-1 0,0 0 0,0 0 0,-3 5 38,0 1 0,0-1-1,1 0 1,-1 1-1,1 0 1,1-1-1,-1 1 1,1 0 0,0 0-1,0 0 1,0 0-1,1 0 1,0 0 0,1 7-1,-1-11-31,0 0 0,1 0 0,-1 0 0,1 0 0,0 0 0,-1 0 0,1 0-1,0 0 1,0 0 0,0 0 0,1 0 0,-1 0 0,0-1 0,1 1 0,-1-1 0,1 1 0,-1-1 0,1 1 0,0-1-1,-1 0 1,1 0 0,0 0 0,0 0 0,0 0 0,0 0 0,0 0 0,0-1 0,0 1 0,0-1 0,0 0 0,0 1-1,1-1 1,-1 0 0,0 0 0,0 0 0,0 0 0,0-1 0,0 1 0,0-1 0,1 1 0,-1-1 0,3-1 0,4-1-9,-1-1 1,0 0-1,0 0 1,0 0 0,0-1-1,-1 0 1,0-1 0,0 0-1,0 0 1,-1 0-1,6-8 1,2-3-142,0-1 1,-2 0-1,15-27 0,-20 29 111,0 0-1,-1 0 1,-1 0-1,0-1 1,-1 0-1,-1 0 1,-1 0-1,0 0 1,-1-18-1,-7 11-110,6 24 140,0 0 0,-1-1 1,1 1-1,0 0 0,-1 0 1,1-1-1,0 1 0,-1 0 0,1 0 1,-1-1-1,1 1 0,0 0 1,-1 0-1,1 0 0,-1 0 1,1 0-1,-1 0 0,1 0 1,0 0-1,-1 0 0,1 0 0,-1 0 1,1 0-1,-1 0 0,1 0 1,-1 0-1,1 0 0,0 0 1,-1 1-1,-2 0 16,1 1 0,0-1-1,0 1 1,-1 0 0,1 0 0,1 0 0,-1 0-1,0 0 1,0 0 0,1 0 0,-1 1 0,1-1 0,-2 5-1,-7 18 195,1 0-1,1 0 0,2 1 0,0-1 0,2 2 1,1-1-1,1 0 0,2 36 0,0-46-161,1-1 0,1 0 0,1 1 0,0-1 0,0 0 0,2-1 0,0 1 0,1-1 0,0 0 0,1 0 0,0 0-1,1-1 1,1-1 0,0 1 0,18 18 0,-28-39-8,-1 1 1,0 0-1,0 0 0,-1 1 1,-3-8-1,-6-3-47,-57-78-1615,61 85 1493,0 1 0,-1 0 0,0 0 1,-1 1-1,1 0 0,-2 1 0,-11-7 0,21 14 216,46 1 1078,48-2 48,-85 0-1197,0-1 0,0 1 0,-1-1 0,1-1 0,-1 1 0,1-1 1,-1 0-1,0-1 0,10-6 0,-15 9-93,-1 0 1,0 1-1,0-1 1,0 0-1,1 0 1,-1 1-1,0-1 1,0 0-1,0 0 1,-1 0-1,1 0 1,0-1 0,0 1-1,0 0 1,-1 0-1,1 0 1,-1-1-1,1 1 1,-1 0-1,1-1 1,-1 1-1,0 0 1,0-1-1,1 1 1,-1 0-1,0-1 1,0 1-1,-1-1 1,1 1-1,0 0 1,0-1 0,-1 1-1,1 0 1,0-1-1,-1 1 1,0 0-1,1 0 1,-1-1-1,0 1 1,1 0-1,-1 0 1,0 0-1,0 0 1,0 0-1,0 0 1,-2-1-1,-4-4-1642,0 1-1,0 0 0,0 0 1,-1 0-1,-15-5 0,-17-6-7882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6.038"/>
    </inkml:context>
    <inkml:brush xml:id="br0">
      <inkml:brushProperty name="width" value="0.025" units="cm"/>
      <inkml:brushProperty name="height" value="0.025" units="cm"/>
    </inkml:brush>
  </inkml:definitions>
  <inkml:trace contextRef="#ctx0" brushRef="#br0">18 1 11082,'-12'0'3204,"6"0"1472,12 0-3683,8 0 801,15 0-193,4 0-864,7 0-609,4 0-128,5 0-2146,-3 0-3556,-1 0-6245</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6.387"/>
    </inkml:context>
    <inkml:brush xml:id="br0">
      <inkml:brushProperty name="width" value="0.025" units="cm"/>
      <inkml:brushProperty name="height" value="0.025" units="cm"/>
    </inkml:brush>
  </inkml:definitions>
  <inkml:trace contextRef="#ctx0" brushRef="#br0">79 1 16848,'0'0'2546,"-8"4"204,5-3-2395,-26 13 1390,27-13-1647,1 0-1,-1 0 0,1 0 1,0 0-1,-1 0 0,1 0 0,0 0 1,0 0-1,0 0 0,0 1 1,0-1-1,0 0 0,0 1 0,1-1 1,-1 1-1,0-1 0,1 1 1,-1-1-1,0 4 0,2-4-119,-1-1 0,1 1-1,0 0 1,-1 0 0,1 0 0,0-1 0,0 1-1,0 0 1,0-1 0,0 1 0,0 0 0,0-1-1,0 1 1,0-1 0,0 0 0,0 1 0,0-1-1,0 0 1,0 0 0,0 0 0,0 1 0,0-1-1,0 0 1,1-1 0,1 1 0,39 0-1462,-35 0 1004,24-1-584,37-1 589,-65 2 480,0 0-1,1 1 1,-1-1 0,0 1 0,0-1-1,0 1 1,1 0 0,-1 0 0,0 0-1,0 1 1,0-1 0,0 1 0,-1-1-1,6 5 1,-7-5 87,0 1-1,0 0 1,0-1 0,0 1-1,0 0 1,-1 0 0,1 0-1,0 0 1,-1 0 0,0 0 0,1 0-1,-1 0 1,0 0 0,0 0-1,0 0 1,0 0 0,0-1-1,-1 1 1,1 0 0,0 0-1,-1 0 1,0 0 0,1 0-1,-1 0 1,0 0 0,0-1-1,0 1 1,0 0 0,0-1-1,-1 1 1,1-1 0,-2 3 0,-5 5 332,0-1 1,-1 0-1,-17 13 1,26-21-425,-19 14 301,0-1 0,-36 18 0,47-27-853,0-1-1,0 0 0,-1 0 1,0-1-1,-17 3 1,9-6-5315,8-6-6033</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6.761"/>
    </inkml:context>
    <inkml:brush xml:id="br0">
      <inkml:brushProperty name="width" value="0.025" units="cm"/>
      <inkml:brushProperty name="height" value="0.025" units="cm"/>
    </inkml:brush>
  </inkml:definitions>
  <inkml:trace contextRef="#ctx0" brushRef="#br0">0 0 12043,'0'0'11099,"2"14"-10507,6 86 78,-7 158-1,-3-113-433,2-138-230,0-1-1,0 0 0,1 1 0,0-1 1,0 0-1,1 0 0,2 7 1,-4-12-4,0 0-1,1 0 1,-1 0 0,1-1 0,-1 1 0,1 0 0,0 0 0,-1 0 0,1-1 0,0 1 0,0 0 0,-1-1 0,1 1 0,0 0 0,0-1 0,0 1 0,0-1 0,0 0 0,0 1-1,1-1 1,0 0 10,0 0-1,-1 0 0,1 0 0,0 0 0,0 0 0,0-1 0,-1 1 1,1-1-1,0 1 0,-1-1 0,1 0 0,0 0 0,-1 0 1,1 0-1,2-2 0,6-5 101,0-1 1,-1 0-1,0-1 0,-1 0 1,0 0-1,0-1 1,6-12-1,44-87 227,19-83 77,-45 107-1200,-31 84 232,0-2 444,-10 7-13790</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7.461"/>
    </inkml:context>
    <inkml:brush xml:id="br0">
      <inkml:brushProperty name="width" value="0.025" units="cm"/>
      <inkml:brushProperty name="height" value="0.025" units="cm"/>
    </inkml:brush>
  </inkml:definitions>
  <inkml:trace contextRef="#ctx0" brushRef="#br0">1 208 13805,'0'0'4644,"9"8"-2572,-4-4-1960,1 0 0,-1 0 0,1 0 0,-1-1 0,1 0 0,0 0 0,0-1 1,0 1-1,1-1 0,-1-1 0,1 1 0,-1-1 0,1 0 0,-1 0 0,1-1 0,9-1 1,4-1-252,-1-1 0,0-1 0,0-1 1,28-10-1,-31 9-654,-1-1 0,0-1 1,-1 0-1,1 0 0,21-18 0,-32 22 531,0 0-1,0-1 1,-1 1 0,1-1 0,-1 0-1,0 1 1,0-2 0,-1 1-1,1 0 1,-1 0 0,0-1-1,2-9 1,1-41 1953,-5 55-1578,0-1-1,0 1 1,0 0 0,0 0-1,0-1 1,-1 1-1,1 0 1,0-1 0,-1 1-1,1 0 1,-1 0-1,0 0 1,1-1 0,-1 1-1,0 0 1,0 0-1,1 0 1,-1 0 0,0 0-1,0 0 1,0 1 0,0-1-1,0 0 1,-1 0-1,1 1 1,0-1 0,0 1-1,0-1 1,-1 1-1,1-1 1,0 1 0,0 0-1,-1-1 1,1 1-1,0 0 1,-1 0 0,1 0-1,0 0 1,-1 0 0,1 1-1,0-1 1,-1 0-1,-1 1 1,-2 0 5,-1 0 0,1 1 0,0-1 0,-1 1-1,1 0 1,0 1 0,0-1 0,0 1 0,-6 5 0,1 1 20,1 0 0,0 1 0,0-1 0,1 2 0,-12 20 0,17-26-44,0 0 0,1 0 0,0 0 0,-1 0 0,2 1 0,-1-1 1,1 1-1,0 0 0,0-1 0,0 1 0,1 0 0,0-1 0,0 1 0,0 0 0,2 9 0,-1-13-85,1 0 0,-1 0 0,1 0 0,-1 0 1,1 0-1,0 0 0,-1 0 0,1-1 0,0 1 0,0-1 0,0 0 1,0 1-1,1-1 0,-1 0 0,0 0 0,0 0 0,1 0 1,-1-1-1,1 1 0,-1-1 0,0 1 0,1-1 0,-1 0 0,1 0 1,-1 0-1,1 0 0,4-1 0,4 0 18,-1 0-1,1 0 1,-1-1 0,0-1-1,15-4 1,-6-3-185,1-1-1,-1 0 1,-1-1-1,22-20 1,-21 17 5,0 0 0,1 2 0,24-13 0,-44 26 177,1-1 0,0 1-1,0-1 1,0 1 0,0 0 0,0-1 0,0 1-1,0 0 1,0-1 0,0 1 0,0 0-1,0 0 1,0 0 0,0 0 0,0 0-1,0 0 1,0 0 0,0 0 0,0 1-1,0-1 1,0 0 0,0 0 0,0 1 0,-1-1-1,1 1 1,2 0 0,-2 1 20,0-1 1,0 0-1,0 1 1,-1-1 0,1 1-1,0-1 1,-1 1-1,1 0 1,-1-1-1,1 1 1,-1 0-1,0-1 1,0 1-1,0 2 1,0 10 246,-1-1-1,-1 0 1,-4 17-1,5-24-167,-3 9 202,2-8-134,0-1 0,1 1-1,-1 0 1,1 1-1,1-1 1,-1 0-1,1 0 1,1 0 0,1 13-1,-1-19-184,-1-1-1,1 1 1,-1-1 0,1 1-1,0 0 1,-1-1-1,1 1 1,0-1 0,0 0-1,-1 1 1,1-1 0,0 0-1,0 1 1,0-1-1,-1 0 1,1 0 0,0 0-1,0 0 1,0 0 0,0 0-1,-1 0 1,1 0-1,0 0 1,0 0 0,0 0-1,0 0 1,1-1 0,22-7 98,-11 1-136,-2-1 0,1-1 1,-1 0-1,0 0 0,-1-1 0,11-13 1,-13 14-50,1-1 1,0 2 0,0-1-1,0 1 1,1 0 0,0 1-1,1 1 1,18-10 0,-28 16 77,-1 0 0,1 0-1,0 0 1,-1 1 0,1-1 0,-1 0 0,1 0 0,-1 0 0,1 1 0,-1-1 0,1 0-1,-1 1 1,1-1 0,-1 1 0,1-1 0,-1 0 0,0 1 0,1-1 0,-1 1 0,0-1-1,1 1 1,-1-1 0,0 1 0,0-1 0,1 1 0,-1 0 0,0-1 0,0 1 0,0-1-1,0 1 1,0 0 0,0-1 0,0 1 0,0-1 0,0 1 0,0-1 0,0 1 0,0 0 0,0-1-1,0 1 1,-1 0 0,-1 30 0,-13 18 48,12-41 65,0 1 0,0-1 0,1 1 0,0-1 0,-1 17 0,3-25-108,0 0-1,0 0 1,0 1-1,0-1 1,0 0 0,0 0-1,0 0 1,0 1-1,1-1 1,-1 0-1,0 0 1,0 0 0,0 1-1,0-1 1,0 0-1,0 0 1,0 0 0,1 0-1,-1 1 1,0-1-1,0 0 1,0 0 0,0 0-1,1 0 1,-1 0-1,0 0 1,0 0 0,0 1-1,1-1 1,-1 0-1,0 0 1,0 0-1,0 0 1,1 0 0,-1 0-1,0 0 1,0 0-1,1 0 1,-1 0 0,0 0-1,0 0 1,0 0-1,1 0 1,-1 0 0,0-1-1,0 1 1,0 0-1,1 0 1,-1 0 0,0 0-1,0 0 1,0 0-1,11-6 33,-11 6-29,20-15-251,0-1 0,34-37-1,-41 37 45,2 2-1,0 0 1,1 0-1,0 1 0,27-15 1,-42 27 203,0 0 0,-1 1 1,1-1-1,-1 1 0,1-1 0,0 1 1,0-1-1,-1 1 0,1 0 0,0-1 1,0 1-1,-1 0 0,1-1 0,0 1 0,0 0 1,0 0-1,0 0 0,-1 0 0,1 0 1,0 0-1,0 0 0,0 0 0,0 0 1,-1 0-1,1 1 0,0-1 0,0 0 1,0 0-1,-1 1 0,1-1 0,0 1 1,0-1-1,-1 0 0,1 1 0,0 0 1,-1-1-1,1 1 0,-1-1 0,1 1 1,0 0-1,-1-1 0,1 2 0,1 38 273,-3-24-254,-2 63-111,4-79-422,0 0 1,1 0-1,-1 0 0,0 0 0,0-1 0,1 1 1,-1 0-1,0-1 0,0 1 0,1 0 1,-1-1-1,0 0 0,0 1 0,0-1 0,0 0 1,0 1-1,1-2 0,15-15-8413</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7.871"/>
    </inkml:context>
    <inkml:brush xml:id="br0">
      <inkml:brushProperty name="width" value="0.025" units="cm"/>
      <inkml:brushProperty name="height" value="0.025" units="cm"/>
    </inkml:brush>
  </inkml:definitions>
  <inkml:trace contextRef="#ctx0" brushRef="#br0">67 36 17489,'0'0'6374,"-5"11"-5430,-3 18-731,1 0 0,1 1-1,1 0 1,2 0 0,0 40-1,2-23-262,-1-1-1,-3 1 0,-14 63 0,16-188 564,20-102-1295,-14 155 660,2 1-1,1 0 1,0 1 0,2-1-1,15-30 1,-19 47 103,0 1 0,0 0 0,1 0 1,-1 0-1,1 0 0,1 0 0,-1 1 0,1 0 1,11-7-1,-14 10 8,1-1-1,0 1 1,0 0 0,0 1 0,0-1 0,0 1 0,1-1-1,-1 1 1,0 0 0,1 1 0,-1-1 0,1 1 0,-1 0-1,0 0 1,1 0 0,-1 1 0,1 0 0,4 1 0,-7-1 12,0-1 0,-1 1 0,1 0 0,0 0 0,-1 0 0,1 0 0,-1 0 0,1 0 1,-1 0-1,0 1 0,1-1 0,-1 1 0,0-1 0,0 1 0,0-1 0,0 1 0,0-1 1,-1 1-1,1 0 0,0-1 0,-1 1 0,1 0 0,-1 0 0,1 0 0,-1-1 1,0 1-1,0 0 0,0 0 0,0 0 0,0 0 0,0 0 0,-1-1 0,1 1 0,-1 0 1,1 0-1,-2 2 0,0 4 151,-1-1 0,0 1 1,0-1-1,0 0 0,-1 0 1,-1 0-1,-5 8 0,4-7-50,-1-1 0,0 1 0,0-1-1,0-1 1,-1 1 0,0-1 0,0 0-1,0-1 1,-1 0 0,0 0 0,0-1-1,0 0 1,-1-1 0,1 0-1,-1 0 1,-18 1 0,27-4-504,1-1 0,-1 0 1,1 0-1,0 0 0,-1 0 0,1 0 0,0 0 0,-1 0 1,1 0-1,0 0 0,0 0 0,0 0 0,0 0 1,0 0-1,0 0 0,0 0 0,0 0 0,1 0 0,-1 0 1,0 0-1,1 0 0,-1 0 0,0 0 0,1 0 1,0-1-1,13-14-6399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5.594"/>
    </inkml:context>
    <inkml:brush xml:id="br0">
      <inkml:brushProperty name="width" value="0.025" units="cm"/>
      <inkml:brushProperty name="height" value="0.025" units="cm"/>
    </inkml:brush>
  </inkml:definitions>
  <inkml:trace contextRef="#ctx0" brushRef="#br0">126 43 6534,'-8'1'1265,"-16"2"773,1 0-1,-47 15 1,134-14 225,580-41 555,-132 3-2993,-480 35-95,4 1-827,-15-6-3061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8.309"/>
    </inkml:context>
    <inkml:brush xml:id="br0">
      <inkml:brushProperty name="width" value="0.025" units="cm"/>
      <inkml:brushProperty name="height" value="0.025" units="cm"/>
    </inkml:brush>
  </inkml:definitions>
  <inkml:trace contextRef="#ctx0" brushRef="#br0">168 128 12460,'2'-13'4126,"1"2"-3329,-1 1-274,1-1 0,-2 0 0,1 1 0,-2-1 0,1 0 0,-1 1 0,-2-14 0,2 24-501,0 0-1,0 0 1,0 0-1,0-1 1,0 1 0,0 0-1,0 0 1,-1-1 0,1 1-1,0 0 1,0 0-1,0 0 1,0-1 0,0 1-1,0 0 1,0 0-1,-1 0 1,1-1 0,0 1-1,0 0 1,0 0-1,-1 0 1,1 0 0,0 0-1,0 0 1,0-1-1,-1 1 1,1 0 0,0 0-1,0 0 1,-1 0-1,1 0 1,0 0 0,0 0-1,0 0 1,-1 0-1,1 0 1,0 0 0,0 0-1,-1 0 1,1 0-1,-11 9 304,-4 12-217,5 8 115,0 1 0,2-1 1,2 1-1,0 1 0,2-1 0,1 1 1,2 0-1,1 0 0,1-1 0,7 42 1,-3-51-259,2 1 1,0-1 0,2 0 0,0 0 0,1-1 0,1-1 0,1 0-1,1 0 1,24 26 0,-36-43 18,1-1 0,-1 1-1,0 0 1,0-1 0,1 1 0,-1 0 0,0 0 0,-1 0-1,1 0 1,0 0 0,0 0 0,-1 0 0,1 0-1,-1 0 1,0 0 0,0 0 0,1 0 0,-1 0 0,-1 0-1,1 4 1,-1-5 16,0 1-1,0-1 1,0 1-1,0-1 1,0 1-1,0-1 1,0 0-1,0 1 1,-1-1-1,1 0 1,-1 0-1,1 0 1,-1 0-1,1 0 1,-1 0-1,1 0 1,-1-1-1,0 1 1,-1 0 0,-3 1 15,0-1 0,-1 0 1,1 0-1,0-1 1,0 1-1,0-1 1,-1 0-1,1-1 0,0 0 1,0 0-1,0 0 1,0-1-1,-7-2 1,4-1-9,0-1 0,0 0 0,0-1 0,0 0 0,1 0 0,1 0 0,-1-1 0,1-1 0,0 1 0,-10-19 0,14 24 16,1-1-1,-1 0 1,1 0-1,0 0 1,0-1-1,1 1 1,-1 0-1,1-1 1,0 1-1,0-1 1,1 1 0,-1-1-1,1 0 1,0 1-1,0-1 1,0 1-1,1-1 1,0 1-1,0-1 1,0 1 0,0-1-1,1 1 1,-1 0-1,1-1 1,0 1-1,1 0 1,-1 0-1,4-4 1,3-1 153,1 0 0,0 1 0,0 1 0,1-1 0,0 2 0,0-1-1,0 2 1,24-9 0,9 0-437,53-9-1,-19 4-3019,-21 4-3077</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9.486"/>
    </inkml:context>
    <inkml:brush xml:id="br0">
      <inkml:brushProperty name="width" value="0.025" units="cm"/>
      <inkml:brushProperty name="height" value="0.025" units="cm"/>
    </inkml:brush>
  </inkml:definitions>
  <inkml:trace contextRef="#ctx0" brushRef="#br0">1 0 7655,'1'16'195,"1"-1"0,1 0 0,0 0-1,1 0 1,0 0 0,2 0 0,-1-1-1,2 0 1,0 0 0,1-1 0,0 1-1,1-2 1,0 1 0,1-1 0,0-1 0,19 16-1,10 7 33,1-1-1,2-3 1,73 42 0,-72-49-211,1-2 0,1-2 0,1-1 0,0-3 0,1-2 0,0-1 0,1-3 0,0-2 0,1-2 0,-1-2 0,1-3 0,0-1 0,71-12 0,333-71 1064,-29 3 2127,-406 79-3097,305-40 1031,-254 36-944,0 4 0,115 10-1,-173-7-183,1 1-1,-1 0 1,1 1 0,-1 0-1,0 1 1,0 0-1,0 1 1,-1 0 0,1 1-1,-1 0 1,-1 0 0,1 1-1,-1 0 1,11 12-1,-13-11 70,0 0 0,-1 1-1,0 0 1,-1 0-1,0 1 1,0 0 0,-1-1-1,0 2 1,-1-1-1,0 0 1,0 1 0,-1-1-1,-1 1 1,0-1-1,0 16 1,-2-8 191,0-1 1,-1 0-1,-1 0 1,0 0-1,-2 0 1,1-1-1,-2 1 1,-10 20-1,12-28-889,6-10-2191,7-15-2343,-2-5-1796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09.913"/>
    </inkml:context>
    <inkml:brush xml:id="br0">
      <inkml:brushProperty name="width" value="0.025" units="cm"/>
      <inkml:brushProperty name="height" value="0.025" units="cm"/>
    </inkml:brush>
  </inkml:definitions>
  <inkml:trace contextRef="#ctx0" brushRef="#br0">0 282 16047,'0'0'2258,"13"-11"-2252,14-10 46,1 1 0,0 1 1,2 1-1,36-15 0,7 4 305,1 4-1,2 2 0,0 4 1,1 4-1,1 3 0,0 3 1,113 2-1,-173 7-325,0 2-1,0 0 1,-1 1-1,1 0 1,-1 2-1,1 0 1,-1 1 0,22 11-1,-9 0 198,0 1-1,-1 1 1,35 31-1,-38-29-52,1-1 0,0-2 0,1 0 0,2-2 0,-1-1 0,2-2 0,0-1 0,0-1 0,1-1 0,0-2 0,1-2 0,0 0 0,57 1 0,-54-6-102,0-1 0,0-2-1,0-1 1,-1-2-1,0-2 1,61-18 0,-82 20-83,0-1-1,0 0 1,-1-1 0,1 0 0,-1-1 0,-1-1-1,0 0 1,0 0 0,-1-2 0,0 1 0,0-1 0,-1-1-1,-1 0 1,0 0 0,-1-1 0,0 0 0,-1 0 0,9-22-1,-14 29-345,0 1-1,0-1 0,-1 0 0,0 0 0,0 0 0,0 0 1,-1 0-1,0 0 0,0 0 0,-1-7 0,0 12 122,1-1 0,0 1 0,-1-1 0,1 1 0,-1 0 0,1-1 0,-1 1 0,0 0 0,0 0 0,0-1 0,1 1 0,-1 0 1,0 0-1,0 0 0,-1 0 0,1 0 0,0 0 0,-2-1 0,1 2-97,0-1 0,-1 0 0,1 1 0,0-1 1,-1 1-1,1 0 0,0 0 0,-1 0 1,1 0-1,0 0 0,-1 0 0,1 1 0,0-1 1,-1 1-1,-1 0 0,-34 16-3944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0.370"/>
    </inkml:context>
    <inkml:brush xml:id="br0">
      <inkml:brushProperty name="width" value="0.025" units="cm"/>
      <inkml:brushProperty name="height" value="0.025" units="cm"/>
    </inkml:brush>
  </inkml:definitions>
  <inkml:trace contextRef="#ctx0" brushRef="#br0">0 1 13741,'0'0'3139,"6"14"-2365,19 59 103,27 135 0,2 10-234,10-38-25,101 200 0,45 124-509,-54-95-1214,-154-401-99,-13-21-6865</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0.804"/>
    </inkml:context>
    <inkml:brush xml:id="br0">
      <inkml:brushProperty name="width" value="0.025" units="cm"/>
      <inkml:brushProperty name="height" value="0.025" units="cm"/>
    </inkml:brush>
  </inkml:definitions>
  <inkml:trace contextRef="#ctx0" brushRef="#br0">39 664 11211,'-5'8'437,"0"3"-130,0 0 0,0 0 0,1 1 0,0-1 0,1 1 0,-1 13-1,3-22-193,0 0 0,1-1-1,-1 1 1,1 0-1,0 0 1,0 0 0,0-1-1,0 1 1,1 0 0,-1 0-1,1-1 1,-1 1-1,1 0 1,0-1 0,0 1-1,0-1 1,0 1-1,1-1 1,-1 1 0,1-1-1,0 0 1,-1 0 0,1 0-1,0 0 1,0 0-1,0 0 1,0 0 0,1-1-1,-1 1 1,0-1-1,1 0 1,-1 1 0,1-1-1,0 0 1,-1 0 0,1-1-1,5 2 1,0-2 74,-1 0 0,1 0 1,0-1-1,0 1 0,0-2 0,-1 1 1,1-1-1,0-1 0,-1 1 1,0-1-1,1 0 0,-1-1 0,-1 0 1,1 0-1,0 0 0,-1-1 1,0 0-1,0 0 0,0-1 0,8-11 1,6-7-86,-1-1-1,-1-1 1,27-53 0,-23 37-44,-1 0-1,-3-2 1,-1-1 0,-3 0 0,-1-1-1,-3 0 1,-1-1 0,-3 0 0,-2 0-1,-2-68 1,-7 80-131,5 35 69,0-1 0,0 0 0,0 0 0,0 0 0,0 1-1,0-1 1,-1 0 0,1 0 0,0 0 0,0 1 0,0-1 0,-1 0 0,1 1 0,-1-1 0,1 0 0,0 0 0,-1 1 0,1-1 0,-1 1 0,1-1 0,-1 1 0,0-1 0,1 0 0,-1 1 0,0 0 0,1-1 0,-1 1 0,0-1 0,1 1 0,-1 0-1,0 0 1,0-1 0,1 1 0,-1 0 0,-1 0 0,1 9-193,3 0 169,0 0-1,0-1 1,1 1 0,1 0 0,-1-1-1,1 0 1,1 0 0,-1 0 0,1 0-1,8 8 1,67 72-3,-79-87 31,76 70-456,155 108 0,-73-60-6800,-100-73 1587</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1.774"/>
    </inkml:context>
    <inkml:brush xml:id="br0">
      <inkml:brushProperty name="width" value="0.025" units="cm"/>
      <inkml:brushProperty name="height" value="0.025" units="cm"/>
    </inkml:brush>
  </inkml:definitions>
  <inkml:trace contextRef="#ctx0" brushRef="#br0">1 0 11435,'0'0'7361,"5"8"-5716,0 2-1311,0 0 0,0 0 0,-1 1 0,-1 0 0,0-1 0,0 1 0,-1 0 0,-1 1 1,0-1-1,0 0 0,-2 14 0,-7 176 858,0 33-761,8-231-426,0 1 1,0 0 0,1-1-1,-1 1 1,1-1 0,0 1-1,0-1 1,0 1 0,0-1 0,0 1-1,1-1 1,-1 0 0,1 0-1,0 1 1,0-1 0,1-1-1,2 5 1,-2-5-35,0 0 1,0-1-1,0 1 1,0-1-1,0 0 1,0 0-1,0 0 1,0 0-1,0 0 1,1-1-1,-1 0 1,0 1-1,0-1 1,1 0-1,-1-1 1,0 1-1,0 0 1,0-1-1,1 0 1,3-1-1,1-1-408,0 0-1,-1 0 1,1-1 0,-1 0-1,0 0 1,0-1-1,0 0 1,9-9-1,47-52-7469,-62 64 7542,30-35-5411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2.118"/>
    </inkml:context>
    <inkml:brush xml:id="br0">
      <inkml:brushProperty name="width" value="0.025" units="cm"/>
      <inkml:brushProperty name="height" value="0.025" units="cm"/>
    </inkml:brush>
  </inkml:definitions>
  <inkml:trace contextRef="#ctx0" brushRef="#br0">145 29 12748,'0'0'3961,"-8"1"-806,1 1-2947,0 0 0,1 0 0,-1 1 0,0 0 0,1 0 0,0 1 0,0-1 0,0 2 0,0-1 0,0 0 0,1 1-1,0 0 1,0 0 0,0 1 0,1 0 0,0-1 0,-6 11 0,6-10-143,1 0 0,0-1-1,0 1 1,0 1 0,0-1 0,1 0 0,0 1-1,1-1 1,-1 1 0,1-1 0,0 1 0,1 0-1,0-1 1,0 1 0,0 0 0,1-1-1,0 1 1,0 0 0,1-1 0,3 12 0,-3-16-56,0 1 0,0-1 1,-1 1-1,2-1 1,-1 0-1,0 0 0,0 0 1,1 0-1,-1 0 1,1 0-1,0-1 0,-1 1 1,1-1-1,0 1 1,0-1-1,0 0 1,0-1-1,0 1 0,0 0 1,0-1-1,0 1 1,0-1-1,0 0 0,0 0 1,5-1-1,-3 0 45,1 1-1,-1-1 1,0 0-1,0 0 0,0-1 1,0 1-1,0-1 1,0 0-1,-1-1 1,1 1-1,-1-1 1,1 0-1,-1 0 0,6-6 1,-3-1 94,0 0 0,-1 0 0,-1 0 0,0-1-1,0 0 1,-1 0 0,-1 0 0,1 0 0,-2 0 0,0-1 0,0 0 0,-1 1 0,0-1 0,-1 0 0,-1 1-1,-2-22 1,2 31-142,1-1-1,0 1 0,-1 0 0,1 0 0,-1-1 1,0 1-1,0 0 0,0 0 0,0 0 0,0 0 1,0 0-1,0 0 0,-1 0 0,1 1 0,-1-1 1,1 0-1,-1 1 0,0-1 0,1 1 0,-1 0 1,0-1-1,0 1 0,0 0 0,0 0 0,0 0 1,-1 0-1,1 1 0,0-1 0,0 1 0,0-1 1,-1 1-1,-1-1 0,2 1-119,1 1 1,-1-1-1,1 0 1,-1 0-1,1 1 1,-1-1-1,1 1 1,-1-1-1,1 1 1,0-1-1,-1 1 1,1 0-1,0 0 1,0 0-1,-1 0 1,1 0-1,0 0 1,0 0-1,0 0 1,0 0-1,0 0 1,1 0-1,-1 1 1,0-1-1,0 0 1,1 1-1,-1-1 0,1 1 1,-1-1-1,1 1 1,0-1-1,-1 1 1,1-1-1,0 1 1,0-1-1,0 1 1,0-1-1,0 1 1,1-1-1,-1 1 1,0-1-1,1 0 1,-1 1-1,1-1 1,0 3-1,0-3-268,-1 0-1,1 0 0,0 1 1,-1-1-1,1 0 1,0 0-1,0 0 1,0 0-1,0 0 0,0 0 1,0 0-1,0 0 1,0 0-1,0 0 0,0-1 1,1 1-1,-1 0 1,0-1-1,0 1 1,1-1-1,-1 1 0,0-1 1,3 0-1,18 2-7539</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2.556"/>
    </inkml:context>
    <inkml:brush xml:id="br0">
      <inkml:brushProperty name="width" value="0.025" units="cm"/>
      <inkml:brushProperty name="height" value="0.025" units="cm"/>
    </inkml:brush>
  </inkml:definitions>
  <inkml:trace contextRef="#ctx0" brushRef="#br0">74 1 15887,'0'0'3982,"-9"14"-2508,0 1-1069,0 0 0,1 0 0,1 1 0,1 0 0,0 0 1,1 0-1,1 1 0,-3 22 0,5-23-46,1 1 0,1-1 0,0 0 0,1 1 0,1-1 0,5 22-1,-6-34-353,0-1 0,1 1 0,-1-1 0,1 0 0,-1 1 0,1-1 0,0 0 0,0 0 0,1 0 0,-1 0 0,1 0 0,-1 0-1,1-1 1,0 0 0,0 1 0,0-1 0,0 0 0,0 0 0,1 0 0,-1-1 0,0 1 0,1-1 0,0 0 0,-1 0 0,1 0-1,0-1 1,-1 1 0,1-1 0,0 0 0,-1 0 0,1 0 0,0 0 0,6-2 0,-3 0-57,1 0-1,-1-1 1,0 0 0,0-1 0,0 0-1,0 0 1,-1 0 0,0-1-1,1 0 1,-2 0 0,1 0 0,0-1-1,6-9 1,1 1 127,-13 14-63,0-1-1,0 1 1,1 0-1,-1-1 1,0 1-1,0-1 1,1 1-1,-1-1 1,0 1 0,1 0-1,-1-1 1,0 1-1,1 0 1,-1-1-1,1 1 1,-1 0-1,0 0 1,1-1-1,-1 1 1,1 0-1,-1 0 1,1 0-1,-1 0 1,1 0 0,-1 0-1,1-1 1,-1 1-1,1 0 1,-1 0-1,1 0 1,-1 1-1,1-1 1,-1 0-1,1 0 1,-1 0-1,1 0 1,-1 0-1,0 0 1,1 1 0,-1-1-1,1 0 1,-1 0-1,1 1 1,-1-1-1,0 0 1,1 1-1,-1-1 1,0 0-1,1 1 1,-1-1-1,0 1 1,1-1-1,-1 1 1,0-1 0,0 0-1,0 1 1,1-1-1,-1 1 1,0-1-1,0 1 1,0-1-1,0 1 1,5 42 456,-4-24-280,-1-15-167,1 0 0,0 0 0,0 0 0,0 0 0,0 0 0,1-1 0,0 1 0,-1 0 0,1-1 0,0 0 0,1 1 0,-1-1 0,1 0 0,-1 0 0,1 0 0,0 0 0,0-1 0,0 1 0,1-1 0,-1 0 0,0 0 0,1 0 0,0 0 0,-1-1 0,1 1 0,0-1 0,0 0 0,0 0 0,0 0 0,0-1 0,0 1 0,0-1 0,0 0 0,0 0 0,0 0 0,0-1 0,0 0 0,-1 1 0,1-1 0,0-1 0,0 1 0,0 0 0,-1-1 0,1 0 0,3-2 0,47-47 109,-46 42-133,0 1 0,0 0 0,1 0 0,0 0 1,0 1-1,1 1 0,10-6 0,-19 11-2,-1 1 0,1-1 0,0 1 0,-1 0 1,1-1-1,-1 1 0,1 0 0,0 0 0,-1 0 0,1-1 0,0 1 1,-1 0-1,1 0 0,0 0 0,0 0 0,-1 0 0,1 0 1,0 0-1,-1 0 0,1 1 0,0-1 0,-1 0 0,1 0 0,0 0 1,-1 1-1,1-1 0,-1 0 0,1 1 0,0-1 0,-1 1 0,1 0 1,4 20 148,-5-20-125,0 0 0,0 1 0,0-1 0,0 0 0,0 0 1,0 1-1,0-1 0,0 0 0,0 0 0,1 0 0,-1 1 1,0-1-1,1 0 0,-1 0 0,1 0 0,-1 0 1,1 0-1,0 0 0,-1 0 0,1 0 0,0 0 0,0 0 1,0 0-1,0 0 0,0 0 0,0-1 0,0 1 0,0 0 1,0-1-1,0 1 0,0-1 0,0 1 0,2-1 1,3 0 51,1 0 1,-1-1-1,1 0 1,-1 0-1,0 0 1,1-1-1,-1 0 1,0 0-1,0-1 1,8-4-1,21-8-1030,3 8-3374,-34 9-1556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4.324"/>
    </inkml:context>
    <inkml:brush xml:id="br0">
      <inkml:brushProperty name="width" value="0.025" units="cm"/>
      <inkml:brushProperty name="height" value="0.025" units="cm"/>
    </inkml:brush>
  </inkml:definitions>
  <inkml:trace contextRef="#ctx0" brushRef="#br0">1 153 9833,'0'4'2472,"1"37"7252,-1-26-8764,2 0 1,0 0 0,6 22 0,-7-33-1009,1 0 1,-1 0 0,1 1 0,0-1 0,0 0 0,0 0 0,1-1-1,-1 1 1,1 0 0,0-1 0,6 6 0,-7-7 134,1-1-1,-1 1 1,1-1-1,-1 0 1,1 0-1,0 0 1,0 0-1,-1 0 1,1-1-1,0 1 1,0-1-1,0 0 1,-1 0-1,1 0 1,0 0 0,0 0-1,0-1 1,0 1-1,-1-1 1,1 1-1,3-2 1,-2 0-44,1 0 0,-1-1 0,1 1-1,-1-1 1,0 0 0,0 0 0,0 0 0,0 0 0,-1-1 0,1 1 0,-1-1 0,0 0 0,0 0 0,0 0 0,-1-1 0,5-8 0,-4 4-1,1 0 0,-1-1 0,0 1 1,-1-1-1,0 1 0,0-1 0,-1-17 0,0 27-45,-1 0 0,0-1 1,0 1-1,0 0 0,0 0 0,0-1 0,0 1 0,0 0 0,0-1 0,0 1 0,0 0 0,0 0 0,0-1 0,0 1 0,-1 0 0,1-1 0,0 1 0,0 0 0,0 0 0,0-1 0,0 1 0,-1 0 0,1 0 0,0-1 0,0 1 0,0 0 0,-1 0 0,1 0 0,0 0 0,0-1 1,-1 1-1,1 0 0,0 0 0,0 0 0,-1 0 0,1 0 0,0 0 0,0 0 0,-1-1 0,1 1 0,0 0 0,-1 0 0,1 0 0,0 0 0,0 0 0,-1 0 0,1 0 0,0 1 0,-1-1 0,1 0 0,0 0 0,0 0 0,-1 0 0,1 0 0,0 0 0,-1 1 0,0-1-13,1 1-1,-1-1 1,0 1-1,1-1 0,-1 1 1,0-1-1,1 1 0,-1 0 1,0 0-1,1-1 0,-1 1 1,1 0-1,-1 0 0,1-1 1,0 1-1,-1 0 1,1 0-1,0 0 0,-1 1 1,1 0 11,0 0 0,0-1 0,0 1 0,0-1 1,0 1-1,1-1 0,-1 1 0,0-1 0,1 1 0,-1-1 1,1 1-1,0-1 0,-1 1 0,1-1 0,0 0 1,0 1-1,0-1 0,0 0 0,0 0 0,0 1 0,0-1 1,0 0-1,2 1 0,0 0 8,1-1-1,-1 1 1,0-1 0,0 0 0,1 0-1,-1 0 1,0 0 0,1-1-1,-1 0 1,6 1 0,-2-1 20,0 0-1,-1-1 1,1 0 0,0 0-1,-1 0 1,1-1 0,-1 0 0,1 0-1,-1-1 1,0 1 0,7-6-1,-8 5 2,0-1-1,-1 0 0,0 0 0,0 0 0,0-1 0,0 1 0,-1-1 0,1 0 0,-1 0 0,-1 0 0,1 0 0,-1-1 0,0 1 0,0-1 0,0 1 0,-1-1 1,0 0-1,0 0 0,0 1 0,-1-1 0,0 0 0,0 0 0,0 0 0,-3-10 0,3 15-28,-1 0 1,1 0-1,-1 1 0,1-1 1,0 0-1,-1 1 1,0-1-1,1 1 0,-1-1 1,1 1-1,-1-1 0,0 1 1,1-1-1,-1 1 0,0 0 1,1-1-1,-1 1 1,0 0-1,0-1 0,1 1 1,-1 0-1,0 0 0,0 0 1,0 0-1,1 0 0,-1 0 1,0 0-1,0 0 1,0 0-1,1 0 0,-1 0 1,0 1-1,0-1 0,1 0 1,-1 0-1,0 1 0,-1 0 1,-25 17-236,-4 36 152,29-51 98,1 1 1,0-1-1,-1 1 1,1 0-1,1-1 1,-1 1-1,0 0 1,1 0-1,0 0 1,0-1-1,0 1 1,0 0-1,1 0 1,0 4-1,0-7-8,0 1 0,0-1 1,0 0-1,1 1 0,-1-1 0,0 0 0,0 0 1,1 0-1,-1 0 0,1 0 0,-1 0 0,1 0 1,-1 0-1,1 0 0,-1-1 0,1 1 0,0-1 1,-1 1-1,1-1 0,0 0 0,-1 1 0,4-1 1,44 0 54,-39 0-53,12-2-40,-1 0 1,30-8-1,-31 5 54,0 1-1,0 1 0,20 0 1,-40-4 3150,-11-16-3238,7 15 303,-7-15-259,7 17-111,0-1-1,1 1 1,0-1 0,0 0-1,1 0 1,0 0 0,0 0-1,1 0 1,0-1 0,0 1-1,0 0 1,1-1 0,1-9-1,0 15-46,-1 1-1,1 0 0,0-1 1,0 1-1,0 0 0,0 0 1,0 0-1,1 0 0,-1 0 1,0 0-1,0 0 0,1 0 1,-1 0-1,0 1 0,1-1 1,-1 1-1,1-1 0,-1 1 1,1-1-1,-1 1 0,1 0 1,-1-1-1,1 1 0,1 0 1,46-1-7621,-39 1 4857,18 0-2107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4.657"/>
    </inkml:context>
    <inkml:brush xml:id="br0">
      <inkml:brushProperty name="width" value="0.025" units="cm"/>
      <inkml:brushProperty name="height" value="0.025" units="cm"/>
    </inkml:brush>
  </inkml:definitions>
  <inkml:trace contextRef="#ctx0" brushRef="#br0">1 0 3299,'0'0'-1409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6.849"/>
    </inkml:context>
    <inkml:brush xml:id="br0">
      <inkml:brushProperty name="width" value="0.025" units="cm"/>
      <inkml:brushProperty name="height" value="0.025" units="cm"/>
    </inkml:brush>
  </inkml:definitions>
  <inkml:trace contextRef="#ctx0" brushRef="#br0">0 83 6726,'210'-7'7079,"125"-21"-5525,23-1-1496,-266 21 343,68-2 1734,-172 17-2253,1 0-4136,6-7 538</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5.094"/>
    </inkml:context>
    <inkml:brush xml:id="br0">
      <inkml:brushProperty name="width" value="0.025" units="cm"/>
      <inkml:brushProperty name="height" value="0.025" units="cm"/>
    </inkml:brush>
  </inkml:definitions>
  <inkml:trace contextRef="#ctx0" brushRef="#br0">1 1 897,'0'0'21380,"0"12"-20494,5 43 400,2-1-1,2 0 1,3 0-1,29 81 1,-40-130-1240,1 0 1,1-1-1,-1 1 1,1-1-1,0 1 1,0-1-1,0 0 1,0 0-1,1 0 1,0 0-1,0-1 1,0 0-1,0 1 1,5 2-1,-6-5-25,-1 0-1,1 0 1,-1 0-1,1-1 1,-1 1-1,1-1 1,-1 0-1,1 1 1,0-1 0,-1 0-1,1 0 1,-1-1-1,1 1 1,-1-1-1,1 1 1,-1-1-1,1 0 1,-1 0 0,1 0-1,-1 0 1,0 0-1,1 0 1,-1-1-1,0 1 1,0-1 0,0 1-1,0-1 1,0 0-1,-1 0 1,3-3-1,5-7 22,-1-1-1,0 0 0,-1 0 1,0-1-1,-1 0 0,-1 0 1,6-22-1,-7 114-580,-3-72 462,0 1 0,0-1 0,0 1 1,1-1-1,-1 0 0,2 1 0,4 10 0,-6-17-38,-1 1 1,0 0-1,1-1 0,-1 1 0,1 0 1,-1-1-1,1 1 0,-1-1 1,1 1-1,-1-1 0,1 1 0,0-1 1,-1 1-1,1-1 0,0 0 1,-1 1-1,1-1 0,0 0 0,-1 0 1,1 0-1,0 1 0,0-1 1,-1 0-1,1 0 0,0 0 0,0 0 1,0 0-1,1-1-299,0 0-1,0 0 1,0 0-1,0-1 1,-1 1-1,1 0 1,0-1 0,-1 1-1,0-1 1,1 0-1,-1 1 1,0-1-1,0 0 1,1 0 0,0-2-1,10-20-6615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5.422"/>
    </inkml:context>
    <inkml:brush xml:id="br0">
      <inkml:brushProperty name="width" value="0.025" units="cm"/>
      <inkml:brushProperty name="height" value="0.025" units="cm"/>
    </inkml:brush>
  </inkml:definitions>
  <inkml:trace contextRef="#ctx0" brushRef="#br0">49 2 14189,'0'0'5462,"-5"8"-3370,2-4-1843,-4 6 524,1 0-1,0 1 0,0-1 1,-5 15-1,11-24-740,-1 0-1,0 0 0,1 1 0,-1-1 1,1 0-1,0 1 0,-1-1 1,1 0-1,0 1 0,0-1 1,0 0-1,0 1 0,0-1 0,0 0 1,0 1-1,0-1 0,0 1 1,1-1-1,-1 0 0,1 1 1,-1-1-1,1 0 0,-1 0 1,1 1-1,0-1 0,-1 0 0,1 0 1,0 0-1,0 0 0,0 0 1,0 0-1,0 0 0,0 0 1,0 0-1,0-1 0,1 1 0,-1 0 1,0-1-1,0 1 0,1-1 1,-1 1-1,0-1 0,1 0 1,-1 1-1,0-1 0,1 0 1,-1 0-1,0 0 0,1 0 0,-1 0 1,2 0-1,8-1 40,-1 0 0,0-1 0,0 0 0,0-1 0,0 0 0,0 0 0,0-1 0,-1 0 0,0-1 0,1 0 0,9-8 0,-11 8-288,0-1 0,1 1 0,-1 1 1,1 0-1,0 0 0,0 0 0,0 1 0,0 1 1,1-1-1,-1 2 0,1-1 0,0 1 0,14 1 1,-19 1-595,0-1 0,0 1 0,0-1 0,0 0 1,0 0-1,0-1 0,0 0 0,0 0 0,0 0 1,0 0-1,0-1 0,0 1 0,0-1 0,-1-1 1,1 1-1,6-5 0,9-10-3177</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6.563"/>
    </inkml:context>
    <inkml:brush xml:id="br0">
      <inkml:brushProperty name="width" value="0.025" units="cm"/>
      <inkml:brushProperty name="height" value="0.025" units="cm"/>
    </inkml:brush>
  </inkml:definitions>
  <inkml:trace contextRef="#ctx0" brushRef="#br0">72 371 10378,'0'0'7447,"-8"4"-5344,4-3-1931,0 1 0,0 0-1,0 0 1,0 1 0,1-1 0,-1 1-1,1-1 1,0 1 0,0 0 0,0 1-1,0-1 1,0 0 0,1 1 0,0 0-1,-1-1 1,1 1 0,1 0 0,-1 0-1,0 0 1,1 1 0,0-1 0,0 0-1,0 0 1,1 1 0,-1-1 0,1 0-1,0 1 1,1 5 0,-1-9-160,0 0 0,0 0 0,0 1 0,1-1 0,-1 0 0,0 0 0,1 0 0,-1 0 0,1 0 0,-1 1 0,1-1 0,0 0 0,-1 0 0,1-1 0,0 1 0,0 0 0,-1 0 0,1 0 0,0 0 0,0-1 0,0 1 0,0 0 0,0-1 0,0 1 0,0-1 0,1 1 0,-1-1 0,0 1 0,0-1 0,0 0 0,0 0 0,1 0 0,-1 1 0,0-1 0,0 0 0,0 0 0,1-1 0,-1 1 0,0 0 0,0 0 0,0-1 0,0 1 0,1 0 0,0-1 0,2-1 17,1 1 0,-1 0 0,1-1 0,-1 0 0,0 0 0,0 0 0,0-1 0,0 1 0,0-1 0,4-4 0,3-8-78,-1 0 0,0 0 0,-1-1 0,-1 0 0,-1-1 0,0 1 0,4-20-1,0-2-158,-3 0-1,5-44 0,-13 75 621,-1 10-172,-7 23-55,-5 43 585,12-57-572,1 1 0,0 0 1,1 0-1,0-1 1,1 1-1,4 16 0,-5-25-202,0-1 0,1 1 0,-1-1-1,1 0 1,-1 0 0,1 0 0,0 0 0,1 0-1,-1 0 1,0-1 0,1 1 0,-1-1-1,1 1 1,0-1 0,0 0 0,0 0 0,0 0-1,0-1 1,0 1 0,1-1 0,-1 1-1,0-1 1,1 0 0,-1-1 0,1 1 0,0 0-1,5-1 1,-3 0-3,0 0 0,0 0 0,-1-1 0,1 0 0,0 0 0,-1 0 0,1-1 0,0 0 0,-1 0 0,0 0 0,0 0 0,0-1 0,6-4 0,-2 1 21,0-2 0,-1 1 0,0-1 0,0 0 0,-1-1 0,9-11 1,1-7 35,-1 0 1,-2-1-1,22-58 1,-29 67-38,15-49 71,-21 64-77,0-1 0,0 0 0,0 0 0,-1 0 0,0 0 0,0 0 0,0 1 0,0-1 0,-1 0 0,0 0 0,-2-7 0,2 11-12,1 0-1,-1-1 1,0 1-1,1 0 0,-1 0 1,0 0-1,0 0 1,0 0-1,0 0 0,0 0 1,0 0-1,0 1 1,-1-1-1,1 0 0,0 1 1,0-1-1,0 1 1,-1-1-1,1 1 0,0-1 1,-1 1-1,1 0 1,0 0-1,-1 0 0,1 0 1,-1 0-1,1 0 0,0 0 1,-1 0-1,1 0 1,0 1-1,-1-1 0,-1 1 1,-1 0-16,0 0 0,0 1 0,1-1 0,-1 1 0,0 0 0,1 0 0,-1 1 0,1-1 0,0 0 0,-4 5 0,-1 3 5,0 1 0,1 0 0,1 1 0,0-1 0,0 1 0,1 0 0,1 1 0,0-1 0,-4 24 0,5-20 61,1 0 1,0 1-1,1-1 0,1 0 1,0 1-1,2-1 0,4 25 1,-5-37-42,-1 0 0,1-1 1,1 1-1,-1 0 0,0 0 1,1 0-1,0-1 0,0 1 1,0-1-1,0 0 1,1 1-1,-1-1 0,1 0 1,0 0-1,0-1 0,0 1 1,0-1-1,0 1 0,1-1 1,-1 0-1,1 0 0,0 0 1,-1-1-1,1 1 1,0-1-1,0 0 0,0 0 1,0 0-1,0-1 0,0 1 1,0-1-1,0 0 0,0 0 1,0-1-1,0 1 0,0-1 1,0 0-1,0 0 1,0 0-1,-1 0 0,1-1 1,0 1-1,-1-1 0,1 0 1,-1 0-1,1-1 0,-1 1 1,6-6-1,15-15-16,0-2 0,-1 0 0,26-39 0,-35 49 14,-3 17 9,3 31 25,2 2-15,-13-32-151,1 0 1,-1 0-1,1-1 1,0 1-1,0-1 1,0 0-1,1-1 1,-1 1 0,0-1-1,1 1 1,-1-1-1,0-1 1,1 1-1,0-1 1,-1 1-1,1-1 1,-1 0-1,1-1 1,-1 1 0,1-1-1,8-3 1,26 1-493,-38 3 623,0 0 0,0 1 0,0-1 0,0 0 1,0 1-1,0-1 0,0 1 0,0-1 0,0 1 1,0 0-1,-1-1 0,1 1 0,0 0 0,0 0 0,-1-1 1,1 1-1,0 0 0,-1 0 0,1 0 0,0 0 1,-1 0-1,0 0 0,1 0 0,-1 0 0,0 0 1,1 0-1,-1 0 0,0 0 0,0 0 0,0 2 1,3 43 400,-3-34-350,1 26 144,1 21 488,-8 91 0,6-149-681,0 0 1,0 0 0,0 1-1,-1-1 1,1 0-1,0 0 1,0 0 0,-1 0-1,1 1 1,-1-1-1,1 0 1,-1 0 0,1 0-1,-1 0 1,0 0-1,0 0 1,-1 1 0,2-2-8,-1 0 1,1 1-1,-1-1 1,0 0-1,1 0 0,-1 0 1,1 0-1,-1 0 1,1 0-1,-1 0 1,1 0-1,-1-1 1,1 1-1,-1 0 1,1 0-1,-1 0 1,1-1-1,-1 1 1,1 0-1,0 0 1,-1-1-1,1 1 0,-1 0 1,1-1-1,0 1 1,-1-1-1,-2-2-12,0 0-1,1-1 0,0 1 1,0 0-1,0-1 0,0 1 0,0-1 1,1 0-1,-2-3 0,1-6-95,1 1-1,-1 0 1,2-1-1,0 1 1,0 0-1,1-1 0,1 1 1,0 0-1,0 0 1,2 0-1,5-15 1,7-12 136,44-74 1,1-3-21,-63 133 251,1 1-1,3 29 0,-1-46-226,0 1 0,-1-1-1,1 0 1,0 1-1,0-1 1,0 0-1,0 0 1,1 1 0,-1-1-1,0 0 1,0 0-1,1 0 1,-1 0-1,1-1 1,-1 1-1,1 0 1,-1-1 0,1 1-1,-1-1 1,1 1-1,0-1 1,-1 0-1,1 0 1,-1 1-1,1-1 1,0 0 0,-1-1-1,4 1 1,50-5 256,-44 1-277,0 0-1,0-1 1,-1 0-1,14-9 1,-14 8 220,-1 1-1,1-1 1,0 2 0,1 0 0,13-4-1,-23 8-167,0 0 0,0 1-1,0-1 1,0 1-1,0 0 1,0-1 0,0 1-1,0 0 1,-1-1-1,1 1 1,0 0-1,0 0 1,-1 0 0,1 0-1,0 0 1,-1 0-1,1 0 1,-1 0 0,1 0-1,-1 0 1,0 0-1,1 0 1,-1 0-1,0 2 1,1-1-42,-1 0 0,1 0 0,0 1 0,0-1 0,0 0 0,0 0 0,1 0 0,-1 0 0,0-1 0,1 1 0,-1 0 0,1-1 0,0 1-1,2 1 1,1-1-109,-1-1 0,1 0 0,0 0 0,0 0 0,0-1 0,0 0 0,-1 0-1,1 0 1,0 0 0,0-1 0,0 0 0,0 0 0,5-2 0,-6 2-801,0-1 1,0 1 0,0-1-1,0 0 1,0-1 0,0 1-1,0-1 1,4-3 0,6-12-9742</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7.319"/>
    </inkml:context>
    <inkml:brush xml:id="br0">
      <inkml:brushProperty name="width" value="0.025" units="cm"/>
      <inkml:brushProperty name="height" value="0.025" units="cm"/>
    </inkml:brush>
  </inkml:definitions>
  <inkml:trace contextRef="#ctx0" brushRef="#br0">0 364 15567,'9'-1'428,"0"-1"1,0 1 0,0-2 0,0 1-1,0-1 1,0 0 0,-1-1-1,0 0 1,1-1 0,-2 0-1,1 0 1,0 0 0,-1-1 0,11-11-1,-1 0-137,-1 0 0,-1-1 0,0-1 0,19-33 0,-31 46-256,1-1 0,-1 1 0,-1-1 1,1 0-1,-1 0 0,0 0 0,0 0 1,-1 0-1,0 0 0,0-11 0,-1 16-43,0 0 1,-1 0-1,1 0 0,0 0 0,-1 0 0,1 1 0,-1-1 0,0 0 0,0 0 0,0 1 0,1-1 1,-1 0-1,-1 1 0,1-1 0,0 1 0,0-1 0,-3-1 0,2 2-53,-1-1-1,1 1 1,-1 0 0,1 0-1,-1 0 1,1 0-1,-1 1 1,0-1 0,1 1-1,-1-1 1,0 1-1,0 0 1,1 0 0,-1 0-1,-5 2 1,2-1-10,0 1 0,-1 0 0,1 1 0,0-1 0,0 1 0,0 1 0,0-1 0,1 1 0,-1 0 0,1 0 0,0 1 0,0-1 0,1 1 0,-1 0 0,1 0 0,0 1 0,1-1 0,-1 1 0,1 0 0,0 0 0,-3 10 0,-1 0 269,2-1 0,0 1 0,0 0 0,2 0 0,0 1-1,1-1 1,-1 28 0,3-43-182,0 1 0,0 0 0,1-1 0,-1 1-1,0 0 1,1-1 0,-1 1 0,1 0 0,-1-1 0,1 1 0,0-1-1,-1 1 1,1-1 0,0 0 0,0 1 0,0-1 0,0 0 0,0 1-1,1-1 1,-1 0 0,0 0 0,0 0 0,3 1 0,0 0-1,-1-1 0,0 0 0,0 0 0,1-1 1,-1 1-1,1 0 0,-1-1 0,0 0 0,1 0 0,-1 0 1,5-1-1,2 0 11,0-1-1,-1-1 1,1 0 0,0 0 0,-1 0-1,0-1 1,12-7 0,43-41 158,-29 20-112,-33 29 35,0-1 0,-1 1 0,1-1 0,-1 0 0,0 0 0,0 1 0,-1-1-1,2-7 1,5-22-161,3 12-173,16-41-2728,-16 18-2704,-7 12-79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8.018"/>
    </inkml:context>
    <inkml:brush xml:id="br0">
      <inkml:brushProperty name="width" value="0.025" units="cm"/>
      <inkml:brushProperty name="height" value="0.025" units="cm"/>
    </inkml:brush>
  </inkml:definitions>
  <inkml:trace contextRef="#ctx0" brushRef="#br0">94 0 14894,'0'0'1383,"-7"11"133,-4 13-537,1 0-1,1 1 1,1 1 0,1-1-1,-5 41 1,-1 15 625,-3 152 0,16-231-1580,0 0 0,-1-1-1,1 1 1,0 0 0,0-1 0,1 1-1,-1 0 1,0-1 0,0 1-1,1 0 1,-1-1 0,1 1-1,0-1 1,-1 1 0,1-1-1,0 1 1,0-1 0,0 1-1,0-1 1,0 0 0,0 1-1,0-1 1,0 0 0,1 0-1,-1 0 1,0 0 0,1 0 0,-1 0-1,3 1 1,-1-2-5,-1 0 1,0 0-1,0 0 1,0-1-1,1 1 1,-1 0-1,0-1 1,0 1-1,0-1 1,0 0-1,0 0 1,0 0-1,0 0 1,0 0-1,0 0 1,0-1-1,-1 1 0,1 0 1,0-1-1,-1 0 1,1 1-1,0-3 1,20-24 16,-1 0 0,23-45-1,-10 17-46,-34 55 9,0 1 0,1-1 1,-1 1-1,0-1 0,0 1 0,1-1 1,-1 1-1,0 0 0,1-1 0,-1 1 0,0 0 1,1-1-1,-1 1 0,1 0 0,-1-1 1,0 1-1,1 0 0,-1 0 0,1 0 0,-1-1 1,1 1-1,-1 0 0,1 0 0,-1 0 1,1 0-1,-1 0 0,1 0 0,-1 0 0,1 0 1,-1 0-1,1 0 0,-1 0 0,1 0 1,-1 0-1,1 1 0,-1-1 0,1 0 0,-1 0 1,1 0-1,-1 1 0,1-1 0,-1 0 1,0 1-1,1-1 0,-1 0 0,0 1 0,1-1 1,-1 0-1,0 1 0,1-1 0,-1 1 1,0-1-1,0 1 0,1-1 0,-1 0 1,0 1-1,0 0 0,19 40-160,-10-20 112,-7-18 51,-1 0 0,1 1 0,1-1 0,-1-1 0,0 1-1,1 0 1,-1 0 0,1-1 0,0 0 0,0 1 0,0-1 0,0 0 0,0 0 0,0-1 0,0 1 0,1-1-1,-1 1 1,1-1 0,-1 0 0,1 0 0,0-1 0,-1 1 0,1-1 0,0 0 0,-1 0 0,1 0 0,0 0 0,-1-1-1,1 1 1,-1-1 0,1 0 0,0 0 0,-1 0 0,0-1 0,1 1 0,-1-1 0,0 0 0,0 0 0,0 0-1,5-4 1,4-3-58,-1-1 1,0 0-1,-1-1 0,0 0 0,0-1 0,10-17 0,-14 21 83,-1-1-1,-1 1 1,1-1-1,-2 0 1,1 0-1,-1-1 1,0 1-1,-1-1 1,0 1-1,0-17 1,-1 26-22,-1 0 0,0 0 1,0 0-1,0-1 0,0 1 0,0 0 1,0 0-1,0 0 0,0-1 0,0 1 1,0 0-1,0 0 0,0 0 0,0-1 1,0 1-1,0 0 0,0 0 0,0 0 0,0 0 1,-1-1-1,1 1 0,0 0 0,0 0 1,0 0-1,0-1 0,0 1 0,0 0 1,0 0-1,-1 0 0,1 0 0,0 0 1,0 0-1,0-1 0,0 1 0,-1 0 1,1 0-1,0 0 0,0 0 0,0 0 1,-1 0-1,1 0 0,0 0 0,0 0 1,0 0-1,-1 0 0,1 0 0,-10 7 12,-8 16-92,13-15 56,0 0 1,1 0-1,0 1 0,1-1 1,-1 1-1,2 0 1,-1 0-1,1 0 1,1 0-1,0 0 0,0 15 1,1-23-6,0 1 0,0 0 0,0-1 0,1 1 0,-1-1 0,1 1 0,-1-1 0,1 1 0,0-1 0,0 1 0,-1-1 0,1 1 0,0-1 0,0 0 0,0 1 0,1-1 0,-1 0 0,0 0 0,0 0 1,2 1-1,39 17-545,-23-15 324,2 0 1,23 1-1,-39-5 193,9 2 51,1-1-1,0 0 1,0-2-1,22-2 1,-33 2 161,0 0 1,0 0-1,0 0 1,-1-1-1,1 1 1,-1-1-1,1 0 1,-1 0-1,1 0 1,-1 0-1,0-1 1,0 1-1,0-1 1,-1 0-1,1 0 1,0 0-1,-1 0 1,0 0-1,0 0 1,0-1-1,0 1 1,1-5-1,1-3 127,-1 1 0,0-1 0,0 0 0,-1-1 1,-1 1-1,0 0 0,0 0 0,-2-17 0,-1 16-414,1 0 1,-2 1-1,1-1 0,-1 1 1,-1-1-1,0 1 0,-11-19 1,15 29-194,-12-24-947,12 24 928,0 1 1,0-1-1,0 0 0,-1 1 0,1-1 1,0 1-1,0-1 0,0 0 0,0 1 1,0-1-1,0 0 0,0 1 0,0-1 1,1 1-1,-1-1 0,0 0 0,0 1 1,0-1-1,1 1 0,-1-1 0,0 1 1,1-1-1,0 0 0,11-6-7748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8.739"/>
    </inkml:context>
    <inkml:brush xml:id="br0">
      <inkml:brushProperty name="width" value="0.025" units="cm"/>
      <inkml:brushProperty name="height" value="0.025" units="cm"/>
    </inkml:brush>
  </inkml:definitions>
  <inkml:trace contextRef="#ctx0" brushRef="#br0">22 13 15727,'0'0'427,"-4"12"1068,0 5-703,0-1 0,0 1 0,2 0 1,-1 19-1,3-32-625,0-1 1,0 0-1,0 1 0,1-1 1,-1 0-1,1 0 1,0 1-1,0-1 0,0 0 1,0 0-1,1 0 1,-1 0-1,1 0 0,2 4 1,-2-6-137,0 1 1,0-1-1,0 0 0,0 0 1,0 0-1,0 0 0,0 0 1,0-1-1,0 1 0,0 0 1,0-1-1,1 0 0,-1 1 1,0-1-1,0 0 0,0 0 1,1 0-1,-1-1 0,0 1 1,0 0-1,0-1 0,1 0 1,-1 1-1,0-1 0,2-1 1,1-1 13,0 0 1,-1 0 0,1 0 0,-1 0-1,0-1 1,0 1 0,-1-1 0,1 0-1,-1 0 1,1-1 0,-2 1 0,1-1 0,0 0-1,-1 1 1,3-8 0,-2 4-29,1 1-1,0 0 1,0 1 0,1-1 0,8-8-1,-13 14-20,1 1 0,-1-1 0,1 1-1,-1 0 1,1-1 0,-1 1-1,1 0 1,-1-1 0,1 1 0,0 0-1,-1 0 1,1-1 0,-1 1 0,1 0-1,0 0 1,-1 0 0,1 0 0,0 0-1,-1 0 1,1 0 0,-1 0-1,1 0 1,0 0 0,-1 1 0,1-1-1,0 0 1,-1 0 0,1 0 0,-1 1-1,1-1 1,-1 0 0,1 1-1,-1-1 1,1 0 0,-1 1 0,1-1-1,-1 1 1,1-1 0,-1 1 0,0-1-1,1 1 1,-1-1 0,0 1 0,1 0-1,-1 0 1,15 35 100,-11-26-1,-1-2 26,1 0 0,0-1 0,0 0 0,1 1 1,0-1-1,0-1 0,1 1 0,8 8 0,-12-14-87,0 0 1,0 0-1,0 1 0,0-1 0,0-1 1,0 1-1,0 0 0,0 0 1,0-1-1,1 1 0,-1-1 1,0 0-1,0 1 0,1-1 1,-1 0-1,0-1 0,0 1 1,1 0-1,-1-1 0,0 1 1,0-1-1,0 1 0,0-1 0,0 0 1,0 0-1,0 0 0,0 0 1,0-1-1,0 1 0,0 0 1,0-1-1,-1 1 0,1-1 1,-1 0-1,1 1 0,1-4 1,9-10-306,-1 0 0,0 0 0,-1-1 0,13-28 0,-9 16-4656,2 0-4897,-7 13-559</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9.174"/>
    </inkml:context>
    <inkml:brush xml:id="br0">
      <inkml:brushProperty name="width" value="0.025" units="cm"/>
      <inkml:brushProperty name="height" value="0.025" units="cm"/>
    </inkml:brush>
  </inkml:definitions>
  <inkml:trace contextRef="#ctx0" brushRef="#br0">3 0 15727,'0'0'2418,"-1"10"-629,1 46 797,13 109 0,-5-83-1725,-3 102 0,-5-175-869,-3 4-264,-2-27 244,-4-29 93,2-37-588,4 0 0,6-88 0,-3 163 508,1-1 0,-1 1 0,1-1 0,0 1 0,1 0 1,-1-1-1,1 1 0,0 0 0,0 0 0,1 0 0,0 0 0,0 1 0,0-1 1,0 1-1,0 0 0,1 0 0,0 0 0,0 0 0,0 0 0,0 1 1,1 0-1,-1 0 0,1 0 0,0 1 0,0-1 0,0 1 0,0 0 1,0 0-1,1 1 0,-1 0 0,0 0 0,1 0 0,-1 0 0,1 1 1,-1 0-1,10 1 0,-14-1 12,-1 0 1,1 0-1,0 0 0,-1 0 1,1 0-1,0 0 0,-1 1 1,1-1-1,-1 0 0,1 0 1,0 1-1,-1-1 0,1 0 1,-1 0-1,1 1 1,-1-1-1,1 1 0,-1-1 1,1 1-1,-1-1 0,1 0 1,-1 1-1,1 0 0,-1-1 1,0 1-1,1-1 1,-1 1-1,0-1 0,0 1 1,1 1-1,-3 23 277,-21 22 484,11-31-666,5-5-143,0-1-1,-1-1 0,0 0 1,0 0-1,-1 0 1,0-1-1,-14 10 1,23-19-86,0 1 0,-1 0 0,1 0 0,0 0 0,0 0 0,-1 0 0,1-1 0,0 1 0,0 0 0,-1 0 0,1 0 0,0-1 0,0 1 0,0 0 0,-1 0 0,1-1 1,0 1-1,0 0 0,0-1 0,0 1 0,0 0 0,-1 0 0,1-1 0,0 1 0,0 0 0,0-1 0,0 1 0,0 0 0,0-1 0,0 1 0,0 0 0,0-1 0,0 1 0,0 0 0,1 0 0,-1-1 0,0 1 0,0 0 1,0-1-1,1 1 0,1-18-3505,7-11-2876</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19.720"/>
    </inkml:context>
    <inkml:brush xml:id="br0">
      <inkml:brushProperty name="width" value="0.025" units="cm"/>
      <inkml:brushProperty name="height" value="0.025" units="cm"/>
    </inkml:brush>
  </inkml:definitions>
  <inkml:trace contextRef="#ctx0" brushRef="#br0">1 82 9289,'0'0'4142,"3"11"-1526,3 43 1428,1 110 0,-3-156-3880,4-15-74,6-16-259,-11 4 50,0-1 0,-1 0 0,-1 0 0,-1 0 0,-1 1 0,-7-38 0,2 36 113,4 9 59,21 19-105,-4 0-507,-1-1-1,1 0 1,0-1-1,0-1 1,0 0-1,1-1 1,-1-1-1,1 0 1,30-1-1,-44-2 577,0 1-1,0 0 0,0-1 0,0 1 0,0-1 0,0 0 0,0 0 1,0 0-1,0 0 0,-1 0 0,1 0 0,0 0 0,-1 0 0,1-1 1,-1 1-1,1-1 0,-1 1 0,0-1 0,1 0 0,-1 1 0,0-1 1,0 0-1,0 0 0,-1 0 0,1 0 0,0 0 0,-1 0 0,1-2 1,0 2 64,-1 0 0,1 0 1,-1 1-1,0-1 0,0 0 1,0 1-1,0-1 0,0 0 1,0 0-1,-1 1 0,1-1 1,0 0-1,-1 0 0,0 1 1,1-1-1,-1 1 0,0-1 1,0 1-1,0-1 0,0 1 1,0-1-1,0 1 1,0 0-1,0-1 0,0 1 1,-1 0-1,1 0 0,-1 0 1,1 0-1,-1 0 0,1 0 1,-1 0-1,1 1 0,-3-2 1,1 1-69,-1 0 0,1 1 0,0-1 1,-1 0-1,1 1 0,-1 0 1,1 0-1,0 0 0,-1 0 0,1 0 1,-1 1-1,1-1 0,0 1 1,0 0-1,-1 0 0,1 0 0,0 1 1,0-1-1,0 1 0,0 0 1,0 0-1,0 0 0,1 0 0,-1 0 1,1 0-1,-1 1 0,-3 4 1,2-1 160,1 0 0,-1 1 0,1-1 1,0 1-1,1 0 0,-1-1 0,1 1 1,1 0-1,-1 1 0,1-1 0,1 0 1,-1 10-1,1-15-148,0 1 1,1-1-1,-1 0 0,0 0 1,1 0-1,-1 0 1,1 0-1,0 0 1,-1 0-1,1 0 0,0 0 1,0 0-1,1 0 1,-1 0-1,0-1 0,1 1 1,-1 0-1,1-1 1,-1 1-1,1-1 1,0 0-1,-1 1 0,1-1 1,0 0-1,0 0 1,0 0-1,0 0 1,0-1-1,0 1 0,0 0 1,0-1-1,0 0 1,1 1-1,-1-1 0,0 0 1,0 0-1,4-1 1,0 1-7,0 0 1,0 0-1,-1-1 1,1 0 0,0-1-1,-1 1 1,1-1-1,-1 0 1,1 0-1,-1-1 1,0 0 0,0 0-1,7-5 1,-6 2-96,0 1 0,0-1 0,-1 0 0,0-1 0,-1 0 0,1 1 0,-1-1 0,0-1 0,-1 1 0,6-16 1,-7 15-751,-1 0 1,0 0 0,0-1 0,0 1 0,-1 0 0,-1-14 0,-4-4-5443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20.111"/>
    </inkml:context>
    <inkml:brush xml:id="br0">
      <inkml:brushProperty name="width" value="0.025" units="cm"/>
      <inkml:brushProperty name="height" value="0.025" units="cm"/>
    </inkml:brush>
  </inkml:definitions>
  <inkml:trace contextRef="#ctx0" brushRef="#br0">1 0 15855,'0'0'6502,"2"9"-5562,6 40 539,16 73 255,-24-120-1759,1 0 0,0 0 0,0 0 0,0 0 0,0 0 0,1 0 0,-1 0 0,0 0 0,1 0 0,-1-1 0,1 1 0,0 0 0,0-1 0,-1 0 0,1 1 0,0-1 0,0 0 0,0 0 0,1 0 1,-1 0-1,0 0 0,0-1 0,0 1 0,1 0 0,3-1 0,6 1-968,0 0 1,0-1-1,23-3 1,-2 1-933,-33 2 1976,1 0 0,-1 0 0,1 0 0,-1 0 0,1 1 0,-1-1 0,1 0 0,-1 0 0,1 0 0,-1 1 0,1-1 0,-1 0 0,1 1 0,-1-1 0,0 0 0,1 1 0,-1-1 0,1 1 0,-1-1 1,0 1-1,1-1 0,-1 0 0,0 1 0,0-1 0,1 1 0,-1-1 0,0 1 0,0 0 0,0-1 0,0 1 0,0-1 0,0 1 0,0-1 0,0 1 0,0-1 0,0 1 0,0-1 0,0 1 0,0 0 1,0-1-1,0 1 0,0-1 0,-1 1 0,1-1 0,0 1 0,0-1 0,-1 1 0,1-1 0,-1 1 0,-14 26 2415,8-20-2097,0-1 0,-1 0 0,1 0 0,-1-1 1,0 0-1,-1 0 0,-9 4 0,13-7-403,0 0-1,0 0 0,0-1 1,0 1-1,0-1 1,0 0-1,0-1 0,-1 1 1,1-1-1,0 0 0,0-1 1,0 1-1,-1-1 1,-9-2-1,14 2-176,0 0 1,0 1 0,-1-1-1,1 0 1,0 0-1,0 0 1,0 0-1,0 0 1,0 0-1,0 0 1,0 0-1,1 0 1,-1 0 0,0 0-1,0-1 1,1 1-1,-1 0 1,1 0-1,-1-1 1,1 1-1,0-1 1,-1 1-1,1 0 1,0-3 0,0 0-643,0 1 0,0-1 0,0 0 1,1 1-1,-1-1 0,1 0 0,0 1 0,0-1 1,2-3-1,13-20-7171</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21.534"/>
    </inkml:context>
    <inkml:brush xml:id="br0">
      <inkml:brushProperty name="width" value="0.025" units="cm"/>
      <inkml:brushProperty name="height" value="0.025" units="cm"/>
    </inkml:brush>
  </inkml:definitions>
  <inkml:trace contextRef="#ctx0" brushRef="#br0">35 204 17424,'0'0'7912,"-2"11"-7117,-9 36-74,3 1 0,1 0-1,3 1 1,2-1 0,6 76-1,7-80-605,-11-42-132,1 0 0,-1 0-1,1 0 1,0-1 0,-1 1 0,1 0 0,0-1 0,0 1 0,0 0-1,1-1 1,-1 0 0,0 1 0,0-1 0,1 0 0,-1 1 0,1-1-1,-1 0 1,1 0 0,0 0 0,2 1 0,-3-2-20,0-1 0,-1 1 0,1 0 1,0 0-1,0-1 0,-1 1 0,1-1 0,-1 1 0,1-1 0,0 1 1,-1-1-1,1 1 0,-1-1 0,1 1 0,-1-1 0,1 1 1,-1-1-1,1 0 0,-1 0 0,0 1 0,1-1 0,-1 0 1,0 1-1,0-1 0,0 0 0,1 0 0,-1 1 0,0-1 0,0 0 1,0 0-1,0 0 0,-1 0 0,3-32-522,-2 29 412,1-22-328,-2-38-1252,1 60 1563,0 0 0,-1 1 0,1-1-1,-1 0 1,0 1 0,0-1 0,0 1 0,-1-1 0,1 1-1,-1 0 1,0-1 0,0 1 0,-3-3 0,4 5 212,2 2 14,-1 1 1,1 0-1,0-1 1,-1 1 0,1-1-1,0 1 1,0-1-1,0 1 1,0-1-1,1 0 1,-1 1-1,0-1 1,0 0-1,1 0 1,-1 0-1,1 0 1,-1 0-1,1 0 1,-1-1-1,1 1 1,0 0-1,-1-1 1,1 1 0,0-1-1,2 1 1,46 7 126,-43-7-170,0-1 0,0-1-1,-1 1 1,1-1 0,0 0 0,0-1 0,-1 0 0,1 0 0,0 0-1,-1-1 1,11-5 0,-14 6 3,0 0 0,-1 0 0,1 0 1,0-1-1,-1 1 0,1-1 0,-1 1 0,0-1 0,0 0 0,0 0 0,0 0 0,-1 0 0,1 0 1,-1 0-1,0-1 0,1 1 0,-2 0 0,1-1 0,0 1 0,-1-1 0,1 1 0,-1-1 0,0 1 1,0-1-1,-1-3 0,1 7-23,0 0 1,0-1 0,0 1 0,0 0-1,0 0 1,0-1 0,0 1 0,0 0 0,0 0-1,0-1 1,0 1 0,0 0 0,0 0-1,-1-1 1,1 1 0,0 0 0,0 0-1,0-1 1,0 1 0,0 0 0,-1 0-1,1 0 1,0-1 0,0 1 0,0 0-1,-1 0 1,1 0 0,0 0 0,0 0-1,-1 0 1,1-1 0,0 1 0,0 0 0,-1 0-1,1 0 1,0 0 0,0 0 0,-1 0-1,1 0 1,0 0 0,-1 0 0,-12 8-42,-8 14 94,16-14 135,0 1-1,0 1 1,1-1 0,0 0 0,1 1 0,0 0 0,1 0-1,0 0 1,0 0 0,1 0 0,0 1 0,1-1 0,1 12-1,-1-20-179,1-1 0,-1 1 0,1-1-1,0 0 1,0 1 0,-1-1-1,1 0 1,0 1 0,0-1-1,0 0 1,0 0 0,1 0-1,-1 0 1,0 0 0,0 0-1,1 0 1,-1 0 0,0-1-1,1 1 1,-1 0 0,1-1-1,-1 1 1,1-1 0,-1 0-1,1 1 1,-1-1 0,1 0-1,0 0 1,-1 0 0,1 0-1,-1 0 1,1 0 0,-1-1-1,1 1 1,-1 0 0,1-1-1,-1 0 1,3 0 0,5-1-90,-1-1 1,1 0-1,0 0 1,-1-1-1,10-5 1,115-85-1322,-132 93 1424,0 0 0,0 1 1,-1-1-1,1 1 0,0-1 1,0 1-1,0-1 1,-1 1-1,1-1 0,0 1 1,0 0-1,0 0 0,0-1 1,0 1-1,0 0 1,0 0-1,0 0 0,0 0 1,0 0-1,-1 0 0,1 0 1,0 0-1,0 1 1,0-1-1,0 0 0,0 0 1,0 1-1,1 0 0,12 21 704,-13-20-693,-1 0 0,1 0 1,-1 0-1,1 0 1,0-1-1,0 1 0,0 0 1,0-1-1,0 1 1,0 0-1,1-1 1,-1 1-1,1-1 0,-1 0 1,1 0-1,-1 1 1,1-1-1,-1 0 0,1 0 1,0 0-1,0-1 1,0 1-1,-1 0 0,1-1 1,0 1-1,2 0 1,8-2-157,0-1 0,0 1 0,0-2-1,0 0 1,-1 0 0,1-1 0,-1 0 0,13-8 0,86-53-6869,-78 45 3540,-31 19 3215,1 0 0,-1 1 1,1-1-1,-1 0 0,0 0 0,1-1 0,-1 1 0,0 0 1,0 0-1,0-1 0,0 1 0,0 0 0,0-1 1,0 1-1,0-1 0,1-2 0,-1-17 3110,-1 16-1426,-17 25 2404,13-7-3342,1 0 1,0 0-1,0 0 0,1 0 0,1 0 0,0 15 0,1-27-491,0 0 0,0 0 0,0 0 0,0 0-1,0-1 1,0 1 0,0 0 0,0 0 0,1 0 0,-1 0-1,0 0 1,0 0 0,1 0 0,-1-1 0,1 1 0,-1 0-1,1 0 1,-1-1 0,1 1 0,0 0 0,-1-1-1,1 1 1,0 0 0,-1-1 0,1 1 0,0-1 0,1 1-1,0 0-15,0-1 0,-1 0-1,1 1 1,0-1 0,0 0-1,0 0 1,0 0 0,0 0-1,-1-1 1,1 1 0,0 0-1,3-2 1,1 0-88,0 0 1,-1-1-1,1 0 1,-1 0-1,0 0 1,0 0-1,9-9 1,-1-4-155,0-1 1,-2 0-1,0 0 1,0-2-1,-2 1 1,0-1 0,-2-1-1,0 1 1,5-24-1,-3 3 288,-3-1 0,0 1-1,-1-68 1,-10 82 295,5 26-303,-1-1 1,1 1 0,0-1-1,0 1 1,-1 0 0,1-1-1,0 1 1,-1-1 0,1 1-1,0 0 1,-1-1 0,1 1-1,-1 0 1,1-1 0,0 1 0,-1 0-1,1 0 1,-1-1 0,1 1-1,-1 0 1,1 0 0,-1 0-1,1 0 1,-1 0 0,1 0-1,-1 0 1,-1 0 16,0 1 0,1 0 0,-1 0 0,1 0 0,-1 0 0,1 0 0,-1 0 0,1 0 0,0 0 0,-1 1 0,1-1 0,0 0 0,0 1 0,0-1 0,0 1 0,0-1 0,1 1 0,-1 0 0,0-1 0,1 1 0,-1 2 0,-6 18 117,2-1 0,1 1-1,1 0 1,0 1 0,2-1 0,0 0 0,2 1 0,0-1 0,2 0 0,0 0 0,2 0-1,0 0 1,2-1 0,9 23 0,-16-42-191,0-1-1,1 0 0,-1 1 1,1-1-1,-1 0 1,1 1-1,-1-1 1,1 0-1,0 0 1,0 1-1,0-1 0,-1 0 1,1 0-1,0 0 1,0 0-1,1 0 1,-1 0-1,0-1 0,0 1 1,0 0-1,1 0 1,-1-1-1,0 1 1,0-1-1,1 1 1,-1-1-1,1 0 0,-1 1 1,0-1-1,1 0 1,1 0-1,-2-1 26,1 0 1,-1 0-1,0 0 0,1-1 1,-1 1-1,0-1 0,0 1 0,0-1 1,0 1-1,0-1 0,-1 1 1,1-1-1,0 0 0,-1 1 0,1-1 1,-1 0-1,1 0 0,-1 1 1,0-1-1,0 0 0,0 0 0,0 1 1,0-5-1,0-24 144,0-1-4,0 0-1,-7-41 1,8 77-110,1-1-1,-1 1 1,1-1-1,0 1 1,1-1-1,-1 0 1,1 0-1,0 0 1,0 0-1,0 0 1,0-1-1,1 1 1,-1-1-1,1 0 1,0 0-1,0 0 0,0-1 1,0 1-1,1-1 1,-1 0-1,1 0 1,8 2-1,-9-3-24,0 0 0,1 0 0,-1 0 0,1 0 0,-1-1 0,0 1 0,1-1 0,-1 0 0,1-1-1,-1 1 1,1-1 0,-1 0 0,1 0 0,-1 0 0,0-1 0,0 1 0,0-1 0,0 0 0,0 0 0,0-1-1,0 1 1,-1-1 0,1 0 0,-1 0 0,5-4 0,4-9-202,-1-1 0,-1 0 0,14-32 1,-28 61 257,0 1 1,0 0-1,2 0 1,-1 0 0,2 0-1,-1 0 1,2 0 0,1 26-1,-1-38-104,0 0-1,0 0 1,0 0-1,1 0 1,-1 0-1,0 0 1,0 1-1,1-1 1,-1 0-1,0 0 1,1 0-1,-1 0 1,1 0-1,-1 0 1,1 0 0,0 0-1,-1 0 1,1-1-1,0 1 1,0 0-1,0 0 1,0-1-1,-1 1 1,1 0-1,0-1 1,0 1-1,0-1 1,0 1-1,0-1 1,1 1-1,-1-1 1,0 0-1,0 0 1,2 1-1,-2-2-217,1 1 0,-1 0 0,0-1-1,1 0 1,-1 1 0,0-1-1,0 0 1,1 1 0,-1-1-1,0 0 1,0 0 0,0 0-1,0 0 1,0 0 0,0 0-1,0 0 1,0 0 0,-1-1 0,1 1-1,0 0 1,-1-1 0,1 1-1,-1 0 1,1-1 0,-1 1-1,1-3 1,3-23-6028,-2-5-3353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7.542"/>
    </inkml:context>
    <inkml:brush xml:id="br0">
      <inkml:brushProperty name="width" value="0.025" units="cm"/>
      <inkml:brushProperty name="height" value="0.025" units="cm"/>
    </inkml:brush>
  </inkml:definitions>
  <inkml:trace contextRef="#ctx0" brushRef="#br0">59 105 5894,'-9'2'1126,"-41"12"1703,110-33 1506,-2 0-3908,44-3-84,168-13-1,111 15 202,-321 18-529,13-1-175,242 3-2237,-250 9-1916,-43-6 453</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21.898"/>
    </inkml:context>
    <inkml:brush xml:id="br0">
      <inkml:brushProperty name="width" value="0.025" units="cm"/>
      <inkml:brushProperty name="height" value="0.025" units="cm"/>
    </inkml:brush>
  </inkml:definitions>
  <inkml:trace contextRef="#ctx0" brushRef="#br0">6 5 11787,'-6'-4'8328,"6"16"-7751,11 1-449,9 1-160,3 2-1378,5-4-1633,3-3-2242,-3-3-5156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22.295"/>
    </inkml:context>
    <inkml:brush xml:id="br0">
      <inkml:brushProperty name="width" value="0.025" units="cm"/>
      <inkml:brushProperty name="height" value="0.025" units="cm"/>
    </inkml:brush>
  </inkml:definitions>
  <inkml:trace contextRef="#ctx0" brushRef="#br0">134 6 8776,'0'0'16608,"-8"-2"-15466,1 1-980,-1 0-1,0 0 0,0 0 1,1 1-1,-1 1 0,-10 0 1,15 0-138,-1-1 0,1 1 1,0 0-1,0 0 1,0 0-1,0 0 0,0 1 1,0-1-1,1 1 0,-1 0 1,0 0-1,1 0 1,-1 0-1,1 0 0,0 0 1,0 1-1,0-1 1,0 1-1,0-1 0,0 1 1,-1 4-1,2-7-37,1 1 0,0 0-1,-1-1 1,1 1 0,0 0 0,0 0 0,-1 0 0,1-1-1,0 1 1,0 0 0,0 0 0,0 0 0,0-1-1,0 1 1,0 0 0,0 0 0,0 0 0,0-1 0,1 1-1,-1 0 1,0 0 0,1-1 0,-1 1 0,0 0-1,1 0 1,-1-1 0,1 1 0,-1 0 0,1-1 0,-1 1-1,1-1 1,-1 1 0,1-1 0,0 1 0,-1-1-1,1 1 1,0-1 0,-1 1 0,1-1 0,0 0 0,0 1-1,0-1 1,-1 0 0,1 0 0,0 0 0,1 0-1,45 3-1878,-38-4 1318,130 2-4081,-138-1 4706,0-1 0,0 1 0,0 0 0,0 0 0,0 0-1,0 0 1,0 0 0,0 0 0,0 0 0,0 1 0,0-1-1,0 0 1,0 0 0,0 1 0,0-1 0,0 1-1,0-1 1,0 1 0,-1-1 0,1 1 0,0 0 0,0-1-1,0 1 1,-1 0 0,1 0 0,0-1 0,-1 1 0,1 0-1,-1 0 1,1 0 0,-1 0 0,1 0 0,-1 0 0,0 0-1,1 0 1,-1 0 0,0 0 0,0 0 0,0 0 0,1 0-1,-1 0 1,0 0 0,-1 0 0,1 0 0,0 0 0,0 0-1,0 0 1,-1 0 0,0 2 0,-1 1 320,0 0 1,0 1-1,-1-1 1,0-1-1,0 1 1,0 0-1,0-1 1,-1 1-1,-5 4 1,4-5-329,1 1 1,-1 0 0,0-1-1,0 0 1,0 0-1,0-1 1,-1 1-1,1-1 1,-1 0-1,1-1 1,-1 1-1,-7 0 1,12-3-507,1 0 0,-1-1 1,1 1-1,0 0 0,-1-1 0,1 1 1,0 0-1,0-1 0,0 1 0,0 0 1,0-1-1,1 1 0,-1 0 0,0-1 1,1 1-1,-1 0 0,0 0 0,2-3 0,13-13-6113,5-3-1742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22.622"/>
    </inkml:context>
    <inkml:brush xml:id="br0">
      <inkml:brushProperty name="width" value="0.025" units="cm"/>
      <inkml:brushProperty name="height" value="0.025" units="cm"/>
    </inkml:brush>
  </inkml:definitions>
  <inkml:trace contextRef="#ctx0" brushRef="#br0">0 449 7623,'0'0'3032,"8"-6"406,0 0-2209,-5 4-826,0 0 1,0 0 0,0 0-1,0 0 1,-1-1-1,1 1 1,-1-1 0,1 0-1,-1 0 1,0 1 0,0-1-1,2-5 1,-4 8-341,0 0 0,-1 0-1,1 0 1,0 0 0,0 0 0,0 1 0,-1-1 0,1 0 0,0 0 0,0 0 0,0 0 0,-1 0-1,1 0 1,0 0 0,0 0 0,0 0 0,-1 0 0,1 0 0,0 0 0,0 0 0,0 0 0,-1 0 0,1 0-1,0 0 1,0 0 0,0-1 0,-1 1 0,1 0 0,0 0 0,0 0 0,0 0 0,0 0 0,-1 0-1,1-1 1,0 1 0,0 0 0,0 0 0,0 0 0,0 0 0,0-1 0,-1 1 0,1 0 0,0 0-1,0 0 1,0-1 0,0 1 0,0 0 0,0 0 0,0 0 0,0-1 0,0 1 0,0 0 0,0 0-1,0 0 1,0-1 0,0 1 0,0 0 0,0-1 0,-16 15-294,13-11 314,1 0-1,0 0 0,1 1 0,-1-1 1,0 1-1,1-1 0,0 1 0,0 0 1,0-1-1,0 1 0,1 0 0,-1 0 1,1 0-1,0 0 0,1 5 0,-1-7-54,1-1 0,0 1 0,0 0 0,0-1 0,0 1 0,0-1 0,0 0 1,0 1-1,1-1 0,-1 0 0,0 0 0,1 0 0,-1 0 0,1 0 0,0 0 0,-1 0 0,1 0 0,-1 0 0,1-1 0,0 1 0,0-1 0,-1 1 0,1-1 0,0 0 0,0 0 0,0 0 0,0 0 0,-1 0 0,1 0 0,0 0 0,0-1 0,-1 1 0,4-1 0,2-1-27,0 0 0,0 0-1,-1-1 1,1 0 0,-1 0 0,0 0-1,1-1 1,-2 0 0,1 0 0,0 0-1,-1-1 1,0 0 0,9-10 0,-2 1-177,-1-1-1,0 0 1,0-1 0,7-18 0,-10 17 115,0 0 0,-2-1 0,-1 0 0,0 0 1,-1 0-1,3-36 0,-6 45 62,0-1 1,-1 1 0,-1 0-1,1 0 1,-1-1-1,-1 1 1,0 0 0,0 0-1,-1 0 1,0 0 0,-1 1-1,1-1 1,-2 1-1,1 0 1,-9-11 0,11 16-14,0 1 1,0 0 0,-1-1-1,1 1 1,0 0 0,-1 0 0,0 0-1,1 1 1,-1-1 0,0 1-1,0-1 1,0 1 0,0 0-1,-3-1 1,4 2 4,0 0 0,0 0 0,0 0 0,0 0 0,0 0 0,0 0 0,0 1 0,0-1 0,0 1 0,0-1 0,0 1 0,1 0 0,-1 0 0,0 0 0,0 0 0,1 0 0,-3 1 0,0 2 84,0 0 0,1 0 0,0 0 0,-1 0 0,2 0 0,-1 1-1,0-1 1,1 1 0,0 0 0,0 0 0,0 0 0,0 0-1,1 0 1,0 0 0,-1 6 0,1-5-39,0 0 1,0 0-1,0 1 1,1-1-1,0 0 1,0 0 0,1 0-1,0 1 1,0-1-1,0 0 1,0 0-1,1 0 1,0 0-1,1-1 1,-1 1-1,1-1 1,0 1-1,0-1 1,1 0-1,0 0 1,0 0-1,0 0 1,0-1-1,1 0 1,-1 0-1,1 0 1,9 5-1,17 12 59,-10-8-74,-1 1 1,-1 1 0,26 25 0,-40-35-20,0 1 1,-1 0 0,1 0 0,-1 0-1,0 1 1,-1-1 0,0 1-1,0 0 1,0-1 0,-1 2 0,0-1-1,0 0 1,-1 0 0,0 1-1,1 12 1,-5-6-1427,-3-12-7155</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25.677"/>
    </inkml:context>
    <inkml:brush xml:id="br0">
      <inkml:brushProperty name="width" value="0.025" units="cm"/>
      <inkml:brushProperty name="height" value="0.025" units="cm"/>
    </inkml:brush>
  </inkml:definitions>
  <inkml:trace contextRef="#ctx0" brushRef="#br0">192 175 4805,'0'0'5103,"-11"0"-2866,-18 2-1647,-50 1 6670,72-4-5523,10-1-476,45-8-1059,257-30 7,120-24-637,-383 51 426,-42 13 1,0 0 1,0 0-1,0 1 1,0-1-1,0 0 1,0 0-1,1 0 1,-1 0-1,0 0 1,0 0-1,0-1 1,0 1-1,0 0 1,0 0-1,0 0 1,1 0-1,-1 0 1,0 0-1,0 0 1,0 0-1,0 0 1,0 0-1,0 0 1,0 0-1,0 0 1,0 0-1,0 0 1,1 0-1,-1-1 1,0 1-1,0 0 1,0 0-1,0 0 1,0 0-1,0 0 1,0 0-1,0 0 1,0 0-1,0-1 1,0 1-1,0 0 1,0 0-1,0 0 1,0 0-1,0 0 1,0 0-1,0 0 1,0-1-1,0 1 1,0 0-1,0 0 1,0 0-1,0 0 1,0 0-1,0 0 1,0 0-1,0 0 1,0-1-1,-1 1 1,1 0-1,0 0 1,0 0-1,0 0 0,0 0 1,0 0-1,0 0 1,0 0-1,0 0 1,-22-2-203,-70 7-92,-180 34 0,173-22 277,-287 54 295,366-66-145,37-9-120,639-121-5350,-589 115 5201,144-25 359,-204 32 1129,-9 1-414,-19 1 4,-36 1-662,-35 9-175,-107 24 0,110-16-2704,-124 8 0,152-24-1521</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26.325"/>
    </inkml:context>
    <inkml:brush xml:id="br0">
      <inkml:brushProperty name="width" value="0.025" units="cm"/>
      <inkml:brushProperty name="height" value="0.025" units="cm"/>
    </inkml:brush>
  </inkml:definitions>
  <inkml:trace contextRef="#ctx0" brushRef="#br0">0 139 9897,'0'0'5558,"8"0"-4218,66-4-547,102-19 1,-22 2-641,68 1-82,232-31 162,-444 50-203,27-10 207,-37 11-205,0-1 0,0 1 0,0 0 0,0-1 0,0 1-1,-1 0 1,1-1 0,0 1 0,0 0 0,0 0 0,-1-1 0,1 1 0,0 0 0,0-1 0,-1 1 0,1 0-1,0 0 1,-1 0 0,1-1 0,0 1 0,-1 0 0,1 0 0,0 0 0,-1 0 0,1 0 0,0 0-1,-1 0 1,1 0 0,0-1 0,-1 1 0,1 0 0,0 0 0,-1 1 0,1-1 0,0 0 0,-1 0 0,1 0-1,-1 0 1,1 0 0,0 0 0,-1 1 0,-532-3 595,484 3-624,-177 8-5678,222-9 844</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26.790"/>
    </inkml:context>
    <inkml:brush xml:id="br0">
      <inkml:brushProperty name="width" value="0.025" units="cm"/>
      <inkml:brushProperty name="height" value="0.025" units="cm"/>
    </inkml:brush>
  </inkml:definitions>
  <inkml:trace contextRef="#ctx0" brushRef="#br0">0 0 13741,'0'0'-96,"13"71"192,12-28 160,5-5 129,8 0 63,3 0 417,5 0-128,2 1-257,1 3 32,6-2-319,2 2-97,6-1-32,4-2-32,1-3-1217,0-8-2531,-2-6-95,-10-8-4806</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27.139"/>
    </inkml:context>
    <inkml:brush xml:id="br0">
      <inkml:brushProperty name="width" value="0.025" units="cm"/>
      <inkml:brushProperty name="height" value="0.025" units="cm"/>
    </inkml:brush>
  </inkml:definitions>
  <inkml:trace contextRef="#ctx0" brushRef="#br0">265 0 14382,'0'0'4532,"13"8"-4431,12 6 73,-2-1-85,0 0 1,-1 2 0,-1 0-1,35 33 1,-51-43-84,0 0-1,-1 0 1,0 0 0,0 1-1,0-1 1,-1 1 0,1 0-1,-1 0 1,-1 0 0,1 1-1,-1-1 1,0 1-1,-1-1 1,1 1 0,-1 0-1,-1-1 1,1 1 0,-1 0-1,0 0 1,-1 0 0,0-1-1,0 1 1,0 0 0,-1-1-1,-3 9 1,-2 1 60,-1-1 0,0 0-1,-1-1 1,-1 0 0,0-1 0,-1 0 0,0 0-1,-23 18 1,-115 83 209,130-101-250,-42 31-18,-17 11-591,27-22-4877,31-22-4084</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1.218"/>
    </inkml:context>
    <inkml:brush xml:id="br0">
      <inkml:brushProperty name="width" value="0.025" units="cm"/>
      <inkml:brushProperty name="height" value="0.025" units="cm"/>
    </inkml:brush>
  </inkml:definitions>
  <inkml:trace contextRef="#ctx0" brushRef="#br0">246 22 13773,'0'0'5723,"-9"-4"-3593,3 1-2047,-1 0 0,1 1 0,0 0 0,-1 0 0,1 0 0,-1 1 0,0 0 0,1 0 0,-1 1 0,0 0 0,0 0 0,1 1 0,-1-1 0,0 1 0,1 1 0,-1-1 0,1 1 0,-1 1 0,-10 4 0,7-1-97,1 0 0,0 0 0,0 1 0,0 0 0,-9 11 0,14-15 6,2 1 0,-1-1 0,0 0 1,1 1-1,0-1 0,-1 1 0,1 0 1,1 0-1,-1 0 0,1 0 0,-1 0 0,1 0 1,0 0-1,1 0 0,-1 1 0,1-1 1,-1 5-1,2-7-5,0 0 0,0 1-1,0-1 1,1 0 0,-1 0 0,0 0 0,1 0 0,-1 0 0,1 0 0,0 0-1,-1-1 1,1 1 0,0-1 0,0 1 0,0-1 0,1 1 0,-1-1-1,0 0 1,0 0 0,1 0 0,-1-1 0,3 2 0,65 16-377,-54-15 270,15 4-136,69 18-190,-92-22 408,0 0-1,-1 1 0,1-1 0,-1 1 1,1 1-1,-1-1 0,0 1 1,-1 0-1,10 11 0,-14-14 45,0 1-1,0-1 0,-1 1 1,1 0-1,-1 0 0,1 0 1,-1 0-1,0 0 0,-1 0 1,1 0-1,0 0 0,-1 0 1,0 0-1,1 0 0,-1 0 1,0 1-1,-1-1 0,1 0 1,-1 0-1,1 0 0,-1 0 1,0 0-1,0 0 0,0 0 1,-1 0-1,1 0 0,-1 0 1,1-1-1,-1 1 0,0-1 1,-3 4-1,-3 4 201,-1 0 0,0-1 0,0 0 0,-1-1 0,0 0 0,-14 8 0,14-9-147,-1 0 1,1-1 0,-1-1 0,0 0 0,-1 0 0,1-1 0,-1-1 0,-18 4 0,30-7-138,-1 0 0,0-1 0,1 1 0,-1 0 0,0 0 0,1-1 0,-1 1 0,1 0 0,-1-1 0,1 1 0,-1 0 0,1-1 0,-1 1 0,1-1 0,-1 1 0,1-1 0,0 1 0,-1-1 0,1 1 0,-1-1 0,1 1 0,0-1 0,0 0 0,-1 1 0,1-1 0,0 1 0,0-1 0,0 0 0,0 1 0,0-1 0,0 0 0,0 1 0,0-1 0,0 0 0,0 1 1,0-1-1,0 1 0,0-1 0,1 0 0,-1 1 0,0-2 0,9-30-4569,13-11-2800</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1.559"/>
    </inkml:context>
    <inkml:brush xml:id="br0">
      <inkml:brushProperty name="width" value="0.025" units="cm"/>
      <inkml:brushProperty name="height" value="0.025" units="cm"/>
    </inkml:brush>
  </inkml:definitions>
  <inkml:trace contextRef="#ctx0" brushRef="#br0">50 1 17745,'0'0'1575,"-4"12"-935,-8 27 305,3 0 0,1 1 0,-4 66 0,11-60-331,9 82 1,-6-113-631,2 1-1,-1-1 1,2 0 0,0 0 0,1-1 0,0 1 0,1-1 0,1 0 0,9 13-1,-17-27-49,0 1-1,0 0 0,1-1 0,-1 1 0,0-1 0,1 1 0,-1-1 0,0 1 1,1 0-1,-1-1 0,1 1 0,-1-1 0,1 0 0,-1 1 0,1-1 0,-1 1 0,1-1 1,-1 0-1,1 1 0,0-1 0,-1 0 0,1 0 0,0 1 0,-1-1 0,1 0 0,0 0 1,-1 0-1,1 0 0,0 0 0,4-18-676,-11-31 252,1 26 528,-2 1 1,0 0-1,-1 0 1,-2 1-1,0 0 0,-1 0 1,-20-26-1,49 57-650,0-1 0,0-1 0,1 0 1,26 6-1,-25-8-1980,0-2 0,27 3 1,-4-4-2378</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2.198"/>
    </inkml:context>
    <inkml:brush xml:id="br0">
      <inkml:brushProperty name="width" value="0.025" units="cm"/>
      <inkml:brushProperty name="height" value="0.025" units="cm"/>
    </inkml:brush>
  </inkml:definitions>
  <inkml:trace contextRef="#ctx0" brushRef="#br0">148 494 10314,'0'0'8547,"-9"-6"-6994,-31-14-539,38 19-985,0 1-1,-1 0 1,1-1-1,0 1 1,0 0-1,-1 1 1,1-1-1,0 0 1,0 1-1,0-1 1,-1 1 0,1 0-1,0-1 1,0 1-1,0 0 1,0 0-1,0 1 1,0-1-1,1 0 1,-1 1-1,0-1 1,0 1-1,1-1 1,-3 4-1,-28 41 444,30-44-425,0 1 0,1 0-1,-1 0 1,1 1-1,0-1 1,0 0-1,0 0 1,0 1 0,0-1-1,1 0 1,-1 1-1,1-1 1,0 1-1,0-1 1,0 0-1,1 4 1,0-5-36,0 0-1,0-1 1,0 1 0,0-1-1,0 1 1,0-1-1,0 1 1,0-1 0,1 0-1,-1 1 1,1-1 0,-1 0-1,1 0 1,-1 0-1,1 0 1,-1 0 0,1 0-1,0-1 1,0 1-1,-1-1 1,1 1 0,0-1-1,0 1 1,0-1 0,-1 0-1,1 0 1,0 0-1,3 0 1,22-1-101,0-2 0,0 0 1,40-11-1,26-4 49,-91 18 478,-15-22 1838,8 13-2144,2-1 0,-1 0 0,1 0 1,1 0-1,0-1 0,0 1 0,1-1 1,0-17-1,1 12-211,0-1-1,2 0 1,0 0-1,8-28 1,-5 29-490,1 0-1,1 1 1,0 0 0,2 0 0,-1 1-1,15-17 1,69-71-6264,-27 33 3380,-46 38 4338,-19 32-809,-1-1 0,1 0-1,0 1 1,-1-1 0,1 0 0,0 0-1,-1 0 1,1 1 0,-1-1 0,1 0-1,0 0 1,-1 0 0,1 0 0,-1 0 0,1 0-1,0 0 1,-1 0 0,1 0 0,-1 0-1,1 0 1,-1 0 0,1 0 0,0 0-1,-1 0 1,1 0 0,-1 0 0,1 0 0,0-1-1,-1 1 1,1 0 0,-1 0 0,1 0-1,0-1 1,-1 1 0,1 0 0,0-1-1,0 1 1,-1 0 0,1-1 0,0 1-1,0 0 1,-1-1 0,1 1 0,0 0 0,0-1-1,0 1 1,-1-1 0,1 1 0,0 0-1,0-1 1,0 1 0,0-1 0,0 1-1,0-1 1,0 1 0,0 0 0,0-1 0,0 1-1,0-1 1,1 1 0,-1-1 0,0 1-1,0 0 1,0-1 0,0 1 0,1-1-1,-3 2-38,-1 1 0,1-1 0,0 1-1,0 0 1,0 0 0,0-1 0,0 1-1,0 1 1,0-1 0,1 0 0,-1 0-1,1 1 1,0-1 0,0 1-1,-1-1 1,2 1 0,-2 3 0,-11 51 603,12-51-454,-8 41 1090,1-7-520,1-1-1,2 1 1,2 0 0,1 0 0,7 64-1,-5-102-728,0 0-1,0 0 1,0-1-1,0 1 1,1 0-1,-1 0 1,1 0-1,-1-1 0,1 1 1,0 0-1,0-1 1,0 1-1,0 0 1,0-1-1,0 1 1,0-1-1,0 0 1,1 1-1,-1-1 1,0 0-1,1 0 0,-1 0 1,1 0-1,0 0 1,-1 0-1,1 0 1,0 0-1,-1-1 1,1 1-1,0-1 1,0 1-1,0-1 1,-1 0-1,1 0 0,0 0 1,0 0-1,0 0 1,0 0-1,0 0 1,1-1-1,2 0 93,0-1 0,0 1 0,0-1 0,0-1 0,-1 1 0,1-1 0,-1 0 0,1 0 0,-1 0 0,0 0 0,0-1 0,-1 1 0,5-6 0,10-18-130,-1 0 0,-1-1 0,-1-1 0,-1-1 0,-2 0 0,-1-1 0,10-49 0,-19 69 513,-3 6-3939,1 4 3008,-1 1 0,1 0 0,-1 0 0,1 0 0,-1-1-1,1 1 1,0 0 0,-1 0 0,1 0 0,-1 0-1,1 0 1,-1 0 0,1 0 0,-1 0 0,1 0 0,-1 0-1,1 0 1,-1 0 0,1 1 0,-1-1 0,1 0-1,0 0 1,-1 0 0,1 1 0,-1-1 0,1 0 0,0 1-1,-1-1 1,-13 8-11389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8.168"/>
    </inkml:context>
    <inkml:brush xml:id="br0">
      <inkml:brushProperty name="width" value="0.025" units="cm"/>
      <inkml:brushProperty name="height" value="0.025" units="cm"/>
    </inkml:brush>
  </inkml:definitions>
  <inkml:trace contextRef="#ctx0" brushRef="#br0">65 44 9225,'0'0'678,"-9"1"122,4-1-1107,-39 6 2579,38-4-548,33 0-886,420-15 1518,-150-18-9719,-233 21 2041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2.560"/>
    </inkml:context>
    <inkml:brush xml:id="br0">
      <inkml:brushProperty name="width" value="0.025" units="cm"/>
      <inkml:brushProperty name="height" value="0.025" units="cm"/>
    </inkml:brush>
  </inkml:definitions>
  <inkml:trace contextRef="#ctx0" brushRef="#br0">0 0 13901,'0'0'5125,"0"56"-2883,5-42-384,10-3-193,3-2-928,3-1-577,4 1-96,2-2-704,-2-1-2275,2-2-1793,-4-1-4133</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2.917"/>
    </inkml:context>
    <inkml:brush xml:id="br0">
      <inkml:brushProperty name="width" value="0.025" units="cm"/>
      <inkml:brushProperty name="height" value="0.025" units="cm"/>
    </inkml:brush>
  </inkml:definitions>
  <inkml:trace contextRef="#ctx0" brushRef="#br0">37 126 16271,'0'0'8467,"9"-1"-7244,4-1-925,0-1 1,0-1 0,-1 0-1,23-10 1,-30 11-278,1 0 0,-2 0-1,1 0 1,0 0 0,-1-1 0,1 0-1,5-6 1,-9 9-22,0-1 0,1 0 0,-1 0 0,0 1 0,0-1 0,0 0 0,0 0 0,-1 0 0,1 0 0,0-1 0,-1 1 0,0 0 0,1 0 0,-1 0 0,0 0 0,0-1 0,0 1 0,0 0 0,-1 0 0,1-3 0,-1 4-11,-1-1-1,1 1 0,0-1 0,0 1 1,0 0-1,-1-1 0,1 1 0,-1 0 1,1 0-1,-1 0 0,1 0 0,-1 0 1,0 1-1,1-1 0,-1 0 0,0 1 0,1-1 1,-1 1-1,0 0 0,0-1 0,0 1 1,0 0-1,1 0 0,-1 0 0,0 0 1,0 1-1,0-1 0,-3 1 0,-2 0-8,0 0 0,0 0 0,1 1 0,-1 0 0,0 0 0,-8 5 0,8-3 5,1 0 1,0 1 0,0 0 0,1 1 0,-1-1 0,1 1 0,0 0-1,1 0 1,0 1 0,0 0 0,0-1 0,1 1 0,0 0-1,-4 12 1,6-15 23,0 0 0,0 0-1,0 1 1,1-1 0,-1 0-1,1 0 1,0 0 0,0 0-1,0 0 1,1 1-1,0-1 1,0 0 0,0 0-1,0 0 1,0 0 0,1 0-1,0-1 1,0 1 0,0 0-1,0-1 1,0 1 0,1-1-1,-1 0 1,1 0 0,0 0-1,0 0 1,0 0 0,5 2-1,1 0-89,0 0 1,0 0-1,0-1 0,1 0 0,0 0 0,0-2 1,14 4-1,40 0-4063,-19-5-1925</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3.640"/>
    </inkml:context>
    <inkml:brush xml:id="br0">
      <inkml:brushProperty name="width" value="0.025" units="cm"/>
      <inkml:brushProperty name="height" value="0.025" units="cm"/>
    </inkml:brush>
  </inkml:definitions>
  <inkml:trace contextRef="#ctx0" brushRef="#br0">2 1 11275,'0'0'10826,"-2"51"-10218,2-13 257,0 8-480,2 1-225,2 0-128,1-3 0,2-5-32,2-6-32,0-8-865,0-4-544,-7-10-289,-2-7-1281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3.983"/>
    </inkml:context>
    <inkml:brush xml:id="br0">
      <inkml:brushProperty name="width" value="0.025" units="cm"/>
      <inkml:brushProperty name="height" value="0.025" units="cm"/>
    </inkml:brush>
  </inkml:definitions>
  <inkml:trace contextRef="#ctx0" brushRef="#br0">1 85 14670,'0'0'4329,"8"-9"-2989,-4 4-1181,0 0-52,-1 0 0,1 1 0,0 0 0,1 0 0,-1 0-1,1 1 1,-1-1 0,1 1 0,0 0 0,0 0 0,1 1-1,-1-1 1,11-2 0,15-1 293,1 1 0,-1 1 0,45 1 0,-57 3-363,-1 1 0,1 1 0,0 0 0,-1 2 0,0 0-1,0 1 1,19 8 0,-32-11-36,0 0 0,0 1 0,0-1-1,0 1 1,-1 0 0,1 0-1,-1 1 1,0-1 0,0 1 0,-1 0-1,1 0 1,-1 1 0,1-1 0,-1 1-1,-1-1 1,1 1 0,-1 0 0,3 5-1,-4-3 74,1 0-1,-1 0 0,-1 0 0,1 0 0,-1 0 1,0 0-1,-1 0 0,0 0 0,0 0 1,0 0-1,-1 0 0,-3 9 0,-2 2 111,-1-1 0,-1 1-1,0-1 1,-2-1 0,0 0-1,0-1 1,-2 0 0,1 0-1,-18 13 1,23-21-97,-1 0 1,0 0 0,0-1-1,-1-1 1,0 1-1,0-2 1,0 1-1,-1-1 1,1 0-1,-1-1 1,0 0 0,0-1-1,0 0 1,-13 1-1,22-3-237,0 0-1,0 0 1,0 0 0,0 0-1,0 0 1,1 0-1,-1 0 1,0-1 0,0 1-1,0 0 1,0-1 0,0 1-1,0-1 1,0 1-1,1-1 1,-1 1 0,0-1-1,0 1 1,1-1-1,-1 0 1,0 1 0,1-1-1,-1 0 1,1 0 0,-1 1-1,1-1 1,-1 0-1,1 0 1,-1 0 0,1 0-1,0 0 1,-1-1-1,1-1-578,0 1 0,0-1-1,0 1 1,0-1-1,0 1 1,0 0-1,1-1 1,-1 1-1,1-1 1,0 1-1,0 0 1,1-3-1,15-19-8313</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4.329"/>
    </inkml:context>
    <inkml:brush xml:id="br0">
      <inkml:brushProperty name="width" value="0.025" units="cm"/>
      <inkml:brushProperty name="height" value="0.025" units="cm"/>
    </inkml:brush>
  </inkml:definitions>
  <inkml:trace contextRef="#ctx0" brushRef="#br0">1 207 13613,'0'0'5925,"5"64"-3650,-3-36-834,0 1-320,3-4-544,4-2-449,2-6-96,-2-6-32,7-7-801,-2-4-929,-5-2-960,2-15-2980</inkml:trace>
  <inkml:trace contextRef="#ctx0" brushRef="#br0" timeOffset="1">19 0 13068,'0'0'8841,"35"28"-11404,-11-13-448,6 0-1793,4 1-1634</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4.656"/>
    </inkml:context>
    <inkml:brush xml:id="br0">
      <inkml:brushProperty name="width" value="0.025" units="cm"/>
      <inkml:brushProperty name="height" value="0.025" units="cm"/>
    </inkml:brush>
  </inkml:definitions>
  <inkml:trace contextRef="#ctx0" brushRef="#br0">131 1 801,'0'0'23798,"-10"2"-22559,-5 0-1092,3-1-12,1 1 0,-1 0 0,-21 8 0,31-10-162,0 1 1,0-1-1,0 1 1,0 0-1,0 0 1,0 0 0,0 0-1,0 1 1,1-1-1,-1 0 1,1 1-1,-1-1 1,1 1-1,-1 0 1,1-1-1,0 1 1,0 0 0,0 0-1,0 0 1,0 0-1,0 0 1,0 0-1,0 0 1,1 0-1,-1 0 1,1 0-1,0 0 1,0 0-1,0 4 1,0-5-52,1 0 0,-1 1 1,1-1-1,0 0 0,0 0 0,0 1 0,-1-1 1,1 0-1,0 0 0,0 0 0,1 0 0,-1 0 1,0 0-1,0-1 0,0 1 0,1 0 0,-1 0 1,0-1-1,3 1 0,33 12-912,-26-9 744,50 11-561,-49-14 799,0 2-1,0-1 0,0 2 1,0 0-1,-1 0 1,1 1-1,18 11 1,-29-15 58,0-1 0,0 1 1,0 0-1,-1 0 1,1-1-1,0 1 1,-1 0-1,1 0 1,0 0-1,-1 0 0,1-1 1,-1 1-1,0 0 1,1 0-1,-1 0 1,0 0-1,1 0 1,-1 0-1,0 0 0,0 0 1,0 0-1,0 1 1,0-1-1,0 0 1,0 0-1,0 0 0,0 0 1,-1 0-1,1 0 1,0 0-1,-1 0 1,1 0-1,-1 0 1,1-1-1,-1 1 0,1 0 1,-1 0-1,1 0 1,-1 0-1,0-1 1,0 1-1,1 0 1,-1-1-1,0 1 0,0 0 1,0-1-1,0 1 1,0-1-1,-1 1 1,-51 27 1493,50-27-1532,-6 3-146,0 0-1,0-1 0,0 0 1,-1-1-1,1 0 1,-1 0-1,1-1 1,-1-1-1,-17 0 1,26 0-64,0 0 0,0 0 0,0-1 0,0 1 1,-1 0-1,1-1 0,0 1 0,0 0 0,0-1 1,0 0-1,1 1 0,-1-1 0,0 1 0,0-1 0,0 0 1,0 0-1,1 1 0,-1-1 0,0 0 0,1 0 0,-1 0 1,0 0-1,1 0 0,-1 0 0,1 0 0,0 0 0,-1 0 1,1 0-1,0 0 0,0 0 0,-1 0 0,1 0 1,0-1-1,0 0 0,0-25-7650</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5.046"/>
    </inkml:context>
    <inkml:brush xml:id="br0">
      <inkml:brushProperty name="width" value="0.025" units="cm"/>
      <inkml:brushProperty name="height" value="0.025" units="cm"/>
    </inkml:brush>
  </inkml:definitions>
  <inkml:trace contextRef="#ctx0" brushRef="#br0">15 1 19410,'0'0'1618,"0"8"-865,-14 209 3320,14-197-3932,-1 10 76,6 45 0,-4-67-203,1 0 0,-1-1 0,1 1 0,0-1 0,1 0-1,0 0 1,0 1 0,1-2 0,-1 1 0,2 0 0,4 5 0,-8-10 21,0-1 0,0 0 0,0 0 0,0 0-1,1 0 1,-1-1 0,0 1 0,1 0 0,-1 0 0,1-1 0,-1 1 0,1-1 0,-1 1 0,1-1 0,-1 0 0,1 0 0,-1 1-1,1-1 1,-1 0 0,1 0 0,-1-1 0,1 1 0,0 0 0,-1 0 0,1-1 0,-1 1 0,0-1 0,1 1 0,-1-1 0,1 0-1,-1 1 1,0-1 0,1 0 0,-1 0 0,2-2 0,4-3 142,-1 1-1,0-1 1,0 0-1,0-1 1,4-7 0,13-19-23,-2-1 0,-2 0-1,-1-2 1,-1 0 0,14-49 0,-29 77-4587,-9 20-815,-1 4-1721,-2-3-1509</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5.391"/>
    </inkml:context>
    <inkml:brush xml:id="br0">
      <inkml:brushProperty name="width" value="0.025" units="cm"/>
      <inkml:brushProperty name="height" value="0.025" units="cm"/>
    </inkml:brush>
  </inkml:definitions>
  <inkml:trace contextRef="#ctx0" brushRef="#br0">1 0 11179,'0'0'5156,"0"51"-3266,2-34-384,7 0-33,3-4-352,4-1-480,2-4-481,0-6-32,7-2-737,-7-1-2145,-1-15-4069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5.762"/>
    </inkml:context>
    <inkml:brush xml:id="br0">
      <inkml:brushProperty name="width" value="0.025" units="cm"/>
      <inkml:brushProperty name="height" value="0.025" units="cm"/>
    </inkml:brush>
  </inkml:definitions>
  <inkml:trace contextRef="#ctx0" brushRef="#br0">33 24 15182,'0'0'1388,"-4"12"-576,-3 8-363,1 1 0,1 0 0,1 1 1,1-1-1,1 1 0,1 27 0,1-48-438,0-1 0,0 1-1,0 0 1,0 0 0,-1 0-1,2-1 1,-1 1 0,0 0 0,0 0-1,0 0 1,0-1 0,0 1 0,1 0-1,-1 0 1,0-1 0,1 1 0,-1 0-1,0-1 1,1 1 0,-1 0 0,1-1-1,-1 1 1,1 0 0,0-1-1,-1 1 1,1-1 0,0 1 0,-1-1-1,1 0 1,0 1 0,-1-1 0,1 0-1,0 1 1,0-1 0,-1 0 0,1 0-1,0 1 1,0-1 0,0 0-1,-1 0 1,1 0 0,0 0 0,0 0-1,0 0 1,-1-1 0,1 1 0,0 0-1,0 0 1,-1 0 0,1-1 0,0 1-1,0 0 1,-1-1 0,1 1-1,0-1 1,0 0 0,3-1 8,-1 0 1,0 0-1,0-1 0,0 1 0,0-1 1,-1 1-1,1-1 0,-1 0 1,0 0-1,1 0 0,1-5 1,0-3 65,-1 0 1,-1 0-1,0 0 1,1-14-1,7-33 2664,-8 58-2647,1 0 0,-1 0 0,1 0 0,-1 0 0,1 1 1,-1-1-1,1 1 0,-1-1 0,0 1 0,1 0 0,-1 0 0,0 0 0,0 0 0,1 0 1,-1 1-1,3 1 0,17 8-55,-14-9-46,0-1-1,0 1 1,0-1 0,0-1-1,0 1 1,0-2 0,0 1-1,0-1 1,9-2 0,-15 3-8,0 0 1,0-1-1,0 0 1,0 0-1,0 1 1,0-1-1,0 0 1,0 0-1,0-1 1,0 1-1,0 0 1,-1-1-1,1 1 1,-1-1-1,1 1 1,-1-1-1,1 0 1,-1 0-1,0 0 1,0 0-1,0 1 1,0-2-1,0 1 1,0 0-1,-1 0 1,1 0-1,-1 0 1,1 0-1,-1 0 1,0-1-1,0 1 1,0 0-1,0 0 1,0 0-1,-1-1 1,1 1-1,-1-3 1,0 4-6,1 0 1,0-1 0,-1 1-1,1 0 1,-1-1 0,1 1-1,-1 0 1,0-1 0,0 1-1,1 0 1,-1 0 0,0 0-1,0 0 1,0 0 0,0 0-1,0 0 1,-1 0 0,1 0-1,0 1 1,0-1 0,-1 0-1,1 1 1,0-1 0,-1 1-1,1-1 1,0 1 0,-1 0-1,1-1 1,-1 1 0,1 0-1,0 0 1,-1 0 0,-1 0-1,0 1-13,0-1 0,0 0-1,1 1 1,-1-1-1,1 1 1,-1 0 0,1 0-1,-1 0 1,1 0 0,-1 1-1,1-1 1,0 1-1,0-1 1,-1 1 0,1 0-1,-3 3 1,1 2 43,0-1 1,1 0-1,0 1 1,0 0-1,0 0 0,1 0 1,0 0-1,0 0 1,1 0-1,-1 8 1,2-12-71,-1 0 1,1-1 0,0 1-1,0 0 1,0-1 0,1 1-1,-1 0 1,0-1 0,1 1-1,0-1 1,0 1 0,-1 0-1,1-1 1,1 0 0,-1 1 0,0-1-1,1 0 1,-1 1 0,1-1-1,0 0 1,-1 0 0,1 0-1,0-1 1,0 1 0,1 0-1,-1-1 1,0 1 0,0-1 0,1 0-1,3 2 1,0-1-789,1-1 1,0 0-1,0 0 0,0 0 1,11-1-1,17-7-6571,-6-9-2358</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6.122"/>
    </inkml:context>
    <inkml:brush xml:id="br0">
      <inkml:brushProperty name="width" value="0.025" units="cm"/>
      <inkml:brushProperty name="height" value="0.025" units="cm"/>
    </inkml:brush>
  </inkml:definitions>
  <inkml:trace contextRef="#ctx0" brushRef="#br0">87 21 7143,'0'0'13047,"-7"10"-12577,-3 6-64,0 1 0,1 0 1,1 1-1,1 0 0,0 0 1,1 1-1,-6 37 1,7-16-138,1-1 1,2 1-1,2 0 1,2 0 0,7 40-1,-10-91 405,2 0 0,-1 0 1,4-20-1,1-5-590,18-132-698,-18 143 309,2 1 0,0-1-1,1 2 1,21-40 0,-27 59 309,1 0 0,-1 0 0,1 0 1,0 0-1,1 0 0,-1 1 0,0-1 0,1 1 1,0 0-1,0 0 0,0 0 0,0 1 0,1-1 1,-1 1-1,1 0 0,-1 1 0,1-1 0,0 1 1,-1-1-1,1 1 0,0 1 0,8-1 0,-10 1-1,0 0-1,0 1 0,0 0 1,0-1-1,0 1 0,0 0 0,0 1 1,0-1-1,-1 0 0,1 1 1,0-1-1,-1 1 0,1 0 1,-1 0-1,0 0 0,0 0 0,0 0 1,0 1-1,0-1 0,0 1 1,0-1-1,-1 1 0,1 0 0,-1-1 1,0 1-1,0 0 0,0 0 1,0 0-1,0 0 0,-1 0 0,1 0 1,-1 0-1,0 0 0,0 0 1,0 0-1,-1 4 0,1-3 50,-1 0 0,1 0 0,-1 0 0,0 0 0,0 0 0,0-1-1,-1 1 1,0 0 0,1-1 0,-1 1 0,0-1 0,-1 0 0,1 0 0,-1 0 0,1 0-1,-1 0 1,0 0 0,0-1 0,0 1 0,0-1 0,0 0 0,-1 0 0,-6 3-1,4-2 25,0 0-1,-1-1 1,1 0-1,0 0 0,-1 0 1,0-1-1,1 0 1,-1 0-1,0-1 0,1 0 1,-1 0-1,0-1 1,-9-1-1,15 2-312,0-1 0,0 1 0,0-1 0,-1 1 0,1-1 0,0 0 1,0 1-1,0-1 0,0 0 0,0 0 0,1 0 0,-1 0 0,0 0 0,0 0 0,1 0 0,-1 0 0,0 0 0,1 0 0,-1 0 0,1 0 0,-1 0 0,1 0 0,0-1 0,-1 1 1,1-2-1,-1-18-8513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8.627"/>
    </inkml:context>
    <inkml:brush xml:id="br0">
      <inkml:brushProperty name="width" value="0.025" units="cm"/>
      <inkml:brushProperty name="height" value="0.025" units="cm"/>
    </inkml:brush>
  </inkml:definitions>
  <inkml:trace contextRef="#ctx0" brushRef="#br0">0 84 10218,'0'0'1783,"8"1"-1388,502-13 3557,-414 6-3489,404-30-266,-288 13-6496,-163 16 2316</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6.948"/>
    </inkml:context>
    <inkml:brush xml:id="br0">
      <inkml:brushProperty name="width" value="0.025" units="cm"/>
      <inkml:brushProperty name="height" value="0.025" units="cm"/>
    </inkml:brush>
  </inkml:definitions>
  <inkml:trace contextRef="#ctx0" brushRef="#br0">77 133 14446,'0'0'11301,"-8"-6"-10975,-29-15-305,36 21-25,0 0 0,0 0 0,0 0 0,0 0 0,0 0 0,0 0 0,0 0 0,0 0 0,0 0 0,0 1 0,0-1 0,0 0 0,0 1 0,0-1 0,0 1 0,1-1 0,-1 1 0,0-1 1,0 1-1,0 0 0,1-1 0,-1 1 0,0 0 0,1 0 0,-1-1 0,1 1 0,-1 0 0,1 0 0,-1 0 0,1 0 0,-1 0 0,1 0 0,0 0 0,-1 0 0,1 0 0,0 0 0,0 0 0,0 0 0,0 1 0,-5 39-136,5-39 144,0-1 0,0 1-1,0-1 1,0 1 0,1 0-1,-1-1 1,0 1 0,1-1 0,-1 1-1,1-1 1,-1 1 0,1-1-1,0 1 1,-1-1 0,1 1 0,0-1-1,0 0 1,0 1 0,0-1 0,0 0-1,1 0 1,-1 0 0,0 0-1,0 0 1,1 0 0,1 1 0,1-1 19,-1-1 0,0 1 1,0 0-1,0-1 0,0 0 1,0 0-1,0 0 0,0 0 1,1 0-1,-1-1 0,0 1 0,0-1 1,5-2-1,4-2 6,-1-1 0,0 0 0,-1-1 0,0 0 0,0-1 1,0 0-1,-1-1 0,16-19 0,-24 28-136,-1 40-651,0-38 760,0 0 1,-1 1-1,1-1 1,1 0-1,-1 0 1,0 0-1,1 1 1,-1-1 0,1 0-1,-1 0 1,1 0-1,0 0 1,0 0-1,0 0 1,0 0-1,0 0 1,1 0-1,-1-1 1,0 1-1,1 0 1,3 2-1,-2-2 49,0-1 1,1 0-1,-1 0 1,1 0-1,0 0 0,-1-1 1,1 1-1,-1-1 0,1 0 1,0 0-1,-1 0 0,1-1 1,5 0-1,0-2-24,0-1-1,0 1 1,0-1-1,-1-1 1,1 1-1,-1-1 1,0-1-1,0 0 1,-1 0-1,0 0 1,0-1 0,9-11-1,10-8-590,-17 25-4068,12 14 1817,2 1 327,-16-14 2239,-1 0-1,0 0 1,0 0-1,1-1 1,-1 0-1,0-1 1,0 1 0,0-1-1,0 0 1,0 0-1,-1-1 1,8-4-1,9-6 229,35-30-1,-4 3 388,-49 37 39,-1 1-1,1 0 1,0-1-1,-1 1 1,1 1-1,0-1 1,0 1-1,0-1 1,1 1-1,-1 0 1,0 0-1,7 0 1,-10 4-229,0-1 0,-1 0 0,1 0 0,-1 1 0,1-1 1,-1 0-1,0 1 0,0-1 0,0 0 0,0 1 0,-2 3 1,1-1 22,-1 0 0,0 0 0,0 0 0,0 0 0,-1-1 0,1 1 0,-1-1 0,0 1 1,-1-1-1,1 0 0,-1-1 0,0 1 0,1 0 0,-2-1 0,1 0 0,-6 4 1,5-4 67,-1 1 0,1 0 1,1 0-1,-1 0 0,1 1 1,-1-1-1,1 1 0,1 0 1,-1 1-1,-4 8 1,8-13-264,0-1 1,1 1-1,-1 0 1,0 0-1,1-1 1,-1 1-1,1 0 1,-1-1-1,1 1 1,-1-1 0,1 1-1,-1-1 1,1 1-1,0-1 1,-1 1-1,1-1 1,0 1-1,-1-1 1,1 0-1,0 1 1,0-1-1,-1 0 1,1 0 0,0 1-1,0-1 1,0 0-1,-1 0 1,1 0-1,1 0 1,31 5 290,-30-5-278,137 5 106,-106-5-513,-16-4-1276,-17-5-3201,-24-10-5480,0 9 2526</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7.276"/>
    </inkml:context>
    <inkml:brush xml:id="br0">
      <inkml:brushProperty name="width" value="0.025" units="cm"/>
      <inkml:brushProperty name="height" value="0.025" units="cm"/>
    </inkml:brush>
  </inkml:definitions>
  <inkml:trace contextRef="#ctx0" brushRef="#br0">0 30 10890,'0'0'11307,"52"-8"-10762,-16 8-321,3-2-96,0-3-128,1-1-1762,3-3-7879</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8.367"/>
    </inkml:context>
    <inkml:brush xml:id="br0">
      <inkml:brushProperty name="width" value="0.025" units="cm"/>
      <inkml:brushProperty name="height" value="0.025" units="cm"/>
    </inkml:brush>
  </inkml:definitions>
  <inkml:trace contextRef="#ctx0" brushRef="#br0">1 114 12492,'0'0'7239,"6"-8"-6428,24-27-42,-29 34-749,1-1 1,-1 1 0,0 0-1,0 0 1,0 0 0,1 0-1,-1 0 1,1 0 0,-1 0-1,0 0 1,1 1 0,0-1-1,-1 0 1,1 1 0,-1-1-1,1 1 1,0 0 0,-1 0-1,1-1 1,2 1 0,-3 1-19,0-1 0,0 1 1,-1-1-1,1 1 1,0 0-1,0-1 1,0 1-1,0 0 0,0 0 1,-1-1-1,1 1 1,0 0-1,-1 0 1,1 0-1,-1 0 1,1 0-1,-1 0 0,1 0 1,-1 0-1,0 0 1,1 2-1,1 4 6,-1 1-1,0-1 0,-1 1 1,1-1-1,-2 1 1,0 9-1,-18 64 135,13-63-146,1 0 0,1 0 1,1 1-1,-1 26 0,4-45 2,0 1 1,0-1 0,1 1-1,-1-1 1,0 1 0,0 0-1,1-1 1,-1 1-1,0-1 1,1 1 0,-1-1-1,1 0 1,-1 1 0,1-1-1,-1 1 1,0-1-1,1 0 1,-1 1 0,1-1-1,0 0 1,-1 1 0,1-1-1,-1 0 1,1 0 0,-1 0-1,1 1 1,0-1-1,-1 0 1,1 0 0,-1 0-1,1 0 1,0 0 0,-1 0-1,1 0 1,-1-1-1,1 1 1,0 0 0,-1 0-1,1 0 1,0-1 0,27-7 83,-12-2 51,0-1 0,-1-1-1,-1 0 1,0-1 0,-1 0-1,0-1 1,-1 0 0,0-1-1,-1-1 1,-1 0 0,-1 0-1,15-35 1,-18 26 54,-3 14-490,-2 27-46,-3 20 188,-1 30 124,3-62 35,1-1-1,-1 1 1,0 0 0,1-1-1,0 1 1,0 0-1,0-1 1,0 1-1,0-1 1,1 1 0,0-1-1,3 6 1,-3-7 46,0-1 1,-1 1 0,1-1-1,0 1 1,0-1 0,0 0 0,0 0-1,0 0 1,0 0 0,1 0-1,-1 0 1,0 0 0,1-1-1,-1 1 1,0-1 0,1 0-1,-1 1 1,0-1 0,1 0-1,-1-1 1,0 1 0,1 0-1,-1-1 1,0 1 0,1-1-1,-1 0 1,0 0 0,0 0-1,1 0 1,-1 0 0,3-2-1,1-1 99,0 0 0,0 0-1,-1-1 1,1 0 0,-1 0-1,-1 0 1,1 0 0,0-1-1,4-7 1,-5 5-41,-1-1 0,0 1 0,0 0 0,-1-1-1,0 1 1,0-1 0,-1 0 0,0 0 0,-1 0 0,-1-14 0,1 18-81,0 6-30,0-1-1,-1 1 1,1-1-1,0 1 1,-1-1 0,1 1-1,0-1 1,-1 0-1,1 1 1,-1-1-1,1 1 1,-1-1 0,1 0-1,-1 0 1,1 1-1,-1-1 1,1 0-1,-1 0 1,1 0-1,-1 1 1,1-1 0,-1 0-1,1 0 1,-1 0-1,0 0 1,1 0-1,-1 0 1,1 0 0,-1 0-1,1-1 1,-1 1-1,1 0 1,-1 0-1,1 0 1,-1 0-1,1-1 1,-1 1 0,1 0-1,-1-1 1,1 1-1,-1 0 1,1-1-1,-1 1 1,1 0 0,0-1-1,-1 1 1,1-1-1,0 1 1,-1-1-1,1 1 1,0-1 0,0 1-1,0-1 1,-1 1-1,1-2 1,-1 7-18,1 0 1,0 0-1,0 0 1,0 0-1,0 0 1,1 0-1,0-1 1,0 1-1,0 0 1,1 0-1,-1-1 1,1 1-1,0-1 1,1 1-1,2 4 1,-3-7 35,-1 0 1,1 0-1,0-1 1,-1 1-1,1 0 1,0-1 0,0 0-1,0 1 1,0-1-1,0 0 1,1 0-1,-1 0 1,0 0-1,0 0 1,1-1-1,-1 1 1,0-1-1,1 1 1,-1-1-1,1 0 1,-1 0-1,0 0 1,1 0-1,-1-1 1,1 1-1,-1 0 1,0-1-1,1 0 1,-1 0-1,0 1 1,0-1-1,0-1 1,1 1-1,1-2 1,1 0 20,0-1 1,0 0-1,-1-1 0,1 1 0,-1-1 1,0 1-1,-1-1 0,1-1 0,-1 1 1,0 0-1,0-1 0,0 0 0,-1 0 1,3-9-1,-1 3-18,-1 0-1,0 0 1,-1-1 0,1-15-1,-3 35-30,-1 3-12,1 0 0,1-1 1,0 1-1,0-1 0,4 15 0,-4-22 35,-1 0 0,1-1 1,0 1-1,-1-1 0,1 1 0,0-1 0,0 1 0,0-1 0,0 0 0,0 1 0,0-1 0,0 0 0,1 0 0,-1 0 0,0 0 0,1 0 0,-1 0 1,1 0-1,-1 0 0,1-1 0,-1 1 0,1-1 0,-1 1 0,1-1 0,0 1 0,-1-1 0,1 0 0,0 0 0,-1 0 0,1 0 0,0 0 0,-1 0 1,1 0-1,0-1 0,-1 1 0,1 0 0,-1-1 0,1 0 0,0 1 0,1-2 0,0 1 17,0-1 1,0 1-1,1-1 1,-1 0-1,0 0 0,-1 0 1,1 0-1,0-1 0,-1 1 1,1-1-1,-1 1 0,0-1 1,0 0-1,3-4 1,20-53 110,-13 29 45,-18 85-628,4-31 448,1 60 238,1-82-258,0-1 0,0 0 0,0 1 0,0-1 0,0 1 0,0-1 0,0 1 0,0-1 0,0 0 0,0 1 0,0-1 0,0 1 0,0-1 0,0 0 0,0 1 0,0-1 0,1 1 0,-1-1 0,0 0 0,0 1 0,0-1 0,1 0 0,-1 1 0,0-1 0,0 0 0,1 1-1,-1-1 1,0 0 0,1 1 0,-1-1 0,0 0 0,1 0 0,-1 0 0,1 1 0,-1-1 0,0 0 0,1 0 0,-1 0 0,1 0 0,-1 0 0,0 0 0,1 0 0,-1 0 0,1 0 0,-1 0 0,0 0 0,1 0 0,-1 0 0,1 0 0,-1 0 0,0 0 0,1 0 0,-1 0 0,1-1 0,-1 1 0,0 0 0,1 0 0,-1 0 0,1-1 0,1 0-307,0 0 0,-1-1 0,1 1 1,0 0-1,-1-1 0,1 1 1,-1-1-1,1 0 0,-1 1 0,0-1 1,2-3-1,-1 0-1358,0-1 0,0 1 0,0-1 1,-1 0-1,2-11 0,-2-13-6010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8.744"/>
    </inkml:context>
    <inkml:brush xml:id="br0">
      <inkml:brushProperty name="width" value="0.025" units="cm"/>
      <inkml:brushProperty name="height" value="0.025" units="cm"/>
    </inkml:brush>
  </inkml:definitions>
  <inkml:trace contextRef="#ctx0" brushRef="#br0">1 0 13677,'0'0'6951,"57"57"-15247,-34-45 993</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9.087"/>
    </inkml:context>
    <inkml:brush xml:id="br0">
      <inkml:brushProperty name="width" value="0.025" units="cm"/>
      <inkml:brushProperty name="height" value="0.025" units="cm"/>
    </inkml:brush>
  </inkml:definitions>
  <inkml:trace contextRef="#ctx0" brushRef="#br0">146 1 13997,'0'0'4175,"-7"0"-1058,-5 0-2412,-3 0-108,0 1-1,0 0 0,0 1 1,1 0-1,-1 1 0,-19 7 1,34-10-604,-1 0 0,1 0 1,0 0-1,0 1 0,0-1 0,0 0 1,-1 0-1,1 0 0,0 0 0,0 0 1,0 0-1,0 0 0,0 1 0,0-1 1,-1 0-1,1 0 0,0 0 0,0 0 1,0 1-1,0-1 0,0 0 0,0 0 1,0 0-1,0 0 0,0 1 1,0-1-1,0 0 0,0 0 0,0 0 1,0 1-1,0-1 0,0 0 0,0 0 1,0 0-1,0 0 0,0 1 0,0-1 1,0 0-1,0 0 0,0 0 0,0 0 1,0 1-1,0-1 0,0 0 0,1 0 1,-1 0-1,0 0 0,0 1 0,13 8-727,16 4-411,35 5 607,-52-16 515,1 0 0,-1 1-1,0 1 1,0 0 0,-1 1 0,17 9 0,-28-14 50,1 1 0,0-1 1,-1 1-1,1-1 0,-1 1 0,1 0 0,-1-1 0,1 1 0,-1 0 0,1 0 0,-1-1 0,0 1 0,1 0 0,-1 0 0,0 0 0,0-1 0,1 1 0,-1 0 0,0 0 1,0 0-1,0 0 0,0-1 0,0 1 0,0 0 0,0 0 0,-1 0 0,1 0 0,0-1 0,0 1 0,-1 0 0,1 0 0,0 0 0,-1-1 0,1 1 0,-1 0 0,1-1 0,-1 1 1,1 0-1,-1-1 0,1 1 0,-1-1 0,0 1 0,1 0 0,-1-1 0,0 0 0,0 1 0,1-1 0,-1 1 0,0-1 0,-1 0 0,-39 22 403,4-16-552,18-8-2798,19 2 2569,-1 0 1,1 0-1,-1-1 1,1 1 0,0 0-1,-1 0 1,1-1-1,-1 1 1,1 0-1,0 0 1,-1-1-1,1 1 1,0 0 0,-1-1-1,1 1 1,0-1-1,0 1 1,-1 0-1,1-1 1,0 1-1,0-1 1,0 1-1,0-1 1,0 1 0,-1-1-1,1 1 1,0-1-1,0-14-11863</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39.444"/>
    </inkml:context>
    <inkml:brush xml:id="br0">
      <inkml:brushProperty name="width" value="0.025" units="cm"/>
      <inkml:brushProperty name="height" value="0.025" units="cm"/>
    </inkml:brush>
  </inkml:definitions>
  <inkml:trace contextRef="#ctx0" brushRef="#br0">9 303 3011,'0'0'16410,"-1"8"-14798,-7 36-122,9-43-1466,0-1 0,0 1 0,-1 0 0,1-1 1,0 1-1,0 0 0,0-1 0,0 1 1,0-1-1,0 0 0,0 1 0,0-1 0,0 0 1,0 1-1,0-1 0,0 0 0,0 0 0,0 0 1,0 0-1,0 0 0,0 0 0,0 0 0,0 0 1,0-1-1,0 1 0,1 0 0,30-6 300,-22 3-275,-1-1-1,0-1 1,0 0 0,0 0 0,-1-1 0,1 0 0,-1 0 0,-1-1 0,1 0 0,-1 0 0,-1-1 0,1 0 0,-1 0 0,-1 0-1,10-19 1,-9 15 139,-1-2 0,0 1 0,-1 0 0,0-1 0,-1 0 0,-1 0 0,0 0 0,-1 0 0,0 0 0,-3-26 0,2 38-190,0-1 0,0 0 0,0 1 0,-1-1 0,0 1-1,1-1 1,-1 1 0,0-1 0,0 1 0,-1-1 0,1 1 0,0 0-1,-1 0 1,1-1 0,-1 1 0,0 0 0,0 1 0,1-1 0,-1 0-1,0 0 1,-1 1 0,1-1 0,0 1 0,0 0 0,-1-1 0,1 1-1,-1 0 1,-4-1 0,3 2-23,1 0 0,-1 0 0,1 0 0,-1 0 0,1 0 0,-1 1 0,1 0-1,0-1 1,-1 1 0,1 1 0,0-1 0,0 0 0,-1 1 0,1-1 0,0 1 0,1 0 0,-1 0 0,0 0 0,0 1 0,1-1-1,-4 5 1,-1 1 14,0 0-1,1 1 0,0 0 1,0-1-1,1 2 0,0-1 1,1 1-1,0 0 0,0 0 1,1 0-1,1 0 0,0 0 1,0 1-1,1-1 0,-1 11 1,3-18 2,-1-1 1,1 1 0,0-1 0,0 0 0,-1 1 0,1-1 0,1 0 0,-1 0 0,0 0 0,0 0 0,1 0 0,-1 0-1,1 0 1,0 0 0,0 0 0,-1-1 0,1 1 0,0-1 0,0 0 0,1 1 0,-1-1 0,0 0 0,0 0 0,1 0 0,-1 0-1,0-1 1,1 1 0,-1-1 0,4 1 0,10 2-179,0-1 1,0-1-1,19 0 0,-31-1 125,57-2-1805,-22 1 281,58 5-1,-95-4 1679,1 1-1,-1 0 1,0-1-1,0 1 1,0 0-1,0 0 1,0 0-1,0 1 1,0-1-1,0 0 1,0 1-1,-1 0 1,1-1-1,0 1 1,-1 0-1,1-1 1,-1 1-1,0 0 1,0 0-1,0 0 1,0 1-1,0-1 1,0 0-1,0 0 1,-1 0-1,1 1 1,-1-1-1,1 0 1,-1 0-1,0 1 1,0-1-1,-1 4 0,1-4-192,0 0-1,-1-1 0,1 1 0,-1 0 0,1 0 0,-1-1 0,0 1 0,0 0 0,1-1 0,-1 1 0,-1-1 1,1 1-1,0-1 0,0 1 0,0-1 0,-3 2 0,-2-1-4179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0.021"/>
    </inkml:context>
    <inkml:brush xml:id="br0">
      <inkml:brushProperty name="width" value="0.025" units="cm"/>
      <inkml:brushProperty name="height" value="0.025" units="cm"/>
    </inkml:brush>
  </inkml:definitions>
  <inkml:trace contextRef="#ctx0" brushRef="#br0">0 76 13196,'0'0'6802,"8"5"-5607,-4-2-1028,-1 0 1,1-1-1,0 0 0,0 0 0,0 0 0,0 0 0,0 0 0,1-1 0,-1 0 0,0 0 0,1 0 0,-1-1 0,1 1 0,-1-1 0,1 0 1,-1 0-1,1-1 0,-1 1 0,0-1 0,1 0 0,-1 0 0,0 0 0,1-1 0,-1 0 0,0 0 0,6-3 0,40-32 693,-47 35-826,-1 0 1,1 0 0,-1-1-1,0 1 1,0-1 0,0 0 0,0 0-1,0 1 1,0-1 0,-1 0-1,0-1 1,1 1 0,-1 0 0,0 0-1,0-6 1,-20 20-254,13-4 157,0 2 1,1-1-1,-1 1 0,2 0 0,-1 0 0,1 0 1,1 0-1,0 1 0,0 0 0,1-1 1,0 1-1,1 0 0,-1 12 0,2-21 57,0 0 0,0 0 0,0-1 0,0 1 0,0 0 0,0 0-1,1 0 1,-1-1 0,0 1 0,0 0 0,1 0 0,-1-1 0,0 1 0,1 0-1,-1-1 1,1 1 0,-1 0 0,1-1 0,-1 1 0,1-1 0,0 1 0,-1 0-1,1-1 1,0 0 0,-1 1 0,1-1 0,0 1 0,1-1 0,28 1 70,-21-3-16,0 0 0,1-1-1,-1 0 1,11-6-1,63-40 50,-51 28-83,42-19 1,-72 39-19,-1 1 1,1-1 0,-1 0-1,1 0 1,-1 1 0,1-1 0,0 1-1,-1-1 1,1 1 0,0 0-1,-1 0 1,1 0 0,0 0 0,0 0-1,-1 0 1,1 0 0,0 1-1,-1-1 1,1 0 0,0 1 0,-1-1-1,1 1 1,-1 0 0,1 0-1,-1 0 1,3 1 0,-1 1 64,0 1 1,0 0-1,-1 0 0,0 0 1,1 0-1,-1 0 1,2 8-1,12 20 632,-15-31-708,1 0 0,-1 0 0,0 0 0,0-1 0,1 1-1,-1 0 1,1 0 0,-1-1 0,1 1 0,-1-1 0,1 1 0,-1-1 0,1 0-1,-1 0 1,1 1 0,0-1 0,-1 0 0,1 0 0,-1-1 0,1 1-1,0 0 1,-1 0 0,1-1 0,-1 1 0,4-2 0,36-17-6260,-17 2-3233</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0.377"/>
    </inkml:context>
    <inkml:brush xml:id="br0">
      <inkml:brushProperty name="width" value="0.025" units="cm"/>
      <inkml:brushProperty name="height" value="0.025" units="cm"/>
    </inkml:brush>
  </inkml:definitions>
  <inkml:trace contextRef="#ctx0" brushRef="#br0">1 1 4773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0.724"/>
    </inkml:context>
    <inkml:brush xml:id="br0">
      <inkml:brushProperty name="width" value="0.025" units="cm"/>
      <inkml:brushProperty name="height" value="0.025" units="cm"/>
    </inkml:brush>
  </inkml:definitions>
  <inkml:trace contextRef="#ctx0" brushRef="#br0">0 0 9257,'0'0'5514,"2"11"-3101,4 20-483,1-1 0,15 37 0,-18-53-1603,2-1 1,-1 0-1,2-1 0,0 1 0,0-1 0,1 0 0,1-1 0,13 14 0,-21-23-263,1-1 0,0 1 1,0 0-1,0-1 0,1 0 0,-1 0 0,0 1 1,0-1-1,1-1 0,-1 1 0,1 0 0,-1 0 1,1-1-1,-1 0 0,1 1 0,-1-1 1,1 0-1,-1 0 0,5-1 0,-3 0 79,1 0 0,-1-1 0,1 0-1,-1 1 1,0-2 0,0 1 0,0 0-1,0-1 1,0 0 0,3-3 0,4-4 37,0-2 0,0 0-1,-1 0 1,-1-1 0,10-16 0,23-65 279,-11 23-1596,-24 84-15097,-3-6 5120</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1.093"/>
    </inkml:context>
    <inkml:brush xml:id="br0">
      <inkml:brushProperty name="width" value="0.025" units="cm"/>
      <inkml:brushProperty name="height" value="0.025" units="cm"/>
    </inkml:brush>
  </inkml:definitions>
  <inkml:trace contextRef="#ctx0" brushRef="#br0">205 113 4356,'0'0'18257,"9"46"-18353,-7-21 96,0 2 32,3-1-32,1 1 0,3-1-897,-4-4-1217,0-3-3203,-5-3-3074</inkml:trace>
  <inkml:trace contextRef="#ctx0" brushRef="#br0" timeOffset="1">0 112 14061,'1'-7'3267,"0"2"-3019,0 0 0,0 1 0,0-1 1,1 1-1,0 0 0,0 0 0,0-1 0,0 1 0,1 0 0,0 1 0,0-1 0,0 0 0,0 1 0,0 0 0,1-1 0,-1 1 0,1 1 0,0-1 0,0 1 0,0-1 0,0 1 0,0 0 0,0 0 0,1 1 0,8-3 0,8-1-119,1 1-1,-1 1 1,1 1 0,0 0-1,0 2 1,-1 1-1,1 0 1,0 2 0,-1 0-1,25 8 1,-43-10-108,0-1-1,0 1 1,0 0 0,-1 0 0,1 0 0,0 0 0,-1 1-1,1-1 1,-1 1 0,1 0 0,-1-1 0,0 1 0,0 0-1,0 1 1,0-1 0,0 0 0,0 0 0,0 1-1,-1-1 1,1 1 0,-1-1 0,0 1 0,0 0 0,0 0-1,0-1 1,1 7 0,-3-5 109,1 0 0,-1 1-1,0-1 1,0 0 0,0 0 0,-1 0 0,0 0-1,1-1 1,-1 1 0,-1 0 0,1-1 0,0 1 0,-1-1-1,0 0 1,0 1 0,0-1 0,-5 4 0,-10 7-83,-1 0 1,0-2 0,-26 14 0,11-7-2626,33-19 1635,-4 3-462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49.546"/>
    </inkml:context>
    <inkml:brush xml:id="br0">
      <inkml:brushProperty name="width" value="0.025" units="cm"/>
      <inkml:brushProperty name="height" value="0.025" units="cm"/>
    </inkml:brush>
  </inkml:definitions>
  <inkml:trace contextRef="#ctx0" brushRef="#br0">128 105 128,'0'0'625,"3"-8"490,0 1-646,-1 2-63,0 1 1,0-1-1,-1 0 1,1 0-1,-1 0 1,0 0-1,-1 0 1,1-7-1,-4 12-359,0 0 0,-1 0 0,1 0-1,0 0 1,0 1 0,0-1 0,0 1 0,-5 2 0,0 1 80,-12 7 1542,21-10-1615,0-1-1,-1 1 0,1 0 0,0-1 1,0 1-1,-1-1 0,1 0 0,0 1 1,0-1-1,0 0 0,-1 1 0,1-1 1,0 0-1,0 0 0,0 0 0,0 1 1,0-1-1,0 0 0,-1 0 0,1-1 1,0 1-1,1 0 0,96 6 374,-1-5 0,125-13 0,85-1-244,-30 2 3,168-1 54,-117 7-37,-7 13-123,-208-2-64,-89-5 27,0-1-1,-1 0 1,1-2 0,-1-1 0,1-1-1,-1-1 1,23-8 0,-132 10 154,-55 10-344,1 7-1,-146 32 0,-16 3-354,-272 6 282,114-13 109,368-32 140,-351 24 369,457-35-327,0 0 0,0-2 0,-1 1 0,24-9 0,6-1-9,247-47 114,372-27 1,305 31-201,-767 47 42,-73 5-899,-139-2-1623,-1-9-2733</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1.423"/>
    </inkml:context>
    <inkml:brush xml:id="br0">
      <inkml:brushProperty name="width" value="0.025" units="cm"/>
      <inkml:brushProperty name="height" value="0.025" units="cm"/>
    </inkml:brush>
  </inkml:definitions>
  <inkml:trace contextRef="#ctx0" brushRef="#br0">16 0 18802,'0'0'9673,"-14"60"-9865,12-23 192,2-1 0,0 0-32,0-5 32,0-5 0,2-3-417,12-8-864,-7-7-801,6-8-1409,3 0-3075</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1.911"/>
    </inkml:context>
    <inkml:brush xml:id="br0">
      <inkml:brushProperty name="width" value="0.025" units="cm"/>
      <inkml:brushProperty name="height" value="0.025" units="cm"/>
    </inkml:brush>
  </inkml:definitions>
  <inkml:trace contextRef="#ctx0" brushRef="#br0">11 0 16207,'0'0'1207,"-2"8"234,-1 9-812,0 0 1,2 0-1,0 0 0,0 1 0,2-1 0,3 21 0,-3-35-564,0-1 1,0 0-1,0 0 0,1 0 0,-1 0 0,1 0 0,-1 0 0,1-1 1,0 1-1,-1 0 0,1-1 0,0 1 0,0-1 0,0 0 0,0 0 1,1 0-1,-1 0 0,0 0 0,0 0 0,1 0 0,-1-1 0,0 1 1,1-1-1,-1 0 0,1 1 0,-1-1 0,0 0 0,1-1 0,-1 1 1,1 0-1,2-2 0,4 1 120,0 0 0,0-1 0,0-1 1,-1 0-1,1 0 0,-1 0 0,10-6 0,62-51 105,-37 25-628,-23 24-3109,-4 11-4482,-6 3 2361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2.269"/>
    </inkml:context>
    <inkml:brush xml:id="br0">
      <inkml:brushProperty name="width" value="0.025" units="cm"/>
      <inkml:brushProperty name="height" value="0.025" units="cm"/>
    </inkml:brush>
  </inkml:definitions>
  <inkml:trace contextRef="#ctx0" brushRef="#br0">97 149 13036,'0'0'9492,"-9"-4"-8408,6 2-1051,0 1-1,1-1 1,-1 1 0,0 0 0,0 0 0,0 0 0,0 0 0,-1 1 0,1-1 0,-5 1 0,6 1-31,0-1-1,0 1 1,0 0 0,0 0 0,0 0 0,1 0-1,-1 0 1,0 0 0,1 0 0,-1 1 0,0-1 0,1 1-1,0-1 1,-1 1 0,1-1 0,0 1 0,0 0-1,0 0 1,0 0 0,0 0 0,0-1 0,1 1 0,-2 4-1,-1 2 1,0 0-1,1 0 0,0 1 1,0-1-1,1 1 0,0-1 0,0 10 1,1-16 7,0 0 0,0 0 0,1 0-1,-1 0 1,0 0 0,1 0 0,-1 0 0,1 0 0,-1 0 0,1 0 0,0 0 0,0 0 0,0 0 0,0-1 0,0 1 0,0 0 0,1-1 0,-1 1 0,1-1 0,-1 1 0,1-1 0,-1 0 0,1 1 0,0-1 0,-1 0 0,1 0 0,0 0 0,0-1 0,0 1 0,0 0-1,0-1 1,0 1 0,3 0 0,2-1 109,-1 1-1,1-1 0,-1-1 0,1 1 0,0-1 1,-1 0-1,0 0 0,1-1 0,-1 0 1,0 0-1,0-1 0,10-5 0,-6 2-7,0-1-1,0 0 1,0-1-1,-1 0 1,-1 0-1,12-14 0,-4 1 76,-2 0 1,0-1-1,-1-1 0,-1 0 0,16-45 0,-22 40-206,-7 23-152,-5 17 9,1 1 176,0 0-1,1 0 0,1 0 0,0 1 1,1-1-1,0 1 0,1-1 1,1 19-1,1-28-114,-1 1 0,1-1 0,0 1 0,0-1 0,1 0 1,-1 1-1,1-1 0,0 0 0,0 0 0,0 0 0,1-1 0,3 6 0,-3-6-314,0 0 1,0-1-1,1 1 0,-1 0 0,1-1 0,0 0 0,-1 0 0,1 0 0,0 0 0,1-1 0,-1 1 0,0-1 0,0 0 0,8 0 0,23 1-6368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2.658"/>
    </inkml:context>
    <inkml:brush xml:id="br0">
      <inkml:brushProperty name="width" value="0.025" units="cm"/>
      <inkml:brushProperty name="height" value="0.025" units="cm"/>
    </inkml:brush>
  </inkml:definitions>
  <inkml:trace contextRef="#ctx0" brushRef="#br0">38 1 4773,'0'0'17264,"-14"72"-16912,12-40 65,-1 4-193,3-1-96,0-2-32,0-4-64,5-1 32,-2-5-1089,-3-5-1153,0-6-769,-8-6-2818,-10-6-1410</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3.070"/>
    </inkml:context>
    <inkml:brush xml:id="br0">
      <inkml:brushProperty name="width" value="0.025" units="cm"/>
      <inkml:brushProperty name="height" value="0.025" units="cm"/>
    </inkml:brush>
  </inkml:definitions>
  <inkml:trace contextRef="#ctx0" brushRef="#br0">1 193 8808,'-1'-14'2274,"1"2"-1682,0 1-1,1-1 1,0 1-1,0-1 0,4-10 1,-4 17-273,1 0 1,0 0-1,0 0 1,0 1-1,1-1 1,-1 1-1,1-1 0,0 1 1,1 0-1,-1 0 1,1 1-1,-1-1 1,1 1-1,0-1 1,0 1-1,9-5 1,-4 4-167,0 1 0,0-1 0,0 1 0,0 1 0,0-1 0,1 2 0,-1-1 0,1 1 0,-1 1 0,1 0 0,-1 0 0,1 1 0,-1 0 0,1 0 0,-1 1 0,0 0 0,1 1 0,-1 0 0,0 1 0,-1 0 0,1 0 0,-1 1 0,0 0 0,0 0 1,0 1-1,-1 0 0,0 0 0,0 1 0,7 8 0,-12-12-184,-1 0 0,1 0 1,-1 1-1,1-1 0,-1 0 0,0 1 1,0-1-1,-1 1 0,1-1 1,-1 1-1,1-1 0,-1 1 1,0-1-1,-1 1 0,1 0 1,-1-1-1,1 1 0,-1-1 0,0 0 1,0 1-1,-1-1 0,1 0 1,-1 1-1,1-1 0,-1 0 1,0 0-1,0 0 0,0-1 0,-1 1 1,1 0-1,-4 2 0,15-4-150,0 1-1,0 1 1,0-1-1,-1 1 1,1 1-1,-1 0 1,0 0-1,0 0 1,-1 1-1,1 0 1,12 12-1,-19-16 202,0 0 1,0 0-1,0 1 0,0-1 0,0 0 0,0 0 0,-1 0 0,1 1 0,-1-1 0,1 0 0,-1 0 0,1 1 1,-1-1-1,1 1 0,-1-1 0,0 0 0,0 1 0,0-1 0,0 1 0,0-1 0,0 1 0,0-1 0,-1 3 1,0-2 138,-1 1 0,1 0-1,-1 0 1,1 0 0,-1-1 0,0 1 0,0-1 0,0 1 0,0-1 0,-3 3 0,-5 3 429,-1-1-1,1 0 0,-1 0 1,-13 5-1,8-4-233,1-1 0,-1-1 0,-1-1 0,1 0 0,-1-2 1,0 1-1,0-2 0,-31 1 0,47-3-515,0 0 0,0 0 0,-1 0 0,1 0 0,0 0 0,0-1 0,0 1 0,0 0-1,0-1 1,0 1 0,0 0 0,0-1 0,0 0 0,0 1 0,0-1 0,1 1 0,-1-1 0,0 0 0,0 0 0,0 1 0,1-1 0,-1 0 0,0 0 0,0-1 0,-3-18-7664,4 7-2484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3.538"/>
    </inkml:context>
    <inkml:brush xml:id="br0">
      <inkml:brushProperty name="width" value="0.025" units="cm"/>
      <inkml:brushProperty name="height" value="0.025" units="cm"/>
    </inkml:brush>
  </inkml:definitions>
  <inkml:trace contextRef="#ctx0" brushRef="#br0">0 1 17424,'0'0'8104,"6"73"-8040,-3-40-32,3 4 0,1-1-32,4-6 32,1-4-288,4-5-1570,0-8-1024,0-8-1410,-2-5-3396</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3.888"/>
    </inkml:context>
    <inkml:brush xml:id="br0">
      <inkml:brushProperty name="width" value="0.025" units="cm"/>
      <inkml:brushProperty name="height" value="0.025" units="cm"/>
    </inkml:brush>
  </inkml:definitions>
  <inkml:trace contextRef="#ctx0" brushRef="#br0">2 0 15054,'0'0'1869,"0"9"-1138,-1 43-315,1 1 1,16 98-1,-9-118-877,-2 0 0,0 35 1,-5-67-94,-4-1-6142,-8-4 44</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4.264"/>
    </inkml:context>
    <inkml:brush xml:id="br0">
      <inkml:brushProperty name="width" value="0.025" units="cm"/>
      <inkml:brushProperty name="height" value="0.025" units="cm"/>
    </inkml:brush>
  </inkml:definitions>
  <inkml:trace contextRef="#ctx0" brushRef="#br0">0 113 10922,'3'-8'999,"-1"2"-660,0 1 1,0-1-1,1 1 1,0 0-1,0 0 0,0 0 1,0 0-1,1 0 1,0 1-1,0 0 1,0-1-1,1 2 1,0-1-1,-1 0 1,1 1-1,0 0 1,1 0-1,-1 0 1,0 1-1,1 0 1,6-2-1,4 0 104,1 0 0,1 2 1,-1 0-1,0 1 0,0 0 0,1 2 1,-1 0-1,20 4 0,-10 0-277,-1 1 1,0 1-1,-1 2 0,38 16 1,-61-24-153,0-1 0,0 1 0,0 0 0,-1 0 0,1-1 1,0 1-1,0 0 0,-1 0 0,1 1 0,-1-1 0,1 0 1,-1 1-1,1-1 0,-1 1 0,0-1 0,0 1 1,1-1-1,-1 1 0,0 0 0,-1 0 0,1-1 0,0 1 1,0 0-1,-1 0 0,1 0 0,-1 2 0,0-1 78,-1-1 0,0 1 1,0-1-1,-1 0 0,1 1 0,0-1 0,-1 0 0,1 0 0,-1 0 0,0 0 0,0 0 0,1-1 0,-1 1 0,0 0 0,-1-1 1,-3 3-1,-12 6 189,-1-1 1,0 0 0,-32 9-1,47-17-425,-26 7-569,11-6-4499</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4.826"/>
    </inkml:context>
    <inkml:brush xml:id="br0">
      <inkml:brushProperty name="width" value="0.025" units="cm"/>
      <inkml:brushProperty name="height" value="0.025" units="cm"/>
    </inkml:brush>
  </inkml:definitions>
  <inkml:trace contextRef="#ctx0" brushRef="#br0">6 94 19410,'0'0'3620,"-6"-46"-3044,12 37-127,10 0-97,5 1-320,4-1-64,9 2-32,3 2 32,-1 4-961,-2 1-1057,0 0-1409,-13 0-3684</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5.156"/>
    </inkml:context>
    <inkml:brush xml:id="br0">
      <inkml:brushProperty name="width" value="0.025" units="cm"/>
      <inkml:brushProperty name="height" value="0.025" units="cm"/>
    </inkml:brush>
  </inkml:definitions>
  <inkml:trace contextRef="#ctx0" brushRef="#br0">0 0 14894,'0'0'3716,"13"67"-3428,1-41-224,0 0 32,-3 3-64,2-2 0,-8 0-32,-5 0-96,0-4-897,0-2-2210,-2-5-2338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0.413"/>
    </inkml:context>
    <inkml:brush xml:id="br0">
      <inkml:brushProperty name="width" value="0.025" units="cm"/>
      <inkml:brushProperty name="height" value="0.025" units="cm"/>
    </inkml:brush>
  </inkml:definitions>
  <inkml:trace contextRef="#ctx0" brushRef="#br0">104 51 11371,'0'0'9006,"0"8"-8697,-4 50 295,-3-1 0,-3 1 0,-30 101 0,1-1-452,38-153-130,0 0 0,0 1 0,1 0 0,-1-1 0,1 1 0,1 5 0,-1-10-9,0 0-1,0-1 1,0 1 0,0 0 0,1-1-1,-1 1 1,0 0 0,0-1 0,1 1 0,-1-1-1,1 1 1,-1 0 0,0-1 0,1 1-1,-1-1 1,1 1 0,-1-1 0,1 1-1,-1-1 1,1 0 0,0 1 0,0-1 0,1 1 22,-1-1 1,0 0-1,1 0 1,-1 0-1,0 0 1,1 0-1,-1-1 1,0 1-1,1 0 1,-1-1-1,0 1 1,0 0 0,1-1-1,-1 0 1,0 1-1,2-2 1,21-16 583,0 0 1,-2-2-1,0 0 0,-1-2 1,33-44-1,-27 33-497,11-11-24,90-115 92,-109 132-170,-1-1 0,-1-1 0,27-62 0,-41 70-920,-3 21 737,0 0 0,0 0 0,0-1 0,-1 1 0,1 0 0,0-1 0,0 1 0,0 0 0,-1 0 0,1-1 0,0 1 0,0 0 0,0 0 0,-1-1 0,1 1 0,0 0 0,-1 0 1,1 0-1,0 0 0,0 0 0,-1-1 0,1 1 0,0 0 0,-1 0 0,1 0 0,0 0 0,-1 0 0,1 0 0,0 0 0,-1 0 0,1 0 0,-1 0 0,-2 1-837,0 0 0,0 0-1,0 0 1,0 0-1,1 1 1,-1-1-1,0 1 1,1-1 0,-5 4-1,-13 14-5399</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5.512"/>
    </inkml:context>
    <inkml:brush xml:id="br0">
      <inkml:brushProperty name="width" value="0.025" units="cm"/>
      <inkml:brushProperty name="height" value="0.025" units="cm"/>
    </inkml:brush>
  </inkml:definitions>
  <inkml:trace contextRef="#ctx0" brushRef="#br0">0 77 14862,'5'-8'1089,"-2"3"-966,-1 0 0,1 1-1,0 0 1,0-1 0,1 1 0,-1 0 0,1 1-1,0-1 1,0 1 0,0 0 0,0-1-1,1 2 1,-1-1 0,1 1 0,-1-1 0,1 1-1,0 0 1,0 1 0,0-1 0,6 0 0,5 1 84,-1 1 0,1 0 0,0 1 1,0 0-1,0 1 0,-1 1 0,1 1 1,-1 0-1,0 1 0,0 1 0,0 0 1,-1 1-1,21 13 0,-26-15-189,-1 1 0,0 0-1,-1 0 1,1 0 0,-1 1-1,-1 0 1,1 0 0,-1 1-1,0 0 1,-1 0 0,0 0-1,0 1 1,-1 0 0,0 0-1,0 0 1,-1 0 0,0 0-1,-1 1 1,0-1 0,0 1-1,-1 0 1,-1-1 0,0 12-1,-1-15 144,0 1-1,-1-1 0,0 0 0,0 0 0,-1 0 1,0-1-1,0 1 0,0 0 0,0-1 0,-1 0 1,0 0-1,0 0 0,-1 0 0,1-1 1,-1 0-1,0 1 0,0-2 0,0 1 0,-1-1 1,-8 5-1,-13 5 247,0 0 1,-56 16-1,79-27-429,-55 14-472,19-12-5141,24-4-2484</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7.576"/>
    </inkml:context>
    <inkml:brush xml:id="br0">
      <inkml:brushProperty name="width" value="0.025" units="cm"/>
      <inkml:brushProperty name="height" value="0.025" units="cm"/>
    </inkml:brush>
  </inkml:definitions>
  <inkml:trace contextRef="#ctx0" brushRef="#br0">7610 677 11371,'-13'-9'603,"-49"-26"587,-121-48 1,-242-64-6196,-5 19 4283,-450-54 2365,378 129-1461,-666 14-1,892 48-588,1 13 0,-516 108 0,435-40-240,-574 228 1,425-88 999,419-182 87,2 3 0,2 4 1,-120 105-1,162-123-397,1 3 0,2 1 1,2 2-1,2 1 1,1 2-1,-25 50 0,43-69-49,1 1 0,2 0 0,0 0 0,2 1 0,1 1 0,1 0 0,2-1-1,1 2 1,1-1 0,2 0 0,1 1 0,6 45 0,-2-53 5,2-1 0,1 0 0,1 0 0,1 0 0,0-1 0,2-1-1,1 1 1,0-2 0,1 0 0,1 0 0,1-1 0,25 23 0,-2-6-108,2-1-1,1-2 1,2-2 0,68 37-1,5-10-276,2-4-1,2-5 0,2-6 0,142 30 1,-34-25 514,323 23 1,-230-51 187,1-15-1,0-13 1,-1-15-1,-2-14 1,-1-14-1,-3-14 1,-3-13-1,-4-14 1,360-161-1,-62-51 2363,-462 216-1425,261-208 0,-359 258-1138,-3-3 0,-1-1 0,-2-3 1,58-81-1,-87 106-93,-1 0 0,-1 0 1,0-1-1,-2-1 0,-1 1 0,7-32 1,-11 38-7,-2 0 0,0-1 1,-1 1-1,-1-1 1,0 0-1,-1 1 1,-1-1-1,-1 1 1,0 0-1,-7-19 1,2 13-16,-1 1 0,-2 0 1,0 1-1,-1 0 0,-1 1 1,-1 1-1,0 0 0,-1 0 1,-1 2-1,-1 0 0,-20-14 1,2 2-271,-2 3-1,-2 1 1,0 1 0,-75-30 0,49 30-1743,-1 3-1,-93-17 1,-1 10-3193</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8.989"/>
    </inkml:context>
    <inkml:brush xml:id="br0">
      <inkml:brushProperty name="width" value="0.025" units="cm"/>
      <inkml:brushProperty name="height" value="0.025" units="cm"/>
    </inkml:brush>
  </inkml:definitions>
  <inkml:trace contextRef="#ctx0" brushRef="#br0">7537 0 11147,'7'1'55,"0"0"0,0 0 1,0 0-1,0 1 1,0 0-1,0 0 0,0 1 1,-1 0-1,13 7 1,56 44 812,-42-29-689,9 6-774,-1 2-1,-2 1 1,55 62-1,-76-75 515,-2 0-1,-1 0 0,-1 1 1,0 1-1,-2 1 1,-1 0-1,0 0 1,-2 1-1,6 27 0,-12-38 366,0 0-1,-2 0 0,0 0 1,0 0-1,-1 0 0,-1-1 1,0 1-1,-1 0 0,-1 0 0,0-1 1,-9 25-1,4-20-162,0-1 1,-2 0-1,0 0 0,-1-1 1,0 0-1,-1 0 0,-23 21 1,-7-1-172,-1-2 1,-1-2-1,-2-1 1,-1-3-1,-55 24 1,-736 306 45,249-117 29,-620 344-360,63 116-179,483-175 784,44 49-17,-488 629 4,555-540 540,38 27 1133,411-538-1692,-111 217 0,198-334-704,1 1 1,1 0-1,3 1 1,-10 49-1,18-76-3639,3-13 1094</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49.408"/>
    </inkml:context>
    <inkml:brush xml:id="br0">
      <inkml:brushProperty name="width" value="0.025" units="cm"/>
      <inkml:brushProperty name="height" value="0.025" units="cm"/>
    </inkml:brush>
  </inkml:definitions>
  <inkml:trace contextRef="#ctx0" brushRef="#br0">126 137 9961,'0'0'689,"-8"-4"288,-27-12 427,35 16-1356,-1 0 0,0-1 0,1 1 0,-1 0-1,1 0 1,-1 0 0,1-1 0,-1 1 0,0 0 0,1 0 0,-1 0 0,0 0-1,1 0 1,-1 0 0,1 0 0,-1 0 0,0 0 0,1 1 0,-1-1 0,1 0 0,-1 0-1,1 1 1,-1-1 0,0 0 0,1 0 0,-1 1 0,1-1 0,-1 1 0,1-1-1,0 0 1,-1 1 0,1-1 0,-1 1 0,1-1 0,0 1 0,-1-1 0,1 1 0,0 0-1,-5 23 258,4-18-149,-20 113 1919,-9 70-27,27-154-1825,1 0-1,1 0 0,6 46 0,-5-78-214,0 1-1,1-1 1,-1 0-1,1 1 0,0-1 1,0 0-1,0 0 1,0 0-1,0 0 0,1 0 1,0 0-1,-1 0 1,1 0-1,0 0 0,0-1 1,1 1-1,-1-1 1,0 0-1,1 1 1,0-1-1,-1 0 0,1-1 1,6 4-1,-6-4 20,1 0-1,0-1 0,0 1 1,0-1-1,0 0 0,0 0 1,0 0-1,-1-1 0,1 1 1,0-1-1,0 0 0,0 0 1,-1 0-1,1-1 1,-1 1-1,1-1 0,-1 0 1,1 0-1,-1 0 0,4-4 1,66-55 374,-3-3-1,-2-3 1,64-83 0,-68 76-435,71-75-1186,-45 53-3758,-57 60 836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5:50.542"/>
    </inkml:context>
    <inkml:brush xml:id="br0">
      <inkml:brushProperty name="width" value="0.025" units="cm"/>
      <inkml:brushProperty name="height" value="0.025" units="cm"/>
    </inkml:brush>
  </inkml:definitions>
  <inkml:trace contextRef="#ctx0" brushRef="#br0">67 623 12011,'-8'6'390,"-2"3"-10,5-4-82,1-1 0,-1 0 0,0-1 0,0 1 0,0-1 0,-10 4 0,15-7-224,0 0-1,-1 0 0,1 0 0,0 0 0,-1-1 0,1 1 0,0 0 0,0 0 0,0 0 0,-1-1 1,1 1-1,0 0 0,0 0 0,0-1 0,-1 1 0,1 0 0,0-1 0,0 1 0,0 0 1,0-1-1,0 1 0,0 0 0,0 0 0,0-1 0,0 1 0,0 0 0,0-1 0,0 1 1,0 0-1,0-1 0,0 1 0,0 0 0,0-1 0,0 1 0,0 0 0,0 0 0,1-1 1,-1 1-1,0 0 0,0-1 0,0 1 0,0 0 0,1-1 0,5-18 42,119-205 1422,5-11-811,-113 200-719,-9 21-33,-1 0 0,0-1-1,-1 0 1,-1 0 0,0 0 0,-1-1-1,3-23 1,5 66-858,-5-15 775,11 22 185,1-1 0,2 0-1,1-2 1,1 0 0,31 30-1,-33-40-391,0-2 0,43 30 0,-46-37-775,0-1 1,1-1-1,0-1 1,27 9-1,27 1-6943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6:23.989"/>
    </inkml:context>
    <inkml:brush xml:id="br0">
      <inkml:brushProperty name="width" value="0.025" units="cm"/>
      <inkml:brushProperty name="height" value="0.025" units="cm"/>
    </inkml:brush>
  </inkml:definitions>
  <inkml:trace contextRef="#ctx0" brushRef="#br0">612 151 5029,'0'0'6240,"-9"-5"-5492,2 0-552,-1 2 1,0-1-1,-1 1 1,1 1-1,-1-1 0,1 2 1,-1-1-1,0 1 1,1 0-1,-1 1 1,0 0-1,0 0 1,1 1-1,-17 3 0,-2 2-40,1 1-1,-1 2 0,1 0 0,1 2 0,0 1 0,1 1 1,0 1-1,0 0 0,2 2 0,0 1 0,-23 24 0,30-26-72,1 1 0,1 0 0,0 1 0,2 1-1,0 0 1,0 0 0,2 1 0,1 1 0,0-1 0,1 1-1,1 1 1,1-1 0,1 1 0,1 0 0,-1 26 0,3-8-102,2-1 1,2 1 0,1 0 0,2 0-1,20 70 1,-17-83 6,0-1-1,2 0 0,0-1 1,2 0-1,1 0 1,1-2-1,0 0 1,2 0-1,26 25 1,-34-38-3,1-1 1,0-1 0,0 1-1,0-1 1,1-1 0,0 0 0,0-1-1,1 0 1,-1-1 0,21 5-1,-25-7 32,1-1-1,-1 0 1,1 0-1,0-1 0,-1 0 1,1 0-1,0-1 1,-1 0-1,1-1 1,-1 1-1,1-1 0,-1-1 1,0 1-1,0-1 1,0-1-1,0 1 1,-1-1-1,9-7 0,8-9 46,-1-1 0,-1-1-1,-1-1 1,-1 0 0,-1-2-1,-1 0 1,17-35 0,82-199 386,-115 257-445,16-39 100,-2 0 0,-2-2-1,-1 1 1,-3-1-1,-1-1 1,-2 0 0,-2 0-1,-3-67 1,-3 97-63,0 1 0,-1-1 0,-1 1 0,0 0 1,-1 0-1,0 0 0,-1 0 0,0 1 0,-1 0 0,0 0 1,-1 1-1,0 0 0,-1 1 0,0-1 0,-1 2 0,0-1 0,-1 1 1,0 1-1,0 0 0,0 1 0,-15-7 0,12 6-26,0 2-1,0 0 0,-1 1 1,0 0-1,0 1 0,-1 1 1,1 0-1,-1 1 0,1 1 1,-1 0-1,0 1 0,1 1 1,-1 1-1,1 0 1,-1 1-1,1 0 0,0 1 1,-20 8-1,25-7-124,-1 1 0,1-1-1,0 2 1,0-1 0,1 2 0,-11 9 0,15-13-428,1 1 1,0 0-1,0 0 1,0 0-1,1 0 1,-1 0-1,1 1 1,1-1-1,-1 1 1,1 0-1,0 0 1,0 0-1,-1 7 1,2 5-5206</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08.729"/>
    </inkml:context>
    <inkml:brush xml:id="br0">
      <inkml:brushProperty name="width" value="0.025" units="cm"/>
      <inkml:brushProperty name="height" value="0.025" units="cm"/>
    </inkml:brush>
  </inkml:definitions>
  <inkml:trace contextRef="#ctx0" brushRef="#br0">1002 252 4676,'-10'-8'1057,"-12"-7"-502,0 0-1,-1 1 1,0 2-1,-1 0 1,0 1-1,-50-13 0,49 18-483,-1 1-1,1 1 0,-1 1 1,0 2-1,0 0 0,-51 7 1,62-4-17,0 1 1,0 1 0,0 0 0,1 1 0,0 0 0,0 1-1,0 1 1,1 0 0,0 1 0,0 1 0,1 0 0,0 0-1,-15 16 1,-1 8 67,1 1-1,1 2 0,2 1 1,1 0-1,-25 61 0,10-8 319,-35 130-1,56-160-358,4 1-1,-8 70 1,19-103-87,0 0 1,2 0-1,0 1 1,2-1-1,2 0 1,0 0-1,9 28 1,-7-40-5,0-1 0,1 1 0,1-2 0,0 1 0,1-1 0,1-1 1,0 1-1,1-2 0,0 1 0,1-2 0,0 1 0,0-2 0,2 1 0,-1-2 0,1 0 1,1-1-1,-1 0 0,2-1 0,-1 0 0,1-2 0,21 6 0,-13-5 19,0-1-1,1-1 0,0-1 0,0-2 1,0 0-1,0-1 0,-1-2 1,1 0-1,0-2 0,0-1 0,-1 0 1,0-2-1,37-16 0,-12-2 434,-1-2-1,-2-2 1,-1-3-1,81-71 1,-41 20 352,91-115 0,-97 99-527,97-162 0,-134 189-243,-3-2 0,-4-2 0,31-98 0,-55 140-29,7-46 1,-16 68-38,-1 0-1,0 0 1,0 0 0,-1-1 0,-1 1-1,0 0 1,-4-14 0,4 22-48,0 0 0,-1 1 0,1-1 0,-1 1 1,0 0-1,0 0 0,-1-1 0,1 1 0,-1 0 1,1 1-1,-1-1 0,0 0 0,0 1 0,0 0 0,0 0 1,-1-1-1,1 2 0,-1-1 0,1 0 0,-1 1 1,1 0-1,-1 0 0,0 0 0,0 0 0,1 0 0,-1 1 1,-7 0-1,-6-1-292,1 1 1,0 1-1,-1 0 0,1 1 1,-22 7-1,7 0-329,0 3 0,1 0-1,-49 30 1,-4 6-2273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09.620"/>
    </inkml:context>
    <inkml:brush xml:id="br0">
      <inkml:brushProperty name="width" value="0.025" units="cm"/>
      <inkml:brushProperty name="height" value="0.025" units="cm"/>
    </inkml:brush>
  </inkml:definitions>
  <inkml:trace contextRef="#ctx0" brushRef="#br0">795 193 6694,'0'0'657,"-10"-8"37,1-1-526,4 4-96,0 1 0,0-1 0,0 1 0,0 0 0,-1 1-1,0-1 1,0 1 0,0 0 0,0 0 0,0 1-1,-12-3 1,-3 2-22,0 2 1,1 0-1,-1 1 0,0 1 0,0 1 0,1 1 0,-1 1 0,1 0 1,0 2-1,0 0 0,1 2 0,0 0 0,0 1 0,1 0 0,0 2 0,-17 12 1,5-1-52,0 1 1,2 2-1,1 1 1,0 0 0,2 2-1,2 1 1,0 1-1,-19 36 1,28-42 18,2 1-1,0 0 1,2 1-1,1 0 1,1 0-1,1 1 1,2 0-1,0 0 1,0 29-1,5-43-22,0 0 0,1 0-1,1 0 1,0-1 0,0 1 0,1 0-1,1-1 1,0 1 0,7 13 0,-6-17-6,0-1 1,1 0 0,0 0 0,0 0-1,0 0 1,1-1 0,0 0-1,1 0 1,0-1 0,0 0 0,0-1-1,0 1 1,12 4 0,-2-3 107,1 0 1,-1-1 0,2 0-1,-1-2 1,0 0-1,1-2 1,0 0 0,-1-1-1,1-1 1,0 0 0,0-2-1,-1 0 1,24-7 0,-13 2 148,0-2 1,0-1 0,-1-2 0,0 0 0,-1-2 0,-1-1 0,42-31 0,-40 24-60,-1-2 1,-1-2-1,-2 0 1,-1-1-1,0-2 1,-3 0 0,0-1-1,23-48 1,-31 52-184,-1 0 0,-1-1-1,-2 0 1,0-1 0,-2 0 0,-2 0 0,0 0 0,-2-1 0,-1 0 0,-1 0 0,-3-34 0,-1 51-63,0-1 1,0 1 0,-1 0-1,0 0 1,-1 0 0,-1 1 0,0-1-1,0 1 1,-1 1 0,-1-1-1,-14-15 1,-28-45-1869,39 48-187,6 2-1559</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16.180"/>
    </inkml:context>
    <inkml:brush xml:id="br0">
      <inkml:brushProperty name="width" value="0.025" units="cm"/>
      <inkml:brushProperty name="height" value="0.025" units="cm"/>
    </inkml:brush>
  </inkml:definitions>
  <inkml:trace contextRef="#ctx0" brushRef="#br0">621 149 1185,'0'0'683,"1"-9"97,1-4-511,1 2 253,-2 0-1,0 0 1,0 0 0,-1-15-1,0 23-438,-1 1 0,1 0-1,0-1 1,-1 1 0,1 0-1,-1 0 1,0-1 0,0 1-1,0 0 1,0 0-1,0 0 1,0 0 0,0 0-1,-1 0 1,1 0 0,-1 1-1,1-1 1,-1 0 0,0 1-1,1 0 1,-1-1 0,0 1-1,0 0 1,0 0 0,0 0-1,-1 0 1,1 0 0,-4-1-1,-9 0-11,-1 0 0,0 2 0,0-1 0,0 2-1,0 0 1,0 1 0,0 1 0,1 0 0,-1 1 0,1 1 0,0 0-1,-26 14 1,7-2 123,1 2 0,0 1-1,1 2 1,-34 31 0,50-39-116,1 0 0,0 1-1,1 1 1,1 1 0,1 0 0,0 0 0,1 1-1,0 1 1,-12 34 0,19-41-69,0 0 1,1 0-1,0 1 0,1-1 0,1 1 1,0 0-1,0-1 0,2 1 0,-1 0 1,2 0-1,-1-1 0,2 1 0,0-1 1,0 1-1,1-1 0,1 0 1,7 14-1,-5-12-7,1 0 0,1 0 1,0 0-1,1-1 0,0-1 0,1 0 0,0 0 1,1-1-1,1 0 0,-1-1 0,2-1 1,-1 0-1,1-1 0,0 0 0,1-1 0,0 0 1,0-2-1,1 0 0,-1 0 0,1-2 1,0 0-1,0 0 0,23-1 0,-9 0-4,0-2-1,0-2 1,-1-1-1,1-1 1,-1-1-1,0-1 1,0-2-1,-1-1 1,0-1-1,0-2 1,-1-1-1,-1 0 1,0-2-1,-1-1 1,-1-2-1,23-20 1,-27 21 55,-1-1 1,-1-1 0,-1-1-1,0-1 1,22-36 0,-33 46 19,-1 1 0,1-1 0,-2 0 0,1 0 1,-1 0-1,-1-1 0,0 1 0,-1-1 0,0 0 1,-1 0-1,0 0 0,-1 0 0,0 0 0,-3-18 1,1 25-76,0-1 1,0 1 0,0 0 0,-1 1 0,1-1 0,-1 0 0,0 1 0,-1-1 0,1 1-1,-1 0 1,0 0 0,0 0 0,0 1 0,0 0 0,-1-1 0,1 1 0,-1 1-1,0-1 1,-8-3 0,-5-1-209,0 1 0,0 0 0,0 2 0,-26-5 0,-206-11-2951,201 14 812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25.864"/>
    </inkml:context>
    <inkml:brush xml:id="br0">
      <inkml:brushProperty name="width" value="0.025" units="cm"/>
      <inkml:brushProperty name="height" value="0.025" units="cm"/>
    </inkml:brush>
  </inkml:definitions>
  <inkml:trace contextRef="#ctx0" brushRef="#br0">76 230 5637,'0'0'1570,"12"0"448,408-27 4066,-5-32-5875,-2-1-75,29 38-2066,-591 22 1328,-440 10 1030,457-1-210,1 7 0,-188 45-1,283-53-200,22-6-3,1 1 1,0 1-1,-22 9 0,76-11 21,275-10 324,347-53 1,-630 56-422,15 0 44,-1-2-1,-1-3 1,0-1 0,46-18-1,-90 29 37,-1-1 0,1 1-1,-1-1 1,1 1 0,0-1-1,-1 0 1,0 0 0,1 0-1,-1 0 1,1 0-1,-1 0 1,0 0 0,0 0-1,0 0 1,0-1 0,0 1-1,2-3 1,-3 4 3,-1-1 1,1 0-1,0 1 0,0-1 1,-1 0-1,1 1 0,-1-1 1,1 0-1,0 1 0,-1-1 1,1 1-1,-1-1 0,1 1 1,-1-1-1,0 1 0,1 0 1,-1-1-1,1 1 0,-1 0 0,0-1 1,1 1-1,-1 0 0,0-1 1,1 1-1,-1 0 0,-1 0 1,-66-11 629,63 10-687,-113-7 64,0 5 0,-225 24-1,-226 80-27,139 26-1957,403-119-1458,16-7-2439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0.744"/>
    </inkml:context>
    <inkml:brush xml:id="br0">
      <inkml:brushProperty name="width" value="0.025" units="cm"/>
      <inkml:brushProperty name="height" value="0.025" units="cm"/>
    </inkml:brush>
  </inkml:definitions>
  <inkml:trace contextRef="#ctx0" brushRef="#br0">10 1 11179,'0'0'1761,"-9"50"577,9-24 385,0-5-609,5 1-224,10 0-993,-1-1-705,2-1-128,7-2-32,-1-1-705,4-4-1024,-6-7-1122,3-5-2818,-1-1 127</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26.773"/>
    </inkml:context>
    <inkml:brush xml:id="br0">
      <inkml:brushProperty name="width" value="0.025" units="cm"/>
      <inkml:brushProperty name="height" value="0.025" units="cm"/>
    </inkml:brush>
  </inkml:definitions>
  <inkml:trace contextRef="#ctx0" brushRef="#br0">0 0 32,'0'0'14574,"15"72"-14894,-12-36 352,3 3 0,-1 1-32,0-1 32,1-1-161,-6-3-1056,0-5-32,0-1-224,-2-9-289,-18-6-992</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27.133"/>
    </inkml:context>
    <inkml:brush xml:id="br0">
      <inkml:brushProperty name="width" value="0.025" units="cm"/>
      <inkml:brushProperty name="height" value="0.025" units="cm"/>
    </inkml:brush>
  </inkml:definitions>
  <inkml:trace contextRef="#ctx0" brushRef="#br0">72 307 7111,'-8'-14'2413,"3"8"-2346,-4-9 891,-1 0 0,2 0-1,0-1 1,-8-23 0,14 35-816,1 1 0,0-1 0,0 0 0,0 0 0,0 1 0,1-1 0,-1 0 0,1 0 0,0 0 0,0 0 0,1 0 1,-1 0-1,1 0 0,0 0 0,0 1 0,0-1 0,0 0 0,0 1 0,1-1 0,0 1 0,0-1 0,0 1 0,0 0 0,1 0 0,-1-1 0,1 2 0,-1-1 1,1 0-1,4-2 0,9-5 1,0 1 0,1 0-1,0 1 1,1 1 0,0 1 0,0 0 0,1 2 0,18-4 0,8 3-32,-1 1-1,57 2 0,-88 2-118,-1 1 0,1 0 0,0 1 0,0 1 0,-1 0 0,1 0 1,-1 2-1,0-1 0,0 1 0,0 1 0,17 11 0,-24-13 12,0 0 0,0 0-1,-1 0 1,0 1 0,0-1 0,0 1 0,0 0 0,0 0 0,-1 1 0,0-1-1,-1 1 1,1-1 0,-1 1 0,0 0 0,0 0 0,0 0 0,-1 0 0,0 0-1,-1 0 1,1 1 0,-1-1 0,0 0 0,-1 0 0,1 0 0,-4 13 0,1-11 134,0 1 0,0 0 0,-1-1 0,-1 1 1,1-1-1,-1 0 0,-1-1 0,0 1 1,0-1-1,0 0 0,-1-1 0,1 1 1,-11 6-1,-10 7 500,0-2 0,-41 21-1,53-30-548,-1-1 0,1 0-1,-2-2 1,1 0 0,-1 0-1,0-2 1,0 0-1,0-1 1,-21 1 0,37-4-142,0 0 1,0 0 0,0 0 0,1 0-1,-1 0 1,0 0 0,0 0 0,1 0-1,-1 0 1,0 0 0,0 0-1,1-1 1,-1 1 0,0 0 0,0 0-1,1-1 1,-1 1 0,0-1 0,1 1-1,-1 0 1,1-1 0,-1 0-1,0 1 1,1-1 0,-1 1 0,1-1-1,0 1 1,-1-1 0,1 0 0,-1 0-1,1 0 1,0-1-169,0 0 0,0 1 1,0-1-1,0 0 0,0 0 0,1 1 0,-1-1 1,1 0-1,-1 1 0,1-1 0,0 1 0,-1-1 0,2-1 1,3-5-1567,0 1 0,0 0 0,0 1 0,13-12 0,19-11-6247</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27.475"/>
    </inkml:context>
    <inkml:brush xml:id="br0">
      <inkml:brushProperty name="width" value="0.025" units="cm"/>
      <inkml:brushProperty name="height" value="0.025" units="cm"/>
    </inkml:brush>
  </inkml:definitions>
  <inkml:trace contextRef="#ctx0" brushRef="#br0">1 7 18129,'0'0'2402,"73"23"-3330,-28-23-1090,3-12-2403,-4-6-2177</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27.928"/>
    </inkml:context>
    <inkml:brush xml:id="br0">
      <inkml:brushProperty name="width" value="0.025" units="cm"/>
      <inkml:brushProperty name="height" value="0.025" units="cm"/>
    </inkml:brush>
  </inkml:definitions>
  <inkml:trace contextRef="#ctx0" brushRef="#br0">64 41 15983,'0'0'1847,"1"10"-1003,23 406 2081,-39-451-1430,4-11-1323,1 0-1,-5-77 1,11 76-385,-2-1 1,-18-65-1,21 155-139,4-36 376,0 1 0,1-1 1,0 0-1,1 0 0,-1 0 1,1 0-1,0-1 0,1 1 1,-1-1-1,1 0 0,0 0 1,0 0-1,1 0 0,-1-1 0,1 1 1,0-1-1,0 0 0,1-1 1,-1 1-1,1-1 0,0 0 1,0-1-1,8 3 0,-9-3 27,0-1 0,-1 1-1,1-1 1,0 0 0,0-1-1,0 1 1,0-1 0,0 0-1,0-1 1,0 1 0,-1-1-1,1 0 1,0 0 0,0 0-1,-1-1 1,1 1 0,0-1-1,-1 0 1,0-1 0,1 1-1,-1-1 1,0 0 0,0 0-1,-1 0 1,1 0 0,-1-1-1,1 1 1,-1-1 0,0 0-1,0 0 1,2-5-1,0 0-19,-1 0 0,0 0 0,-1 0 0,0-1 0,0 0 0,-1 1 0,0-1 0,-1 0 0,1-20 0,-14 72-720,8-10 716,2 0-1,1 0 0,2-1 0,6 46 0,-6-68-90,0-1 0,1 1 0,0-1 1,1 0-1,0 0 0,0 0 0,0 0 0,1 0 0,0-1 0,1 0 0,0 0 0,0 0 0,0 0 0,1-1 0,0 0 0,0 0 0,1 0 0,0-1 0,0 0 0,0 0 1,14 6-1,15-3-3475,-33-7 2671,1-1 1,0 0-1,0 0 0,-1 0 1,1-1-1,0 1 1,6-3-1,12-11-4742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28.337"/>
    </inkml:context>
    <inkml:brush xml:id="br0">
      <inkml:brushProperty name="width" value="0.025" units="cm"/>
      <inkml:brushProperty name="height" value="0.025" units="cm"/>
    </inkml:brush>
  </inkml:definitions>
  <inkml:trace contextRef="#ctx0" brushRef="#br0">139 48 11723,'0'0'2253,"-9"3"26,-2 1-1762,0 1-1,0 0 1,1 0-1,0 1 1,0 0-1,0 1 1,0 0-1,1 0 1,1 1-1,-1 0 1,-7 11-1,15-18-501,1-1 0,-1 1 0,1-1 0,0 1 0,-1 0 0,1-1 0,0 1 0,0-1 0,-1 1 0,1 0 0,0-1 0,0 1 0,0 0-1,0-1 1,0 1 0,0 0 0,0-1 0,0 1 0,0 0 0,0-1 0,0 1 0,0 0 0,1-1 0,-1 1 0,0 0 0,0-1 0,1 1 0,-1-1 0,0 1 0,1-1 0,-1 1-1,1-1 1,-1 1 0,1-1 0,-1 1 0,1-1 0,-1 1 0,1-1 0,-1 0 0,1 1 0,-1-1 0,1 0 0,0 1 0,-1-1 0,1 0 0,-1 0 0,1 0 0,0 1 0,-1-1-1,1 0 1,0 0 0,-1 0 0,1 0 0,1-1 0,48 2 832,-39-2-786,34 0 46,-21 0-140,0 0-1,27 4 1,-45-2 59,0 0 0,0 0 0,0 1 0,0-1 1,0 2-1,0-1 0,-1 0 0,1 1 1,0 0-1,-1 0 0,0 1 0,0 0 0,4 4 1,-8-9 201,0 0 1,0 0 0,-1 0 0,1 0-1,-1 0 1,1 0 0,-1 0 0,1 0 0,-1 0-1,0 0 1,0 0 0,1 0 0,-1-1-1,0 1 1,0 0 0,0 0 0,0 0-1,0 0 1,0 0 0,-1-3 0,2-35-487,-1 38 361,-7-134-1277,46 135-1506,26 2-1123,-2 0-3807,-34-2 2383</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28.692"/>
    </inkml:context>
    <inkml:brush xml:id="br0">
      <inkml:brushProperty name="width" value="0.025" units="cm"/>
      <inkml:brushProperty name="height" value="0.025" units="cm"/>
    </inkml:brush>
  </inkml:definitions>
  <inkml:trace contextRef="#ctx0" brushRef="#br0">60 1 8680,'0'0'9268,"-9"5"-8841,6-3-371,-1 0 1,1 0-1,0 1 1,-1 0-1,1 0 0,0 0 1,1 0-1,-1 0 1,0 0-1,1 1 1,0-1-1,0 1 1,0-1-1,0 1 1,0 0-1,1 0 1,0 0-1,0 0 1,0 0-1,0 0 0,1 0 1,-1 1-1,1-1 1,0 0-1,1 7 1,-2 4-31,0 1 0,1 0 0,0 0 1,2 0-1,0-1 0,1 1 0,0-1 0,1 1 1,1-1-1,12 27 0,-16-40 27,-1-1 1,1 0-1,0 0 0,0 1 1,0-1-1,0 0 0,0 0 1,0 0-1,0 0 0,0 0 1,0 0-1,0 0 0,1 0 1,-1 0-1,0-1 0,0 1 1,1 0-1,-1-1 1,1 1-1,-1-1 0,1 0 1,-1 1-1,1-1 0,-1 0 1,1 0-1,1 0 0,0-1 96,0 0-1,-1 0 0,1 0 0,0 0 1,-1 0-1,1-1 0,-1 1 0,0-1 1,0 0-1,1 0 0,-1 0 1,3-4-1,6-8 398,-1 0-1,0 0 1,11-24 0,-20 36-577,20-43 188,-2-1-1,18-66 1,-32 120-1356,-1 2 1,0-1-1,0 0 1,0 1-1,2 13 1,-4 14-5454,-2-21 1196</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29.050"/>
    </inkml:context>
    <inkml:brush xml:id="br0">
      <inkml:brushProperty name="width" value="0.025" units="cm"/>
      <inkml:brushProperty name="height" value="0.025" units="cm"/>
    </inkml:brush>
  </inkml:definitions>
  <inkml:trace contextRef="#ctx0" brushRef="#br0">1 82 8904,'0'0'11724,"68"45"-10539,-36-51-737,0-3-384,-7-1-32,4-2-256,-6 0-865,-7-3-609,-2-1-544,-10-6-3491,-4-3 1441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29.411"/>
    </inkml:context>
    <inkml:brush xml:id="br0">
      <inkml:brushProperty name="width" value="0.025" units="cm"/>
      <inkml:brushProperty name="height" value="0.025" units="cm"/>
    </inkml:brush>
  </inkml:definitions>
  <inkml:trace contextRef="#ctx0" brushRef="#br0">106 1 12043,'0'0'2995,"0"10"-1420,1 29-874,3 1 0,1-1 0,2 0 0,1-1 1,18 48-1,-1 3-644,-23-80-616,-1 0 0,0 0 0,-1 0-1,0 14 1,0-22 484,-1-1-1,1 0 1,0 1 0,0-1-1,0 0 1,-1 1-1,1-1 1,0 0 0,0 0-1,-1 1 1,1-1-1,0 0 1,-1 0 0,1 1-1,0-1 1,-1 0-1,1 0 1,0 0 0,-1 0-1,1 1 1,0-1 0,-1 0-1,1 0 1,0 0-1,-1 0 1,1 0 0,-1 0-1,1 0 1,0 0-1,-1 0 1,1 0 0,-1 0-1,1 0 1,0 0 0,-1-1-1,1 1 1,0 0-1,-1 0 1,-15-7-241,2-5 369,2 0-1,0-1 1,1-1 0,0 0 0,1-1 0,0 1 0,-12-28 0,13 25 351,0 2 153,4 7-136,0 1 1,1-1-1,-1 0 1,2-1 0,-1 1-1,1-1 1,1 0-1,-4-17 1,7 26-383,-1-1 1,0 0-1,1 0 1,-1 0-1,0 0 1,1 1-1,-1-1 1,1 0-1,-1 0 1,1 1-1,0-1 0,-1 1 1,1-1-1,0 0 1,-1 1-1,1-1 1,0 1-1,0-1 1,-1 1-1,1 0 1,0-1-1,0 1 1,0 0-1,0 0 1,0-1-1,0 1 0,-1 0 1,1 0-1,0 0 1,0 0-1,0 0 1,0 0-1,0 0 1,1 1-1,40 3-475,-36-3 479,102 11-4560,-42-11-4013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30.189"/>
    </inkml:context>
    <inkml:brush xml:id="br0">
      <inkml:brushProperty name="width" value="0.025" units="cm"/>
      <inkml:brushProperty name="height" value="0.025" units="cm"/>
    </inkml:brush>
  </inkml:definitions>
  <inkml:trace contextRef="#ctx0" brushRef="#br0">88 1 13036,'14'783'3972,"-13"-719"-4091,-3 116-903,1-162 577,-2 1 1,0 0-1,-1-1 0,-1 0 1,-1 0-1,0 0 1,-11 21-1,15-36 199,1-1 0,0 1 0,-1-1-1,0 1 1,1-1 0,-1 1 0,0-1-1,0 0 1,-1 0 0,1 0 0,0 0 0,-1 0-1,1-1 1,-1 1 0,-4 2 0,-12-2-4313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30.546"/>
    </inkml:context>
    <inkml:brush xml:id="br0">
      <inkml:brushProperty name="width" value="0.025" units="cm"/>
      <inkml:brushProperty name="height" value="0.025" units="cm"/>
    </inkml:brush>
  </inkml:definitions>
  <inkml:trace contextRef="#ctx0" brushRef="#br0">0 108 13741,'0'0'422,"0"11"-129,1 3-5,0 0 0,1 0-1,1 0 1,0 0-1,0 0 1,2 0 0,11 24-1,10 14 341,33 50 0,-50-88-520,0-1 1,1-1-1,1 0 0,0 0 1,0-1-1,1 0 1,1-1-1,25 17 1,-33-25 46,1 1 0,-1-1 1,1 0-1,0-1 1,0 1-1,-1-1 0,1-1 1,0 1-1,0-1 1,0 0-1,0 0 0,0 0 1,0-1-1,0 0 1,0 0-1,0-1 0,-1 0 1,1 0-1,0 0 1,-1 0-1,0-1 0,1 0 1,-1 0-1,0-1 1,-1 1-1,7-7 0,12-10 189,-2-1 0,0-2 0,33-47 0,-43 55-342,26-37 91,37-70 0,-13-1-5233,-34 63-3161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1:39.523"/>
    </inkml:context>
    <inkml:brush xml:id="br0">
      <inkml:brushProperty name="width" value="0.025" units="cm"/>
      <inkml:brushProperty name="height" value="0.025" units="cm"/>
    </inkml:brush>
  </inkml:definitions>
  <inkml:trace contextRef="#ctx0" brushRef="#br0">53 72 10378,'0'0'1612,"-9"1"-966,-24 6-219,32-7-416,1 0-1,-1 0 1,1 0 0,-1 1-1,1-1 1,0 0 0,-1 0-1,1 1 1,-1-1-1,1 0 1,-1 0 0,1 1-1,0-1 1,-1 0 0,1 1-1,-1-1 1,1 1 0,0-1-1,0 0 1,-1 1 0,1-1-1,0 1 1,0-1 0,-1 1-1,1-1 1,0 1-1,0-1 1,0 1 0,0-1-1,0 1 1,0-1 0,0 1-1,0-1 1,0 1 0,0-1-1,0 1 1,0-1 0,0 1-1,0-1 1,0 1-1,1-1 1,-1 1 0,1 0-1,11 15 344,-3-11-75,1 0 0,0-1 0,0 0 0,0 0 0,0-1 0,1-1 0,-1 1 0,1-2 0,21 2 0,10-3 454,48-4-1,-16-6-277,80-20-1,1-1-285,497-24-45,-462 45-82,-156 7-18,-22 1 45,1 0 0,-1 2 0,0-1 0,1 1 0,-1 1 0,0 0 0,25 6 0,-34-4 28,1-1-1,-1 1 1,0 0-1,0 0 0,0 0 1,0 0-1,0 1 1,-1-1-1,1 1 1,-1 0-1,0 0 1,0-1-1,2 8 1,1-1-1,-4-8-581,0-1 0,1 1 1,-1-1-1,0 0 0,1 1 0,0-1 0,-1 0 1,1 0-1,0 0 0,-1 0 0,1 0 0,0 0 1,0-1-1,0 1 0,3 0 0,5-1-5478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1.090"/>
    </inkml:context>
    <inkml:brush xml:id="br0">
      <inkml:brushProperty name="width" value="0.025" units="cm"/>
      <inkml:brushProperty name="height" value="0.025" units="cm"/>
    </inkml:brush>
  </inkml:definitions>
  <inkml:trace contextRef="#ctx0" brushRef="#br0">8 60 14157,'0'0'8238,"-2"8"-8057,2-7-174,-1 0 0,0 1-1,1-1 1,-1 0-1,0 1 1,1-1-1,0 0 1,-1 1-1,1-1 1,0 0-1,0 1 1,-1-1-1,1 1 1,0-1-1,0 0 0,1 1 1,-1-1-1,0 0 1,0 1-1,1-1 1,-1 1-1,1-1 1,-1 0-1,1 0 1,-1 1-1,1-1 1,0 0-1,0 0 1,-1 0-1,1 0 1,0 0-1,0 0 0,0 0 1,0 0-1,1 0 1,-1 0-1,0 0 1,0-1-1,0 1 1,1 0-1,-1-1 1,0 1-1,1-1 1,-1 0-1,0 1 1,1-1-1,-1 0 1,1 0-1,-1 0 1,3 0-1,3 0 95,0 0 0,1 0-1,-1-1 1,0 0 0,0 0 0,0-1 0,0 1 0,0-2-1,-1 1 1,1-1 0,10-6 0,-13 7 17,0 0 1,-1-1-1,0 1 1,1-1-1,-1 1 1,0-1-1,0 0 0,-1 0 1,1 0-1,-1-1 1,1 1-1,-1-1 1,0 1-1,0-1 1,-1 0-1,1 0 1,-1 1-1,0-1 1,0 0-1,0 0 0,0 0 1,-1-5-1,0 9-98,1-1-1,-1 0 0,0 1 0,0-1 0,0 1 1,0-1-1,0 1 0,0-1 0,-1 0 1,1 1-1,0-1 0,0 1 0,0-1 0,0 1 1,-1-1-1,1 1 0,0-1 0,-1 1 1,1-1-1,0 1 0,-1-1 0,1 1 0,0 0 1,-1-1-1,1 1 0,-1 0 0,1-1 0,-1 1 1,1 0-1,-1-1 0,1 1 0,-1 0 1,-20 5 163,-15 24-200,21-12 31,1 2 1,2 0-1,0 1 0,1 0 0,0 0 1,2 1-1,1 1 0,-12 43 0,20-64-15,-1 0-1,1 0 1,0 1 0,-1-1-1,1 0 1,0 0-1,0 1 1,0-1-1,0 0 1,0 0-1,0 1 1,0-1 0,0 0-1,0 0 1,0 1-1,1-1 1,-1 0-1,1 0 1,-1 0-1,1 0 1,-1 1 0,1-1-1,0 0 1,-1 0-1,1 0 1,0 0-1,0 0 1,0-1-1,0 1 1,0 0 0,0 0-1,0-1 1,0 1-1,0 0 1,0-1-1,0 1 1,0-1 0,1 1-1,-1-1 1,0 0-1,0 1 1,0-1-1,1 0 1,-1 0-1,0 0 1,0 0 0,1 0-1,-1 0 1,2-1-1,4 0-33,0 0 0,0-1 0,0 0 0,0-1 0,-1 1 0,1-1 0,10-7 0,0-1-797,1-1 0,-2-1 1,21-20-1,-21 16-2517,-1-1 1,25-35-1,-11 4-5123</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31.323"/>
    </inkml:context>
    <inkml:brush xml:id="br0">
      <inkml:brushProperty name="width" value="0.025" units="cm"/>
      <inkml:brushProperty name="height" value="0.025" units="cm"/>
    </inkml:brush>
  </inkml:definitions>
  <inkml:trace contextRef="#ctx0" brushRef="#br0">359 3 9033,'0'0'10484,"-12"-1"-9715,9 1-744,-2-1-13,-1 1 0,1 0 0,0 0 0,0 0 0,-1 1 0,1-1 0,0 1 0,0 1-1,0-1 1,0 1 0,0 0 0,0 0 0,0 0 0,1 1 0,-1-1 0,1 1 0,-5 4 0,-17 16 78,2 1 1,0 2-1,1 0 0,2 1 0,1 2 1,1 0-1,1 1 0,2 0 1,1 1-1,-16 48 0,28-70-73,1 1 1,-1-1-1,2 0 0,-1 1 0,1 0 0,1-1 1,0 1-1,1 13 0,0-20-5,0 0 0,0 0 0,0-1 0,0 1 0,0 0 0,0 0 0,1-1 1,-1 1-1,1-1 0,0 0 0,0 1 0,0-1 0,0 0 0,0 0 0,0 0 0,1 0 0,-1-1 0,0 1 0,1-1 0,0 1 0,-1-1 0,1 0 0,0 0 0,0 0 0,-1 0 0,1 0 0,0-1 0,0 1 0,0-1 1,4 0-1,12 1 109,-1 0 1,0-1-1,0-1 1,0 0 0,1-2-1,-1 0 1,-1-1-1,1-1 1,-1 0-1,0-2 1,0 0 0,0 0-1,-1-2 1,0 0-1,-1-1 1,0 0 0,20-19-1,-32 25-226,0 1 0,0-1 0,0 1-1,-1-1 1,1 0 0,-1 0 0,0 0-1,0 0 1,-1-1 0,1 1 0,-1 0 0,2-9-1,-3 10-238,0 0 0,0 0 0,0 0-1,0 0 1,-1 0 0,1 0 0,-1 0-1,1 1 1,-1-1 0,0 0 0,0 0 0,-1 1-1,-2-5 1,-19-20-6078</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31.713"/>
    </inkml:context>
    <inkml:brush xml:id="br0">
      <inkml:brushProperty name="width" value="0.025" units="cm"/>
      <inkml:brushProperty name="height" value="0.025" units="cm"/>
    </inkml:brush>
  </inkml:definitions>
  <inkml:trace contextRef="#ctx0" brushRef="#br0">0 90 11307,'0'0'8360,"56"-12"-7143,-3 2-96,20-2-224,15-2 32,5 2-289,3-1-352,-5 6-127,-7 0-129,-16 5-417,-15 2-928,-19 0-192,-25 4-1666,-9 4-1634,-23-4-1185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32.041"/>
    </inkml:context>
    <inkml:brush xml:id="br0">
      <inkml:brushProperty name="width" value="0.025" units="cm"/>
      <inkml:brushProperty name="height" value="0.025" units="cm"/>
    </inkml:brush>
  </inkml:definitions>
  <inkml:trace contextRef="#ctx0" brushRef="#br0">1 133 11371,'0'0'8200,"57"3"-5990,2-14-865,14-2-384,9-3-385,7-2-383,-3 3-129,-2 0-161,-5 1-1632,-10 0-1987,-8-5-4227</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34.612"/>
    </inkml:context>
    <inkml:brush xml:id="br0">
      <inkml:brushProperty name="width" value="0.025" units="cm"/>
      <inkml:brushProperty name="height" value="0.025" units="cm"/>
    </inkml:brush>
  </inkml:definitions>
  <inkml:trace contextRef="#ctx0" brushRef="#br0">1 380 5445,'0'0'8056,"13"-5"-7074,80-26 75,157-31 1,114 1-767,151-33-1058,-455 80 563,-30 8 156,0-2 0,0-1 1,39-16-1,-136 19 309,-46 16-346,-205 48 0,174-29 165,-425 87 2754,1042-218-2941,-189 38-827,-172 41 532,165-39-156,-246 51 611,-31 11-49,0 0 0,0 0 1,-1 0-1,1 0 0,0-1 1,0 1-1,0 0 0,0 0 1,0 0-1,0 0 0,0 0 1,0 0-1,-1-1 0,1 1 0,0 0 1,0 0-1,0 0 0,0 0 1,0-1-1,0 1 0,0 0 1,0 0-1,0 0 0,0 0 0,0-1 1,0 1-1,0 0 0,0 0 1,0 0-1,0 0 0,0-1 1,0 1-1,1 0 0,-1 0 1,0 0-1,0 0 0,0-1 0,0 1 1,0 0-1,0 0 0,0 0 1,0 0-1,1 0 0,-1 0 1,0 0-1,0-1 0,0 1 0,0 0 1,0 0-1,1 0 0,-1 0 1,0 0-1,0 0 0,0 0 1,0 0-1,1 0 0,-1 0 1,0 0-1,0 0 0,0 0 0,0 0 1,1 0-1,-1 0 0,-18-2 436,-67 2-144,1 4-1,-139 25 1,-166 58-206,201-35-722,69-12-2531,57-18-948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40.473"/>
    </inkml:context>
    <inkml:brush xml:id="br0">
      <inkml:brushProperty name="width" value="0.025" units="cm"/>
      <inkml:brushProperty name="height" value="0.025" units="cm"/>
    </inkml:brush>
  </inkml:definitions>
  <inkml:trace contextRef="#ctx0" brushRef="#br0">174 310 7079,'-12'2'469,"-79"14"2228,20-11 3303,139-22-4276,124-19-1701,142-30 80,-232 40-83,123-46 0,61-43-373,-390 149 249,-170 35 0,202-53 88,-110 22 27,-196 53 5,371-89-19,5-2 0,0 0-1,0 1 0,0-1 0,0 1 0,0 0 1,0-1-1,1 1 0,-1 0 0,0 0 0,0 0 0,1 0 1,-1 0-1,0 1 0,1-1 0,-1 0 0,1 1 1,0-1-1,-3 4 0,30-2-274,14-5 203,0-1-1,0-2 0,42-11 1,119-40 184,-127 34-119,227-75 76,-98 30-57,-296 90-302,-297 125 354,86-31-96,280-108-41,9-3-347,1 0-1,-1-1 1,-1 0-1,1-2 0,0 1 1,-1-2-1,-31 1 1,18-7-3629</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00.990"/>
    </inkml:context>
    <inkml:brush xml:id="br0">
      <inkml:brushProperty name="width" value="0.025" units="cm"/>
      <inkml:brushProperty name="height" value="0.025" units="cm"/>
    </inkml:brush>
  </inkml:definitions>
  <inkml:trace contextRef="#ctx0" brushRef="#br0">1067 178 4260,'0'0'144,"4"-8"-160,0 1 31,-1 3 60,0 0-1,-1-1 0,1 1 1,-1 0-1,0-1 1,0 0-1,-1 0 0,1 1 1,-1-1-1,0 0 1,-1 0-1,1-9 0,-2 13 81,1-1-1,-1 1 1,0 0-1,0 0 0,0-1 1,-1 1-1,1 0 0,0 0 1,0 0-1,-1 0 0,1 0 1,0 0-1,-1 1 1,1-1-1,-1 0 0,1 1 1,-1-1-1,1 1 0,-1-1 1,0 1-1,-1 0 1,-37-7 797,39 7-944,-553-14 2527,535 14-2526,0 1-1,0 1 1,0 1-1,0 1 1,0 0-1,1 1 0,-1 1 1,1 1-1,1 1 1,-1 0-1,2 2 1,-1-1-1,1 2 1,1 0-1,-1 1 1,2 1-1,0 0 0,1 1 1,0 0-1,1 1 1,0 1-1,2 0 1,-11 19-1,8-10-28,1-1-1,2 1 1,0 1-1,2 0 1,0 0-1,2 0 1,1 1-1,1 0 1,2 0-1,0 0 1,5 49 0,-2-66 5,1 1 0,1 0 1,0-1-1,1 0 1,0 1-1,0-2 1,1 1-1,0 0 1,1-1-1,0 0 1,1 0-1,0-1 0,0 0 1,0 0-1,1 0 1,1-1-1,-1 0 1,1-1-1,0 0 1,0 0-1,1-1 1,0 0-1,13 4 0,4 1 22,0-2 0,1 0 0,-1-2 0,1-1 0,0-2 0,1 0 0,52-3 0,-43-3 23,0-2 1,0-2-1,-1-1 1,64-24-1,138-71 53,-160 67-78,-57 26 13,60-27-130,136-82 0,-198 106 215,0 0 0,-1-2 0,-1 0 0,0-1 0,-1-1 0,-1 0 0,-1-2 0,0 1 0,-1-2 0,-2 0 0,21-42 0,-29 53 70,-1 0 0,0 0 0,-1 0 0,0 0 0,-1-1 0,0 1 0,0-1 0,-1 1 0,0-1 0,0 1 0,-1-1-1,-3-13 1,2 16-92,-1 0-1,0 0 0,0 0 1,0 1-1,0-1 1,-1 1-1,-1 0 0,1 0 1,-1 0-1,1 0 0,-2 1 1,1 0-1,-1 0 0,1 1 1,-1-1-1,-10-4 1,-2 0-90,0 1 1,-1 1 0,1 0 0,-1 2 0,-1 0 0,1 1-1,-1 1 1,-23-1 0,-15 2-35,-88 8-1,-182 51 262,76-9-2088,197-42-1251,-61 0-1,87-6-2974</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45.609"/>
    </inkml:context>
    <inkml:brush xml:id="br0">
      <inkml:brushProperty name="width" value="0.025" units="cm"/>
      <inkml:brushProperty name="height" value="0.025" units="cm"/>
    </inkml:brush>
  </inkml:definitions>
  <inkml:trace contextRef="#ctx0" brushRef="#br0">1 283 6086,'0'0'8456,"1"-61"-10762,10 15 1185,5-7 288,2-9-1602,-6 2-4099</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7:46.648"/>
    </inkml:context>
    <inkml:brush xml:id="br0">
      <inkml:brushProperty name="width" value="0.025" units="cm"/>
      <inkml:brushProperty name="height" value="0.025" units="cm"/>
    </inkml:brush>
  </inkml:definitions>
  <inkml:trace contextRef="#ctx0" brushRef="#br0">1831 542 6342,'-6'-11'689,"-24"-41"429,11 17-469,-2 1 0,-1 1-1,-34-40 1,48 64-627,0 1-1,0 0 1,-1 0 0,0 1 0,0 0 0,-1 1-1,0 0 1,0 1 0,0-1 0,-1 2 0,1 0 0,-1 0-1,-1 1 1,1 0 0,0 1 0,-18-2 0,5 5 15,1 0 0,0 2 1,0 1-1,0 0 1,0 2-1,1 0 1,0 2-1,0 0 1,1 2-1,-29 16 1,-2 6 160,0 2 1,-81 73 0,86-63-186,3 3-1,1 1 0,2 2 0,3 2 0,2 2 0,-40 78 0,-142 365-428,108-204 175,-109 463 0,182-581 483,7 2 1,9 1 0,7 0 0,10 203 0,7-328-104,3 0-1,1-1 1,3 0 0,2 0 0,29 75 0,-25-89-138,1-2 0,1 0 1,3-2-1,0 0 0,2-1 1,2-1-1,52 53 0,-44-54-109,1-2-1,0-1 0,3-2 0,0-1 1,1-2-1,2-1 0,44 17 1,-55-28 64,0-2-1,1 0 1,0-2 0,1-2 0,0 0 0,0-2 0,0-2 0,0 0 0,0-2 0,0-2 0,32-6 0,-10-4 68,0-2 0,-1-2 0,-1-2 0,-1-3 0,-1-2 0,-1-2 0,87-62 0,-64 33 76,-2-4 1,-3-2-1,-2-3 0,58-76 1,-46 38 7,-5-4 0,-4-2 1,-5-3-1,-4-3 0,48-140 0,-21 6 91,78-383-1,-119 412-721,16-238-1,-52 344 461,-6 0 0,-4-1 0,-5 1 1,-23-114-1,19 167 131,-3 1-1,-3 0 1,-2 2 0,-3 0 0,-2 1 0,-3 1 0,-55-84 0,64 113-30,-1 0-1,-2 2 1,0 0 0,-2 2 0,-1 0-1,0 2 1,-1 0 0,-1 2 0,-1 1-1,-1 1 1,0 1 0,-1 1 0,-1 2 0,0 1-1,0 2 1,-40-8 0,25 11-68,0 2 0,0 2-1,0 3 1,-1 1 0,1 2 0,0 2 0,1 2 0,-1 2 0,2 2 0,-85 34 0,34-3-319,2 4 1,1 4 0,-141 106 0,46-2-2215,114-84-1014</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11.294"/>
    </inkml:context>
    <inkml:brush xml:id="br0">
      <inkml:brushProperty name="width" value="0.025" units="cm"/>
      <inkml:brushProperty name="height" value="0.025" units="cm"/>
    </inkml:brush>
  </inkml:definitions>
  <inkml:trace contextRef="#ctx0" brushRef="#br0">0 0 4676,'0'0'-288</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12.347"/>
    </inkml:context>
    <inkml:brush xml:id="br0">
      <inkml:brushProperty name="width" value="0.025" units="cm"/>
      <inkml:brushProperty name="height" value="0.025" units="cm"/>
    </inkml:brush>
  </inkml:definitions>
  <inkml:trace contextRef="#ctx0" brushRef="#br0">1762 230 320,'-108'32'5119,"-58"-4"-2727,128-21-2307,0 1-1,0 1 1,1 3 0,0 1-1,1 1 1,0 2-1,2 2 1,0 1-1,1 1 1,1 2-1,0 2 1,2 0-1,1 2 1,2 2-1,0 0 1,2 2-1,-26 37 1,-258 490-229,44 23 3,242-527 143,-27 61 72,5 1 0,5 3-1,5 1 1,5 1 0,-19 167 0,21 468-314,29-716 215,2 0 1,1 0-1,2-1 1,1 1-1,3-2 1,17 47-1,-17-59 50,2 0 1,1 0-1,1-1 0,1-1 0,0 0 0,2-1 0,1-1 1,1-1-1,34 29 0,-18-21 5,2-2-1,1-1 1,1-2 0,0-2 0,2-2-1,1-1 1,0-2 0,51 11 0,-37-14-5,0-3 0,0-2 0,1-3 0,0-2 0,0-2 0,61-8 0,-63-1-10,0-3 1,0-1-1,-1-3 0,-1-3 0,0-2 1,53-28-1,-32 9 105,-2-3 0,-3-3 0,94-79 0,-118 84-47,-2-2-1,-2-2 1,-2-2-1,-1-1 0,-3-2 1,-3-1-1,-1-2 1,-3-1-1,-2-2 1,-2 0-1,-3-1 1,-2-1-1,13-73 0,7-78-126,19-372 0,-47-217-577,-11 577 602,0 119 249,-5-1 1,-3 1 0,-5 0-1,-5 1 1,-38-125 0,43 188-166,-1 2 0,-2 0 0,-2 1 1,-1 0-1,-1 1 0,-2 2 0,-1 0 0,-1 1 1,-2 2-1,-1 0 0,-1 2 0,-1 1 1,-2 1-1,0 2 0,-1 1 0,-1 1 1,-1 2-1,-1 2 0,0 1 0,-1 1 1,-1 2-1,0 2 0,0 1 0,-1 2 0,-76-4 1,72 10-370,1 1 0,-1 3 0,1 1 0,0 2 0,0 2 0,1 1 0,0 3 0,0 1 0,1 1 0,-72 41 0,30-7-1400,0 6-774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2.021"/>
    </inkml:context>
    <inkml:brush xml:id="br0">
      <inkml:brushProperty name="width" value="0.025" units="cm"/>
      <inkml:brushProperty name="height" value="0.025" units="cm"/>
    </inkml:brush>
  </inkml:definitions>
  <inkml:trace contextRef="#ctx0" brushRef="#br0">149 1 9385,'0'0'12070,"1"10"-11205,0 13-611,-1-1-1,-1 0 1,-2 1 0,-7 32 0,-30 99-131,21-88-47,-6 16 230,13-46 229,1 1 1,2 0 0,2 0-1,-6 65 1,13-102-534,0 0 0,0 1 1,0-1-1,0 0 0,0 0 0,0 1 0,0-1 1,0 0-1,0 0 0,0 1 0,0-1 0,0 0 1,0 0-1,0 1 0,0-1 0,0 0 0,0 0 0,0 1 1,0-1-1,0 0 0,0 0 0,0 1 0,1-1 1,-1 0-1,0 0 0,0 0 0,0 1 0,0-1 1,1 0-1,-1 0 0,0 0 0,0 0 0,0 1 1,1-1-1,-1 0 0,0 0 0,0 0 0,1 0 1,-1 0-1,0 0 0,1 0 0,9-8 178,7-18 82,-11 6-645,0-1 1,-2 0 0,0 0-1,-1-1 1,-2 1-1,0-1 1,-1 1-1,-1-1 1,-1 1 0,-9-40-1,11 59 373,-5-19 52,10 24 231,-3 0-248,1-1 1,-1 0 0,1 0 0,-1 0 0,1 0 0,-1 0 0,1 0 0,0-1 0,0 1 0,0-1 0,0 0 0,0 0 0,4 1-1,0-1 6,-1-1 0,1 0-1,0 0 1,0 0-1,-1 0 1,1-1-1,-1-1 1,1 1-1,-1-1 1,1 0-1,-1 0 1,0-1 0,8-4-1,-4 1-4,1-1 0,-1 0 0,-1-1 0,0 0 0,0 0 1,13-18-1,0-3-4,-2-1 0,-2 0 1,29-67-1,5-34 47,-50 163-101,-36 121 1239,1-16 293,23-74-1068,3 1 1,0 68-1,7-131-614,-18-154-1617,19 152 1785,0 1 0,-1-1-1,1 0 1,0 1 0,-1-1-1,1 1 1,0 0 0,0-1-1,0 1 1,-1-1-1,1 1 1,0 0 0,0 0-1,0 0 1,0-1 0,0 1-1,0 0 1,-1 0 0,1 0-1,0 0 1,0 0-1,0 1 1,0-1 0,0 0-1,1 1 1,28 3 88,-20-2-38,0-1 0,0 0 0,0-1 0,0 0 0,0-1-1,0 0 1,0-1 0,-1 0 0,1 0 0,0-1-1,-1 0 1,15-7 0,-18 7 7,1-1 1,-1 1-1,0-1 0,0-1 0,0 1 1,0-1-1,-1 0 0,1 0 0,-1 0 0,-1-1 1,1 0-1,-1 0 0,0 0 0,0 0 1,-1-1-1,0 1 0,5-14 0,-8 19-40,0 1 0,0 0-1,0 0 1,0 0 0,0 0 0,0 0-1,0 0 1,1 0 0,-1-1 0,0 1-1,0 0 1,0 0 0,0 0-1,0 0 1,0 0 0,0-1 0,0 1-1,0 0 1,0 0 0,0 0-1,0 0 1,0 0 0,0-1 0,0 1-1,0 0 1,0 0 0,0 0-1,0 0 1,0 0 0,0-1 0,0 1-1,0 0 1,-1 0 0,1 0-1,0 0 1,0 0 0,0 0 0,0-1-1,0 1 1,0 0 0,0 0-1,0 0 1,-1 0 0,1 0 0,0 0-1,0 0 1,0 0 0,0 0 0,0 0-1,-1 0 1,1 0 0,0-1-1,0 1 1,0 0 0,0 0 0,0 0-1,-1 0 1,1 0 0,-11 8 34,-11 14-42,13-11 94,1 1 1,0 0-1,1 0 1,0 1 0,1-1-1,0 1 1,1 1-1,1-1 1,0 1 0,1 0-1,0 0 1,1 0-1,0 14 1,2-27-86,1 1-1,-1-1 0,1 0 1,-1 0-1,1 1 1,-1-1-1,1 0 1,-1 0-1,1 0 1,0 0-1,0 0 1,0 0-1,-1 0 1,1 0-1,0 0 1,0-1-1,0 1 1,1 0-1,-1 0 1,0-1-1,0 1 1,0-1-1,0 1 1,1-1-1,-1 0 1,0 1-1,0-1 0,1 0 1,-1 0-1,0 0 1,0 0-1,1 0 1,-1 0-1,2 0 1,5 0 27,-1-1 0,1 0 1,-1 0-1,0 0 0,10-4 1,-2-1-48,1-2 0,-1 0 1,0-1-1,0 0 0,-1-1 1,18-16-1,36-25-61,-68 50 81,1 1 0,-1 0 0,0-1 0,0 1 0,1 0 0,-1 0 0,0 0 0,1-1 0,-1 1 0,1 0 0,-1 0 0,0 0 0,1 0 0,-1 0 0,0-1 0,1 1 0,-1 0 0,1 0 0,-1 0 0,0 0 0,1 0 0,-1 0 0,1 0 0,-1 0 0,0 1 0,1-1 0,-1 0 0,1 0 0,-1 0 0,0 0 0,1 1 0,-1-1 0,0 0 0,1 1 0,1 15 340,-14 36 486,7-33-559,5-18-258,0 0 0,-1-1-1,1 1 1,0 0 0,0 0-1,0 0 1,0 0 0,0 0-1,0 0 1,0-1 0,0 1-1,0 0 1,1 0 0,-1 0-1,0 0 1,1-1 0,-1 1-1,0 0 1,1 0 0,-1 0-1,1-1 1,-1 1 0,1 0-1,-1-1 1,1 1 0,0 0-1,-1-1 1,1 1 0,0-1-1,-1 1 1,1-1 0,0 1-1,0-1 1,1 1 0,1-1 8,0 0 0,0 0 0,0 0 0,-1 0 0,1-1 0,0 1 0,0-1 0,0 0 0,0 1 0,4-4 0,10-4 7,0 0 0,21-16-1,-19 15-194,-10 14 147,-10 29 38,0-30-84,0-1 1,1 0-1,0 0 1,-1 1-1,1-1 1,0 0-1,0 1 1,1-1-1,-1 0 1,1 0-1,1 4 1,-2-7-130,0 0 1,1 0-1,-1 1 0,0-1 1,1 0-1,-1 0 1,1 0-1,-1 0 0,0 0 1,1 0-1,-1 0 1,1 0-1,-1 0 0,0 0 1,1 0-1,-1 0 1,1 0-1,-1 0 1,0 0-1,1 0 0,-1 0 1,0 0-1,1-1 1,-1 1-1,1 0 0,-1 0 1,0 0-1,0-1 1,1 1-1,0-1 0,7-13-6969</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32.261"/>
    </inkml:context>
    <inkml:brush xml:id="br0">
      <inkml:brushProperty name="width" value="0.025" units="cm"/>
      <inkml:brushProperty name="height" value="0.025" units="cm"/>
    </inkml:brush>
  </inkml:definitions>
  <inkml:trace contextRef="#ctx0" brushRef="#br0">0 190 6406,'0'0'1794,"10"0"-1212,304 0 3725,167-6-2630,323-38-1287,217 3 1558,-130 34-1462,-879 7-468,-1 0-1,0 0 1,0-1 0,1-1-1,-1 0 1,0 0 0,0-1-1,0 0 1,-1-1 0,1-1-1,-1 1 1,12-8 0,-21 11-30,-1 0 1,1 1-1,0-1 1,-1 0-1,1 0 1,-1 1-1,1-1 1,-1 0-1,1 0 1,-1 0-1,1 0 1,-1 0-1,0 0 1,1 0 0,-1 0-1,0 0 1,0 0-1,0 0 1,0 0-1,0 0 1,0 0-1,0 0 1,0 0-1,0 0 1,0 1-1,-1-1 1,1 0 0,-1-2-1,-8-15-6363,8 17 5235,-2-6-3611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40.312"/>
    </inkml:context>
    <inkml:brush xml:id="br0">
      <inkml:brushProperty name="width" value="0.025" units="cm"/>
      <inkml:brushProperty name="height" value="0.025" units="cm"/>
    </inkml:brush>
  </inkml:definitions>
  <inkml:trace contextRef="#ctx0" brushRef="#br0">417 49 7143,'-10'-1'2947,"-16"-3"-1777,1 2 1,-1 1 0,1 1 0,-1 1-1,-26 5 1,43-4-1053,0 0-1,0 0 1,0 1-1,1 0 1,-1 1-1,1 0 0,0 0 1,0 1-1,1 0 1,-1 0-1,1 1 1,0-1-1,1 2 1,-1-1-1,1 1 1,0 0-1,1 0 1,0 1-1,-5 9 1,-3 9-107,2 2 0,0-1 1,2 2-1,1-1 0,2 1 1,-5 45-1,5 3 45,5 99 1,2-143-54,2 0 0,1-1 1,2 1-1,15 51 0,-16-69-11,1 0-1,0 0 1,1-1-1,0 0 1,1 0-1,1-1 1,0 0-1,1-1 1,0 0-1,1 0 1,21 17 0,-26-24 16,-1-1 0,1-1 0,0 1 0,0-1 0,1 0 0,-1 0 0,1-1 0,-1 0 0,1 0 0,0 0 1,0-1-1,0 0 0,-1 0 0,1-1 0,8 0 0,-6-1 37,1-1-1,-1 0 1,0-1-1,0 1 1,-1-2-1,1 1 1,0-1-1,-1 0 1,0-1 0,8-6-1,6-7 118,0-1 1,-2 0-1,0-2 1,-1 0-1,-2-2 0,22-33 1,-1-4 222,-3-2 0,-3-1 0,29-78 1,-48 103-241,-1 0 0,-2-1 0,-1 0 0,-3-1 0,-1 0 0,-1 0 0,-3-44 0,-1 77-95,-1 0 0,0-1 0,0 1 0,0-1 1,-1 1-1,0 0 0,0 0 0,-1 0 0,0 0 0,-1 1 0,1-1 0,-1 1 0,0 0 0,-1 0 1,1 0-1,-1 0 0,0 1 0,-9-7 0,5 5-37,-1 2 0,1 0 0,-1 0 0,0 1 0,0 0 0,0 0 0,0 1 0,-1 1 0,0-1 0,1 2 0,-1 0 0,-12 0 0,-6 1-352,1 2-1,0 1 1,0 2-1,-30 8 1,12-3-1092,4-6-4308,30-6-518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42.327"/>
    </inkml:context>
    <inkml:brush xml:id="br0">
      <inkml:brushProperty name="width" value="0.025" units="cm"/>
      <inkml:brushProperty name="height" value="0.025" units="cm"/>
    </inkml:brush>
  </inkml:definitions>
  <inkml:trace contextRef="#ctx0" brushRef="#br0">420 129 5221,'0'-3'412,"0"-1"-1,0 1 1,0 0 0,0 0-1,-1 0 1,1 0 0,-1 0-1,0 0 1,0 0 0,0 0 0,0 0-1,0 0 1,-1 0 0,1 1-1,-1-1 1,0 0 0,-3-3-1,2 4-134,0 0-1,-1 0 1,1 0-1,-1 1 1,1-1-1,-1 1 1,1 0-1,-1 0 1,0 0-1,0 0 1,0 1-1,1-1 1,-1 1-1,-4 0 1,-1 0-212,0 1 0,-1 0 0,1 0 1,0 0-1,0 1 0,0 1 0,1-1 1,-1 1-1,0 1 0,1 0 1,0 0-1,-10 7 0,5-2 52,1 1-1,0 1 1,1-1-1,0 2 1,0-1-1,-14 24 1,7-7 119,2 0 1,2 1 0,0 1-1,2 1 1,1-1-1,-9 45 1,14-47-119,1 0 1,1 1-1,1-1 0,2 0 0,1 1 0,1-1 1,7 40-1,-6-60-108,-1 0-1,1 0 1,1 0-1,-1 0 1,1 0-1,0-1 1,1 1 0,0-1-1,0 0 1,1 0-1,0 0 1,0-1-1,0 0 1,1 0 0,0 0-1,0-1 1,1 0-1,-1 0 1,1 0-1,0-1 1,1 0 0,-1 0-1,0-1 1,1 0-1,0 0 1,0-1-1,0 0 1,0-1 0,14 2-1,-2-2 11,0-1 0,0-2 0,-1 1-1,1-2 1,-1-1 0,1 0 0,-1-2 0,0 0-1,-1-1 1,0-1 0,0 0 0,0-1-1,-1-2 1,-1 1 0,0-2 0,0 0 0,16-17-1,-15 13 188,-1-1 0,-1 0 0,0-1 0,-2-1 0,0 0 0,-1 0 0,-1-2-1,-1 1 1,0-1 0,-2-1 0,-1 0 0,0 0 0,-2 0 0,5-38-1,-8 37-63,-2 0 0,0 0-1,-2 0 1,0 0-1,-1 1 1,-2-1-1,0 1 1,-2 0 0,0 0-1,-15-30 1,18 43-166,-1 1 0,1 0 1,-2 0-1,1 0 1,-1 1-1,0 0 0,-1 0 1,1 0-1,-1 1 0,-1 0 1,1 1-1,-1-1 0,0 1 1,0 1-1,-1 0 0,1 0 1,-1 0-1,0 1 0,0 1 1,0-1-1,-1 1 1,1 1-1,0 0 0,-1 0 1,1 1-1,0 0 0,-19 3 1,20-2-201,0 1 1,0 0 0,0 1 0,0 0-1,1 0 1,-1 0 0,1 1 0,-1 0-1,-8 7 1,-53 51-5490,60-53 4198,-5 5-4385</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48.540"/>
    </inkml:context>
    <inkml:brush xml:id="br0">
      <inkml:brushProperty name="width" value="0.025" units="cm"/>
      <inkml:brushProperty name="height" value="0.025" units="cm"/>
    </inkml:brush>
  </inkml:definitions>
  <inkml:trace contextRef="#ctx0" brushRef="#br0">42 63 9641,'0'-9'801,"0"-44"2231,-7 87 253,-1 1-3303,-19 432 1475,28-154-3763,0-99-3486,-1-196 3294,-1-14-235</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48.885"/>
    </inkml:context>
    <inkml:brush xml:id="br0">
      <inkml:brushProperty name="width" value="0.025" units="cm"/>
      <inkml:brushProperty name="height" value="0.025" units="cm"/>
    </inkml:brush>
  </inkml:definitions>
  <inkml:trace contextRef="#ctx0" brushRef="#br0">41 78 9065,'0'0'4462,"-5"10"-3164,-2 8-1142,0 0 0,2 1 0,0 0 0,1 0 0,1 0 0,1 0-1,0 1 1,2-1 0,2 26 0,1 1 166,3-1-1,1 1 1,15 47-1,-21-88-215,1 0 1,0 1-1,0-1 0,0 0 0,1-1 1,4 9-1,-6-13-74,-1 1 0,1 0 1,0 0-1,0-1 0,-1 1 0,1-1 0,0 1 1,0 0-1,-1-1 0,1 0 0,0 1 1,0-1-1,0 1 0,0-1 0,0 0 0,0 0 1,0 0-1,0 1 0,0-1 0,0 0 0,0 0 1,0 0-1,-1 0 0,1-1 0,0 1 1,0 0-1,0 0 0,0 0 0,0-1 0,0 1 1,0-1-1,0 1 0,0 0 0,-1-1 0,1 0 1,0 1-1,0-1 0,-1 1 0,1-1 1,0 0-1,-1 0 0,1 1 0,-1-1 0,1 0 1,-1 0-1,1 0 0,0-1 0,16-24 495,-1-1-1,-1 0 1,-1-1 0,17-52-1,-6 19-420,72-150-1271,-63 141-4370,-16 31-2841</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49.373"/>
    </inkml:context>
    <inkml:brush xml:id="br0">
      <inkml:brushProperty name="width" value="0.025" units="cm"/>
      <inkml:brushProperty name="height" value="0.025" units="cm"/>
    </inkml:brush>
  </inkml:definitions>
  <inkml:trace contextRef="#ctx0" brushRef="#br0">0 1 17713,'0'0'384,"2"69"-192,-2-21 641,0 10-96,5 3-161,4-1-255,2-4-257,2-5-32,-1-9-96,4-7 0,-3-11 32,1-7-32,-5-9-1,0-6-479,-7-2-1122,-2-5-1889,0-16-1218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49.727"/>
    </inkml:context>
    <inkml:brush xml:id="br0">
      <inkml:brushProperty name="width" value="0.025" units="cm"/>
      <inkml:brushProperty name="height" value="0.025" units="cm"/>
    </inkml:brush>
  </inkml:definitions>
  <inkml:trace contextRef="#ctx0" brushRef="#br0">0 258 12107,'0'0'8424,"25"-64"-7174,9 37 95,9-2-224,5-4-512,1 1-289,-1 3-224,-5 6-64,-8 8-32,-6 10-673,-9 5-1152,-12 1-962,-4 13-1697,-4 4-1666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0.073"/>
    </inkml:context>
    <inkml:brush xml:id="br0">
      <inkml:brushProperty name="width" value="0.025" units="cm"/>
      <inkml:brushProperty name="height" value="0.025" units="cm"/>
    </inkml:brush>
  </inkml:definitions>
  <inkml:trace contextRef="#ctx0" brushRef="#br0">1 127 11275,'0'0'7815,"73"2"-6406,-34-19-384,4-2-832,-2-1-193,0 1-1282,-7 0-2017,-9 2-2562,-11 0-4325</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0.446"/>
    </inkml:context>
    <inkml:brush xml:id="br0">
      <inkml:brushProperty name="width" value="0.025" units="cm"/>
      <inkml:brushProperty name="height" value="0.025" units="cm"/>
    </inkml:brush>
  </inkml:definitions>
  <inkml:trace contextRef="#ctx0" brushRef="#br0">1 278 5125,'0'0'7490,"0"10"-4672,0-9-2788,0 12 646,0-1 0,1 1 1,0 0-1,1-1 0,6 23 0,-7-32-619,0 0-1,0 0 1,1 0 0,-1 0-1,1 0 1,0-1 0,-1 1 0,1-1-1,0 1 1,0-1 0,1 1-1,-1-1 1,1 0 0,-1 0-1,1 0 1,-1-1 0,1 1-1,0-1 1,0 1 0,0-1 0,0 0-1,0 0 1,0 0 0,0 0-1,0-1 1,0 1 0,1-1-1,-1 0 1,0 0 0,0 0 0,0 0-1,6-2 1,-3 1-22,1 0 0,-1-1 0,0 0 0,0-1 0,0 1 0,0-1 0,-1 0 0,1-1 0,-1 1 0,0-1-1,0 0 1,0 0 0,4-6 0,8-8 98,-1-2 1,15-23-1,9-11 1060,-40 53-1179,0 0 0,1 1-1,-1-1 1,1 1 0,-1-1 0,1 1 0,-1-1 0,1 0 0,-1 1 0,1 0-1,-1-1 1,1 1 0,0-1 0,-1 1 0,1 0 0,-1-1 0,1 1 0,0 0-1,-1 0 1,1 0 0,0-1 0,0 1 0,-1 0 0,1 0 0,0 0 0,-1 0-1,1 0 1,0 0 0,0 0 0,-1 1 0,1-1 0,0 0 0,-1 0-1,1 0 1,0 1 0,-1-1 0,1 0 0,0 1 0,-1-1 0,1 1 0,-1-1-1,1 1 1,-1-1 0,1 1 0,-1-1 0,1 1 0,-1-1 0,1 1 0,-1-1-1,0 1 1,1 0 0,-1 0 0,18 44 272,-13-30-223,-5-12-51,1-1 0,0 0 1,-1 0-1,1 0 1,0 0-1,0 0 1,1 0-1,-1 0 1,0-1-1,1 1 1,-1 0-1,1-1 0,-1 1 1,1-1-1,0 1 1,-1-1-1,1 0 1,0 1-1,0-1 1,0 0-1,0-1 1,3 2-1,-3-2 27,1-1 0,0 1 0,-1-1 0,1 0-1,-1 1 1,0-1 0,1 0 0,-1-1 0,0 1 0,0 0 0,1-1-1,-1 1 1,0-1 0,0 0 0,-1 1 0,1-1 0,0 0 0,2-3 0,40-52-1629,-41 52 530,0 0-1,-1-1 1,0 1 0,0 0 0,0-1 0,1-7-1,0-9-5099</inkml:trace>
  <inkml:trace contextRef="#ctx0" brushRef="#br0" timeOffset="1">428 1 13325,'0'0'5765,"30"53"-5509,-5-49-160,2 0-1473,3-3-2691,2-1-1665,-2 0 1409</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0.772"/>
    </inkml:context>
    <inkml:brush xml:id="br0">
      <inkml:brushProperty name="width" value="0.025" units="cm"/>
      <inkml:brushProperty name="height" value="0.025" units="cm"/>
    </inkml:brush>
  </inkml:definitions>
  <inkml:trace contextRef="#ctx0" brushRef="#br0">65 1 8264,'0'0'9769,"-9"11"-8861,9-11-908,-6 8 212,0 0 1,0 1-1,0-1 0,1 1 0,1 1 1,0-1-1,0 1 0,0-1 0,1 1 1,1 0-1,0 0 0,-2 16 1,4-24-187,0 0 0,0 0 1,0 1-1,0-1 1,1 0-1,-1 0 1,1 0-1,-1 0 1,1 0-1,0 0 1,-1 0-1,1 0 1,0 0-1,0 0 1,0 0-1,1-1 1,-1 1-1,0 0 1,1-1-1,2 3 1,-3-3-1,1-1 0,0 1 0,-1-1 1,1 1-1,0-1 0,0 0 0,-1 0 1,1 0-1,0 0 0,0 0 1,-1 0-1,1 0 0,0 0 0,0-1 1,-1 1-1,1-1 0,0 1 0,-1-1 1,1 0-1,-1 1 0,1-1 0,-1 0 1,1 0-1,-1 0 0,1 0 0,1-3 1,7-6 128,0-1 0,-1 0 0,0-1 1,-1 0-1,0 0 0,-1-1 1,-1 1-1,0-2 0,-1 1 0,0-1 1,3-14-1,-8 28-156,0 0-1,1 1 1,-1-1 0,0 0 0,0 0 0,0 1-1,1-1 1,-1 0 0,0 0 0,0 0 0,1 1-1,-1-1 1,0 0 0,0 0 0,1 0-1,-1 0 1,0 0 0,0 1 0,1-1 0,-1 0-1,0 0 1,1 0 0,-1 0 0,0 0 0,1 0-1,-1 0 1,0 0 0,1 0 0,-1 0-1,0 0 1,0 0 0,1-1 0,-1 1 0,0 0-1,1 0 1,-1 0 0,0 0 0,0 0 0,1-1-1,-1 1 1,0 0 0,0 0 0,1 0 0,-1-1-1,0 1 1,0 0 0,0 0 0,1-1-1,-1 1 1,0 0 0,0 0 0,0-1 0,0 1-1,0-1 1,11 37-169,-9-28 145,-2-6-112,0 0 0,1-1-1,-1 1 1,1 0 0,-1-1 0,1 1-1,0-1 1,0 1 0,0-1 0,0 1-1,0-1 1,0 0 0,0 1 0,0-1-1,0 0 1,1 0 0,-1 0-1,0 0 1,1 0 0,-1 0 0,1 0-1,-1-1 1,1 1 0,-1 0 0,1-1-1,0 1 1,-1-1 0,1 0 0,0 1-1,-1-1 1,1 0 0,0 0 0,0 0-1,-1 0 1,1-1 0,0 1-1,-1 0 1,1-1 0,2 0 0,0-1-445,1 0 1,-1-1 0,1 1 0,-1-1-1,0 0 1,0 0 0,0-1 0,0 1-1,-1-1 1,1 0 0,-1 0 0,4-6-1,11-17-3763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2.800"/>
    </inkml:context>
    <inkml:brush xml:id="br0">
      <inkml:brushProperty name="width" value="0.025" units="cm"/>
      <inkml:brushProperty name="height" value="0.025" units="cm"/>
    </inkml:brush>
  </inkml:definitions>
  <inkml:trace contextRef="#ctx0" brushRef="#br0">23 9 11307,'-1'-8'8997,"-2"12"-3793,-4 31-2573,-5 54-3251,12-5 1154,0-83-527,1 0 1,-1 0-1,0 0 0,1 0 0,-1 0 0,0-1 0,1 1 1,0 0-1,-1 0 0,1 0 0,-1-1 0,1 1 0,0 0 1,-1-1-1,1 1 0,0-1 0,0 1 0,0-1 0,-1 1 1,1-1-1,0 1 0,0-1 0,0 0 0,0 1 0,0-1 1,0 0-1,0 0 0,0 0 0,0 0 0,-1 0 0,1 0 1,0 0-1,0 0 0,0 0 0,0 0 0,0 0 0,0-1 1,2 0-1,38-13 429,-11-5-292,39-31 1,-13 8-77,-27 28 144,-28 14-200,0 0-1,-1 0 0,1 0 1,-1 0-1,1 0 0,0 0 1,-1 0-1,1 0 1,-1 0-1,1 0 0,0 0 1,-1 1-1,1-1 0,-1 0 1,1 0-1,0 1 1,-1-1-1,1 0 0,-1 1 1,1-1-1,-1 0 0,1 1 1,-1-1-1,0 1 1,1 0-1,1 3 55,-1 0 0,1 1 0,-1-1 1,-1 0-1,1 1 0,-1-1 0,1 1 0,-1-1 0,-1 5 0,6 43 359,-4-51-425,-1 1 0,0-1 0,1 0 0,-1 1 0,1-1 0,0 0 0,-1 0 0,1 0-1,0 0 1,0 1 0,0-1 0,0 0 0,0 0 0,0-1 0,0 1 0,0 0 0,0 0-1,0 0 1,0-1 0,0 1 0,1 0 0,-1-1 0,0 0 0,1 1 0,-1-1 0,0 1 0,1-1-1,-1 0 1,0 0 0,2 0 0,3-1-4,-1 1 1,0-2-1,0 1 1,0 0-1,0-1 1,0 0-1,0 0 0,0-1 1,-1 1-1,1-1 1,-1 0-1,1 0 0,-1-1 1,6-5-1,-5 3-198,1 2-1,1-1 0,-1 0 0,0 1 0,1 0 0,7-2 1,-13 5 109,-1 1 0,0 0 0,0 0 0,1 0 0,-1 0 1,0 0-1,0 0 0,1 0 0,-1 0 0,0 0 0,0 0 1,1 0-1,-1 0 0,0 0 0,0 0 0,1 1 0,-1-1 1,0 0-1,0 0 0,1 0 0,-1 0 0,0 0 0,0 0 1,0 1-1,1-1 0,-1 0 0,0 0 0,0 0 0,0 1 1,0-1-1,1 0 0,-1 0 0,0 0 0,0 1 0,0-1 1,0 0-1,0 0 0,0 1 0,0-1 0,0 0 0,0 0 1,0 1-1,0-1 0,0 0 0,0 0 0,0 1 0,0-1 1,0 0-1,0 0 0,0 1 0,0-1 0,0 0 1,0 0-1,0 1 0,0-1 0,0 0 0,-1 1 0,-6 15-5776,-5-9-750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1.162"/>
    </inkml:context>
    <inkml:brush xml:id="br0">
      <inkml:brushProperty name="width" value="0.025" units="cm"/>
      <inkml:brushProperty name="height" value="0.025" units="cm"/>
    </inkml:brush>
  </inkml:definitions>
  <inkml:trace contextRef="#ctx0" brushRef="#br0">0 22 12620,'0'0'9689,"7"9"-8904,-3-3-657,0 0 1,0 0-1,-1 0 0,0 0 1,0 1-1,-1-1 1,1 1-1,-1-1 0,-1 1 1,1 0-1,-1 0 1,-1 0-1,1 0 0,-1 0 1,0 0-1,-1 0 0,1 0 1,-1 0-1,-3 9 1,3-11-48,-3 9 185,0 0 1,1 0 0,-1 26-1,5-40-229,-1 1 0,1 0 0,-1-1 0,1 1 0,-1 0 0,1-1 0,0 1 0,-1-1 0,1 1 0,0-1 0,0 1 0,-1-1 0,1 1 0,0-1 0,0 0 0,0 1 0,0-1 0,0 0 0,-1 0 0,1 0 0,0 0 0,0 1 0,0-1 0,0 0 0,0-1 0,0 1 0,-1 0 0,1 0 0,0 0 0,0 0 0,0-1 0,0 1 0,1-1 0,33-9 878,58-36-580,-83 40-1185,0 0 0,-1-1 1,16-14-1,-14 1-4351,-11 20 4906,0-1 0,0 1-1,0-1 1,0 1-1,0-1 1,0 1-1,0-1 1,0 1 0,0-1-1,0 1 1,-1-1-1,1 1 1,0-1 0,0 1-1,-1 0 1,1-1-1,0 1 1,-1-1-1,1 1 1,0 0 0,-1-1-1,1 1 1,-1 0-1,1-1 1,0 1-1,-1 0 1,1 0 0,-2-1-1,-16-4-8267</inkml:trace>
  <inkml:trace contextRef="#ctx0" brushRef="#br0" timeOffset="1">48 129 5701,'0'0'8617,"-48"0"-3429,50 0-3842,16-3-353,5-7 96,11-1-160,0-3-481,5 2-384,-5-1-32,0 0-801,-7-1-1665,-9-3-2370,-2-4-2083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1.754"/>
    </inkml:context>
    <inkml:brush xml:id="br0">
      <inkml:brushProperty name="width" value="0.025" units="cm"/>
      <inkml:brushProperty name="height" value="0.025" units="cm"/>
    </inkml:brush>
  </inkml:definitions>
  <inkml:trace contextRef="#ctx0" brushRef="#br0">1 1 17489,'0'0'2562,"3"9"-1094,9 15-423,0-1 0,16 22 0,-12-21-769,-2 0 0,0 1 0,13 35 0,-6 23-112,-16-60 128,1 1 1,16 42-1,-9-50-130,-2-21 217,-9 3-330,0-1 0,-1 1 0,1-1 0,-1 0-1,0 0 1,0 1 0,0-1 0,0 0-1,-1 0 1,1-4 0,2-75 23,-3 58-572,1 1 1,0-1-1,9-36 0,1 40 132,-11 20 354,0 0 1,1 0-1,-1-1 1,1 1-1,-1 0 1,1 0-1,0 0 1,-1 0-1,1 0 1,-1 0 0,1 0-1,-1 0 1,1 0-1,-1 0 1,1 0-1,-1 0 1,1 0-1,-1 0 1,1 1-1,-1-1 1,1 0-1,-1 0 1,1 0-1,0 1 1,1 1 8,0 0 0,0 0 0,0 0 0,-1 0 0,1 0 0,-1 0 1,1 0-1,-1 0 0,0 1 0,1-1 0,-1 0 0,1 6 0,5 34 161,5 15-189,-12-56 63,0 0 0,1-1 1,-1 1-1,0-1 0,0 1 0,1-1 0,-1 1 1,1-1-1,-1 1 0,0-1 0,1 1 0,-1-1 0,1 0 1,-1 1-1,1-1 0,-1 1 0,1-1 0,0 0 1,-1 0-1,1 1 0,-1-1 0,1 0 0,0 0 1,-1 0-1,1 0 0,-1 0 0,1 0 0,0 0 1,-1 0-1,1 0 0,0 0 0,-1 0 0,1 0 1,-1 0-1,1 0 0,0 0 0,-1-1 0,1 1 1,-1 0-1,1 0 0,-1-1 0,1 1 0,-1-1 1,1 1-1,-1 0 0,1-1 0,-1 1 0,1-1 0,-1 1 1,0-1-1,1 0 0,22-27 754,-14 13-857,-1 0 0,-1-1 0,-1 0 0,0 0 0,-1-1 0,0 1 0,-2-1 1,3-22-1,-6 38-24,1 35-201,-1-32 311,0 0 0,0 0 0,0 0 1,0 0-1,1 0 0,-1 0 1,1 0-1,0 0 0,-1-1 1,1 1-1,0 0 0,0 0 1,0-1-1,0 1 0,0 0 1,1-1-1,-1 1 0,0-1 1,1 0-1,-1 1 0,1-1 1,-1 0-1,1 0 0,0 0 1,-1 0-1,1 0 0,0 0 0,0-1 1,0 1-1,0-1 0,0 1 1,0-1-1,-1 0 0,1 1 1,0-1-1,0 0 0,0 0 1,0-1-1,3 1 0,-1-1 29,1-1 0,-1 1 0,0-1 0,0 0-1,0 0 1,-1 0 0,1 0 0,0-1 0,-1 1 0,1-1-1,-1 0 1,0 0 0,0 0 0,0-1 0,-1 1 0,5-8-1,28-68 226,-36 86-313,0-1 0,1 1 0,-1 0 1,1 0-1,0-1 0,2 13 0,0 6 95,-2-18-78,0 2 98,0 1 0,1 0 0,0 0 0,2 10 0,-2-18-111,-1 0 1,1 0-1,-1 0 1,1 0-1,0 0 1,0-1-1,0 1 1,0 0-1,0 0 1,0-1-1,0 1 1,1 0-1,-1-1 1,1 0-1,-1 1 1,1-1-1,-1 0 1,1 0-1,0 0 1,0 0-1,-1 0 1,1 0-1,0 0 1,0 0-1,4 0 1,-5-1-82,-1 0 0,1 0 1,-1 0-1,1 0 0,0-1 1,-1 1-1,1 0 0,-1 0 1,1-1-1,-1 1 0,1 0 0,-1-1 1,1 1-1,-1 0 0,1-1 1,-1 1-1,1-1 0,-1 1 1,0-1-1,1 1 0,-1-1 1,0 1-1,1-1 0,-1 1 1,0-1-1,0 0 0,1 1 1,-1-1-1,0 1 0,0-1 1,0 0-1,0 1 0,0-1 1,0 1-1,0-2 0,1-27-3574,-1 24 2484,-1-28-4787,-7-8-1879</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2.166"/>
    </inkml:context>
    <inkml:brush xml:id="br0">
      <inkml:brushProperty name="width" value="0.025" units="cm"/>
      <inkml:brushProperty name="height" value="0.025" units="cm"/>
    </inkml:brush>
  </inkml:definitions>
  <inkml:trace contextRef="#ctx0" brushRef="#br0">1 1 14221,'0'0'4084,"7"8"-3811,0-1-322,0 0 0,0-1 0,1 0 0,13 9 1,-16-12-319,1 0 1,0 0-1,-1-1 0,1 0 1,0 0-1,0 0 1,0-1-1,1 0 1,-1 0-1,9 0 1,-5-1 918,-4 0 1926,-8 2 757,-10 10 65,4 4-4570,7-15 1225,1 1 0,-1-1-1,1 0 1,-1 1-1,1-1 1,-1 1-1,1-1 1,0 1 0,-1-1-1,1 0 1,0 1-1,0-1 1,0 1 0,0-1-1,1 1 1,-1-1-1,0 1 1,1-1-1,-1 1 1,1-1 0,-1 0-1,1 1 1,-1-1-1,1 0 1,0 1 0,0-1-1,0 0 1,0 0-1,0 0 1,0 0-1,0 0 1,0 0 0,0 0-1,0 0 1,2 1-1,4 0-243,0 0-1,0 0 1,0-1-1,0 0 0,0 0 1,12-1-1,-13 0 241,0 0 0,0 0 0,0 1-1,0-1 1,0 2 0,-1-1 0,1 0-1,11 5 1,-16-4 173,0-1 0,0 0-1,0 0 1,0 0 0,0 1-1,0-1 1,0 0 0,-1 1-1,1-1 1,0 1 0,-1-1-1,1 1 1,-1-1 0,0 1-1,1 0 1,-1-1 0,0 1-1,0-1 1,0 1 0,0 0 0,0-1-1,0 1 1,-1-1 0,1 1-1,0 0 1,-1-1 0,1 1-1,-1-1 1,0 1 0,1-1-1,-1 0 1,0 1 0,0-1-1,0 0 1,0 1 0,0-1-1,-2 2 1,0 1 40,0-1-1,0 1 1,0-1-1,-1 1 1,1-1-1,-1 0 1,0 0-1,0 0 1,0-1-1,0 1 1,-8 2-1,11-5-325,1 0-1,-1 1 0,1-1 0,-1 0 0,1 0 0,-1 0 0,0 0 0,1 0 0,-1 0 0,1 0 0,-1 0 0,1 0 0,-1 0 0,0-1 0,1 1 0,-1 0 0,1 0 0,-1 0 1,1-1-1,-1 1 0,1 0 0,-1-1 0,1 1 0,-1 0 0,1-1 0,0 1 0,-1-1 0,1 1 0,0 0 0,-1-1 0,1 1 0,0-1 0,-1 1 0,1-1 0,0 1 1,0-1-1,0 0 0,-1 1 0,1-1 0,0 1 0,0-1 0,0 1 0,0-2 0,-2-15-5843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2.525"/>
    </inkml:context>
    <inkml:brush xml:id="br0">
      <inkml:brushProperty name="width" value="0.025" units="cm"/>
      <inkml:brushProperty name="height" value="0.025" units="cm"/>
    </inkml:brush>
  </inkml:definitions>
  <inkml:trace contextRef="#ctx0" brushRef="#br0">13 78 6951,'8'-3'4756,"9"-3"-3183,-3 3-196,0-1 1,-1-1 0,0 0-1,0 0 1,0-2-1,-1 0 1,12-8-1,-23 15-1368,-1 0-1,0-1 0,1 1 1,-1 0-1,0 0 0,0 0 1,0-1-1,1 1 0,-1 0 0,0 0 1,0 0-1,0-1 0,1 1 1,-1 0-1,0 0 0,0-1 1,0 1-1,0 0 0,0-1 1,0 1-1,1 0 0,-1 0 1,0-1-1,0 1 0,0 0 0,0-1 1,0 1-1,0 0 0,0-1 1,0 1-1,0 0 0,-1-1 1,1 1-1,0 0 0,0 0 1,0-1-1,0 1 0,0 0 1,0 0-1,-1-1 0,1 1 1,0 0-1,0 0 0,0-1 0,-1 1 1,1 0-1,0 0 0,-1-1 1,-20-4 720,-27 6 280,43 0-1003,0 1 0,1-1-1,-1 1 1,0 0-1,1 0 1,-1 0-1,1 1 1,-1 0 0,1 0-1,0 0 1,0 0-1,1 0 1,-1 1-1,1 0 1,-1-1 0,-2 6-1,5-7-14,0-1 1,0 1-1,-1 0 0,1-1 0,0 1 0,1 0 1,-1 0-1,0 0 0,1 0 0,-1 0 0,1 0 1,-1 0-1,1 0 0,0 0 0,0 0 1,0 0-1,0 0 0,0 0 0,0 0 0,1 0 1,-1 0-1,1 0 0,-1 0 0,1 0 1,0 0-1,0 0 0,0 0 0,0-1 0,0 1 1,0 0-1,0-1 0,0 1 0,1-1 0,-1 1 1,1-1-1,-1 1 0,1-1 0,0 0 1,-1 0-1,1 0 0,0 0 0,2 1 0,3 1-742,1 0-1,0-1 1,-1 1-1,1-2 1,0 1-1,0-1 1,0 0-1,9 0 1,32-1-9072</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2.980"/>
    </inkml:context>
    <inkml:brush xml:id="br0">
      <inkml:brushProperty name="width" value="0.025" units="cm"/>
      <inkml:brushProperty name="height" value="0.025" units="cm"/>
    </inkml:brush>
  </inkml:definitions>
  <inkml:trace contextRef="#ctx0" brushRef="#br0">17 218 3844,'-6'-68'32,"-1"-6"224,3-1-1890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3.326"/>
    </inkml:context>
    <inkml:brush xml:id="br0">
      <inkml:brushProperty name="width" value="0.025" units="cm"/>
      <inkml:brushProperty name="height" value="0.025" units="cm"/>
    </inkml:brush>
  </inkml:definitions>
  <inkml:trace contextRef="#ctx0" brushRef="#br0">6 107 8168,'0'-12'2146,"-4"-64"3023,3 57 1006,32 402-3944,-9-179-1585,-9-20-477,-4-43-82,44 236-1,-52-376-108,-1 2-144,1 1-1,-1-1 1,1 1 0,1-1 0,-1 1-1,0-1 1,1 0 0,-1 0 0,1 0-1,0 0 1,0 0 0,3 3-1,-10-50-10589,-9 10 3463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3.671"/>
    </inkml:context>
    <inkml:brush xml:id="br0">
      <inkml:brushProperty name="width" value="0.025" units="cm"/>
      <inkml:brushProperty name="height" value="0.025" units="cm"/>
    </inkml:brush>
  </inkml:definitions>
  <inkml:trace contextRef="#ctx0" brushRef="#br0">9 263 8008,'0'0'5263,"-2"9"-3122,0 8-1565,0-1 0,0 1 0,2-1 0,0 1 0,1-1 0,1 1 0,0-1 0,1 0 0,9 27 0,9 20-3,-9-23-298,2-1-1,2 0 1,22 39-1,-37-76-233,0 0 1,0 0-1,0 0 1,1 0-1,-1 0 1,1 0-1,-1 0 1,1-1-1,0 1 1,-1 0-1,1-1 1,0 0-1,0 1 1,0-1-1,0 0 1,0 0-1,1 0 1,-1 0-1,0 0 1,0-1-1,1 1 1,-1-1-1,5 1 1,-4-2 70,0 1 1,0-1 0,0 0-1,0-1 1,0 1-1,-1 0 1,1-1-1,0 0 1,-1 1-1,1-1 1,-1 0-1,1-1 1,-1 1-1,0 0 1,0 0-1,0-1 1,3-5-1,20-30 418,-1-2-1,-2-1 1,18-50-1,42-139-508,-37 100-830,-6 15-5725,-27 82-577</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5.497"/>
    </inkml:context>
    <inkml:brush xml:id="br0">
      <inkml:brushProperty name="width" value="0.025" units="cm"/>
      <inkml:brushProperty name="height" value="0.025" units="cm"/>
    </inkml:brush>
  </inkml:definitions>
  <inkml:trace contextRef="#ctx0" brushRef="#br0">196 120 4965,'1'-9'5242,"0"2"-4970,0-4 913,1 0 0,-2 0 0,1 0-1,-2-15 1,1 24-1073,0 1-1,0 0 0,0-1 1,-1 1-1,1 0 1,0-1-1,0 1 0,-1 0 1,1 0-1,-1-1 1,1 1-1,-1 0 0,1 0 1,-1 0-1,0 0 1,0-1-1,0 1 0,1 0 1,-1 0-1,0 1 0,0-1 1,0 0-1,0 0 1,-1 0-1,1 1 0,0-1 1,0 0-1,0 1 1,-1-1-1,1 1 0,0 0 1,0-1-1,-1 1 1,1 0-1,0 0 0,-1 0 1,1 0-1,0 0 0,-1 0 1,1 0-1,0 0 1,-1 0-1,1 1 0,0-1 1,-1 0-1,1 1 1,0-1-1,0 1 0,-2 1 1,-2 1-64,0 0 0,0 0 0,1 0-1,-1 1 1,1 0 0,0 0 0,0 0 0,1 0 0,-1 1 0,1-1 0,0 1 0,-3 5 0,-29 67 159,33-72-188,-12 30 159,3 0 0,0 1 0,-4 37 1,11-51-118,1 0 0,2 0 1,0 0-1,1 1 0,1-1 1,6 30-1,-7-49-64,1 0 0,-1 1 0,1-1 0,0 0 0,0 0-1,0 0 1,1 1 0,-1-1 0,1 0 0,-1-1 0,1 1 0,0 0 0,0 0 0,1-1 0,-1 1 0,0-1-1,1 0 1,0 0 0,-1 0 0,1 0 0,0 0 0,0 0 0,0-1 0,0 1 0,0-1 0,0 0-1,1 0 1,-1 0 0,0-1 0,0 1 0,1-1 0,-1 0 0,1 1 0,-1-1 0,6-1 0,-1-1-76,0 0 1,0 0 0,0 0 0,0-1 0,-1 0-1,1 0 1,-1-1 0,0 0 0,0-1-1,0 1 1,-1-1 0,1-1 0,8-9 0,-4 2-89,0 0 1,-1-1-1,0-1 1,12-25 0,-2-16-1638,-19 49 884,1-1 1,-2 0 0,1 0-1,-1 0 1,0-8 0,-3-3-3758</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6.374"/>
    </inkml:context>
    <inkml:brush xml:id="br0">
      <inkml:brushProperty name="width" value="0.025" units="cm"/>
      <inkml:brushProperty name="height" value="0.025" units="cm"/>
    </inkml:brush>
  </inkml:definitions>
  <inkml:trace contextRef="#ctx0" brushRef="#br0">89 211 8040,'0'0'6315,"1"-9"-3699,0 4-2284,5-39 2269,-3 9 1988,-3 35-4530,0 0 1,0-1 0,0 1-1,0 0 1,0 0 0,0-1-1,0 1 1,0 0 0,0 0-1,0-1 1,0 1 0,0 0 0,-1 0-1,1-1 1,0 1 0,0 0-1,0 0 1,0-1 0,0 1-1,0 0 1,-1 0 0,1 0 0,0-1-1,0 1 1,0 0 0,-1 0-1,1 0 1,0 0 0,0-1-1,0 1 1,-1 0 0,1 0-1,0 0 1,0 0 0,-1 0 0,1 0-1,0 0 1,0 0 0,-1 0-1,1 0 1,0 0 0,0 0-1,-1 0 1,-14 6 585,-10 16-713,18-11 58,0 2 1,0-1 0,2 1 0,-1 0 0,2 0-1,-1 0 1,2 1 0,-4 21 0,7-29 6,-1-1-1,1 0 1,0 0 0,0 1 0,1-1-1,-1 0 1,1 0 0,0 0 0,1 0-1,-1 0 1,4 8 0,-3-11-1,-1 1 1,1-1-1,0 0 1,0 1-1,0-1 1,0 0-1,0 0 1,0-1-1,1 1 0,-1 0 1,1-1-1,-1 1 1,1-1-1,-1 0 1,1 0-1,0 0 1,0 0-1,-1 0 1,1-1-1,0 1 1,0-1-1,3 0 1,-3 0 10,-1 1 0,1-1 0,-1-1 0,1 1 0,-1 0 0,1-1 0,-1 1 0,1-1 0,-1 1 0,0-1 0,1 0 1,-1 0-1,0-1 0,0 1 0,1 0 0,-1-1 0,0 1 0,-1-1 0,3-1 0,-1-1 4,0 0-1,0 0 0,-1 0 1,1 0-1,-1 0 1,0 0-1,0-1 1,-1 1-1,2-8 0,1-9 106,-1 1-1,-1-1 1,-2-35-1,0 42 26,0 10-111,0 0-1,0 0 0,-1 0 1,1 0-1,-1 0 0,0 1 0,-1-1 1,-2-7-1,3 10-29,1-1 0,-1 1 0,0 0 0,0 0 0,1 0 0,-1 0-1,0 0 1,0 0 0,0 0 0,0 0 0,0 1 0,0-1 0,-1 0 0,1 0 0,0 1 0,0-1 0,0 1 0,-1-1 0,1 1 0,0 0 0,-1-1 0,1 1 0,0 0-1,-1 0 1,1 0 0,0 0 0,-1 0 0,1 0 0,0 0 0,-2 1 0,1 0-12,1 1 1,-1-1-1,0 0 0,1 1 1,0-1-1,-1 1 0,1-1 1,0 1-1,0 0 0,0 0 1,0-1-1,-1 5 0,-1 5-43,13-14-112,-4-2 172,0-1 0,-1 0-1,0 0 1,-1 0-1,8-12 1,-9 11-2,2 1 0,-1-1 0,1 1 0,0 0 0,0 0-1,8-6 1,-9 11-14,0-1-1,0 1 1,0 0-1,0 0 1,1 1-1,-1 0 1,0-1-1,0 1 1,1 1-1,-1-1 1,0 1-1,0-1 1,0 1-1,1 0 0,-1 1 1,0-1-1,0 1 1,-1 0-1,1-1 1,0 2-1,0-1 1,-1 0-1,0 1 1,6 5-1,-6-3-3,1 1 1,-1 0-1,-1 0 0,1 1 1,-1-1-1,0 0 0,-1 1 1,1 0-1,0 13 0,0 67 55,-3-60-29,-1-3 250,-2-50 378,-3-17-413,-10-16-143,-43-100 0,69 162-821,0-1 0,0 0-1,1-1 1,-1 0 0,1 0 0,10-1-1,-11 0 0,9 0-1746,0 0 0,-1-1 0,1-1 0,17-4 0,-7-2-3019</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6.830"/>
    </inkml:context>
    <inkml:brush xml:id="br0">
      <inkml:brushProperty name="width" value="0.025" units="cm"/>
      <inkml:brushProperty name="height" value="0.025" units="cm"/>
    </inkml:brush>
  </inkml:definitions>
  <inkml:trace contextRef="#ctx0" brushRef="#br0">75 107 9001,'0'0'12123,"-7"0"-10724,4 0-1336,1 1 1,-1-1 0,1 0-1,-1 1 1,1-1-1,0 1 1,-1 0 0,1-1-1,0 1 1,0 1-1,0-1 1,-1 0 0,1 0-1,0 1 1,1-1 0,-1 1-1,0-1 1,-2 3-1,1 1 31,1-1-1,-1 1 0,1 0 0,0-1 0,0 1 1,0 0-1,1 0 0,0 1 0,-1 7 0,0-7 21,1 1-1,1-1 1,-1 0-1,1 1 1,1-1-1,-1 1 1,1-1-1,2 10 1,-3-15-98,0 0 1,1-1-1,-1 1 0,0 0 1,1 0-1,-1 0 1,1 0-1,0 0 0,-1-1 1,1 1-1,-1 0 1,1-1-1,0 1 0,0 0 1,-1-1-1,1 1 1,0-1-1,0 1 0,0-1 1,0 1-1,0-1 1,0 0-1,1 1 0,1-1 24,-1 0 0,0 0 0,1-1 0,-1 1 0,1-1-1,-1 0 1,0 1 0,0-1 0,1 0 0,-1 0 0,0 0-1,0-1 1,0 1 0,3-3 0,8-7 62,-1-1-1,1 0 1,-2-1 0,0 0-1,0-1 1,11-21 0,28-34 88,-50 68-190,0 1 0,1-1 0,-1 1-1,0-1 1,1 1 0,-1-1 0,0 1 0,1 0-1,-1-1 1,1 1 0,-1 0 0,0-1 0,1 1 0,-1 0-1,1-1 1,-1 1 0,1 0 0,0 0 0,-1 0-1,1-1 1,-1 1 0,1 0 0,-1 0 0,1 0 0,-1 0-1,1 0 1,0 0 0,-1 0 0,1 0 0,-1 0-1,1 0 1,-1 0 0,1 1 0,-1-1 0,1 0 0,0 0-1,-1 1 1,1-1 0,-1 0 0,1 0 0,-1 1-1,0-1 1,1 1 0,-1-1 0,1 0 0,-1 1 0,0-1-1,1 1 1,-1-1 0,0 1 0,1-1 0,-1 1-1,0-1 1,0 1 0,0-1 0,1 1 0,-1-1 0,0 1-1,0 0 1,0-1 0,0 1 0,0-1 0,0 1-1,0 0 1,7 51-17,-5-38 14,-2-14 3,0 1-1,0-1 1,0 1 0,0-1-1,0 1 1,0-1-1,0 1 1,0-1 0,0 0-1,0 1 1,0-1 0,1 1-1,-1-1 1,0 1 0,0-1-1,0 0 1,1 1-1,-1-1 1,0 0 0,1 1-1,-1-1 1,0 0 0,1 1-1,-1-1 1,0 0-1,1 1 1,-1-1 0,1 0-1,-1 0 1,1 0 0,-1 0-1,0 1 1,1-1-1,-1 0 1,1 0 0,-1 0-1,1 0 1,17-14-44,20-42-148,-25 36 42,-9 14-5,30-35-675,-32 39 704,0 0 0,0 0 0,0 1 0,0-1 0,1 0 0,-1 1 0,1-1 0,-1 1 0,1 0 0,0 0 0,0 0 0,-1 0 0,1 0 0,0 0 1,4 1-2,-6 0 112,-1 0-1,1 0 0,0 0 0,0 1 0,0-1 0,0 1 1,0-1-1,-1 0 0,1 1 0,0-1 0,0 1 0,-1 0 1,1-1-1,0 1 0,-1 0 0,1-1 0,-1 1 0,1 0 0,0 0 1,-1-1-1,0 1 0,1 0 0,-1 0 0,0 0 0,1 0 1,-1 0-1,0-1 0,0 1 0,0 0 0,1 2 0,2 40-707,-1-10-1175,-2-33 1759,0 1-1,1-1 0,-1 0 0,0 1 1,0-1-1,0 1 0,1-1 1,-1 0-1,0 1 0,0-1 0,1 0 1,-1 0-1,0 1 0,1-1 1,-1 0-1,0 0 0,1 1 0,-1-1 1,0 0-1,1 0 0,-1 0 1,1 0-1,-1 1 0,0-1 0,1 0 1,-1 0-1,1 0 0,-1 0 1,0 0-1,1 0 0,-1 0 0,1 0 1,-1 0-1,1 0 0,-1 0 1,0-1-1,1 1 0,-1 0 0,0 0 1,1 0-1,-1 0 0,1-1 1,0 1-1,14-13-5692,-1-5-2742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3.181"/>
    </inkml:context>
    <inkml:brush xml:id="br0">
      <inkml:brushProperty name="width" value="0.025" units="cm"/>
      <inkml:brushProperty name="height" value="0.025" units="cm"/>
    </inkml:brush>
  </inkml:definitions>
  <inkml:trace contextRef="#ctx0" brushRef="#br0">4 48 16976,'0'0'7335,"-4"-46"-7143,15 45-320,7 1-416,1 0-1891,5 0-3875</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7.158"/>
    </inkml:context>
    <inkml:brush xml:id="br0">
      <inkml:brushProperty name="width" value="0.025" units="cm"/>
      <inkml:brushProperty name="height" value="0.025" units="cm"/>
    </inkml:brush>
  </inkml:definitions>
  <inkml:trace contextRef="#ctx0" brushRef="#br0">85 84 8168,'0'0'15251,"-8"5"-14530,3-1-641,0 0 0,0 0 0,0 1-1,0 0 1,1 0 0,0 0 0,0 0 0,0 1-1,1 0 1,-1-1 0,1 1 0,1 0 0,-1 1-1,1-1 1,0 0 0,1 1 0,-1-1 0,1 1 0,0 12-1,0-15-47,1 1-1,0 0 1,0 0-1,0-1 0,1 1 1,-1 0-1,1-1 1,0 1-1,1 0 0,1 5 1,-2-9-16,0 0 0,0 1 0,0-1 0,0 0 0,0 0 0,0 0 0,0 0 0,0 0 0,1-1 0,-1 1 0,0 0 0,0 0 0,1-1 1,-1 1-1,1-1 0,-1 1 0,0-1 0,1 0 0,-1 1 0,1-1 0,-1 0 0,1 0 0,-1 0 0,1 0 0,-1 0 0,1-1 0,-1 1 0,0 0 0,1-1 0,-1 1 0,1-1 1,-1 1-1,0-1 0,1 0 0,-1 1 0,0-1 0,0 0 0,2-1 0,3-2 119,0 0 1,-1-1-1,0 1 1,0-1-1,0 0 0,0-1 1,-1 1-1,0-1 1,0 0-1,0 0 1,-1 0-1,0 0 0,0-1 1,0 1-1,2-14 1,-1 6 89,0-1 0,-2 0 0,0 0 0,0 0 0,-2 0 0,-1-23 0,1 36-230,0 0 0,-1 0-1,1 0 1,-1-1 0,1 1 0,-1 0-1,0 0 1,0 0 0,0 0 0,0 0-1,0 0 1,0 0 0,0 0 0,-1 1-1,1-1 1,-1 0 0,0 1 0,1-1-1,-1 1 1,0 0 0,0-1 0,0 1-1,0 0 1,0 0 0,0 0 0,0 1-1,0-1 1,0 0 0,0 1 0,0-1-1,-1 1 1,1 0 0,0 0 0,0-1-1,0 2 1,-1-1 0,1 0 0,0 0-1,0 1 1,-1-1 0,-1 2 0,0-1-122,-1 0 1,1 0 0,-1 0 0,1 1 0,0 0 0,0 0-1,0 0 1,0 1 0,0-1 0,0 1 0,1 0 0,-1 0-1,1 0 1,0 0 0,0 1 0,0 0 0,0-1 0,0 1-1,-3 8 1,-1 31-3696,9-14-2632,4-12-1655</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8.492"/>
    </inkml:context>
    <inkml:brush xml:id="br0">
      <inkml:brushProperty name="width" value="0.025" units="cm"/>
      <inkml:brushProperty name="height" value="0.025" units="cm"/>
    </inkml:brush>
  </inkml:definitions>
  <inkml:trace contextRef="#ctx0" brushRef="#br0">25 18 6662,'0'-1'487,"0"0"-1,0 0 0,-1 0 0,1 0 0,0 0 1,-1 0-1,1 0 0,-1 1 0,1-1 1,-1 0-1,0 0 0,1 0 0,-1 1 0,0-1 1,1 0-1,-1 1 0,0-1 0,0 1 1,0-1-1,0 1 0,1-1 0,-1 1 1,-1-1-1,-8 3 3232,10 14-2765,11 14-449,1-1-1,2 0 1,0 0-1,2-2 1,31 41 0,-18-38-1360,-2-22-3200,-13-7-1330</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9.416"/>
    </inkml:context>
    <inkml:brush xml:id="br0">
      <inkml:brushProperty name="width" value="0.025" units="cm"/>
      <inkml:brushProperty name="height" value="0.025" units="cm"/>
    </inkml:brush>
  </inkml:definitions>
  <inkml:trace contextRef="#ctx0" brushRef="#br0">1 136 4965,'0'0'16559,"8"11"-15923,26 42-375,30 62 1,-59-105-241,12 21-26,-16-30 14,-1 0 0,1 0-1,0 1 1,0-1 0,0 0 0,0 0 0,0 0-1,0-1 1,0 1 0,0 0 0,0 0 0,0 0-1,0-1 1,0 1 0,1-1 0,-1 1 0,0-1-1,1 1 1,1 0 0,-2-2 61,-1 1 1,1-1-1,0 1 0,0-1 1,0 0-1,0 1 0,-1-1 0,1 0 1,0 1-1,-1-1 0,1 0 1,0 0-1,-1 0 0,1 1 1,-1-1-1,0 0 0,1 0 0,-1 0 1,1 0-1,-1 0 0,0-2 1,8-28 893,-6 23-726,9-47 280,-3-2 0,-2 1 0,-2-91 0,7 187-10229,-8-12 3257</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8:59.912"/>
    </inkml:context>
    <inkml:brush xml:id="br0">
      <inkml:brushProperty name="width" value="0.025" units="cm"/>
      <inkml:brushProperty name="height" value="0.025" units="cm"/>
    </inkml:brush>
  </inkml:definitions>
  <inkml:trace contextRef="#ctx0" brushRef="#br0">1 279 11659,'0'0'5109,"11"-4"-2573,67-18 647,-69 20-3049,-1 1 1,1 0-1,-1 1 0,1 0 1,-1 0-1,1 1 0,-1 0 1,1 0-1,9 3 1,-17-3-101,-1-1 0,1 0 1,-1 0-1,1 0 0,-1 0 1,1 0-1,-1 0 0,1 0 1,-1 0-1,1 0 0,-1 0 1,1-1-1,-1 1 1,1 0-1,-1 0 0,1 0 1,-1-1-1,1 1 0,-1 0 1,1 0-1,-1-1 0,0 1 1,1 0-1,-1-1 1,1 1-1,-1-1 0,0 1 1,1 0-1,-1-1 0,0 1 1,0-1-1,1 1 0,-1-1 1,0 1-1,0-1 0,0 1 1,1-2-1,4-32 912,-8-34-261,1 56-602,0 1 0,0 0 0,-1 0 0,-1 0 0,0 0 0,-6-11 1,12 51-266,-1-26 178,0 0 1,1 0-1,-1 1 0,1-1 0,0 0 1,0 0-1,0-1 0,1 1 1,-1 0-1,1-1 0,-1 1 0,1-1 1,0 0-1,0 0 0,0 0 1,0 0-1,0-1 0,0 1 0,1-1 1,-1 0-1,0 0 0,1 0 1,5 1-1,-6-2 23,0 0 0,0-1 0,0 1 1,0 0-1,-1-1 0,1 0 0,0 0 0,0 0 0,-1 0 1,1 0-1,-1 0 0,1-1 0,-1 1 0,1-1 0,-1 0 1,0 0-1,0 0 0,0 0 0,0 0 0,0 0 0,0 0 0,-1-1 1,1 1-1,-1-1 0,1 1 0,-1-1 0,0 0 0,0 1 1,1-5-1,1-6 123,0 0 0,-1 0 0,-1 0 0,1-21 0,-1 55-162,1-1 1,0 1 0,2-1-1,0 0 1,2 0 0,0 0-1,14 29 1,-20-50 1,0 1-1,0 0 1,0-1-1,0 1 1,0 0-1,0 0 1,0-1-1,1 1 1,-1 0-1,0-1 1,0 1 0,0 0-1,1 0 1,-1-1-1,0 1 1,0 0-1,1 0 1,-1 0-1,0-1 1,0 1 0,1 0-1,-1 0 1,0 0-1,1 0 1,-1 0-1,0-1 1,1 1-1,-1 0 1,0 0-1,1 0 1,-1 0 0,0 0-1,1 0 1,-1 0-1,0 0 1,1 0-1,-1 0 1,0 0-1,1 1 1,-1-1-1,0 0 1,1 0 0,-1 0-1,0 0 1,0 0-1,1 1 1,-1-1-1,0 0 1,0 0-1,1 1 1,-1-1-1,0 0 1,0 0 0,1 1-1,-1-1 1,0 0-1,0 0 1,0 1-1,0-1 1,0 0-1,1 1 1,-1-1 0,0 0-1,0 1 1,0-1-1,0 0 1,0 1-1,5-28-3034,-5-36-7133,-4 23 732</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9:00.359"/>
    </inkml:context>
    <inkml:brush xml:id="br0">
      <inkml:brushProperty name="width" value="0.025" units="cm"/>
      <inkml:brushProperty name="height" value="0.025" units="cm"/>
    </inkml:brush>
  </inkml:definitions>
  <inkml:trace contextRef="#ctx0" brushRef="#br0">2 1 15118,'0'0'3134,"0"7"-2264,-1-4-848,1 0 0,0 0 0,0 0 0,0-1 0,0 1-1,0 0 1,1 0 0,-1 0 0,1-1 0,0 1 0,0 0 0,0-1 0,0 1 0,0-1-1,0 1 1,1-1 0,-1 1 0,3 1 0,-2-2-275,1 0 0,-1 0 0,1-1 0,-1 1 0,1-1 0,0 0 0,-1 0 0,1 0 0,0 0 0,0 0 0,0-1 0,-1 1 0,1-1 0,6 0 0,5 1-162,14-1-8113,-14-1 5949,2-6 17656,-16 95-11254,33-95-3599,-22 3-254,-1 1 0,1 1 0,0 0 1,1 1-1,-1 0 0,0 0 0,14 2 0,-22-1 41,0 0-1,0 1 1,0-1 0,0 1-1,0 0 1,0 0-1,-1 0 1,1 0-1,0 0 1,0 1-1,-1-1 1,1 1-1,4 3 1,-6-3 40,0-1 0,0 1 0,0-1 0,-1 1 0,1 0 0,0-1 0,0 1 0,-1 0 0,1 0 0,-1-1 0,0 1 0,1 0 0,-1 0 0,0 0 1,0 0-1,0-1 0,-1 1 0,1 0 0,0 0 0,0 0 0,-1-1 0,0 1 0,1 0 0,-3 3 0,2-2 89,-2 1 0,1-1 0,0 0 0,-1 0 1,1 0-1,-1 0 0,0 0 0,0-1 0,0 1 0,-1-1 0,1 0 1,0 0-1,-1 0 0,1 0 0,-1-1 0,0 1 0,0-1 0,-6 1 1,1 1-260,-1-1 0,1-1 0,-1 1 0,1-2 1,-1 1-1,-15-3 0,24 2-41,0 0 1,0 0-1,0 0 1,0 0-1,0-1 1,0 1-1,0 0 1,0-1-1,1 1 0,-1-1 1,0 1-1,0-1 1,1 1-1,-1-1 1,0 0-1,0 1 1,1-1-1,-1 0 0,1 0 1,-1 1-1,1-1 1,-1 0-1,1 0 1,-1-1-1,1 1-290,-1 0 0,1 0-1,0 0 1,0-1 0,0 1 0,0 0-1,0 0 1,0 0 0,0 0 0,0-1-1,1 1 1,-1 0 0,0 0 0,1 0 0,-1 0-1,1 0 1,-1 0 0,1 0 0,1-2-1,9-9-5645</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9:00.699"/>
    </inkml:context>
    <inkml:brush xml:id="br0">
      <inkml:brushProperty name="width" value="0.025" units="cm"/>
      <inkml:brushProperty name="height" value="0.025" units="cm"/>
    </inkml:brush>
  </inkml:definitions>
  <inkml:trace contextRef="#ctx0" brushRef="#br0">6 232 17424,'0'0'5323,"3"-9"-2916,15-29-664,19-46-587,-34 75-1041,0 0 1,0-1-1,-1 1 1,-1-1-1,1 1 1,-2-1-1,1-14 1,-1 24-101,0-1 1,0 1-1,0-1 1,0 1-1,-1 0 0,1-1 1,0 1-1,0-1 1,0 1-1,0-1 1,-1 1-1,1 0 1,0-1-1,0 1 1,-1-1-1,1 1 1,0 0-1,0-1 0,-1 1 1,1 0-1,-1 0 1,1-1-1,0 1 1,-1 0-1,1 0 1,0-1-1,-1 1 1,1 0-1,-1 0 0,1 0 1,-1 0-1,1 0 1,-1 0-1,1 0 1,0 0-1,-1 0 1,1 0-1,-1 0 1,1 0-1,-1 0 0,1 0 1,-1 0-1,1 0 1,-1 0-1,1 0 1,0 1-1,-1-1 1,1 0-1,-1 0 1,1 1-1,0-1 0,-1 0 1,1 0-1,0 1 1,-1-1-1,1 0 1,-1 1-1,-20 21-30,14-4 12,0 1 0,1-1 0,1 1 0,1 1 0,0-1 0,2 1 0,0-1 0,2 1 0,0 0 0,2 20 1,-1-37 7,-1-1 1,1 1 0,-1 0 0,1 0-1,0 0 1,0 0 0,0 0 0,1-1-1,-1 1 1,1-1 0,-1 1 0,1-1-1,0 1 1,0-1 0,0 0 0,0 0-1,0 0 1,1 0 0,-1 0 0,0-1-1,1 1 1,0 0 0,-1-1 0,1 0-1,0 0 1,0 0 0,-1 0 0,1 0-1,0-1 1,0 1 0,0-1 0,0 0-1,0 0 1,0 0 0,0 0 0,0 0 0,4-1-1,3 0-307,-1-1 0,0 0-1,1 0 1,-1-1 0,0 0-1,-1 0 1,1-1 0,-1 0-1,1-1 1,14-11 0,12-20-5896,-5-7-6219</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9:27.308"/>
    </inkml:context>
    <inkml:brush xml:id="br0">
      <inkml:brushProperty name="width" value="0.025" units="cm"/>
      <inkml:brushProperty name="height" value="0.025" units="cm"/>
    </inkml:brush>
  </inkml:definitions>
  <inkml:trace contextRef="#ctx0" brushRef="#br0">0 42 4773,'0'0'7201,"10"0"-6395,206-19 848,99-3-1231,102 42-423,11 7-2264,-409-29 209,1-4-796</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9:28.485"/>
    </inkml:context>
    <inkml:brush xml:id="br0">
      <inkml:brushProperty name="width" value="0.025" units="cm"/>
      <inkml:brushProperty name="height" value="0.025" units="cm"/>
    </inkml:brush>
  </inkml:definitions>
  <inkml:trace contextRef="#ctx0" brushRef="#br0">0 32 5093,'0'0'1660,"13"0"-1510,312-14 2165,28-1-1737,-25 27-485,0-1-90,195-23 203,2-1-1549,-490 13-590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9:31.872"/>
    </inkml:context>
    <inkml:brush xml:id="br0">
      <inkml:brushProperty name="width" value="0.025" units="cm"/>
      <inkml:brushProperty name="height" value="0.025" units="cm"/>
    </inkml:brush>
  </inkml:definitions>
  <inkml:trace contextRef="#ctx0" brushRef="#br0">16 237 5445,'-15'-12'1237,"15"5"-160,29 0-260,-19 6-1028,504-30-186,-187 18 287,444-61 173,-162 12 576,1 32-38,43 54-532,-471-15-3576,-151-9-1447</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9:34.529"/>
    </inkml:context>
    <inkml:brush xml:id="br0">
      <inkml:brushProperty name="width" value="0.025" units="cm"/>
      <inkml:brushProperty name="height" value="0.025" units="cm"/>
    </inkml:brush>
  </inkml:definitions>
  <inkml:trace contextRef="#ctx0" brushRef="#br0">547 97 3908,'0'0'2535,"-9"-7"-2075,-2-4-132,-1 2 0,0 0 0,-1 0 1,0 1-1,0 1 0,0 0 1,-1 1-1,0 0 0,-1 1 1,1 1-1,-22-4 0,18 8-312,0 1-1,0 0 1,1 1-1,-1 1 1,1 1-1,-1 0 1,1 1-1,0 1 1,1 1-1,0 0 1,-27 17-1,34-19-11,0 1 0,0 0 0,1 1 0,0 0-1,0 0 1,0 1 0,1 0 0,1 0 0,-1 0 0,1 1 0,1 0-1,-1 0 1,2 1 0,-1-1 0,1 1 0,1 0 0,0 1 0,0-1-1,1 0 1,-2 19 0,4-20-7,0 0 1,0 0-1,0 0 0,2 0 0,-1 0 0,1-1 1,0 1-1,1 0 0,0-1 0,0 0 1,1 1-1,0-2 0,0 1 0,1 0 0,0-1 1,0 0-1,1 0 0,0 0 0,0-1 0,1 0 1,-1 0-1,10 6 0,-1-2 11,0-1 0,1 0 0,0-1 1,1-1-1,0-1 0,0 0 0,0-1 0,1-1 0,0 0 0,-1-1 0,25 0 0,-15-2 30,1-1-1,-1-2 0,0 0 0,0-2 0,0-1 1,48-16-1,-53 14 11,-1-2 1,1-1-1,-1 0 1,-1-2-1,0 0 0,28-23 1,-41 29 98,-1 0 0,1 0 1,-1 0-1,-1-1 0,0 1 1,1-2-1,-2 1 0,1 0 1,-1-1-1,-1 0 0,1 0 1,-1 0-1,-1 0 0,1 0 1,-1-1-1,-1 1 0,1-1 0,-2 1 1,1-1-1,-2-15 0,0 18-140,0 1-1,0 0 1,-1 0-1,0 0 0,0 0 1,0 0-1,-1 0 1,0 0-1,1 1 0,-2-1 1,1 1-1,0 0 1,-1 0-1,0 0 1,0 0-1,0 1 0,0-1 1,-1 1-1,1 0 1,-6-2-1,-13-7-744,-1 2 0,0 0 0,-27-6 0,-5-3-1932,25 6 176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3.546"/>
    </inkml:context>
    <inkml:brush xml:id="br0">
      <inkml:brushProperty name="width" value="0.025" units="cm"/>
      <inkml:brushProperty name="height" value="0.025" units="cm"/>
    </inkml:brush>
  </inkml:definitions>
  <inkml:trace contextRef="#ctx0" brushRef="#br0">175 224 17008,'-10'4'2023,"-6"4"-1210,-1 1 0,2 1 0,-1 1-1,1 0 1,-16 16 0,26-23-648,0 0 0,1 0 0,0 1 0,-1 0 0,2 0 1,-1 0-1,1 0 0,-1 0 0,2 1 0,-1 0 0,0-1 0,1 1 0,0 0 1,1 0-1,-1 0 0,1 0 0,0 1 0,1-1 0,-1 0 0,1 0 1,1 8-1,0-12-158,0-1 0,0 1 0,0 0 0,0 0 1,0-1-1,0 1 0,0-1 0,0 1 0,1-1 0,-1 1 1,1-1-1,-1 0 0,1 0 0,-1 0 0,1 0 1,0 0-1,0 0 0,-1 0 0,1 0 0,0-1 0,0 1 1,0-1-1,0 1 0,0-1 0,0 0 0,0 1 0,0-1 1,0 0-1,2-1 0,4 1 12,-1 0 0,1-1-1,0 0 1,0 0 0,-1-1 0,11-3 0,-6 0-9,-1-1-1,0 0 1,0-1 0,0-1 0,-1 0 0,0 0 0,0-1 0,-1 0-1,-1 0 1,1-1 0,-1 0 0,-1-1 0,0 0 0,-1 0-1,8-16 1,-1-2 99,-2-1 0,-1 0 0,-1 0 0,-2-1 0,5-35 0,-10 50 123,0 10-83,-1 0 1,0 1 0,0-1 0,-1 0 0,0 1 0,0-1-1,0 0 1,-1 0 0,-1-5 0,2 11-113,-1 0-1,0 0 1,0 0 0,0 0-1,0 1 1,0-1 0,1 0 0,-1 1-1,0-1 1,0 1 0,1-1 0,-1 1-1,0-1 1,0 1 0,1-1-1,-1 1 1,1 0 0,-1-1 0,0 1-1,1 0 1,-1 0 0,1-1 0,0 1-1,-1 1 1,-6 10-25,0 0 0,1 1 0,1 0 0,0 0 0,1 0 0,0 1 0,-4 26 0,4 0 2,-1 61-1,6-90-24,0 0 0,0 0 0,1 0 1,0 0-1,1 0 0,7 18 0,-8-25-166,0-1-1,0 1 0,0-1 1,0 1-1,0-1 0,1 0 1,-1 0-1,1 0 1,5 5-1,-6-7-96,0 0 1,0 0-1,-1 0 1,1 0-1,0-1 1,0 1-1,0 0 0,0-1 1,0 0-1,0 1 1,0-1-1,0 0 1,0 0-1,0 0 1,0 0-1,0 0 0,0 0 1,0-1-1,0 1 1,2-1-1,-2 0-211,0 0-1,-1-1 1,1 1-1,0 0 1,-1 0 0,1-1-1,-1 1 1,0-1-1,1 1 1,-1-1-1,0 0 1,0 0-1,0 1 1,0-1-1,0 0 1,1-3-1,-2 4 369,7-24-5104</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9:32.573"/>
    </inkml:context>
    <inkml:brush xml:id="br0">
      <inkml:brushProperty name="width" value="0.025" units="cm"/>
      <inkml:brushProperty name="height" value="0.025" units="cm"/>
    </inkml:brush>
  </inkml:definitions>
  <inkml:trace contextRef="#ctx0" brushRef="#br0">1 111 4260,'17'0'374,"366"-24"1201,-32 0-1255,630 16-278,126-5 717,913-29-332,-1937 42-2002</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9:35.512"/>
    </inkml:context>
    <inkml:brush xml:id="br0">
      <inkml:brushProperty name="width" value="0.025" units="cm"/>
      <inkml:brushProperty name="height" value="0.025" units="cm"/>
    </inkml:brush>
  </inkml:definitions>
  <inkml:trace contextRef="#ctx0" brushRef="#br0">387 58 5445,'-12'-8'107,"0"1"0,-1 0-1,0 1 1,-1 0 0,1 1 0,-1 1 0,0 0-1,0 1 1,-1 0 0,1 1 0,0 1-1,-1 0 1,1 1 0,-1 0 0,0 1-1,1 1 1,0 1 0,0 0 0,-1 0 0,-24 11-1,34-10-88,0-1 0,0 1-1,0 0 1,0 1 0,1-1-1,-1 1 1,1 0 0,0 0-1,1 0 1,-1 1 0,1-1-1,0 1 1,1 0 0,-1 0-1,1 0 1,0 0 0,0 0-1,1 0 1,0 0 0,0 1-1,1-1 1,-1 0 0,2 10-1,-1-3-6,1 0-1,0 0 1,1 0-1,0 0 1,1 0-1,0 0 1,1 0-1,1-1 1,0 0-1,9 15 0,-7-16-8,0-1-1,1 0 0,1-1 0,0 0 0,0 0 0,1-1 0,0 0 0,0-1 0,1 0 0,0 0 0,0-1 0,24 8 0,-18-8 75,0-1-1,1-1 1,0 0-1,-1-2 1,1 0 0,0-1-1,0-1 1,29-2-1,-37 0 71,-1-1 0,0 1 0,1-1 0,-1-1 0,-1 1 0,1-2 0,0 1 0,-1-1 0,0-1 0,0 1 0,-1-1 0,1-1 0,-1 1-1,-1-1 1,1 0 0,-1-1 0,0 0 0,-1 0 0,7-12 0,-3 3 51,0-1 0,-1 0 0,0-1 0,-2 0 1,0 0-1,-2-1 0,0 1 0,2-29 0,-5 44-209,-1-1-1,0 0 1,-1 0 0,1 0-1,-1 0 1,0 1 0,0-1-1,-1 0 1,1 0 0,-1 1-1,0 0 1,0-1 0,0 1-1,-1 0 1,0 0 0,0 0-1,0 0 1,0 0 0,0 1-1,-1-1 1,1 1 0,-1 0-1,0 0 1,0 1 0,-6-4-1,3 3-369,1 0-1,-1 0 0,0 1 0,0 0 0,-1 0 1,1 1-1,0 0 0,-1 0 0,1 1 1,0 0-1,-1 0 0,1 0 0,0 1 0,-1 0 1,1 1-1,-11 3 0,-12 8-4384</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9:36.106"/>
    </inkml:context>
    <inkml:brush xml:id="br0">
      <inkml:brushProperty name="width" value="0.025" units="cm"/>
      <inkml:brushProperty name="height" value="0.025" units="cm"/>
    </inkml:brush>
  </inkml:definitions>
  <inkml:trace contextRef="#ctx0" brushRef="#br0">690 61 6342,'-4'-8'27,"3"5"-11,0 0-1,0 0 1,-1 0 0,0 0 0,1 0 0,-1 0 0,0 1-1,-1-1 1,1 1 0,0-1 0,-1 1 0,1 0-1,-1 0 1,0 0 0,0 0 0,0 0 0,0 0 0,0 1-1,0 0 1,0 0 0,0 0 0,-1 0 0,1 0 0,0 0-1,-1 1 1,1 0 0,0-1 0,-6 2 0,-16-1-4,-1 1 0,1 1 0,0 2 0,0 0 0,0 2 0,0 1 0,1 1 0,0 1 0,-32 16 0,18-5 155,1 2 0,1 2 0,1 1 0,-58 53 0,85-70-162,-1 1-1,2 0 0,-1 0 0,1 1 1,0 0-1,1 1 0,0-1 0,1 1 1,0 0-1,1 0 0,-6 23 0,8-26-4,1 0 0,0 0 1,1 0-1,0 0 0,0 0 0,1 0 0,0 0 0,0 0 0,1-1 1,0 1-1,0 0 0,1-1 0,-1 1 0,2-1 0,-1 0 0,1 0 0,0 0 1,9 11-1,-1-5 34,0-1-1,1 0 1,1 0 0,-1-1 0,2-1 0,0 0 0,0-1 0,0-1-1,1 0 1,0-1 0,1-1 0,0 0 0,0-1 0,0-1-1,0-1 1,0 0 0,1-2 0,0 0 0,-1 0 0,20-3 0,-20 0 66,0 0 1,0 0 0,-1-2 0,1 0 0,-1-1 0,0-1 0,-1 0 0,1-1-1,-1 0 1,0-2 0,-1 0 0,0 0 0,-1-1 0,0-1 0,0 0 0,-1-1 0,0 0-1,-1-1 1,-1-1 0,17-27 0,-17 19 42,-1 0-1,-1 0 1,-1 0-1,-1-1 1,-1 0-1,-1-1 1,-1 1-1,-1-1 1,-2-38-1,0 54-294,0-1-1,-1 1 0,1 0 0,-2 1 0,1-1 0,-1 0 1,0 0-1,-1 1 0,0-1 0,0 1 0,0-1 0,-1 1 0,0 1 1,-1-1-1,0 0 0,0 1 0,0 0 0,-12-10 0,-29-17-4390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9:42.739"/>
    </inkml:context>
    <inkml:brush xml:id="br0">
      <inkml:brushProperty name="width" value="0.025" units="cm"/>
      <inkml:brushProperty name="height" value="0.025" units="cm"/>
    </inkml:brush>
  </inkml:definitions>
  <inkml:trace contextRef="#ctx0" brushRef="#br0">1 176 4260,'0'0'5114,"8"0"-4639,42-5 355,151-8 983,142 3-1511,190 1 68,-127 27-279,525-26 689,-326-10-839,-552 16 51,1-3 0,-1-1 0,64-18 0,-175 32-5255,-60-9 3492,49-1 1598,-1114 20 461,876-8 46,-401 3 1270,505-27-219,-43 1-1291,125 13-532,241 11 812,1042-9-85,-2-75-295,-476 38-1404,-962 19-922,-558 15 1173,727 6-309</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29:43.804"/>
    </inkml:context>
    <inkml:brush xml:id="br0">
      <inkml:brushProperty name="width" value="0.025" units="cm"/>
      <inkml:brushProperty name="height" value="0.025" units="cm"/>
    </inkml:brush>
  </inkml:definitions>
  <inkml:trace contextRef="#ctx0" brushRef="#br0">1431 204 5862,'-11'-11'320,"-7"-7"-174,-1 0 0,-1 1 0,-1 1 0,-1 1 1,0 1-1,0 1 0,-32-13 0,17 13-32,-2 2 0,1 2 0,-1 1 0,0 2 0,-1 1 0,0 3 0,0 1 0,1 1 0,-1 3 0,0 1-1,1 2 1,0 2 0,-44 14 0,40-8-52,1 2-1,0 2 1,2 1-1,0 2 1,1 2-1,1 2 1,2 1-1,0 2 0,2 1 1,1 2-1,-41 49 1,58-60 104,1 0 0,1 1 0,1 1 0,1 0 0,1 0 0,1 1 0,1 1 0,1 0 0,0 0 0,-4 32 0,10-41-143,1 1 0,0-1 0,1 1 0,0-1 1,2 1-1,0-1 0,0 0 0,1 0 0,1 0 0,1 0 0,0 0 0,1-1 0,0 0 1,1 0-1,1-1 0,0 1 0,18 20 0,-12-18-13,1-1-1,1 0 1,0-1 0,1 0-1,1-1 1,0-2 0,1 1-1,29 12 1,-19-13 20,0 0 1,1-2-1,0-1 1,1-2-1,44 4 1,-28-7 49,-1-2-1,1-3 1,0-1 0,-1-2-1,0-3 1,0-1 0,83-30-1,-65 14 585,-1-3-1,-2-3 0,109-73 0,-128 74-252,-2-1 0,-1-3 1,-1-1-1,-3-2 0,58-76 0,-82 98-391,-1-1 0,0-1 0,-2 0 0,0 0 0,0 0 0,-2-1 1,9-37-1,-14 48-107,0-1 0,0 0 0,-1 1 0,0-1 0,0 0 1,0 1-1,-1-1 0,0 0 0,-1 1 0,0 0 0,0-1 1,0 1-1,-1 0 0,0 0 0,-1 0 0,0 0 1,0 1-1,0-1 0,0 1 0,-1 0 0,0 0 0,-8-6 1,-5-2-277,0 1 0,-1 1 0,0 0 0,-1 2 1,0 0-1,0 1 0,-1 1 0,-34-8 1,14 7-713,0 2 0,0 1 0,-71 0 0,64 6-2737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5.912"/>
    </inkml:context>
    <inkml:brush xml:id="br0">
      <inkml:brushProperty name="width" value="0.025" units="cm"/>
      <inkml:brushProperty name="height" value="0.025" units="cm"/>
    </inkml:brush>
  </inkml:definitions>
  <inkml:trace contextRef="#ctx0" brushRef="#br0">0 1 18738,'0'0'5317</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1.521"/>
    </inkml:context>
    <inkml:brush xml:id="br0">
      <inkml:brushProperty name="width" value="0.025" units="cm"/>
      <inkml:brushProperty name="height" value="0.025" units="cm"/>
    </inkml:brush>
  </inkml:definitions>
  <inkml:trace contextRef="#ctx0" brushRef="#br0">220 35 11307,'0'0'10847,"-7"-7"-10484,4 4-342,2 1-13,-1 0-1,1 0 0,-1 1 0,1-1 0,-1 0 1,0 1-1,0-1 0,0 1 0,0-1 0,0 1 0,0 0 1,0 0-1,0 0 0,-1 0 0,1 1 0,0-1 0,0 0 1,-1 1-1,1 0 0,-1-1 0,1 1 0,0 0 0,-1 0 1,1 0-1,0 1 0,-1-1 0,1 1 0,0-1 0,-1 1 1,1 0-1,0 0 0,0-1 0,-1 2 0,1-1 0,0 0 1,0 0-1,-1 2 0,-13 9 53,0 0 0,1 1 0,1 1 0,-16 18 0,26-27-61,0 1-1,0-1 1,1 0 0,-1 1-1,1 0 1,1 0 0,-1 0-1,1 0 1,0 0 0,0 0-1,1 1 1,0-1 0,0 1-1,0-1 1,1 1 0,0 10 0,1-15-20,0 1 1,0 0-1,0-1 1,1 1-1,-1-1 1,0 1-1,1-1 1,0 0-1,0 0 1,-1 1 0,1-1-1,0-1 1,1 1-1,-1 0 1,0 0-1,0-1 1,1 1-1,-1-1 1,1 0-1,-1 0 1,1 0 0,0 0-1,3 1 1,12 3-251,-1-1 1,28 3-1,-26-4 196,-12-2 61,0 0 1,0 0-1,0 1 0,-1 0 1,1 0-1,-1 1 0,1-1 0,-1 2 1,10 5-1,-14-7 59,1 1-1,-1-1 1,0 1 0,0-1-1,0 1 1,-1 0 0,1 0 0,-1 0-1,1 0 1,-1 0 0,0 0 0,0 0-1,-1 0 1,1 1 0,0-1 0,-1 0-1,0 0 1,0 1 0,0-1 0,0 0-1,-1 0 1,0 5 0,0-3 111,-1-1 1,1 1 0,-1-1-1,0 0 1,0 0 0,0 0-1,0 0 1,-1 0 0,0 0-1,0-1 1,0 1 0,0-1-1,0 0 1,-1 0 0,1 0 0,-1 0-1,0-1 1,0 1 0,0-1-1,0 0 1,0 0 0,0-1-1,-8 3 1,-3 0 43,-1 1 0,1-2 0,-1 0-1,0-1 1,-23 0 0,37-2-309,1 0 0,0 0 1,-1 0-1,1 0 0,-1 0 0,1 0 0,0 0 0,-1 0 1,1-1-1,-1 1 0,1-1 0,0 1 0,0-1 1,-1 1-1,1-1 0,0 0 0,0 1 0,0-1 0,-2-2 1,3 2-74,0 1 0,0-1 0,1 0 0,-1 0 0,0 0 0,0 1 0,1-1 1,-1 0-1,1 0 0,-1 1 0,1-1 0,-1 0 0,1 1 0,-1-1 0,1 1 1,0-1-1,-1 0 0,1 1 0,0 0 0,-1-1 0,1 1 0,0-1 0,0 1 1,0 0-1,-1-1 0,1 1 0,0 0 0,0 0 0,0 0 0,0 0 0,-1 0 1,3 0-1,53-21-8087,-21 8 1286</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2.011"/>
    </inkml:context>
    <inkml:brush xml:id="br0">
      <inkml:brushProperty name="width" value="0.025" units="cm"/>
      <inkml:brushProperty name="height" value="0.025" units="cm"/>
    </inkml:brush>
  </inkml:definitions>
  <inkml:trace contextRef="#ctx0" brushRef="#br0">68 385 13869,'0'0'1847,"-7"10"-550,-3 3-657,0 1-1,-14 29 0,21-38-538,1 0-1,-1 1 0,1-1 1,1 0-1,-1 1 0,1-1 1,0 0-1,0 1 0,0 0 1,1-1-1,0 1 0,0-1 1,1 1-1,-1 0 0,3 7 1,-2-12-77,-1 0 0,1 0 1,0 1-1,0-1 0,0 0 1,0 0-1,0-1 1,0 1-1,0 0 0,0 0 1,1 0-1,-1-1 0,0 1 1,0-1-1,1 1 0,-1-1 1,0 1-1,1-1 0,-1 0 1,1 1-1,-1-1 0,0 0 1,1 0-1,-1 0 0,1 0 1,-1-1-1,0 1 0,1 0 1,2-1-1,1 0 134,1-1 0,0 1 0,0-1 0,0 0 0,-1 0 0,6-4 0,6-5 90,-1-1-1,0 0 0,-1-1 1,-1-1-1,0 0 0,-1-1 1,-1 0-1,0-1 0,-1-1 1,0 0-1,14-34 0,-14 25-95,-1-1-1,-1 0 1,-1 0-1,-2-1 1,-1 0-1,-1-1 1,1-45-1,-5 69-134,0 0 1,-1 0-1,1 1 0,-1-1 0,0 0 1,0 0-1,-1 1 0,1-1 1,-1 1-1,0-1 0,0 1 0,-1 0 1,-3-6-1,4 8-18,1 1 0,-1-1-1,1 1 1,-1 0 0,0 0 0,1 0 0,-1 0-1,0 0 1,0 0 0,0 1 0,0-1 0,1 1-1,-1-1 1,0 1 0,0 0 0,0-1 0,0 1-1,0 0 1,0 0 0,0 1 0,0-1 0,0 0-1,0 1 1,0-1 0,0 1 0,0-1 0,0 1-1,0 0 1,1 0 0,-1 0 0,0 0 0,1 0-1,-1 0 1,0 0 0,1 1 0,-2 1 0,-8 7 23,0 1 0,0 0 0,1 1 0,1 0 0,0 0 0,1 1 0,0 0 0,1 1 0,0 0 0,1 0 0,1 0 0,0 1 1,1 0-1,-3 21 0,7-33-27,-1-1 0,1 0 0,0 1 0,0-1 0,0 0 0,0 1 0,1-1 0,-1 0 0,0 0 0,1 1 0,0-1 0,0 0 0,-1 0 0,1 0 0,1 0 0,-1 1 0,0-2 1,0 1-1,1 0 0,-1 0 0,1 0 0,-1-1 0,1 1 0,0 0 0,0-1 0,0 0 0,0 1 0,0-1 0,0 0 0,0 0 0,4 1 0,7 2-54,0-1 0,0 0-1,1-1 1,23 1 0,27 6-362,-60-8 418,0 0 0,0 1-1,0 0 1,0 0 0,-1 0 0,1 0 0,-1 0-1,1 1 1,-1 0 0,0-1 0,0 1-1,0 0 1,0 1 0,-1-1 0,1 0-1,-1 1 1,0 0 0,0-1 0,0 1 0,2 7-1,0 3-120,-1 0 0,-1 0 0,-1 0 0,1 26 0,1 15-3720,-2-51-534</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2.950"/>
    </inkml:context>
    <inkml:brush xml:id="br0">
      <inkml:brushProperty name="width" value="0.025" units="cm"/>
      <inkml:brushProperty name="height" value="0.025" units="cm"/>
    </inkml:brush>
  </inkml:definitions>
  <inkml:trace contextRef="#ctx0" brushRef="#br0">26 50 9993,'0'0'9796,"-4"13"-9417,-2 11-233,1 1-1,-3 35 1,7-54-111,0 0 0,1 0 1,0 1-1,0-1 0,0 0 0,1 0 0,0 0 0,0 0 1,1 0-1,-1 0 0,1 0 0,1 0 0,-1 0 1,1-1-1,0 1 0,0-1 0,1 0 0,5 6 0,-7-9 16,0 0 0,0-1 0,1 1 0,-1-1 0,1 0-1,-1 0 1,1 0 0,0 0 0,-1 0 0,1-1 0,0 1-1,0-1 1,-1 0 0,1 1 0,0-1 0,0-1 0,0 1-1,-1 0 1,1-1 0,0 1 0,-1-1 0,1 0 0,0 0-1,-1 0 1,1 0 0,-1 0 0,1-1 0,-1 1 0,0-1-1,1 1 1,-1-1 0,3-3 0,4-4 271,0 0 0,0 0 0,-1 0-1,0-1 1,12-21 0,-10 13-51,-1 0 0,0 0 0,-1 0 0,-2-1 0,1-1 0,-2 1 0,5-36 0,-12 81-371,3 1 1,3 34 0,-3-51 98,0-1 1,1 1-1,-1-1 1,2 1-1,0-1 1,0 0-1,0 0 1,1 0-1,0 0 1,1-1-1,0 1 1,9 10-1,-12-17 13,1 0 0,-1 1 0,1-2 0,-1 1 0,1 0 0,-1 0 0,1-1 0,0 1 0,0-1-1,0 0 1,0 0 0,0 0 0,0-1 0,0 1 0,0-1 0,0 1 0,1-1 0,-1 0 0,0 0 0,4-1 0,-2 0 91,0-1 1,-1 1 0,0-1-1,1 0 1,-1 0 0,0-1 0,0 1-1,0-1 1,0 0 0,-1 0-1,1 0 1,3-5 0,2-2 112,-1-1 0,-1 1 1,0-1-1,0-1 0,-1 1 0,0-1 1,-1 0-1,6-24 0,-8 23-184,-1 0 0,0-1 0,0 1 0,-2-1 0,0 1 0,-2-18 0,2 30-37,0 0 1,0 1-1,0-1 0,0 1 1,0-1-1,0 1 0,0-1 0,0 1 1,-1-1-1,1 0 0,0 1 1,0-1-1,-1 1 0,1-1 0,0 1 1,0-1-1,-1 1 0,1 0 1,-1-1-1,1 1 0,0-1 0,-1 1 1,1 0-1,-1-1 0,1 1 1,-1 0-1,1-1 0,-1 1 0,1 0 1,-1 0-1,0 0 0,1 0 1,-1-1-1,1 1 0,-1 0 0,1 0 1,-1 0-1,0 0 0,1 0 1,-1 0-1,1 0 0,-1 1 0,1-1 1,-1 0-1,1 0 0,-1 0 1,0 0-1,1 1 0,-1-1 0,1 0 1,-1 1-1,1-1 0,0 0 1,-1 1-1,1-1 0,-1 1 0,1-1 1,0 0-1,-1 2 0,-24 26-310,24-26 230,-1 0 1,1 1-1,0-1 0,0 0 0,0 1 0,0-1 1,0 1-1,0-1 0,1 1 0,-1 0 0,1-1 0,0 1 1,0 0-1,0-1 0,0 1 0,0-1 0,1 1 0,0 2 1,0-3-113,0-1 0,0 1 0,0-1 0,0 1 0,1-1 0,-1 0 0,1 0 0,-1 1 0,1-1 0,-1 0 0,1 0 0,0-1 1,-1 1-1,1 0 0,0-1 0,0 1 0,0-1 0,-1 1 0,1-1 0,0 0 0,0 0 0,0 1 0,0-2 0,0 1 1,2 0-1,6 0-912,1 0 0,-1-1 1,0 0-1,1-1 1,-1 0-1,0 0 0,0-1 1,10-4-1,14-10-5147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3.328"/>
    </inkml:context>
    <inkml:brush xml:id="br0">
      <inkml:brushProperty name="width" value="0.025" units="cm"/>
      <inkml:brushProperty name="height" value="0.025" units="cm"/>
    </inkml:brush>
  </inkml:definitions>
  <inkml:trace contextRef="#ctx0" brushRef="#br0">20 138 8456,'0'0'5579,"-1"8"-2755,-5 27-980,-6 44 2509,12-78-4348,0 0 0,1-1 0,-1 1 0,1 0 0,-1-1 0,1 1 0,-1 0 0,1 0 0,-1-1 0,1 1 0,0-1 0,-1 1 0,1-1 0,0 1 0,0-1 0,-1 1 0,1-1-1,0 0 1,0 1 0,0-1 0,-1 0 0,1 0 0,0 0 0,0 1 0,0-1 0,0 0 0,0 0 0,0 0 0,-1 0 0,1-1 0,0 1 0,0 0 0,0 0 0,0 0 0,-1-1 0,1 1-1,0 0 1,0-1 0,1 0 0,36-12 214,-10-3-150,-16 8-56,-1 1-1,1 1 1,21-9-1,-31 14-25,1 1 1,-1-1-1,1 0 0,-1 1 0,1-1 1,0 1-1,-1 0 0,1 0 0,0 0 1,-1 0-1,1 0 0,0 0 0,-1 1 1,1-1-1,-1 1 0,1 0 0,-1 0 1,1 0-1,-1 0 0,1 0 0,-1 1 1,0-1-1,4 4 0,-3-2-177,-1-1 1,1 0-1,-1 0 1,1 0-1,0 0 0,-1 0 1,1 0-1,0-1 1,0 1-1,0-1 0,1 0 1,-1 0-1,0 0 1,0 0-1,1-1 0,-1 1 1,0-1-1,1 0 1,-1 0-1,0 0 0,6-1 1,-4-1-163,0 0 1,0 0-1,0 0 1,0 0-1,0-1 1,0 0 0,-1 0-1,1-1 1,-1 1-1,0-1 1,0 0-1,4-5 1,3-6-910,1-1-1,-2 0 1,0 0 0,-1-1 0,0-1 0,9-30-1,-4-3-1604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3.911"/>
    </inkml:context>
    <inkml:brush xml:id="br0">
      <inkml:brushProperty name="width" value="0.025" units="cm"/>
      <inkml:brushProperty name="height" value="0.025" units="cm"/>
    </inkml:brush>
  </inkml:definitions>
  <inkml:trace contextRef="#ctx0" brushRef="#br0">83 193 15855,'0'0'8840,"9"-3"-7137,4-2-1330,0-1 0,-1 0 0,1 0 0,-1-2 0,-1 1 0,16-14 0,-20 16-313,-1 0 1,0-1-1,-1 0 0,1 0 0,-1 0 0,0 0 1,-1-1-1,0 0 0,0 0 0,0 0 1,-1 0-1,0-1 0,4-15 0,-7 22-36,1 0 0,-1 1 1,0-1-1,0 0 0,0 0 0,0 0 0,0 1 0,0-1 0,0 0 0,0 0 0,0 0 0,-1 1 1,1-1-1,0 0 0,0 0 0,-1 1 0,1-1 0,0 0 0,-1 0 0,1 1 0,-1-1 1,1 0-1,-1 1 0,1-1 0,-1 1 0,0-1 0,1 1 0,-1-1 0,1 1 0,-2-1 1,0 0-8,-1 0 1,1 1 0,0 0 0,0-1 0,0 1 0,-1 0 0,1 0 0,0 0 0,0 1 0,0-1 0,-3 1 0,-4 1-17,1 0 1,0 1-1,1 0 1,-1 0-1,-11 8 1,4 0 89,0 1 1,2 1-1,-1 0 1,2 1-1,0 0 1,-13 20-1,17-22 20,0 0-1,1 0 0,1 1 1,0 0-1,1 0 0,0 1 1,1-1-1,-4 27 0,7-39-109,1 1-1,0 0 1,0-1-1,0 1 1,0 0-1,0-1 1,0 1-1,0-1 0,1 1 1,-1 0-1,1-1 1,-1 1-1,1-1 1,-1 1-1,1-1 1,0 1-1,0-1 0,0 0 1,0 1-1,0-1 1,0 0-1,0 0 1,3 2-1,-2-1-27,1-1 1,0 0-1,-1 0 0,1 0 1,0 0-1,0 0 0,0-1 1,0 1-1,0-1 1,-1 0-1,1 0 0,5 0 1,3-1-353,0-1 1,0 0 0,0-1-1,0 0 1,0-1 0,13-6-1,10-8-3278,-2-2 1,1-1-1,44-38 0,-42 27-1676</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3.658"/>
    </inkml:context>
    <inkml:brush xml:id="br0">
      <inkml:brushProperty name="width" value="0.025" units="cm"/>
      <inkml:brushProperty name="height" value="0.025" units="cm"/>
    </inkml:brush>
  </inkml:definitions>
  <inkml:trace contextRef="#ctx0" brushRef="#br0">54 0 10794,'0'0'3668,"-6"11"-1896,-1 4-1340,-1 0 0,2 0-1,0 1 1,1 0 0,1 0-1,0 0 1,-1 17 0,2 99-265,4-118-20,0-1 0,1 1 1,0 0-1,1-1 0,1 0 1,0 1-1,8 17 0,-11-30-57,-1 0 0,1 0 0,0 1 1,-1-1-1,1 0 0,0 0 0,0 0 0,0 0 0,0 0 0,0 0 0,0 0 0,0 0 0,0 0 0,0 0 0,0 0 0,0-1 0,1 1 1,-1-1-1,0 1 0,1-1 0,-1 1 0,0-1 0,1 0 0,-1 1 0,0-1 0,1 0 0,-1 0 0,0 0 0,1 0 0,-1 0 0,1 0 1,-1-1-1,0 1 0,1 0 0,-1-1 0,0 1 0,1-1 0,-1 1 0,0-1 0,0 0 0,0 1 0,1-1 0,-1 0 0,0 0 0,0 0 1,0 0-1,0 0 0,1-1 0,6-6 284,-1 0 0,1 0 0,-1-1 0,8-14-1,0-2-292,-2 0 0,-1-1 0,0 0-1,-2-1 1,-1-1 0,-2 1 0,8-52-1,-20 96-10907,-7 22 2767,6-16 1227</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4.360"/>
    </inkml:context>
    <inkml:brush xml:id="br0">
      <inkml:brushProperty name="width" value="0.025" units="cm"/>
      <inkml:brushProperty name="height" value="0.025" units="cm"/>
    </inkml:brush>
  </inkml:definitions>
  <inkml:trace contextRef="#ctx0" brushRef="#br0">1 139 6983,'0'0'6123,"4"8"-2835,-3-5-3136,0-1 27,0 1 0,0 0 1,0-1-1,1 1 0,-1-1 0,1 1 0,-1-1 0,1 0 0,0 0 0,0 1 0,0-1 0,0-1 0,0 1 0,1 0 0,-1 0 0,1-1 0,-1 1 0,1-1 0,-1 0 0,1 0 0,0 0 0,-1 0 0,1 0 0,0-1 0,0 1 0,0-1 0,-1 0 0,6 0 0,1 0-116,1-1 1,-1 0-1,0 0 0,1-1 1,-1 0-1,0-1 1,0 0-1,-1-1 0,1 1 1,-1-2-1,1 1 1,-1-1-1,12-10 0,-2-1-149,-2 0-1,0-1 0,0 0 0,17-27 1,1 98-1073,-28-50 1166,0 0-1,0-1 1,0 0 0,0 0-1,0 0 1,1-1 0,-1 0-1,1 0 1,0-1-1,-1 0 1,1 0 0,0 0-1,0-1 1,0 0-1,6-1 1,2 0-335,0-1 0,0 0 0,-1-1-1,0 0 1,27-11 0,-21 4-677,-1-1 0,-1 0-1,28-23 1,-25 19 942,-21 47 3352,-3-18-2973,2 1 0,0-1 0,0 0 1,1 1-1,1-1 0,0 0 0,1 0 0,1 0 0,0 0 1,1 0-1,0 0 0,13 25 0,-5-15-413,-2-1 1,0 1-1,-2 1 0,8 38 0,-14-57 119,-1 1 0,0 0-1,-1-1 1,1 1 0,-1 0 0,-1-1-1,1 1 1,-1 0 0,0-1 0,-1 1-1,1-1 1,-1 1 0,-1-1 0,1 0-1,-1 1 1,0-1 0,0-1 0,-1 1-1,0 0 1,0-1 0,0 0 0,-8 7-1,11-11 18,1 0 0,-1-1 0,1 1 0,-1-1 0,1 1 1,-1 0-1,0-1 0,1 1 0,-1-1 0,0 0 0,1 1 0,-1-1 0,0 0 0,0 1 0,0-1 0,1 0 0,-1 0 0,0 0 0,0 1 0,0-1 0,1 0 0,-1 0 0,0 0 0,0 0 0,0-1 0,0 1 0,1 0 0,-1 0 0,0 0 0,0-1 0,-1 1 1,1-2-2,0 1 1,0-1 0,0 1 0,1 0 0,-1-1 0,0 0 0,0 1 0,1-1-1,-1 1 1,1-1 0,-1 0 0,1 1 0,0-1 0,0-2 0,2-58 98,1 50-136,1 0-1,0-1 1,1 1-1,1 1 1,-1-1-1,2 1 1,0 0-1,10-12 1,73-81 48,-74 86-55,25-23-163,-11 9-876,0 0 0,25-38 0,-53 68 958,0 0 0,-1-1 0,1 0 0,-1 1 0,1-1 0,-1 0 0,0 0 0,0 1 0,0-1 0,0 0 0,-1 0-1,1 0 1,-1 0 0,0 0 0,0-5 0,0 7 99,-1 0-1,0 0 1,1 0-1,-1-1 1,0 1-1,0 0 1,0 0-1,0 0 1,0 0-1,0 0 0,0 0 1,0 1-1,0-1 1,0 0-1,-1 0 1,1 1-1,0-1 1,0 1-1,-1-1 1,1 1-1,-1 0 0,1-1 1,0 1-1,-1 0 1,1 0-1,0 0 1,-1 0-1,1 0 1,-1 0-1,1 1 1,0-1-1,-2 1 0,-3 0 145,-1 0-1,1 0 1,0 1-1,0 0 0,0 0 1,1 1-1,-1 0 1,0 0-1,1 0 0,0 0 1,0 1-1,0 0 0,0 0 1,0 1-1,1-1 1,0 1-1,0 0 0,0 0 1,1 0-1,-1 1 1,1-1-1,0 1 0,1 0 1,0-1-1,0 1 0,0 0 1,-2 11-1,5-17-152,-1 1 1,0 0-1,0 0 0,1 0 1,-1 0-1,0 0 0,1 0 0,-1 0 1,1-1-1,-1 1 0,1 0 1,0 0-1,-1-1 0,1 1 0,0 0 1,-1-1-1,1 1 0,0-1 0,0 1 1,-1-1-1,1 1 0,0-1 1,0 1-1,0-1 0,0 0 0,0 0 1,0 1-1,0-1 0,0 0 0,0 0 1,-1 0-1,1 0 0,2 0 1,37-1 127,-34 0-107,12-2-53,0-1 0,0-1 0,0-1-1,0-1 1,-1 0 0,0-1 0,18-12 0,-21 11 149,1 1 1,0 0-1,0 1 1,1 1-1,-1 1 1,1 0-1,1 0 1,-1 2-1,23-2 1,-37 5-67,0 1 1,0-1-1,0 1 1,0 0 0,0-1-1,0 1 1,0 0-1,0 0 1,-1 0 0,1 1-1,0-1 1,-1 0-1,1 1 1,-1-1 0,1 1-1,-1-1 1,0 1-1,0 0 1,0-1-1,0 1 1,0 0 0,0 0-1,0 0 1,0 0-1,-1 0 1,1 0 0,-1 0-1,1 2 1,-1-2-95,1 1 1,-1-1 0,1 1-1,0-1 1,0 0 0,0 0-1,0 1 1,0-1-1,0 0 1,0 0 0,1 0-1,-1 0 1,1-1-1,0 1 1,-1 0 0,1 0-1,0-1 1,0 1 0,0-1-1,0 0 1,0 0-1,0 0 1,1 0 0,-1 0-1,0 0 1,0 0 0,3 0-1,14-2-3606,3-2-3027</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5.004"/>
    </inkml:context>
    <inkml:brush xml:id="br0">
      <inkml:brushProperty name="width" value="0.025" units="cm"/>
      <inkml:brushProperty name="height" value="0.025" units="cm"/>
    </inkml:brush>
  </inkml:definitions>
  <inkml:trace contextRef="#ctx0" brushRef="#br0">26 1 17553,'-1'28'1242,"-1"-7"-525,1-1 1,0 1 0,2-1 0,0 1 0,2-1 0,7 33 0,-9-50-715,1 0 0,0-1 0,0 1 0,0-1 0,0 0 0,0 0 0,0 0 0,1 0 0,-1 0 0,1 0 0,0 0 0,-1-1-1,1 0 1,0 1 0,0-1 0,0 0 0,0 0 0,-1 0 0,2-1 0,-1 1 0,0-1 0,3 0 0,15 2 30,-1-2-1,29-2 0,-5 0-26,-43 2 3,0 0 0,0 0 0,0 0 0,0 0 0,0 0 0,0 1 0,-1-1 0,1 0 0,0 1 0,0-1 0,0 1 0,0-1 0,-1 1 0,1-1 0,0 1 0,0-1 0,-1 1 0,1 0 0,-1-1 0,1 1 0,0 0 0,-1 0 0,1 0 0,-1-1 0,0 1 0,1 0 0,-1 0 0,0 0 0,1 0 0,-1 0 0,0 0 0,0-1 0,0 1 0,0 0 0,0 0 0,0 0 0,0 0 0,0 0 0,0 0 0,0 0 0,0 0 1,-1 0-1,1 0 0,0-1 0,-2 3 0,2 0 140,-2 1 0,1-1 0,0 0 0,-1 1 0,1-1 1,-1 0-1,0 0 0,0 0 0,0 0 0,-1-1 0,-3 5 0,-4 0 93,-1-1-1,1 1 0,-1-2 0,0 0 1,-1 0-1,1-1 0,-1-1 0,1 1 1,-1-2-1,0 0 0,0 0 0,-1-1 0,1-1 1,0 0-1,-22-3 0,33 3-300,1 0 1,-1 0-1,0 0 0,0 0 0,0-1 1,0 1-1,1 0 0,-1 0 0,0-1 1,0 1-1,1-1 0,-1 1 0,0-1 1,0 1-1,1-1 0,-1 1 0,1-1 1,-1 1-1,0-1 0,1 0 0,-1 1 1,1-1-1,0 0 0,-1 0 0,1 1 1,-1-1-1,1 0 0,0 0 0,0 0 1,-1 1-1,1-1 0,0 0 0,0 0 1,0 0-1,0 0 0,0 0 0,0 1 1,0-1-1,0 0 0,1 0 0,-1 0 1,0 0-1,0 1 0,1-1 0,-1 0 1,0 0-1,1 1 0,-1-1 0,2-1 1,0-1-470,0 0 0,1 0 0,-1 0 0,1 0 0,0 0 1,0 1-1,0-1 0,0 1 0,5-3 0,62-23-10127,-31 15-529</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5.553"/>
    </inkml:context>
    <inkml:brush xml:id="br0">
      <inkml:brushProperty name="width" value="0.025" units="cm"/>
      <inkml:brushProperty name="height" value="0.025" units="cm"/>
    </inkml:brush>
  </inkml:definitions>
  <inkml:trace contextRef="#ctx0" brushRef="#br0">0 109 512,'0'0'20713,"6"8"-19800,-3-5-839,0 1-1,0-1 1,0 0 0,0-1-1,0 1 1,0-1-1,1 1 1,-1-1-1,1 0 1,0 0 0,0-1-1,0 1 1,-1-1-1,2 1 1,-1-1-1,0-1 1,0 1 0,0-1-1,0 1 1,0-1-1,1 0 1,-1 0-1,0-1 1,0 0 0,0 1-1,0-1 1,0-1-1,0 1 1,0 0-1,0-1 1,6-3 0,-1-1 18,0 0 1,0 0 0,0-1-1,-1 0 1,1-1 0,7-9-1,-13 14-67,-1 0 0,1 0 0,-1 0 0,0 0 0,1-1 1,-1 1-1,-1-1 0,1 1 0,-1-1 0,1 0 0,-1 1 0,0-1 0,0 0 0,-1 0 0,1 0 0,-1 0 0,0 0 0,0 0 0,0 0 0,-1-4 0,1 8-28,0 0 1,-1-1-1,1 1 1,0 0-1,-1 0 1,1-1-1,0 1 1,0 0-1,-1 0 1,1 0-1,0 0 0,-1-1 1,1 1-1,0 0 1,-1 0-1,1 0 1,0 0-1,-1 0 1,1 0-1,-1 0 1,1 0-1,0 0 1,-1 0-1,1 0 0,0 0 1,-1 0-1,1 0 1,0 0-1,-1 0 1,1 1-1,0-1 1,-1 0-1,1 0 1,0 0-1,-1 0 1,1 1-1,0-1 0,0 0 1,-1 0-1,1 1 1,0-1-1,0 0 1,-1 0-1,1 1 1,0-1-1,0 0 1,-1 1-1,-12 13-195,5-1 170,0 0 0,1 0 1,-10 28-1,15-34 42,0-1-1,0 0 1,1 1 0,0 0-1,0-1 1,0 1 0,1 0-1,0-1 1,0 1 0,1 0-1,2 8 1,-2-13-8,0 0 0,0 0 1,0 0-1,0 0 0,1 0 0,-1-1 0,1 1 0,-1-1 0,1 1 1,0-1-1,0 1 0,0-1 0,-1 0 0,1 0 0,0 0 1,1 0-1,-1 0 0,0-1 0,0 1 0,0 0 0,0-1 1,0 0-1,1 1 0,-1-1 0,0 0 0,0 0 0,5-1 1,0 1 30,1-1 1,-1 1 0,1-1 0,-1-1 0,0 0-1,1 0 1,7-3 0,-3-2-29,-1 0 1,0-1-1,0 0 0,-1-1 0,0 0 0,-1 0 0,0-1 1,0 0-1,-1-1 0,0 0 0,-1 0 0,-1-1 1,1 0-1,-2 0 0,0 0 0,0-1 0,4-20 1,-14 69-508,2-22 725,0 0-1,2 0 1,0 0-1,1 19 1,0-31-214,0-1 1,1 0-1,-1 1 0,0-1 1,1 0-1,-1 0 0,1 0 1,0 1-1,-1-1 0,1 0 0,0 0 1,0 0-1,-1 0 0,1 0 1,0 0-1,0 0 0,0-1 1,0 1-1,1 0 0,-1 0 1,0-1-1,2 2 0,1-1 28,0 1-1,0-1 0,0 0 1,0-1-1,0 1 0,1 0 1,5-1-1,-3 0-132,-1 0 0,1-1-1,0 1 1,-1-2 0,1 1-1,-1-1 1,1 0 0,-1 0 0,7-3-1,-9 2-407,0 0 0,-1 0 0,1 0 0,-1 0-1,0-1 1,0 1 0,0-1 0,4-8 0,6-19-6401,-7-5-7759</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7.093"/>
    </inkml:context>
    <inkml:brush xml:id="br0">
      <inkml:brushProperty name="width" value="0.025" units="cm"/>
      <inkml:brushProperty name="height" value="0.025" units="cm"/>
    </inkml:brush>
  </inkml:definitions>
  <inkml:trace contextRef="#ctx0" brushRef="#br0">0 1 10218,'0'0'13805,"4"8"-13645,5 21-104,-1-1-1,-1 1 1,-2 0 0,3 45-1,3 19-1604,-10-74 1041,-1-7-1923,1-7-4249,-10-21 914</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7.438"/>
    </inkml:context>
    <inkml:brush xml:id="br0">
      <inkml:brushProperty name="width" value="0.025" units="cm"/>
      <inkml:brushProperty name="height" value="0.025" units="cm"/>
    </inkml:brush>
  </inkml:definitions>
  <inkml:trace contextRef="#ctx0" brushRef="#br0">1 72 9033,'0'0'14499,"11"-4"-13624,49-15-871,0 3-1,112-14 1,-171 29-200,0 1 1,-1 0 0,1-1-1,0 1 1,-1 0 0,1 0-1,0 0 1,-1-1-1,1 1 1,0 0 0,-1 0-1,1 0 1,0 0 0,0 0-1,-1 0 1,1 0-1,0 1 1,-1-1 0,1 0-1,0 0 1,0 0 0,-1 1-1,1-1 1,-1 0-1,1 1 1,0-1 0,-1 1-1,1-1 1,-1 0 0,1 1-1,0 0 1,-22 15-6515,-6-4 2173</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7.810"/>
    </inkml:context>
    <inkml:brush xml:id="br0">
      <inkml:brushProperty name="width" value="0.025" units="cm"/>
      <inkml:brushProperty name="height" value="0.025" units="cm"/>
    </inkml:brush>
  </inkml:definitions>
  <inkml:trace contextRef="#ctx0" brushRef="#br0">58 14 5765,'0'0'5606,"-52"62"-2403,47-49-385,5-6-736,1-4-544,19-3-97,10-1 129,10-15-225,8 0-480,0-6-609,6 4-192,-12 2-608,-2 7-1090,-8 8-704,-14 1-1666,-9 1-3011</inkml:trace>
  <inkml:trace contextRef="#ctx0" brushRef="#br0" timeOffset="1">34 299 8808,'0'0'13261,"61"5"-12428,-25-14-577,7-3-224,0 0-513,-1 1-640,3 0-896,-9 5-2308,-2-1-1376</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8.453"/>
    </inkml:context>
    <inkml:brush xml:id="br0">
      <inkml:brushProperty name="width" value="0.025" units="cm"/>
      <inkml:brushProperty name="height" value="0.025" units="cm"/>
    </inkml:brush>
  </inkml:definitions>
  <inkml:trace contextRef="#ctx0" brushRef="#br0">13 123 12524,'0'0'8563,"-1"12"-7848,-4 16-516,2 0 1,0 0-1,3 0 0,0 0 0,6 43 1,-6-70-195,0 0 0,0 0 0,1 0 0,-1 0 0,0 0 0,0 0 0,1 0 0,-1 0 0,1 0 0,-1 0 0,1 0 0,-1 0 0,1 0 0,0 0 0,-1 0 1,1-1-1,0 1 0,0 0 0,0-1 0,-1 1 0,1 0 0,0-1 0,0 1 0,0-1 0,0 1 0,0-1 0,1 1 0,0-2 36,-1 1-1,1 0 1,0 0 0,-1-1-1,1 1 1,-1-1 0,1 0-1,-1 1 1,0-1-1,1 0 1,-1 0 0,1 0-1,-1 0 1,0 0 0,2-2-1,6-6 153,-1-1 0,0 0-1,8-15 1,-15 24-228,74-141 259,-67 134-603,-3 20 156,-2 26 116,-2-34 127,-1 9 12,1-3-38,-1-1 0,1 1 0,1 0 0,0-1 0,4 14 0,-5-21 9,-1 0 0,1-1 0,0 1 0,0-1 0,0 1 0,0-1-1,0 1 1,0-1 0,0 0 0,0 1 0,0-1 0,1 0 0,-1 0 0,1 0 0,-1 0 0,1 0 0,-1 0 0,1-1-1,-1 1 1,1 0 0,0-1 0,-1 1 0,1-1 0,0 0 0,0 1 0,-1-1 0,1 0 0,0 0 0,0 0 0,-1 0-1,1-1 1,0 1 0,-1 0 0,1-1 0,0 1 0,-1-1 0,3-1 0,5-1 35,-1-1 1,1-1-1,-1 0 1,-1 0-1,1-1 1,-1 1-1,1-2 1,-2 1-1,1-1 1,7-10-1,0-1-114,-1 0-1,-1-1 1,13-25-1,-19 23 58,-15 23 4,-21 29-31,23-22 61,4-6 28,0 0-1,1 0 1,-1 1 0,1-1 0,0 1 0,0-1-1,0 1 1,0 0 0,1 0 0,-1 0 0,1 0-1,0 0 1,0 0 0,1 0 0,-1 0-1,1 7 1,2-9-41,1-1-1,0 0 0,-1 0 1,1-1-1,-1 1 0,1 0 1,0-1-1,0 0 0,-1 1 1,1-1-1,0 0 0,-1 0 0,1-1 1,4 0-1,2 1-21,41-3-207,-1-2 1,1-2-1,82-23 0,-132 30 297,1 0 1,0-1 0,0 1 0,-1 0-1,1 0 1,0-1 0,-1 1-1,1-1 1,0 1 0,-1-1-1,1 1 1,0-1 0,-1 1-1,1-1 1,-1 1 0,1-1 0,-1 1-1,1-1 1,-1 0 0,0 0-1,1 1 1,-1-1 0,0 0-1,1 1 1,-1-1 0,0 0 0,0 0-1,0 0 1,0 1 0,0-1-1,0 0 1,0 0 0,0 1-1,0-1 1,0 0 0,0 0-1,0 0 1,0 1 0,-1-1 0,1 0-1,0 0 1,-1 1 0,1-1-1,0 0 1,-1 1 0,1-1-1,-1 0 1,0 0 0,-26-31 1493,-81-57-1087,68 58-425,100 27-2540,31 3-4708,-37-6-705</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9.127"/>
    </inkml:context>
    <inkml:brush xml:id="br0">
      <inkml:brushProperty name="width" value="0.025" units="cm"/>
      <inkml:brushProperty name="height" value="0.025" units="cm"/>
    </inkml:brush>
  </inkml:definitions>
  <inkml:trace contextRef="#ctx0" brushRef="#br0">88 47 7431,'0'0'10922,"-7"-8"-9550,-26-23-144,33 31-1179,-1-1-1,1 0 0,-1 1 1,0-1-1,1 1 1,-1-1-1,1 1 0,-1-1 1,0 1-1,1 0 1,-1-1-1,0 1 0,1 0 1,-1 0-1,0-1 1,0 1-1,1 0 0,-1 0 1,0 0-1,0 0 0,1 0 1,-1 0-1,0 0 1,0 0-1,0 0 0,1 0 1,-1 0-1,0 1 1,1-1-1,-1 0 0,0 1 1,0-1-1,1 0 1,-1 1-1,1-1 0,-1 1 1,0-1-1,1 1 1,-1-1-1,1 1 0,-1-1 1,1 1-1,-1-1 1,1 1-1,-1 0 0,1-1 1,0 1-1,-1 1 1,-9 35-264,10-32 306,-3 5-86,2 0 1,-1 0 0,2 1 0,-1-1 0,2 11 0,-1-18 0,1 0 0,-1-1 1,1 1-1,0 0 0,0-1 1,0 1-1,0 0 1,0-1-1,1 1 0,-1-1 1,1 0-1,-1 1 0,1-1 1,0 0-1,0 0 1,0 0-1,0 0 0,1-1 1,-1 1-1,0 0 0,1-1 1,4 2-1,12 6-18,-1 0-1,0 1 0,-1 0 1,0 2-1,21 17 1,-31-22-24,0 0 0,0 1 0,-1 0-1,0 0 1,0 0 0,-1 1 0,0 0 0,-1 0 0,0 0 0,0 1 0,-1-1 0,4 19 0,-4-14 39,-1 0 0,0 0 1,-2 0-1,1 0 0,-2 0 1,1 0-1,-6 22 0,6-32 124,-1 0-1,0-1 1,0 1-1,0 0 1,-1-1-1,0 1 0,1-1 1,-1 0-1,0 1 1,0-1-1,-1 0 1,1 0-1,-1 0 1,0-1-1,1 1 1,-1 0-1,0-1 0,-1 0 1,1 0-1,0 0 1,0 0-1,-1 0 1,0-1-1,1 0 1,-1 1-1,0-1 1,1-1-1,-1 1 0,0 0 1,0-1-1,-5 0 1,3 0-53,1-1 0,0 0-1,0-1 1,0 1 0,0-1 0,0 0 0,0 0 0,0 0 0,0-1 0,1 0 0,-1 0-1,1 0 1,0 0 0,0-1 0,0 0 0,0 0 0,1 0 0,-1 0 0,1 0 0,0-1-1,0 1 1,-3-8 0,0 0-101,1 1-1,0-1 1,1 0-1,0-1 1,0 1-1,1-1 1,1 1-1,-1-19 1,3 26-86,0-1 0,1 1 0,0 0 0,0-1 0,0 1 0,0-1 0,1 1 0,0 0 0,0 0 0,0 0 0,1 0 0,0 0 0,0 1 0,0-1 1,7-7-1,4-1-1326,0 0 1,1 1 0,21-14-1,-5 4-2302,4-6-3102</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9.459"/>
    </inkml:context>
    <inkml:brush xml:id="br0">
      <inkml:brushProperty name="width" value="0.025" units="cm"/>
      <inkml:brushProperty name="height" value="0.025" units="cm"/>
    </inkml:brush>
  </inkml:definitions>
  <inkml:trace contextRef="#ctx0" brushRef="#br0">25 0 17617,'0'0'2626,"-21"46"-1697,17-26-352,4 1-65,0-1 97,0-2-481,6-1-32,4-4 0,8-2-96,-2-5-513,4-6-640,0 0-512,-2-9-385,-2-12-1281,-2-9-449,-2-4-2818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4.256"/>
    </inkml:context>
    <inkml:brush xml:id="br0">
      <inkml:brushProperty name="width" value="0.025" units="cm"/>
      <inkml:brushProperty name="height" value="0.025" units="cm"/>
    </inkml:brush>
  </inkml:definitions>
  <inkml:trace contextRef="#ctx0" brushRef="#br0">111 121 7239,'9'-9'3267,"6"-6"-1935,-3 2 500,1-1 0,0 2 0,1 0 1,0 1-1,1 0 0,23-12 0,-38 23-1782,0 0 0,1-1 0,-1 1-1,0 0 1,0 0 0,0 0 0,1 0 0,-1 0-1,0 0 1,0 0 0,0 0 0,1 0-1,-1 0 1,0 0 0,0 0 0,1 0-1,-1 0 1,0 0 0,0 0 0,0 0 0,1 1-1,-1-1 1,0 0 0,0 0 0,0 0-1,1 0 1,-1 0 0,0 0 0,0 1-1,0-1 1,0 0 0,1 0 0,-1 0 0,0 0-1,0 1 1,0-1 0,0 0 0,0 0-1,0 0 1,0 1 0,0-1 0,0 0 0,0 0-1,0 1 1,1-1 0,-1 0 0,-2 18 769,-10 15-145,-133 207 290,51-93-113,85-130-886,14-21-1087,16-28-2178,-6-6-2017,-2-8-3593</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49.804"/>
    </inkml:context>
    <inkml:brush xml:id="br0">
      <inkml:brushProperty name="width" value="0.025" units="cm"/>
      <inkml:brushProperty name="height" value="0.025" units="cm"/>
    </inkml:brush>
  </inkml:definitions>
  <inkml:trace contextRef="#ctx0" brushRef="#br0">1 367 11435,'0'0'2034,"0"9"0,-1-4-1795,1-1 0,1 1 1,-1 0-1,1 0 0,-1-1 0,1 1 1,1 0-1,-1-1 0,4 8 0,-4-11-191,0 1-1,1 0 0,-1-1 0,1 1 0,-1-1 0,1 1 0,0-1 0,0 0 0,-1 0 0,1 0 0,0 0 0,0 0 1,0 0-1,0 0 0,0 0 0,0-1 0,0 1 0,1-1 0,-1 0 0,0 0 0,0 1 0,0-1 0,0-1 0,1 1 1,-1 0-1,0 0 0,0-1 0,3 0 0,-2 0-29,0-1 0,0 1 0,1 0-1,-1-1 1,0 0 0,0 0 0,0 0 0,-1 0 0,1 0 0,0-1-1,-1 1 1,1-1 0,-1 1 0,0-1 0,0 0 0,0 0 0,0 0 0,-1 0-1,1-1 1,-1 1 0,0 0 0,0 0 0,1-6 0,1 0 162,-1 0 0,-1-1 0,1 1 0,-2-1 0,1 1-1,-1 0 1,-2-17 0,2 26-182,0-1-1,0 0 0,0 1 0,0-1 1,0 1-1,0-1 0,0 0 0,0 1 1,0-1-1,0 1 0,0-1 0,0 0 1,0 1-1,-1-1 0,1 1 0,0-1 1,0 1-1,-1-1 0,1 1 0,0-1 1,-1 1-1,1-1 0,0 1 0,-1-1 1,1 1-1,-1 0 0,1-1 0,-1 1 1,1 0-1,-1-1 0,1 1 0,-1 0 1,1 0-1,-1-1 0,0 1 0,1 0 0,-1 0 1,1 0-1,-1 0 0,0 0 0,1 0 1,-1 0-1,1 0 0,-1 0 0,0 0 1,1 0-1,-1 0 0,1 0 0,-1 0 1,1 1-1,-1-1 0,1 0 0,-1 0 1,0 1-1,1-1 0,-1 0 0,1 1 1,0-1-1,-1 1 0,1-1 0,-1 0 1,1 1-1,-3 2 0,0 0 1,1 0-1,-1 0 0,1 0 1,0 0-1,0 0 0,0 0 0,-2 6 1,-2 10 322,2-1 0,-5 35 0,8-49-215,1 1 0,-1-1 0,1 0 0,0 1 0,0-1 0,0 1 0,1-1 0,0 0 0,-1 1 0,2-1 0,-1 0 0,0 1 0,1-1 0,0 0 0,0 0 0,0 0 0,4 5 0,-3-7-86,-1 0 0,1 0-1,-1-1 1,1 1 0,0-1-1,-1 0 1,1 0 0,0 0-1,0 0 1,0 0 0,0 0-1,0-1 1,0 1 0,0-1-1,0 0 1,0 0 0,0 0-1,0-1 1,0 1 0,0-1-1,0 1 1,0-1 0,0 0-1,-1 0 1,1 0-1,0-1 1,0 1 0,4-4-1,-2 2-295,0-1-1,-1 0 1,1 1-1,-1-1 1,0-1-1,5-5 1,-6 6-403,-1 0-1,1 0 1,-1 0 0,0-1 0,0 1-1,0 0 1,2-8 0,2-26-9725</inkml:trace>
  <inkml:trace contextRef="#ctx0" brushRef="#br0" timeOffset="1">58 1 17072,'0'0'2627</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0.412"/>
    </inkml:context>
    <inkml:brush xml:id="br0">
      <inkml:brushProperty name="width" value="0.025" units="cm"/>
      <inkml:brushProperty name="height" value="0.025" units="cm"/>
    </inkml:brush>
  </inkml:definitions>
  <inkml:trace contextRef="#ctx0" brushRef="#br0">0 74 12524,'0'0'8531,"7"-8"-7458,-3 4-1009,0 0 1,0 1-1,0-1 0,1 1 1,-1-1-1,1 1 1,0 1-1,0-1 1,8-3-1,-10 5-54,0 0-1,0 1 1,0-1-1,0 1 0,0 0 1,0-1-1,0 2 1,0-1-1,0 0 1,0 0-1,0 1 1,0 0-1,0-1 1,0 1-1,0 0 0,0 1 1,0-1-1,-1 0 1,1 1-1,-1 0 1,1-1-1,-1 1 1,1 0-1,2 3 0,0 2 21,0 0-1,0 0 1,-1 1-1,0-1 1,0 1-1,3 10 1,-4-10 36,0 0 0,1 0 1,0 0-1,1 0 0,-1-1 1,1 1-1,7 7 0,-10-14-48,0 1 0,0-1 0,0 0 0,0 0 0,1 0 0,-1 0 0,0 0 0,0 0 0,1-1 0,-1 1 0,0-1 0,1 1 0,-1-1 0,0 0 0,1 0 0,-1 0 0,1 0 0,-1 0 0,0-1 0,1 1 0,-1-1 0,0 1 1,0-1-1,1 0 0,-1 0 0,0 0 0,0 0 0,0-1 0,0 1 0,0 0 0,3-4 0,0 2 184,1-1 0,-1 1 1,0-2-1,0 1 1,-1 0-1,1-1 1,-1 0-1,0 0 0,0 0 1,-1-1-1,1 1 1,-1-1-1,0 0 0,-1 0 1,0 0-1,0 0 1,0 0-1,0 0 1,-1-1-1,0 1 0,0-1 1,-1 1-1,-1-12 1,1 16-231,-1 0 1,1 0-1,-1 0 1,0 0-1,0 0 1,0 1-1,0-1 1,0 0-1,-1 0 1,1 1-1,0-1 1,-1 1-1,1-1 1,-1 1-1,1 0 1,-1 0-1,0-1 1,0 1-1,1 0 1,-1 1-1,0-1 1,0 0-1,0 0 1,0 1-1,0-1 1,0 1-1,0 0 1,0 0-1,0-1 1,0 1-1,-1 1 1,1-1-1,-2 0 1,3 0-74,0 0 1,0 0-1,0 0 1,0 1-1,0-1 1,0 0 0,0 0-1,0 1 1,0-1-1,0 0 1,0 1-1,0-1 1,0 1 0,0-1-1,0 1 1,0 0-1,1-1 1,-1 1 0,0 0-1,0 0 1,1-1-1,-1 1 1,0 0-1,1 0 1,-1 0 0,1 0-1,-1 0 1,1 0-1,0 0 1,-1 0 0,1 0-1,0 0 1,0 0-1,-1 0 1,1 0-1,0 0 1,0 0 0,0 0-1,0 0 1,1 1-1,-1-1 1,0 0 0,0 0-1,1 0 1,-1 0-1,0 0 1,1 0-1,-1 0 1,1-1 0,-1 1-1,1 0 1,0 0-1,-1 0 1,1 0-1,0-1 1,0 1 0,-1 0-1,3 1 1,0 0-279,-1 0 0,1 1-1,1-1 1,-1 0 0,0-1 0,0 1 0,1 0 0,-1-1 0,1 0 0,-1 0 0,1 0-1,0 0 1,-1 0 0,1-1 0,4 1 0,57-3-5812,-25-6 2374</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0.758"/>
    </inkml:context>
    <inkml:brush xml:id="br0">
      <inkml:brushProperty name="width" value="0.025" units="cm"/>
      <inkml:brushProperty name="height" value="0.025" units="cm"/>
    </inkml:brush>
  </inkml:definitions>
  <inkml:trace contextRef="#ctx0" brushRef="#br0">32 9 8200,'0'0'13282,"-5"10"-13042,4-7-176,-18 39 373,18-39-319,0 0-1,0-1 1,0 1-1,0-1 1,1 1-1,-1 0 1,1 0-1,0-1 1,0 1-1,0 0 0,0 0 1,0-1-1,1 1 1,-1 0-1,1-1 1,0 1-1,0 2 1,0-4-54,1 0 1,-1 0 0,0 0 0,0-1-1,0 1 1,1 0 0,-1-1-1,0 1 1,0-1 0,1 0 0,-1 1-1,1-1 1,-1 0 0,0 0 0,1 0-1,-1 0 1,0 0 0,1 0-1,-1 0 1,1 0 0,-1 0 0,0-1-1,1 1 1,-1-1 0,0 1 0,3-2-1,34-16 1109,7-13-835,24-16-264,-63 43-94,0 1 0,1 0-1,-1 1 1,0-1-1,1 1 1,-1 1-1,1-1 1,0 1-1,10-1 1,-16 2 10,0 0-1,0 0 1,0 0-1,0 1 1,0-1-1,0 0 1,0 0-1,0 0 1,0 1 0,0-1-1,0 1 1,0-1-1,0 0 1,0 1-1,-1 0 1,1-1-1,0 1 1,0 0 0,0-1-1,-1 1 1,1 0-1,0 0 1,-1-1-1,1 1 1,-1 0 0,2 2-1,4 30 25,-6-31-12,0 1 1,0 0-1,0 0 1,0 0 0,1 0-1,0 0 1,-1-1-1,1 1 1,0 0-1,0-1 1,1 1 0,-1 0-1,0-1 1,4 5-1,-4-7-300,0 1 0,1-1-1,-1 1 1,0-1-1,1 1 1,-1-1 0,0 1-1,1-1 1,-1 0 0,0 0-1,1 0 1,-1 0-1,0 0 1,1 0 0,-1 0-1,0-1 1,1 1-1,1-1 1,10-5-5542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1.194"/>
    </inkml:context>
    <inkml:brush xml:id="br0">
      <inkml:brushProperty name="width" value="0.025" units="cm"/>
      <inkml:brushProperty name="height" value="0.025" units="cm"/>
    </inkml:brush>
  </inkml:definitions>
  <inkml:trace contextRef="#ctx0" brushRef="#br0">1 0 4484,'0'0'16656,"2"56"-16336,1-23-31,3 3-129,3-1-96,1 1-32,5-6 0,-3-3-64,1-5-769,-8-3-768,0-8-962,-5-7-2530</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1.525"/>
    </inkml:context>
    <inkml:brush xml:id="br0">
      <inkml:brushProperty name="width" value="0.025" units="cm"/>
      <inkml:brushProperty name="height" value="0.025" units="cm"/>
    </inkml:brush>
  </inkml:definitions>
  <inkml:trace contextRef="#ctx0" brushRef="#br0">0 74 14574,'0'0'8039,"56"-13"-7654,-17 7 127,6-4-223,5 0-225,0-2-32,-4 3-1185,-5 1-1794,-12 4-2723,-8 3-5188</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1.868"/>
    </inkml:context>
    <inkml:brush xml:id="br0">
      <inkml:brushProperty name="width" value="0.025" units="cm"/>
      <inkml:brushProperty name="height" value="0.025" units="cm"/>
    </inkml:brush>
  </inkml:definitions>
  <inkml:trace contextRef="#ctx0" brushRef="#br0">0 251 15855,'0'0'4004,"74"-37"-1666,-26 4-736,4-7-545,5 2-321,0 3-576,-4 5-352,-4 10-1794,-15 9-1153,-9 4-4196</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2.276"/>
    </inkml:context>
    <inkml:brush xml:id="br0">
      <inkml:brushProperty name="width" value="0.025" units="cm"/>
      <inkml:brushProperty name="height" value="0.025" units="cm"/>
    </inkml:brush>
  </inkml:definitions>
  <inkml:trace contextRef="#ctx0" brushRef="#br0">1 147 8872,'0'0'9460,"3"-9"-8574,2 0-600,0 0 1,1 1-1,0-1 0,0 1 1,1 0-1,0 1 0,0 0 0,0 0 1,1 1-1,1-1 0,-1 2 0,1-1 1,0 1-1,0 1 0,16-7 1,-17 7-169,0 1 0,0 0 1,0 0-1,1 1 1,-1 0-1,0 0 0,1 1 1,0 0-1,-1 1 1,11 0-1,-18 1-112,1-1 1,-1 1-1,0-1 1,0 1-1,0 0 0,0 0 1,0 0-1,-1-1 1,1 1-1,0 0 0,0 0 1,0 0-1,-1 0 0,1 0 1,-1 0-1,1 1 1,-1-1-1,1 0 0,-1 0 1,1 0-1,-1 1 1,0-1-1,0 0 0,0 0 1,0 0-1,0 1 0,0-1 1,0 3-1,-5 37 444,-1-21-335,-1 0 0,-1 0 0,-1 0 0,0-1 0,-15 21 0,14-24-99,0 1 0,1-1 0,1 2 0,0-1-1,2 1 1,0 0 0,-6 28 0,12-45-15,0 0 1,0 1-1,0-1 0,0 0 0,0 1 1,0-1-1,1 0 0,-1 1 1,0-1-1,1 0 0,-1 0 0,1 1 1,-1-1-1,1 0 0,-1 0 0,1 0 1,0 0-1,0 0 0,-1 0 1,1 0-1,0 0 0,0 0 0,0 0 1,0 0-1,0-1 0,0 1 0,0 0 1,1-1-1,-1 1 0,0-1 1,0 1-1,1-1 0,-1 1 0,0-1 1,0 0-1,1 0 0,-1 0 0,0 1 1,1-1-1,-1 0 0,0-1 1,0 1-1,1 0 0,-1 0 0,2-1 1,8-1-41,0 0 1,0 0-1,0-1 1,13-5 0,13-7-2233,-1-3 0,60-38 1,-36 18-3853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2.649"/>
    </inkml:context>
    <inkml:brush xml:id="br0">
      <inkml:brushProperty name="width" value="0.025" units="cm"/>
      <inkml:brushProperty name="height" value="0.025" units="cm"/>
    </inkml:brush>
  </inkml:definitions>
  <inkml:trace contextRef="#ctx0" brushRef="#br0">132 17 18866,'-8'0'1543,"3"0"-1415,0 0 1,0 1-1,0 0 1,0-1-1,1 1 1,-1 1-1,0-1 1,1 1-1,-1 0 1,1 0-1,0 0 1,0 1-1,-1-1 1,1 1-1,1 0 1,-1 0-1,0 1 1,1-1-1,0 1 1,0-1-1,0 1 1,0 0-1,0 0 1,1 1-1,0-1 1,0 0-1,-3 9 1,2-5-106,0 0 1,1 1 0,0-1-1,0 1 1,1-1-1,0 1 1,0-1 0,1 1-1,0 0 1,1-1-1,0 1 1,0 0 0,1-1-1,4 14 1,-4-17-10,0 0 0,0-1 0,0 0 0,1 0 0,0 1 0,0-2 0,0 1 0,0 0 0,0 0 0,1-1-1,0 0 1,-1 0 0,1 0 0,1 0 0,-1-1 0,0 1 0,1-1 0,-1 0 0,1 0 0,-1-1 0,1 1 0,0-1 0,0 0 0,0-1 0,-1 1 0,11-1 0,-9 0 112,-1 0-1,1-1 0,0 0 1,-1-1-1,1 1 1,0-1-1,-1 0 1,0 0-1,1-1 0,-1 1 1,0-1-1,0 0 1,-1-1-1,1 1 1,0-1-1,-1 0 1,0 0-1,0 0 0,0-1 1,-1 1-1,0-1 1,0 0-1,0 0 1,0 0-1,0 0 1,-1-1-1,0 1 0,2-11 1,-1 6-132,-1 0 1,0 1-1,0-1 1,-1 0-1,0 0 1,-1 0-1,0 0 1,-1 0 0,0 0-1,0 0 1,-1 0-1,-1 0 1,1 1-1,-2-1 1,1 1-1,-7-12 1,9 19-232,0 0 0,0 1 0,0-1 0,0 0 0,0 1 0,-1-1 1,1 0-1,-1 1 0,1 0 0,-1-1 0,1 1 0,-1 0 0,0 0 0,0 0 0,0 0 0,1 0 1,-1 0-1,0 1 0,0-1 0,0 0 0,0 1 0,0 0 0,-3-1 0,4 1 71,1 0 1,0 0-1,0 0 0,0 0 0,-1 1 0,1-1 0,0 0 0,0 0 0,0 0 0,-1 0 1,1 0-1,0 0 0,0 0 0,0 1 0,-1-1 0,1 0 0,0 0 0,0 0 0,0 0 0,0 1 1,0-1-1,0 0 0,-1 0 0,1 0 0,0 1 0,0-1 0,0 0 0,0 0 0,0 1 0,0-1 1,0 0-1,0 0 0,0 0 0,0 1 0,0-1 0,0 0 0,0 0 0,0 1 0,0-1 0,0 0 1,0 0-1,0 0 0,1 1 0,-1 1-1423,0 10-5201</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3.072"/>
    </inkml:context>
    <inkml:brush xml:id="br0">
      <inkml:brushProperty name="width" value="0.025" units="cm"/>
      <inkml:brushProperty name="height" value="0.025" units="cm"/>
    </inkml:brush>
  </inkml:definitions>
  <inkml:trace contextRef="#ctx0" brushRef="#br0">39 0 11371,'0'0'11435,"45"72"-10378,-45-35-737,-11 5-192,-1-4-128,-3 0 32,5-4-224,-3-8-321,3-4-319,2-10-418,3-11-800,5-21-6630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3.448"/>
    </inkml:context>
    <inkml:brush xml:id="br0">
      <inkml:brushProperty name="width" value="0.025" units="cm"/>
      <inkml:brushProperty name="height" value="0.025" units="cm"/>
    </inkml:brush>
  </inkml:definitions>
  <inkml:trace contextRef="#ctx0" brushRef="#br0">147 1 11307,'-10'4'2007,"6"-2"-1805,-11 4 808,-1 0 0,1 2 1,0 0-1,-14 11 0,26-18-916,0 1-1,0 0 1,0 0 0,0 1-1,1-1 1,-1 1-1,1-1 1,0 1 0,-1 0-1,1-1 1,1 1-1,-1 0 1,0 1-1,1-1 1,-1 0 0,1 0-1,0 1 1,0-1-1,0 1 1,1-1 0,-1 1-1,1-1 1,0 1-1,0-1 1,0 1 0,0-1-1,0 1 1,1-1-1,2 7 1,-2-8-55,0-1 1,0 1-1,0-1 1,0 0-1,1 0 0,-1 1 1,0-1-1,1 0 1,-1 0-1,1 0 1,0 0-1,-1-1 0,1 1 1,0 0-1,-1-1 1,1 1-1,0-1 1,0 0-1,-1 1 1,1-1-1,0 0 0,0 0 1,0 0-1,0 0 1,-1-1-1,1 1 1,0 0-1,3-2 0,1 1 97,1 0 0,0-1-1,-1 0 1,1-1-1,-1 1 1,9-6 0,-9 4-85,0-1 0,0 1 1,0-2-1,-1 1 0,9-10 1,-12 13-25,-1 0 1,1-1 0,-1 1-1,1-1 1,-1 1-1,0-1 1,0 1 0,0-1-1,0 1 1,0-1 0,0 0-1,-1 0 1,1 1-1,-1-1 1,0 0 0,0 0-1,0 0 1,-1-5-1,0 7-21,0-1 0,0 0-1,0 1 1,0 0 0,0-1-1,0 1 1,-1-1 0,1 1 0,-1 0-1,1 0 1,0 0 0,-1 0-1,0 0 1,1 0 0,-1 0-1,0 1 1,1-1 0,-1 0 0,0 1-1,0-1 1,1 1 0,-1 0-1,0 0 1,0 0 0,0 0-1,0 0 1,1 0 0,-1 0-1,0 0 1,0 1 0,-3 0 0,0 0-57,1 0 0,-1 0 0,0 0 0,1 1 1,-1-1-1,1 1 0,0 0 0,-1 0 1,1 1-1,0-1 0,-5 5 0,6-4-69,1 1-1,-1 0 1,1 0-1,-1 0 1,1 0-1,0 0 1,0 0-1,1 1 1,-1-1-1,1 1 0,0-1 1,0 1-1,1-1 1,-1 1-1,1 0 1,0-1-1,1 1 1,-1 0-1,1-1 1,-1 1-1,1-1 1,1 1-1,1 5 1,-1-6-322,0 0 0,0-1 0,0 1 0,0 0 1,0-1-1,1 1 0,0-1 0,0 0 0,0 0 1,0 0-1,0 0 0,1 0 0,-1-1 0,1 1 1,7 3-1,22 5-3829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4.679"/>
    </inkml:context>
    <inkml:brush xml:id="br0">
      <inkml:brushProperty name="width" value="0.025" units="cm"/>
      <inkml:brushProperty name="height" value="0.025" units="cm"/>
    </inkml:brush>
  </inkml:definitions>
  <inkml:trace contextRef="#ctx0" brushRef="#br0">5 1 18385,'0'0'2371,"-5"47"-257,10-22 800,19 0-1184,15-2-289,9-5-576,9-2-577,11-1-255,2-1-162,-8-5-1632,-3-1-2659,-12-3-6471</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3.789"/>
    </inkml:context>
    <inkml:brush xml:id="br0">
      <inkml:brushProperty name="width" value="0.025" units="cm"/>
      <inkml:brushProperty name="height" value="0.025" units="cm"/>
    </inkml:brush>
  </inkml:definitions>
  <inkml:trace contextRef="#ctx0" brushRef="#br0">74 70 10186,'0'0'7228,"-8"9"-5712,1-3-1321,2-1 3,-1 0 0,1 1 0,0-1 0,0 1 0,1 0 0,0 0 0,0 1 1,0-1-1,1 1 0,0 0 0,0 0 0,1 0 0,-4 14 0,7-21-180,-1 1 0,0 0 1,1-1-1,-1 1 0,1-1 0,-1 1 0,1-1 0,-1 1 0,1-1 1,-1 1-1,1-1 0,-1 0 0,1 1 0,-1-1 0,1 0 0,0 1 1,-1-1-1,1 0 0,-1 0 0,1 0 0,0 1 0,-1-1 1,1 0-1,0 0 0,-1 0 0,1 0 0,0 0 0,-1 0 0,1 0 1,0-1-1,-1 1 0,1 0 0,1-1 0,26-5 694,-21 1-642,0 1 0,-1-1 0,1 0 0,-1 0 0,0 0 0,-1-1 0,1 0 0,-1-1 0,-1 1 0,9-14 0,-11 17-51,-1 1 1,1 0-1,-1-1 0,0 1 0,0-1 1,0 1-1,0-1 0,0 1 0,0-1 1,-1 0-1,1 0 0,-1 1 0,0-1 1,0 0-1,0 1 0,0-1 0,0 0 1,-1 0-1,1 1 0,-1-1 0,0 0 1,0 1-1,0-1 0,0 1 0,0-1 1,0 1-1,-1 0 0,1-1 0,-1 1 1,1 0-1,-1 0 0,0 0 0,0 0 1,0 0-1,-4-2 0,2 1-262,0 1 0,0-1 0,0 1 0,-1 0 0,1 0 0,-1 1 0,0-1 0,1 1 0,-1 0-1,0 0 1,0 0 0,0 1 0,0 0 0,0 0 0,1 0 0,-7 1 0,11-1 145,0 0-1,-1 0 0,1 1 1,0-1-1,-1 0 1,1 0-1,0 0 1,0 0-1,-1 0 1,1 0-1,0 0 1,-1 1-1,1-1 0,0 0 1,0 0-1,-1 0 1,1 1-1,0-1 1,0 0-1,0 0 1,-1 1-1,1-1 1,0 0-1,0 0 0,0 1 1,0-1-1,0 0 1,-1 0-1,1 1 1,0-1-1,0 0 1,0 1-1,0-1 1,0 0-1,0 1 0,0-1 1,0 0-1,0 1 1,0-1-1,0 0 1,0 0-1,1 1 1,-1-1-1,0 0 1,0 1-1,0-1 0,0 0 1,0 0-1,1 1 1,-1-1-1,0 0 1,0 0-1,0 1 1,1-1-1,-1 0 1,0 0-1,0 0 0,1 1 1,-1-1-1,0 0 1,19 7-5950,-1-7-401</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4.160"/>
    </inkml:context>
    <inkml:brush xml:id="br0">
      <inkml:brushProperty name="width" value="0.025" units="cm"/>
      <inkml:brushProperty name="height" value="0.025" units="cm"/>
    </inkml:brush>
  </inkml:definitions>
  <inkml:trace contextRef="#ctx0" brushRef="#br0">0 70 15631,'0'0'6630,"54"-13"-6630,-20 0-833,0 1-1121,-4-4-2017,-1 1-4934</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4.524"/>
    </inkml:context>
    <inkml:brush xml:id="br0">
      <inkml:brushProperty name="width" value="0.025" units="cm"/>
      <inkml:brushProperty name="height" value="0.025" units="cm"/>
    </inkml:brush>
  </inkml:definitions>
  <inkml:trace contextRef="#ctx0" brushRef="#br0">0 79 13100,'0'0'6401,"4"-8"-4805,-1 3-1419,0 0 0,0 1-1,0-1 1,1 1-1,0-1 1,0 1 0,0 1-1,1-1 1,-1 0 0,1 1-1,0 0 1,0 0 0,0 0-1,0 1 1,0 0-1,0 0 1,1 0 0,-1 0-1,1 1 1,0 0 0,-1 0-1,12 0 1,-9 1-124,-1-1 1,1 1 0,-1 0-1,0 0 1,1 1 0,-1 0-1,0 1 1,1-1 0,-1 1-1,0 1 1,8 3 0,-13-5-55,0 0 0,0 0 0,-1 1 0,1-1 0,0 1 0,0-1 0,-1 1 0,1-1 0,-1 1 0,0 0 0,1 0 0,-1 0 0,0 0 0,0 0 0,0 0 0,1 3 0,-2-1 2,1-1-1,-1 0 1,0 0-1,0 0 1,0 1-1,0-1 1,-1 0 0,1 0-1,-1 0 1,0 0-1,0 0 1,0 0-1,-1 0 1,-2 6-1,-3 1 26,-1 0 0,-1 0-1,1 0 1,-1-1 0,-1 0 0,0-1 0,0 0 0,-16 8-1,-1 4 26,66-28-985,-21 4 245,0 0 0,1 2 1,0 0-1,0 1 1,0 0-1,32 5 0,-50-4 704,0-1-1,1 1 0,-1 0 1,0 0-1,1 0 0,-1 1 1,0-1-1,1 0 1,-1 0-1,0 1 0,1-1 1,-1 1-1,0-1 0,0 1 1,0 0-1,1-1 1,-1 1-1,0 0 0,0 0 1,0 0-1,0-1 0,0 1 1,0 0-1,0 1 0,-1-1 1,1 0-1,0 0 1,-1 0-1,1 0 0,0 1 1,-1-1-1,0 0 0,1 0 1,-1 1-1,0-1 1,1 0-1,-1 1 0,0-1 1,0 0-1,0 1 0,0-1 1,0 0-1,-1 1 1,1-1-1,0 0 0,-1 1 1,1-1-1,-1 0 0,1 0 1,-2 3-1,-2 3 344,0 1-1,0-1 1,0-1-1,-1 1 1,0 0-1,-1-1 0,-6 6 1,-58 45 2066,63-52-2407,-1 0-1,1-1 1,-1 0 0,0 0-1,0-1 1,0 0-1,0 0 1,-10 2-1,17-5-176,1 0-1,-1 0 0,0 0 1,1 0-1,-1 0 1,1 0-1,-1 0 1,1 0-1,-1 0 1,1-1-1,-1 1 1,1 0-1,-1 0 1,1 0-1,-1-1 1,1 1-1,-1 0 1,1-1-1,-1 1 1,1 0-1,-1-1 0,1 1 1,0-1-1,-1 1 1,1 0-1,0-1 1,-1 1-1,1-1 1,0 1-1,0-1 1,-1 1-1,1-1 1,0 1-1,0-1 1,0 1-1,0-1 1,0 0-1,0 1 1,0-1-1,0 1 0,0-1 1,0 1-1,0-1 1,0 1-1,0-1 1,0 0-1,0 1 1,1-1-1,-1 1 1,0-1-1,1-2-530,0-22-7471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4.853"/>
    </inkml:context>
    <inkml:brush xml:id="br0">
      <inkml:brushProperty name="width" value="0.025" units="cm"/>
      <inkml:brushProperty name="height" value="0.025" units="cm"/>
    </inkml:brush>
  </inkml:definitions>
  <inkml:trace contextRef="#ctx0" brushRef="#br0">209 96 16560,'0'0'1478,"-11"4"22,-2 1-1197,1 2 0,-1 0 0,1 0-1,1 1 1,-1 0 0,1 1 0,1 0-1,-1 1 1,-11 15 0,14-16-133,1 0 1,0 1-1,0 0 0,1 1 1,0-1-1,0 1 1,2 0-1,-1 1 0,1-1 1,1 1-1,0-1 0,-2 19 1,5-28-159,0 1 0,1 0 0,-1 0 0,0 0 0,1 0 0,0-1 0,-1 1 0,1 0 0,0-1 0,0 1 1,1 0-1,-1-1 0,1 1 0,-1-1 0,1 0 0,0 0 0,0 1 0,-1-1 0,2 0 0,-1 0 0,0-1 0,0 1 0,1 0 0,-1-1 0,1 0 1,-1 1-1,1-1 0,-1 0 0,1 0 0,0 0 0,0-1 0,-1 1 0,1-1 0,4 1 0,-1 0 13,0-1-1,0 1 0,0-1 1,0 0-1,0-1 1,0 0-1,0 1 1,0-2-1,-1 1 1,1-1-1,0 0 1,-1 0-1,1 0 1,-1-1-1,0 0 0,6-4 1,1-4 34,-2 0 1,0-1 0,0 0-1,-1-1 1,0 0-1,-1 0 1,-1-1-1,0 0 1,-1 0 0,0-1-1,-1 0 1,-1 0-1,0 0 1,-1 0-1,-1-1 1,0 1 0,-2-1-1,0-20 1,-1 30-80,1 1 0,-1-1 0,-1 1 0,1-1 0,-1 1 1,0-1-1,0 1 0,-1 0 0,1 0 0,-1 0 0,0 0 0,0 1 1,-1-1-1,0 1 0,1 0 0,-8-6 0,8 8-56,1 0 0,-1 0 1,0 0-1,0 0 0,-1 0 0,1 1 0,0 0 0,0-1 1,-1 1-1,1 0 0,-1 1 0,1-1 0,0 1 0,-1-1 1,0 1-1,1 0 0,-1 0 0,1 1 0,-1-1 0,1 1 1,-1-1-1,1 1 0,0 0 0,-1 0 0,1 1 0,0-1 0,-5 4 1,4-3-12,1 1 0,0-1 0,0 1 0,0 0 0,1 0 0,-1 0 0,1 1 0,-1-1 0,1 0 1,0 1-1,0 0 0,1-1 0,-1 1 0,1 0 0,0 0 0,-2 8 0,3-10-134,0 1-1,-1 0 1,1 0 0,0 0-1,1-1 1,-1 1-1,0 0 1,1 0 0,0-1-1,-1 1 1,3 3 0,-2-4-161,0 0 0,0 0 0,0 0 0,0-1 0,1 1 0,-1 0 0,1-1 0,-1 1 1,1-1-1,0 0 0,0 1 0,-1-1 0,1 0 0,0 0 0,4 1 0,23 7-6360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5.246"/>
    </inkml:context>
    <inkml:brush xml:id="br0">
      <inkml:brushProperty name="width" value="0.025" units="cm"/>
      <inkml:brushProperty name="height" value="0.025" units="cm"/>
    </inkml:brush>
  </inkml:definitions>
  <inkml:trace contextRef="#ctx0" brushRef="#br0">229 0 15951,'0'0'5958,"-59"46"-5029,22-12 288,3 7-64,0 5 64,5 1-608,10-3-513,4-5-64,14-6 0,1-7-160,0-8-513,0-6-416,1-7-577,3-5-95,-2 0-802,-2-19-1985,0-8-3684</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5.591"/>
    </inkml:context>
    <inkml:brush xml:id="br0">
      <inkml:brushProperty name="width" value="0.025" units="cm"/>
      <inkml:brushProperty name="height" value="0.025" units="cm"/>
    </inkml:brush>
  </inkml:definitions>
  <inkml:trace contextRef="#ctx0" brushRef="#br0">138 63 16496,'-9'0'1046,"1"0"-645,1 1-1,-1 0 1,0 0 0,0 1-1,1 0 1,-1 1 0,1-1-1,-10 6 1,14-6-280,-1 0 0,1 0 0,0 0 0,0 0 0,0 0 0,0 1 0,0 0 0,1-1 0,-1 1 0,1 0 0,-1 0 1,1 0-1,0 1 0,1-1 0,-1 1 0,0-1 0,1 1 0,0-1 0,0 1 0,0 0 0,0-1 0,0 7 0,1-8-92,-1 0-1,1 0 1,0 0 0,0 1 0,0-1-1,0 0 1,1 0 0,-1 0 0,0 0-1,1 0 1,0 0 0,-1 0 0,1 0-1,0 0 1,0 0 0,0 0 0,0-1-1,0 1 1,1 0 0,0 1 0,1-1 41,0-1 0,0 0 0,0 1 0,0-1 1,0 0-1,0-1 0,0 1 0,1 0 0,-1-1 0,0 0 1,0 0-1,6 0 0,4-1 19,-1-1 1,0 0-1,0-1 1,0 0-1,0-1 0,-1 0 1,1-1-1,-1 0 1,0 0-1,-1-2 0,13-8 1,-17 11-76,0 0 0,0-1 0,0 1 0,0-1 1,-1-1-1,0 1 0,0-1 0,0 0 0,-1 0 0,1-1 1,-2 1-1,1-1 0,-1 0 0,0 0 0,0 0 0,-1 0 1,0 0-1,0-1 0,0-8 0,-1 15-13,-1 0 0,0 0 0,0 0-1,0 1 1,0-1 0,-1 0 0,1 0 0,0 0 0,0 0-1,0 0 1,-1 1 0,1-1 0,0 0 0,-1 0 0,1 0 0,-1 1-1,1-1 1,-1 0 0,0 0 0,1 1 0,-1-1 0,1 1-1,-1-1 1,0 0 0,0 1 0,1-1 0,-1 1 0,0 0 0,0-1-1,-1 0 1,-1 1-14,1 0 0,-1 0-1,0-1 1,0 1 0,1 1-1,-1-1 1,0 0 0,1 1-1,-1 0 1,-3 1 0,-2 0-16,0 2 0,0-1 1,0 1-1,1 0 1,0 1-1,-9 6 1,9-4 2,1 0 0,0 0 0,0 0 1,0 1-1,1 0 0,0 0 0,1 0 0,0 1 1,0 0-1,1 0 0,0 0 0,0 0 0,1 0 1,1 0-1,-2 12 0,3-15-313,0 0 0,1 0 1,-1 0-1,1 0 0,0-1 0,1 1 0,-1 0 0,1-1 0,0 1 1,5 9-1,-3-10-487,-1 0 0,1 0 0,0-1 0,0 1 0,0-1 0,1 0 1,-1 0-1,1 0 0,0 0 0,0-1 0,10 5 0,19 6-6931</inkml:trace>
  <inkml:trace contextRef="#ctx0" brushRef="#br0" timeOffset="1">424 409 13229,'0'0'10537,"10"-3"-9907,13-4-291,-1-1 0,1-1 0,-2-1 0,1-1 0,31-22 0,-52 33-314,-1 0-1,0 0 0,1-1 0,-1 1 0,0 0 1,1 0-1,-1 0 0,0-1 0,0 1 1,1 0-1,-1 0 0,0-1 0,0 1 1,0 0-1,1 0 0,-1-1 0,0 1 1,0 0-1,0-1 0,0 1 0,0 0 0,1-1 1,-1 1-1,0 0 0,0-1 0,0 1 1,0 0-1,0-1 0,0 1 0,0 0 1,0-1-1,0 1 0,-1 0 0,1-1 0,0 1 1,0 0-1,0-1 0,0 1 0,-1-1 1,-14-5 742,-25 4-138,39 2-656,-10 1 27,1 0 0,-1 0 1,1 1-1,0 1 1,-1 0-1,-18 7 0,25-8-5,0 0-1,0-1 0,0 1 0,0 1 1,1-1-1,-1 1 0,0-1 0,1 1 0,0 0 1,0 0-1,0 0 0,0 1 0,0-1 1,0 1-1,1 0 0,0 0 0,0-1 1,-3 9-1,5-11-34,-1 0 0,1-1-1,0 1 1,0 0 0,0 0 0,0-1 0,0 1 0,0 0 0,0-1 0,0 1 0,1 0 0,-1 0 0,0-1-1,0 1 1,1 0 0,-1-1 0,0 1 0,1 0 0,-1-1 0,0 1 0,1-1 0,-1 1 0,1-1 0,-1 1-1,1-1 1,-1 1 0,1-1 0,0 1 0,-1-1 0,1 1 0,-1-1 0,1 0 0,0 0 0,-1 1-1,1-1 1,0 0 0,0 0 0,-1 0 0,2 1 0,31-2-4389,-4-5-1800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7.419"/>
    </inkml:context>
    <inkml:brush xml:id="br0">
      <inkml:brushProperty name="width" value="0.025" units="cm"/>
      <inkml:brushProperty name="height" value="0.025" units="cm"/>
    </inkml:brush>
  </inkml:definitions>
  <inkml:trace contextRef="#ctx0" brushRef="#br0">180 78 2691,'2'-3'982,"0"0"1,0 1-1,-1-1 1,0 0 0,1 0-1,-1 0 1,0 0 0,0 0-1,-1 0 1,1-1-1,-1 1 1,0 0 0,1 0-1,-1 0 1,-1-1 0,1 1-1,-1-4 1,1 6-715,-1 0 1,1 0 0,-1 0-1,1 0 1,-1 0-1,0 0 1,1 0-1,-1 1 1,0-1-1,0 0 1,0 0-1,1 0 1,-1 1-1,0-1 1,0 0 0,0 1-1,0-1 1,-2 0-1,0 0-173,1 1 1,-1 0-1,1-1 0,-1 1 0,0 0 0,1 0 1,-1 0-1,1 0 0,-1 1 0,1-1 0,-4 1 1,-2 2-56,0 0 0,0 1 0,0-1 0,0 2 1,1-1-1,-1 1 0,1 0 0,0 0 0,1 1 1,-1 0-1,-7 10 0,9-11-52,0 1-1,1 0 1,-1 0 0,1 0-1,1 0 1,-1 1 0,1 0-1,0-1 1,1 1 0,-1 0-1,2 0 1,-1 1-1,-1 11 1,4-18-10,-1 0-1,1 0 1,0 1 0,0-1-1,0 0 1,0-1-1,0 1 1,0 0-1,0 0 1,0 0 0,0 0-1,0-1 1,0 1-1,0-1 1,0 1 0,1-1-1,-1 1 1,0-1-1,0 0 1,1 1 0,-1-1-1,0 0 1,1 0-1,-1 0 1,0 0-1,1 0 1,-1 0 0,0 0-1,0-1 1,3 0-1,46-4-632,-40 3 520,1-1-5,-1 1-1,1 1 0,0 0 0,0 0 1,21 2-1,-29 0 137,-1-1 0,1 1 0,-1 0 0,1 0 0,-1 0 0,0 0-1,1 0 1,-1 0 0,0 1 0,0-1 0,0 1 0,0-1 0,0 1 0,0 0 0,0 0 0,-1 0 0,1 0 0,-1 0-1,1 0 1,-1 0 0,0 1 0,0-1 0,0 0 0,0 1 0,0-1 0,-1 1 0,1-1 0,-1 1 0,1-1 0,-1 6-1,1 0 156,-1 0 0,0 0 0,-1 0 0,0 0 0,0 0 0,-1 0 0,0 0 0,0 0 0,-1-1 0,0 1 0,0-1 0,0 1 0,-1-1 0,-1 0 0,-5 8 0,6-10-51,-1 0-1,1 0 0,-1 0 1,0-1-1,0 0 0,0 0 1,0 0-1,-1 0 0,0-1 0,0 0 1,0 0-1,0-1 0,0 1 1,0-1-1,-1-1 0,1 1 1,-1-1-1,-12 1 0,17-2-166,0-1 0,1 1 0,-1 0 0,1-1 0,-1 1 0,0-1 0,1 1 0,0-1 0,-1 0 0,1 1 0,-1-1 0,1 0 0,0 0 0,-1 0 0,1 0 0,0 0 0,0 0 0,0-1 0,0 1 0,0 0 0,0-1 0,0 1 0,0 0 0,1-1 0,-1 1 0,0-1 0,1 1 0,0-1 0,-1 0 0,1 1 0,0-1 0,-1 1 0,1-1 0,0 0 0,0 1 0,0-1 0,1 1 0,-1-3 0,1-4-581,0 0-1,0 0 0,0 0 1,1 0-1,0 0 0,6-12 1,0 4-1346,2 0 0,-1 1 0,21-22 0,5-5-2655</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7.809"/>
    </inkml:context>
    <inkml:brush xml:id="br0">
      <inkml:brushProperty name="width" value="0.025" units="cm"/>
      <inkml:brushProperty name="height" value="0.025" units="cm"/>
    </inkml:brush>
  </inkml:definitions>
  <inkml:trace contextRef="#ctx0" brushRef="#br0">1 142 9449,'0'0'7938,"4"8"-5957,1 7-1252,-1-4 11,0 1 1,1-2 0,0 1-1,0-1 1,10 14 0,-14-23-698,0 1 0,0-1 0,0 1 0,1-1-1,-1 0 1,0 0 0,1 0 0,-1 1 0,1-1 0,-1-1 0,1 1 0,0 0 0,-1 0 0,1 0 0,0-1 0,-1 1 0,1-1 0,0 0 0,0 1 0,0-1 0,-1 0-1,1 0 1,0 0 0,0 0 0,0 0 0,0-1 0,-1 1 0,1 0 0,0-1 0,0 0 0,-1 1 0,1-1 0,0 0 0,-1 0 0,1 0 0,-1 0 0,1 0-1,-1 0 1,0 0 0,1 0 0,-1-1 0,0 1 0,0 0 0,2-3 0,13-15 41,0 0 0,-2-1-1,15-27 1,8-11-29,-37 58-56,0 0 1,0-1 0,0 1 0,1 0-1,-1-1 1,0 1 0,0 0 0,1 0-1,-1-1 1,0 1 0,0 0 0,1-1-1,-1 1 1,0 0 0,1 0 0,-1 0-1,0 0 1,1-1 0,-1 1 0,0 0-1,1 0 1,-1 0 0,1 0 0,-1 0-1,0 0 1,1 0 0,-1 0 0,1 0-1,-1 0 1,0 0 0,1 0 0,-1 0-1,1 0 1,10 13-20,6 35-24,-10-27 37,-6-20 16,-1 0 1,0-1-1,0 1 1,1 0-1,-1 0 1,1-1-1,-1 1 0,0 0 1,1-1-1,-1 1 1,1 0-1,0-1 1,-1 1-1,1-1 1,-1 1-1,1-1 1,0 1-1,-1-1 1,1 0-1,0 1 1,0-1-1,-1 0 1,1 0-1,0 1 0,0-1 1,0 0-1,-1 0 1,1 0-1,0 0 1,0 0-1,0 0 1,-1 0-1,1 0 1,0 0-1,0 0 1,-1-1-1,1 1 1,0 0-1,0 0 1,-1-1-1,1 1 1,0 0-1,0-1 0,-1 1 1,1-1-1,-1 1 1,1-1-1,0 1 1,-1-1-1,1 0 1,-1 1-1,1-1 1,-1 0-1,0 1 1,1-2-1,31-48 705,-25 36-757,-5 11 70,6-9-63,0-1-1,1 2 1,0-1-1,17-15 0,-25 25 20,1 1-1,-1-1 1,1 1-1,-1 0 1,1-1-1,-1 1 1,1 0-1,0 0 1,0 0-1,-1 1 0,1-1 1,0 0-1,0 1 1,0-1-1,0 1 1,0-1-1,0 1 1,0 0-1,0 0 1,0 0-1,0 0 0,0 0 1,0 1-1,0-1 1,0 1-1,0-1 1,-1 1-1,1-1 1,0 1-1,0 0 1,0 0-1,-1 0 0,1 0 1,0 0-1,-1 0 1,1 1-1,-1-1 1,1 1-1,-1-1 1,0 1-1,0-1 1,0 1-1,0 0 0,2 2 1,20 52-446,-18-41-2078,-2-35-11565</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8.138"/>
    </inkml:context>
    <inkml:brush xml:id="br0">
      <inkml:brushProperty name="width" value="0.025" units="cm"/>
      <inkml:brushProperty name="height" value="0.025" units="cm"/>
    </inkml:brush>
  </inkml:definitions>
  <inkml:trace contextRef="#ctx0" brushRef="#br0">1 0 12139,'0'0'4293,"11"48"-4229,8-40-577,6-3-1409,4-2-1473,1-3-2755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8.529"/>
    </inkml:context>
    <inkml:brush xml:id="br0">
      <inkml:brushProperty name="width" value="0.025" units="cm"/>
      <inkml:brushProperty name="height" value="0.025" units="cm"/>
    </inkml:brush>
  </inkml:definitions>
  <inkml:trace contextRef="#ctx0" brushRef="#br0">64 255 8264,'0'0'1431,"-7"8"181,1 0-1045,0 1 0,0-1 1,0 1-1,1 0 1,1 1-1,0-1 0,0 1 1,0 0-1,1 0 1,1 0-1,0 0 0,0 1 1,0 12-1,2-21-453,0 0 1,0 0-1,0 0 0,0 0 0,0 0 0,0 0 1,1 0-1,-1 0 0,1 0 0,-1-1 0,1 1 0,0 0 1,0 0-1,0 0 0,0 0 0,0-1 0,0 1 1,0-1-1,2 3 0,-2-4-79,1 0 1,-1 1-1,1-1 0,-1 0 1,1 0-1,-1 0 1,1 0-1,-1 0 0,0 0 1,1-1-1,-1 1 1,1 0-1,-1-1 0,0 1 1,1-1-1,-1 0 0,0 1 1,1-1-1,-1 0 1,0 0-1,0 0 0,0 0 1,0 0-1,0 0 0,0 0 1,0 0-1,0 0 1,1-2-1,12-12 89,-1-1-1,0-1 1,-1 0-1,-1-1 1,-1 0-1,0-1 1,-1 0-1,9-30 1,-9 20-38,-1-1 0,-2 0 0,-1 1 0,-1-2 0,0-36 0,-4 65-104,0 0 0,0 1 1,0-1-1,0 0 0,0 0 0,0 1 0,0-1 0,-1 0 0,1 0 0,0 1 1,-1-1-1,0 1 0,-1-4 0,2 5 18,-1 0 1,1 0-1,-1 0 0,1 0 0,-1 0 1,1 0-1,-1 1 0,1-1 1,-1 0-1,1 0 0,0 0 1,-1 1-1,1-1 0,-1 0 1,1 1-1,0-1 0,-1 0 1,1 1-1,0-1 0,-1 0 0,1 1 1,0-1-1,0 1 0,-1-1 1,1 1-1,0-1 0,0 0 1,0 1-1,-1 0 0,-17 49 481,14-33-152,1 1 0,1-1-1,0 0 1,1 1-1,1-1 1,1 1-1,4 24 1,-3-36-336,0 0 0,0 0 0,0 1-1,0-2 1,1 1 0,0 0 0,0 0 0,1-1 0,0 0 0,4 5-1,-4-6-340,0 0-1,1 0 0,-1-1 0,1 1 0,0-1 0,0 0 0,0-1 0,0 1 0,0-1 0,1 0 0,-1 0 0,11 1 1,13 0-5941,-2-3-6374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0.848"/>
    </inkml:context>
    <inkml:brush xml:id="br0">
      <inkml:brushProperty name="width" value="0.025" units="cm"/>
      <inkml:brushProperty name="height" value="0.025" units="cm"/>
    </inkml:brush>
  </inkml:definitions>
  <inkml:trace contextRef="#ctx0" brushRef="#br0">28 0 11915,'0'0'7912,"1"8"-6994,1 20-643,-2 0-1,-1 0 1,-1 0-1,-2 0 1,0 0-1,-13 40 1,16-67-273,1 1 0,-1-1 0,1 1 0,0 0 0,-1-1 0,1 1 0,0-1 0,0 1 0,0-1 0,0 1 0,1 0 0,-1-1 0,0 1 0,1-1 0,-1 1 0,1-1 0,0 2 0,0-2 2,-1 0 0,1-1 1,0 1-1,-1-1 0,1 1 0,0 0 1,0-1-1,0 1 0,0-1 0,0 0 1,-1 1-1,1-1 0,0 0 0,0 1 1,0-1-1,0 0 0,0 0 1,0 0-1,0 0 0,2 0 0,7-2 43,0 1-1,-1-2 1,1 0-1,16-6 1,16-4 70,-41 14-102,0-1 0,0 1 1,-1 0-1,1 0 0,0-1 0,0 1 0,0 0 1,0 0-1,-1 0 0,1 0 0,0 0 0,-1-1 1,1 1-1,-1 1 0,1-1 0,-1 0 1,0 0-1,1 0 0,-1 0 0,0 0 0,0 0 1,1 0-1,-1 0 0,0 1 0,0-1 0,0 0 1,-1 0-1,1 0 0,0 2 0,-3 38 778,-29 67 339,32-108-1129,0-1 0,1 1 0,-1 0 0,0 0-1,0 0 1,0 0 0,0 0 0,1 0 0,-1 0 0,0 0 0,0 0 0,0 0 0,0 0 0,1 0 0,-1 0 0,0 0 0,0 0 0,0 0 0,1 0-1,-1 0 1,0 0 0,0 0 0,0 0 0,0 0 0,1 0 0,-1 0 0,0 0 0,0 0 0,0 0 0,0 1 0,0-1 0,1 0 0,-1 0 0,0 0-1,0 0 1,0 0 0,0 0 0,0 1 0,0-1 0,0 0 0,1 0 0,-1 0 0,0 0 0,0 1 0,0-1 0,0 0 0,0 0 0,0 0 0,0 0-1,0 1 1,0-1 0,0 0 0,0 0 0,11-10-17,40-53-3707,-6 9-7586,-29 36 3359</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9.026"/>
    </inkml:context>
    <inkml:brush xml:id="br0">
      <inkml:brushProperty name="width" value="0.025" units="cm"/>
      <inkml:brushProperty name="height" value="0.025" units="cm"/>
    </inkml:brush>
  </inkml:definitions>
  <inkml:trace contextRef="#ctx0" brushRef="#br0">0 108 2851,'0'0'18561,"1"9"-17568,16 89 281,-14-87-1230,0 0-1,1 0 1,0-1 0,1 1-1,0-1 1,1 0-1,11 16 1,-16-25-29,0 1 0,0-1 0,0 0 0,0 1 0,0-1-1,1 0 1,-1 0 0,0 0 0,1 1 0,-1-2 0,1 1 0,0 0 0,-1 0 0,1 0 0,-1-1-1,1 1 1,0-1 0,0 1 0,-1-1 0,1 0 0,0 0 0,0 0 0,2 0 0,-1-1 50,-1 1 1,0-1 0,0-1 0,0 1 0,0 0-1,-1 0 1,1-1 0,0 1 0,0-1 0,-1 1-1,1-1 1,-1 0 0,0 0 0,1 1-1,1-5 1,3-7 97,1-1 1,-2 0-1,0 0 0,3-17 0,0-13-560,-3 1 1,0-46-1,-5 90 397,0 19 109,1 0 0,0 0 0,2 0 0,4 21 0,-5-37-63,-1 1 1,0-1-1,1 0 1,0 1-1,0-1 1,1 0-1,-1 0 1,1 0-1,-1-1 1,7 7-1,-7-8-19,0-1 0,1 1-1,-1-1 1,0 0 0,1 1-1,-1-1 1,1 0 0,-1 0 0,1-1-1,-1 1 1,1-1 0,0 1-1,-1-1 1,1 0 0,-1 0 0,1 0-1,0 0 1,-1 0 0,1-1 0,3 0-1,-1-1-6,0 0-1,0 0 1,0 0 0,-1 0-1,1-1 1,-1 0-1,0 0 1,0-1 0,0 1-1,0-1 1,0 1 0,-1-1-1,0 0 1,1-1-1,-2 1 1,1-1 0,0 1-1,-1-1 1,4-9-1,0-2 2,-1-1 0,0 0 0,-1 0 0,3-29 0,-6 14-365,-1 25-221,0 20 235,-2 131 149,7-133-1042,-5-11 979,1 0 0,-1 1 0,0-1 0,1 0 0,-1 0 0,1 0 0,-1 0 1,1 0-1,-1 0 0,0 0 0,1 0 0,-1-1 0,1 1 0,-1 0 0,0 0 0,1 0 0,-1 0 0,1-1 0,-1 1 0,0 0 0,1 0 0,-1 0 0,0-1 0,1 1 0,-1 0 0,0-1 0,1 1 0,-1 0 0,0-1 0,0 1 0,0 0 0,1-1 0,-1 1 0,0-1 0,0 1 0,0 0 0,0-1 0,0 1 0,1-1 0,-1 1 0,0 0 0,0-1 0,0 0 0,3-19-10930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9.387"/>
    </inkml:context>
    <inkml:brush xml:id="br0">
      <inkml:brushProperty name="width" value="0.025" units="cm"/>
      <inkml:brushProperty name="height" value="0.025" units="cm"/>
    </inkml:brush>
  </inkml:definitions>
  <inkml:trace contextRef="#ctx0" brushRef="#br0">0 0 16912,'0'0'7271,"56"54"-22614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1:59.960"/>
    </inkml:context>
    <inkml:brush xml:id="br0">
      <inkml:brushProperty name="width" value="0.025" units="cm"/>
      <inkml:brushProperty name="height" value="0.025" units="cm"/>
    </inkml:brush>
  </inkml:definitions>
  <inkml:trace contextRef="#ctx0" brushRef="#br0">119 361 8776,'0'0'6321,"-9"-4"-4976,-31-10-266,38 14-1050,1 0 1,-1 0 0,0 0 0,1 0-1,-1 0 1,0 0 0,1 0-1,-1 1 1,0-1 0,1 0 0,-1 1-1,0 0 1,1-1 0,-1 1 0,1 0-1,-1 0 1,1 0 0,0 0 0,-1 0-1,1 0 1,0 0 0,0 0-1,0 0 1,-1 1 0,1-1 0,0 0-1,1 1 1,-1-1 0,0 1 0,0-1-1,1 1 1,-1 1 0,-16 55 643,16-53-523,-2 11 212,1-1 0,0 1 0,1-1 0,1 1 0,3 30 0,-3-44-341,1 1 0,-1 0 0,0 0-1,1 0 1,0-1 0,0 1 0,0 0 0,0-1 0,0 1-1,0-1 1,0 1 0,1-1 0,0 1 0,-1-1 0,1 0 0,0 0-1,0 0 1,0 0 0,0 0 0,1 0 0,-1-1 0,0 1 0,1-1-1,-1 0 1,1 1 0,-1-1 0,1 0 0,0 0 0,-1-1-1,1 1 1,0-1 0,0 1 0,0-1 0,-1 0 0,1 0 0,0 0-1,0 0 1,0-1 0,0 1 0,2-1 0,2-2 10,-1 1 1,0-1-1,0 0 1,0 0-1,-1 0 1,1-1-1,-1 0 1,1 0-1,-1 0 1,-1-1-1,1 0 1,-1 0-1,1 0 1,-1 0-1,-1-1 1,1 1-1,-1-1 1,4-8-1,1-5-22,0 1-1,-1-1 1,-1 0-1,7-38 0,-8 22 160,1-54-1,-6 77-264,0 1-1,-1-1 0,0 1 0,-1 0 1,0-1-1,-1 1 0,0 0 1,-8-17-1,11 26 88,-1 1 0,1 0 1,0 0-1,-1 0 0,1 0 1,-1 1-1,1-1 0,-1 0 0,0 0 1,1 0-1,-1 0 0,0 0 0,0 1 1,1-1-1,-1 0 0,0 1 1,0-1-1,0 1 0,0-1 0,0 1 1,0-1-1,0 1 0,0-1 0,0 1 1,-2 0-1,2 0 16,0 1 1,0-1-1,0 1 0,0 0 0,0-1 1,1 1-1,-1 0 0,0 0 1,0 0-1,1 0 0,-1 0 0,0 0 1,1 0-1,-1 0 0,1 0 1,-1 0-1,1 0 0,-1 2 0,-11 58 475,10-43-213,2 1 0,0-1-1,0 1 1,2 0 0,0-1 0,6 22 0,-6-36-245,-1 1 0,1-1 0,-1 0 1,1 0-1,1 1 0,-1-1 1,1 0-1,-1-1 0,1 1 0,0 0 1,0-1-1,1 0 0,-1 1 1,1-2-1,0 1 0,-1 0 0,1-1 1,0 1-1,1-1 0,-1 0 1,0 0-1,1-1 0,-1 1 0,1-1 1,-1 0-1,1 0 0,-1-1 0,1 0 1,7 0-1,-7 0-8,0-1 0,0 0 0,0 0 1,0 0-1,0-1 0,0 1 0,-1-1 0,1-1 0,-1 1 0,1-1 1,-1 1-1,0-1 0,0 0 0,0-1 0,0 1 0,-1-1 0,1 0 0,-1 0 1,0 0-1,0 0 0,0 0 0,-1-1 0,3-5 0,5-9 20,-2-1 1,0 0-1,-1-1 0,5-23 0,-6 18-11,-2 0-1,0-1 1,-2 1 0,0-1-1,-2 0 1,-4-31 0,4 57-41,0-1 0,0 1 0,-1-1 1,1 1-1,0-1 0,-1 1 1,1 0-1,-1-1 0,1 1 0,-1-1 1,1 1-1,-1 0 0,0 0 0,0-1 1,0 1-1,0 0 0,0 0 1,0 0-1,0 0 0,0 0 0,0 0 1,0 0-1,-1 0 0,1 1 0,0-1 1,-1 0-1,-1 0 0,1 1 11,1 0 0,-1 0 0,1 1 0,0-1-1,-1 0 1,1 1 0,-1-1 0,1 1 0,0-1-1,-1 1 1,1 0 0,0 0 0,-1 0 0,1-1 0,0 1-1,0 0 1,0 0 0,0 1 0,0-1 0,0 0-1,0 0 1,0 0 0,1 1 0,-1-1 0,0 0 0,0 2-1,-6 16 122,0-1 0,2 1 0,0 0-1,1 1 1,1-1 0,1 1 0,1 0 0,0-1-1,2 1 1,0 0 0,4 21 0,-2-30-36,0-1 1,1 0 0,0 1-1,0-1 1,1-1 0,0 1-1,11 14 1,-12-19-226,0 1 0,0-1 0,0-1 0,0 1 0,1-1 0,-1 0 0,1 0 0,0 0 0,1 0 0,-1-1-1,0 0 1,1 0 0,0-1 0,8 4 0,-10-11-136,-10-7 336,-7-10 217,-39-32 653,39 42-503,0-1 1,1 0 0,1-1 0,0 0-1,-11-19 1,22 32-412,0 1 0,0 0-1,0-1 1,0 1 0,0 0 0,0-1 0,1 1 0,-1 0 0,0 0-1,0-1 1,0 1 0,1 0 0,-1-1 0,0 1 0,0 0-1,1 0 1,-1 0 0,0-1 0,0 1 0,1 0 0,-1 0 0,0 0-1,1 0 1,-1 0 0,0-1 0,1 1 0,-1 0 0,0 0 0,1 0-1,-1 0 1,0 0 0,1 0 0,-1 0 0,0 0 0,1 0-1,-1 0 1,0 0 0,1 1 0,20-2-274,-18 1 219,70-4-3530,-2-9-6340,-36 3 562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00.291"/>
    </inkml:context>
    <inkml:brush xml:id="br0">
      <inkml:brushProperty name="width" value="0.025" units="cm"/>
      <inkml:brushProperty name="height" value="0.025" units="cm"/>
    </inkml:brush>
  </inkml:definitions>
  <inkml:trace contextRef="#ctx0" brushRef="#br0">56 0 13132,'0'0'8964,"-8"2"-7710,3-2-1209,4 0 1,-1 0 1,0 0 0,1 0 0,-1 1 0,0-1-1,0 0 1,1 0 0,-1 1 0,1-1-1,-1 1 1,0 0 0,1-1 0,-1 1-1,1 0 1,-1 0 0,1 0 0,0 0 0,-1 0-1,1 0 1,0 0 0,0 1 0,0-1-1,0 0 1,0 1 0,0-1 0,0 1 0,0-1-1,1 1 1,-1-1 0,0 1 0,1 0-1,-1-1 1,1 1 0,0 2 0,1-2-194,1-1 1,0 0-1,0 1 1,1-1-1,-1 0 1,0 0 0,0-1-1,0 1 1,1 0-1,-1-1 1,0 1-1,1-1 1,-1 0 0,1 0-1,2 0 1,2 1-197,30 3 23,32 5-478,-64-8 781,-1 0 0,0 0 0,1 1 0,-1 0 0,0-1 0,0 1 0,0 1 0,0-1 0,-1 0 0,1 1 0,0 0 0,3 4 0,-6-6 128,0 1 0,0 0 0,0-1 1,0 1-1,0 0 0,0 0 1,-1 0-1,1-1 0,-1 1 0,1 0 1,-1 0-1,0 0 0,0 0 1,1 0-1,-1 0 0,-1 0 0,1 0 1,0 0-1,0 0 0,-1 0 1,1-1-1,-1 1 0,0 0 0,1 0 1,-1 0-1,0-1 0,0 1 1,0 0-1,0-1 0,-1 1 1,1-1-1,-2 3 0,-5 5 467,-1-1 0,0 0 0,-18 14 0,24-20-477,-62 39 1231,28-27-2797,34-13 699,0-1 1,0 1-1,0-1 1,-1 0-1,1 0 1,0 0-1,0 0 1,0-1-1,-4 0 1,-2-4-8129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01.357"/>
    </inkml:context>
    <inkml:brush xml:id="br0">
      <inkml:brushProperty name="width" value="0.025" units="cm"/>
      <inkml:brushProperty name="height" value="0.025" units="cm"/>
    </inkml:brush>
  </inkml:definitions>
  <inkml:trace contextRef="#ctx0" brushRef="#br0">0 88 3395,'0'0'6385,"1"-8"-3737,-1 4-2241,2-3 336,-1-1-1,0 1 1,0 0-1,-1-1 0,0 1 1,0-1-1,0 1 1,-3-10-1,3 39 2718,1 17-3445,10 67 1627,-10-75-1181,2 0 0,1 0 0,16 55 0,-20-84-457,0-1 0,1 1 0,-1-1-1,1 0 1,-1 1 0,1-1-1,-1 0 1,1 0 0,0 0 0,0 1-1,0-1 1,-1 0 0,1 0 0,0 0-1,1 0 1,-1 0 0,0 0-1,0-1 1,0 1 0,0 0 0,1-1-1,-1 1 1,0 0 0,2 0-1,-1-1 3,0-1-1,0 1 1,0 0-1,0 0 1,0-1-1,0 1 1,0-1-1,-1 0 1,1 1-1,0-1 1,0 0-1,-1 0 1,1 0-1,0 0 1,1-3-1,9-7 6,0 0 0,-2-1 0,16-21 0,-15 18-65,-7 11 32,0-1 1,0 1-1,1 0 0,-1 0 0,1 0 0,0 1 1,0-1-1,0 1 0,1 0 0,-1 1 1,7-3-1,-10 5 19,0-1 0,0 1 0,-1 0 0,1 0 0,0-1 0,0 1 0,-1 1 0,1-1 0,0 0 0,0 0 0,0 1 0,-1-1 0,1 1 0,0-1 0,-1 1 0,1 0 0,-1 0 0,1 0 0,0 0 0,-1 0 0,0 0 0,1 0 0,-1 0 0,0 0 0,1 1 0,-1-1 0,0 0 0,0 1 0,0-1 0,0 1 0,-1 0 0,1-1 0,0 1 0,-1 0 0,1-1 0,-1 1 0,1 0 0,-1 0 0,0-1 0,1 3 0,0 1 74,-1 1-1,1-1 1,-1 1 0,0-1 0,0 1-1,0-1 1,-1 1 0,0-1 0,0 1 0,0-1-1,-1 0 1,0 1 0,0-1 0,0 0-1,0 0 1,-1 0 0,0-1 0,0 1 0,-1-1-1,1 1 1,-1-1 0,0 0 0,0-1-1,0 1 1,0-1 0,-1 1 0,1-1-1,-7 3 1,3-1-10,0-1 0,-1 0 1,1 0-1,-1-1 0,0 0 0,0-1 0,0 0 0,0 0 0,0-1 0,0 0 0,-1-1 0,1 1 0,0-2 0,-1 0 1,1 0-1,-13-3 0,19 3-129,1 1 1,0-1-1,0 0 0,0 0 1,0 0-1,0 0 1,0 0-1,1 0 0,-1 0 1,0 0-1,0-1 1,1 1-1,-1-1 0,1 0 1,-3-3-1,3 4-90,1 0 0,0 0 0,-1 0 0,1 0 0,0 0 0,0-1 0,0 1 0,0 0-1,0 0 1,0 0 0,0-1 0,0 1 0,0 0 0,0 0 0,1 0 0,-1-1 0,0 1 0,1 0 0,-1 0 0,2-2 0,1-1-814,0-1 1,1 1-1,0 0 1,0 0 0,0 0-1,0 0 1,0 1 0,1-1-1,0 1 1,5-2-1,14-9-4905</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01.729"/>
    </inkml:context>
    <inkml:brush xml:id="br0">
      <inkml:brushProperty name="width" value="0.025" units="cm"/>
      <inkml:brushProperty name="height" value="0.025" units="cm"/>
    </inkml:brush>
  </inkml:definitions>
  <inkml:trace contextRef="#ctx0" brushRef="#br0">1 214 8456,'9'-2'1997,"3"0"-1008,0-1 1,0-1 0,-1 0 0,1 0 0,-1-1 0,0-1-1,0 0 1,14-10 0,-21 13-751,0 0-1,0 0 0,-1 0 1,1-1-1,-1 1 1,0-1-1,0 0 1,0 0-1,0 0 1,-1 0-1,0-1 1,0 1-1,0-1 1,0 1-1,-1-1 1,0 0-1,0 1 1,0-1-1,0 0 1,-1 0-1,0 0 1,0 0-1,0 0 1,0 1-1,-1-1 1,-2-8-1,2 11-174,1 0-1,-1 0 0,0 0 0,0-1 0,-1 1 0,1 1 0,0-1 0,-1 0 0,1 0 0,-1 0 0,1 1 1,-1-1-1,0 1 0,0-1 0,0 1 0,0 0 0,0 0 0,0-1 0,0 1 0,0 1 0,0-1 0,0 0 1,-1 1-1,1-1 0,0 1 0,-1-1 0,-1 1 0,1 0-48,0 0 0,0 0-1,0 0 1,0 0 0,0 1 0,1-1 0,-1 1 0,0-1-1,0 1 1,1 0 0,-1 0 0,0 1 0,1-1-1,-1 0 1,1 1 0,-1 0 0,1-1 0,0 1 0,0 0-1,0 0 1,-3 4 0,-1 6-21,1-1 0,1 1 0,0 0 0,0 0 0,2 0-1,-1 1 1,1-1 0,1 1 0,0-1 0,1 1 0,1-1 0,0 1 0,3 18 0,-3-29-2,-1 0 1,0 0-1,1-1 1,-1 1 0,1 0-1,0 0 1,0-1 0,-1 1-1,1 0 1,0-1-1,0 1 1,1-1 0,-1 1-1,0-1 1,0 0-1,1 1 1,-1-1 0,1 0-1,-1 0 1,1 0-1,-1 0 1,1 0 0,3 1-1,-2-2-96,0 1 0,1-1 0,-1 0 0,0 1 0,1-2 0,-1 1-1,0 0 1,1-1 0,-1 1 0,0-1 0,0 0 0,5-2 0,3-2-719,0 0-1,0-1 1,0-1 0,0 0 0,17-15 0,11-18-4126,-3-5-2568</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02.069"/>
    </inkml:context>
    <inkml:brush xml:id="br0">
      <inkml:brushProperty name="width" value="0.025" units="cm"/>
      <inkml:brushProperty name="height" value="0.025" units="cm"/>
    </inkml:brush>
  </inkml:definitions>
  <inkml:trace contextRef="#ctx0" brushRef="#br0">148 0 8296,'0'0'9470,"-10"8"-7308,-8 4-1463,2 2 0,0 0-1,0 1 1,2 1-1,0 0 1,0 0 0,-15 28-1,32-44-699,0 0 0,0 0 0,1-1 0,-1 1 0,0-1-1,0 0 1,0 1 0,6-4 0,9-3-240,1 1 0,0 0 0,0 2 1,1 0-1,-1 1 0,1 1 0,0 1 0,35 2 0,-54-1 255,0 0 0,0 0-1,1 0 1,-1 0 0,0 0-1,1 0 1,-1 0 0,0 0 0,1 0-1,-1 1 1,0-1 0,0 1-1,0-1 1,1 1 0,-1-1-1,0 1 1,0 0 0,0-1-1,0 1 1,0 0 0,0 0-1,0 0 1,0 0 0,0 0-1,0 0 1,-1 0 0,1 0-1,0 0 1,-1 0 0,1 1-1,-1-1 1,1 0 0,-1 0 0,0 0-1,1 1 1,-1-1 0,0 0-1,0 1 1,0-1 0,0 0-1,0 1 1,0-1 0,0 0-1,0 0 1,-1 1 0,1-1-1,0 0 1,-1 0 0,1 1-1,-2 1 1,-1 3 226,1-1 0,-2 1 0,1-1 0,-1 0-1,0 0 1,0 0 0,0 0 0,-1 0 0,-7 5 0,-65 39 1080,72-46-1389,0-1 0,0 1 0,0-1 0,-1 0 0,1 0-1,-1-1 1,1 1 0,-1-1 0,0 0 0,0-1 0,1 0-1,-1 0 1,-11-1 0,16 1-101,1-1 0,-1 1 0,1-1 0,-1 1 0,1-1 0,-1 1 0,1-1 0,-1 0 1,1 1-1,-1-1 0,1 1 0,0-1 0,-1 0 0,1 0 0,0 1 0,0-1 0,-1 0 0,1 0 0,0 1 0,0-1 0,0 0 0,0 0 0,0 1 0,0-1 1,0 0-1,0 0 0,0 1 0,0-1 0,1 0 0,-1 1 0,0-1 0,0 0 0,1 0 0,-1 1 0,1-1 0,-1 0 0,0 1 0,1-1 0,-1 1 0,1-1 1,1 0-1,18-28-7347,-1 5-3432</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02.521"/>
    </inkml:context>
    <inkml:brush xml:id="br0">
      <inkml:brushProperty name="width" value="0.025" units="cm"/>
      <inkml:brushProperty name="height" value="0.025" units="cm"/>
    </inkml:brush>
  </inkml:definitions>
  <inkml:trace contextRef="#ctx0" brushRef="#br0">118 72 15727,'0'0'4361,"-10"-1"-3523,-31-2-453,39 3-378,0 1 0,0-1 1,0 1-1,0 0 0,0 0 1,0 0-1,0 0 0,1 0 1,-1 0-1,0 0 0,1 0 1,-1 1-1,1-1 0,-1 1 1,1-1-1,0 1 0,-1-1 1,1 1-1,0 0 0,0 0 1,-1 2-1,-14 38 204,15-39-151,-1 2 24,0 1 212,0 0 1,0 0-1,0 0 1,1 0-1,0 0 1,0 0-1,1 0 1,-1 0-1,2 11 0,-1-16-272,1-1 0,-1 1 0,1-1-1,-1 0 1,1 1 0,-1-1 0,0 0-1,1 1 1,0-1 0,-1 0 0,1 1-1,-1-1 1,1 0 0,-1 0 0,1 0-1,-1 1 1,1-1 0,0 0 0,-1 0-1,1 0 1,-1 0 0,1 0 0,0 0-1,-1 0 1,1 0 0,-1 0 0,1-1-1,-1 1 1,1 0 0,0 0 0,-1 0-1,1-1 1,-1 1 0,1 0-1,0-1 1,20-11 424,-5 0-348,-1 0 0,23-26 0,-26 25-183,0 1-1,1 0 1,0 1-1,20-13 1,-32 24 86,-1-1 1,1 0-1,0 1 1,-1-1-1,1 1 1,0-1-1,-1 1 1,1 0-1,0-1 1,0 1-1,0 0 1,-1-1-1,1 1 1,0 0-1,0 0 1,0 0-1,-1 0 1,1 0-1,0 0 1,0 0-1,0 0 1,0 0-1,-1 0 1,1 0-1,0 1 1,0-1-1,0 0 1,-1 0 0,1 1-1,0-1 1,0 1-1,-1-1 1,1 1-1,0-1 1,-1 1-1,1-1 1,0 1-1,-1-1 1,1 1-1,-1 0 1,1 0-1,7 41 157,-8-39-105,0 0 0,0 0 1,0 1-1,1-1 1,-1 0-1,1 0 1,0 0-1,-1 0 0,1 0 1,1 0-1,-1 0 1,0 0-1,1 0 1,-1-1-1,1 1 0,2 2 1,-3-5-1,0 0 1,0 1 0,0-1-1,0 0 1,0 0-1,0 0 1,-1 0 0,1 0-1,0 0 1,0 0 0,0-1-1,0 1 1,0 0-1,0 0 1,0-1 0,-1 1-1,1 0 1,0-1 0,0 1-1,0-1 1,-1 1-1,1-1 1,0 0 0,-1 1-1,1-1 1,1-1 0,18-22 366,-16 18-334,9-10-76,46-53 117,-53 64-223,0-1 0,0 1 0,0 0 0,0 0 0,1 1 0,0 0 1,0 0-1,14-5 0,-20 8 75,0 1-1,0 0 1,1-1 0,-1 1 0,0 0 0,0 0 0,0 0 0,0 0 0,0 0 0,0 0-1,0 0 1,0 0 0,0 0 0,0 1 0,0-1 0,0 0 0,0 0 0,0 1 0,0-1-1,0 1 1,0-1 0,0 1 0,0 0 0,0-1 0,0 1 0,0 0 0,-1 0 0,1-1 0,0 1-1,0 0 1,-1 0 0,1 0 0,-1 0 0,1 0 0,-1 0 0,1 0 0,-1 0 0,0 0-1,1 0 1,-1 0 0,0 0 0,0 0 0,0 2 0,1 7 55,0 1 0,-1-1 1,-2 21-1,0-9-66,2-22 30,8-11-972,19-23-3878,-10 10-1660,-1 1-3072</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03.394"/>
    </inkml:context>
    <inkml:brush xml:id="br0">
      <inkml:brushProperty name="width" value="0.025" units="cm"/>
      <inkml:brushProperty name="height" value="0.025" units="cm"/>
    </inkml:brush>
  </inkml:definitions>
  <inkml:trace contextRef="#ctx0" brushRef="#br0">54 276 7207,'0'0'12235,"-5"10"-12106,-4 7 616,2 1 0,0-1 1,1 1-1,0 0 0,2 1 1,0-1-1,-1 31 0,5-48-742,-1-1 0,1 1-1,0 0 1,0-1 0,0 1-1,0-1 1,1 1 0,-1 0-1,0-1 1,0 1-1,0-1 1,0 1 0,1 0-1,-1-1 1,0 1 0,1-1-1,-1 1 1,0-1-1,1 1 1,-1-1 0,0 1-1,1-1 1,-1 0 0,1 1-1,-1-1 1,1 0-1,-1 1 1,1-1 0,-1 0-1,1 1 1,-1-1 0,1 0-1,0 0 1,-1 0-1,1 0 1,-1 1 0,1-1-1,0 0 1,-1 0 0,1 0-1,-1 0 1,1 0-1,0 0 1,-1-1 0,1 1-1,-1 0 1,1 0 0,0 0-1,-1-1 1,1 1-1,-1 0 1,1 0 0,-1-1-1,1 1 1,-1 0 0,1-1-1,0 0 1,31-22-91,-21 10 89,0-1 0,-1 0 0,0-1 0,-1 0 0,-1-1 0,0 1 0,-2-2 0,7-20 0,30-143 102,-31 120-82,-4 8 64,-33 85-26,14-12 209,1 1 1,0 0-1,2 1 0,1 0 0,0 0 1,2 1-1,1-1 0,1 1 0,0 0 1,2 0-1,4 46 0,-3-68-264,0-1-1,0 1 1,0 0-1,0 0 1,1 0 0,-1-1-1,0 1 1,1 0-1,0 0 1,-1-1-1,1 1 1,0-1 0,0 1-1,0-1 1,0 1-1,0-1 1,0 1-1,0-1 1,1 0-1,-1 1 1,0-1 0,1 0-1,-1 0 1,1 0-1,-1 0 1,1-1-1,0 1 1,-1 0 0,1 0-1,0-1 1,-1 1-1,1-1 1,0 0-1,0 0 1,-1 1 0,1-1-1,0 0 1,0 0-1,0-1 1,-1 1-1,3-1 1,0 0-8,0-1 0,0 1 1,0-1-1,-1 0 0,1-1 0,-1 1 0,1 0 1,-1-1-1,0 0 0,0 0 0,0 0 1,0 0-1,-1 0 0,1-1 0,-1 1 0,4-7 1,3-13-68,-1 0 0,-1-1 0,-1 0 0,-1 0 0,-1 0 0,1-45 0,-28 112 23,18-30 82,2-6-13,1-1 0,0 1 0,0-1 0,0 1 1,1 0-1,0 0 0,0-1 0,1 1 0,0 11 1,1-17-22,0 0 1,0 0 0,0-1-1,0 1 1,0-1 0,0 1-1,0-1 1,0 1 0,0-1-1,0 1 1,1-1 0,-1 0-1,0 0 1,0 0 0,0 1-1,0-1 1,1 0 0,-1 0-1,0-1 1,0 1 0,2 0-1,29-4-73,25-9-685,-28 5 542,1 2 0,0 1-1,47-2 1,-76 7 638,-23-19 1740,-91-112-1415,113 131-754,0 0-1,0 0 0,0 0 1,-1-1-1,1 1 0,0 0 1,0 0-1,0 0 0,0 0 1,0 0-1,0-1 0,0 1 1,0 0-1,-1 0 0,1 0 1,0-1-1,0 1 1,0 0-1,0 0 0,0 0 1,0-1-1,0 1 0,0 0 1,0 0-1,0 0 0,0 0 1,0-1-1,0 1 0,0 0 1,1 0-1,-1 0 0,0-1 1,0 1-1,0 0 1,0 0-1,0 0 0,0 0 1,0-1-1,0 1 0,1 0 1,-1 0-1,0 0 0,0 0 1,0 0-1,0 0 0,1 0 1,-1-1-1,0 1 0,0 0 1,0 0-1,0 0 1,1 0-1,18-2-349,34 5-500,-36-2 266,-9 0 209,17 0-683,46-4 1,-25-8-2526,-3-12-5021,-28 8-32</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03.927"/>
    </inkml:context>
    <inkml:brush xml:id="br0">
      <inkml:brushProperty name="width" value="0.025" units="cm"/>
      <inkml:brushProperty name="height" value="0.025" units="cm"/>
    </inkml:brush>
  </inkml:definitions>
  <inkml:trace contextRef="#ctx0" brushRef="#br0">3 244 14862,'0'0'123,"0"0"1,0 0-1,0 0 1,-1 1-1,1-1 0,0 0 1,0 0-1,0 0 1,0 0-1,0 1 0,-1-1 1,1 0-1,0 0 0,0 0 1,0 1-1,0-1 1,0 0-1,0 0 0,0 0 1,0 1-1,0-1 1,0 0-1,0 0 0,0 0 1,0 1-1,0-1 1,0 0-1,0 0 0,0 0 1,0 1-1,0-1 0,0 0 1,0 0-1,0 0 1,0 1-1,1-1 0,-1 0 1,0 0-1,0 0 1,0 1-1,0-1 0,0 0 1,0 0-1,1 0 0,-1 0 1,0 0-1,0 0 1,0 1-1,1-1 0,-1 0 1,0 0-1,0 0 1,0 0-1,1 0 0,-1 0 1,0 0-1,0 0 1,0 0-1,1 0 0,22 1 2017,26-10-1625,-34 3-481,-1-1 1,1 0 0,-2-1-1,1 0 1,-1-1 0,0-1 0,15-15-1,-23 21 15,-1 0 0,0 0 0,0-1 0,0 0 0,-1 1 0,0-1 0,0-1 0,0 1 0,0 0 0,-1-1 0,0 1 0,0-1 0,0 0 0,-1 1 0,0-1 0,0 0 0,0 0 0,-1 0 0,0 0 0,0 0 0,-1 0 0,-1-10 0,2 14-38,-1 1 0,1-1 0,-1 1 0,1-1 0,-1 1 0,0-1 0,1 1 0,-1 0 0,0-1 0,0 1 0,0 0 0,0-1 0,0 1 0,0 0 0,0 0 0,-1 0 0,1 0 0,0 0 0,-1 0 0,1 0 0,0 1 0,-1-1 0,1 0 0,-1 1 0,1-1 0,-1 1 0,0 0 0,1-1 0,-1 1 0,1 0 0,-1 0 0,0 0 0,1 0 0,-1 0 0,1 0 0,-1 1 0,0-1 0,1 0 0,-1 1 0,1-1 0,-1 1 0,1 0 0,-1 0 0,0 0 0,-4 2-14,0 0-1,0 1 1,0-1 0,1 1 0,0 0 0,0 1 0,0-1 0,0 1 0,-5 6 0,4-2 66,0 0-1,0 0 1,1 1-1,0 0 1,0 0-1,1 0 1,0 0-1,1 1 1,0 0-1,1-1 1,0 1-1,1 0 1,0 13 0,1-22-112,0-1 1,0 1 0,1 0 0,-1 0-1,1-1 1,-1 1 0,1 0 0,-1-1-1,1 1 1,0-1 0,0 1 0,0-1-1,0 1 1,0-1 0,0 1 0,0-1-1,1 0 1,-1 0 0,0 1 0,1-1-1,-1 0 1,1 0 0,-1-1 0,1 1-1,-1 0 1,1 0 0,0-1 0,-1 1-1,1-1 1,0 1 0,0-1 0,-1 0-1,1 0 1,0 0 0,0 0 0,-1 0 0,1 0-1,0 0 1,0-1 0,-1 1 0,1 0-1,2-2 1,2 1-1071,1-1 0,0 0 0,-1 0-1,0-1 1,1 0 0,-1 0 0,0 0 0,0-1 0,9-8 0,17-20-10749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1.840"/>
    </inkml:context>
    <inkml:brush xml:id="br0">
      <inkml:brushProperty name="width" value="0.025" units="cm"/>
      <inkml:brushProperty name="height" value="0.025" units="cm"/>
    </inkml:brush>
  </inkml:definitions>
  <inkml:trace contextRef="#ctx0" brushRef="#br0">22 405 7591,'0'0'16192,"12"-9"-15771,100-67-165,-79 47-674,-22 11 168,-11 17 250,0 1 0,0-1 0,0 1 0,-1 0 0,1-1 1,0 1-1,0-1 0,0 1 0,0 0 0,0-1 0,0 1 0,-1 0 0,1-1 0,0 1 0,0 0 0,0-1 0,-1 1 0,1 0 0,0-1 0,-1 1 0,1 0 0,0 0 0,0-1 0,-1 1 0,1 0 0,-1 0 0,1 0 0,0-1 0,-1 1 0,1 0 0,0 0 0,-1 0 0,1 0 0,-1 0 0,1 0 0,0 0 0,-1 0 0,1 0 0,-1 0 0,0 0 0,-6-1 56,0 1-1,0 0 0,-1 1 1,1 0-1,0 0 0,0 0 1,0 1-1,0 0 0,0 0 1,0 1-1,0 0 0,1 0 1,-1 0-1,1 1 0,0 0 1,0 0-1,0 1 0,1 0 1,-1 0-1,1 0 0,0 1 1,1-1-1,0 1 0,-1 0 1,2 0-1,-1 1 0,1-1 1,0 1-1,-4 13 0,7-19-49,-1 0-1,1 0 0,0 0 0,0 0 1,-1 0-1,1-1 0,0 1 0,0 0 1,0 0-1,0 0 0,0 0 0,0 0 1,1 0-1,-1 0 0,0 0 0,0 0 1,1 0-1,-1 0 0,0 0 0,1-1 0,-1 1 1,1 0-1,-1 0 0,1 0 0,0-1 1,-1 1-1,1 0 0,0-1 0,-1 1 1,1 0-1,0-1 0,1 1 0,0 0 11,1 0-1,0-1 0,0 1 0,0-1 1,-1 1-1,1-1 0,0 0 0,0 0 1,0-1-1,0 1 0,2-1 0,8-2 41,-2 0 0,1-1 0,0 0 0,14-8 0,-11 5-118,-1-2 0,0 0 0,-1-1 1,0 0-1,-1-1 0,21-22 0,-37 47 100,0 0-1,1 0 0,0 1 1,1-1-1,0 22 0,2-36-32,0 1 0,0 0 0,0-1-1,0 1 1,0-1 0,0 1-1,0 0 1,0-1 0,0 1-1,0-1 1,1 1 0,-1-1 0,0 1-1,0-1 1,1 1 0,-1 0-1,0-1 1,0 1 0,1-1-1,-1 0 1,1 1 0,-1-1-1,0 1 1,1-1 0,-1 0 0,1 1-1,-1-1 1,1 0 0,-1 1-1,1-1 1,-1 0 0,1 0-1,0 1 1,22-7 168,19-23 34,-30 15-330,1-1 0,-2 0 0,0-1 1,-1 0-1,-1 0 0,13-31 0,-37 90-4,10-31 129,0 1-1,1-1 0,0 1 1,2 0-1,-1 0 0,0 19 1,3-31-8,0-1-1,0 1 1,0 0 0,0-1 0,1 1-1,-1-1 1,0 1 0,0 0 0,1-1-1,-1 1 1,1-1 0,-1 1 0,0-1 0,1 1-1,-1-1 1,1 1 0,-1-1 0,1 0-1,-1 1 1,1-1 0,-1 0 0,1 1 0,-1-1-1,1 0 1,0 0 0,-1 0 0,1 1-1,-1-1 1,1 0 0,0 0 0,-1 0-1,1 0 1,0 0 0,-1 0 0,1 0 0,-1 0-1,1 0 1,0 0 0,-1-1 0,1 1-1,-1 0 1,1 0 0,0 0 0,-1-1 0,1 1-1,-1 0 1,2-1 0,29-16-613,-8-6-641,-2-1 1,0-1 0,-2-1-1,-1 0 1,-1-2 0,16-33-1,6-9 226,-23 45 1147,-7 11 613,-1 1 0,0-2 0,11-28-1,-53 128 4617,23-62-5078,1 1 0,-7 26 0,-7 62 365,22-102-627,1 0 0,1-1 0,-1 1 1,2 0-1,-1 0 0,2 0 1,-1 0-1,1-1 0,5 16 0,-7-25-12,0 1-1,0 0 1,0-1-1,0 1 0,0 0 1,0-1-1,1 1 1,-1 0-1,0-1 0,0 1 1,1 0-1,-1-1 1,0 1-1,1-1 0,-1 1 1,0-1-1,1 1 1,-1-1-1,1 1 0,-1-1 1,1 1-1,-1-1 1,1 1-1,0-1 0,-1 0 1,1 1-1,-1-1 1,1 0-1,0 0 1,-1 1-1,1-1 0,0 0 1,-1 0-1,1 0 1,0 0-1,-1 0 0,1 0 1,0 0-1,-1 0 1,1 0-1,0 0 0,-1 0 1,1 0-1,0-1 1,-1 1-1,1 0 0,-1 0 1,1-1-1,0 1 1,-1 0-1,1-1 0,-1 1 1,1-1-1,-1 1 1,1-1-1,-1 1 0,1-1 1,-1 1-1,1-1 1,-1 1-1,0-1 0,1 0 1,18-40-791,-16 26 672,0 1 0,-1-1-1,0 0 1,-1 0-1,-1 0 1,0 0-1,-3-16 1,0 26 694,0 12-137,3 16 20,2-21-430,0 1 0,1-1 0,-1 0-1,0 1 1,1-1 0,0 0 0,-1 0 0,1-1 0,0 1-1,0-1 1,0 1 0,0-1 0,0 0 0,1 0 0,-1 0-1,0-1 1,0 1 0,1-1 0,6 1 0,2-1 72,1 1 0,-1-2-1,1 0 1,13-2 0,-17 0-52,0 1-1,0-1 1,0 0-1,0-1 0,-1 0 1,0-1-1,8-4 1,-13 7 7,0 0 0,1-1 1,-2 1-1,1-1 0,0 1 1,0-1-1,-1 0 1,0 0-1,1 0 0,-1 0 1,0 0-1,0 0 0,-1-1 1,1 1-1,-1-1 0,0 1 1,0-1-1,0 0 0,1-7 1,-2 11-33,0-1 0,0 0 0,0 0 0,0 0 0,0 0 1,0 0-1,0 0 0,0 1 0,-1-1 0,1 0 0,0 0 0,0 0 1,-1 1-1,1-1 0,-1 0 0,1 0 0,-1 1 0,1-1 0,-1 0 1,1 1-1,-1-1 0,1 0 0,-1 1 0,0-1 0,0 1 0,1-1 1,-1 1-1,-1-1 0,0 0-6,0 1-1,0 0 1,0 0 0,0 0 0,0 0-1,0 0 1,0 0 0,0 0 0,0 1-1,0-1 1,0 1 0,-2 0 0,-3 2-9,0 0 0,0 0 1,0 0-1,1 1 0,-13 9 1,13-6 19,0-1-1,1 1 1,-1 0 0,1 1 0,1-1 0,-6 12 0,9-16-9,0-1 1,0 1-1,0 0 1,0-1-1,1 1 1,-1 0 0,1 0-1,-1-1 1,1 1-1,1 5 1,-1-7-9,0 1 0,1-1 0,-1 0 1,0 0-1,1 0 0,0 0 0,-1 0 1,1 0-1,-1 0 0,1 0 0,0 0 0,0 0 1,0 0-1,0 0 0,-1 0 0,1-1 0,0 1 1,0 0-1,1-1 0,-1 1 0,0-1 1,0 1-1,0-1 0,0 1 0,2-1 0,11 3-501,0-1-1,0 0 1,0-1 0,0-1-1,1 0 1,-1-1-1,24-4 1,26-13-5212</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04.274"/>
    </inkml:context>
    <inkml:brush xml:id="br0">
      <inkml:brushProperty name="width" value="0.025" units="cm"/>
      <inkml:brushProperty name="height" value="0.025" units="cm"/>
    </inkml:brush>
  </inkml:definitions>
  <inkml:trace contextRef="#ctx0" brushRef="#br0">120 0 16400,'0'0'2583,"-10"7"-746,-3 1-1084,1 1-1,1 1 1,-20 19 0,27-25-522,0 1 1,0 0-1,0 0 0,1 0 1,-1 0-1,1 0 0,0 1 0,1 0 1,-1-1-1,1 1 0,1 0 1,-1 0-1,1 0 0,-1 10 0,2-15-228,0 0-1,0 0 0,1 0 0,-1 0 0,0 0 1,1 0-1,-1 0 0,1 0 0,-1 0 0,1 0 0,0 0 1,-1 0-1,1 0 0,0-1 0,-1 1 0,1 0 1,0 0-1,0-1 0,0 1 0,0 0 0,0-1 0,0 1 1,0-1-1,0 0 0,0 1 0,0-1 0,0 0 1,0 1-1,0-1 0,0 0 0,0 0 0,2 0 0,43 1-444,-34-1 167,38-2-1346,-24 1 599,0 1-1,34 4 1,-58-4 1060,-1 0-1,1 0 0,-1 0 0,0 0 0,1 1 0,-1-1 0,0 0 0,1 1 1,-1-1-1,0 1 0,1 0 0,-1-1 0,0 1 0,0 0 0,0 0 0,0-1 0,1 1 1,-1 0-1,0 0 0,-1 0 0,1 0 0,0 1 0,1 1 0,-2-1 82,1-1 0,-2 1-1,1-1 1,0 0-1,0 1 1,0-1 0,0 1-1,-1-1 1,1 1 0,-1-1-1,1 0 1,-1 1-1,0-1 1,1 0 0,-1 0-1,0 1 1,0-1 0,-1 1-1,-6 7 337,0-1 0,-1 0-1,0 0 1,-12 8 0,16-13-363,-4 4-71,0-1 1,0 0 0,0 0 0,-1-1-1,0 0 1,0 0 0,0-1 0,-1-1-1,1 0 1,-21 3 0,30-6-200,0 0-1,0 0 1,0 0 0,1 0-1,-1-1 1,0 1 0,0 0-1,0-1 1,0 1 0,0-1 0,1 1-1,-1-1 1,0 1 0,0-1-1,1 1 1,-1-1 0,0 0-1,1 1 1,-1-1 0,1 0 0,-1 1-1,1-1 1,-1 0 0,1 0-1,-1 0 1,1 0 0,0 1-1,-1-1 1,1 0 0,0 0-1,0 0 1,0 0 0,0 0 0,0 0-1,0 0 1,0 0 0,0 0-1,0 0 1,0 1 0,0-1-1,0 0 1,1-2 0,-1-2-830,0-28-7080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04.606"/>
    </inkml:context>
    <inkml:brush xml:id="br0">
      <inkml:brushProperty name="width" value="0.025" units="cm"/>
      <inkml:brushProperty name="height" value="0.025" units="cm"/>
    </inkml:brush>
  </inkml:definitions>
  <inkml:trace contextRef="#ctx0" brushRef="#br0">0 0 19827,'0'0'2530,"5"57"-1537,-1-20 865,3 4 32,0 1-994,4-3-735,3-2-97,1-2-1153,-5-5-1922,3-4-1698,-4-2-4579</inkml:trace>
  <inkml:trace contextRef="#ctx0" brushRef="#br0" timeOffset="1">139 532 8072,'0'0'18609,"7"44"-24823</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07.279"/>
    </inkml:context>
    <inkml:brush xml:id="br0">
      <inkml:brushProperty name="width" value="0.025" units="cm"/>
      <inkml:brushProperty name="height" value="0.025" units="cm"/>
    </inkml:brush>
  </inkml:definitions>
  <inkml:trace contextRef="#ctx0" brushRef="#br0">0 118 4388,'0'0'18845,"10"-10"-17852,0-1-905,1 1 0,0 0 0,1 1 1,0 0-1,0 1 0,1 0 0,0 1 1,0 1-1,1 0 0,-1 1 0,2 0 1,-1 1-1,0 1 0,23-3 1,-34 6-93,0-1 0,-1 1 1,1 0-1,0 0 0,-1 0 1,1 1-1,-1-1 0,1 1 1,0-1-1,-1 1 0,1 0 1,-1 0-1,0 0 0,1 0 1,-1 1-1,0-1 0,0 0 1,0 1-1,1 0 0,-2-1 1,1 1-1,0 0 0,0 0 1,-1 0-1,1 0 0,-1 1 1,2 2-1,-1 1 27,0 0 1,0 1-1,-1-1 1,0 1-1,-1-1 0,1 1 1,-1 0-1,-1-1 1,1 1-1,-2 6 0,1-8 105,0 0 0,-1 0 0,1 0-1,-1 0 1,0 0 0,0 0 0,-1 0-1,1-1 1,-1 1 0,0-1 0,0 0-1,-1 0 1,1 0 0,-1 0 0,-5 3 0,-7 6 312,-1-2 1,-30 17 0,-7 5-2676,53-44-14768</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33.743"/>
    </inkml:context>
    <inkml:brush xml:id="br0">
      <inkml:brushProperty name="width" value="0.025" units="cm"/>
      <inkml:brushProperty name="height" value="0.025" units="cm"/>
    </inkml:brush>
  </inkml:definitions>
  <inkml:trace contextRef="#ctx0" brushRef="#br0">86 123 6406,'0'0'6636,"10"-3"-5985,64-16 8,1 3 0,106-8 1,-88 14-630,116-29 1,-206 37 536,-10 1-242,-27-1-170,-41 4-182,-208 32 1538,477-35-1426,-159-2-114,-5 2 47,0-2 0,0-1 0,47-14 0,-69 14 115,-10 1-31,-21 0 29,-36 1-1,-32 2-18,-1 5 0,1 4 1,0 4-1,-141 38 0,211-42-160,0-1-1055,9-6-4990,21-2-378</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34.763"/>
    </inkml:context>
    <inkml:brush xml:id="br0">
      <inkml:brushProperty name="width" value="0.025" units="cm"/>
      <inkml:brushProperty name="height" value="0.025" units="cm"/>
    </inkml:brush>
  </inkml:definitions>
  <inkml:trace contextRef="#ctx0" brushRef="#br0">103 87 6470,'-37'-34'-211,"14"14"2219,5-1 3301,52 20-3809,102 22-1592,46 4 210,116-18 289,-297-7-403,-82-14 1683,-285 5-1339,310 9-285,9 5-179,41-1-379,29-3-303,49-1 199,150-3-1511,-176 1 1377,-1-3 1,79-19 0,-123 24 766,0 0 0,0 0 1,0 0-1,0-1 0,0 1 0,0 0 0,-1 0 0,1-1 1,0 1-1,0-1 0,0 1 0,0 0 0,-1-1 0,1 1 1,0-1-1,-1 0 0,1 1 0,0-1 0,-1 0 1,2-1-1,-3 1 38,0 1 0,1-1 0,-1 1 0,0-1-1,0 1 1,0-1 0,0 1 0,0-1 0,0 1 0,0 0 0,0-1 0,0 1 0,0 0 0,0 0 0,0 0 0,0 0 0,0 0 0,0 0 0,-1 0 0,-46-1 279,0 2-1,1 2 1,-69 14 0,-138 43-1748,180-41-777,12-4-2032</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41.294"/>
    </inkml:context>
    <inkml:brush xml:id="br0">
      <inkml:brushProperty name="width" value="0.025" units="cm"/>
      <inkml:brushProperty name="height" value="0.025" units="cm"/>
    </inkml:brush>
  </inkml:definitions>
  <inkml:trace contextRef="#ctx0" brushRef="#br0">0 58 4388,'0'0'13058,"9"-4"-12887,5-1-136,1 0 0,-1 2 1,1-1-1,0 2 0,0 0 0,16 0 1,107 2 6,-65 2 10,-5-2-34,-7 1-48,113-12 0,-146 3 136,-41 2 261,-47 0-2,-54 3-317,0 6 0,-198 30 0,300-31-50,9-2-2,0 0 1,0 1 0,0-1 0,0 1-1,0 0 1,0 0 0,0 0-1,0 0 1,1 0 0,-1 0 0,0 1-1,1 0 1,-4 1 0,6-2-2,0-1 1,0 0 0,0 0-1,0 0 1,0 1-1,0-1 1,-1 0-1,1 0 1,0 0-1,0 0 1,0 1 0,0-1-1,0 0 1,0 0-1,0 1 1,0-1-1,0 0 1,0 0 0,0 0-1,0 1 1,0-1-1,0 0 1,0 0-1,0 0 1,0 1-1,0-1 1,0 0 0,1 0-1,-1 0 1,0 1-1,0-1 1,0 0-1,0 0 1,0 0 0,0 0-1,1 0 1,-1 1-1,0-1 1,0 0-1,0 0 1,0 0-1,1 0 1,-1 0 0,0 0-1,0 0 1,0 1-1,1-1 1,-1 0-1,0 0 1,0 0 0,0 0-1,1 0 1,-1 0-1,0 0 1,0 0-1,1 0 1,16 2-208,76 2-400,-1-4-1,1-4 1,155-28-1,-236 30 627,-4 1 19,1-1-1,-1 1 0,0-2 1,1 1-1,13-7 0,-22 9-18,0 0-1,0 0 1,0 0 0,-1 0-1,1 0 1,0 0-1,0 0 1,0 1-1,0-1 1,-1 0 0,1 0-1,0 0 1,0 0-1,0 0 1,0 0-1,-1 0 1,1 0 0,0 0-1,0 0 1,0 0-1,0 0 1,-1 0-1,1 0 1,0 0 0,0 0-1,0 0 1,0-1-1,-1 1 1,1 0 0,0 0-1,0 0 1,0 0-1,0 0 1,0 0-1,-1 0 1,1 0 0,0-1-1,0 1 1,0 0-1,0 0 1,0 0-1,0 0 1,0 0 0,0-1-1,-1 1 1,1 0-1,0 0 1,0 0-1,0 0 1,0-1 0,0 1-1,0 0 1,0 0-1,0 0 1,0-1-1,0 1 1,0 0 0,0 0-1,0 0 1,0 0-1,0-1 1,1 1 0,-1 0-1,0 0 1,0 0-1,0 0 1,0 0-1,0-1 1,0 1 0,-20-2 455,-27 3-285,1 2 1,-1 2-1,-60 15 0,-136 49-2544,169-46-1857</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4:09.859"/>
    </inkml:context>
    <inkml:brush xml:id="br0">
      <inkml:brushProperty name="width" value="0.025" units="cm"/>
      <inkml:brushProperty name="height" value="0.025" units="cm"/>
    </inkml:brush>
  </inkml:definitions>
  <inkml:trace contextRef="#ctx0" brushRef="#br0">0 0 4388,'1'12'1772,"2"44"-103,18 95-1,-6-61-456,-4-1-1,0 121 1,-3-31-101,39 473 314,43-20-290,-33-292-1090,87 756 8,-105-592-189,15 110 101,-24-338 272,-8-63-62,-21-187-153,-2-22 5,1 1 1,0-1-1,0 0 0,0 0 1,0 1-1,1-1 0,0 0 1,0 0-1,0 0 0,0 0 1,1 0-1,-1 0 0,1 0 1,3 4-1,-4-8-81,-1 1 0,1-1 0,0 1 0,0-1 0,-1 0 1,1 0-1,0 1 0,0-1 0,0 0 0,-1 0 0,1 0 0,0 0 0,0 0 0,0 0 0,-1 0 0,1 0 1,0 0-1,0-1 0,0 1 0,-1 0 0,1 0 0,0-1 0,0 1 0,-1 0 0,1-1 0,0 1 0,-1-1 1,1 1-1,0-1 0,-1 1 0,1-1 0,-1 1 0,1-1 0,-1 0 0,1 1 0,-1-1 0,1 0 1,-1 1-1,0-1 0,1 0 0,-1 0 0,0 0 0,0 1 0,0-1 0,1 0 0,-1 0 0,0 0 0,0 1 1,0-1-1,0-1 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9:00.715"/>
    </inkml:context>
    <inkml:brush xml:id="br0">
      <inkml:brushProperty name="width" value="0.025" units="cm"/>
      <inkml:brushProperty name="height" value="0.025" units="cm"/>
    </inkml:brush>
  </inkml:definitions>
  <inkml:trace contextRef="#ctx0" brushRef="#br0">1 1 4228,'0'0'721,"-1"4"-593,1-4-124,1 21-246,5-11 2877,0 5 1131,-6-15-3683,0 1 1,0 0-1,0 0 0,0-1 0,0 1 1,0 0-1,0 0 0,1-1 1,-1 1-1,0 0 0,1 0 0,-1-1 1,0 1-1,1 0 0,-1-1 0,1 1 1,-1-1-1,1 1 0,-1-1 0,1 1 1,0-1-1,-1 1 0,1-1 1,0 1-1,-1-1 0,1 0 0,0 1 1,-1-1-1,1 0 0,0 0 0,0 1 1,-1-1-1,1 0 0,0 0 0,0 0 1,0 0-1,-1 0 0,1 0 0,0 0 1,0 0-1,-1 0 0,1-1 1,0 1-1,0 0 0,-1 0 0,1-1 1,0 1-1,-1 0 0,1-1 0,1 0 1,0 0 45,1-1 1,0 0 0,-1 1-1,1-1 1,-1 0 0,1-1-1,-1 1 1,4-5 0,17-13 921,-22 20-1011,0 0-1,0-1 1,0 1-1,0 0 1,1 0-1,-1 0 1,0 0-1,0 0 1,0 0-1,0 0 1,1 0-1,-1 0 1,0 1-1,0-1 1,0 0-1,0 1 1,0-1-1,0 1 1,0-1-1,0 1 1,0-1-1,0 1 1,0 0-1,0 0 1,1 1-1,-1-1-30,0-1 0,-1 1-1,1 0 1,0-1-1,0 1 1,0-1-1,-1 1 1,1-1-1,0 1 1,0-1 0,0 0-1,0 1 1,0-1-1,0 0 1,0 0-1,0 0 1,0 0 0,0 0-1,0 0 1,0 0-1,0 0 1,0 0-1,2-1 1,7 0-1560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9:07.567"/>
    </inkml:context>
    <inkml:brush xml:id="br0">
      <inkml:brushProperty name="width" value="0.025" units="cm"/>
      <inkml:brushProperty name="height" value="0.025" units="cm"/>
      <inkml:brushProperty name="color" value="#F6630D"/>
    </inkml:brush>
  </inkml:definitions>
  <inkml:trace contextRef="#ctx0" brushRef="#br0">9 202 6822,'0'0'10907,"-9"-9"-10865,13 7-32,0 0 0,0-1 0,0 2-1,0-1 1,1 0 0,-1 1 0,1 0-1,4-1 1,6-2 4,33-16-1,-30 12 7,1 0 1,37-9 0,-50 16-18,-1 0 0,1 0 1,-1 1-1,1 0 0,-1 0 1,1 0-1,-1 0 0,1 1 1,-1 0-1,0 0 0,1 1 1,-1 0-1,0-1 0,0 2 1,7 2-1,3 5 9,0-1-1,1-1 1,33 12 0,-45-19-14,1 0 0,0 0 0,1 0 0,-1 0 0,0-1 0,0 1 0,0-1 0,0-1 1,0 1-1,0-1 0,1 0 0,-1 0 0,-1 0 0,1-1 0,0 0 0,0 0 0,0 0 1,5-4-1,23-21 7,-28 22-4,0 0 0,0 1 0,1-1 0,0 1 0,-1 0 0,1 1 0,0-1 0,1 1 0,-1 0 0,7-1 0,-12 4 4,0 0 0,0 0 0,0 0 0,0 0 1,0 0-1,0 1 0,0-1 0,0 0 0,0 1 0,0-1 1,0 1-1,0-1 0,0 1 0,-1-1 0,1 1 1,0 0-1,0-1 0,-1 1 0,1 0 0,0 0 0,-1-1 1,1 1-1,-1 0 0,1 0 0,-1 0 0,1 0 0,-1 0 1,1 0-1,-1 0 0,0 1 0,9 38 388,-8-30-295,2 3-56,-1-1-1,1 0 1,1 0 0,0-1 0,11 21-1,-14-29-47,1-1 0,-1 1 0,1-1 0,0 0 0,-1 1 1,1-1-1,0 0 0,0 0 0,1 0 0,-1-1 0,0 1 0,1-1 0,-1 1 0,1-1 0,-1 0 0,1 1 0,-1-1 0,1-1 0,0 1 0,0 0 0,-1-1 0,1 1 0,0-1 0,0 0 0,0 0 0,0 0 0,-1 0 0,1-1 0,0 1 0,0-1 0,0 1 0,2-2 0,6-3 11,-1-1 0,1 0 0,-1 0 0,-1-1 0,0-1 0,0 1 0,0-1 0,-1-1 0,0 0 0,8-10 0,43-43-423,-54 58 327,0 0 0,0 1 0,0-1 0,1 1-1,-1 0 1,1 1 0,-1-1 0,1 1 0,0 0-1,0 1 1,7-2 0,-7 3 108,0 0-1,0 1 1,0 0-1,0 0 1,0 0-1,0 0 1,0 1-1,-1 0 1,1 1 0,0-1-1,-1 1 1,0 0-1,1 0 1,-1 1-1,5 4 1,-2-2 99,1-1-1,0 1 1,0-2 0,15 7-1,-14-8-56,-1-1-1,1 0 1,0 0-1,-1-1 1,1 0-1,0-1 1,0 0-1,0-1 1,-1 0-1,1 0 1,0-1-1,0 0 1,9-4-1,5-4 39,0-1-1,-1-1 1,31-22 0,-30 19-339,-1 1 1,2 0 0,38-14 0,-58 26 219,-1 1 1,1-1 0,-1 1-1,1 0 1,0 1-1,-1-1 1,1 1 0,0 0-1,0 0 1,-1 0-1,1 1 1,0 0 0,0 0-1,-1 0 1,1 0 0,-1 1-1,1-1 1,4 4-1,1 2 83,0 0 0,0 1 1,-1 0-1,0 0 0,11 15 0,-12-13 46,1 0 0,1 0 0,0-1 0,0 0 1,20 12-1,-25-18-83,0-1 1,-1 0-1,1 0 1,0-1-1,0 1 1,0-1-1,0 0 1,0 0-1,1-1 1,-1 1-1,0-1 0,0 0 1,0-1-1,0 1 1,1-1-1,-1 0 1,0 0-1,0-1 1,5-1-1,5-5-19,1 0 0,-1-1-1,0-1 1,17-14 0,35-21-892,-65 44 885,1 0-1,-1 0 0,0 0 0,0 0 1,0 0-1,1 1 0,-1-1 1,0 1-1,1-1 0,-1 1 1,0 0-1,1 0 0,-1 0 0,1 0 1,-1 1-1,0-1 0,1 0 1,-1 1-1,0 0 0,0 0 1,1-1-1,-1 1 0,0 1 1,0-1-1,2 2 0,3 3 150,0 0 0,0 1 1,-1 0-1,-1 0 0,8 11 0,23 25 209,-33-40-336,1 0-1,-1 0 0,1-1 0,-1 1 1,1-1-1,0 0 0,0 0 0,0 0 1,0-1-1,0 1 0,0-1 0,0 0 0,1-1 1,-1 1-1,0 0 0,1-1 0,-1 0 1,0 0-1,1-1 0,-1 1 0,0-1 1,1 0-1,-1 0 0,7-3 0,3-3 8,0-1-1,0 0 0,0-1 1,-1-1-1,17-16 0,-20 17-101,0 0 0,0 1 0,1 0-1,1 0 1,-1 1 0,1 1 0,15-7 0,-24 12 77,1 1 1,-1-1-1,0 1 1,0-1-1,1 1 1,-1 0-1,0 0 1,0 1-1,1-1 1,-1 1-1,0-1 1,0 1-1,0 0 1,0 0-1,4 2 1,39 30 538,-41-28-506,0-1-1,0 1 1,1-1-1,0 0 1,-1 0-1,2-1 1,-1 0-1,0 0 1,1-1-1,7 3 1,-7-4-17,0 0 1,0-1-1,0 0 1,0 0-1,0 0 1,0-1-1,0 0 1,0 0 0,0-1-1,0 0 1,-1 0-1,7-4 1,5-3-102,-1-1 1,30-22-1,-39 25 20,1 0 0,0 0 0,0 1-1,1 0 1,0 1 0,0 0 0,0 0 0,0 1-1,1 1 1,0-1 0,0 2 0,-1 0-1,17-2 1,-21 6 107,0-1-1,1 1 1,-1 0 0,0 1-1,0-1 1,-1 1-1,1 1 1,0-1 0,-1 1-1,0 0 1,0 0 0,6 6-1,27 18 234,-30-24-254,0 0 0,-1-1-1,1 0 1,1-1 0,-1 0 0,0 0 0,0 0 0,1-1 0,-1 0 0,1-1 0,-1 0 0,1 0 0,-1-1 0,15-3 0,4-3-679,0-1 0,-1-2 1,27-13-1,-7 3-2996,-8 6-1964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9:17.248"/>
    </inkml:context>
    <inkml:brush xml:id="br0">
      <inkml:brushProperty name="width" value="0.025" units="cm"/>
      <inkml:brushProperty name="height" value="0.025" units="cm"/>
      <inkml:brushProperty name="color" value="#F6630D"/>
    </inkml:brush>
  </inkml:definitions>
  <inkml:trace contextRef="#ctx0" brushRef="#br0">0 78 5349,'0'0'5760,"2"4"-5456,1-1-248,0 0-1,0 0 1,0-1-1,1 1 1,-1-1-1,1 0 0,-1 0 1,1 0-1,0 0 1,0-1-1,-1 1 0,1-1 1,0 0-1,1 0 1,-1-1-1,0 1 1,0-1-1,8 0 0,91 0 148,-101 0-199,80-13 19,-58 8-229,44-3 0,-6 4 186,-1-4 1,1-1 0,-2-4 0,71-24 0,-119 33 126,0 1 1,0 0 0,1 1 0,-1 0-1,0 1 1,23 1 0,-29 0-88,0 1 0,0 0 0,0 1 0,0 0 0,0-1-1,-1 2 1,1-1 0,-1 1 0,1 0 0,-1 0 0,0 0 0,0 1 0,0-1 0,-1 1 0,8 8 0,-4-2 97,1-2 1,0 1 0,0-2-1,1 1 1,0-1 0,0 0-1,20 9 1,-3-6 433,0-1 0,33 7 0,-38-11-283,8 4 217,0-2 1,0-2-1,58 4 1,440-54-123,-399 27-463,205-20 157,379 27 429,-698 12-424,137 1-4,-136-3 355,1-1 1,-1-1-1,1 0 1,-1-1-1,0-1 0,0-1 1,15-7 795,-31 12-1168,0 0 0,0 0 1,0-1-1,0 1 0,-1 0 0,1 0 1,0 0-1,-1 0 0,1 0 0,0 0 1,-1 0-1,0 0 0,1 0 0,-1 0 1,1 0-1,-1 0 0,0 0 0,0 0 1,0 0-1,1 1 0,-2-2 0,-14-1-2187,3 2-2813,6 1-534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1:42.233"/>
    </inkml:context>
    <inkml:brush xml:id="br0">
      <inkml:brushProperty name="width" value="0.025" units="cm"/>
      <inkml:brushProperty name="height" value="0.025" units="cm"/>
    </inkml:brush>
  </inkml:definitions>
  <inkml:trace contextRef="#ctx0" brushRef="#br0">0 88 12812,'0'0'4730,"6"0"-4282,14 0-97,-16-1-248,0 0 0,1 1 0,-1-1 0,1 1 0,-1 0 0,1 1 0,-1-1 0,1 1 0,-1 0 0,1 0 0,-1 0 0,0 1 0,0-1 0,5 4-1,-3-1-66,0 1 0,0-1-1,1 0 1,-1 0-1,1-1 1,-1 0-1,1 0 1,0-1-1,0 0 1,1 0-1,-1 0 1,14 0 0,9 0 371,56-4 0,-50 0-87,181-1 466,-99 4-744,164-20 0,-74-2-10,279 8 0,-119 2 27,2 0-43,-329 11 2,1-2 0,-2-1 0,1-3 0,77-20 0,-205 4-124,64 24-1898,7 2-3098,5-2-690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54.742"/>
    </inkml:context>
    <inkml:brush xml:id="br0">
      <inkml:brushProperty name="width" value="0.025" units="cm"/>
      <inkml:brushProperty name="height" value="0.025" units="cm"/>
    </inkml:brush>
  </inkml:definitions>
  <inkml:trace contextRef="#ctx0" brushRef="#br0">3061 337 9417,'-148'-38'1481,"-290"-34"1,350 64-1446,0 5 0,-1 4 1,1 3-1,-151 27 0,-703 185 119,900-205-157,0 1 0,1 3 0,1 1 0,0 2 0,1 2 1,1 1-1,1 2 0,1 2 0,1 1 0,2 2 0,0 1 0,2 1 0,-27 35 0,7-2 26,2 2-1,3 2 0,4 3 1,2 1-1,3 1 0,4 2 1,-26 87-1,48-123 1,2 0 0,2 1 1,2 0-1,1 0 0,2 0 0,1 1 0,7 49 0,1-43 2,1-1 0,3 1-1,1-2 1,3 1 0,36 76-1,-12-46-20,3-1-1,3-3 1,59 73-1,-62-94 11,2-1-1,2-2 1,2-2-1,83 59 1,-88-76-2,2-2 0,1-3 1,1-1-1,1-2 0,1-2 0,0-3 0,1-2 0,90 12 1,26-9 83,228-6 1,-348-11-81,91-3 7,0-6 0,0-6 0,-1-5 0,233-71 0,-223 43-10,-2-6 1,-3-6-1,-3-6 1,136-90-1,-230 128 50,-2 0 0,-1-3 0,-1-2 0,57-62 0,-74 69-2,-2-1 0,0-1 1,-2-1-1,-2 0 0,0-2 0,-2 1 0,19-60 0,-8-14 275,21-163-1,-6 20-123,-1 81-172,24-134-150,-58 263 104,-3 1 0,-1-1 1,-2 0-1,-1 0 1,-13-75-1,7 85 79,-1 0 0,-2 0-1,0 0 1,-2 2 0,0-1 0,-2 1 0,-1 1 0,-2 1 0,0 0-1,-1 1 1,-1 1 0,-1 1 0,-1 0 0,-31-22 0,19 19-14,-2 2 0,0 1 0,-1 1 0,-1 2 0,-1 2 0,0 2 0,-1 1 0,-1 2 0,-65-10 0,33 12-264,0 4-1,0 3 0,-105 10 1,-212 53-4225,201-23 211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9:19.126"/>
    </inkml:context>
    <inkml:brush xml:id="br0">
      <inkml:brushProperty name="width" value="0.025" units="cm"/>
      <inkml:brushProperty name="height" value="0.025" units="cm"/>
      <inkml:brushProperty name="color" value="#F6630D"/>
    </inkml:brush>
  </inkml:definitions>
  <inkml:trace contextRef="#ctx0" brushRef="#br0">67 105 3812,'0'0'3427,"51"1"3571,-31-3-6224,-1 0 0,0-2 0,1 0 0,34-13 0,24-5-501,-22 10-238,-7 1-2,52-5 0,-99 16-43,-10 1 105,-1 1 0,1 0 0,-1 0 0,1 1 0,0 0 0,0 0 0,-8 5 0,-23 9 15,-362 99 1977,380-108-1955,26-7-155,36-9-11,28-5-391,-1 3 1,2 3-1,74 2 1,-40 2-958,-82-2 1382,-22 5 10,0 0 0,0-1-1,0 1 1,0 0-1,0 0 1,0-1 0,0 1-1,0 0 1,0 0-1,0-1 1,0 1 0,0 0-1,0-1 1,0 1 0,0 0-1,0 0 1,0 0-1,-1-1 1,1 1 0,0 0-1,0 0 1,0-1-1,0 1 1,-1 0 0,1 0-1,0 0 1,0 0 0,0-1-1,-1 1 1,1 0-1,0 0 1,0 0 0,-1 0-1,1 0 1,0 0 0,0 0-1,-1-1 1,1 1-1,0 0 1,-43-13 368,-235 8-441,258 6-232,60-3-553,-1-1-1,1-2 0,-1-1 0,0-3 0,0-1 1,-1-1-1,-1-3 0,56-27 0,-93 41 848,0 0 0,0 0 0,0 0 0,-1 0 0,1 0 0,0-1 0,0 1 0,0 0 0,0 0 0,0 0 0,0 0 0,0 0 0,0 0 0,0 0 0,0 0 0,0-1 0,0 1 0,0 0 0,0 0 0,0 0 0,0 0 0,0 0 0,0 0 0,0 0 0,0 0 0,0-1 0,0 1 0,0 0 0,0 0 0,0 0 0,0 0 0,0 0 0,0 0 0,0 0 0,0 0 0,0-1 0,1 1 0,-1 0 0,0 0 0,0 0 0,0 0 0,0 0 0,0 0 0,0 0 0,0 0 0,0 0 0,0 0 0,0 0-1,1 0 1,-1 0 0,0 0 0,0 0 0,0 0 0,0 0 0,0 0 0,0 0 0,0 0 0,1 0 0,-1 0 0,-15 0 158,-21 8 46,-92 48-1006,55-22-1255,24-14-35</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11.100"/>
    </inkml:context>
    <inkml:brush xml:id="br0">
      <inkml:brushProperty name="width" value="0.025" units="cm"/>
      <inkml:brushProperty name="height" value="0.025" units="cm"/>
    </inkml:brush>
  </inkml:definitions>
  <inkml:trace contextRef="#ctx0" brushRef="#br0">1 271 12844,'0'0'1249,"9"0"-1142,69-6 201,-1-3 0,128-32 0,-63 12-106,440-42 2788,7 45-2961,-376 20 81,3263-76 1038,-1922 103-679,-30-16-143,-319-9-43,-1129 11-1059,-36-3-1772,1-2-3999,-16-2 93</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4:53.131"/>
    </inkml:context>
    <inkml:brush xml:id="br0">
      <inkml:brushProperty name="width" value="0.025" units="cm"/>
      <inkml:brushProperty name="height" value="0.025" units="cm"/>
    </inkml:brush>
  </inkml:definitions>
  <inkml:trace contextRef="#ctx0" brushRef="#br0">26 1 10218,'0'0'10634,"-2"11"-10325,-8 45 882,-3 113 1,13 73 446,2-100-1340,4 20 2786,-3-100-5493,-1-10-9557,-2-64 7354</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4:53.510"/>
    </inkml:context>
    <inkml:brush xml:id="br0">
      <inkml:brushProperty name="width" value="0.025" units="cm"/>
      <inkml:brushProperty name="height" value="0.025" units="cm"/>
    </inkml:brush>
  </inkml:definitions>
  <inkml:trace contextRef="#ctx0" brushRef="#br0">18 12 10122,'0'0'11915,"-3"11"-11931,-5 63 312,3 0 0,6 109 0,1-64 60,-4-65-135,0-34 301,2 1 1,0-1 0,5 36-1,-5-56-512,0 0 0,0 0-1,0 0 1,0 0 0,0 1 0,0-1-1,0 0 1,0 0 0,0 0 0,0 0-1,0 1 1,0-1 0,0 0 0,0 0 0,0 0-1,0 0 1,0 0 0,0 1 0,0-1-1,1 0 1,-1 0 0,0 0 0,0 0-1,0 0 1,0 0 0,0 0 0,0 1-1,1-1 1,-1 0 0,0 0 0,0 0-1,0 0 1,0 0 0,1 0 0,-1 0-1,0 0 1,0 0 0,0 0 0,0 0-1,1 0 1,-1 0 0,0 0 0,0 0-1,0 0 1,0 0 0,1 0 0,-1 0-1,0 0 1,0 0 0,0 0 0,0 0-1,0-1 1,1 1 0,-1 0 0,0 0-1,0 0 1,11-13 384,5-16 210,67-192 725,-60 150-2183,3 1 0,59-110-1,-52 131-6688,-24 36-464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14.076"/>
    </inkml:context>
    <inkml:brush xml:id="br0">
      <inkml:brushProperty name="width" value="0.025" units="cm"/>
      <inkml:brushProperty name="height" value="0.025" units="cm"/>
    </inkml:brush>
  </inkml:definitions>
  <inkml:trace contextRef="#ctx0" brushRef="#br0">1 210 9065,'567'-15'1146,"-5"0"-531,1819-108 1248,1983 67-1105,-3456 69-730,919 18 78,-888-6-64,1294 25 300,489-47 2728,-1628-21-3017,-377 4 171,206 4 2227,-1013 10-8297,55 0 1474</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37.939"/>
    </inkml:context>
    <inkml:brush xml:id="br0">
      <inkml:brushProperty name="width" value="0.025" units="cm"/>
      <inkml:brushProperty name="height" value="0.025" units="cm"/>
    </inkml:brush>
  </inkml:definitions>
  <inkml:trace contextRef="#ctx0" brushRef="#br0">17 123 4740,'-16'6'8251,"28"-7"-1607,13 0-6666,114-1 347,0-5-1,0-7 0,172-40 0,-78 4-265,-366 65 668,44-8-1262,-201 30-1809,-143 29 3236,458-70-431,273-36-137,-109 33-304,-95 5 38,0-4-1,120-22 0,-339 24 979,7 12-1041,-177 38-1,180-26-2697,0-2-3610,73-13-3115</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0.131"/>
    </inkml:context>
    <inkml:brush xml:id="br0">
      <inkml:brushProperty name="width" value="0.025" units="cm"/>
      <inkml:brushProperty name="height" value="0.025" units="cm"/>
    </inkml:brush>
  </inkml:definitions>
  <inkml:trace contextRef="#ctx0" brushRef="#br0">4 21 14734,'0'0'5712,"0"11"-5381,-1 78 455,-2-13 494,10 99 1,-6-169-1079,0 1 1,0-1-1,1 1 0,0-1 0,0 1 1,1-1-1,0 0 0,0 0 0,0 0 1,5 5-1,-7-9-103,1 0 1,-1-1-1,1 1 1,-1-1-1,1 0 1,-1 1-1,1-1 0,0 0 1,0 0-1,-1 0 1,1 0-1,0 0 1,0-1-1,0 1 1,0 0-1,0-1 0,0 0 1,0 1-1,0-1 1,0 0-1,0 0 1,1 0-1,-1 0 1,0-1-1,0 1 0,0 0 1,0-1-1,0 1 1,0-1-1,0 0 1,0 0-1,-1 0 1,1 0-1,0 0 1,0 0-1,2-2 0,6-5 154,-1-1 1,1 0-1,-1 0 0,-1 0 0,0-1 0,9-15 0,39-69 220,-49 81-401,118-254 254,-125 315-8447,1-25-3270,-1-16 538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0.474"/>
    </inkml:context>
    <inkml:brush xml:id="br0">
      <inkml:brushProperty name="width" value="0.025" units="cm"/>
      <inkml:brushProperty name="height" value="0.025" units="cm"/>
    </inkml:brush>
  </inkml:definitions>
  <inkml:trace contextRef="#ctx0" brushRef="#br0">48 1 8008,'0'0'17323,"-1"8"-16656,-13 63 539,2-19-1039,3 1 1,-3 82-1,12-125-269,3 86-421,8-33-4126,-11-61 3675</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0.879"/>
    </inkml:context>
    <inkml:brush xml:id="br0">
      <inkml:brushProperty name="width" value="0.025" units="cm"/>
      <inkml:brushProperty name="height" value="0.025" units="cm"/>
    </inkml:brush>
  </inkml:definitions>
  <inkml:trace contextRef="#ctx0" brushRef="#br0">0 124 16271,'0'0'1965,"2"-9"112,-1 5-1873,0 0 1,0 0 0,1 0 0,-1 0 0,1 0 0,0 0 0,0 1 0,0-1 0,0 1 0,1-1 0,-1 1 0,1 0 0,0 0 0,0 0 0,0 0 0,0 1 0,1-1 0,-1 1 0,1 0-1,0 0 1,-1 0 0,8-2 0,11-5-56,1 1 0,0 2-1,1 0 1,-1 2-1,1 0 1,0 2-1,0 0 1,0 2 0,0 1-1,0 1 1,28 5-1,-47-6-132,1 1-1,-1 0 1,0 1-1,1-1 0,-1 1 1,0 0-1,-1 0 0,1 0 1,0 1-1,-1 0 1,0 0-1,0 0 0,0 0 1,0 1-1,-1-1 1,5 9-1,-6-10 5,0 0 0,-1 0 0,1 1 0,-1-1 0,0 0 0,0 0 0,-1 1 0,1-1 1,0 1-1,-1-1 0,0 0 0,0 1 0,0-1 0,0 1 0,-1-1 0,1 1 0,-1-1 0,0 0 0,0 1 0,0-1 0,0 0 0,-1 0 0,0 0 1,1 0-1,-1 0 0,0 0 0,0 0 0,-3 3 0,-7 5 259,-1-1 0,0 0 1,0 0-1,-1-2 0,0 1 0,0-2 0,-1 0 1,-24 8-1,25-10-597,-1-1-1,0-1 1,0 0 0,0-1-1,-20 1 1,42-6-4952,4-5 2692,-5 4 134,12-9-5623</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1.223"/>
    </inkml:context>
    <inkml:brush xml:id="br0">
      <inkml:brushProperty name="width" value="0.025" units="cm"/>
      <inkml:brushProperty name="height" value="0.025" units="cm"/>
    </inkml:brush>
  </inkml:definitions>
  <inkml:trace contextRef="#ctx0" brushRef="#br0">0 0 17424,'0'0'6994,"1"11"-5911,9 407 2343,-10-348-3269,0-69-232,0 0 0,0 0 1,0-1-1,0 1 0,0 0 1,1 0-1,-1 0 0,0 0 1,0-1-1,1 1 0,-1 0 1,0 0-1,1-1 1,-1 1-1,1 0 0,-1-1 1,1 1-1,-1 0 0,1-1 1,-1 1-1,1-1 0,0 1 1,-1-1-1,1 1 0,0-1 1,-1 1-1,1-1 1,1 1-1,0-1-262,-1 0 0,1 1-1,-1-1 1,1 0 0,-1 0 0,1 0 0,-1 0 0,1 0-1,-1 0 1,1-1 0,-1 1 0,1 0 0,-1-1 0,1 1-1,-1-1 1,1 0 0,-1 1 0,0-1 0,1 0-1,-1 0 1,2-2 0,7-12-7441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3:21.620"/>
    </inkml:context>
    <inkml:brush xml:id="br0">
      <inkml:brushProperty name="width" value="0.025" units="cm"/>
      <inkml:brushProperty name="height" value="0.025" units="cm"/>
    </inkml:brush>
  </inkml:definitions>
  <inkml:trace contextRef="#ctx0" brushRef="#br0">74 85 6150,'0'0'1842,"-8"-2"218,-2 1-1307,-21-5 539,7 5 3640,33 1-4216,343 11 2449,668 9-1606,-603-8-432,528-53-1,-813 28-880,550-36-60,-716 48-1907,-5-5-4266,24-2 200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23.919"/>
    </inkml:context>
    <inkml:brush xml:id="br0">
      <inkml:brushProperty name="width" value="0.025" units="cm"/>
      <inkml:brushProperty name="height" value="0.025" units="cm"/>
    </inkml:brush>
  </inkml:definitions>
  <inkml:trace contextRef="#ctx0" brushRef="#br0">222 53 4164,'0'0'14915,"1"-7"-13532,3-24-155,-4 31-1173,0-1 1,0 0-1,0 1 0,0-1 1,0 1-1,-1-1 0,1 0 1,0 1-1,0-1 1,0 1-1,-1-1 0,1 1 1,0-1-1,-1 1 0,1-1 1,0 1-1,-1-1 0,1 1 1,0 0-1,-1-1 1,1 1-1,-1-1 0,1 1 1,-1 0-1,1-1 0,-1 1 1,1 0-1,-1 0 1,0 0-1,1-1 0,-1 1 1,1 0-1,-1 0 0,1 0 1,-1 0-1,0 0 0,1 0 1,-1 0-1,1 0 1,-1 0-1,0 0 0,1 0 1,-1 0-1,0 1 0,-24 5 139,11 2-149,0 0-1,1 1 1,0 0-1,0 1 0,1 1 1,1 0-1,-1 0 1,2 1-1,0 1 1,0 0-1,1 0 1,1 1-1,0 0 1,-8 20-1,14-28-43,0-1 0,0 0 0,1 1 0,0-1 0,0 1-1,1 0 1,-1-1 0,1 1 0,0 0 0,1-1-1,-1 1 1,1-1 0,2 8 0,-2-10 5,0 0 0,1-1 0,-1 1 0,1 0-1,-1-1 1,1 0 0,0 1 0,0-1 0,0 0 0,0 0 0,0 0 0,0 0 0,1 0 0,-1 0-1,1-1 1,-1 1 0,1-1 0,0 0 0,-1 0 0,1 0 0,0 0 0,0 0 0,0-1-1,0 1 1,0-1 0,3 1 0,-1-1 22,1 0 0,0 0 0,-1 0-1,1 0 1,0-1 0,-1 0 0,1 0 0,-1-1-1,1 1 1,-1-1 0,0 0 0,1-1-1,-1 1 1,0-1 0,4-4 0,-6 5 54,0-1 0,0 0 0,0 0 0,-1 0 0,1 0 0,-1 0 0,0 0 0,0-1 0,-1 1 0,1-1 0,0 1 0,-1-1 0,0 0 0,0 0 0,0 1 0,-1-1 0,1 0 0,-1 0 0,0 0 0,0 0 0,0 0 0,0 0 0,-2-4 0,2 7-73,0-1 0,-1 1 0,0 0-1,1 0 1,-1 0 0,0 0 0,1 0 0,-1 0-1,0 0 1,0 0 0,0 0 0,0 0 0,0 0-1,0 0 1,0 0 0,0 1 0,0-1 0,0 1-1,0-1 1,-1 0 0,1 1 0,0 0 0,0-1-1,-1 1 1,1 0 0,0 0 0,-1 0 0,1 0 0,0 0-1,-1 0 1,1 0 0,0 0 0,0 0 0,-1 0-1,1 1 1,0-1 0,0 1 0,-1-1 0,-1 2-1,-2-1-202,0 1-1,1 0 0,-1 0 0,0 0 0,1 0 0,-1 1 1,1-1-1,0 1 0,-6 5 0,9-7-32,0 0-1,1 0 1,-1 0 0,0 1-1,0-1 1,1 0 0,-1 0 0,0 0-1,1 1 1,0-1 0,-1 0-1,1 0 1,0 1 0,-1-1-1,1 0 1,0 1 0,0-1 0,0 0-1,0 2 1,1-2-121,-1 0 1,0 0-1,1-1 1,-1 1-1,1 0 0,-1-1 1,1 1-1,-1 0 1,1-1-1,0 1 0,-1-1 1,1 1-1,0-1 0,-1 1 1,1-1-1,0 1 1,0-1-1,-1 0 0,1 1 1,0-1-1,0 0 1,0 0-1,0 0 0,-1 1 1,1-1-1,0 0 1,0 0-1,0 0 0,1-1 1,18 1-9172</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32.272"/>
    </inkml:context>
    <inkml:brush xml:id="br0">
      <inkml:brushProperty name="width" value="0.025" units="cm"/>
      <inkml:brushProperty name="height" value="0.025" units="cm"/>
    </inkml:brush>
  </inkml:definitions>
  <inkml:trace contextRef="#ctx0" brushRef="#br0">1 213 10474,'0'0'13207,"10"-7"-12032,239-188 389,-237 186-1527,-12 9-39,0-1 0,0 1 1,0 0-1,0 0 0,0 0 0,1 0 0,-1 0 0,0 0 1,0-1-1,0 1 0,0 0 0,0 0 0,1 0 0,-1 0 1,0 0-1,0 0 0,0 0 0,1 0 0,-1 0 0,0 0 1,0 0-1,0 0 0,0 0 0,1 0 0,-1 0 1,0 0-1,0 0 0,0 0 0,1 0 0,-1 0 0,0 0 1,0 1-1,0-1 0,0 0 0,0 0 0,1 0 0,-1 0 1,0 0-1,0 0 0,0 0 0,0 1 0,0-1 0,0 0 1,1 0-1,-1 0 0,0 0 0,0 1 0,0-1 0,0 0 1,0 0-1,0 0 0,0 0 0,0 1 0,0-1 0,0 0 1,0 0-1,0 0 0,0 1 0,0-1 0,0 0 1,0 0-1,-1 9-82,-3 7 108,-1-1 1,-1 1-1,0-1 1,-10 16 0,10-21-124,0 0 1,1 0-1,0 1 1,1 0-1,0 0 0,1 0 1,1 0-1,-1 0 1,2 1-1,-2 17 1,3-28-24,1-1 0,-1 1 0,0-1 0,0 1 0,0-1 0,1 1 0,-1-1 0,0 1 0,1-1 0,-1 1 0,0-1 0,1 0 0,-1 1 0,0-1 0,1 0 0,-1 1 0,1-1 0,-1 0 0,1 1 0,-1-1 0,1 0 0,-1 0 0,1 1 0,-1-1 0,1 0 0,-1 0 0,1 0 0,-1 0 0,1 0 0,-1 0 0,1 0 0,0 0 0,22-3-5397,1-8-2067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32.617"/>
    </inkml:context>
    <inkml:brush xml:id="br0">
      <inkml:brushProperty name="width" value="0.025" units="cm"/>
      <inkml:brushProperty name="height" value="0.025" units="cm"/>
    </inkml:brush>
  </inkml:definitions>
  <inkml:trace contextRef="#ctx0" brushRef="#br0">174 1 14830,'0'0'2466,"-10"5"-1286,-7 4-642,0 1 0,1 1 0,0 0 0,-22 22-1,32-28-423,1-1-1,0 1 0,1 0 1,-1 1-1,1-1 0,0 1 0,0 0 1,1 0-1,-1 0 0,2 0 1,-1 1-1,1-1 0,-1 1 1,2 0-1,-1 0 0,1-1 0,0 1 1,0 10-1,2-14-110,-1-1 1,1 0-1,0 1 0,0-1 1,0 0-1,0 0 0,1 0 0,-1 1 1,1-1-1,-1-1 0,1 1 1,-1 0-1,1 0 0,0 0 1,0-1-1,0 1 0,0-1 0,0 0 1,0 0-1,1 1 0,-1-1 1,0 0-1,1-1 0,-1 1 0,0 0 1,1-1-1,4 1 0,8 1 32,1 0 0,0-1-1,18-1 1,-23 0-20,-4 0-3,0 0 1,0 0-1,0-1 1,0 0-1,0 0 1,0 0 0,0-1-1,0 0 1,-1-1-1,1 0 1,-1 0-1,1 0 1,6-5 0,-10 5 96,1 0 1,-1-1-1,0 1 1,-1-1-1,1 1 1,-1-1-1,1 0 1,-1 0 0,0 0-1,-1 0 1,1 0-1,-1-1 1,0 1-1,0 0 1,0-1 0,0 1-1,-1-1 1,0 1-1,0-1 1,0 1-1,0-1 1,-2-4 0,1 4 0,0 0 1,-1 0 0,0 0 0,0 0 0,-1 0 0,0 0 0,1 1 0,-1-1 0,-1 1 0,1 0 0,-1 0 0,1 0-1,-1 0 1,0 1 0,-1-1 0,1 1 0,0 0 0,-8-3 0,4 1-314,0 1-1,1 0 1,-2 1 0,1 0 0,0 0 0,-1 1-1,1 0 1,-1 0 0,0 1 0,-14-1-1,22 2 42,0 1 0,1-1 0,-1 0 0,1 0 0,-1 1 0,0-1 0,1 0 0,-1 1 0,1-1 0,-1 1 0,1-1 0,-1 1 0,1-1 0,-1 1 0,1-1 0,-1 1 0,1-1 0,-1 1 0,1-1 0,0 1 0,0 0 0,-1-1 0,1 1 0,0 0 0,0-1 0,0 1 0,0 0 0,-1-1 0,1 1 0,0 0 0,0 0 0,0-1 0,1 1 0,-1 0-1,0-1 1,0 1 0,0 0 0,1 0 0,10 29-6224,7-12 904</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32.994"/>
    </inkml:context>
    <inkml:brush xml:id="br0">
      <inkml:brushProperty name="width" value="0.025" units="cm"/>
      <inkml:brushProperty name="height" value="0.025" units="cm"/>
    </inkml:brush>
  </inkml:definitions>
  <inkml:trace contextRef="#ctx0" brushRef="#br0">189 13 17296,'0'0'1719,"-8"-3"582,4 1-2214,0 1 0,0-1 0,-1 1 0,1 0-1,0 0 1,0 0 0,-1 1 0,1-1 0,-1 1 0,1 0 0,0 0-1,-1 1 1,1-1 0,0 1 0,-1 0 0,1 0 0,0 1-1,0-1 1,0 1 0,0 0 0,0 0 0,0 0 0,1 0 0,-1 1-1,-3 3 1,0 0-48,1 0-1,0 0 0,0 1 0,1 0 0,0 0 1,0 1-1,1-1 0,0 1 0,0 0 0,0 0 1,1 0-1,1 0 0,-1 1 0,1-1 0,1 1 1,-1 0-1,2-1 0,-1 18 0,2-24-8,0 0 0,-1 1 0,1-1 0,0 0 0,0 1 0,1-1 0,-1 0-1,0 0 1,1 0 0,-1 0 0,1 0 0,0 0 0,-1-1 0,1 1 0,0 0 0,0-1 0,0 0-1,0 1 1,0-1 0,1 0 0,-1 0 0,0 0 0,1 0 0,-1-1 0,0 1 0,1 0 0,-1-1-1,1 0 1,-1 0 0,1 0 0,3 0 0,3 1 105,1-1 1,-1 0-1,1-1 0,-1 0 1,0-1-1,1 0 0,11-4 1,-13 3-28,-1-1 1,-1 1 0,1-2 0,0 1 0,-1-1 0,0 0-1,0 0 1,-1 0 0,1-1 0,-1 0 0,7-10 0,-9 11-37,-1 1 0,1-1 0,0 1 0,-1-1 0,0 0 0,0 0 0,-1 0 0,1 0 0,-1 0 0,0 0 0,-1 0 0,1-1 0,-1 1 0,0 0 0,0 0 0,-1-1 0,1 1 0,-3-7 0,2 9-111,-1 0-1,1 0 1,-1 0-1,1 1 1,-1-1-1,0 1 1,0-1-1,-1 1 1,1-1-1,0 1 1,-1 0-1,1 0 0,-1 0 1,0 1-1,0-1 1,0 0-1,0 1 1,0 0-1,0 0 1,0 0-1,0 0 1,-4 0-1,-6-2-1821,0 1-1,0 1 1,-26 0 0,23 2-4898</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52"/>
    </inkml:context>
    <inkml:brush xml:id="br0">
      <inkml:brushProperty name="width" value="0.025" units="cm"/>
      <inkml:brushProperty name="height" value="0.025" units="cm"/>
    </inkml:brush>
  </inkml:definitions>
  <inkml:trace contextRef="#ctx0" brushRef="#br0">1 111 8616,'0'0'9540,"14"2"-8056,35 6-651,1-2 1,66-1-1,118-12 292,-113 1-768,1038-19 150,-1090 24-367,-1-2 0,0-3 0,0-3 0,111-31 0,-165 31 178,-22 2-833,-32-3-2645,33 9 1776,-24-6-4290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53.965"/>
    </inkml:context>
    <inkml:brush xml:id="br0">
      <inkml:brushProperty name="width" value="0.025" units="cm"/>
      <inkml:brushProperty name="height" value="0.025" units="cm"/>
    </inkml:brush>
  </inkml:definitions>
  <inkml:trace contextRef="#ctx0" brushRef="#br0">0 33 9097,'0'0'13490,"3"12"-12866,4 35-301,1 86 0,-2-92 456,-5-40-726,-1 0 0,0 0 0,0-1 0,1 1 1,-1 0-1,0-1 0,1 1 0,-1 0 0,1-1 1,-1 1-1,1 0 0,-1-1 0,1 1 0,0-1 1,-1 1-1,1-1 0,-1 1 0,1-1 0,0 0 1,0 1-1,-1-1 0,1 0 0,0 0 0,-1 1 1,1-1-1,0 0 0,0 0 0,0 0 0,-1 0 1,1 0-1,0 0 0,0 0 0,0 0 0,-1 0 0,1 0 1,0 0-1,0-1 0,-1 1 0,1 0 0,0-1 1,-1 1-1,1 0 0,0-1 0,-1 1 0,1-1 1,0 1-1,-1-1 0,1 1 0,-1-1 0,2-1 1,2-2 49,1-1 0,-1 0 1,0 0-1,-1 0 0,1-1 1,-1 1-1,0-1 1,-1 0-1,1 0 0,-1 0 1,0 0-1,1-7 1,13-79 76,-16 89-162,5-46 36,-5 48-161,0 25-459,0-21 564,0 0-1,0 0 1,1 0-1,-1 0 0,1-1 1,0 1-1,0 0 1,0 0-1,0-1 1,0 1-1,1-1 1,-1 1-1,1-1 1,-1 1-1,1-1 1,0 0-1,0 0 1,0 0-1,0 0 1,0 0-1,1 0 1,-1 0-1,1-1 1,-1 0-1,1 1 1,-1-1-1,1 0 0,0 0 1,0 0-1,-1 0 1,1-1-1,0 1 1,0-1-1,0 0 1,0 0-1,0 0 1,5-1-1,-1 1 28,0 0 0,0-1-1,0 0 1,0 0 0,0-1-1,0 1 1,0-2 0,-1 1-1,1-1 1,-1 0 0,1 0-1,-1-1 1,0 0 0,-1 0-1,7-5 1,-8 4 2,0 1 1,0-1-1,-1 1 0,1-1 1,-1 0-1,0 0 1,-1 0-1,1-1 0,-1 1 1,0-1-1,0 1 0,-1-1 1,0 0-1,0 0 0,0-8 1,-1 14-32,1-1 1,-1 1-1,0 0 1,0 0-1,0 0 1,0 0-1,0-1 1,0 1-1,-1 0 0,1 0 1,0 0-1,0 0 1,0-1-1,0 1 1,0 0-1,0 0 1,0 0-1,0 0 1,0 0-1,0-1 1,0 1-1,-1 0 0,1 0 1,0 0-1,0 0 1,0 0-1,0 0 1,0-1-1,0 1 1,-1 0-1,1 0 1,0 0-1,0 0 1,0 0-1,0 0 1,-1 0-1,1 0 0,0 0 1,0 0-1,0 0 1,0 0-1,-1 0 1,1 0-1,0 0 1,0 0-1,0 0 1,0 0-1,-1 0 1,1 0-1,-12 7-134,-9 10-6,15-10 108,-43 48-29,46-52 59,0 1 0,0 0-1,0 0 1,1 1 0,-1-1-1,1 1 1,0-1 0,0 1-1,1-1 1,0 1 0,-2 8 0,3-13 0,0 1 1,0-1 0,1 1 0,-1-1 0,0 1 0,0-1 0,0 1 0,1-1 0,-1 1 0,0-1 0,0 1 0,1-1 0,-1 0 0,1 1 0,-1-1 0,0 1 0,1-1 0,-1 0 0,1 0 0,-1 1 0,1-1 0,-1 0-1,0 0 1,1 1 0,-1-1 0,1 0 0,-1 0 0,1 0 0,0 0 0,-1 0 0,2 0 0,20 1 7,-16-1 8,44-2 74,-34 0-101,0 1 1,0 0-1,0 2 1,-1 0-1,1 0 1,0 2-1,23 6 1,-36-8-1,0 1-1,0-1 1,-1 1-1,1 0 1,-1 0-1,1 0 1,-1 1 0,0-1-1,0 0 1,3 6-1,-4-7 34,0 0 0,0 1 0,0-1 0,-1 0 0,1 1 0,-1-1 0,1 0 0,-1 1 0,1-1 0,-1 1 0,0-1 0,0 1 0,1-1 0,-1 1 0,0-1 0,0 1 0,-1-1 0,1 1 0,0-1 0,0 1 0,-1-1 0,1 1 0,-1-1 0,-1 3 0,2-4 20,0 0 0,0 0 0,0 0 0,0 0 0,0 0 0,0 0-1,0 0 1,0 1 0,0-1 0,0 0 0,0 0 0,0 0 0,0 0 0,0 0 0,0 0-1,-1 0 1,1 0 0,0 0 0,0 0 0,0 1 0,0-1 0,0 0 0,0 0 0,0 0-1,0 0 1,-1 0 0,1 0 0,0 0 0,0 0 0,0 0 0,0 0 0,0 0 0,0 0-1,0 0 1,-1 0 0,1 0 0,0 0 0,0 0 0,0 0 0,0 0 0,0 0 0,0 0-1,0 0 1,-1 0 0,1-1 0,0 1 0,0 0 0,0 0 0,0 0 0,0 0 0,0 0-1,0 0 1,0 0 0,0 0 0,0 0 0,0 0 0,-1-1 0,1 1 0,0 0 0,0 0-1,0 0 1,-3-12 689,1-15-525,2 17-195,0 0 0,0 0 0,1 0 1,0 0-1,1 0 0,0 0 0,4-10 0,-5 16-22,1 2 0,0-1-1,0 0 1,0 0 0,0 1 0,0-1-1,1 1 1,-1-1 0,1 1 0,0 0 0,-1 0-1,1 0 1,0 1 0,0-1 0,0 1-1,0-1 1,1 1 0,-1 0 0,0 0-1,1 0 1,-1 1 0,0-1 0,1 1-1,6 0 1,15-2-223,-8 0-101,-1 1-1,30 2 0,-45 0 330,0-1-1,0 0 1,0 0 0,0 1-1,0-1 1,0 1 0,0-1-1,0 1 1,0-1-1,0 1 1,0 0 0,0-1-1,0 1 1,-1 0 0,1 0-1,0 0 1,0-1 0,-1 1-1,1 0 1,0 0 0,-1 0-1,1 0 1,-1 0 0,1 1-1,3 35-72,-4-28 94,-1 1-1,-1-1 1,0 0 0,0 1 0,-5 12-1,-3-5 39,7-13-18,1 0 0,-1 0 0,1 0 1,0 0-1,1 0 0,-1 1 0,1-1 1,-2 5-1,3-9 88,1-17 567,17-63-500,-13 63-184,-1 0 1,0 0-1,-2-1 1,2-19 0,-3 40-35,-1 0 1,1 0 0,0-1 0,0 1-1,0 0 1,1 0 0,-1 0 0,0-1 0,1 1-1,0-1 1,0 1 0,0-1 0,0 0-1,0 0 1,0 0 0,1 0 0,-1 0 0,1 0-1,-1 0 1,1-1 0,0 1 0,-1-1-1,1 0 1,0 0 0,0 0 0,0 0 0,6 0-1,-4 1 44,0-1 0,0 0 0,0 0 0,1-1-1,-1 1 1,0-1 0,0 0 0,1-1 0,-1 1-1,0-1 1,1 0 0,-1 0 0,0-1 0,0 1-1,0-1 1,5-3 0,-4 0-20,0 1 0,0-2 0,0 1 0,-1 0 0,0-1 0,0 0 0,0 0-1,5-11 1,-16 31-105,0 1 0,1-1 0,0 1 0,1 1 0,1-1-1,-2 17 1,6-30 112,-1-1-1,1 1 1,0-1 0,0 0-1,0 1 1,0-1-1,0 0 1,0 0 0,0 0-1,0 0 1,0 0-1,0 0 1,1 0 0,-1 0-1,0 0 1,1-1-1,-1 1 1,1 0 0,-1-1-1,1 1 1,-1-1-1,1 0 1,-1 0 0,1 1-1,-1-1 1,1 0-1,0 0 1,-1 0 0,1 0-1,1-1 1,54-2 215,-41 0-321,-1-1 1,0-1-1,-1 0 1,1-1-1,-1-1 0,19-11 1,18-9-120,-50 28 234,0-1 1,-1 1-1,1-1 0,-1 1 0,1 0 0,-1-1 0,1 1 0,-1 0 0,1-1 0,-1 1 0,1 0 0,-1-1 0,0 1 0,1 0 0,-1 0 0,0-1 0,0 1 0,0 0 0,1 0 0,-1 0 0,0-1 0,0 1 0,0 0 0,0 0 0,-1 0 0,1-1 0,0 2 1,0 0 36,0 0 1,0 0 0,0 1 0,0-1 0,0 0 0,1 0 0,-1 0 0,1 0 0,0 0 0,-1 0 0,1 0 0,0 0 0,0-1-1,0 1 1,1 0 0,-1 0 0,0-1 0,3 3 0,-1-3 74,22 5-1365,-25-6 1005,1 0-1,-1 0 1,1 0 0,-1 0-1,1 0 1,0-1-1,-1 1 1,1 0-1,-1 0 1,1 0-1,-1-1 1,1 1 0,-1 0-1,1 0 1,-1-1-1,1 1 1,-1 0-1,1-1 1,-1 1 0,0-1-1,1 1 1,-1-1-1,1 1 1,-1-1-1,0 1 1,0-1-1,1 1 1,-1-1 0,0 1-1,0-1 1,0 1-1,1-1 1,-1 1-1,0-1 1,0 0 0,0 1-1,0-1 1,0 1-1,0-2 1,0-16-7531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54.307"/>
    </inkml:context>
    <inkml:brush xml:id="br0">
      <inkml:brushProperty name="width" value="0.025" units="cm"/>
      <inkml:brushProperty name="height" value="0.025" units="cm"/>
    </inkml:brush>
  </inkml:definitions>
  <inkml:trace contextRef="#ctx0" brushRef="#br0">4 0 17232,'-4'0'5542,"13"0"-5478,5 0 128,6 3-673,0 2-2626,8 0-4228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54.837"/>
    </inkml:context>
    <inkml:brush xml:id="br0">
      <inkml:brushProperty name="width" value="0.025" units="cm"/>
      <inkml:brushProperty name="height" value="0.025" units="cm"/>
    </inkml:brush>
  </inkml:definitions>
  <inkml:trace contextRef="#ctx0" brushRef="#br0">69 143 14478,'0'0'7020,"-7"6"-6967,6-6-53,-2 3 0,0-1 0,0 0 0,0 1 1,0 0-1,0 0 0,0 0 0,1 0 1,-1 0-1,1 0 0,0 1 0,0-1 1,0 1-1,0-1 0,1 1 0,-1 0 1,1 0-1,0-1 0,0 1 0,1 0 1,-1 0-1,1 0 0,0 5 0,0 4-2,0-1-1,1 1 0,1 0 1,0-1-1,1 1 0,1-1 1,-1 0-1,2 0 0,10 21 1,-13-28 2,0 0 1,0 0 0,0 1 0,-1-1-1,0 1 1,0-1 0,-1 1-1,1-1 1,-1 1 0,0-1 0,-2 9-1,2-12 38,0 0-1,-1 1 1,1-1-1,-1 0 0,0 0 1,1 0-1,-1 0 1,0-1-1,0 1 1,0 0-1,-1 0 1,1 0-1,0-1 0,0 1 1,-1-1-1,0 1 1,1-1-1,-1 1 1,1-1-1,-1 0 0,0 0 1,0 0-1,0 0 1,0 0-1,0 0 1,0-1-1,0 1 0,0 0 1,0-1-1,0 0 1,0 1-1,-4-1 1,5-1 13,0 1 0,0-1 1,0 0-1,0 1 1,1-1-1,-1 0 0,0 1 1,1-1-1,-1 0 1,0 0-1,1 0 0,-1 0 1,1 0-1,-1 0 1,1 0-1,0 0 1,-1 0-1,1 0 0,0 0 1,0 0-1,0 0 1,0 0-1,-1 0 0,1 0 1,1 0-1,-1 0 1,0 0-1,0 0 0,0 0 1,0 0-1,1 0 1,-1 0-1,1-1 1,9-39-140,1 19-160,1 0 1,1 1-1,19-25 1,-20 32 164,-2-1 1,1 0 0,-2 0 0,0-1 0,-1 0 0,-1 0-1,0-1 1,4-19 0,-11 35 126,0 1-1,1-1 1,-1 0-1,0 0 1,0 1-1,0-1 1,0 0 0,0 0-1,0 1 1,0-1-1,0 0 1,0 0-1,0 0 1,0 1-1,0-1 1,-1 0-1,1 1 1,0-1 0,-1 0-1,1 0 1,0 1-1,-1-1 1,1 0-1,-1 1 1,1-1-1,-1 1 1,1-1 0,-1 1-1,-1-2 1,1 2-23,0 0 1,-1-1-1,1 1 1,-1 0-1,1 0 1,0 0-1,-1 0 1,1 0-1,-1 0 1,1 1 0,0-1-1,-1 0 1,1 1-1,-1-1 1,0 1-1,-2 1-11,1-1 1,-1 1-1,1 0 0,0-1 0,0 1 0,0 1 1,0-1-1,0 0 0,1 1 0,-1-1 0,1 1 0,-1 0 1,-2 5-1,5-7-13,-1 0 0,1 0 0,0 0 0,0 1 0,0-1 0,0 0 0,0 0 0,0 0 0,0 0 1,0 0-1,0 0 0,1 0 0,-1 1 0,0-1 0,1 0 0,-1 0 0,1 0 0,-1 0 0,1 0 0,0-1 0,-1 1 0,1 0 1,0 0-1,0 0 0,-1 0 0,1-1 0,0 1 0,0 0 0,0-1 0,0 1 0,0-1 0,0 1 0,0-1 0,0 1 0,0-1 0,0 0 1,0 0-1,0 1 0,2-1 0,56 9-225,-44-8-169,133 16-2118,-148-17 2552,0 0-1,0 0 0,0 0 0,0 0 0,0 0 0,0 0 0,0 0 0,0 0 1,0 0-1,0 1 0,0-1 0,0 0 0,0 0 0,0 0 0,0 0 0,0 0 0,0 0 1,0 0-1,0 0 0,0 0 0,0 0 0,0 0 0,0 0 0,0 1 0,0-1 1,0 0-1,0 0 0,0 0 0,0 0 0,0 0 0,0 0 0,0 0 0,1 0 1,-1 0-1,-14 4 2248,3-3-355,22-7-1732,0 2-629,-1-1-1,0 0 1,0-1 0,0 0-1,-1-1 1,1 0-1,-2 0 1,1-1 0,13-16-1,0-4-5193,34-54-1,-32 45 1046</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55.212"/>
    </inkml:context>
    <inkml:brush xml:id="br0">
      <inkml:brushProperty name="width" value="0.025" units="cm"/>
      <inkml:brushProperty name="height" value="0.025" units="cm"/>
    </inkml:brush>
  </inkml:definitions>
  <inkml:trace contextRef="#ctx0" brushRef="#br0">153 1 9673,'0'0'7533,"-8"10"-6727,4-4-732,-1-1 0,1 1 0,1 1 0,-1-1 0,1 1 0,0-1 0,0 1 0,1 0 0,0 0 0,0 0 0,1 0 0,0 0 0,0 1 0,1 7 0,-1 4-16,2-1-1,1 1 1,0-1 0,1 0-1,1 0 1,0 0 0,2 0-1,0-1 1,15 29 0,-20-43-107,0-1 1,0 0-1,0 0 1,1 0 0,-1 0-1,1 0 1,0 0-1,0 0 1,-1-1 0,1 1-1,0-1 1,0 1-1,1-1 1,2 2 0,-4-3 46,-1 0 0,0 0-1,1 0 1,-1 0 0,0 0 0,0 0 0,1-1 0,-1 1 0,0 0 0,0 0 0,1 0 0,-1 0 0,0-1 0,0 1 0,1 0 0,-1 0 0,0 0 0,0-1 0,0 1 0,1 0 0,-1 0 0,0-1 0,0 1 0,0 0 0,0 0 0,0-1 0,0 1-1,0 0 1,1-1 0,-1 1 0,0 0 0,0 0 0,0-1 0,0 1 0,0 0 0,0-1 0,0 1 0,-1 0 0,1-1 0,0 1 0,0 0 0,0-1 0,-2-10-135,-4 2 114,0 0-1,-1 0 0,0 1 0,0 0 0,-1 0 1,1 1-1,-2 0 0,1 1 0,-14-9 0,-1-2 593,-1 1 444,16 11-170,0-1 0,1 0 0,-1 0-1,1 0 1,-7-9 0,14 14-793,0 1 0,0 0 0,0-1 0,0 1-1,0 0 1,1-1 0,-1 1 0,0 0 0,0-1 0,1 1 0,-1 0 0,0-1-1,0 1 1,1 0 0,-1 0 0,0-1 0,1 1 0,-1 0 0,0 0-1,1 0 1,-1 0 0,0-1 0,1 1 0,-1 0 0,0 0 0,1 0-1,-1 0 1,1 0 0,-1 0 0,0 0 0,1 0 0,-1 0 0,1 0 0,-1 0-1,0 0 1,1 0 0,-1 1 0,23-3-179,-21 2 237,40-2-311,130-11 240,-141 9-3053,52-16 0,-25 1-5734</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58.433"/>
    </inkml:context>
    <inkml:brush xml:id="br0">
      <inkml:brushProperty name="width" value="0.025" units="cm"/>
      <inkml:brushProperty name="height" value="0.025" units="cm"/>
    </inkml:brush>
  </inkml:definitions>
  <inkml:trace contextRef="#ctx0" brushRef="#br0">0 99 3491,'0'0'4324,"16"-47"-4420,-14 38-32,4 0-480,-3 0-257,-3 1 769,2 2 96,-2 1-481,0 1-255,0 2-1410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3:22.372"/>
    </inkml:context>
    <inkml:brush xml:id="br0">
      <inkml:brushProperty name="width" value="0.025" units="cm"/>
      <inkml:brushProperty name="height" value="0.025" units="cm"/>
    </inkml:brush>
  </inkml:definitions>
  <inkml:trace contextRef="#ctx0" brushRef="#br0">1800 1 10218,'0'0'7009,"-15"8"-6235,-480 309 3536,295-179-3741,-154 87 764,-218 155 415,546-361-1748,0 1 0,2 1 0,0 1 0,-31 39 0,54-60-65,0-1 1,1 1 0,-1 0 0,0 0 0,1-1-1,-1 1 1,1 0 0,-1 0 0,1 0-1,0 0 1,-1 0 0,1-1 0,0 1 0,-1 0-1,1 0 1,0 0 0,0 0 0,0 0 0,0 0-1,0 1 1,1-2-66,0 0-1,0 0 0,0-1 1,0 1-1,0-1 0,0 1 1,0 0-1,0-1 0,-1 0 1,1 1-1,0-1 1,0 1-1,0-1 0,-1 0 1,1 0-1,0 1 0,-1-1 1,1 0-1,0-1 0,6-8-876,0 0 0,0 0 0,-1-1 0,8-20 0,-12 26 581,23-53-5926</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58.872"/>
    </inkml:context>
    <inkml:brush xml:id="br0">
      <inkml:brushProperty name="width" value="0.025" units="cm"/>
      <inkml:brushProperty name="height" value="0.025" units="cm"/>
    </inkml:brush>
  </inkml:definitions>
  <inkml:trace contextRef="#ctx0" brushRef="#br0">70 27 1890,'0'0'16410,"-1"-5"-14098,-2-15-476,-1 18 737,-1 10-1997,-2 10-385,7-18-152,-2 4 66,-33 100 1692,31-91-1576,1 0 0,1 0 0,0 0 0,1 0 0,0 0 0,2 18 0,-1-31-205,0 1 0,1-1 0,-1 1 0,1-1 0,-1 1 0,1-1 0,-1 1 0,1-1-1,-1 1 1,1-1 0,-1 0 0,1 1 0,0-1 0,-1 0 0,1 0 0,0 1 0,-1-1 0,1 0 0,0 0 0,-1 0 0,1 0 0,0 0 0,-1 0 0,1 0 0,0 0 0,-1 0 0,2 0 0,23-3 439,-13-2-336,0 0 1,-1 0-1,1-1 1,-1 0-1,0-1 0,13-12 1,63-58-46,-40 34-2,-35 32-74,-11 9-3,1 0 0,0 0 0,-1 0 0,1 1 0,0-1 0,0 0 0,1 1 0,-1-1 0,0 1 0,0 0 1,1 0-1,-1 0 0,0 0 0,1 0 0,-1 1 0,1-1 0,-1 1 0,4-1 0,-4 3-1,-1 1 0,1 0 1,-1-1-1,0 1 0,0 0 0,1 0 0,-2 0 0,1 0 0,0 0 1,-1 0-1,1 0 0,-1 4 0,0-5-3,3 31 327,-1 0 1,-2 1 0,-8 62-1,5-68-263,3-28-78,-1 1 0,1-1 0,0 1 0,0-1-1,0 1 1,0-1 0,0 1 0,0-1 0,0 1 0,0-1 0,0 0 0,0 1 0,0-1 0,0 1-1,0-1 1,0 1 0,0-1 0,1 1 0,-1-1 0,0 1 0,0-1 0,1 1 0,-1-1 0,0 0-1,0 1 1,1-1 0,-1 0 0,0 1 0,1-1 0,-1 0 0,1 1 0,-1-1 0,0 0 0,1 0 0,-1 1-1,1-1 1,-1 0 0,1 0 0,-1 0 0,1 0 0,-1 0 0,1 1 0,-1-1 0,1 0 0,-1 0-1,1 0 1,-1 0 0,1-1 0,-1 1 0,0 0 0,1 0 0,-1 0 0,1 0 0,-1 0 0,1-1-1,-1 1 1,1 0 0,-1 0 0,0-1 0,1 1 0,0-1 0,27-20-3195,-7-4-2216,-3-7-4875</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2:59.722"/>
    </inkml:context>
    <inkml:brush xml:id="br0">
      <inkml:brushProperty name="width" value="0.025" units="cm"/>
      <inkml:brushProperty name="height" value="0.025" units="cm"/>
    </inkml:brush>
  </inkml:definitions>
  <inkml:trace contextRef="#ctx0" brushRef="#br0">65 1 13100,'0'0'9983,"-2"10"-9791,-9 30 170,-5 13 728,3 1-1,-9 70 0,22-123-1061,0-1 0,0 0 0,0 1-1,0-1 1,0 1 0,0-1-1,0 0 1,0 1 0,0-1-1,0 1 1,0-1 0,0 0-1,0 1 1,0-1 0,0 1 0,0-1-1,0 0 1,1 1 0,-1-1-1,0 0 1,0 1 0,0-1-1,1 0 1,-1 1 0,0-1 0,1 0-1,-1 1 1,0-1 0,1 0-1,-1 0 1,0 1 0,1-1-1,-1 0 1,1 0 0,15-5 613,26-29 66,-30 23-489,24-19-80,-20 15-135,1 0 0,1 1-1,1 1 1,0 0 0,0 1 0,1 2 0,33-14-1,-52 24-6,0-1 0,1 1 0,-1 0 0,0-1 0,0 1 0,0 0 0,1 0 0,-1 0-1,0 0 1,0 0 0,1 0 0,-1 1 0,0-1 0,0 0 0,0 1 0,1-1 0,-1 0 0,0 1-1,0-1 1,0 1 0,0 0 0,0-1 0,0 1 0,0 0 0,0 0 0,0 0 0,0 0 0,-1-1-1,1 1 1,0 0 0,-1 0 0,1 0 0,0 1 0,-1-1 0,1 0 0,-1 0 0,0 0 0,1 0-1,-1 1 1,0-1 0,0 0 0,1 1 0,0 9 65,0 0-1,-1 0 1,0 0 0,-2 13-1,0 2 203,2-15-114,-2 0 1,1 0-1,-2-1 0,-2 12 0,2-12-264,0 0-1,1 0 0,-2 22 0,4-32-17,0 0 1,1 0-1,-1 0 1,0 0-1,0 1 1,0-1-1,0 0 1,1 0-1,-1 0 1,0 0-1,0 0 1,1 0-1,-1 0 1,0 1-1,0-1 1,0 0-1,1 0 1,-1 0-1,0 0 1,0 0-1,1 0 1,-1 0-1,0 0 1,0 0-1,1 0 1,-1 0-1,0 0 1,0-1-1,0 1 1,1 0-1,-1 0 1,0 0-1,0 0 1,0 0-1,1 0 1,-1 0-1,0-1 1,0 1-1,6-10-5851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01.231"/>
    </inkml:context>
    <inkml:brush xml:id="br0">
      <inkml:brushProperty name="width" value="0.025" units="cm"/>
      <inkml:brushProperty name="height" value="0.025" units="cm"/>
    </inkml:brush>
  </inkml:definitions>
  <inkml:trace contextRef="#ctx0" brushRef="#br0">81 139 9801,'-8'1'940,"2"-1"-592,-32 5 977,10 0 2757,44-7-3018,-1 1 1,1 1 0,20 3 0,16-1-461,1158-27 1547,-4-72-1435,-1163 91-588,51-3-155,-94 3-3918,-4-3-1511</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5.499"/>
    </inkml:context>
    <inkml:brush xml:id="br0">
      <inkml:brushProperty name="width" value="0.025" units="cm"/>
      <inkml:brushProperty name="height" value="0.025" units="cm"/>
    </inkml:brush>
  </inkml:definitions>
  <inkml:trace contextRef="#ctx0" brushRef="#br0">0 464 15022,'0'0'2563,"8"-4"-1181,117-68 1858,-11 4-2252,335-134-111,-264 123-702,-165 70-184,-10 4 1,-1 0 0,1 1 0,0 1 0,0-1 1,1 2-1,-1-1 0,1 1 0,12 0 0,-35 11 137,8-11-5314,4-5-345</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5.966"/>
    </inkml:context>
    <inkml:brush xml:id="br0">
      <inkml:brushProperty name="width" value="0.025" units="cm"/>
      <inkml:brushProperty name="height" value="0.025" units="cm"/>
    </inkml:brush>
  </inkml:definitions>
  <inkml:trace contextRef="#ctx0" brushRef="#br0">1 1 13261,'0'0'8904,"2"12"-7415,3 24-927,-2 0 0,-2 0-1,-1 0 1,-5 39-1,4-19-1654,1-44-2682,0-38-1355,0-2 421,0-5-1152</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6.327"/>
    </inkml:context>
    <inkml:brush xml:id="br0">
      <inkml:brushProperty name="width" value="0.025" units="cm"/>
      <inkml:brushProperty name="height" value="0.025" units="cm"/>
    </inkml:brush>
  </inkml:definitions>
  <inkml:trace contextRef="#ctx0" brushRef="#br0">0 0 11307,'0'0'9326,"11"4"-7623,18 3-578,0-1-1,36 3 1,-50-8-1367,-1 0-1,0-1 1,1 0 0,-1-1 0,0-1-1,0 0 1,26-8 0,-46 13-8449,-1 1 3430,-17 10 754,7-5 1447,-3 3 1223</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6.656"/>
    </inkml:context>
    <inkml:brush xml:id="br0">
      <inkml:brushProperty name="width" value="0.025" units="cm"/>
      <inkml:brushProperty name="height" value="0.025" units="cm"/>
    </inkml:brush>
  </inkml:definitions>
  <inkml:trace contextRef="#ctx0" brushRef="#br0">102 0 3235,'-8'5'3379,"1"-2"-2504,-39 18 2954,43-20-3092,0 1 0,0-1-1,0 1 1,0 0-1,0 0 1,1 0 0,-1 0-1,1 1 1,0-1 0,-1 1-1,1-1 1,-3 5-1,7-6-526,0 0-1,0 0 0,0 0 0,0 0 0,0-1 0,0 1 1,1-1-1,-1 1 0,0-1 0,0 0 0,0 0 0,0 0 1,0 0-1,1 0 0,2-1 0,-2 1 85,225-5 1212,-214 10-4769,-14-5 3024,0 0 1,0 1 0,0-1-1,0 0 1,1 1 0,-1-1-1,0 1 1,0-1 0,0 0-1,0 1 1,0-1 0,0 0-1,0 1 1,0-1 0,0 0-1,0 1 1,0-1 0,0 1-1,0-1 1,0 0 0,0 1-1,-1-1 1,1 0 0,0 1-1,0-1 1,0 0 0,-1 1-1,1-1 1,0 0 0,0 0-1,0 1 1,-1-1 0,1 0 0,0 0-1,-1 1 1,1-1 0,0 0-1,-1 0 1,0 1 0,-14 6-7850</inkml:trace>
  <inkml:trace contextRef="#ctx0" brushRef="#br0" timeOffset="1">0 197 9513,'0'0'12364,"77"5"-10987,-43-13-929,5 1-416,1-1 0,-7 1-1441,-9 3-1377,1-2-2403,-11-1-3107</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7.046"/>
    </inkml:context>
    <inkml:brush xml:id="br0">
      <inkml:brushProperty name="width" value="0.025" units="cm"/>
      <inkml:brushProperty name="height" value="0.025" units="cm"/>
    </inkml:brush>
  </inkml:definitions>
  <inkml:trace contextRef="#ctx0" brushRef="#br0">15 11 4644,'0'0'18386,"-2"10"-17132,-3 21-498,-3 62-1,9-92-750,-1 0 1,0 0-1,1 0 1,-1 0-1,1 0 0,-1 0 1,1 0-1,-1 0 0,1 0 1,-1-1-1,1 1 1,0 0-1,-1 0 0,1-1 1,0 1-1,0 0 0,0-1 1,0 1-1,-1-1 0,1 1 1,0-1-1,0 1 1,0-1-1,0 0 0,0 1 1,0-1-1,0 0 0,0 0 1,0 0-1,0 0 1,0 0-1,0 0 0,0 0 1,1 0-1,-1 0 0,0-1 1,0 1-1,0 0 1,0 0-1,1-1 0,45-14 240,-15-6-519,-1-1 0,50-46 1,-40 33 138,-41 35 137,0 0 0,0 0 0,0 0 0,0 0 0,-1 0 0,1 1 0,0-1 0,0 0 0,0 0 0,0 0 1,0 0-1,0 0 0,0 1 0,0-1 0,0 0 0,0 0 0,0 0 0,0 0 0,0 0 0,0 1 0,0-1 0,0 0 0,0 0 0,0 0 0,0 0 0,0 0 0,0 1 0,0-1 1,0 0-1,0 0 0,0 0 0,0 0 0,0 0 0,0 1 0,0-1 0,0 0 0,0 0 0,1 0 0,-1 0 0,0 0 0,0 0 0,0 0 0,0 1 0,0-1 0,0 0 0,0 0 1,1 0-1,-1 0 0,0 0 0,0 0 0,0 0 0,0 0 0,0 0 0,1 0 0,-1 0 0,0 0 0,0 0 0,0 0 0,0 0 0,1 0 0,-1 0 0,0 0 0,-4 14 280,-10 9 33,11-19-248,0 1 0,0 0 0,0 0 0,0 0 0,1 0-1,0 1 1,0-1 0,0 1 0,1-1 0,-1 1 0,1 0 0,1-1 0,-1 1 0,1 7 0,1-12-71,0 0 0,0 0 0,0 0 0,0 0 0,0 0 0,0 0 0,0 0 0,0 0 0,0 0 1,0-1-1,1 1 0,-1 0 0,0-1 0,0 1 0,1-1 0,-1 1 0,1-1 0,-1 0 1,0 0-1,1 1 0,-1-1 0,0 0 0,1 0 0,-1 0 0,1-1 0,1 1 0,41-5-2058,8-16-4686,-28 5 385</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8.109"/>
    </inkml:context>
    <inkml:brush xml:id="br0">
      <inkml:brushProperty name="width" value="0.025" units="cm"/>
      <inkml:brushProperty name="height" value="0.025" units="cm"/>
    </inkml:brush>
  </inkml:definitions>
  <inkml:trace contextRef="#ctx0" brushRef="#br0">74 142 15086,'0'0'12236,"7"-4"-12140,22-18 38,-29 21-131,1 1 0,-1-1 1,1 1-1,-1-1 0,0 0 1,1 1-1,-1-1 0,0 1 0,1-1 1,-1 0-1,0 1 0,0-1 0,0 0 1,0 0-1,1 1 0,-1-1 1,0 0-1,0 1 0,0-1 0,0 0 1,-1 1-1,1-2 0,-1 1-4,0 0-1,1 0 1,-1 0-1,0 0 1,0 0-1,0 0 1,0 0-1,0 0 1,-1 1 0,1-1-1,0 0 1,0 1-1,0-1 1,0 1-1,-1 0 1,1-1-1,0 1 1,-2-1-1,0 1-11,0-1-1,-1 1 1,1-1 0,0 1-1,0 0 1,0 0-1,0 0 1,0 1-1,-1-1 1,1 1-1,0 0 1,0-1-1,0 1 1,0 1-1,1-1 1,-1 0-1,0 1 1,0-1-1,1 1 1,-1 0-1,1 0 1,-1 0-1,1 0 1,0 1-1,0-1 1,0 0-1,0 1 1,0 0 0,1-1-1,-1 1 1,1 0-1,-1 0 1,1 0-1,0 0 1,0 0-1,1 0 1,-1 0-1,1 0 1,-1 6-1,1-8 11,0 0 0,1 0 0,-1 0 0,1 0-1,-1 0 1,1 0 0,-1 0 0,1 0 0,-1-1-1,1 1 1,0 0 0,-1 0 0,1-1 0,0 1 0,0 0-1,0-1 1,0 1 0,-1 0 0,1-1 0,0 0 0,0 1-1,0-1 1,0 1 0,0-1 0,0 0 0,0 0-1,0 1 1,2-1 0,34 2 37,-29-2-66,109-8-2235,-7-1 1523,-109 9 1528,23-23-559,-18 14-748,-1-1-192,1 0 1,1 0-1,0 0 0,0 1 0,1 0 1,0 1-1,10-9 0,-17 58 1233,0-39-467,-1 0-1,1 0 1,0 1 0,0-1 0,0 0-1,0 0 1,0 0 0,0 0-1,0 0 1,1 0 0,1 1 0,34 23-4574,-32-24 3822,0 0 0,-1 1-1,1 0 1,-1 0 0,0 0 0,0 0 0,0 1 0,5 5 0,-7-7 698,-1 0 0,0 1-1,1-1 1,-1 1 0,0-1 0,0 1 0,-1 0-1,1-1 1,0 1 0,-1 0 0,0 0-1,1 5 1,-2 2 656,-1 1 0,0-1 0,0 1-1,-1-1 1,0 0 0,-1 0 0,0 0-1,0 0 1,-1-1 0,-10 14 0,3-4 689,-1-1 0,-1-1 0,-1 0 0,-17 15 0,32-32-1313,0 0 1,-1 0 0,1 0 0,0 0 0,0 0-1,0 1 1,0-1 0,0 0 0,0 0 0,0 0-1,0 0 1,0 0 0,-1 1 0,1-1-1,0 0 1,0 0 0,0 0 0,0 0 0,0 0-1,0 0 1,-1 0 0,1 0 0,0 0 0,0 0-1,0 0 1,0 1 0,-1-1 0,1 0 0,0 0-1,0 0 1,0 0 0,0 0 0,-1 0 0,1 0-1,0 0 1,0-1 0,0 1 0,0 0-1,-1 0 1,1 0 0,0 0 0,0 0 0,0 0-1,0 0 1,0 0 0,-1 0 0,1 0 0,0 0-1,0-1 1,0 1 0,0 0 0,0 0 0,0 0-1,0 0 1,-1 0 0,1-1 0,2-14 428,8-17-500,23-25-1508,2 1 1,44-52-1,39-24 1997,-118 132-429,0 0 0,0 0-1,0 1 1,0-1-1,0 0 1,0 0 0,0 0-1,0 0 1,0 0 0,0 0-1,1 0 1,-1 0 0,0 0-1,0 1 1,0-1-1,0 0 1,0 0 0,0 0-1,0 0 1,0 0 0,0 0-1,0 0 1,0 0 0,0 0-1,1 0 1,-1 0-1,0 0 1,0 0 0,0 0-1,0 0 1,0 0 0,0 0-1,0 0 1,0 0-1,1 0 1,-1 0 0,0 0-1,0 0 1,0 0 0,0 0-1,0 0 1,0 0 0,0 0-1,0 0 1,1 0-1,-1 0 1,0 0 0,0 0-1,0 0 1,0 0 0,0 0-1,0 0 1,0 0-1,0 0 1,0 0 0,0 0-1,1-1 1,-1 1 0,0 0-1,0 0 1,-4 16 391,-7 17-36,9-27-227,0 0 0,0 0 0,0 0 0,1 0 0,0 0 0,0 0 0,0 11 0,1-16-130,0 0-1,1 1 1,-1-1-1,0 0 0,1 1 1,-1-1-1,1 0 1,-1 1-1,1-1 1,0 0-1,-1 0 1,1 0-1,0 0 1,0 0-1,0 1 1,0-2-1,0 1 1,0 0-1,0 0 0,0 0 1,0 0-1,1-1 1,-1 1-1,0 0 1,0-1-1,1 1 1,-1-1-1,0 0 1,1 1-1,-1-1 1,1 0-1,-1 0 1,0 0-1,1 0 0,-1 0 1,3 0-1,5-1 24,1 0 0,-1-1 0,0 1 0,0-2-1,0 1 1,0-1 0,0-1 0,0 0 0,-1 0-1,0 0 1,0-1 0,13-10 0,-10 6-82,1-1 1,-2 0 0,0-1-1,0 0 1,-1 0 0,0-1-1,10-18 1,-14 13 90,-12 13 57,5 5-102,1-1-1,-1 1 1,0 0-1,1-1 1,-1 1 0,1 0-1,-1 0 1,1 0-1,-1 0 1,1 0 0,0 0-1,-1 0 1,1 1-1,-2 2 1,-1 2 29,0 0 1,0 0-1,1 0 0,0 1 0,0 0 1,0 0-1,1 0 0,0 0 1,0 0-1,1 0 0,0 0 0,0 8 1,1-12-6,1 0 0,-1 0-1,1-1 1,-1 1 0,1 0 0,0 0 0,0-1 0,0 1 0,0-1 0,1 1 0,-1-1 0,1 1 0,0-1-1,-1 0 1,1 0 0,0 1 0,0-1 0,1-1 0,-1 1 0,0 0 0,0-1 0,1 1 0,-1-1 0,1 1-1,0-1 1,-1 0 0,1 0 0,0 0 0,-1-1 0,1 1 0,0-1 0,0 1 0,3-1 0,-2 1-46,0-1 0,0 1 0,0-1 1,0 0-1,1 0 0,-1 0 0,0-1 0,0 1 1,0-1-1,5-1 0,-8 1-247,1 0-1,-1 0 0,1-1 1,-1 1-1,1 0 1,-1 0-1,0-1 1,1 1-1,-1-1 1,0 1-1,0-1 1,0 0-1,0 1 1,0-1-1,-1 0 0,1 0 1,0 1-1,-1-1 1,1 0-1,-1 0 1,0 0-1,0 0 1,0-2-1,1-24-6102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8.439"/>
    </inkml:context>
    <inkml:brush xml:id="br0">
      <inkml:brushProperty name="width" value="0.025" units="cm"/>
      <inkml:brushProperty name="height" value="0.025" units="cm"/>
    </inkml:brush>
  </inkml:definitions>
  <inkml:trace contextRef="#ctx0" brushRef="#br0">22 7 17585,'-14'-3'2562,"7"-1"3107,8 4-5540,10 1-161,3 6-993,-5-2-3556,2-3-8135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3:22.704"/>
    </inkml:context>
    <inkml:brush xml:id="br0">
      <inkml:brushProperty name="width" value="0.025" units="cm"/>
      <inkml:brushProperty name="height" value="0.025" units="cm"/>
    </inkml:brush>
  </inkml:definitions>
  <inkml:trace contextRef="#ctx0" brushRef="#br0">12 46 13293,'-1'-8'299,"-6"-14"323,3 6 2359,15 35-1465,22 40-402,3-2 0,2-1 0,82 92 1,159 130-420,-210-216-658,3-3 0,2-3 1,2-4-1,3-2 0,2-5 1,121 51-1,-35-32-505,-96-38-7824</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29.045"/>
    </inkml:context>
    <inkml:brush xml:id="br0">
      <inkml:brushProperty name="width" value="0.025" units="cm"/>
      <inkml:brushProperty name="height" value="0.025" units="cm"/>
    </inkml:brush>
  </inkml:definitions>
  <inkml:trace contextRef="#ctx0" brushRef="#br0">0 1 9513,'0'0'13955,"7"10"-12941,9 7-851,0-1-1,1 0 1,1-2 0,1 0 0,0 0 0,0-2 0,23 11-1,284 130 43,-174-87-153,-134-57-33,1 0 0,-2 1 0,1 1 1,16 13-1,-45-42-4084,7 1-1874,1-3-5325</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3.877"/>
    </inkml:context>
    <inkml:brush xml:id="br0">
      <inkml:brushProperty name="width" value="0.025" units="cm"/>
      <inkml:brushProperty name="height" value="0.025" units="cm"/>
    </inkml:brush>
  </inkml:definitions>
  <inkml:trace contextRef="#ctx0" brushRef="#br0">49 0 13293,'-5'70'9892,"-13"57"-6681,-7 77-3625,25-197-2624,1-24 395,2-29-2956,-2 8 890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4.207"/>
    </inkml:context>
    <inkml:brush xml:id="br0">
      <inkml:brushProperty name="width" value="0.025" units="cm"/>
      <inkml:brushProperty name="height" value="0.025" units="cm"/>
    </inkml:brush>
  </inkml:definitions>
  <inkml:trace contextRef="#ctx0" brushRef="#br0">0 80 10314,'0'0'8296,"1"11"-7282,1 10-624,1 0-1,2-1 1,0 1 0,0-1-1,12 24 1,-15-38-312,1 1-1,-1-1 1,1 0-1,1-1 1,-1 1-1,1 0 1,0-1-1,0 0 1,0 0-1,1 0 1,0-1-1,0 1 1,0-1-1,0 0 1,1 0-1,0-1 1,0 0-1,0 0 1,0 0 0,0-1-1,0 0 1,11 2-1,-14-4 37,1 0 0,0-1 1,0 1-1,-1-1 0,1 0 0,-1 0 0,1-1 1,-1 1-1,0-1 0,1 1 0,-1-1 0,0 0 0,0-1 1,0 1-1,0 0 0,0-1 0,-1 1 0,1-1 0,-1 0 1,0 0-1,0 0 0,0 0 0,0 0 0,0-1 0,1-4 1,3-4 1,-1 1 1,-1-1 0,0 0-1,0 0 1,-2-1-1,3-15 1,-4 15 75,3-78 576,-4 86-754,0 1-1,0 0 1,-1-1 0,0 1 0,1 0 0,-1-1 0,-1 1 0,1 0 0,-1 0 0,1 0-1,-1 0 1,0 0 0,-1 0 0,1 1 0,-1-1 0,-5-5 0,8 8-50,-1 1 0,1-1-1,-1 1 1,1-1 0,-1 1 0,1 0 0,-1-1 0,1 1 0,-1 0 0,1-1-1,-1 1 1,1 0 0,-1 0 0,1 0 0,-1-1 0,0 1 0,1 0 0,-1 0-1,0 0 1,1 0 0,-1 0 0,1 0 0,-1 0 0,0 0 0,1 1-1,-1-1 1,1 0 0,-1 0 0,0 0 0,1 1 0,-1-1 0,1 0 0,-1 0-1,1 1 1,-1-1 0,0 1 0,-7 26-2150,9 33-4306,6-36 988,-1-3-2258</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4.536"/>
    </inkml:context>
    <inkml:brush xml:id="br0">
      <inkml:brushProperty name="width" value="0.025" units="cm"/>
      <inkml:brushProperty name="height" value="0.025" units="cm"/>
    </inkml:brush>
  </inkml:definitions>
  <inkml:trace contextRef="#ctx0" brushRef="#br0">15 152 16528,'0'0'8456,"-5"58"-7399,-1-38-769,3-1-256,3 3 32,0-6-64,0-4-705,9-6-704,-2-3-257,-2-3 225,2-5-417,-1-15-1793,-3-5-2531</inkml:trace>
  <inkml:trace contextRef="#ctx0" brushRef="#br0" timeOffset="1">49 0 13421,'0'0'6886,"-11"52"-8776,24-40-2530,-1 1-3683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4.989"/>
    </inkml:context>
    <inkml:brush xml:id="br0">
      <inkml:brushProperty name="width" value="0.025" units="cm"/>
      <inkml:brushProperty name="height" value="0.025" units="cm"/>
    </inkml:brush>
  </inkml:definitions>
  <inkml:trace contextRef="#ctx0" brushRef="#br0">23 255 12332,'0'0'3555,"0"8"-1937,-1 6-1146,0-7-272,1 0 0,0 1-1,0-1 1,1 0 0,0 1 0,3 11-1,-3-17-184,-1 0 1,1-1-1,0 1 0,0-1 0,0 1 0,0-1 0,0 1 0,0-1 0,0 0 0,1 1 0,-1-1 0,0 0 0,1 0 1,-1 0-1,1 0 0,-1 0 0,1-1 0,0 1 0,-1 0 0,1-1 0,0 1 0,-1-1 0,1 1 0,0-1 0,0 0 1,-1 0-1,1 0 0,0 0 0,0 0 0,-1 0 0,1 0 0,0-1 0,0 1 0,-1 0 0,1-1 0,3-1 1,-1 0 26,0 0 1,0 0-1,0 0 1,0-1 0,0 1-1,0-1 1,-1 0 0,1 0-1,-1-1 1,0 1 0,0-1-1,0 1 1,-1-1-1,1 0 1,-1 0 0,0 0-1,0 0 1,3-9 0,1-5 25,0-1 0,-1 0 1,3-21-1,-5 18 205,0-1 0,-1-28 1,-2 45-221,0 0 0,0 1 0,0-1 0,-1 0 1,0 1-1,-1-1 0,1 1 0,-1-1 0,0 1 1,0 0-1,-1 0 0,1 0 0,-1 0 1,-6-7-1,8 11-25,-1-1-1,0 1 1,1 0 0,-1 0 0,0 0-1,0 0 1,0 0 0,0 0 0,0 0 0,0 1-1,0-1 1,0 1 0,0-1 0,0 1 0,-1 0-1,1 0 1,0 0 0,0 0 0,0 0 0,0 0-1,0 1 1,-1-1 0,1 1 0,0-1 0,0 1-1,0 0 1,0 0 0,1 0 0,-1 0-1,0 0 1,0 0 0,0 1 0,1-1 0,-1 1-1,1-1 1,-1 1 0,0 1 0,-7 5 112,1 1-1,1 0 1,0 1 0,0-1 0,-7 15 0,10-16-12,0 1 1,0-1-1,1 1 0,0 0 0,0 0 1,-1 14-1,3-21-111,1 1 0,0-1 1,0 0-1,0 0 0,0 0 0,0 0 0,0 0 1,0 0-1,0 0 0,1 0 0,-1 0 0,1 0 1,0 0-1,0 0 0,-1 0 0,1-1 0,0 1 1,0 0-1,1 0 0,-1-1 0,0 1 0,1-1 1,-1 1-1,1-1 0,-1 1 0,1-1 0,0 0 1,-1 0-1,1 0 0,0 0 0,0 0 0,0 0 1,0-1-1,2 2 0,9 0-454,1 0-1,-1-1 1,1-1 0,23-1 0,-24 0-19,-1 0 0,0 1 0,1 1 0,-1 0 0,21 4 0,-30-3 467,0-1 0,0 1 0,-1 0 0,1-1 0,-1 1 0,0 1 0,1-1 0,-1 0 0,0 0-1,0 1 1,-1-1 0,1 1 0,0-1 0,-1 1 0,1 0 0,-1 0 0,0 0 0,0 0 0,0 0 0,0 0 0,-1 0 0,1 0 0,-1 0 0,0 0 0,0 0 0,0 0 0,-1 4 0,-4 55-211,-2-29-3035,9-39-3086</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5.395"/>
    </inkml:context>
    <inkml:brush xml:id="br0">
      <inkml:brushProperty name="width" value="0.025" units="cm"/>
      <inkml:brushProperty name="height" value="0.025" units="cm"/>
    </inkml:brush>
  </inkml:definitions>
  <inkml:trace contextRef="#ctx0" brushRef="#br0">134 0 18385,'0'0'3476,"-6"10"-1704,2-2-1483,0 0 1,0 0-1,1 1 0,0-1 0,0 1 0,1 0 1,0 0-1,1 0 0,0 0 0,0 15 1,4 16-346,1-1 1,2 0 0,2 0-1,1 0 1,18 44 0,-25-77-40,2 5-4487,-6-22 2434,-10-26 128,2 22 1837,-1 1 0,0 0 0,-1 1 0,-28-24 0,-24-14 3714,64 48-846,9 1-1840,12 1-570,-20 1-167,56 1 233,38 0-1108,-32-9-5651,-24-1-3570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6.219"/>
    </inkml:context>
    <inkml:brush xml:id="br0">
      <inkml:brushProperty name="width" value="0.025" units="cm"/>
      <inkml:brushProperty name="height" value="0.025" units="cm"/>
    </inkml:brush>
  </inkml:definitions>
  <inkml:trace contextRef="#ctx0" brushRef="#br0">0 42 5093,'0'0'20467,"54"-13"-19538,-26 8-481,3 1-383,3 1-65,-1 0-673,-2-2-2626,-3-4-4292</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6.594"/>
    </inkml:context>
    <inkml:brush xml:id="br0">
      <inkml:brushProperty name="width" value="0.025" units="cm"/>
      <inkml:brushProperty name="height" value="0.025" units="cm"/>
    </inkml:brush>
  </inkml:definitions>
  <inkml:trace contextRef="#ctx0" brushRef="#br0">22 0 14830,'0'0'5733,"0"54"-4964,-9-18-224,3 5 127,5 4-415,-3-3-97,2-3 32,2-7-160,0-7 32,0-8-64,0-9 0,2-7-480,3-1-1122,-5-10-1409,0-12-3971</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6.926"/>
    </inkml:context>
    <inkml:brush xml:id="br0">
      <inkml:brushProperty name="width" value="0.025" units="cm"/>
      <inkml:brushProperty name="height" value="0.025" units="cm"/>
    </inkml:brush>
  </inkml:definitions>
  <inkml:trace contextRef="#ctx0" brushRef="#br0">0 1 17072,'0'0'6182,"47"3"-4516,-19 0-161,4-1-448,4-2-609,0 0-191,3 0-257,-7 0 32,-9 0 0,-5-2-289,-3 0-351,-8 2-545,-23 0-16624</inkml:trace>
  <inkml:trace contextRef="#ctx0" brushRef="#br0" timeOffset="1">20 153 13068,'0'0'12716,"68"26"-11595,-29-31-640,0-3-353,1 0-64,-3 4-128,-12 3-929,-3 1-929,-12 0-672,-8 4-545,-2 4-1602,-7 0-3298</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7.269"/>
    </inkml:context>
    <inkml:brush xml:id="br0">
      <inkml:brushProperty name="width" value="0.025" units="cm"/>
      <inkml:brushProperty name="height" value="0.025" units="cm"/>
    </inkml:brush>
  </inkml:definitions>
  <inkml:trace contextRef="#ctx0" brushRef="#br0">0 55 14798,'0'0'7591,"70"6"-5605,-33-8-513,4-7-1024,-1-1-417,-1 2-192,-7-1-1378,-3 1-1280,-11 2-1186,-6-2-3427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35.116"/>
    </inkml:context>
    <inkml:brush xml:id="br0">
      <inkml:brushProperty name="width" value="0.025" units="cm"/>
      <inkml:brushProperty name="height" value="0.025" units="cm"/>
    </inkml:brush>
  </inkml:definitions>
  <inkml:trace contextRef="#ctx0" brushRef="#br0">44 74 224,'-15'-22'1847,"-7"-10"90,16 12 2901,6 22-4755,1 0 1,-1-1-1,1 1 1,0-1 0,0 1-1,0-1 1,0 1-1,0-1 1,0 1 0,0-1-1,0 0 1,1 0-1,-1 0 1,0 0 0,1 0-1,-1 0 1,1 0-1,-1 0 1,1 0-1,-1-1 1,1 1 0,0 0-1,-1-1 1,1 0-1,0 1 1,-1-1 0,1 0-1,3 0 1,54 4 966,-57-4-996,31 2 844,62 11-1,-63-8-662,61 4-1,-43-10-129,-1-1 0,66-12 0,-83 7-46,1 2-1,-1 1 1,1 2 0,62 3-1,-54 15 101,-37-14-134,1 1-1,0-1 1,0 0-1,0 0 1,0 0-1,1-1 1,-1 1-1,6-1 0,137 22 17,-103-15-7,-1-1 1,60 2 0,-18-12 73,-46 0-125,66 5 0,-76 1-44,115 8 202,111-26-153,-101 3 526,-151 11-460,0 1 0,0-1 0,0 0 1,-1 0-1,1-1 0,0 1 0,0-1 0,6-4 0,19-6 1669,-26 11-1616,-3 1 176,-1-1-212,1-1-1,-1 1 1,0 0 0,0-1 0,0 1-1,-1 0 1,1-1 0,0 1-1,0 0 1,-1 0 0,1 0 0,0 0-1,-3-1 1,0-1-2323,12 4-6960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7.645"/>
    </inkml:context>
    <inkml:brush xml:id="br0">
      <inkml:brushProperty name="width" value="0.025" units="cm"/>
      <inkml:brushProperty name="height" value="0.025" units="cm"/>
    </inkml:brush>
  </inkml:definitions>
  <inkml:trace contextRef="#ctx0" brushRef="#br0">2 1 11243,'0'0'9091,"1"9"-7997,-2 15-472,0-7 96,1 0 1,0-1 0,4 27 0,-4-43-701,1 1 0,-1 0-1,1 0 1,-1 0 0,1 0 0,0 0 0,-1-1-1,1 1 1,0 0 0,-1-1 0,1 1 0,0 0-1,0-1 1,0 1 0,-1-1 0,1 1 0,0-1-1,0 0 1,0 1 0,0-1 0,0 0 0,0 1-1,0-1 1,0 0 0,0 0 0,0 0 0,0 0-1,0 0 1,0 0 0,0 0 0,0 0 0,0-1 0,0 1-1,0 0 1,0-1 0,-1 1 0,1 0 0,0-1-1,0 1 1,1-2 0,37-19 464,-7-4-858,-21 14 102,1 2 0,0-1-1,0 2 1,1 0 0,1 0 0,17-7-1,-31 15 296,0 0 1,1 0-1,-1 0 0,0-1 0,1 1 0,-1 0 0,0 0 1,1 0-1,-1 0 0,1 0 0,-1 0 0,0 0 0,1 0 1,-1 0-1,0 0 0,1 0 0,-1 0 0,0 0 1,1 1-1,-1-1 0,0 0 0,1 0 0,-1 0 0,0 0 1,1 0-1,-1 1 0,0-1 0,0 0 0,1 0 0,-1 1 1,0-1-1,0 0 0,1 0 0,-1 1 0,0-1 0,0 0 1,0 1-1,0-1 0,1 0 0,-1 1 0,0-1 1,0 0-1,0 1 0,0-1 0,0 1 0,-3 24 951,-14 23 178,14-43-1134,1 0-1,0 1 0,0-1 0,0 1 1,1 0-1,-2 8 0,9-15-5711,3-6-854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8.227"/>
    </inkml:context>
    <inkml:brush xml:id="br0">
      <inkml:brushProperty name="width" value="0.025" units="cm"/>
      <inkml:brushProperty name="height" value="0.025" units="cm"/>
    </inkml:brush>
  </inkml:definitions>
  <inkml:trace contextRef="#ctx0" brushRef="#br0">10 124 10474,'0'0'11958,"9"1"-10517,-3 0-1325,0-1 0,0 0 0,-1 0 0,1-1 0,0 0 0,0 0 0,-1 0 0,1-1 0,0 1 0,-1-1 0,1-1 0,-1 1 0,0-1 0,0 0-1,0 0 1,0 0 0,-1-1 0,1 0 0,-1 0 0,0 0 0,0 0 0,0-1 0,0 1 0,5-11 0,-8 13-106,0-1-1,1 1 1,-1 0-1,0-1 1,-1 1-1,1-1 1,0 1-1,-1-1 1,1 1-1,-1-1 1,0 0-1,0 1 1,0-5-1,0 6-6,-1 0-1,1 0 0,0 0 0,-1 1 0,1-1 0,0 0 0,-1 0 0,1 1 0,-1-1 0,0 0 0,1 0 0,-1 1 0,1-1 0,-1 1 1,0-1-1,0 1 0,1-1 0,-1 1 0,0-1 0,0 1 0,0-1 0,1 1 0,-1 0 0,0 0 0,-2-1 0,0 1-6,-1 0 0,1 0 0,-1 1-1,1-1 1,-1 1 0,1-1 0,-1 1-1,1 0 1,-1 1 0,1-1 0,0 1-1,0-1 1,0 1 0,0 0 0,0 0-1,0 0 1,0 1 0,-2 2 0,-3 2 65,1 1 1,0 0-1,0 0 1,1 1 0,0 0-1,0 0 1,1 1-1,1-1 1,-1 1-1,2 0 1,-1 0 0,1 1-1,1-1 1,-2 14-1,4-24-43,0 1-1,0 0 0,0 0 1,0-1-1,0 1 1,1 0-1,-1-1 0,0 1 1,0 0-1,1 0 1,-1-1-1,1 1 0,-1-1 1,0 1-1,1 0 1,-1-1-1,1 1 0,-1-1 1,1 1-1,0-1 0,-1 1 1,1-1-1,-1 1 1,1-1-1,0 0 0,0 1 1,-1-1-1,2 0 1,28 3 198,29-14-99,-4-15-685,-47 21 454,0 0-1,1 1 1,-1-1-1,1 2 1,0 0-1,0 0 1,16-3-1,-24 7 128,-1-1-1,1 1 1,0 0-1,0-1 1,0 1-1,-1 0 0,1 0 1,0-1-1,-1 1 1,1 0-1,-1 0 1,1 0-1,-1 0 1,0 0-1,1 0 1,-1 0-1,0 0 0,1 0 1,-1 0-1,0 0 1,0 0-1,0 0 1,0 0-1,0 0 1,0 0-1,-1 2 0,1 41 550,0-32-285,3-4 523,5-16-522,6-18-219,-12 11-37,1 1 0,-2-1 0,0 0 1,-1 0-1,-3-29 0,0-11-144,31 54-2767,18 1-3639,-14 0-305</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9.645"/>
    </inkml:context>
    <inkml:brush xml:id="br0">
      <inkml:brushProperty name="width" value="0.025" units="cm"/>
      <inkml:brushProperty name="height" value="0.025" units="cm"/>
    </inkml:brush>
  </inkml:definitions>
  <inkml:trace contextRef="#ctx0" brushRef="#br0">113 57 9769,'0'0'11718,"-8"-7"-11093,-25-19-12,31 25-568,1 0 0,0 1 0,0-1 0,0 1 0,-1 0 0,1-1 0,0 1 0,0 0 0,-1 0 0,1-1 0,0 1 0,0 0 0,-1 1 0,1-1 0,0 0 0,-1 0 0,1 0 0,0 1 0,0-1 0,-1 1 0,1-1 0,0 1 0,0-1 0,0 1 0,0 0 0,0-1 0,0 1 0,0 0 0,0 0 0,0 0 0,0 0 0,0 0 0,0 0 0,0 2 0,-21 33 340,21-33-383,-1 1 0,1-1 1,0 0-1,0 0 0,0 1 1,1-1-1,-1 1 1,1-1-1,0 1 0,0-1 1,0 0-1,0 1 0,1-1 1,-1 1-1,1-1 0,0 1 1,0-1-1,0 0 1,1 0-1,-1 0 0,4 6 1,2 0 12,1 0 0,0 0 0,0-1 1,1 0-1,11 8 0,-13-11-15,0-1-1,0 2 1,-1-1 0,0 1-1,0 0 1,0 0 0,-1 0-1,0 1 1,0 0 0,-1 0-1,0 0 1,6 14-1,-7-4-6,0-1 0,0 1 0,-2 0 0,0 0 0,-1 1-1,-3 21 1,3-33 133,-1 1 1,0-2-1,0 1 0,-1 0 1,0 0-1,0 0 0,0-1 0,0 1 1,-1-1-1,0 1 0,0-1 1,-1 0-1,1 0 0,-1-1 0,0 1 1,-1-1-1,1 0 0,-1 0 1,1 0-1,-1 0 0,-6 2 0,9-5-98,0 0 0,0 0 0,0 0 1,0 0-1,0 0 0,0-1 0,0 1 0,0-1 0,0 0 0,0 1 0,0-1 0,0 0 0,0 0 0,0-1 0,-1 1 0,1 0 0,0-1 0,0 1 0,0-1 0,0 1 0,0-1 0,0 0 0,0 0 0,1 0 0,-1 0 0,0 0 0,0-1 0,1 1 0,-1 0 0,1-1 0,-1 1 0,1-1 1,0 0-1,-1 1 0,1-1 0,0 0 0,0 0 0,0 0 0,0 0 0,1 0 0,-2-2 0,0-2-66,1 0 1,-1 0-1,1 0 1,0 0-1,0 0 0,1 0 1,0 0-1,0 0 1,0 0-1,1 0 0,0 0 1,0 0-1,4-10 1,5-3 16,2 0 1,0 1 0,1 1 0,1 0-1,1 0 1,0 2 0,31-26-1,5-6 8,-42 39 14,14-15 43,32-40 0,-50 57-36,-1-1-1,0 1 0,0-1 0,0 0 0,0 0 0,-1 0 0,-1 0 0,1-1 0,-1 1 0,0-1 0,-1 1 0,1-11 0,-2 17-7,0 1 0,1 0 0,-1 0-1,0-1 1,0 1 0,0 0 0,0-1 0,0 1 0,0 0-1,0 0 1,0-1 0,0 1 0,0 0 0,-1-1 0,1 1-1,0 0 1,0 0 0,0-1 0,0 1 0,0 0-1,0 0 1,-1-1 0,1 1 0,0 0 0,0 0 0,0 0-1,-1-1 1,1 1 0,0 0 0,0 0 0,-1 0 0,1 0-1,0-1 1,0 1 0,-1 0 0,1 0 0,0 0 0,0 0-1,-1 0 1,1 0 0,-1 0 0,-12 7-33,-11 19-66,19-18 107,1 1-1,-1 0 0,1 0 0,1 0 1,0 0-1,0 1 0,1-1 0,0 1 1,1 0-1,0 12 0,0-21-1,1 0 1,0 0-1,1 0 0,-1-1 0,0 1 0,0 0 0,0 0 0,0 0 0,1 0 0,-1-1 0,0 1 1,1 0-1,-1 0 0,1-1 0,-1 1 0,0 0 0,1-1 0,0 1 0,-1 0 0,1-1 0,-1 1 1,1-1-1,0 1 0,-1-1 0,1 1 0,0-1 0,0 0 0,-1 1 0,1-1 0,1 1 0,31-2 239,-22-1-199,-1-1 1,-1-1 0,1 1 0,14-8 0,-14 4-58,0 0 1,0 0 0,0-1 0,-1-1-1,0 1 1,-1-1 0,0-1 0,0 0 0,-1 0-1,0 0 1,6-14 0,-11 16-33,-20 60-330,14-44 462,1 1 0,-1-1-1,1 0 1,1 1 0,0 0-1,0 0 1,0 13-1,2-22-83,0 1-1,0 0 0,0-1 0,0 1 0,0 0 1,1-1-1,-1 1 0,0-1 0,0 1 0,1-1 1,-1 1-1,0 0 0,1-1 0,-1 1 0,0-1 1,1 0-1,-1 1 0,1-1 0,-1 1 1,1-1-1,-1 0 0,1 1 0,-1-1 0,1 0 1,0 1-1,-1-1 0,1 0 0,1 1 0,25 1 126,25-12-3,-44 6-134,-1-1 1,1 1-1,-1-1 0,0-1 0,0 0 0,0 0 0,-1 0 0,0-1 0,0 1 0,-1-1 0,0-1 0,0 1 0,0-1 0,-1 0 0,0 0 0,-1 0 0,0-1 0,0 1 0,-1-1 0,0 0 0,0 1 0,0-14 0,-2 21-1,-1 1 1,1 0-1,0 0 0,-1 0 0,1 0 0,0 0 0,-1 0 0,1 0 0,-1 0 0,1 0 1,0 0-1,-1 0 0,1 0 0,0 0 0,-1 0 0,1 0 0,0 0 0,-1 0 0,1 0 0,-1 0 1,1 0-1,0 1 0,-1-1 0,1 0 0,0 0 0,0 0 0,-1 1 0,1-1 0,0 0 1,0 0-1,-1 1 0,1-1 0,0 0 0,0 1 0,-1-1 0,1 0 0,0 1 0,-13 11-12,8-5 21,0 1 0,1-1 0,0 1 0,1 0-1,0 0 1,0 0 0,0 0 0,1 0 0,0 1 0,1-1 0,0 1 0,0-1 0,1 1-1,0-1 1,1 1 0,-1-1 0,3 9 0,-2-15-179,0 0 0,0 0 1,0 0-1,0 0 0,0-1 0,1 1 0,-1 0 0,1-1 1,-1 1-1,1-1 0,-1 1 0,1-1 0,0 0 0,0 0 0,2 2 1,-3-3 62,-1 1 1,1-1 0,-1 0-1,1 1 1,0-1-1,-1 0 1,1 0 0,0 1-1,-1-1 1,1 0 0,0 0-1,-1 0 1,1 0-1,0 1 1,-1-1 0,1 0-1,0 0 1,-1-1-1,1 1 1,0 0 0,-1 0-1,1 0 1,0 0 0,-1-1-1,1 1 1,0 0-1,-1 0 1,1-1 0,-1 1-1,1 0 1,-1-1 0,1 1-1,0-1 1,-1 1-1,0-1 1,1 1 0,-1-1-1,1 1 1,-1-1 0,0 0-1,1 1 1,-1-1-1,0 1 1,1-1 0,-1 0-1,0 0 1,3-14-5993</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39.988"/>
    </inkml:context>
    <inkml:brush xml:id="br0">
      <inkml:brushProperty name="width" value="0.025" units="cm"/>
      <inkml:brushProperty name="height" value="0.025" units="cm"/>
    </inkml:brush>
  </inkml:definitions>
  <inkml:trace contextRef="#ctx0" brushRef="#br0">0 9 21172,'0'-2'2306,"0"-4"2114,0 5-2882,2 1-1794,7 3-1987,-7 1-3234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48.172"/>
    </inkml:context>
    <inkml:brush xml:id="br0">
      <inkml:brushProperty name="width" value="0.025" units="cm"/>
      <inkml:brushProperty name="height" value="0.025" units="cm"/>
    </inkml:brush>
  </inkml:definitions>
  <inkml:trace contextRef="#ctx0" brushRef="#br0">93 16 7751,'0'0'19859,"5"-4"-19373,-5 3-470,1 0 0,-1 1 1,1-1-1,0 0 0,-1 0 1,1 1-1,0-1 0,0 0 0,-1 1 1,1-1-1,0 1 0,0-1 0,0 1 1,0-1-1,-1 1 0,1 0 0,0-1 1,0 1-1,0 0 0,0 0 1,0 0-1,2 0 0,-5 19 366,-30 51 125,27-60-484,-15 29 69,3-5 20,-21 56-1,37-89-90,1 0-1,-1 1 0,1-1 0,0 0 1,-1 0-1,1 0 0,0 1 0,0-1 1,0 0-1,0 0 0,0 0 0,0 1 1,0-1-1,0 0 0,1 0 0,-1 0 1,0 1-1,1-1 0,-1 0 0,1 0 1,-1 0-1,1 0 0,0 0 0,-1 0 1,1 0-1,1 1 0,0 0 21,1-1-1,-1 1 0,0-1 0,0 0 1,1 0-1,-1 0 0,1-1 0,-1 1 1,1-1-1,-1 1 0,1-1 1,2 0-1,11 1 45,0-2 0,0 0-1,19-5 1,-34 6-96,13-2-371,36-9-1505,-47 10 962,-1 0 0,0 0 0,0 0 0,0 0 0,0 0 1,0 0-1,0 0 0,0-1 0,-1 1 0,1-1 1,1-1-1,3-6-7003</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48.517"/>
    </inkml:context>
    <inkml:brush xml:id="br0">
      <inkml:brushProperty name="width" value="0.025" units="cm"/>
      <inkml:brushProperty name="height" value="0.025" units="cm"/>
    </inkml:brush>
  </inkml:definitions>
  <inkml:trace contextRef="#ctx0" brushRef="#br0">1 1 10922,'0'0'18583,"9"3"-17467,25 5-660,-1-1 0,2-1 1,53 1-1,48-4-5804,-135-10-2540,-2-5-5460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51.092"/>
    </inkml:context>
    <inkml:brush xml:id="br0">
      <inkml:brushProperty name="width" value="0.025" units="cm"/>
      <inkml:brushProperty name="height" value="0.025" units="cm"/>
    </inkml:brush>
  </inkml:definitions>
  <inkml:trace contextRef="#ctx0" brushRef="#br0">60 173 10250,'0'0'2220,"-9"0"-1275,-40 0-128,48 0-833,26 14 5,16-7 205,1-2 0,-1-2 0,1-2 0,68-6 0,-91 4-160,193-15 221,91-4 1060,878 20-381,-408 20 607,130 1-1353,-15 12 197,126-17-263,0-59 29,-668 26-136,319-24 331,226-8 226,-160 27-482,948-42-404,-1647 63-58,-18 1-588,0 0 0,0-2 0,25-5 0,-30 2-4234</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52.130"/>
    </inkml:context>
    <inkml:brush xml:id="br0">
      <inkml:brushProperty name="width" value="0.025" units="cm"/>
      <inkml:brushProperty name="height" value="0.025" units="cm"/>
    </inkml:brush>
  </inkml:definitions>
  <inkml:trace contextRef="#ctx0" brushRef="#br0">1 456 4452,'43'9'4094,"77"5"0,132-13-5719,-127-3 2002,425-18 1844,-256 5-972,1453-40 701,-744 27-1343,151-8 77,3587-119 1590,-3250 59-2141,-1456 92-150,10-1-180,81-17 0,-122 21 40,-3 1 49,0 0 0,1 0-1,-1 0 1,0-1 0,1 1-1,-1 0 1,0-1 0,1 1 0,-1-1-1,0 1 1,0-1 0,1 1-1,-1-1 1,0 0 0,0 0-1,0 0 1,0 1 0,0-1-1,0 0 1,0 0 0,0 0 0,0-1-1,-1 1 1,1 0 0,0 0-1,-1 0 1,1-1 0,-1 1-1,1-2 1,-7-14-4574</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53.173"/>
    </inkml:context>
    <inkml:brush xml:id="br0">
      <inkml:brushProperty name="width" value="0.025" units="cm"/>
      <inkml:brushProperty name="height" value="0.025" units="cm"/>
    </inkml:brush>
  </inkml:definitions>
  <inkml:trace contextRef="#ctx0" brushRef="#br0">10 1 10218,'-1'199'9012,"-8"316"-6766,42 195-1446,-4-305-649,-29 31-27,-4-186 1332,9-229-1175,-5-20-289,1-1-1,-1 0 1,0 0 0,1 1-1,-1-1 1,0 0-1,0 0 1,1 0-1,-1 1 1,1-1-1,-1 0 1,0 0 0,1 0-1,-1 0 1,0 0-1,1 0 1,-1 1-1,1-1 1,-1 0-1,0 0 1,1 0 0,-1 0-1,0-1 1,1 1-1,-1 0 1,1 0-1,-1 0 1,0 0-1,1 0 1,-1-1 0,3 0-228,-1 0 0,0-1 0,0 1 0,0-1 0,-1 0 0,1 0 0,0 0 0,-1 0 0,1 0 0,-1 0 0,1 0 0,-1 0 1,1-3-1,11-30-6202</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54.026"/>
    </inkml:context>
    <inkml:brush xml:id="br0">
      <inkml:brushProperty name="width" value="0.025" units="cm"/>
      <inkml:brushProperty name="height" value="0.025" units="cm"/>
    </inkml:brush>
  </inkml:definitions>
  <inkml:trace contextRef="#ctx0" brushRef="#br0">127 0 11050,'0'0'8569,"-6"13"-8393,-6 23 216,2 0-1,2 1 1,1 1 0,-4 75 0,-8 942 2209,19-986-2213,-27 310 323,0 0-541,31-359-110,-3-20-78,-1 1 0,0-1 0,1 0 0,-1 0 0,0 0 1,1 0-1,-1 0 0,0 0 0,1 0 0,-1 0 0,0 0 0,1 0 0,-1 0 0,0 0 1,0 0-1,1 0 0,-1 0 0,0 0 0,1 0 0,-1-1 0,0 1 0,1 0 0,-1 0 1,0 0-1,0 0 0,1-1 0,-1 1 0,0 0 0,0 0 0,1 0 0,-1-1 0,0 1 0,0-1 1,20-33-3561,-12 2-2289,-2-7-6529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37.271"/>
    </inkml:context>
    <inkml:brush xml:id="br0">
      <inkml:brushProperty name="width" value="0.025" units="cm"/>
      <inkml:brushProperty name="height" value="0.025" units="cm"/>
    </inkml:brush>
  </inkml:definitions>
  <inkml:trace contextRef="#ctx0" brushRef="#br0">121 99 1089,'-40'-7'1830,"34"5"-1064,-1 0 0,1-1 0,-1 0 0,1 0-1,0 0 1,0-1 0,0 0 0,0 0 0,1 0 0,0-1 0,0 0 0,-5-5 0,51 8 777,44 3-955,-22 1-145,-1-2 0,1-3 0,118-22 0,-261 26 315,-88 22-633,-50 5 22,210-28-152,55-2-60,59-11 0,-4 0 72,-53 11-8,-29 2 24,-1-1-1,1 0 0,-1-2 1,0 0-1,24-8 0,-92 3 774,-14 7-751,-138 4 38,199-4-96,0 1 0,-1 0-1,1 0 1,0 0 0,0 1 0,0-1 0,0 0 0,0 1 0,0 0 0,0-1 0,0 1-1,0 0 1,0 0 0,0 0 0,0 0 0,0 0 0,1 1 0,-1-1 0,0 0 0,1 1 0,-3 2-1,31-8-6130,19-20-4015</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54.809"/>
    </inkml:context>
    <inkml:brush xml:id="br0">
      <inkml:brushProperty name="width" value="0.025" units="cm"/>
      <inkml:brushProperty name="height" value="0.025" units="cm"/>
    </inkml:brush>
  </inkml:definitions>
  <inkml:trace contextRef="#ctx0" brushRef="#br0">84 0 12396,'0'0'11707,"-5"13"-11392,1-6-289,-43 111 552,41-99-397,0 1-1,1-1 1,1 1-1,1 0 0,-1 21 1,4-38-144,1 0 0,-1-1 1,1 1-1,0 0 0,-1-1 0,1 1 1,0 0-1,1-1 0,-1 0 0,0 1 1,1-1-1,-1 0 0,1 1 0,0-1 1,0 0-1,0 0 0,0-1 1,0 1-1,0 0 0,0-1 0,1 1 1,-1-1-1,0 0 0,1 1 0,0-1 1,-1 0-1,1-1 0,-1 1 1,1 0-1,5 0 0,10 2 128,0-1 0,0-1 0,28 0 0,-33-1-149,-11 0-97,0 0 1,0 0 0,0 0-1,0-1 1,0 1 0,0 0-1,0-1 1,0 1-1,0-1 1,0 0 0,0 1-1,-1-1 1,1 0 0,0 0-1,0 0 1,-1-1-1,1 1 1,-1 0 0,1 0-1,-1-1 1,0 1 0,1-1-1,-1 0 1,0 1-1,0-1 1,1-2 0,-1 2-531,0-1 1,0 0-1,-1 1 1,1-1 0,-1 0-1,0 1 1,0-1-1,0 0 1,0 1-1,0-1 1,-1 0 0,0-4-1,-6-13-6457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55.137"/>
    </inkml:context>
    <inkml:brush xml:id="br0">
      <inkml:brushProperty name="width" value="0.025" units="cm"/>
      <inkml:brushProperty name="height" value="0.025" units="cm"/>
    </inkml:brush>
  </inkml:definitions>
  <inkml:trace contextRef="#ctx0" brushRef="#br0">1 22 13773,'0'0'6150,"44"0"-4613,-12-1 97,2-4-513,2 2-545,1 0-415,3-1-97,-5 4-96,8 0-641,-9 0-1537,2-1-2178,1-4-3940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55.621"/>
    </inkml:context>
    <inkml:brush xml:id="br0">
      <inkml:brushProperty name="width" value="0.025" units="cm"/>
      <inkml:brushProperty name="height" value="0.025" units="cm"/>
    </inkml:brush>
  </inkml:definitions>
  <inkml:trace contextRef="#ctx0" brushRef="#br0">20 0 12780,'0'0'11761,"1"13"-11409,-4 139 461,-1-28-5181,1-130-937,0 3 3381,-5-11-5747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55.996"/>
    </inkml:context>
    <inkml:brush xml:id="br0">
      <inkml:brushProperty name="width" value="0.025" units="cm"/>
      <inkml:brushProperty name="height" value="0.025" units="cm"/>
    </inkml:brush>
  </inkml:definitions>
  <inkml:trace contextRef="#ctx0" brushRef="#br0">0 18 13837,'0'0'9065,"54"-2"-7432,-24 0-864,8 1-513,3-1-192,0 1-64,4 1-897,-3-2-1857,-2-1-1827,-10-1-2017</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3:56.349"/>
    </inkml:context>
    <inkml:brush xml:id="br0">
      <inkml:brushProperty name="width" value="0.025" units="cm"/>
      <inkml:brushProperty name="height" value="0.025" units="cm"/>
    </inkml:brush>
  </inkml:definitions>
  <inkml:trace contextRef="#ctx0" brushRef="#br0">1 204 15439,'0'0'11910,"10"-5"-11259,15-10-585,0 0 0,-1-2-1,-1-1 1,0-1 0,-2 0 0,0-2 0,-1-1 0,22-31-1,-42 53-75,0 0-1,0 0 0,0 1 0,0-1 1,0 0-1,0 0 0,0 0 0,0 0 1,0 0-1,0 0 0,0 0 0,0 0 0,0 1 1,0-1-1,0 0 0,0 0 0,0 0 1,0 0-1,0 0 0,0 0 0,0 0 1,0 0-1,0 0 0,0 1 0,0-1 1,0 0-1,0 0 0,1 0 0,-1 0 0,0 0 1,0 0-1,0 0 0,0 0 0,0 0 1,0 0-1,0 0 0,0 0 0,0 0 1,0 0-1,1 0 0,-1 0 0,0 0 1,0 0-1,0 0 0,0 0 0,0 0 1,0 0-1,0 0 0,0 0 0,1 0 0,-1 0 1,0 0-1,-3 20-192,-7 24 160,5-28 47,0 1 1,0 0 0,2 0 0,0 0 0,1 0-1,1 0 1,0 1 0,1-1 0,4 28 0,-3-43-158,0 0 1,0 1-1,0-1 1,0 0 0,0 0-1,0 0 1,0 0-1,1 0 1,-1 0 0,4 3-1,14 5-7838,0-10-3631</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4:21.718"/>
    </inkml:context>
    <inkml:brush xml:id="br0">
      <inkml:brushProperty name="width" value="0.025" units="cm"/>
      <inkml:brushProperty name="height" value="0.025" units="cm"/>
    </inkml:brush>
  </inkml:definitions>
  <inkml:trace contextRef="#ctx0" brushRef="#br0">1 324 7591,'0'0'11819,"13"-9"-10879,66-43-524,-3-3 1,-3-3-1,87-89 1,-160 147-406,0 0 1,0 0 0,0-1 0,0 1 0,0 0 0,0 0 0,0 0 0,0 0 0,0 0 0,0 0 0,0 0 0,0-1 0,0 1 0,0 0 0,0 0 0,1 0-1,-1 0 1,0 0 0,0 0 0,0 0 0,0 0 0,0 0 0,0 0 0,0 0 0,0 0 0,1 0 0,-1-1 0,0 1 0,0 0 0,0 0 0,0 0 0,0 0 0,0 0-1,0 0 1,1 0 0,-1 0 0,0 0 0,0 0 0,0 0 0,0 0 0,0 0 0,0 1 0,0-1 0,1 0 0,-1 0 0,0 0 0,0 0 0,0 0 0,0 0 0,0 0-1,0 0 1,0 0 0,0 0 0,1 0 0,-1 0 0,0 1 0,0-1 0,0 0 0,0 0 0,0 0 0,0 0 0,0 0 0,0 0 0,0 1 0,-1 11 171,-7 18-69,-15 21 129,-18 43 46,38-84-299,0 0-1,0 1 1,1-1-1,0 0 1,1 1-1,0-1 0,1 14 1,0-23-65,0 0-1,1 0 1,-1-1 0,0 1-1,0 0 1,1-1 0,-1 1-1,0 0 1,1-1 0,-1 1-1,1-1 1,-1 1 0,1 0-1,-1-1 1,1 1 0,-1-1 0,1 1-1,-1-1 1,1 0 0,0 1-1,-1-1 1,1 0 0,0 1-1,-1-1 1,1 0 0,0 0-1,0 0 1,-1 1 0,2-1-1,23-3-6387,-11-7 778</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4:22.075"/>
    </inkml:context>
    <inkml:brush xml:id="br0">
      <inkml:brushProperty name="width" value="0.025" units="cm"/>
      <inkml:brushProperty name="height" value="0.025" units="cm"/>
    </inkml:brush>
  </inkml:definitions>
  <inkml:trace contextRef="#ctx0" brushRef="#br0">85 23 14446,'0'0'4217,"-7"6"-3737,0-1-389,1 0-1,0 1 0,0 0 0,0 0 0,1 0 0,0 1 1,1-1-1,-1 1 0,1 0 0,0 1 0,1-1 0,0 1 1,0-1-1,1 1 0,-1 0 0,2 0 0,-2 12 0,2-17-60,1-1 0,0 1 0,0 0 0,0-1 0,0 1 0,0 0-1,1-1 1,-1 1 0,1 0 0,0-1 0,-1 1 0,1-1 0,0 1-1,1-1 1,-1 1 0,0-1 0,1 0 0,-1 0 0,1 1 0,0-1 0,-1 0-1,4 2 1,-1-2 85,-1-1-1,1 1 1,-1-1-1,1 0 0,-1 0 1,1 0-1,0-1 1,-1 1-1,1-1 0,0 0 1,0 0-1,-1 0 1,1 0-1,0-1 0,-1 1 1,7-3-1,-2 0 12,-1-1-1,0 1 1,0-1 0,0-1-1,0 1 1,-1-1 0,1 0-1,-1-1 1,-1 1-1,1-1 1,-1-1 0,0 1-1,0-1 1,-1 1 0,0-1-1,0-1 1,0 1-1,-1 0 1,0-1 0,-1 0-1,0 0 1,0 1 0,0-1-1,-1 0 1,-1-1-1,1 1 1,-1 0 0,0 0-1,-2-9 1,1 15-131,0 1 1,0-1-1,0 0 0,0 1 1,0-1-1,0 1 0,0-1 1,-1 1-1,1 0 0,0 0 1,-1-1-1,1 1 1,-1 0-1,0 0 0,1 1 1,-1-1-1,0 0 0,1 0 1,-1 1-1,0-1 0,0 1 1,0-1-1,1 1 0,-1 0 1,0 0-1,0 0 0,0 0 1,0 0-1,0 0 0,1 1 1,-1-1-1,0 0 0,0 1 1,0 0-1,-2 0 0,-2 1-295,0 0-1,-1 0 1,1 0-1,0 1 1,0 0-1,0 0 1,1 1-1,-10 7 1,-1 20-3305,16-31 3306,-1 1-1,1 0 1,0 0 0,-1-1-1,1 1 1,0 0 0,0 0 0,0 0-1,0 0 1,0-1 0,0 1-1,0 0 1,0 0 0,0 0-1,0-1 1,0 1 0,1 0-1,-1 0 1,0 0 0,0-1-1,1 1 1,-1 0 0,1-1-1,-1 1 1,0 0 0,1-1-1,-1 1 1,1 0 0,0-1-1,-1 1 1,1-1 0,0 1-1,-1-1 1,1 1 0,0-1-1,-1 1 1,1-1 0,1 1 0,16 0-6988</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4:22.417"/>
    </inkml:context>
    <inkml:brush xml:id="br0">
      <inkml:brushProperty name="width" value="0.025" units="cm"/>
      <inkml:brushProperty name="height" value="0.025" units="cm"/>
    </inkml:brush>
  </inkml:definitions>
  <inkml:trace contextRef="#ctx0" brushRef="#br0">87 1 9673,'0'0'11302,"-10"8"-11228,0 3 32,0-1 0,1 1-1,0 1 1,1 0 0,-12 21-1,18-30-33,1 1-1,-1-1 1,1 1-1,0 0 1,0 0-1,0-1 1,0 1 0,1 0-1,-1 0 1,1 0-1,0 0 1,0 0-1,2 5 1,-2-7-26,1 1 0,1-1 0,-1 1 0,0-1 0,1 0 1,-1 1-1,1-1 0,-1 0 0,1 0 0,0 0 0,0 0 0,0-1 0,0 1 0,0 0 0,1-1 0,-1 1 1,0-1-1,1 0 0,-1 0 0,1 0 0,-1 0 0,5 0 0,-2 1 62,1 0 0,-1-1-1,1 0 1,0-1 0,-1 1 0,1-1-1,0 0 1,0 0 0,-1-1 0,1 1-1,0-1 1,-1-1 0,1 1-1,-1-1 1,1 0 0,-1 0 0,0-1-1,0 1 1,0-1 0,0 0 0,0-1-1,-1 1 1,1-1 0,-1 0 0,0 0-1,0 0 1,-1-1 0,1 1 0,-1-1-1,0 0 1,0 0 0,0 0 0,-1 0-1,0 0 1,0-1 0,0 1-1,-1-1 1,1 1 0,-1-1 0,-1 0-1,1 1 1,-1-1 0,-1-10 0,1 14-107,-1-1 1,0 1 0,0 0 0,0-1 0,-1 1 0,1 0 0,0-1-1,-1 1 1,0 0 0,1 0 0,-1 0 0,0 0 0,0 1 0,0-1 0,0 0-1,0 1 1,-1 0 0,1-1 0,0 1 0,-1 0 0,1 0 0,-1 0-1,1 0 1,-1 1 0,1-1 0,-1 1 0,1-1 0,-1 1 0,0 0-1,1 0 1,-1 0 0,-3 1 0,0-1-504,1 0 1,-1 1-1,0-1 1,0 1-1,1 0 0,-1 1 1,1-1-1,-1 1 0,1 0 1,-1 0-1,1 1 1,0 0-1,-9 6 0,4 3-4815,1-1-2306</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4:23.422"/>
    </inkml:context>
    <inkml:brush xml:id="br0">
      <inkml:brushProperty name="width" value="0.025" units="cm"/>
      <inkml:brushProperty name="height" value="0.025" units="cm"/>
    </inkml:brush>
  </inkml:definitions>
  <inkml:trace contextRef="#ctx0" brushRef="#br0">1 325 8040,'0'0'12027,"11"-7"-10815,37-32-720,-2-1 0,-2-2 0,-1-2 0,-3-2 0,40-60 0,-80 106-487,1 1-1,-1-1 1,0 0 0,0 0 0,0 0-1,0 0 1,0 0 0,0 0 0,0 0 0,0 0-1,0 0 1,0 0 0,0 0 0,1 0-1,-1 1 1,0-1 0,0 0 0,0 0-1,0 0 1,0 0 0,0 0 0,0 0-1,1 0 1,-1 0 0,0 0 0,0 0-1,0 0 1,0 0 0,0 0 0,0 0-1,0 0 1,1 0 0,-1-1 0,0 1-1,0 0 1,0 0 0,0 0 0,0 0-1,0 0 1,0 0 0,0 0 0,0 0 0,1 0-1,-1 0 1,0 0 0,0 0 0,0-1-1,0 1 1,0 0 0,0 0 0,0 0-1,0 0 1,0 0 0,0 0 0,0 0-1,0-1 1,-2 18-11,-10 25-24,3-19 18,-25 74 239,32-89-283,0 1 1,0 0-1,1-1 0,0 1 1,0 0-1,1-1 0,1 1 1,-1 0-1,3 9 0,-2-17-247,-1 1 0,1-1-1,0 0 1,1 0 0,-1 0 0,0 0-1,0 0 1,0 0 0,1 0 0,-1-1-1,0 1 1,1 0 0,-1-1 0,0 1-1,1-1 1,-1 1 0,1-1 0,-1 0-1,1 0 1,-1 1 0,1-1 0,-1 0-1,1 0 1,-1-1 0,1 1 0,-1 0-1,1 0 1,-1-1 0,1 1 0,1-2-1,17-6-6572</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4:23.815"/>
    </inkml:context>
    <inkml:brush xml:id="br0">
      <inkml:brushProperty name="width" value="0.025" units="cm"/>
      <inkml:brushProperty name="height" value="0.025" units="cm"/>
    </inkml:brush>
  </inkml:definitions>
  <inkml:trace contextRef="#ctx0" brushRef="#br0">89 34 13901,'0'0'4725,"-9"8"-4448,1-1-145,1 0 0,1 0 0,-1 1 0,1 0 0,0 0 0,1 0 0,0 1 0,0 0 0,1 0 0,0 0 0,1 0 0,0 1 0,0-1 0,1 1 0,0 0 0,1 0 0,-1 10 0,2-18-89,0-1 0,0 1 0,1-1 0,-1 0 0,0 1 0,1-1 0,-1 0 0,1 1 0,-1-1 0,1 0 0,-1 0 0,1 1 0,0-1 0,0 0 1,0 0-1,-1 0 0,1 0 0,0 0 0,0 0 0,0 0 0,1 0 0,-1-1 0,0 1 0,0 0 0,0-1 0,1 1 0,-1 0 0,0-1 0,1 0 0,-1 1 0,0-1 0,1 0 0,-1 0 0,0 1 1,1-1-1,-1 0 0,1-1 0,-1 1 0,0 0 0,3-1 0,1 1 128,0-1 1,0 0-1,0 0 1,-1 0-1,1-1 1,0 0-1,-1 0 1,1 0-1,-1 0 1,8-6-1,-5 1-22,-1-1 0,0 1 0,0-1 0,0-1 0,-1 1 0,-1-1 0,1 0 0,-1 0-1,-1 0 1,0 0 0,0-1 0,-1 0 0,0 1 0,0-1 0,-1 0 0,-1 0 0,0 0 0,-1-13 0,1 21-149,0 1 0,0 0 1,0-1-1,-1 1 1,1-1-1,0 1 1,-1-1-1,1 1 1,-1 0-1,0-1 1,1 1-1,-1 0 0,0 0 1,0-1-1,0 1 1,0 0-1,0 0 1,0 0-1,0 0 1,0 0-1,0 0 1,0 1-1,-1-1 0,1 0 1,0 0-1,-1 1 1,1-1-1,0 1 1,-1-1-1,1 1 1,-1 0-1,1 0 0,-1-1 1,1 1-1,-1 0 1,1 0-1,0 0 1,-1 1-1,1-1 1,-1 0-1,-2 1 1,-2 0-107,0 1 0,0-1 0,0 1 0,1 0 0,-1 0 0,0 1 0,1 0 0,-10 6 0,8-2-289,0-1-1,1 1 0,0 0 1,0 1-1,1 0 0,-8 13 1,12-18 32,-1 0 0,1 0 0,0 0 0,0 0-1,0 0 1,1 0 0,-1 0 0,1 0 0,-1 0 0,1 6 0,1-8 35,-1 0-1,0 1 1,1-1 0,-1 0-1,0 1 1,1-1 0,0 0-1,-1 0 1,1 0 0,0 0-1,0 0 1,-1 1 0,1-1-1,0 0 1,0-1 0,0 1-1,0 0 1,0 0 0,1 0-1,-1-1 1,0 1 0,0 0 0,0-1-1,1 1 1,1 0 0,19 3-5112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38.594"/>
    </inkml:context>
    <inkml:brush xml:id="br0">
      <inkml:brushProperty name="width" value="0.025" units="cm"/>
      <inkml:brushProperty name="height" value="0.025" units="cm"/>
    </inkml:brush>
  </inkml:definitions>
  <inkml:trace contextRef="#ctx0" brushRef="#br0">74 0 10794,'0'0'8456,"-1"8"-8125,-11 42 644,-2-2 0,-21 50 1,33-94-952,0 1 1,0 0-1,1 0 1,-1 0-1,1 0 1,0 0-1,1 0 1,-1 6-1,1-11-25,0 1 0,0-1 1,0 1-1,0-1 0,1 0 0,-1 1 0,0-1 0,0 0 0,0 1 1,0-1-1,1 1 0,-1-1 0,0 0 0,0 0 0,0 1 0,1-1 1,-1 0-1,0 1 0,1-1 0,-1 0 0,0 0 0,1 1 0,-1-1 1,0 0-1,1 0 0,-1 0 0,0 0 0,1 1 0,-1-1 0,0 0 1,1 0-1,-1 0 0,1 0 0,-1 0 0,1 0 0,27-13 30,35-45 339,-53 47-355,0 1 0,1 0 0,1 0 0,-1 1 0,1 0 1,20-10-1,-32 19-17,1 0 1,-1 0-1,1 0 1,-1-1 0,1 1-1,-1 0 1,1 0-1,-1 0 1,1 0 0,-1 0-1,1 0 1,-1 0-1,1 0 1,-1 0 0,1 1-1,-1-1 1,1 0-1,-1 0 1,1 0 0,-1 0-1,1 1 1,-1-1-1,0 0 1,1 1 0,-1-1-1,1 0 1,-1 1-1,0-1 1,1 0 0,-1 1-1,0-1 1,1 0-1,-1 1 1,0-1 0,0 1-1,1-1 1,-1 1-1,0-1 1,0 1 0,0-1-1,0 1 1,0-1-1,0 1 1,0-1 0,0 1-1,0-1 1,0 1-1,0 0 1,0 30 146,0-27-66,-4 21 118,-1 1 1,-1-1-1,-1 0 0,-1-1 0,-11 25 1,-18 55-12,85-184-3937,-29 40-363,2-1-2199</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4:24.191"/>
    </inkml:context>
    <inkml:brush xml:id="br0">
      <inkml:brushProperty name="width" value="0.025" units="cm"/>
      <inkml:brushProperty name="height" value="0.025" units="cm"/>
    </inkml:brush>
  </inkml:definitions>
  <inkml:trace contextRef="#ctx0" brushRef="#br0">188 1 10186,'0'0'7303,"-8"2"-6150,-3 2-898,0 1 0,0 1 1,0 0-1,1 0 0,0 1 1,0 0-1,1 1 0,0 0 0,0 1 1,0 0-1,2 0 0,-1 1 1,1-1-1,0 2 0,1-1 1,0 1-1,1 0 0,0 0 1,1 0-1,0 1 0,1 0 1,-4 23-1,7-32-235,0-1 1,0 0-1,0 1 0,0-1 1,0 0-1,1 1 0,-1-1 1,1 0-1,-1 0 0,1 1 1,0-1-1,0 0 1,0 0-1,0 0 0,0 0 1,1 0-1,-1 0 0,0-1 1,1 1-1,0 0 0,3 2 1,-1-1 45,-1-1-1,1 0 1,1 0 0,-1 0 0,0-1 0,0 1-1,1-1 1,-1 0 0,0-1 0,9 2 0,-2-2 24,0 0 1,0 0-1,0-1 1,-1-1-1,1 0 1,0 0-1,-1-1 1,1 0-1,9-6 1,-7 3-24,-2-1 0,1-1 0,-1 0 1,0 0-1,-1-1 0,19-21 1,-26 27-44,0-1 0,1-1 0,-2 1 1,1 0-1,0-1 0,-1 1 0,0-1 0,0 0 1,0 0-1,0 0 0,-1 0 0,0 0 0,0 0 1,0 0-1,-1 0 0,0 0 0,0 0 0,0-1 1,0 1-1,-1 0 0,-2-9 0,1 11-74,1 0 0,-1 0-1,0 1 1,0-1 0,0 1-1,-1-1 1,1 1 0,-1 0 0,1 0-1,-1 0 1,0 0 0,1 0-1,-1 0 1,0 1 0,0-1 0,0 1-1,-1 0 1,1 0 0,0 0-1,0 1 1,0-1 0,-1 1-1,-3-1 1,-11 0-1580,-1 0 0,-30 2 1,49-1 1613,-19 3-4084,3 4-2039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5:48.107"/>
    </inkml:context>
    <inkml:brush xml:id="br0">
      <inkml:brushProperty name="width" value="0.025" units="cm"/>
      <inkml:brushProperty name="height" value="0.025" units="cm"/>
    </inkml:brush>
  </inkml:definitions>
  <inkml:trace contextRef="#ctx0" brushRef="#br0">269 1 12011,'0'0'8264,"-10"1"-7682,4-1-523,0 2 0,-1-1 0,1 0 0,0 1 0,0 1 1,0-1-1,0 1 0,0 0 0,0 0 0,1 0 0,0 1 0,-1 0 0,1 0 0,-5 6 0,-11 12 389,0 1 1,2 0-1,1 2 0,-27 47 0,39-60-416,0 0 0,0 0 0,1 0-1,1 1 1,0-1 0,1 1-1,0 0 1,1 0 0,0 0 0,1 1-1,1-1 1,0 0 0,3 21-1,-2-30-2,0-1 0,0 1 0,0-1-1,1 0 1,-1 1 0,1-1 0,0 0 0,0 0-1,0 0 1,1 0 0,-1 0 0,1-1-1,-1 1 1,1-1 0,0 1 0,0-1-1,0 0 1,0 0 0,0-1 0,1 1-1,-1 0 1,1-1 0,-1 0 0,1 0 0,-1 0-1,1 0 1,-1-1 0,1 1 0,0-1-1,-1 0 1,1 0 0,0-1 0,-1 1-1,5-1 1,-1 0 177,0 0 0,0 0 0,0-1 0,0 0 0,0 0 0,-1-1 0,1 1 0,-1-2 0,0 1 0,0-1 0,0 1 0,0-2 0,0 1-1,-1-1 1,0 1 0,0-2 0,5-5 0,-7 7-80,-1 0-1,0-1 1,0 1-1,0-1 0,0 0 1,-1 1-1,1-1 1,-1 0-1,0 0 1,-1 0-1,1 0 0,-1 0 1,0 0-1,-1 0 1,1 0-1,-1 0 1,0 1-1,-1-7 0,0 8-211,1 0 0,0 0 0,-1 0 0,0 0 0,1 0 0,-1 0 0,0 1 0,-1-1 0,1 1 0,0-1 0,-1 1 0,1 0 0,-1 0-1,0 0 1,1 0 0,-1 1 0,0-1 0,0 1 0,0 0 0,-1 0 0,1 0 0,0 0 0,0 0 0,-1 1 0,1-1 0,0 1 0,-7 0 0,4 5-4591,22-1-9160</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5:48.469"/>
    </inkml:context>
    <inkml:brush xml:id="br0">
      <inkml:brushProperty name="width" value="0.025" units="cm"/>
      <inkml:brushProperty name="height" value="0.025" units="cm"/>
    </inkml:brush>
  </inkml:definitions>
  <inkml:trace contextRef="#ctx0" brushRef="#br0">94 2 12332,'0'0'9689,"-5"8"-9470,-11 18 30,0-2 741,-23 48-1,36-66-858,0 0 0,1 1 0,0 0 0,0 0 0,0 0 0,1 0 0,-1 0 0,2 0 0,-1 0 0,1 0 0,0 0 0,1 0 0,1 10 0,-1-15-75,0 0 0,1 0 0,-1 0 1,0 0-1,1 0 0,0 0 0,-1 0 0,1 0 0,0-1 0,0 1 0,0-1 0,0 1 0,0-1 0,0 0 1,0 0-1,0 0 0,1 0 0,-1 0 0,0 0 0,1-1 0,-1 1 0,1-1 0,-1 1 0,4-1 1,65 1 1104,-66-1-1072,1-1 18,0 0 0,0-1 0,-1 1 0,1-1 0,-1 0 0,1-1 0,-1 1 0,0-1-1,1 0 1,-2 0 0,1-1 0,0 1 0,-1-1 0,1 0 0,-1-1 0,0 1 0,0-1-1,-1 1 1,0-1 0,1 0 0,-2 0 0,1-1 0,-1 1 0,1-1 0,1-10 0,-1 10-177,-2 0 0,1 0 1,-1 0-1,0 0 1,0-1-1,0 1 1,-1 0-1,0-1 1,0 1-1,-1 0 1,0-1-1,0 1 1,0 0-1,-1 0 1,0 0-1,0 0 1,-1 0-1,1 0 0,-1 0 1,-1 1-1,1 0 1,-1-1-1,-8-7 1,11 11-253,-1 1 0,0-1 0,0 1 0,-1 0 0,1-1 0,0 1 0,0 0 0,0 1 0,-1-1 0,1 0 0,0 1 0,-5-1 0,-17 0-6437,23 1 6499,-20 0-7903</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5:52.263"/>
    </inkml:context>
    <inkml:brush xml:id="br0">
      <inkml:brushProperty name="width" value="0.025" units="cm"/>
      <inkml:brushProperty name="height" value="0.025" units="cm"/>
    </inkml:brush>
  </inkml:definitions>
  <inkml:trace contextRef="#ctx0" brushRef="#br0">159 425 6470,'-12'0'96,"-3"0"577,-2 1 397,0-1 0,0-1 1,0 0-1,1-2 1,-31-7-1,92 14-221,7 6-1151,0-3-1,82 1 1,109-13-91,-150 2 572,270-9 617,1507-13-183,207 66 1373,1153-109 1591,-3091 56-3476,-314 4-982,-1637-34 95,-5-1-1246,1152 41 1812,-854 8 2,-170 124-1902,1593-118 2862,155-12-772,-19 2-14,341-27 1076,4-30-528,-172 23-497,1248-150 117,9 85-8,-906 84-1611,-287 7-2391</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5:54.309"/>
    </inkml:context>
    <inkml:brush xml:id="br0">
      <inkml:brushProperty name="width" value="0.025" units="cm"/>
      <inkml:brushProperty name="height" value="0.025" units="cm"/>
    </inkml:brush>
  </inkml:definitions>
  <inkml:trace contextRef="#ctx0" brushRef="#br0">31 2173 3107,'-12'5'1563,"-7"4"2499,19-8-4016,1-1 0,-1 1-1,1-1 1,-1 0 0,1 1 0,-1-1 0,1 1-1,-1-1 1,1 0 0,0 0 0,-1 1-1,1-1 1,-1 0 0,1 0 0,0 0 0,-1 0-1,1 0 1,0 1 0,-1-1 0,1 0 0,0-1-1,-1 1 1,1 0 0,-1 0 0,1 0-1,0 0 1,-1 0 0,1-1 0,0 1 0,26-2 717,0-1 0,43-9 1,-40 5-465,49-3 0,125 5-353,-81 4-74,150-20 0,520-150 2922,-617 128-2513,966-268 128,-10-35 141,-806 244-537,1780-575-206,-1779 568 400,588-189 1049,-797 263-1242,-62 20-1533,0-2-3446,-37 11 577</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5:54.767"/>
    </inkml:context>
    <inkml:brush xml:id="br0">
      <inkml:brushProperty name="width" value="0.025" units="cm"/>
      <inkml:brushProperty name="height" value="0.025" units="cm"/>
    </inkml:brush>
  </inkml:definitions>
  <inkml:trace contextRef="#ctx0" brushRef="#br0">1 0 8552,'0'0'7917,"12"1"-6812,38 2-271,75 6-249,0-6 0,144-14 0,-265 10-477,1 1-1,-1-1 1,1 1 0,-1 0-1,1 0 1,-1 1 0,7 0-1,-10 0-88,-1-1 0,0 0 0,1 0-1,-1 0 1,0 0 0,0 0 0,1 1-1,-1-1 1,0 0 0,1 0-1,-1 0 1,0 1 0,0-1 0,0 0-1,1 0 1,-1 1 0,0-1 0,0 0-1,0 0 1,0 1 0,0-1-1,1 0 1,-1 1 0,0-1 0,0 0-1,0 1 1,0-1 0,0 0-1,0 1 1,0-1 0,0 0 0,0 1-1,0-1 1,0 0 0,0 1 0,-1-1-1,-15 21 462,-90 61 658,68-55-612,-52 49 0,80-67-1171,0 2 1,1-1-1,0 1 1,1 1-1,0-1 1,1 1 0,0 1-1,1-1 1,-6 20-1,6-10-4901</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5:57.753"/>
    </inkml:context>
    <inkml:brush xml:id="br0">
      <inkml:brushProperty name="width" value="0.025" units="cm"/>
      <inkml:brushProperty name="height" value="0.025" units="cm"/>
    </inkml:brush>
  </inkml:definitions>
  <inkml:trace contextRef="#ctx0" brushRef="#br0">56 221 2466,'0'0'10570,"-8"1"-8194,-1-1-1690,5 0-426,1 0 1,0 0 0,0 0 0,0 0 0,0 1 0,0-1 0,-1 1 0,1 0 0,0 0-1,-4 2 1,33-16 3732,24-12-835,-16 7-3218,46-31 0,33-45 170,-79 64 9,-34 52 202,-5-4-209,-1 0 0,0 0 1,-1-1-1,-12 20 0,12-25-89,0 1-1,1 0 1,1 0-1,0 0 0,1 1 1,0 0-1,1-1 1,-3 27-1,6-39-36,0 0 0,0 0-1,0 0 1,0 0 0,1 0-1,-1 0 1,0 0 0,0 0 0,0 0-1,1-1 1,-1 1 0,0 0 0,1 0-1,-1 0 1,1 0 0,-1 0-1,1 0 1,0-1 0,-1 1 0,1 0-1,0-1 1,-1 1 0,1 0-1,0-1 1,0 1 0,0-1 0,1 1-1,0 0-169,0-1-1,0 1 0,0-1 1,1 0-1,-1 0 0,0 1 1,0-2-1,1 1 0,-1 0 1,0 0-1,4-2 1,1 0-909,0 0 1,-1-1-1,1 0 1,-1 0 0,0 0-1,0-1 1,8-5-1,14-19-5734</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5:58.125"/>
    </inkml:context>
    <inkml:brush xml:id="br0">
      <inkml:brushProperty name="width" value="0.025" units="cm"/>
      <inkml:brushProperty name="height" value="0.025" units="cm"/>
    </inkml:brush>
  </inkml:definitions>
  <inkml:trace contextRef="#ctx0" brushRef="#br0">121 1 13036,'0'0'5125,"-9"8"-3614,-6 5-971,2 2 1,-1-1-1,2 2 1,-17 25-1,25-36-479,1 0 0,0 0-1,0 0 1,0 0 0,1 0-1,0 1 1,0-1 0,0 1-1,1 0 1,0-1 0,0 1-1,0 0 1,1 0 0,-1 0-1,2-1 1,-1 1 0,1 0-1,-1 0 1,2 0 0,-1-1-1,1 1 1,-1-1 0,4 7 0,-3-9 15,0 0 0,0-1 1,1 1-1,-1-1 0,0 0 1,1 1-1,0-1 0,-1 0 0,1 0 1,0-1-1,0 1 0,0-1 1,1 1-1,-1-1 0,0 0 1,0 0-1,1 0 0,-1-1 1,0 1-1,1-1 0,-1 0 1,1 0-1,-1 0 0,0 0 1,1 0-1,4-2 0,-3 1 34,0 0-1,0 0 1,0-1-1,0 0 1,0 0-1,0 0 0,0-1 1,0 0-1,-1 1 1,1-2-1,-1 1 0,0 0 1,0-1-1,0 0 1,6-8-1,-5 2 49,1 0 1,-1-1-1,-1 1 0,0-1 0,-1 0 1,4-16-1,-6 20-86,0 0 0,0 0 1,0 0-1,-1 0 0,0 0 1,0 0-1,-1 0 0,0 0 0,0 0 1,0 0-1,-5-12 0,5 17-172,0 0 0,-1 0 0,1 0 0,0 1-1,-1-1 1,1 0 0,-1 0 0,1 1-1,-1-1 1,0 1 0,0 0 0,1-1 0,-1 1-1,0 0 1,0 0 0,0 0 0,-1 0 0,1 1-1,0-1 1,0 0 0,0 1 0,-4-1 0,5 1 4,-1 0 1,1 0-1,-1 1 1,1-1 0,-1 0-1,1 0 1,0 1 0,-1-1-1,1 1 1,0-1-1,-1 1 1,1 0 0,0 0-1,0-1 1,-1 1 0,1 0-1,0 0 1,0 0 0,0 0-1,0 0 1,0 0-1,0 1 1,1-1 0,-1 0-1,0 0 1,0 1 0,1-1-1,-1 0 1,1 1 0,0-1-1,-1 1 1,1-1-1,0 0 1,-1 3 0,1 0-546,-1 0 0,1 0 0,-1 0 0,1 1 0,0-1 0,1 0 0,-1 0 0,1 0 0,0 0 0,0 0 0,0 0 0,0 0 0,4 7 0,14 6-4270</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5:58.454"/>
    </inkml:context>
    <inkml:brush xml:id="br0">
      <inkml:brushProperty name="width" value="0.025" units="cm"/>
      <inkml:brushProperty name="height" value="0.025" units="cm"/>
    </inkml:brush>
  </inkml:definitions>
  <inkml:trace contextRef="#ctx0" brushRef="#br0">109 1 12748,'0'0'11798,"-9"3"-11798,3 0 19,0 0 1,-1 1-1,1 0 1,0 0-1,1 0 0,-1 1 1,1 0-1,0 0 1,0 0-1,0 0 0,1 1 1,0 0-1,0 0 1,0 0-1,1 1 0,0-1 1,0 1-1,1-1 1,0 1-1,0 0 1,-1 9-1,2-10 6,0 0 1,0-1-1,1 1 1,-1 0-1,2 0 1,-1 0-1,1 0 0,-1 0 1,2 0-1,-1-1 1,1 1-1,-1 0 1,2-1-1,3 9 0,-3-10 51,0-1-1,0 1 0,0-1 0,0 0 0,0 0 0,1 0 0,0 0 1,-1-1-1,1 1 0,0-1 0,0 0 0,0 0 0,0-1 1,1 1-1,-1-1 0,0 0 0,1 0 0,-1 0 0,8 0 0,-6 0 59,0-1 0,0 0-1,1 0 1,-1 0 0,0-1-1,0 0 1,0 0 0,1 0-1,-1-1 1,-1 0 0,1 0-1,0-1 1,0 1 0,-1-1-1,7-5 1,-6 3-11,0 0 1,-1 0-1,0-1 0,0 0 1,0 0-1,-1 0 0,0 0 1,0-1-1,-1 0 1,0 1-1,0-1 0,3-11 1,-4 12-102,0-1 0,0 1 0,-1-1 0,0 0 0,0 0 0,-1 0 1,1 1-1,-2-1 0,1 0 0,-3-12 0,2 17-154,1-1 0,-1 1 0,0-1-1,-1 1 1,1 0 0,0 0 0,-1-1 0,1 1-1,-1 0 1,0 0 0,0 1 0,0-1 0,0 0 0,0 0-1,0 1 1,0 0 0,0-1 0,-1 1 0,1 0-1,0 0 1,-1 0 0,1 0 0,-1 0 0,1 1-1,-1-1 1,0 1 0,1 0 0,-1 0 0,1 0 0,-5 0-1,-17 2-3305,4 4-2541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00.275"/>
    </inkml:context>
    <inkml:brush xml:id="br0">
      <inkml:brushProperty name="width" value="0.025" units="cm"/>
      <inkml:brushProperty name="height" value="0.025" units="cm"/>
    </inkml:brush>
  </inkml:definitions>
  <inkml:trace contextRef="#ctx0" brushRef="#br0">500 2343 8776,'-129'4'8137,"44"4"-7054,74-7-975,0 0 1,0 0-1,0-1 0,0-1 1,-12-1-1,19 1-14,0 0-1,0-1 0,0 0 1,0 1-1,0-1 0,0-1 0,1 1 1,-1 0-1,1-1 0,0 0 1,0 0-1,0 0 0,0 0 1,0 0-1,0 0 0,-2-5 0,-9-16 191,0-1-1,1 0 0,1-1 1,2 0-1,1-1 0,0 0 1,-4-32-1,-20-205-465,27 195 153,-3-42 0,5 1 0,9-117 0,0 173 18,3 1 0,1-1-1,3 1 1,3 1 0,1 1 0,30-63-1,-18 58 10,3 2 0,3 1 0,1 1 1,3 3-1,2 0 0,2 3 0,2 2 0,56-44 0,-25 30 0,3 3 0,2 5 0,2 2 0,147-61 1,-214 105 663,10-6-3813,-23 4-536,-13-2-1471,-6-1 2035,2-1-32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39.220"/>
    </inkml:context>
    <inkml:brush xml:id="br0">
      <inkml:brushProperty name="width" value="0.025" units="cm"/>
      <inkml:brushProperty name="height" value="0.025" units="cm"/>
    </inkml:brush>
  </inkml:definitions>
  <inkml:trace contextRef="#ctx0" brushRef="#br0">0 174 12075,'0'0'7170,"3"-9"-6247,-2 6-858,1 0-1,-1-1 0,0 1 1,1 0-1,0 0 0,0 0 1,0 0-1,0 0 0,0 0 0,0 1 1,1-1-1,0 1 0,-1 0 1,1-1-1,0 1 0,0 0 1,0 1-1,0-1 0,0 0 0,1 1 1,6-2-1,-2 0 174,37-11-185,-44 14 10,1-1 0,-1 1 0,1-1 0,-1 1 0,0-1 0,1 0 0,-1 1 0,0-1 0,1 0 0,-1 0 0,0 0 0,0 0 0,0 0 0,1-1-1,-1 1 1,-1 0 0,1 0 0,0-1 0,0 1 0,0 0 0,0-3 0,-1 3-4,-1 1 1,0-1-1,1 1 0,-1-1 0,1 0 0,-1 1 0,0-1 0,0 1 0,1-1 0,-1 1 0,0 0 0,0-1 0,1 1 1,-1 0-1,0-1 0,0 1 0,0 0 0,0 0 0,0 0 0,1 0 0,-1 0 0,0 0 0,0 0 0,0 0 1,-1 0-1,-27 4-69,25-1-4,-1-1 0,1 2 0,-1-1-1,1 0 1,0 1 0,0 0 0,1 0 0,-1 0-1,1 0 1,0 1 0,0-1 0,0 1 0,0 0 0,1 0-1,0 0 1,0 0 0,-2 9 0,0 1 2,1 1 0,0 0 0,1 0 0,-1 26 0,3-41 10,0 0-1,0 0 1,0 0-1,0 1 1,0-1 0,0 0-1,0 0 1,0 0-1,0 0 1,0 0 0,1 0-1,-1 0 1,0 1-1,1-1 1,-1 0-1,1 0 1,0 0 0,-1-1-1,1 1 1,-1 0-1,1 0 1,0 0-1,0 0 1,0 0 0,-1-1-1,1 1 1,0 0-1,0-1 1,0 1 0,0-1-1,0 1 1,0-1-1,0 0 1,0 1-1,1-1 1,-1 0 0,0 1-1,0-1 1,0 0-1,0 0 1,0 0 0,0 0-1,1 0 1,-1-1-1,0 1 1,0 0-1,0 0 1,2-1 0,2-1 14,1 0 0,-1 0 0,1-1 0,-1 1 0,0-1 0,0 0-1,0-1 1,5-4 0,10-13 28,0 0-1,-2 0 0,-1-2 0,0 0 0,22-45 0,-74 146-187,32-70 175,0 0-1,1 0 1,0 0-1,1 0 1,0 0-1,0 0 1,0 0 0,2 13-1,-1-20-25,0 0 1,1 0-1,-1-1 0,0 1 1,1 0-1,-1 0 0,1-1 1,-1 1-1,1 0 0,0-1 0,-1 1 1,1-1-1,-1 1 0,1 0 1,0-1-1,-1 0 0,1 1 1,0-1-1,0 1 0,0-1 1,-1 0-1,1 0 0,0 1 1,0-1-1,0 0 0,-1 0 0,1 0 1,0 0-1,0 0 0,0 0 1,0 0-1,0 0 0,-1 0 1,1 0-1,0-1 0,1 1 1,30-10 152,-19 2-103,-1 0 0,0 0 0,0-1 0,-1-1 0,-1 0 0,19-21 0,51-76 42,-66 87-68,-9 13-37,8-13 79,-8 16-139,-5 8-172,-8 22 124,-22 45 0,22-55 126,1 0 0,0 1 0,1 0 0,1 0 0,0 0-1,2 0 1,-4 35 0,7-51-31,0-1 0,0 1-1,0 0 1,0 0-1,0 0 1,0-1 0,0 1-1,0 0 1,0 0-1,1 0 1,-1-1 0,0 1-1,0 0 1,1 0-1,-1-1 1,0 1 0,1 0-1,-1-1 1,1 1-1,-1 0 1,1-1 0,-1 1-1,1-1 1,0 1-1,-1-1 1,1 1 0,0-1-1,-1 1 1,1-1-1,0 0 1,-1 1 0,1-1-1,0 0 1,0 1-1,0-1 1,-1 0 0,1 0-1,0 0 1,0 0 0,0 0-1,-1 0 1,1 0-1,0 0 1,0 0 0,0 0-1,-1-1 1,2 1-1,2-1-138,-1 0 1,0-1-1,1 1 0,-1-1 0,0 1 0,0-1 0,0 0 0,0 0 1,-1 0-1,5-4 0,2-4-1245,0-1 0,-1 0 1,0-1-1,0 0 0,-1 0 1,-1-1-1,7-17 0,4-20-4185</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00.603"/>
    </inkml:context>
    <inkml:brush xml:id="br0">
      <inkml:brushProperty name="width" value="0.025" units="cm"/>
      <inkml:brushProperty name="height" value="0.025" units="cm"/>
    </inkml:brush>
  </inkml:definitions>
  <inkml:trace contextRef="#ctx0" brushRef="#br0">110 68 2819,'0'0'1831,"-10"-7"977,6 4-2406,-48-29 2717,9 12 4795,49 21-7502,1-1 0,-1 1 1,1-1-1,-1 0 0,11-2 1,11 0-202,36 0 0,-30 0-169,0 2-1,42 5 1,-74-5-41,0 0 0,-1 1 1,1-1-1,-1 1 0,1-1 0,-1 1 0,1-1 0,-1 1 1,1 0-1,-1 0 0,0 0 0,1 0 0,-1 0 0,0 0 1,0 0-1,1 0 0,-1 1 0,0-1 0,0 0 0,-1 1 1,1-1-1,0 0 0,1 3 0,-1-1 27,0 1-1,0 0 1,-1 0-1,1 0 1,-1 0-1,0 0 1,0 0-1,0 0 1,-1 6-1,-1 2 156,-1 1 0,0 0 0,-1-1-1,-10 24 1,-58 88 813,43-79-1068,-24 53-1,45-79-1463,0 1-1,2 0 0,-6 27 1,7-10-7812</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05.836"/>
    </inkml:context>
    <inkml:brush xml:id="br0">
      <inkml:brushProperty name="width" value="0.025" units="cm"/>
      <inkml:brushProperty name="height" value="0.025" units="cm"/>
    </inkml:brush>
  </inkml:definitions>
  <inkml:trace contextRef="#ctx0" brushRef="#br0">158 142 5990,'-12'0'1446,"-123"2"4496,124-3-4403,16-2-407,19 0-872,331 22-47,-217-19-347,2022-15 3050,-757-47-2536,25-1 1092,1078 47-1494,-2316 16 55,456 6 1191,-7 0-3388,-617-7-644,-19-6-2504</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06.675"/>
    </inkml:context>
    <inkml:brush xml:id="br0">
      <inkml:brushProperty name="width" value="0.025" units="cm"/>
      <inkml:brushProperty name="height" value="0.025" units="cm"/>
    </inkml:brush>
  </inkml:definitions>
  <inkml:trace contextRef="#ctx0" brushRef="#br0">1 58 9097,'2'-23'6362,"5"34"-4068,7 47-2150,-11-47 633,15 77 849,12 41-204,-30-126-1359,1 0 1,0-1-1,0 1 1,0-1-1,0 1 0,0-1 1,0 1-1,0-1 1,1 0-1,-1 1 1,1-1-1,0 0 0,0 0 1,0 0-1,0 0 1,0-1-1,0 1 1,0-1-1,0 1 0,1-1 1,-1 1-1,1-1 1,-1 0-1,1 0 0,-1-1 1,1 1-1,4 0 1,-3-1 76,0-1 0,0 1 0,0-1 0,-1 0 0,1-1 0,0 1 0,0-1 0,-1 1 1,1-1-1,0 0 0,-1 0 0,0-1 0,0 1 0,0-1 0,0 0 0,0 0 0,5-6 0,11-14 52,-1-1 0,0-1-1,-2 0 1,-1-2 0,-1 1-1,-1-2 1,-2 0 0,-1 0 0,-1-1-1,10-53 1,-19 84-499,-9 54-1737,6-7-6341,5-37 2332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07.004"/>
    </inkml:context>
    <inkml:brush xml:id="br0">
      <inkml:brushProperty name="width" value="0.025" units="cm"/>
      <inkml:brushProperty name="height" value="0.025" units="cm"/>
    </inkml:brush>
  </inkml:definitions>
  <inkml:trace contextRef="#ctx0" brushRef="#br0">33 0 11787,'0'0'7677,"0"14"-6343,-3 26-419,-9 40 0,-4 55 625,15-118-1673,1-1 0,0 1 0,2-1 1,0 1-1,0-1 0,7 19 0,-9-28-1246,-8-11-11255</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07.359"/>
    </inkml:context>
    <inkml:brush xml:id="br0">
      <inkml:brushProperty name="width" value="0.025" units="cm"/>
      <inkml:brushProperty name="height" value="0.025" units="cm"/>
    </inkml:brush>
  </inkml:definitions>
  <inkml:trace contextRef="#ctx0" brushRef="#br0">0 183 11243,'2'-8'1852,"0"1"-1487,0 1-1,0-1 1,1 1-1,-1 0 1,2 0 0,-1 0-1,1 0 1,-1 1-1,2-1 1,-1 1-1,1 0 1,-1 0 0,1 1-1,0 0 1,1-1-1,8-4 1,6-2-17,0 0 1,1 1-1,0 1 1,0 2 0,1 0-1,0 1 1,1 1-1,-1 1 1,1 0-1,0 2 1,0 1-1,0 1 1,28 4-1,-44-3-343,0 0-1,-1 1 1,1 0 0,-1 0-1,1 0 1,-1 1-1,0 0 1,0 0 0,0 1-1,-1 0 1,1 0 0,-1 0-1,0 1 1,0-1-1,0 1 1,-1 0 0,8 11-1,-10-12 20,1 0-1,-1 0 1,-1 0-1,1 0 1,-1 0-1,1 0 0,-1 1 1,0-1-1,-1 0 1,1 1-1,-1-1 1,0 1-1,0-1 1,0 1-1,-1-1 1,1 0-1,-1 1 1,0-1-1,0 0 0,-1 0 1,1 1-1,-1-1 1,0 0-1,0-1 1,0 1-1,-1 0 1,1 0-1,-5 3 1,-5 5 166,-1-1 0,0 0 0,-1-1 0,0 0 0,-1-1 0,1-1-1,-2 0 1,1-1 0,-1-1 0,0 0 0,-1-1 0,1-1 0,-1-1 0,0 0 0,0-1 0,-20 0 0,37-2-266,-1 0-1,1 0 0,-1 0 1,0 0-1,1 0 1,-1 0-1,0 0 0,1 0 1,-1-1-1,1 1 1,-1 0-1,1 0 0,-1 0 1,0-1-1,1 1 0,-1 0 1,1-1-1,-1 1 1,1 0-1,-1-1 0,1 1 1,-1 0-1,1-1 1,0 1-1,-1-1 0,1 1 1,0-1-1,-1 1 0,1-1 1,0 1-1,-1-1 1,1 0-1,0 1 0,0-1 1,0 1-1,0-1 0,-1 0 1,1 1-1,0-1 1,0 0-1,1-1-376,-1 0 0,0 0 1,1 0-1,0 0 0,-1 1 0,1-1 0,0 0 0,0 0 1,0 1-1,0-1 0,0 0 0,0 1 0,2-3 0,18-15-7084</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07.889"/>
    </inkml:context>
    <inkml:brush xml:id="br0">
      <inkml:brushProperty name="width" value="0.025" units="cm"/>
      <inkml:brushProperty name="height" value="0.025" units="cm"/>
    </inkml:brush>
  </inkml:definitions>
  <inkml:trace contextRef="#ctx0" brushRef="#br0">8 105 7527,'0'0'2007,"-1"-9"-282,0 3-1566,-4-47 4677,5 51-4637,0 1 1,0 0 0,0-1-1,0 1 1,0 0 0,0-1-1,0 1 1,0 0 0,1-1-1,-1 1 1,0 0-1,1 0 1,-1-1 0,1 1-1,0 0 1,-1 0 0,1 0-1,0 0 1,0 0 0,-1 0-1,1 0 1,0 0 0,0 0-1,0 0 1,0 0-1,0 1 1,1-1 0,-1 0-1,0 1 1,0-1 0,0 1-1,1-1 1,-1 1 0,0-1-1,2 1 1,-1 1-150,0 0 0,0 0 0,-1 1 0,1-1 0,-1 1 0,1-1 0,-1 1 0,0 0 0,1-1-1,-1 1 1,0 0 0,0 0 0,0 0 0,0 0 0,-1 0 0,1 0 0,0 0 0,-1 0 0,1 0 0,-1 0 0,0 3 0,1-4-1,5 39 291,-2-1 1,-1 1 0,-2 0 0,-4 43-1,1-24-74,-5 134 115,1 188-313,6-367-58,2 1 0,0-1 0,6 25 1,11-1-1766,-18-36 1370,1 0 0,-1 0 0,1-1 0,-1 1 0,1-1 0,0 0 0,0 1 0,0-1 0,0 0 0,0 0 0,0 0 0,0 0 0,0 0 0,0-1 0,3 1 0,19 1-7601</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08.673"/>
    </inkml:context>
    <inkml:brush xml:id="br0">
      <inkml:brushProperty name="width" value="0.025" units="cm"/>
      <inkml:brushProperty name="height" value="0.025" units="cm"/>
    </inkml:brush>
  </inkml:definitions>
  <inkml:trace contextRef="#ctx0" brushRef="#br0">11 1 11403,'0'0'11008,"-1"9"-10320,-7 104 550,7 118 0,2-109-1114,1-58 181,3 0 1,3 0-1,3-1 0,25 87 1,14 44 809,-44-182-1487,-3-21-991,-3-28-3616,0 32 3280,0-26-6698</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09.560"/>
    </inkml:context>
    <inkml:brush xml:id="br0">
      <inkml:brushProperty name="width" value="0.025" units="cm"/>
      <inkml:brushProperty name="height" value="0.025" units="cm"/>
    </inkml:brush>
  </inkml:definitions>
  <inkml:trace contextRef="#ctx0" brushRef="#br0">103 58 9385,'0'0'2690,"-1"-8"-1206,1-1-983,0 5-247,0 1 1,-1-1-1,1 1 0,-1-1 1,1 1-1,-1 0 1,0-1-1,0 1 1,-1 0-1,-1-4 1,-2 44 257,-18 503 478,8-292-149,-4 71 32,-11 286 90,47 1-220,21 238 1592,-34-661-1782,10 60-1546,-23-262-1911,-4-2-1725</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10.312"/>
    </inkml:context>
    <inkml:brush xml:id="br0">
      <inkml:brushProperty name="width" value="0.025" units="cm"/>
      <inkml:brushProperty name="height" value="0.025" units="cm"/>
    </inkml:brush>
  </inkml:definitions>
  <inkml:trace contextRef="#ctx0" brushRef="#br0">1 70 1537,'0'0'17916,"11"0"-17153,242-24 150,-117 7-899,1 6 0,170 7-1,-38 3 26,-202-6 465,-39 3-1315,-4 2-3718,-37 2 199</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10.972"/>
    </inkml:context>
    <inkml:brush xml:id="br0">
      <inkml:brushProperty name="width" value="0.025" units="cm"/>
      <inkml:brushProperty name="height" value="0.025" units="cm"/>
    </inkml:brush>
  </inkml:definitions>
  <inkml:trace contextRef="#ctx0" brushRef="#br0">46 0 7527,'0'0'10212,"-5"12"-9907,-2 9-87,2 0 0,0 1 0,1-1 0,2 1 0,-1 42 0,-5 201 595,3-138-639,4 23-996,2-145-1596,3-4-2413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39.677"/>
    </inkml:context>
    <inkml:brush xml:id="br0">
      <inkml:brushProperty name="width" value="0.025" units="cm"/>
      <inkml:brushProperty name="height" value="0.025" units="cm"/>
    </inkml:brush>
  </inkml:definitions>
  <inkml:trace contextRef="#ctx0" brushRef="#br0">76 0 10922,'0'0'7116,"-4"9"-5813,-10 27-653,2 1 1,2 1-1,0 0 1,3 1-1,-4 70 0,5 0-287,6-130-360,-1 10-142,1 1 1,0-1 0,0 0-1,2 0 1,-1 0-1,6-19 1,-6 30 117,1 0 1,-1 0-1,1 0 1,-1 0-1,0 1 0,1-1 1,-1 0-1,0 1 1,1-1-1,-1 1 0,0 0 1,0-1-1,0 1 0,0 0 1,1 0-1,-1 0 1,0 0-1,0 0 0,-1 0 1,1 0-1,0 0 1,1 2-1,7 5 41,-3-6-10,0 1 0,-1-1 0,1 0-1,0-1 1,0 0 0,0 1-1,0-2 1,0 1 0,1-1 0,-1 0-1,0 0 1,0-1 0,0 0 0,0 0-1,0 0 1,0-1 0,0 1-1,7-4 1,-3 1 104,0-1-1,-1 1 0,1-2 1,-1 1-1,0-1 0,0-1 1,-1 1-1,1-1 1,9-13-1,-14 16 48,-1-1-1,1 1 1,-1-1 0,-1-1-1,1 1 1,-1 0 0,1 0 0,-2-1-1,1 1 1,-1-1 0,1 0-1,-1-8 1,-1 13-133,0 0 0,0 0 0,0 0 0,0 0 0,0 0-1,0 0 1,-1 0 0,1 0 0,0 0 0,-1 0 0,1 0 0,-1 0 0,1 0 0,-1 0 0,1 0-1,-1 0 1,0 0 0,1 0 0,-1 1 0,0-1 0,0 0 0,0 1 0,0-1 0,1 0 0,-3 0-1,1 0-18,-1 1 0,0-1 0,0 1 0,0 0 0,1 0-1,-1 0 1,0 0 0,0 0 0,0 1 0,1-1-1,-1 1 1,0 0 0,0 0 0,-4 2 0,-2 2-12,0 0 0,1 0 1,0 1-1,0 0 0,0 1 1,1-1-1,0 2 0,0-1 1,0 1-1,1 0 0,0 0 1,1 1-1,0-1 0,0 1 1,1 0-1,0 1 0,1-1 1,0 1-1,-3 16 0,6-24 2,0 0 0,0 0-1,0 0 1,0 0-1,0-1 1,0 1 0,1 0-1,-1 0 1,1 0-1,-1-1 1,1 1 0,0 0-1,0 0 1,0-1-1,0 1 1,0-1 0,0 1-1,0-1 1,0 1-1,1-1 1,-1 0 0,1 0-1,-1 1 1,1-1-1,-1 0 1,1 0 0,-1-1-1,1 1 1,0 0-1,0 0 1,-1-1 0,1 1-1,0-1 1,0 0-1,0 1 1,0-1 0,2 0-1,11 1-339,-1 0 0,0-2 0,27-2 0,-34 2-110,35-7-2891,-2-6-1927</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19.877"/>
    </inkml:context>
    <inkml:brush xml:id="br0">
      <inkml:brushProperty name="width" value="0.025" units="cm"/>
      <inkml:brushProperty name="height" value="0.025" units="cm"/>
    </inkml:brush>
  </inkml:definitions>
  <inkml:trace contextRef="#ctx0" brushRef="#br0">27 76 8712,'0'0'4004,"1"-8"-1591,0-2-1568,3-22 1235,-2 7 4588,-4 62-5728,-30 365 154,32-291-1009,4-97-587,6-17-783,7-21-2303,-10 2-2130,-3-3-6026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2.254"/>
    </inkml:context>
    <inkml:brush xml:id="br0">
      <inkml:brushProperty name="width" value="0.025" units="cm"/>
      <inkml:brushProperty name="height" value="0.025" units="cm"/>
    </inkml:brush>
  </inkml:definitions>
  <inkml:trace contextRef="#ctx0" brushRef="#br0">131 37 10762,'1'-1'635,"-1"-1"1,1 1-1,0 0 0,-1-1 0,0 1 0,1-1 1,-1 1-1,0-1 0,1 1 0,-1-1 0,0 1 0,0-1 1,0 1-1,0-1 0,-1 1 0,1 0 0,0-1 1,-1-2-1,0 3-498,0 1 1,1-1-1,-1 1 1,1-1-1,-1 1 1,0-1-1,0 1 1,1-1-1,-1 1 1,0 0-1,1 0 1,-1-1-1,0 1 1,0 0-1,0 0 1,1 0-1,-1 0 1,0 0-1,0 0 1,0 0-1,1 0 1,-1 0-1,0 0 0,-1 0 1,-2 1-165,0 1-1,0-1 1,0 0 0,0 1-1,0 0 1,0 0 0,1 0-1,-1 0 1,1 1 0,-1-1-1,1 1 1,-3 3 0,-1 3 45,0-1 1,1 1-1,0 0 1,1 1-1,0 0 1,0 0-1,1 0 1,0 0-1,1 0 1,0 1-1,1 0 1,0-1-1,0 1 1,1 0-1,1 0 1,1 17-1,-1-26 23,1-1-1,0 1 1,0 0-1,0 0 1,0-1-1,0 1 1,0 0-1,1-1 1,-1 1-1,0-1 1,1 0-1,-1 1 1,1-1-1,0 0 1,-1 0-1,1 0 1,0 0-1,0 0 1,-1 0-1,1-1 1,0 1-1,0-1 1,0 1-1,0-1 1,0 0-1,0 1 1,0-1-1,0 0 0,0-1 1,0 1-1,0 0 1,0 0-1,3-2 1,1 2 84,1-1 1,-1 0 0,0-1-1,0 0 1,1 0-1,-1 0 1,0-1-1,-1 0 1,8-4-1,-7 2-58,0-1 0,-1 1 0,0-1 0,-1 0 0,1 0 0,-1-1 0,0 1 0,0-1 0,-1 0 0,0 0 0,0 0 0,-1-1 0,0 1 0,0 0 0,-1-1 0,0 1 0,0-1 0,0 0 0,-2-13 0,1 21-133,0 0 0,0-1-1,0 1 1,0 0 0,0 0 0,0 0 0,0-1-1,0 1 1,0 0 0,0 0 0,0 0-1,0 0 1,0-1 0,0 1 0,0 0-1,-1 0 1,1 0 0,0 0 0,0-1-1,0 1 1,0 0 0,0 0 0,0 0-1,0 0 1,-1 0 0,1 0 0,0-1-1,0 1 1,0 0 0,0 0 0,-1 0-1,1 0 1,0 0 0,0 0 0,0 0-1,0 0 1,-1 0 0,1 0 0,0 0-1,0 0 1,0 0 0,-1 0 0,1 0-1,0 0 1,0 0 0,0 0 0,0 0-1,-1 0 1,1 0 0,0 0 0,0 0-1,0 0 1,0 1 0,-1-1 0,1 0-1,0 0 1,0 0 0,-8 10-6939,7 1 1976,1 1-1254</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2.849"/>
    </inkml:context>
    <inkml:brush xml:id="br0">
      <inkml:brushProperty name="width" value="0.025" units="cm"/>
      <inkml:brushProperty name="height" value="0.025" units="cm"/>
    </inkml:brush>
  </inkml:definitions>
  <inkml:trace contextRef="#ctx0" brushRef="#br0">25 0 11179,'0'0'16597,"-6"7"-15658,5 1-887,-4 9 443,1 1 1,0 1-1,-1 30 1,5-49-149,6-13-20969</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3.318"/>
    </inkml:context>
    <inkml:brush xml:id="br0">
      <inkml:brushProperty name="width" value="0.025" units="cm"/>
      <inkml:brushProperty name="height" value="0.025" units="cm"/>
    </inkml:brush>
  </inkml:definitions>
  <inkml:trace contextRef="#ctx0" brushRef="#br0">0 50 9097,'0'0'18348,"1"6"-17654,-1-5-657,0 0 1,0 0-1,0 0 1,1 0 0,-1 0-1,0 0 1,0 0 0,1 0-1,-1-1 1,0 1-1,1 0 1,-1 0 0,1 0-1,-1 0 1,1 0-1,-1-1 1,1 1 0,0 0-1,-1 0 1,1-1-1,0 1 1,0 0 0,-1-1-1,1 1 1,0-1-1,0 1 1,0-1 0,0 0-1,0 1 1,0-1 0,0 0-1,0 0 1,0 1-1,1-1 1,1-1 9,0 0 1,1 1-1,-1-2 1,0 1-1,0 0 0,0-1 1,-1 1-1,1-1 1,0 0-1,0 0 0,-1 0 1,5-4-1,11-18 46,-15 21-93,-1-1 1,1 0-1,-1 1 1,1-1-1,0 1 0,1 0 1,6-6-1,-12 38-571,-13 14-663,11-36 712,1 1-1,0-1 1,0 1-1,1 0 1,0 0 0,1 0-1,-2 9 1,11-17-8476,-3-8-3785</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3.738"/>
    </inkml:context>
    <inkml:brush xml:id="br0">
      <inkml:brushProperty name="width" value="0.025" units="cm"/>
      <inkml:brushProperty name="height" value="0.025" units="cm"/>
    </inkml:brush>
  </inkml:definitions>
  <inkml:trace contextRef="#ctx0" brushRef="#br0">39 18 4773,'0'0'21716,"4"8"-20435,-3-9-1248,-1 0-1,0 0 0,1-1 0,-1 1 0,0 0 1,1 0-1,-1 0 0,0 0 0,0 0 1,0 0-1,0-1 0,0 1 0,-1 0 0,1 0 1,0 0-1,0 0 0,-1 0 0,1 0 1,0 0-1,-2-2 0,1 3-18,1 0 1,-1 0-1,1-1 0,-1 1 1,0 0-1,1 0 0,-1 1 0,0-1 1,1 0-1,-1 0 0,0 0 1,1 0-1,-1 1 0,1-1 0,-1 0 1,0 0-1,1 1 0,-1-1 1,1 0-1,-1 1 0,1-1 0,-1 1 1,1-1-1,-1 1 0,1 0 1,-3 1-37,1 1 1,-1-1-1,1 1 1,0 0-1,0-1 1,0 1-1,0 0 1,0 1-1,1-1 1,-1 0-1,1 0 1,0 1-1,-1 4 1,14-8-7677,1-6 107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4.211"/>
    </inkml:context>
    <inkml:brush xml:id="br0">
      <inkml:brushProperty name="width" value="0.025" units="cm"/>
      <inkml:brushProperty name="height" value="0.025" units="cm"/>
    </inkml:brush>
  </inkml:definitions>
  <inkml:trace contextRef="#ctx0" brushRef="#br0">1 152 15535,'0'0'12636,"10"-7"-12562,7-4-105,0-2 0,-1 0 0,0-1-1,-1 0 1,-1-2 0,14-17 0,-5 2-141,-23 31 172,0 0 0,0 1 0,0-1 0,0 0 0,0 0 0,0 0 0,0 0 0,0 0 0,0 0 0,0 0 0,0 0 0,0 0 0,1 0 0,-1 0 0,0 0 0,0 0 0,0 0 0,0 0 0,0 0 0,0 0 0,0 0 0,0 0 0,0 0 1,0 0-1,0 0 0,0 1 0,0-1 0,0 0 0,1 0 0,-1 0 0,0 0 0,0-1 0,0 1 0,0 0 0,0 0 0,0 0 0,0 0 0,0 0 0,0 0 0,0 0 0,0 0 0,0 0 0,1 0 0,-11 22 53,7-17-21,-2 5-34,-1 1 0,2-1-1,-1 1 1,2-1-1,-1 1 1,2 0 0,-1 1-1,-1 15 1,5-26-172,-1-1 0,0 1 0,0 0 0,1-1 0,-1 1 0,0-1 0,1 1 0,-1 0 0,1-1 0,-1 1 0,0-1 0,1 1 0,-1-1 0,1 1 0,0-1 0,-1 0 0,1 1 0,-1-1 0,1 0 0,-1 1 0,1-1 0,0 0 0,-1 0 0,1 0 0,0 1 0,-1-1 0,1 0 1,0 0-1,-1 0 0,1 0 0,0 0 0,-1 0 0,1 0 0,0-1 0,-1 1 0,2 0 0,1 0-986,13 0-5422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4.558"/>
    </inkml:context>
    <inkml:brush xml:id="br0">
      <inkml:brushProperty name="width" value="0.025" units="cm"/>
      <inkml:brushProperty name="height" value="0.025" units="cm"/>
    </inkml:brush>
  </inkml:definitions>
  <inkml:trace contextRef="#ctx0" brushRef="#br0">54 7 14221,'0'0'10085,"-7"10"-9802,5-8-281,-3 4 52,0 0 1,1 0-1,0 0 0,0 1 0,0 0 1,1 0-1,0 0 0,1 0 1,-1 0-1,1 0 0,0 1 0,1-1 1,0 1-1,0 14 0,1-21-28,0 0 0,1 1 0,-1-1 0,1 0-1,-1 0 1,1 0 0,0 0 0,-1 0 0,1 0-1,0 0 1,0 0 0,-1 0 0,1 0 0,0 0-1,0-1 1,0 1 0,0 0 0,0 0 0,0-1-1,0 1 1,1-1 0,-1 1 0,0-1 0,0 0-1,0 1 1,1-1 0,-1 0 0,0 0 0,0 0-1,1 0 1,-1 0 0,0 0 0,0 0 0,0 0-1,1 0 1,-1-1 0,0 1 0,0 0-1,2-2 1,2 1 43,0 0 0,-1 0-1,1 0 1,-1-1 0,0 0 0,1 0-1,-1 0 1,0 0 0,7-7-1,-7 5-12,0 0-1,0-1 1,0 1-1,-1-1 1,0 0-1,0 0 1,0 0-1,-1-1 1,0 1 0,0-1-1,0 1 1,0-1-1,-1 0 1,0 0-1,0 1 1,-1-1-1,0 0 1,0 0-1,-1-10 1,0 15-66,1 0 0,0 0 0,-1 0 0,1 0 0,0 0 0,-1 0 0,1 1 0,-1-1 0,0 0 0,1 0 0,-1 1 0,0-1 0,1 1 0,-1-1 0,0 0 0,1 1 0,-1-1 0,0 1 0,0-1 0,0 1 0,0 0 0,0-1 0,0 1 0,1 0 0,-1 0 0,0 0 0,0-1 0,0 1-1,0 0 1,0 0 0,0 0 0,0 1 0,0-1 0,0 0 0,0 0 0,0 0 0,0 1 0,1-1 0,-1 0 0,0 1 0,0-1 0,-1 1 0,0 0-351,-1 0 0,1 1 0,0-1-1,-1 1 1,1-1 0,0 1 0,0-1-1,0 1 1,0 0 0,0 0 0,0 0-1,0 0 1,-2 5 0,1 17-8463,3-15 1435</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4.904"/>
    </inkml:context>
    <inkml:brush xml:id="br0">
      <inkml:brushProperty name="width" value="0.025" units="cm"/>
      <inkml:brushProperty name="height" value="0.025" units="cm"/>
    </inkml:brush>
  </inkml:definitions>
  <inkml:trace contextRef="#ctx0" brushRef="#br0">94 25 15951,'0'0'10106,"-9"-1"-9893,6 1-207,0 0 0,0 0 0,0 0 0,-1 0 0,1 1 0,0-1 0,0 1 0,0 0 0,0 0 0,0 0 0,0 0 0,0 0 0,0 1-1,1-1 1,-1 1 0,0 0 0,1 0 0,-1 0 0,1 0 0,0 0 0,0 0 0,0 1 0,0-1 0,0 1 0,0 0 0,0-1 0,1 1 0,0 0 0,-1 0 0,1 0 0,0 0 0,1 0 0,-1 0-1,0 5 1,0-6 5,0 0-1,1 0 0,-1 0 0,1 1 0,-1-1 0,1 0 0,0 0 0,0 0 1,0 0-1,0 1 0,0-1 0,1 0 0,-1 0 0,0 0 0,1 0 0,0 0 1,0 0-1,-1 0 0,1 0 0,0 0 0,1 0 0,-1 0 0,0 0 0,0-1 1,1 1-1,-1 0 0,1-1 0,1 2 0,1-1 13,-1-1 0,1 0 0,0 0 0,-1 0 0,1 0 0,0 0-1,0-1 1,-1 0 0,1 1 0,0-2 0,0 1 0,-1 0 0,1-1 0,0 1 0,0-1 0,4-2 0,-2 1 109,1-1 1,-1 0-1,0 0 0,0-1 1,0 0-1,0 0 1,0 0-1,-1-1 1,9-8-1,-11 9 2,1 1-1,-1-1 0,0 0 1,0 0-1,0-1 1,0 1-1,-1-1 1,0 1-1,0-1 0,0 0 1,0 1-1,-1-1 1,0 0-1,1-6 1,-3 9-127,1 0 0,-1 0 1,1 0-1,-1 1 0,0-1 1,0 0-1,0 1 1,0-1-1,0 1 0,0-1 1,0 1-1,-1-1 0,1 1 1,0 0-1,-1 0 1,1 0-1,-1 0 0,1 0 1,-1 0-1,0 0 0,0 0 1,1 0-1,-1 1 1,0-1-1,0 1 0,1-1 1,-1 1-1,0 0 0,0 0 1,0 0-1,-3 0 0,-32 2-2326,9 9-4673,15 1-38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5.890"/>
    </inkml:context>
    <inkml:brush xml:id="br0">
      <inkml:brushProperty name="width" value="0.025" units="cm"/>
      <inkml:brushProperty name="height" value="0.025" units="cm"/>
    </inkml:brush>
  </inkml:definitions>
  <inkml:trace contextRef="#ctx0" brushRef="#br0">27 1 11435,'0'0'14990,"-2"10"-14691,-4 35-55,1 1 0,2-1 1,5 53-1,-1-91-3788,0-11-1480,-5-14-3603,-7 2 459</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6.233"/>
    </inkml:context>
    <inkml:brush xml:id="br0">
      <inkml:brushProperty name="width" value="0.025" units="cm"/>
      <inkml:brushProperty name="height" value="0.025" units="cm"/>
    </inkml:brush>
  </inkml:definitions>
  <inkml:trace contextRef="#ctx0" brushRef="#br0">1 24 6438,'0'0'19186,"59"-13"-18353,-31 13-577,5 0-128,1 0-96,-2 0-480,-4-1-1794,-3-3-1986,-2-1-4420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8.474"/>
    </inkml:context>
    <inkml:brush xml:id="br0">
      <inkml:brushProperty name="width" value="0.025" units="cm"/>
      <inkml:brushProperty name="height" value="0.025" units="cm"/>
    </inkml:brush>
  </inkml:definitions>
  <inkml:trace contextRef="#ctx0" brushRef="#br0">244 168 6438,'3'-8'1607,"1"-6"-1232,2 1 1127,-1-1 1,-1 0-1,0-1 1,-1 1 0,0-1-1,-2 1 1,1-27 0,-2 40-1462,-1 1 0,1-1-1,-1 1 1,1 0 0,-1-1 0,1 1 0,-1-1 0,1 1 0,-1 0 0,1-1 0,-1 1 0,0 0 0,1 0 0,-1 0 0,0-1 0,1 1 0,-1 0-1,0 0 1,1 0 0,-1 0 0,0 0 0,1 0 0,-1 0 0,1 0 0,-1 0 0,0 1 0,1-1 0,-1 0 0,0 0 0,1 0 0,-1 1 0,0 0-1,-24 8 35,-1 9-62,1 1-1,1 1 1,1 1 0,1 2-1,1 0 1,1 1 0,-25 38-1,41-57-16,1 0 0,0 0 0,0 0 0,1 0 0,0 0 0,0 1 0,0-1 0,0 1 0,1-1-1,0 1 1,0 0 0,0 6 0,1-11 3,0-1 1,0 1-1,0-1 0,1 1 0,-1-1 1,0 1-1,0-1 0,1 1 0,-1-1 0,0 1 1,1-1-1,-1 1 0,0-1 0,1 1 1,-1-1-1,1 0 0,-1 1 0,1-1 1,-1 1-1,1-1 0,-1 0 0,1 0 1,-1 1-1,1-1 0,-1 0 0,1 0 1,-1 0-1,1 0 0,-1 1 0,1-1 1,0 0-1,-1 0 0,1 0 0,-1 0 1,1 0-1,-1-1 0,1 1 0,0 0 1,25-6 130,-11-1-92,-1 0-1,-1-2 1,0 0-1,0 0 1,0-1-1,-1-1 1,18-20-1,21-18 27,-51 49-65,0 0 0,0 0 1,0 0-1,0-1 1,0 1-1,1 0 1,-1 0-1,0 0 0,0 0 1,0 0-1,0 0 1,0-1-1,0 1 1,1 0-1,-1 0 0,0 0 1,0 0-1,0 0 1,0 0-1,0 0 1,1 0-1,-1 0 1,0 0-1,0 0 0,0 0 1,0 0-1,1 0 1,-1 0-1,0 0 1,0 0-1,0 0 0,0 0 1,1 0-1,-1 0 1,0 0-1,0 0 1,0 0-1,0 0 0,0 0 1,1 0-1,-1 1 1,0-1-1,0 0 1,0 0-1,0 0 1,0 0-1,0 0 0,1 0 1,-1 1-1,0-1 1,0 0-1,0 0 1,0 0-1,0 0 0,0 0 1,0 1-1,0 15-69,-7 23-25,6-37 100,-4 18 27,1 0-1,1 0 1,0 0-1,2 1 1,0-1-1,2 0 0,0 0 1,6 34-1,-4-42 78,-1-1 1,0 1-1,-1-1 0,-1 1 0,0-1 0,0 1 0,-1-1 0,0 1 1,-1-1-1,-1 1 0,-7 20 0,9-27-63,-1-1-1,0 1 1,0-1-1,-1 1 1,0-1-1,1 0 1,-1 0 0,-1 0-1,1-1 1,0 1-1,-1-1 1,0 0-1,0 0 1,0 0 0,0 0-1,0-1 1,-1 1-1,1-1 1,-1 0-1,1 0 1,-1-1 0,0 0-1,0 0 1,1 0-1,-1 0 1,0 0 0,0-1-1,0 0 1,0 0-1,-7-2 1,11 2-33,-1-1 0,0 1 1,0-1-1,0 0 0,0 1 0,0-1 1,1 0-1,-1 0 0,0-1 0,1 1 1,-1 0-1,1 0 0,-1-1 0,1 1 1,0-1-1,0 1 0,-1-1 0,1 0 1,0 1-1,0-1 0,1 0 0,-1 0 1,0 0-1,1 0 0,-1 0 0,1 0 1,-1 0-1,1 0 0,0 1 0,0-1 1,0 0-1,0 0 0,0 0 0,0 0 1,1-3-1,0-2-18,0 0 1,0 0-1,0 0 1,1 0-1,0 1 1,0-1 0,1 0-1,0 1 1,5-9-1,15-14-1,2 2 0,1 0 0,1 1-1,1 2 1,45-29 0,-41 30 22,-1-1 0,-1-1 0,-1-2 0,44-51 0,-70 73 37,0 0 1,0 0-1,0 0 0,-1 0 1,0 0-1,0-1 0,0 1 1,0-1-1,-1 0 0,0 1 0,0-9 1,-1 13-31,0 0 0,0 0 0,0 0 0,0 0 0,0 0 0,0 0 1,0 0-1,-1 0 0,1 0 0,0 0 0,-1 0 0,1 0 0,-1 0 0,1 0 0,-1 0 1,0 0-1,1 1 0,-1-1 0,0 0 0,1 0 0,-1 1 0,0-1 0,0 0 0,-1 0 1,0 0-23,0 1 1,-1 0 0,1-1 0,0 1 0,0 0 0,-1 0 0,1 0-1,0 1 1,0-1 0,0 0 0,-1 1 0,1-1 0,0 1 0,0 0-1,0 0 1,-4 2 0,-2 2-10,-1 0 1,0 1-1,1 1 0,0-1 0,1 1 1,-1 0-1,2 1 0,-9 10 0,10-11 2,0-1-1,1 0 0,0 1 1,0 0-1,0 0 1,1 0-1,0 0 0,0 0 1,1 1-1,0-1 0,-1 14 1,3-20-48,0 0 1,0 0 0,1 0 0,-1 0 0,1 0 0,-1 0-1,1 0 1,-1 0 0,1-1 0,-1 1 0,1 0-1,0 0 1,-1 0 0,1-1 0,0 1 0,0 0-1,0-1 1,-1 1 0,1-1 0,0 1 0,0-1 0,0 1-1,0-1 1,0 0 0,0 1 0,0-1 0,0 0-1,0 0 1,0 0 0,0 1 0,0-1 0,0 0-1,0-1 1,0 1 0,1 0 0,0 0 0,43-8-2506,-31 2 1034,0 0 0,-1-1 1,1 0-1,15-12 0,15-15-4379</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6.574"/>
    </inkml:context>
    <inkml:brush xml:id="br0">
      <inkml:brushProperty name="width" value="0.025" units="cm"/>
      <inkml:brushProperty name="height" value="0.025" units="cm"/>
    </inkml:brush>
  </inkml:definitions>
  <inkml:trace contextRef="#ctx0" brushRef="#br0">153 18 11563,'0'0'11622,"-7"-4"-11078,4 3-525,1-1-15,0 1 0,0 0 0,0-1 0,0 1 0,0 0 0,-1 0 0,1 0 0,0 1 0,-1-1 0,1 0 0,-1 1 0,1 0 1,-1-1-1,1 1 0,-1 0 0,1 0 0,-1 0 0,1 1 0,-1-1 0,1 1 0,-1-1 0,1 1 0,0 0 0,-1 0 0,1 0 0,0 0 0,0 0 0,0 1 0,-1-1 0,-1 2 0,-2 2 27,0 1-1,1-1 0,-1 1 0,1 0 1,0 1-1,1-1 0,-1 1 0,1 0 1,0 0-1,1 0 0,0 1 0,0-1 1,1 1-1,0-1 0,0 1 0,0 0 1,1 0-1,1 0 0,-1 0 0,2 13 1,0-19-15,0 0 0,0 0 0,0 0 0,1 0 0,-1-1 0,0 1 1,1 0-1,0-1 0,-1 1 0,1-1 0,0 0 0,-1 1 0,1-1 1,0 0-1,0 0 0,0 0 0,0-1 0,0 1 0,0 0 1,0-1-1,1 1 0,-1-1 0,0 0 0,0 0 0,0 0 0,0 0 1,1 0-1,-1 0 0,4-1 0,1 1 24,-1-1 0,1 0 0,0 0 0,0-1-1,-1 1 1,1-1 0,-1-1 0,9-3 0,-7 0 42,-1 0 0,0 0 1,-1 0-1,1-1 0,-1 0 0,0 0 1,-1-1-1,9-14 0,-11 17 9,-1-1 0,1 1 0,-1-1 0,0 1-1,0-1 1,-1 0 0,0 0 0,0 1 0,0-1 0,0 0 0,-1 0 0,0 0 0,-1 0-1,0-9 1,1 14-109,-1 1 0,1-1 0,0 1 0,0-1 0,0 1 0,0-1 0,-1 0 0,1 1 0,0-1 0,0 1 0,-1-1 0,1 1 0,0 0 0,-1-1 0,1 1 0,-1-1 0,1 1 0,0 0 0,-1-1 0,1 1 0,-1 0 0,1-1 0,-1 1 0,1 0 0,-1 0 0,0-1-1,1 1 1,-1 0 0,1 0 0,-1 0 0,1 0 0,-1 0 0,0 0 0,1 0 0,-1 0 0,1 0 0,-1 0 0,1 0 0,-1 0 0,0 0 0,1 0 0,-1 1 0,1-1 0,-1 0 0,1 0 0,-1 1 0,1-1 0,-1 0 0,1 1 0,-1-1 0,0 1 0,-20 21-2696,8 15-4023,9-18 528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6.917"/>
    </inkml:context>
    <inkml:brush xml:id="br0">
      <inkml:brushProperty name="width" value="0.025" units="cm"/>
      <inkml:brushProperty name="height" value="0.025" units="cm"/>
    </inkml:brush>
  </inkml:definitions>
  <inkml:trace contextRef="#ctx0" brushRef="#br0">7 0 15855,'0'0'7271,"0"58"-5541,-1-40-866,-3 2-575,2-1-225,2-4-128,0 1-897,0-4-1025,0-3-1153</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7.306"/>
    </inkml:context>
    <inkml:brush xml:id="br0">
      <inkml:brushProperty name="width" value="0.025" units="cm"/>
      <inkml:brushProperty name="height" value="0.025" units="cm"/>
    </inkml:brush>
  </inkml:definitions>
  <inkml:trace contextRef="#ctx0" brushRef="#br0">106 70 13549,'0'0'5210,"0"-8"-2050,0-48 1309,-1 56-4449,1-1 1,-1 1 0,1-1 0,-1 1 0,1 0-1,-1-1 1,1 1 0,-1 0 0,0-1-1,1 1 1,-1 0 0,1 0 0,-1-1 0,0 1-1,1 0 1,-1 0 0,1 0 0,-1 0 0,0 0-1,1 0 1,-1 0 0,0 0 0,1 0-1,-1 0 1,0 1 0,1-1 0,-1 0 0,1 0-1,-1 0 1,0 1 0,1-1 0,-1 0 0,1 1-1,-1-1 1,1 1 0,-1 0 0,-24 11-155,21-9 191,-1 1 0,1 0 1,0 0-1,1 0 0,-1 0 0,1 1 1,0 0-1,0-1 0,0 1 1,0 0-1,1 1 0,0-1 0,0 0 1,0 1-1,1-1 0,0 1 0,0-1 1,0 1-1,1-1 0,0 1 1,0 6-1,1-11-49,0 0 0,0 1 1,0-1-1,0 0 0,0 0 0,0 0 1,0 0-1,1 0 0,-1 0 1,0 0-1,1 0 0,-1 0 0,0-1 1,1 1-1,-1 0 0,1-1 1,-1 1-1,1-1 0,-1 0 0,1 1 1,0-1-1,-1 0 0,1 0 1,-1 0-1,1 0 0,0 0 0,-1-1 1,1 1-1,-1 0 0,3-2 1,1 2-29,0-1 0,0 0 0,0-1 0,0 1 1,-1-1-1,1 0 0,0 0 0,-1 0 0,5-4 0,7-10-274,-3 2-454,-16 37 322,0-15 448,0 0 0,1 0 0,0 0 0,0 1 0,1-1 0,0 0 0,1 1 0,0-1 0,0 1 0,1-1-1,0 1 1,0-1 0,1 0 0,0 0 0,1 1 0,0-1 0,0-1 0,7 14 0,-1-1 23,-9-19-6,0-1 0,0 1-1,0-1 1,-1 0 0,1 1 0,0-1 0,0 1 0,0-1 0,-1 1 0,1-1 0,0 1 0,0-1 0,-1 0-1,1 1 1,0-1 0,-1 0 0,1 1 0,0-1 0,-1 0 0,1 1 0,-1-1 0,1 0 0,-1 0-1,1 1 1,-1-1 0,-42 2 2418,27-2-2180,5 0-23,5 1-228,1-1 0,0 0 0,-1 0 0,1-1 0,0 1 0,-1-1 0,1 0 0,0 0 0,0-1 0,-1 0 0,-8-4 0,19 5-8712,4-1 4763,7-1-4544</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8.179"/>
    </inkml:context>
    <inkml:brush xml:id="br0">
      <inkml:brushProperty name="width" value="0.025" units="cm"/>
      <inkml:brushProperty name="height" value="0.025" units="cm"/>
    </inkml:brush>
  </inkml:definitions>
  <inkml:trace contextRef="#ctx0" brushRef="#br0">2 3 13581,'-1'-1'14546,"20"6"-13440,6-12-760,-39 25-1178,8 0-524,6-8-2394,7-6-6577,6-4 825</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8.604"/>
    </inkml:context>
    <inkml:brush xml:id="br0">
      <inkml:brushProperty name="width" value="0.025" units="cm"/>
      <inkml:brushProperty name="height" value="0.025" units="cm"/>
    </inkml:brush>
  </inkml:definitions>
  <inkml:trace contextRef="#ctx0" brushRef="#br0">0 164 3267,'0'0'25069,"8"-6"-24770,7-7-254,-1 0-1,0-1 1,0-1-1,-2 0 1,0-1-1,-1 0 0,0-1 1,9-22-1,-30 64-518,1 1 0,1 0 0,1 0 0,1 0-1,-3 34 1,10-59 241,-1 0 0,0 0-1,0 0 1,1-1 0,-1 1 0,0 0-1,1 0 1,-1-1 0,1 1 0,-1 0-1,1-1 1,0 1 0,-1 0 0,1-1-1,0 1 1,-1-1 0,1 1 0,0-1-1,-1 1 1,1-1 0,0 0 0,0 1 0,0-1-1,-1 0 1,1 0 0,0 0 0,0 1-1,0-1 1,0 0 0,-1 0 0,1 0-1,0 0 1,0 0 0,0 0 0,0-1-1,0 1 1,-1 0 0,1 0 0,0-1-1,1 0 1,0 1-710,17-2-6573</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8.980"/>
    </inkml:context>
    <inkml:brush xml:id="br0">
      <inkml:brushProperty name="width" value="0.025" units="cm"/>
      <inkml:brushProperty name="height" value="0.025" units="cm"/>
    </inkml:brush>
  </inkml:definitions>
  <inkml:trace contextRef="#ctx0" brushRef="#br0">83 41 15375,'0'0'8909,"-10"5"-8471,6-3-406,-1 0 1,1 0-1,0 0 0,0 1 0,0 0 0,0 0 1,0 0-1,0 0 0,1 1 0,-1-1 1,1 1-1,0 0 0,0 0 0,1 0 1,-1 0-1,1 0 0,0 1 0,0-1 1,0 1-1,1 0 0,-1-1 0,1 1 0,0 0 1,1 0-1,-1 9 0,1-12-19,-1 0-1,1 0 0,0 0 1,0 0-1,0 0 0,1 0 1,-1 0-1,0 0 0,1 0 1,0 0-1,-1 0 0,1 0 1,0 0-1,0 0 0,0-1 1,0 1-1,0 0 0,0-1 1,0 1-1,1-1 0,-1 1 1,1-1-1,-1 1 0,1-1 1,-1 0-1,1 0 0,0 0 1,0 0-1,-1 0 0,1 0 1,0-1-1,0 1 0,0 0 1,0-1-1,0 0 0,0 1 1,0-1-1,0 0 0,0 0 1,0 0-1,0 0 1,0 0-1,0-1 0,0 1 1,0-1-1,2 0 0,3-1 99,0 0-1,0 0 1,0-1-1,0 0 1,0 0-1,-1 0 1,1-1-1,-1 0 1,0-1-1,0 1 1,9-10-1,-11 8-24,0 1 1,0-1-1,-1 0 0,0 0 0,0 0 1,0 0-1,-1 0 0,0-1 1,0 1-1,-1-1 0,1 1 1,-2-1-1,1 0 0,-1 0 1,1 1-1,-2-1 0,0-7 0,0 12-95,1 0-1,-1 0 1,0 1-1,0-1 1,0 0-1,0 1 1,0-1-1,0 1 1,0-1-1,0 1 1,-1-1-1,1 1 1,-1 0-1,1 0 1,-1-1-1,1 1 1,-1 0-1,0 0 1,1 1-1,-1-1 1,0 0-1,0 1 0,1-1 1,-1 1-1,0-1 1,0 1-1,0 0 1,0 0-1,0 0 1,0 0-1,0 0 1,0 0-1,1 0 1,-3 1-1,0-1-165,-1 1-1,1-1 0,0 1 1,0 0-1,0 0 0,0 1 1,0-1-1,0 1 0,0 0 1,0 0-1,1 0 0,-1 0 1,1 1-1,-7 5 0,-7 26-4317,17-32 4143,0-1 1,0 0-1,-1 0 1,1 0-1,0 0 1,0 1 0,0-1-1,0 0 1,0 0-1,0 0 1,1 0-1,-1 1 1,0-1-1,1 0 1,-1 0-1,0 0 1,1 0-1,-1 0 1,2 1-1,11 6-5185</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29.324"/>
    </inkml:context>
    <inkml:brush xml:id="br0">
      <inkml:brushProperty name="width" value="0.025" units="cm"/>
      <inkml:brushProperty name="height" value="0.025" units="cm"/>
    </inkml:brush>
  </inkml:definitions>
  <inkml:trace contextRef="#ctx0" brushRef="#br0">99 9 15439,'0'0'8584,"-9"3"-7751,4-2-759,0 1 0,0 0 0,0 0 0,1 0 0,-1 0 0,1 1 1,-1 0-1,1 0 0,0 0 0,0 1 0,0-1 0,1 1 0,-1 0 1,1 0-1,0 0 0,0 0 0,1 1 0,-1-1 0,1 1 0,0-1 1,0 1-1,0 0 0,1 0 0,-1 0 0,1 0 0,0 8 0,0-10-70,1 1-1,0 0 1,-1-1-1,1 1 1,1 0-1,-1-1 1,1 1-1,-1 0 1,1-1-1,0 1 0,0-1 1,1 1-1,-1-1 1,1 1-1,0-1 1,-1 0-1,1 0 1,4 4-1,-3-4 15,1-1 0,-1 0-1,0 0 1,1 0 0,0-1-1,-1 1 1,1-1 0,0 0-1,0 0 1,0 0 0,0-1 0,0 1-1,-1-1 1,1 0 0,0 0-1,0 0 1,6-1 0,-4-1 50,-1 1 0,1-1 1,0 0-1,-1-1 0,1 1 1,-1-1-1,0 0 0,0 0 0,0-1 1,0 1-1,-1-1 0,0 0 1,1-1-1,-1 1 0,-1-1 0,1 1 1,-1-1-1,1 0 0,3-11 1,-5 13-35,0 0 0,0 0 1,0-1-1,-1 1 0,0-1 1,0 1-1,0-1 0,0 0 0,0 1 1,-1-1-1,1 0 0,-1 0 1,0 1-1,0-1 0,-1 0 1,1 0-1,-1 1 0,0-1 1,0 0-1,0 1 0,0-1 1,0 1-1,-1-1 0,0 1 1,0 0-1,0 0 0,0 0 1,0 0-1,-1 0 0,1 0 1,-1 0-1,-3-2 0,4 4-311,-1-1 0,0 1 0,0 0 0,0 0 0,0 0 0,0 0 0,-1 0 0,1 1-1,0-1 1,0 1 0,0 0 0,-1 0 0,1 0 0,-4 1 0,-26 10-8544,12 4-4355</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31.332"/>
    </inkml:context>
    <inkml:brush xml:id="br0">
      <inkml:brushProperty name="width" value="0.025" units="cm"/>
      <inkml:brushProperty name="height" value="0.025" units="cm"/>
    </inkml:brush>
  </inkml:definitions>
  <inkml:trace contextRef="#ctx0" brushRef="#br0">0 52 10122,'1'1'143,"-1"0"1,0 0 0,1 0-1,-1-1 1,1 1 0,-1 0-1,1 0 1,0 0 0,-1-1 0,1 1-1,0 0 1,-1 0 0,1-1-1,0 1 1,0-1 0,0 1-1,0-1 1,-1 1 0,1-1 0,0 0-1,0 1 1,0-1 0,0 0-1,0 0 1,0 1 0,2-1-1,32 4 1012,-30-3-787,57 0 472,0-2 0,0-3 0,0-2 1,70-18-1,130-12-696,-226 34-114,0 2 0,0 1-1,70 11 1,-90-9 142,0 2 0,0 0 1,0 0-1,-1 2 0,0 0 0,0 1 0,-1 0 1,0 1-1,0 0 0,22 22 0,-17-11 359,-1 0 0,16 24 1,29 33 212,-61-75-732,1 0-1,-1 0 1,1 0-1,0 0 1,0-1-1,0 1 1,0-1-1,0 0 1,0 0-1,0 0 0,0 0 1,0 0-1,1-1 1,-1 0-1,0 1 1,0-1-1,1 0 1,-1 0-1,0-1 1,0 1-1,1-1 1,5-2-1,31-12-2976,-5-5-4770,-11 4-1148</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31.739"/>
    </inkml:context>
    <inkml:brush xml:id="br0">
      <inkml:brushProperty name="width" value="0.025" units="cm"/>
      <inkml:brushProperty name="height" value="0.025" units="cm"/>
    </inkml:brush>
  </inkml:definitions>
  <inkml:trace contextRef="#ctx0" brushRef="#br0">1 218 12332,'0'0'11184,"9"-10"-10987,8-6-199,0 0 1,2 2-1,0 0 0,1 0 0,0 2 0,1 1 1,0 0-1,41-13 0,-44 18-11,1 1-1,0 0 1,1 2 0,-1 0-1,1 2 1,0 0 0,-1 1-1,1 0 1,0 2 0,-1 0-1,0 2 1,1 0 0,-1 1-1,-1 1 1,33 14 0,-5 6 81,-26-13 112,1-1 1,1-1-1,0-1 1,1-1-1,-1-1 0,2-1 1,-1 0-1,25 2 1,-4-6 26,-1-2-1,0-1 1,71-11 0,-90 7-150,0-1 0,-1-1 0,1-1 0,-1-1 0,0-1 0,-1-1 0,0-1 0,20-14 0,7-17 818,-46 39-847,0 1 0,-1-1 0,1 0-1,-1-1 1,0 1 0,0 0 0,0-1-1,-1 1 1,1-1 0,-1 1 0,0-1-1,0 0 1,0 0 0,0-5 0,-1 9-219,0-1 1,0 0-1,-1 0 1,1 1-1,0-1 1,-1 0 0,1 1-1,-1-1 1,1 1-1,-1-1 1,1 1-1,-1-1 1,1 1-1,-1-1 1,1 1-1,-1-1 1,0 1 0,1-1-1,-1 1 1,0 0-1,1 0 1,-1-1-1,0 1 1,0 0-1,1 0 1,-1 0 0,0 0-1,0 0 1,1 0-1,-1 0 1,0 0-1,0 0 1,0 0-1,-5-1-1821,-16-2-7058</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3.941"/>
    </inkml:context>
    <inkml:brush xml:id="br0">
      <inkml:brushProperty name="width" value="0.025" units="cm"/>
      <inkml:brushProperty name="height" value="0.025" units="cm"/>
    </inkml:brush>
  </inkml:definitions>
  <inkml:trace contextRef="#ctx0" brushRef="#br0">116 54 6598,'0'0'15578,"1"-8"-14217,5-23-389,-6 30-948,-1 1 1,1-1 0,0 0-1,0 0 1,-1 1 0,1-1 0,0 0-1,-1 1 1,1-1 0,-1 0-1,1 1 1,-1-1 0,1 1 0,-1-1-1,1 1 1,-1-1 0,1 1 0,-1-1-1,0 1 1,1-1 0,-1 1-1,0 0 1,1-1 0,-1 1 0,0 0-1,0 0 1,1 0 0,-1-1 0,0 1-1,0 0 1,1 0 0,-1 0-1,0 0 1,0 0 0,0 1 0,1-1-1,-1 0 1,0 0 0,-1 1-1,-28 5 573,25-3-598,0 0 1,0 1-1,1 0 0,-1 0 1,1 0-1,0 0 0,0 1 0,0-1 1,1 1-1,-1 0 0,1 0 1,1 1-1,-1-1 0,1 0 1,-1 1-1,2 0 0,-1 0 0,1-1 1,-1 1-1,2 0 0,-1 0 1,1 11-1,1-15 10,0 0 0,0-1-1,0 1 1,0-1 0,0 1 0,1-1-1,-1 0 1,0 1 0,1-1 0,-1 0-1,1 0 1,0 0 0,-1 0 0,1 0-1,0 0 1,-1-1 0,1 1 0,0 0 0,0-1-1,0 0 1,0 1 0,-1-1 0,1 0-1,0 0 1,0 0 0,0 0 0,0 0-1,0 0 1,0-1 0,2 0 0,3 1 12,0-1 1,0 0-1,-1-1 0,1 0 1,-1 0-1,1 0 1,8-4-1,-10 2 21,0 0 1,0-1-1,0 1 1,0-1-1,-1 0 0,0 0 1,0 0-1,4-8 0,-6 10 43,0 0 0,0 0 0,-1-1 0,0 1 0,1-1 0,-1 1 0,0-1 0,-1 1 0,1-1 0,-1 0 0,1 1 0,-1-1 0,0 0 0,0 1-1,-2-7 1,2 8-87,-1 1 0,1 0 0,-1 0 0,0 0-1,1 0 1,-1 0 0,0 0 0,0 0 0,0 0-1,0 1 1,0-1 0,0 0 0,0 0 0,0 1-1,0-1 1,0 0 0,0 1 0,0 0-1,0-1 1,0 1 0,-1-1 0,1 1 0,0 0-1,0 0 1,-1 0 0,1 0 0,0 0 0,0 0-1,-1 0 1,1 0 0,0 0 0,0 1 0,0-1-1,-1 0 1,-1 2 0,1-2-137,0 1 0,0-1 0,0 1 0,0 0-1,0 0 1,0 0 0,0 0 0,0 0 0,0 0 0,0 1 0,1-1 0,-1 0 0,1 1 0,-1 0-1,1-1 1,-1 1 0,1 0 0,0 0 0,-2 3 0,1 42-10351,3-36 4132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1:58.533"/>
    </inkml:context>
    <inkml:brush xml:id="br0">
      <inkml:brushProperty name="width" value="0.025" units="cm"/>
      <inkml:brushProperty name="height" value="0.025" units="cm"/>
    </inkml:brush>
  </inkml:definitions>
  <inkml:trace contextRef="#ctx0" brushRef="#br0">108 68 7015,'0'0'3133,"-10"6"-1857,4-3-1228,-45 30 1794,48-31-1693,1 0 0,-1 1 0,0-1 0,1 0 0,-1 1 1,1-1-1,0 1 0,0-1 0,0 1 0,0 0 1,1 0-1,-1 0 0,1 0 0,-1 1 0,1-1 0,-1 6 1,24-25 1334,30-48 1153,-49 59-2388,1 0 1,-1-1-1,0 1 1,0-1-1,-1 0 0,0 0 1,0 0-1,0 0 1,-1 0-1,2-12 1,-3 18-228,0 0 1,0 0 0,0-1-1,0 1 1,0 0-1,0 0 1,0-1-1,0 1 1,0 0 0,0 0-1,0-1 1,0 1-1,0 0 1,-1 0-1,1-1 1,0 1 0,0 0-1,0 0 1,0 0-1,0-1 1,0 1-1,-1 0 1,1 0 0,0 0-1,0 0 1,0-1-1,-1 1 1,1 0-1,0 0 1,0 0 0,0 0-1,-1 0 1,1 0-1,0 0 1,0 0-1,-1-1 1,1 1 0,0 0-1,0 0 1,0 0-1,-1 0 1,1 0-1,0 0 1,-1 0 0,-14 7 153,-10 15-333,20-13 151,-1-1 0,1 1-1,1 0 1,0 0-1,0 0 1,1 0 0,0 1-1,0 0 1,-1 13-1,32-48 338,-24 20-181,-1 0-1,1 0 1,-1-1-1,0 1 1,-1-1-1,1 1 1,-1-1-1,0 0 1,1-11-1,-56 13-613,51 5 414,1-1 1,0 0-1,0 1 1,0 0-1,-1-1 1,1 1-1,0-1 1,0 1-1,0 0 1,0 0-1,0 0 1,0 0-1,1 0 1,-1 0-1,0 0 1,0 0-1,1 0 0,-1 0 1,0 0-1,1 0 1,-1 0-1,1 0 1,0 1-1,-1-1 1,1 0-1,0 0 1,0 1-1,0-1 1,-1 0-1,1 0 1,1 3-1,-3 51-3736,3-45 1827,-1-1-3075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8.807"/>
    </inkml:context>
    <inkml:brush xml:id="br0">
      <inkml:brushProperty name="width" value="0.025" units="cm"/>
      <inkml:brushProperty name="height" value="0.025" units="cm"/>
    </inkml:brush>
  </inkml:definitions>
  <inkml:trace contextRef="#ctx0" brushRef="#br0">160 0 6534,'0'0'11141,"-8"1"-8082,3-1-2931,0 1-1,-1 1 1,1-1 0,0 1-1,0 0 1,0 0-1,0 1 1,0-1-1,1 1 1,-1 0-1,1 0 1,-1 1 0,1-1-1,0 1 1,1 0-1,-1 0 1,1 0-1,-6 9 1,6-8-35,-5 3-4,1 2 0,1-1 1,-1 1-1,2 0 0,-1 0 1,1 0-1,1 1 0,-6 19 1,10-29-89,0 0-1,0-1 1,0 1 0,0 0 0,1-1 0,-1 1 0,0-1 0,0 1 0,0 0-1,1-1 1,-1 1 0,0-1 0,1 1 0,-1-1 0,1 1 0,-1-1 0,0 1-1,1-1 1,-1 1 0,1-1 0,-1 1 0,1-1 0,-1 0 0,1 1-1,0-1 1,-1 0 0,1 1 0,-1-1 0,1 0 0,0 0 0,-1 0 0,1 0-1,0 0 1,-1 0 0,1 1 0,0-1 0,-1-1 0,1 1 0,0 0 0,-1 0-1,1 0 1,-1 0 0,1 0 0,0-1 0,-1 1 0,1 0 0,-1 0-1,2-1 1,33-11 224,8-11-81,-34 17-207,1 0 0,-1 1 0,1 0 0,1 0 0,-1 1 0,1 1-1,-1 0 1,1 0 0,0 1 0,12-1 0,-22 3 60,0 0 0,0 0 0,-1 0-1,1 1 1,0-1 0,-1 0 0,1 0 0,-1 1 0,1-1 0,0 1 0,-1-1 0,1 0 0,-1 1 0,1-1-1,-1 1 1,1-1 0,-1 1 0,0 0 0,1-1 0,-1 1 0,1-1 0,-1 1 0,0 0 0,0-1 0,1 1-1,-1 0 1,0-1 0,0 1 0,0 0 0,0-1 0,0 1 0,0 0 0,0-1 0,0 1 0,0 0 0,0-1-1,0 1 1,0 0 0,0 0 0,-1-1 0,1 1 0,0-1 0,-1 1 0,1 0 0,-1 0 0,-15 33 289,4-16-8,-1-1-1,-1-1 1,0 0-1,-1-1 1,-1-1 0,0 0-1,-1-1 1,-1-1-1,0 0 1,-30 14 0,48-26-290,-1 0 0,1 1 0,-1-1 0,0 0 0,1 1 0,-1-1 0,1 0 0,-1 0 0,0 1 0,1-1 0,-1 0 0,0 0 0,1 0 0,-1 0 0,0 0 0,0 0 0,1 0 0,-1 0 0,0 0 0,1 0 0,-1 0 0,0 0 0,1-1 0,-1 1 0,1 0 0,-2-1 0,7-15-1111,29-28-1336,-30 40 2238,127-157-9281,-83 98 4425</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4.284"/>
    </inkml:context>
    <inkml:brush xml:id="br0">
      <inkml:brushProperty name="width" value="0.025" units="cm"/>
      <inkml:brushProperty name="height" value="0.025" units="cm"/>
    </inkml:brush>
  </inkml:definitions>
  <inkml:trace contextRef="#ctx0" brushRef="#br0">35 0 12332,'0'0'10762,"-14"63"-9961,10-42-641,-1-1-96,-4-1-64,7-3 32,2-3-32,0-4-385,0-2-543,0-6-514,2-1-448,7-2-1665,-2-12-3556</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4.641"/>
    </inkml:context>
    <inkml:brush xml:id="br0">
      <inkml:brushProperty name="width" value="0.025" units="cm"/>
      <inkml:brushProperty name="height" value="0.025" units="cm"/>
    </inkml:brush>
  </inkml:definitions>
  <inkml:trace contextRef="#ctx0" brushRef="#br0">0 85 5990,'0'0'19805,"4"0"-18908,-2 1-851,1-2-1,-1 1 1,0 0 0,0 0 0,0-1 0,0 1-1,1-1 1,-1 1 0,0-1 0,0 0 0,0 0-1,0 0 1,0 0 0,-1 0 0,1-1 0,0 1-1,2-3 1,28-35 480,-11 10-173,-20 28-396,-1 30-315,-1-15 456,-1 0 0,0 0-1,-5 19 1,3-20-1016,1 1-1,1 0 1,-1 18-1,9-32-8877,3-4-379</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5.015"/>
    </inkml:context>
    <inkml:brush xml:id="br0">
      <inkml:brushProperty name="width" value="0.025" units="cm"/>
      <inkml:brushProperty name="height" value="0.025" units="cm"/>
    </inkml:brush>
  </inkml:definitions>
  <inkml:trace contextRef="#ctx0" brushRef="#br0">0 1 10314,'0'0'19122,"0"4"-19955</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5.840"/>
    </inkml:context>
    <inkml:brush xml:id="br0">
      <inkml:brushProperty name="width" value="0.025" units="cm"/>
      <inkml:brushProperty name="height" value="0.025" units="cm"/>
    </inkml:brush>
  </inkml:definitions>
  <inkml:trace contextRef="#ctx0" brushRef="#br0">114 0 6406,'0'0'18514,"-10"2"-18381,5-1-75,0 1 0,0-1 0,0 1 0,1 0 0,-1 0-1,0 1 1,1-1 0,-1 1 0,1 0 0,0 0 0,0 0 0,0 1 0,1 0 0,-1-1 0,1 1-1,0 1 1,0-1 0,0 0 0,0 1 0,1-1 0,0 1 0,0 0 0,0 0 0,0 0 0,-1 8-1,1-7 16,0 1 0,0 0 0,1 0-1,0 0 1,0 0 0,0 0 0,1 0-1,0 0 1,1 0 0,2 13 0,-2-17-53,0-1 1,0 1 0,0-1 0,1 1 0,-1-1 0,1 0-1,0 1 1,-1-1 0,1 0 0,0 0 0,0 0 0,1-1-1,-1 1 1,0 0 0,1-1 0,-1 1 0,0-1 0,1 0 0,0 0-1,-1 0 1,1 0 0,0 0 0,-1-1 0,1 1 0,0-1-1,0 0 1,0 0 0,-1 0 0,5 0 0,-4 0 3,1 0 1,0 0-1,0-1 0,-1 1 1,1-1-1,0 0 0,-1 0 1,1 0-1,-1-1 0,1 1 1,-1-1-1,1 0 1,-1 1-1,5-6 0,-6 6-4,-1-1-1,1 1 1,-1-1-1,1 0 1,-1 0-1,0 0 1,0 0-1,0 0 1,0 0-1,0 0 1,0 0-1,0 0 1,-1-1-1,1 1 1,-1 0-1,0 0 0,0-1 1,1 1-1,-2 0 1,1 0-1,0-1 1,0 1-1,-1 0 1,1 0-1,-1 0 1,-1-4-1,1 3-19,-1 0 0,0 1 0,0-1 0,0 0-1,0 0 1,0 1 0,-1 0 0,1-1-1,-1 1 1,0 0 0,1 0 0,-1 0 0,0 1-1,0-1 1,0 1 0,-1-1 0,1 1 0,0 0-1,-5-1 1,6 2-234,0 0-1,-1-1 1,1 1-1,0 0 0,0 0 1,-1 0-1,1 0 1,0 1-1,0-1 1,-1 0-1,-1 2 1,3-2-3,1 1 0,-1-1 0,1 1 0,0-1 1,-1 1-1,1 0 0,0-1 0,-1 1 0,1-1 0,0 1 1,0 0-1,-1-1 0,1 1 0,0 0 0,0-1 0,0 1 1,0 0-1,0-1 0,0 1 0,0 0 0,0-1 0,0 1 1,1 0-1,-1 0 0,6 5-4759,8-6-247</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6.168"/>
    </inkml:context>
    <inkml:brush xml:id="br0">
      <inkml:brushProperty name="width" value="0.025" units="cm"/>
      <inkml:brushProperty name="height" value="0.025" units="cm"/>
    </inkml:brush>
  </inkml:definitions>
  <inkml:trace contextRef="#ctx0" brushRef="#br0">89 1 14125,'0'0'7640,"-9"1"-6541,5-1-1048,1 0 0,-1 1-1,1 0 1,-1 0-1,1 0 1,-1 0 0,1 0-1,0 1 1,-1 0 0,1-1-1,0 1 1,0 0 0,0 1-1,0-1 1,1 0 0,-1 1-1,0 0 1,1 0-1,0-1 1,0 1 0,0 0-1,0 1 1,0-1 0,1 0-1,-1 1 1,1-1 0,0 0-1,0 1 1,0 0-1,0-1 1,1 1 0,0-1-1,-1 1 1,2 7 0,-2-8 19,1 0 1,0 1-1,0-1 1,0 1-1,0-1 0,0 1 1,1-1-1,0 0 1,-1 1-1,1-1 1,1 0-1,-1 0 1,0 0-1,1 1 1,-1-1-1,4 4 1,-2-5 25,0 0 0,0-1 1,0 1-1,0-1 0,0 1 0,0-1 1,0 0-1,0 0 0,1 0 0,-1-1 1,0 1-1,1-1 0,-1 0 1,1 0-1,-1 0 0,7-1 0,-6 1-18,0-1-1,0 0 1,0 0-1,0-1 1,0 1-1,0-1 1,0 1-1,-1-1 1,1-1 0,0 1-1,-1 0 1,0-1-1,0 0 1,1 1-1,-1-1 1,-1-1-1,1 1 1,0 0-1,1-4 1,0 1-10,0 0 1,-1 1 0,0-1 0,0-1 0,-1 1-1,0 0 1,0-1 0,0 1 0,-1-1-1,0 1 1,1-8 0,-3 12-71,1 1 0,-1-1 1,1 1-1,-1 0 0,1-1 1,-1 1-1,0 0 0,0 0 1,1-1-1,-1 1 0,0 0 0,0 0 1,0 0-1,0 0 0,0 0 1,-1 0-1,1 0 0,0 1 0,0-1 1,-1 0-1,1 1 0,0-1 1,-1 1-1,1-1 0,0 1 1,-1 0-1,1-1 0,-1 1 0,1 0 1,-1 0-1,1 0 0,-1 0 1,-2 1-1,2-2-226,0 1 0,0 0 0,-1 0 0,1 0 0,0 1 0,0-1 0,0 1 0,-1-1 0,1 1 0,0 0 0,0-1 0,0 1 0,0 0 0,0 0 1,0 1-1,0-1 0,1 0 0,-1 1 0,0-1 0,1 1 0,-1-1 0,-2 5 0,-1 6-4070,3 0-2657</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7.396"/>
    </inkml:context>
    <inkml:brush xml:id="br0">
      <inkml:brushProperty name="width" value="0.025" units="cm"/>
      <inkml:brushProperty name="height" value="0.025" units="cm"/>
    </inkml:brush>
  </inkml:definitions>
  <inkml:trace contextRef="#ctx0" brushRef="#br0">0 27 5830,'12'-15'10979,"-3"4"-2586,-8 11-8344,-1 0 1,0 0-1,1 1 1,-1-1-1,0 0 1,1 1-1,-1-1 1,0 0-1,1 1 1,-1-1-1,0 0 0,0 1 1,0-1-1,1 1 1,-1-1-1,0 0 1,0 1-1,0-1 1,0 1-1,0-1 1,0 1-1,0-1 1,0 1-1,0-1 1,0 1-1,0-1 1,0 0-1,0 1 1,0-1-1,0 1 1,0-1-1,0 1 1,-1 0-1,-1 44 100,1-32-143,-1 0 1,2 0-1,0 0 0,0 0 1,2 0-1,-1 0 0,1-1 1,1 1-1,1 0 1,4 12-1,-1-17-582,-3-9-3467,-2-16-6200,-5 3 1269</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7.742"/>
    </inkml:context>
    <inkml:brush xml:id="br0">
      <inkml:brushProperty name="width" value="0.025" units="cm"/>
      <inkml:brushProperty name="height" value="0.025" units="cm"/>
    </inkml:brush>
  </inkml:definitions>
  <inkml:trace contextRef="#ctx0" brushRef="#br0">1 22 11435,'0'0'13549,"62"-4"-13389,-40 3-128,1 1 0,0-3-288,0 3-1250,-3-3-1216,0-3-1442,-1 2-3908</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8.089"/>
    </inkml:context>
    <inkml:brush xml:id="br0">
      <inkml:brushProperty name="width" value="0.025" units="cm"/>
      <inkml:brushProperty name="height" value="0.025" units="cm"/>
    </inkml:brush>
  </inkml:definitions>
  <inkml:trace contextRef="#ctx0" brushRef="#br0">147 14 12204,'0'0'9876,"-11"-1"-9674,7 0-199,0 0 0,0 1 0,0 0 0,0-1 0,0 1 0,0 1 0,0-1 0,0 0-1,1 1 1,-1 0 0,0 0 0,0 0 0,0 0 0,1 1 0,-1 0 0,1-1 0,-1 1-1,1 0 1,0 1 0,0-1 0,0 1 0,0-1 0,-5 7 0,3-4 121,1 0 1,0 0 0,0 1-1,0 0 1,1-1-1,0 1 1,0 1-1,0-1 1,1 0-1,0 1 1,0-1 0,1 1-1,-1-1 1,1 1-1,1 0 1,0 0-1,0 7 1,0-13-79,1 0 1,-1-1-1,1 1 0,-1 0 1,1 0-1,0 0 0,-1-1 1,1 1-1,0 0 0,-1 0 1,1-1-1,0 1 1,0-1-1,0 1 0,0-1 1,0 1-1,-1-1 0,1 1 1,0-1-1,0 0 0,0 0 1,0 1-1,0-1 0,0 0 1,0 0-1,0 0 1,0 0-1,0 0 0,0 0 1,0 0-1,0-1 0,0 1 1,0 0-1,2-1 0,1 0 85,0 0 0,0 0 0,0 0 0,-1-1 0,1 1-1,0-1 1,5-3 0,-2 0-63,-1-1 0,1 0-1,-1 0 1,-1 0 0,1-1-1,-1 0 1,0 0 0,-1 0 0,1 0-1,-2-1 1,1 0 0,-1 1-1,0-2 1,0 1 0,-1 0 0,-1 0-1,1-1 1,0-9 0,-2 18-97,0-1 1,0 1 0,0-1 0,0 1 0,0-1-1,0 1 1,0-1 0,0 1 0,0 0-1,0-1 1,-1 1 0,1-1 0,0 1 0,0-1-1,0 1 1,0 0 0,-1-1 0,1 1 0,0-1-1,-1 1 1,1 0 0,0-1 0,0 1-1,-1 0 1,1-1 0,-1 1 0,1 0 0,0 0-1,-1-1 1,1 1 0,-1 0 0,1 0-1,0 0 1,-1 0 0,1 0 0,-1-1 0,1 1-1,-1 0 1,1 0 0,-1 0 0,1 0 0,-1 0-1,1 0 1,0 0 0,-1 1 0,1-1-1,-1 0 1,1 0 0,-1 0 0,1 0 0,-1 0-1,1 1 1,-1-1 0,0 1-329,-1-1 1,1 1 0,0 0-1,-1 0 1,1 0-1,0 0 1,-1 0-1,1 0 1,0 0-1,0 0 1,0 0 0,0 1-1,0-1 1,-1 3-1,-4 22-8707,3-12 2599</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8.436"/>
    </inkml:context>
    <inkml:brush xml:id="br0">
      <inkml:brushProperty name="width" value="0.025" units="cm"/>
      <inkml:brushProperty name="height" value="0.025" units="cm"/>
    </inkml:brush>
  </inkml:definitions>
  <inkml:trace contextRef="#ctx0" brushRef="#br0">27 1 16303,'0'0'5638,"0"7"-4757,-1 19 1312,-10 44 1,5-42-2071,-3 57 0,11-85-381,-1 0 1,0 0-1,0 0 0,0 0 0,0 0 0,0-1 1,1 1-1,-1 0 0,0-1 0,0 1 0,0-1 1,0 1-1,0-1 0,0 1 0,0-1 0,1-1 0,14-29-10151,-3 11-973</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8.827"/>
    </inkml:context>
    <inkml:brush xml:id="br0">
      <inkml:brushProperty name="width" value="0.025" units="cm"/>
      <inkml:brushProperty name="height" value="0.025" units="cm"/>
    </inkml:brush>
  </inkml:definitions>
  <inkml:trace contextRef="#ctx0" brushRef="#br0">76 21 14798,'0'0'11403,"-6"-5"-11467,5 4 57,0-1 1,-1 1-1,1 0 0,-1 0 1,1 0-1,-1-1 0,1 1 1,-1 1-1,0-1 1,1 0-1,-1 0 0,0 1 1,0-1-1,1 1 1,-5-1-1,4 1 14,0 1-1,0 0 1,0 0-1,0 0 1,0 0 0,1 0-1,-1 0 1,0 0 0,0 1-1,1-1 1,-1 0-1,1 1 1,-1 0 0,1-1-1,0 1 1,0 0 0,0 0-1,0 0 1,-1 1-1,1-2 6,0 0-1,0 0 1,1 0-1,-1 0 1,0 0-1,1 1 0,-1-1 1,1 0-1,-1 0 1,1 0-1,0 0 1,-1 1-1,1-1 1,0 0-1,0 0 0,0 0 1,0 1-1,0-1 1,0 0-1,0 0 1,0 1-1,1-1 0,-1 0 1,1 2-1,0-2 7,0 0-1,0 0 0,0-1 0,0 1 1,0 0-1,0-1 0,0 1 0,0-1 1,1 1-1,-1-1 0,0 1 0,0-1 1,0 0-1,1 0 0,-1 0 0,0 0 1,0 1-1,1-2 0,1 1 1,1 0 5,0 0 1,1-1 0,-1 0 0,0 0 0,1 0 0,-1 0 0,0-1 0,0 1 0,0-1 0,0 0 0,0 0 0,-1-1 0,6-3 0,-4 59-738,-3-41 627,8 27 147,-7-30 4,-1-1 0,0 1 0,0-1-1,1 14 1,-53-19 3246,34-3-2241,-11-1-3070,28-3-2511,15-5-3219,-1 2-848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9.484"/>
    </inkml:context>
    <inkml:brush xml:id="br0">
      <inkml:brushProperty name="width" value="0.025" units="cm"/>
      <inkml:brushProperty name="height" value="0.025" units="cm"/>
    </inkml:brush>
  </inkml:definitions>
  <inkml:trace contextRef="#ctx0" brushRef="#br0">134 0 9417,'0'0'13495,"-3"9"-12817,-42 121 895,18-58-1041,-31 139 0,58-207-33,4-10-163,11-25-21,16-44-221,-25 59-79,-1-1 0,0 1 0,-2-1 0,4-32 0,-9 73-66,2-19 16,-1 0 1,1 1-1,0-1 1,0 0-1,0 0 1,1 0-1,-1 0 1,3 6-1,-2-9 29,0-1 0,-1 1 0,1-1 0,1 0-1,-1 1 1,0-1 0,0 0 0,0 0-1,1 0 1,-1 0 0,0 0 0,1 0 0,-1 0-1,1-1 1,-1 1 0,1 0 0,-1-1 0,1 1-1,0-1 1,-1 0 0,1 1 0,0-1-1,-1 0 1,1 0 0,0 0 0,-1 0 0,1 0-1,0-1 1,-1 1 0,1 0 0,2-2 0,3 1 14,-1-1 0,1-1 1,-1 1-1,0-1 0,0 0 1,0 0-1,0-1 1,0 0-1,-1 0 0,0 0 1,0 0-1,0-1 1,0 0-1,6-8 0,-5 5 16,0 0 0,-1 0 0,0 0-1,0-1 1,-1 0 0,0 0-1,-1 0 1,0-1 0,3-13 0,-5 22-18,-1 1 0,0-1 0,0 0 0,1 1 1,-1-1-1,0 0 0,0 1 0,0-1 1,0 0-1,0 1 0,0-1 0,0 0 1,0 1-1,0-1 0,0 0 0,0 1 1,0-1-1,-1 0 0,1 1 0,0-1 0,0 1 1,-1-1-1,1 0 0,0 1 0,-1-1 1,1 1-1,0-1 0,-1 1 0,1-1 1,-1 0-1,-16 10 64,-16 29-61,26-27 1,0 0-1,0 0 1,1 0 0,1 1 0,0 0 0,0 0-1,1 1 1,1-1 0,0 1 0,1 0-1,-2 24 1,5-35-6,-1-1 0,1 1 0,0-1 0,-1 1 0,1-1-1,0 1 1,0-1 0,0 1 0,0-1 0,0 0 0,0 1 0,0-1 0,1 0-1,-1 0 1,0 0 0,1 0 0,-1 0 0,1 0 0,-1 0 0,1-1-1,-1 1 1,1-1 0,-1 1 0,1-1 0,0 1 0,-1-1 0,1 0 0,0 0-1,-1 0 1,1 0 0,3 0 0,60-4 184,-62 3-185,35-6 21,-26 4-48,0 1 0,0 0 0,0 1 0,25 1 0,-26 3 78,-11-4-38,0 1 0,-1 0 0,1 0-1,0 0 1,0 0 0,0 0 0,0 0 0,0 0-1,0 0 1,0 0 0,0 0 0,0 0-1,0 0 1,0-1 0,0 1 0,0 0 0,0 0-1,0 0 1,0 0 0,0 0 0,0 0 0,0 0-1,0 0 1,0 0 0,0-1 0,0 1-1,0 0 1,0 0 0,0 0 0,0 0 0,0 0-1,0 0 1,0 0 0,0 0 0,0 0-1,1 0 1,-1 0 0,0-1 0,0 1 0,0 0-1,0 0 1,0 0 0,0 0 0,0 0 0,0 0-1,0 0 1,0 0 0,1 0 0,-8-19 240,-8-31-81,9 32-64,0 0 0,1-1 1,0 0-1,-2-34 0,31 53-458,29 8-52,-28-3-546,1-1 0,29 0 0,-47-4-237,0-1 1,0 0 0,0 0-1,0 0 1,0-1-1,11-4 1,6-7-9117</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9.154"/>
    </inkml:context>
    <inkml:brush xml:id="br0">
      <inkml:brushProperty name="width" value="0.025" units="cm"/>
      <inkml:brushProperty name="height" value="0.025" units="cm"/>
    </inkml:brush>
  </inkml:definitions>
  <inkml:trace contextRef="#ctx0" brushRef="#br0">13 0 11691,'0'0'18353,"-12"4"-19057,13-4-1218,8 0-576,-3 0-2179,3 0-4900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9.486"/>
    </inkml:context>
    <inkml:brush xml:id="br0">
      <inkml:brushProperty name="width" value="0.025" units="cm"/>
      <inkml:brushProperty name="height" value="0.025" units="cm"/>
    </inkml:brush>
  </inkml:definitions>
  <inkml:trace contextRef="#ctx0" brushRef="#br0">0 155 10890,'0'0'16790,"3"-4"-16358,14-18-372,68-106 83,-92 142-244,0 1 0,1 0 0,1 0 0,1 0 1,0 1-1,0-1 0,2 1 0,-1 19 0,6-20-3260,8-12-3479,2-3-1750</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49.842"/>
    </inkml:context>
    <inkml:brush xml:id="br0">
      <inkml:brushProperty name="width" value="0.025" units="cm"/>
      <inkml:brushProperty name="height" value="0.025" units="cm"/>
    </inkml:brush>
  </inkml:definitions>
  <inkml:trace contextRef="#ctx0" brushRef="#br0">68 8 13453,'0'0'10442,"-7"6"-10293,1-1-76,1-1 1,0 1-1,1 0 0,-1 1 1,1-1-1,0 1 0,0 0 1,0 0-1,1 0 0,0 0 1,1 0-1,-1 1 0,1-1 1,0 1-1,1 0 0,-1 0 1,1 0-1,0 10 0,1-16-41,1 0-1,-1 0 1,0 0-1,1 1 1,-1-1-1,0 0 1,1 0-1,-1 0 0,1 0 1,0 0-1,-1 0 1,1 0-1,0 0 1,-1-1-1,1 1 1,0 0-1,0 0 1,0-1-1,0 1 0,0 0 1,0-1-1,0 1 1,0-1-1,0 1 1,0-1-1,0 0 1,0 1-1,0-1 1,1 0-1,-1 0 0,0 1 1,0-1-1,0 0 1,0 0-1,0-1 1,1 1-1,-1 0 1,0 0-1,0 0 0,0-1 1,0 1-1,0-1 1,1 0-1,4 0 106,-1 0-1,0-1 0,0 1 0,0-1 1,0-1-1,0 1 0,0-1 1,6-4-1,-6 1-40,1 0 0,-1 0 0,-1 0 0,0 0 1,1-1-1,3-10 0,-6 14-71,-1 0 0,1 0 0,-1 0-1,0-1 1,0 1 0,0 0 0,-1 0 0,1-1 0,-1 1 0,0-1 0,1 1 0,-2 0-1,1-1 1,0 1 0,-1 0 0,1-1 0,-3-4 0,3 7-92,-1 0 0,1 0 1,-1-1-1,0 1 0,0 0 0,1 1 0,-1-1 1,0 0-1,0 0 0,0 0 0,0 0 1,0 1-1,0-1 0,0 0 0,0 1 0,0-1 1,0 1-1,-1-1 0,1 1 0,0 0 1,0-1-1,0 1 0,-1 0 0,1 0 0,0 0 1,0 0-1,0 0 0,-1 0 0,1 0 1,0 0-1,0 1 0,-1-1 0,1 0 0,0 1 1,0-1-1,0 1 0,0-1 0,0 1 1,0 0-1,0-1 0,0 1 0,-1 1 0,-2 0-961,1 1 0,0 0 0,0-1 0,0 1 0,0 0 0,0 1 0,0-1-1,1 1 1,0-1 0,0 1 0,-2 4 0,-1 4-5277</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50.278"/>
    </inkml:context>
    <inkml:brush xml:id="br0">
      <inkml:brushProperty name="width" value="0.025" units="cm"/>
      <inkml:brushProperty name="height" value="0.025" units="cm"/>
    </inkml:brush>
  </inkml:definitions>
  <inkml:trace contextRef="#ctx0" brushRef="#br0">109 16 10922,'0'0'17211,"-10"-2"-17216,8 1 8,-1 0-1,0 0 1,1 0-1,-1 0 1,0 1 0,0-1-1,1 1 1,-1 0-1,0 0 1,0 0 0,1 0-1,-1 0 1,0 1-1,0-1 1,1 1 0,-1 0-1,0-1 1,1 1-1,-1 1 1,1-1 0,-1 0-1,1 1 1,-1-1-1,1 1 1,0 0 0,0-1-1,0 1 1,0 0-1,0 0 1,0 1 0,1-1-1,-1 0 1,1 0-1,-1 1 1,1-1 0,0 1-1,0 0 1,-1 4-1,0-5 15,1 1-1,0 0 0,0-1 1,0 1-1,0 0 0,0 0 1,1 0-1,-1 0 0,1 0 0,0 0 1,0 0-1,0 0 0,0 0 1,0 0-1,1 0 0,-1 0 1,2 4-1,-1-5 4,0-1 0,1 1-1,-1 0 1,1-1 0,-1 1 0,1-1 0,-1 1 0,1-1 0,0 0 0,0 0-1,-1 0 1,1 0 0,0 0 0,0 0 0,0-1 0,0 1 0,0 0-1,0-1 1,1 0 0,-1 1 0,0-1 0,0 0 0,0 0 0,4-1-1,-2 1-2,1 0 0,0 0 0,0 0-1,0-1 1,-1 0 0,1 0 0,0 0 0,-1-1-1,1 0 1,-1 1 0,0-2 0,0 1-1,1 0 1,-1-1 0,-1 0 0,1 0-1,0 0 1,-1 0 0,1-1 0,-1 1-1,0-1 1,0 0 0,-1 0 0,1 0-1,-1 0 1,0 0 0,0-1 0,0 1-1,0-1 1,-1 1 0,0-1 0,0 1-1,0-1 1,0 0 0,-1-9 0,0 13-122,0 0 1,0 0 0,-1 0-1,1 0 1,0 0 0,0 0-1,-1 0 1,1 0 0,-1 0 0,1 1-1,-1-1 1,1 0 0,-1 0-1,0 0 1,1 0 0,-1 1-1,0-1 1,0 0 0,1 1-1,-1-1 1,0 1 0,0-1-1,0 1 1,0-1 0,0 1-1,0-1 1,0 1 0,0 0-1,0 0 1,0-1 0,0 1 0,-2 0-1,-35 0-8981,18 3 1249</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52.309"/>
    </inkml:context>
    <inkml:brush xml:id="br0">
      <inkml:brushProperty name="width" value="0.025" units="cm"/>
      <inkml:brushProperty name="height" value="0.025" units="cm"/>
    </inkml:brush>
  </inkml:definitions>
  <inkml:trace contextRef="#ctx0" brushRef="#br0">10 1 9417,'0'0'5077,"-3"8"-3919,3-7-1137,-1 1 63,0 0 0,0 1-1,0-1 1,0 0 0,1 0 0,-1 1-1,1-1 1,-1 1 0,1-1 0,0 0-1,0 1 1,0-1 0,1 0 0,-1 1 0,0-1-1,1 1 1,0-1 0,-1 0 0,1 0-1,0 1 1,0-1 0,0 0 0,0 0-1,1 0 1,-1 0 0,1 0 0,-1-1-1,1 1 1,0 0 0,-1 0 0,5 2-1,11 7 362,0 0 0,1-2 0,0 0-1,1 0 1,0-2 0,0-1 0,1 0-1,0-1 1,39 4 0,-6-5-280,0-1 0,86-9 1,-83-1 116,65-17 0,-86 15-133,1 1 0,0 2 0,1 1 0,-1 2-1,63 3 1,-93 1-123,0 1-1,1-1 1,-1 1-1,-1 0 1,1 0-1,0 1 1,0-1-1,-1 1 0,0 1 1,1-1-1,-1 1 1,0 0-1,-1 0 1,9 9-1,-6-5 8,0 1 0,-1 0 0,0 1 0,-1-1 0,0 1 0,0 0 0,5 17 0,-10-27-52,0 1-1,0-1 1,0 0 0,0 1-1,0-1 1,0 0 0,0 1-1,0-1 1,0 0-1,0 1 1,0-1 0,0 0-1,0 1 1,0-1 0,0 0-1,1 0 1,-1 1 0,0-1-1,0 0 1,0 1 0,0-1-1,1 0 1,-1 0-1,0 0 1,0 1 0,1-1-1,-1 0 1,0 0 0,1 0-1,-1 1 1,0-1 0,0 0-1,1 0 1,-1 0 0,0 0-1,1 0 1,-1 0-1,0 0 1,1 0 0,-1 0-1,0 0 1,1 0 0,-1 0-1,0 0 1,1 0 0,-1 0-1,0 0 1,1 0 0,-1 0-1,0 0 1,0-1-1,1 1 1,-1 0 0,0 0-1,1 0 1,-1-1 0,13-17-5474,-8 10 1909,7-5-4109</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6:52.687"/>
    </inkml:context>
    <inkml:brush xml:id="br0">
      <inkml:brushProperty name="width" value="0.025" units="cm"/>
      <inkml:brushProperty name="height" value="0.025" units="cm"/>
    </inkml:brush>
  </inkml:definitions>
  <inkml:trace contextRef="#ctx0" brushRef="#br0">1 122 10250,'0'0'13831,"8"-4"-13430,14-5-357,0 0 0,0 2 1,0 0-1,1 2 0,-1 1 0,31-3 0,-35 7 66,-1 0 0,0 2 0,0 0 0,0 0 0,0 2-1,-1 0 1,1 1 0,-1 0 0,0 2 0,0 0-1,-1 0 1,0 2 0,15 10 0,-16-10 77,-1-1 0,1 0-1,1-1 1,-1-1 0,1 0 0,0-1 0,1-1 0,-1 0 0,1-1-1,0-1 1,0 0 0,0-2 0,-1 1 0,1-2 0,0 0-1,0-1 1,0 0 0,18-6 0,0-2-48,-1-2 1,62-30-1,-78 33-440,-1-1 0,0-1-1,0 0 1,-1-1 0,0 0 0,-1-2 0,13-14 0,-22 19-3046,-1-4-2713</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00.389"/>
    </inkml:context>
    <inkml:brush xml:id="br0">
      <inkml:brushProperty name="width" value="0.025" units="cm"/>
      <inkml:brushProperty name="height" value="0.025" units="cm"/>
    </inkml:brush>
  </inkml:definitions>
  <inkml:trace contextRef="#ctx0" brushRef="#br0">16 0 10698,'0'0'8696,"-1"9"-7724,-5 19-331,2 0-1,1 0 1,2 1-1,0-1 1,5 44 0,-3-70-650,-1-1 1,1 1 0,0 0 0,-1 0 0,1-1 0,0 1 0,0 0 0,0-1 0,0 1 0,0-1 0,0 1-1,3 1 1,2-4-1750,-3-13-1994,-3-2-1283,0-1-1445</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00.720"/>
    </inkml:context>
    <inkml:brush xml:id="br0">
      <inkml:brushProperty name="width" value="0.025" units="cm"/>
      <inkml:brushProperty name="height" value="0.025" units="cm"/>
    </inkml:brush>
  </inkml:definitions>
  <inkml:trace contextRef="#ctx0" brushRef="#br0">1 23 10890,'0'0'14574,"69"-20"-14093,-40 18-385,-3 2-32,1 0-353,-2 0-1440,-3 0-1410,-6 0-3331</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36.479"/>
    </inkml:context>
    <inkml:brush xml:id="br0">
      <inkml:brushProperty name="width" value="0.025" units="cm"/>
      <inkml:brushProperty name="height" value="0.025" units="cm"/>
    </inkml:brush>
  </inkml:definitions>
  <inkml:trace contextRef="#ctx0" brushRef="#br0">254 23 4068,'0'0'17355,"-9"-4"-16250,6 2-1031,-1 0 0,0-1 0,0 2 0,0-1 0,-1 0 0,1 1 0,0 0 0,0 0 0,-1 0 0,1 0 0,-1 1 0,1 0 0,-1 0 0,1 0 0,0 0 0,-1 1 0,1-1 0,-1 1-1,1 0 1,0 1 0,0-1 0,-1 1 0,1 0 0,0 0 0,1 0 0,-1 0 0,-5 4 0,6-3-39,-26 27 294,28-29-308,0 0-1,0 1 1,0-1 0,0 1 0,0 0-1,0-1 1,0 1 0,0 0 0,1-1-1,-1 1 1,0 0 0,1 0 0,0-1 0,-1 1-1,1 0 1,0 0 0,0 0 0,0 3-1,3-4 0,-1 0-1,1-1 1,-1 1 0,1 0-1,-1-1 1,1 1-1,-1-1 1,1 0-1,0 0 1,-1 0 0,1 0-1,-1 0 1,1-1-1,4 0 1,3-3 4,-1 1 1,1-2-1,-1 1 1,0-1-1,0-1 0,0 1 1,-1-1-1,0-1 1,0 0-1,-1 0 0,0 0 1,0-1-1,9-13 1,-34 58-217,12-28 217,1 0 0,0 0 1,1 1-1,0 0 1,0 0-1,1 0 1,0 0-1,1 0 1,0 0-1,1 1 0,0-1 1,1 19-1,1-27-26,0 0 0,-1 0 0,1 0 0,0 0 0,0 0 0,1-1 0,-1 1 0,0 0-1,1 0 1,-1-1 0,1 1 0,-1-1 0,1 1 0,-1-1 0,1 0 0,0 0 0,0 0 0,0 0-1,0 0 1,0 0 0,0 0 0,0-1 0,0 1 0,0 0 0,0-1 0,4 0 0,-4 0-12,-1 1 0,1-1 0,0 0 0,0 0 0,-1 1 0,1-1 0,0 1 0,-1-1 0,1 1 0,0 0 0,-1-1 0,1 1 0,-1 0 0,1 0-1,-1 0 1,0 0 0,1 1 0,-1-1 0,0 0 0,0 0 0,0 1 0,0-1 0,0 1 0,0-1 0,0 1 0,0-1 0,-1 1 0,1 0 0,-1-1 0,1 1 0,-1 0 0,1 2 0,-1-1 81,0 0 0,-1 0-1,1 0 1,0 0 0,-1 0-1,0 0 1,0 0 0,0 0-1,0-1 1,0 1 0,-1 0-1,1-1 1,-1 1 0,0-1-1,1 1 1,-1-1 0,0 0-1,-4 4 1,1-2 159,-1-1-1,1 1 1,0-1-1,-1-1 1,0 1 0,0-1-1,0 1 1,-10 1-1,-5 0 324,-1-1 0,0-1 0,0-1 0,-28-2 0,17-7-305,31 8-276,1-1 1,0 1-1,0-1 1,0 1-1,0-1 0,0 0 1,0 1-1,0-1 1,0 0-1,0 0 1,0 0-1,0 0 1,0 0-1,1 1 1,-1-2-1,0 1 0,1 0 1,-1 0-1,0 0 1,1 0-1,-1 0 1,1 0-1,0-1 1,0 1-1,-1-2 1,2 2-218,1 0 0,-1 0 0,1 0 0,0 1 0,-1-1 0,1 0 0,-1 1 0,1-1 0,0 1 0,0-1 0,-1 1 0,1 0 0,0 0 0,0-1 0,3 2 0,1-2-573,59-11-6375,-27 4 507</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36.842"/>
    </inkml:context>
    <inkml:brush xml:id="br0">
      <inkml:brushProperty name="width" value="0.025" units="cm"/>
      <inkml:brushProperty name="height" value="0.025" units="cm"/>
    </inkml:brush>
  </inkml:definitions>
  <inkml:trace contextRef="#ctx0" brushRef="#br0">103 27 17424,'0'0'3321,"-8"-2"-2291,-29-4-683,35 6-339,0 0-1,0 0 1,0 0 0,0 1-1,0-1 1,1 1 0,-1 0-1,0-1 1,0 1-1,0 0 1,1 0 0,-1 0-1,0 0 1,1 0-1,-1 0 1,1 1 0,0-1-1,-1 1 1,1-1 0,0 1-1,0-1 1,-1 1-1,1 0 1,1-1 0,-1 1-1,0 0 1,0 2-1,-2 2 6,0 1-1,1 0 1,0 0-1,1-1 1,-2 12 0,3-15 13,-1-1 1,1 1-1,0 0 1,0-1-1,0 1 1,0 0-1,0 0 1,1-1-1,0 1 1,-1 0-1,1-1 1,0 1-1,0-1 1,0 1-1,0-1 1,1 1-1,-1-1 1,1 0-1,-1 0 1,1 0-1,0 0 1,3 3-1,-1-2 45,1-1-1,-1 0 1,1 0 0,-1-1-1,1 1 1,0-1 0,0 0-1,0 0 1,0-1 0,0 1-1,9-2 1,-10 2 51,1-1 0,-1 0 0,0-1 1,0 1-1,0-1 0,0 1 0,1-1 0,-1 0 0,0-1 1,0 1-1,-1-1 0,1 0 0,0 0 0,-1 0 0,1 0 1,-1 0-1,1-1 0,-1 0 0,0 0 0,0 0 0,0 0 1,-1 0-1,1 0 0,-1-1 0,0 1 0,1-1 0,-2 0 0,1 1 1,0-1-1,-1 0 0,0 0 0,0 0 0,0 0 0,0-1 1,-1 1-1,1 0 0,-1 0 0,0 0 0,0 0 0,-1-1 1,1 1-1,-2-5 0,1 6-79,0 0 1,0 1 0,0-1-1,0 0 1,0 1 0,0-1-1,-1 1 1,1-1-1,-1 1 1,0 0 0,0 0-1,0 0 1,0 0-1,0 0 1,0 0 0,0 0-1,-1 1 1,1-1 0,-1 1-1,1 0 1,-5-2-1,-28-6-2354,2 11-8343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9.958"/>
    </inkml:context>
    <inkml:brush xml:id="br0">
      <inkml:brushProperty name="width" value="0.025" units="cm"/>
      <inkml:brushProperty name="height" value="0.025" units="cm"/>
    </inkml:brush>
  </inkml:definitions>
  <inkml:trace contextRef="#ctx0" brushRef="#br0">56 4 11755,'0'0'12748,"-4"11"-12662,-6 14-20,2-9 114,2-1 0,0 1 0,1 0 0,0 0 0,1 0-1,1 1 1,-1 28 0,5-44-159,-1-1 1,1 1-1,0-1 0,0 1 1,0-1-1,0 0 0,0 1 1,0-1-1,-1 0 1,1 0-1,0 0 0,0 0 1,0 0-1,0 0 0,0 0 1,0 0-1,0 0 0,0 0 1,0 0-1,0-1 0,0 1 1,0 0-1,-1-1 0,3 0 1,11-6 132,0-1 0,-1-1 1,0 0-1,0-1 0,-1 0 0,12-14 0,10-7-128,-13 13-19,-9 8 2,-1 0 0,2 0-1,-1 1 1,1 0 0,1 1 0,14-6 0,-27 14-6,-1-1-1,1 1 1,-1 0-1,1 0 1,-1 0-1,1-1 1,-1 1-1,1 0 1,-1 0-1,1 0 1,-1 0-1,1 0 1,-1 0 0,1 0-1,-1 0 1,1 0-1,-1 0 1,1 1-1,-1-1 1,0 0-1,1 0 1,-1 0-1,1 1 1,-1-1-1,1 0 1,-1 0-1,0 1 1,1-1-1,-1 0 1,1 1-1,-1-1 1,0 0-1,1 1 1,-1-1-1,0 1 1,0-1-1,1 1 1,0 24 280,-15 25 305,2-19-417,6-16-193,0 0 1,1 1-1,0-1 1,1 1 0,-3 27-1,23-64-9918,-7-4-2525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06.230"/>
    </inkml:context>
    <inkml:brush xml:id="br0">
      <inkml:brushProperty name="width" value="0.025" units="cm"/>
      <inkml:brushProperty name="height" value="0.025" units="cm"/>
    </inkml:brush>
  </inkml:definitions>
  <inkml:trace contextRef="#ctx0" brushRef="#br0">1 1 3171,'4'61'10531,"-2"-54"-10069,0 1 0,0-1-1,0 0 1,1 0 0,3 8 0,-2-9-411,0-1 0,0 1 1,0 0-1,1-1 0,-1 0 1,1 0-1,1 0 0,-1-1 1,1 0-1,-1 0 1,1 0-1,0-1 0,1 0 1,9 4-1,9 2 195,1-1 1,0-1-1,0-1 1,1-1-1,-1-2 1,1-1-1,0 0 1,41-5-1,19-6 62,109-27-1,-55 9 1526,-118 22-1593,0 2 0,0 1 0,0 1 0,1 0-1,28 5 1,-46-4-131,0 1 0,0 0 0,0 1-1,0 0 1,0 0 0,0 0 0,-1 0-1,1 1 1,-1 0 0,1 0 0,-1 1 0,0-1-1,0 1 1,0 0 0,-1 0 0,0 1-1,1 0 1,-2-1 0,1 1 0,0 1-1,-1-1 1,0 0 0,0 1 0,3 9-1,3-1-168,-5-30-9243,-4 5 2400</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06.607"/>
    </inkml:context>
    <inkml:brush xml:id="br0">
      <inkml:brushProperty name="width" value="0.025" units="cm"/>
      <inkml:brushProperty name="height" value="0.025" units="cm"/>
    </inkml:brush>
  </inkml:definitions>
  <inkml:trace contextRef="#ctx0" brushRef="#br0">1 141 7847,'0'0'8798,"7"0"-6956,18-2-912,0-2 0,0-1 0,-1-1 0,42-15 0,26-7-317,-63 20-461,1 1-1,0 2 0,0 1 0,0 1 1,61 2-1,-85 3-75,1-1 1,-1 2-1,0-1 0,0 1 1,0-1-1,0 2 1,0-1-1,0 1 0,-1 0 1,0 0-1,9 8 0,-9-7 115,1 1 0,0-2 0,1 1-1,-1-1 1,1 0 0,0 0 0,0 0-1,0-1 1,11 3 0,-3-3-16,0-1 0,0-1 1,-1 0-1,1-1 0,0-1 0,0 0 1,0-1-1,-1-1 0,20-5 0,-24 5-113,-1 0 0,1-1 0,-1 0 0,0-1 0,0 0-1,-1 0 1,1-1 0,-1 0 0,-1 0 0,1-1 0,-1 0-1,0 0 1,0-1 0,9-14 0,-15 21-67,-1 1 1,1-1-1,-1 0 0,1 1 1,-1-1-1,1 0 1,-1 0-1,0 0 1,1 1-1,-1-1 0,0 0 1,0 0-1,1 0 1,-1 0-1,0 0 0,0 1 1,0-1-1,0 0 1,0 0-1,0 0 0,0 0 1,-1-1-1,-13-3-4905,5 3-105,3-1-2977</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08.696"/>
    </inkml:context>
    <inkml:brush xml:id="br0">
      <inkml:brushProperty name="width" value="0.025" units="cm"/>
      <inkml:brushProperty name="height" value="0.025" units="cm"/>
    </inkml:brush>
  </inkml:definitions>
  <inkml:trace contextRef="#ctx0" brushRef="#br0">165 32 4965,'0'0'22138,"-6"-7"-21444,5 6-673,0-1-1,0 1-1,0-1 1,0 1-1,0-1 0,0 1 1,0 0-1,0-1 0,0 1 1,0 0-1,-1 0 1,1 0-1,0 0 0,-1 0 1,1 0-1,-1 0 1,0 1-1,1-1 0,-1 0 1,1 1-1,-1 0 0,0-1 1,1 1-1,-1 0 1,0 0-1,1 0 0,-1 0 1,0 0-1,0 0 0,1 0 1,-1 0-1,0 1 1,1-1-1,-1 1 0,0-1 1,1 1-1,-1 0 0,1 0 1,-1-1-1,1 1 1,0 0-1,-1 0 0,1 1 1,0-1-1,-1 0 0,0 2 1,-8 6 116,0 1 1,0 0-1,1 0 1,1 1-1,0 0 1,-9 16-1,14-22-97,1-1-1,-1 1 1,1 0 0,0 0-1,1-1 1,-1 1 0,1 0-1,0 0 1,0 1 0,1-1-1,-1 0 1,1 0 0,0 0-1,1 0 1,-1 0 0,1 1-1,0-1 1,0 0 0,1 0-1,2 6 1,-2-8-28,0 0 0,1-1 1,-1 1-1,1 0 0,0-1 0,0 0 0,0 1 1,0-1-1,0-1 0,1 1 0,-1 0 1,0-1-1,1 1 0,-1-1 0,1 0 1,0 0-1,-1-1 0,1 1 0,0-1 0,0 0 1,-1 0-1,1 0 0,6-1 0,-6 1 7,1 0-1,-1-1 0,1 1 0,0-1 1,-1 0-1,0 0 0,1-1 1,-1 1-1,0-1 0,0 0 0,0 0 1,0-1-1,0 1 0,0-1 1,0 0-1,-1 0 0,0 0 0,6-6 1,-8 7-5,1 1 1,-1-1 0,0 0 0,0 1-1,-1-1 1,1 0 0,0 1-1,-1-1 1,1 0 0,-1 0 0,1 0-1,-1 0 1,0 0 0,0 0-1,0 1 1,0-1 0,0 0-1,0 0 1,0 0 0,-1 0 0,1 0-1,-1 0 1,1 1 0,-1-1-1,0 0 1,1 0 0,-1 1 0,0-1-1,0 0 1,-1 1 0,1-1-1,0 1 1,0 0 0,-1-1-1,1 1 1,-1 0 0,-2-2 0,1 1-100,-1 0 0,0 1 0,1 0 0,-1-1 0,0 1 0,0 1 0,0-1 1,0 0-1,0 1 0,0 0 0,0 0 0,0 0 0,0 1 0,0-1 0,0 1 1,1 0-1,-7 2 0,8-3-120,1 1 1,-1 0-1,1 0 1,-1 0-1,1 0 1,-1 1-1,1-1 1,-1 0-1,1 0 1,0 1-1,0-1 1,0 1-1,0-1 1,0 1-1,0 0 1,0-1-1,0 1 1,1 0-1,-1 0 1,0 2-1,-2 22-9588,3-15-3712</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45.875"/>
    </inkml:context>
    <inkml:brush xml:id="br0">
      <inkml:brushProperty name="width" value="0.025" units="cm"/>
      <inkml:brushProperty name="height" value="0.025" units="cm"/>
    </inkml:brush>
  </inkml:definitions>
  <inkml:trace contextRef="#ctx0" brushRef="#br0">193 59 3395,'0'0'18909,"0"-9"-17516,2-24-117,-2 32-1216,0 0 0,0 0 0,0 0-1,-1 1 1,1-1 0,0 0 0,-1 0 0,1 1 0,0-1-1,-1 0 1,1 1 0,-1-1 0,1 0 0,-1 1 0,1-1 0,-1 1-1,0-1 1,1 1 0,-1-1 0,0 1 0,1-1 0,-1 1-1,0 0 1,1-1 0,-1 1 0,0 0 0,0 0 0,0-1 0,1 1-1,-1 0 1,0 0 0,0 0 0,-1 0 0,-28 1 273,28 0-219,-5 0-113,1 1-1,0 0 0,0 1 0,0-1 0,1 1 1,-1 1-1,1-1 0,0 1 0,-1 0 0,1 0 1,1 0-1,-1 1 0,1-1 0,0 1 1,0 0-1,0 1 0,1-1 0,-1 0 0,1 1 1,1 0-1,-1 0 0,1 0 0,0 0 0,-2 11 1,4-16-7,0-1 0,0 1 0,0-1 0,0 1 0,0 0 0,0-1 0,1 1 0,-1-1 0,0 1 0,0-1 0,0 1 0,1-1 0,-1 1 0,0-1 0,0 1 0,1-1 0,-1 1 0,0-1 0,1 0 0,-1 1 0,1-1 0,-1 1 0,1-1 0,-1 0 0,1 1 0,-1-1 0,1 0 0,-1 0 0,1 1 0,-1-1 0,1 0 0,-1 0 0,2 0 0,25-3-209,21-18-124,15-38 120,-59 113-294,-4-48 513,-1 2 2,1-1 0,1 1 0,-1-1 0,1 0 0,3 12 0,-3-17 7,0 0-1,0 0 1,0 0 0,0 0 0,1 0 0,-1 0-1,0 0 1,1 0 0,-1 0 0,1-1-1,0 1 1,-1-1 0,1 1 0,0-1 0,0 0-1,0 0 1,0 0 0,0 0 0,0 0-1,1 0 1,-1 0 0,3 0 0,-4-1 22,0 0 1,-1 1-1,1-1 1,0 0-1,0 1 1,-1-1-1,1 1 1,0-1 0,-1 1-1,1-1 1,-1 1-1,1 0 1,-1-1-1,1 1 1,-1-1-1,1 1 1,-1 0-1,1 0 1,-1-1-1,0 1 1,1 0-1,-1 0 1,0-1-1,0 1 1,0 0 0,0 0-1,1 0 1,-1-1-1,0 1 1,0 0-1,-1 0 1,1 0-1,0-1 1,0 1-1,0 0 1,-1 1-1,1 0 27,-1-1 0,1 1 0,-1-1 0,1 1 0,-1-1 0,0 1 0,1-1 0,-1 0 0,0 1 0,0-1 0,0 0 0,0 0 0,0 1 0,0-1 0,-1 0 0,1 0 0,-2 1 0,-23 9 452,0-2 0,-1-1 0,0-1 1,0-1-1,-1-1 0,-37 1 0,88-3-14795,-6-7 4003</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48.812"/>
    </inkml:context>
    <inkml:brush xml:id="br0">
      <inkml:brushProperty name="width" value="0.025" units="cm"/>
      <inkml:brushProperty name="height" value="0.025" units="cm"/>
    </inkml:brush>
  </inkml:definitions>
  <inkml:trace contextRef="#ctx0" brushRef="#br0">1 0 7783,'0'0'9796,"11"5"-8429,10 2-798,1 0 0,0-1 0,0-1-1,33 2 1,106 2 370,-18-2-1119,-131-5-1519,-23-1-4502,-13-1 841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49.153"/>
    </inkml:context>
    <inkml:brush xml:id="br0">
      <inkml:brushProperty name="width" value="0.025" units="cm"/>
      <inkml:brushProperty name="height" value="0.025" units="cm"/>
    </inkml:brush>
  </inkml:definitions>
  <inkml:trace contextRef="#ctx0" brushRef="#br0">1 51 8104,'0'0'12748,"71"19"-11115,-23-19-576,11-4-544,4-5-385,5 0-64,0 1-64,-6 1-737,-5 1-1024,-10-2-866,-8-1-1665,-11 0-1441</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49.543"/>
    </inkml:context>
    <inkml:brush xml:id="br0">
      <inkml:brushProperty name="width" value="0.025" units="cm"/>
      <inkml:brushProperty name="height" value="0.025" units="cm"/>
    </inkml:brush>
  </inkml:definitions>
  <inkml:trace contextRef="#ctx0" brushRef="#br0">219 20 5285,'0'0'14846,"11"-5"-13842,-5 2-875,0 1 1,0 0-1,0 0 1,1 0-1,-1 1 1,0 0-1,1 0 1,-1 1-1,1-1 1,-1 1-1,1 1 1,-1-1-1,1 1 1,-1 1 0,0-1-1,1 1 1,-1 0-1,10 5 1,-12-5-61,10 3 89,-1 0 0,0 2 0,0 0-1,22 16 1,-32-21-148,0 0 0,0 1 0,-1 0 0,1-1 0,-1 1 0,0 0-1,1 0 1,-2 1 0,1-1 0,0 0 0,0 1 0,-1-1-1,0 1 1,0-1 0,0 1 0,0 0 0,0 0 0,-1-1 0,0 1-1,0 0 1,0 0 0,0-1 0,0 1 0,-2 5 0,-1 4 27,-2-1 1,1 1 0,-1-1-1,-1 0 1,0 0 0,-1-1-1,0 1 1,-17 18 0,-80 79 13,80-87-78,-121 111-1564,46-52-6764,55-48-5578</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1.697"/>
    </inkml:context>
    <inkml:brush xml:id="br0">
      <inkml:brushProperty name="width" value="0.025" units="cm"/>
      <inkml:brushProperty name="height" value="0.025" units="cm"/>
    </inkml:brush>
  </inkml:definitions>
  <inkml:trace contextRef="#ctx0" brushRef="#br0">9 1 5285,'0'0'14478,"-5"67"-13774,3-29-255,0 6-225,2 2-192,0 1 32,0-3-64,4-5 32,5-4-352,-2-6-545,-4-8 64,-1-8-864,-2-9-2211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2.039"/>
    </inkml:context>
    <inkml:brush xml:id="br0">
      <inkml:brushProperty name="width" value="0.025" units="cm"/>
      <inkml:brushProperty name="height" value="0.025" units="cm"/>
    </inkml:brush>
  </inkml:definitions>
  <inkml:trace contextRef="#ctx0" brushRef="#br0">1 43 13293,'0'0'6374,"21"52"-4837,8-45-128,5-5-736,8 0-193,1-2-63,2 0-289,3-6-96,-7-4 0,-2-1-224,-8-4-577,-4 0-576,-15 2-1153,-3-4-1634,-9-1-1410</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2.372"/>
    </inkml:context>
    <inkml:brush xml:id="br0">
      <inkml:brushProperty name="width" value="0.025" units="cm"/>
      <inkml:brushProperty name="height" value="0.025" units="cm"/>
    </inkml:brush>
  </inkml:definitions>
  <inkml:trace contextRef="#ctx0" brushRef="#br0">1 1 15118,'0'0'6086,"68"2"-4709,-24 3-352,6 0-640,6-1-289,3 3-64,-6-3-64,-3 0-1121,-9 1-1186,-10-3-2209,-6-2-2242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4.443"/>
    </inkml:context>
    <inkml:brush xml:id="br0">
      <inkml:brushProperty name="width" value="0.025" units="cm"/>
      <inkml:brushProperty name="height" value="0.025" units="cm"/>
    </inkml:brush>
  </inkml:definitions>
  <inkml:trace contextRef="#ctx0" brushRef="#br0">1 31 2659,'0'0'96,"48"-13"-1538,-43 12 1442,3 1 289,-1-1 768,-4-1 512,3-1 97,-1 1-1058,-5-2-608,2 0-2851</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2.743"/>
    </inkml:context>
    <inkml:brush xml:id="br0">
      <inkml:brushProperty name="width" value="0.025" units="cm"/>
      <inkml:brushProperty name="height" value="0.025" units="cm"/>
    </inkml:brush>
  </inkml:definitions>
  <inkml:trace contextRef="#ctx0" brushRef="#br0">5 0 9673,'-1'8'5648,"0"13"-3723,0-9-832,0 0 0,1 1 0,0-1 0,1 0 0,3 17-1,-3-26-1027,-1 0 0,1 0 0,0-1 0,0 1 0,1 0-1,-1 0 1,0-1 0,1 1 0,0-1 0,-1 1-1,1-1 1,0 0 0,0 0 0,1 0 0,-1 0-1,0 0 1,1 0 0,-1 0 0,1-1 0,-1 0-1,1 1 1,0-1 0,0 0 0,0 0 0,-1 0 0,1-1-1,0 1 1,6 0 0,-3-1-46,0 1-1,-1-1 1,1-1-1,0 1 1,-1-1 0,1 0-1,0 0 1,-1 0 0,1-1-1,-1 0 1,0 0 0,1-1-1,5-3 1,0-2-55,0 0 0,0-1 1,17-20-1,23-18-13,-51 47 55,0-1-1,0 1 0,0 0 1,0 0-1,1 0 0,-1 0 0,0 0 1,0 0-1,0 0 0,0 0 1,1-1-1,-1 1 0,0 0 1,0 0-1,0 0 0,0 0 0,1 0 1,-1 0-1,0 0 0,0 0 1,0 0-1,1 0 0,-1 0 1,0 0-1,0 0 0,0 1 0,0-1 1,1 0-1,-1 0 0,0 0 1,0 0-1,0 0 0,0 0 1,1 0-1,-1 0 0,0 1 0,0-1 1,0 0-1,0 0 0,0 0 1,0 0-1,1 0 0,-1 1 1,0-1-1,0 0 0,0 0 0,0 1 1,3 14 277,-2 24 428,-1-32-454,-1 8-102,0-6 194,1 1-1,0-1 0,0 0 0,3 11 1,-3-19-468,0 0 0,0 0 1,0 0-1,0 0 1,0 0-1,1 0 1,-1 0-1,1 0 1,-1 0-1,0 0 1,1 0-1,0 0 1,-1-1-1,1 1 1,-1 0-1,1 0 1,0-1-1,0 1 1,-1 0-1,1-1 1,0 1-1,0-1 0,0 1 1,0-1-1,0 1 1,-1-1-1,1 1 1,0-1-1,0 0 1,0 0-1,0 0 1,0 1-1,0-1 1,0 0-1,0 0 1,0 0-1,0 0 1,0-1-1,0 1 1,0 0-1,0 0 1,0-1-1,0 1 0,0 0 1,1-2-1,11-6-5838</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3.291"/>
    </inkml:context>
    <inkml:brush xml:id="br0">
      <inkml:brushProperty name="width" value="0.025" units="cm"/>
      <inkml:brushProperty name="height" value="0.025" units="cm"/>
    </inkml:brush>
  </inkml:definitions>
  <inkml:trace contextRef="#ctx0" brushRef="#br0">261 3 5093,'0'0'14397,"-11"-1"-13622,8 1-741,1 0-12,-1-1 1,1 1-1,0 0 0,-1 0 0,1 0 0,0 0 1,0 0-1,-1 0 0,1 0 0,0 1 0,-1-1 1,1 1-1,0 0 0,0 0 0,0 0 0,0 0 1,0 0-1,0 0 0,0 0 0,0 1 0,0-1 0,0 1 1,1-1-1,-1 1 0,1 0 0,-1-1 0,1 1 1,0 0-1,-1 0 0,1 0 0,0 0 0,0 0 1,1 1-1,-2 2 0,-9 31 615,2 1 1,1 0-1,-4 73 1,10 114 1205,3-195-1783,8 47 0,-7-65-46,0-1-1,1 1 1,1-1 0,-1 0 0,1 0-1,1 0 1,9 15 0,-64-98-1098,-74-142 1,122 211 1018,-9-27 332,12 30-253,-1 1 1,0-1-1,0 0 0,0 1 0,1-1 1,-1 0-1,0 1 0,1-1 0,-1 0 1,1 1-1,-1-1 0,0 1 0,1-1 1,-1 0-1,1 1 0,0-1 0,-1 1 1,1 0-1,-1-1 0,1 1 0,0 0 0,-1-1 1,1 1-1,0 0 0,-1-1 0,1 1 1,0 0-1,-1 0 0,1 0 0,0 0 1,0 0-1,-1 0 0,1 0 0,0 0 1,0 0-1,-1 0 0,1 0 0,1 1 1,59 0-243,-23 1 575,0-2-1,57-8 1,-82 6-817,-1-1 0,0 0 0,0-1 1,18-8-1,-22 8-396,-1 0 1,1-1-1,-1 1 1,0-2-1,0 1 0,-1-1 1,9-10-1,6-11-5449</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3.621"/>
    </inkml:context>
    <inkml:brush xml:id="br0">
      <inkml:brushProperty name="width" value="0.025" units="cm"/>
      <inkml:brushProperty name="height" value="0.025" units="cm"/>
    </inkml:brush>
  </inkml:definitions>
  <inkml:trace contextRef="#ctx0" brushRef="#br0">1 0 12940,'0'0'9769,"1"12"-8909,14 252 2633,-6-49-2950,-8-210-670,3 30 402,-4-34-361,0 0 0,0 0 0,0 0 1,1 1-1,-1-1 0,0 0 0,1 0 0,-1 0 1,1 0-1,0 0 0,-1 0 0,1 0 0,0 0 0,-1 0 1,1 0-1,0 0 0,0 0 0,0-1 0,0 1 1,0 0-1,0 0 0,1 0 0,-2-1-75,1 0 1,0 0-1,-1 0 1,1-1-1,-1 1 1,1 0-1,-1 0 1,1 0-1,-1-1 0,1 1 1,-1 0-1,1-1 1,-1 1-1,0 0 1,1-1-1,-1 1 1,1-1-1,-1 1 0,0-1 1,1 1-1,-1 0 1,0-1-1,0 1 1,1-1-1,-1 1 0,0-1 1,0 0-1,0 1 1,0-1-1,0 0 1,6-23-4979,-6 20 3238,6-28-8978</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3.993"/>
    </inkml:context>
    <inkml:brush xml:id="br0">
      <inkml:brushProperty name="width" value="0.025" units="cm"/>
      <inkml:brushProperty name="height" value="0.025" units="cm"/>
    </inkml:brush>
  </inkml:definitions>
  <inkml:trace contextRef="#ctx0" brushRef="#br0">31 25 9897,'0'0'12668,"-1"5"-12588,-13 44 138,12-43-156,-1 1 0,1-1 0,-1 0 0,2 1 0,-1-1 0,1 1 0,0-1 0,0 1 0,1 0-1,0-1 1,2 14 0,-2-19-65,1 0 1,-1 0-1,1 0 0,0 0 0,-1 0 0,1 0 0,0 0 0,0 0 0,0 0 0,0 0 1,0-1-1,0 1 0,0 0 0,0-1 0,0 1 0,0 0 0,0-1 0,0 1 0,1-1 1,-1 0-1,0 1 0,0-1 0,1 0 0,-1 0 0,0 0 0,0 0 0,1 0 0,-1 0 1,0 0-1,0 0 0,1-1 0,-1 1 0,0 0 0,0-1 0,0 1 0,1-1 0,0 0 0,3-1-97,0 1 0,0-1-1,0-1 1,0 1 0,-1-1-1,1 0 1,6-5-1,-5 2-7,-1 0-1,0 0 0,0-1 0,0 0 0,-1 0 0,0 0 1,0 0-1,-1 0 0,0-1 0,-1 0 0,1 1 0,-1-1 0,-1 0 1,1 0-1,-1 0 0,-1 0 0,0-12 0,0 19 111,0 1 1,1-1-1,-1 1 0,0-1 0,0 1 0,0-1 1,0 1-1,0-1 0,0 1 0,0-1 0,0 1 1,0-1-1,-1 1 0,1-1 0,0 1 0,0 0 1,0-1-1,0 1 0,-1-1 0,1 1 0,0-1 0,-1 1 1,1 0-1,0-1 0,-1 1 0,1 0 0,0-1 1,-1 1-1,1 0 0,0-1 0,-1 1 0,1 0 1,-1 0-1,1 0 0,-1-1 0,1 1 0,0 0 0,-1 0 1,1 0-1,-1 0 0,1 0 0,-1 0 0,0 0 10,0 0 0,0 1 0,0-1 0,0 1 0,0-1-1,0 1 1,0-1 0,0 1 0,0 0 0,1-1 0,-1 1 0,0 0-1,1 0 1,-1 0 0,0-1 0,1 1 0,-1 0 0,1 0-1,-1 2 1,-2 3 36,1 0 0,0 0 0,0 1 0,0-1 1,1 1-1,0-1 0,0 1 0,1 0 0,0-1 0,0 1 0,0 0 0,1-1 0,2 10 0,-2-12-70,0-1 1,1 0-1,-1 0 1,1 0-1,-1 0 1,1 0-1,0 0 1,0 0-1,0-1 1,1 1-1,-1-1 0,1 1 1,-1-1-1,1 0 1,0 0-1,0 0 1,0 0-1,0-1 1,0 1-1,0-1 0,0 1 1,0-1-1,1 0 1,-1-1-1,1 1 1,-1-1-1,5 1 1,-3 0-211,0-1 1,-1 0 0,1 0 0,-1 0 0,1-1-1,-1 0 1,1 1 0,-1-1 0,1-1 0,-1 1-1,0-1 1,0 0 0,0 0 0,5-3 0,-3 1-789,0-1 1,-1-1 0,1 1 0,-1-1-1,-1 0 1,1 0 0,-1 0 0,3-7-1,12-22-3309</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4.507"/>
    </inkml:context>
    <inkml:brush xml:id="br0">
      <inkml:brushProperty name="width" value="0.025" units="cm"/>
      <inkml:brushProperty name="height" value="0.025" units="cm"/>
    </inkml:brush>
  </inkml:definitions>
  <inkml:trace contextRef="#ctx0" brushRef="#br0">25 208 3267,'9'-144'5829,"-10"80"4885,-6 70-9459,2 5-1012,1 0 0,0 0 0,1 0 0,0 1 0,1-1 0,0 1 0,1 0 0,0-1 0,1 1 0,2 22 0,3 9-167,16 67-1,-2-45-80,4 25-294,-20-84 559,-4-26-163,-4-32-54,2 33-59,-1 1 0,0-1 0,-1 1 0,-1 0 0,-1 1 0,-10-19 0,22 49 387,-5-11-349,1 0 0,-1 0 0,1 0 0,0 0 0,-1 0 0,1 0 0,0 0 0,0 0 0,1 0 0,-1-1 0,0 1 0,2 2 0,4 2 11,0-1-1,1 0 1,-1 0 0,1 0 0,0-1 0,0 0 0,0 0-1,0-1 1,1 0 0,0-1 0,-1 0 0,12 2-1,-14-4-30,0 1-1,1-1 1,-1 0-1,1 0 1,-1 0-1,0-1 1,0 0-1,1-1 1,-1 1 0,0-1-1,0 0 1,0-1-1,0 1 1,-1-1-1,1 0 1,-1-1-1,9-6 1,-4-2 173,0 0 0,0-1 0,-1 0 0,9-18 0,-25 50 234,2-7-197,1-1 0,0 1 0,0 0 0,1 1-1,1-1 1,0 0 0,0 1 0,2-1 0,-1 1 0,2 0 0,1 13 0,-1-24-205,-1-1 0,1 0-1,-1 1 1,1-1 0,0 0-1,0 0 1,-1 1 0,1-1-1,0 0 1,0 0 0,0 0-1,0 0 1,0 0 0,1-1-1,-1 1 1,0 0 0,0 0-1,1-1 1,-1 1 0,0-1-1,1 1 1,-1-1 0,0 1-1,1-1 1,-1 0 0,1 0-1,-1 0 1,0 0 0,1 0-1,-1 0 1,1 0 0,-1 0-1,0 0 1,2-1 0,0 0-107,0 1 0,0-1 1,0 0-1,0 0 0,-1 0 1,1 0-1,0-1 0,-1 1 1,1-1-1,-1 1 0,1-1 1,-1 0-1,0 0 0,1 0 1,2-4-1,-2 0-786,0-1 1,0 1-1,0-1 0,-1 0 1,0 0-1,0 0 0,-1 0 0,0 0 1,0 0-1,-1-12 0,1-23-5418</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4.853"/>
    </inkml:context>
    <inkml:brush xml:id="br0">
      <inkml:brushProperty name="width" value="0.025" units="cm"/>
      <inkml:brushProperty name="height" value="0.025" units="cm"/>
    </inkml:brush>
  </inkml:definitions>
  <inkml:trace contextRef="#ctx0" brushRef="#br0">22 1 10314,'0'0'10954,"-22"60"-10025,33-42-513,5 0-287,-2 0-162,8 0-1344,-5-5-2306,7 0-5318</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5.225"/>
    </inkml:context>
    <inkml:brush xml:id="br0">
      <inkml:brushProperty name="width" value="0.025" units="cm"/>
      <inkml:brushProperty name="height" value="0.025" units="cm"/>
    </inkml:brush>
  </inkml:definitions>
  <inkml:trace contextRef="#ctx0" brushRef="#br0">68 1 15727,'0'0'3507,"-8"9"-213,2-3-2815,1-2-137,0 0 1,1 0 0,-1 1 0,1 0-1,0 0 1,1 0 0,-1 0 0,1 1 0,0-1-1,0 1 1,1 0 0,0 0 0,0 0-1,0 0 1,0 7 0,2-13-335,0 1 0,0 0 0,0-1 0,0 1 0,1 0 0,-1-1 0,0 1 1,0-1-1,1 1 0,-1-1 0,1 1 0,-1-1 0,0 1 0,1-1 0,-1 1 0,1-1 0,-1 1 0,1-1 0,-1 0 0,1 1 0,0-1 1,-1 0-1,1 1 0,-1-1 0,1 0 0,0 0 0,-1 0 0,2 1 0,28 2 103,27-7-488,-45 0-22,-1 0-1,1 0 1,0-1 0,17-11 0,-21 11 341,1 1 0,0-1 1,-1 1-1,1 1 0,1-1 1,-1 2-1,0-1 0,1 1 1,9-1-1,-18 5 229,0 0-1,0 0 1,-1 0 0,1 0 0,-1 0 0,1 0 0,-1 1-1,0-1 1,0 0 0,0 0 0,0 0 0,0 0-1,-1 0 1,1 0 0,-1 0 0,0 2 0,0 22 688,2-25-848,0 0 0,0-1-1,1 1 1,-1 0 0,0-1-1,0 1 1,0 0 0,1-1-1,-1 0 1,0 1-1,1-1 1,-1 0 0,0 1-1,1-1 1,-1 0 0,1 0-1,-1 0 1,0 0 0,2-1-1,29-2-143,-18 0-403,1-1-1,-1-1 0,18-9 0,-22 9 164,1 1 0,-1 0 0,1 0 1,0 1-1,-1 0 0,2 1 0,12-1 0,-23 3 395,0 1-1,-1-1 1,1 1-1,-1-1 1,1 1-1,0-1 1,-1 1-1,1-1 1,-1 1 0,1 0-1,-1-1 1,1 1-1,-1 0 1,0-1-1,1 1 1,-1 0-1,0 0 1,0-1-1,1 1 1,-1 0-1,0 0 1,0 0-1,0-1 1,0 1-1,0 0 1,0 0-1,0 0 1,0-1-1,0 1 1,-1 0 0,1 0-1,0 0 1,0-1-1,-1 1 1,1 0-1,0-1 1,-2 2-1,-11 36 189,12-35-250,-1 4-98,-2 3-4561</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7.437"/>
    </inkml:context>
    <inkml:brush xml:id="br0">
      <inkml:brushProperty name="width" value="0.025" units="cm"/>
      <inkml:brushProperty name="height" value="0.025" units="cm"/>
    </inkml:brush>
  </inkml:definitions>
  <inkml:trace contextRef="#ctx0" brushRef="#br0">1 23 13004,'0'0'10570,"48"-21"-9385,-12 20-384,12 1-448,0 0-225,6 0-96,-8 0-32,-5 0-801,-12 0-1057,-10 0-640,-10 2-353,-9 3-1057,-14 1 129,-15-4-3012</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7.843"/>
    </inkml:context>
    <inkml:brush xml:id="br0">
      <inkml:brushProperty name="width" value="0.025" units="cm"/>
      <inkml:brushProperty name="height" value="0.025" units="cm"/>
    </inkml:brush>
  </inkml:definitions>
  <inkml:trace contextRef="#ctx0" brushRef="#br0">45 0 9449,'0'0'4997,"-45"31"-2339,45-22-1024,0 1-449,22-3 32,8-2-288,13-2-192,4-3-97,8 0-352,-3 0-223,-1 0-386,-4 0-1344,-8-4-2179,-1-4-5605</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7:59.967"/>
    </inkml:context>
    <inkml:brush xml:id="br0">
      <inkml:brushProperty name="width" value="0.025" units="cm"/>
      <inkml:brushProperty name="height" value="0.025" units="cm"/>
    </inkml:brush>
  </inkml:definitions>
  <inkml:trace contextRef="#ctx0" brushRef="#br0">308 81 8008,'0'0'8632,"-4"-8"-6588,3 3-1855,-1 1 0,0 0 0,-1 0-1,1 0 1,-1 0 0,0 0 0,0 0-1,0 1 1,0-1 0,-1 1 0,1 0 0,-1 0-1,0 0 1,0 0 0,0 1 0,0 0-1,0 0 1,-1 0 0,1 0 0,-1 0-1,1 1 1,-1 0 0,0 0 0,-7 0-1,1 0-136,1 1-1,-1 0 0,1 1 0,0 0 0,-1 0 0,1 1 0,0 1 0,-14 5 0,20-7-11,1 0 1,-1 1-1,0 0 0,1-1 1,-1 2-1,1-1 0,0 0 1,0 1-1,0-1 0,0 1 1,0 0-1,0 0 0,1 0 1,0 0-1,-1 0 0,1 1 1,0-1-1,0 1 1,1-1-1,-1 1 0,1 0 1,0 0-1,0 0 0,-1 7 1,2-10-21,0 0 1,0 0 0,1 0 0,-1-1 0,0 1 0,1 0 0,-1 0 0,0 0 0,1 0 0,-1 0 0,1-1-1,-1 1 1,1 0 0,-1 0 0,1-1 0,0 1 0,-1 0 0,1-1 0,0 1 0,0-1 0,-1 1 0,1-1-1,0 1 1,0-1 0,0 1 0,0-1 0,0 0 0,0 1 0,0-1 0,-1 0 0,1 0 0,0 0 0,0 0-1,2 0 1,39 0 332,-35 0-258,4-2-73,0 1 0,-1-1-1,1-1 1,0 0-1,-1 0 1,0-1 0,0 0-1,0-1 1,0 0 0,-1-1-1,0 0 1,0 0 0,0-1-1,-1 0 1,0-1-1,0 1 1,-1-2 0,11-14-1,-27 75-560,3-30 557,1 1 0,1-1 0,1 1-1,1 0 1,1 0 0,1 1 0,1-1 0,1 0-1,2 0 1,0-1 0,13 43 0,-12-43 21,-11-15 434,-26-16 568,27 7-998,-22-8 195,-1 1 0,0 2 1,-1 1-1,0 1 0,0 1 0,0 2 0,-30 1 1,71 0-1782,0 0 0,1 0 0,-1-1 1,1-1-1,-1 0 0,15-6 0,10-4-6566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5.528"/>
    </inkml:context>
    <inkml:brush xml:id="br0">
      <inkml:brushProperty name="width" value="0.025" units="cm"/>
      <inkml:brushProperty name="height" value="0.025" units="cm"/>
    </inkml:brush>
  </inkml:definitions>
  <inkml:trace contextRef="#ctx0" brushRef="#br0">171 75 9737,'0'0'7837,"0"-9"-5611,0-43 838,0 52-3007,0-1 0,0 0-1,-1 1 1,1-1-1,0 0 1,0 1 0,-1-1-1,1 0 1,0 1-1,-1-1 1,1 1 0,-1-1-1,1 1 1,-1-1-1,1 1 1,-1-1 0,1 1-1,-1 0 1,1-1-1,-1 1 1,0-1 0,1 1-1,-1 0 1,1 0-1,-1-1 1,0 1 0,1 0-1,-1 0 1,0 0 0,1 0-1,-1 0 1,0 0-1,0 0 1,1 0 0,-1 0-1,0 0 1,1 0-1,-1 0 1,0 1 0,1-1-1,-2 1 1,-28 10-64,19-3-2,0 1 1,1 1-1,1-1 1,-16 21 0,21-24 11,0 0 1,0-1 0,0 1 0,1 1 0,0-1 0,0 0 0,0 1 0,1-1 0,0 1 0,0 0 0,0 8 0,2-14-3,0 0 0,1-1 0,-1 1 0,1 0 0,-1-1 0,0 1 0,1-1 0,-1 1 0,1-1 1,0 1-1,-1-1 0,1 1 0,-1-1 0,1 1 0,0-1 0,-1 1 0,1-1 0,0 0 0,-1 0 0,1 1 0,0-1 0,0 0 0,-1 0 0,1 0 0,0 0 1,0 0-1,0 0 0,-1 0 0,1 0 0,0 0 0,0 0 0,-1 0 0,1 0 0,0-1 0,-1 1 0,2-1 0,31-6 115,5-8-54,-30 11-66,1 0 1,-1 1 0,1 0-1,0 1 1,0-1 0,0 2-1,1-1 1,12 1 0,-20 1 1,0 1 0,-1 0-1,1 0 1,0-1 0,0 1 0,-1 1 0,1-1 0,-1 0 0,1 0 0,-1 1 0,0-1 0,1 0 0,-1 1 0,0-1 0,0 1 0,0 0-1,0-1 1,0 1 0,-1 0 0,1 0 0,0 0 0,-1-1 0,1 1 0,-1 0 0,0 0 0,1 0 0,-1 0 0,0 0 0,0 0-1,-1 2 1,-1 64 45,-1-52-23,-1 0 1,0 1-1,-1-2 0,-1 1 0,-1 0 0,-8 15 0,10-22 148,-1 0 0,0 0 1,0 0-1,0 0 0,-1-1 0,-1-1 1,1 1-1,-1-1 0,0 0 0,-16 10 1,22-16-140,-1 0 1,1 0 0,0 1 0,0-1 0,-1 0 0,1-1 0,-1 1 0,1 0 0,0-1 0,-1 1 0,1-1 0,-1 0-1,1 0 1,-1 0 0,0 0 0,1 0 0,-1-1 0,1 1 0,0-1 0,-1 0 0,1 1 0,-1-1 0,1 0 0,0 0-1,0-1 1,-1 1 0,1 0 0,0-1 0,0 1 0,0-1 0,1 0 0,-1 0 0,0 0 0,1 0 0,-1 0 0,1 0-1,-1 0 1,1 0 0,0 0 0,0-1 0,-1-3 0,0 1-37,1 1 0,0 0-1,-1 0 1,2 0 0,-1-1 0,0 1 0,1 0-1,0-1 1,0 1 0,0-1 0,1 1 0,0 0-1,0 0 1,0-1 0,0 1 0,0 0 0,1 0-1,0 0 1,-1 0 0,2 0 0,-1 0 0,0 1-1,6-6 1,8-3 17,0 0 0,2 2 0,-1 0 1,1 1-1,1 1 0,0 0 0,22-5 0,-17 6 14,0-2 0,0-1 0,-1-1 0,29-18 0,-46 25-5,0-1 1,0 0-1,0 0 0,-1 0 1,0-1-1,0 1 0,-1-1 1,1 0-1,-1-1 0,-1 1 1,1-1-1,-1 0 0,0 0 1,-1 0-1,1 0 0,-1 0 1,-1 0-1,1-1 0,-1-7 1,0 13-15,-1 0 0,0 0 0,0 1 0,0-1 1,0 0-1,0 0 0,0 0 0,0 1 0,-1-1 1,1 0-1,0 1 0,-1-1 0,0 0 0,1 1 1,-1-1-1,0 0 0,0 1 0,0-1 0,-1-1 1,1 2 1,-1 1 0,1-1 1,0 0-1,0 1 1,0-1-1,0 1 1,-1 0-1,1-1 1,0 1-1,0 0 0,-1 0 1,1 0-1,0 0 1,-1 0-1,1 0 1,0 0-1,0 0 0,-1 0 1,1 1-1,-2 0 1,-3 1 12,0 1 1,0-1-1,0 1 0,1 1 1,-1-1-1,1 1 1,0 0-1,0 0 1,-5 6-1,-37 53-749,43-58 565,1 1 0,0 0 0,0 0 0,0 0-1,1 1 1,0-1 0,0 0 0,1 1 0,-2 10 0,4-17-34,-1 1 1,0 0-1,1-1 1,-1 1-1,1 0 1,-1-1 0,1 1-1,-1-1 1,1 1-1,-1 0 1,1-1-1,0 1 1,-1-1-1,1 0 1,0 1-1,-1-1 1,1 0 0,0 1-1,0-1 1,-1 0-1,1 0 1,0 1-1,0-1 1,0 0-1,-1 0 1,1 0-1,0 0 1,0 0 0,0 0-1,-1 0 1,1-1-1,0 1 1,0 0-1,-1 0 1,1-1-1,0 1 1,0 0-1,0-1 1,36-11-5374,-4-6-215</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0.362"/>
    </inkml:context>
    <inkml:brush xml:id="br0">
      <inkml:brushProperty name="width" value="0.025" units="cm"/>
      <inkml:brushProperty name="height" value="0.025" units="cm"/>
    </inkml:brush>
  </inkml:definitions>
  <inkml:trace contextRef="#ctx0" brushRef="#br0">184 26 18065,'0'0'5787,"-9"-6"-4880,6 4-855,1 1-26,0-1 1,0 0-1,0 1 0,-1-1 0,1 1 1,0-1-1,-1 1 0,1 0 0,-1 0 1,0 0-1,1 1 0,-1-1 0,0 1 1,1-1-1,-1 1 0,0 0 0,0 0 1,1 0-1,-1 0 0,0 0 1,1 1-1,-1-1 0,0 1 0,1 0 1,-1 0-1,0 0 0,1 0 0,0 0 1,-1 1-1,1-1 0,0 1 0,-4 2 1,-3 6 16,0-1 1,1 1-1,1 1 1,0-1-1,0 1 0,1 1 1,0-1-1,-6 19 1,9-21 20,0 0 1,0 1-1,1-1 0,1 1 1,-1-1-1,2 1 0,-1-1 1,1 1-1,1-1 0,0 1 1,0-1-1,3 12 0,-2-16-25,1 0-1,0 0 0,0-1 1,0 1-1,0-1 0,1 0 1,-1 0-1,1 0 0,0 0 1,0-1-1,1 1 0,-1-1 1,1 0-1,0-1 0,0 1 1,0-1-1,0 0 0,0 0 1,10 2-1,-10-2 9,0-1-1,0 1 1,0-1 0,0-1 0,0 1-1,0-1 1,0 0 0,0 0-1,0 0 1,0-1 0,0 1-1,-1-1 1,1-1 0,0 1-1,0 0 1,0-1 0,-1 0-1,1-1 1,-1 1 0,0 0-1,8-7 1,-11 8 4,1 0 0,-1 0 1,1-1-1,-1 1 0,0-1 0,0 1 0,0-1 0,0 1 0,0-1 0,0 0 1,0 0-1,0 1 0,0-1 0,-1 0 0,1 0 0,-1 0 0,0 0 1,1 0-1,-1 0 0,0 0 0,0 1 0,0-1 0,0 0 0,-1 0 0,1 0 1,0 0-1,-1 0 0,0 0 0,1 0 0,-1 1 0,0-1 0,0 0 1,0 0-1,0 1 0,0-1 0,0 1 0,0-1 0,0 1 0,-1-1 0,1 1 1,-1 0-1,-1-2 0,-3-1-47,1 1 0,-1 0 0,0 0 0,0 0 0,0 0 0,0 1 0,0 0 0,0 0 0,-1 1 0,1 0 1,-8-1-1,6 2-142,-26 0-428,34 0 448,-1 0 0,0 1 0,1-1 0,-1 0 0,1 0 0,-1 0-1,0 0 1,1 1 0,-1-1 0,0 0 0,1 1 0,-1-1 0,1 0 0,-1 1-1,1-1 1,-1 1 0,1-1 0,-1 1 0,1-1 0,-1 1 0,1-1 0,0 1-1,-1-1 1,1 1 0,0 0 0,0-1 0,-1 1 0,1 0 0,0-1-1,0 1 1,0 0 0,0-1 0,0 1 0,0 0 0,0-1 0,0 1 0,0 0-1,0-1 1,0 1 0,0 0 0,0 0-170,1-1 0,-1 1-1,0-1 1,1 1 0,-1-1-1,0 1 1,1-1 0,-1 1 0,1-1-1,-1 1 1,1-1 0,-1 0 0,1 1-1,-1-1 1,1 0 0,-1 0 0,1 1-1,0-1 1,-1 0 0,1 0 0,-1 0-1,1 1 1,0-1 0,-1 0 0,1 0-1,-1 0 1,1 0 0,0 0 0,0-1-1,0 2-416,19-1-10217</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1.136"/>
    </inkml:context>
    <inkml:brush xml:id="br0">
      <inkml:brushProperty name="width" value="0.025" units="cm"/>
      <inkml:brushProperty name="height" value="0.025" units="cm"/>
    </inkml:brush>
  </inkml:definitions>
  <inkml:trace contextRef="#ctx0" brushRef="#br0">0 0 4516,'0'0'20767,"10"3"-19449,26 6-435,1-1 0,45 3 1,88-3-1649,-165-8 407,-4 1 121,0-1-1,0 0 0,0 0 1,1 0-1,-1 0 1,0 0-1,0 0 1,0-1-1,1 1 0,-1 0 1,0 0-1,0-1 1,0 1-1,0-1 1,0 1-1,0-1 0,0 1 1,0-1-1,2-1 1,3-13-5331</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2.332"/>
    </inkml:context>
    <inkml:brush xml:id="br0">
      <inkml:brushProperty name="width" value="0.025" units="cm"/>
      <inkml:brushProperty name="height" value="0.025" units="cm"/>
    </inkml:brush>
  </inkml:definitions>
  <inkml:trace contextRef="#ctx0" brushRef="#br0">8 336 4420,'-1'1'557,"1"0"0,-1 0 0,0 0-1,0 0 1,1 0 0,-1 1 0,1-1 0,-1 0-1,1 1 1,0-1 0,-1 0 0,1 1 0,0-1-1,0 0 1,0 1 0,0-1 0,0 0 0,0 1-1,0-1 1,0 1 0,1-1 0,0 2 0,0-3-275,0 0 0,0 1 0,0-1 0,0 0 0,0 0 0,0 0 0,0 0 0,0 0 0,0 0 0,0-1 0,0 1 0,0 0 0,0 0 0,0-1 0,0 1 0,0 0 0,0-1 0,0 1 0,0-1 0,2-1 0,54-38 2167,-7-3-1809,53-58 1,-89 87-567,-1-2-1,-1 0 1,0 0-1,-1-1 1,-1-1-1,-1 0 1,0 0-1,8-27 1,-27 81-279,-1-2 122,2 0 1,1 1 0,2 0-1,1 0 1,0 44-1,5-77-69,0-1 0,0 0 0,0 0 0,0 1 0,0-1 0,1 0-1,-1 0 1,0 0 0,1 1 0,-1-1 0,1 0 0,-1 0 0,1 0-1,-1 0 1,1 0 0,1 1 0,11 2-5632,-5-4-1989</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2.722"/>
    </inkml:context>
    <inkml:brush xml:id="br0">
      <inkml:brushProperty name="width" value="0.025" units="cm"/>
      <inkml:brushProperty name="height" value="0.025" units="cm"/>
    </inkml:brush>
  </inkml:definitions>
  <inkml:trace contextRef="#ctx0" brushRef="#br0">127 60 11883,'0'0'7954,"1"-7"-5968,1-25-961,-2 32-996,0-1 0,1 1 0,-1-1 0,0 0 0,0 1 0,0-1 0,0 1 0,0-1 0,0 0 0,0 1 0,0-1 0,0 0 0,-1 1-1,1-1 1,0 1 0,0-1 0,0 1 0,-1-1 0,1 0 0,0 1 0,-1-1 0,1 1 0,0-1 0,-1 1 0,1-1 0,-1 1 0,1 0 0,-1-1 0,1 1 0,-1 0 0,0-1-1,-18 7 189,-13 21-329,23-16 295,1-1 0,1 1 0,0 1 0,1-1 0,0 1 0,0 0 1,1 0-1,1 1 0,0 0 0,1-1 0,1 1 0,-2 14 1,4-25-163,0 1 1,0-1 0,0 0 0,0 0 0,0 0 0,0 0 0,1 0 0,-1 0 0,1 0 0,0 0 0,0 0 0,-1-1 0,1 1 0,0 0 0,1 0-1,-1-1 1,0 1 0,0 0 0,1-1 0,-1 1 0,3 1 0,0-1 22,0 1 0,-1-1-1,1 0 1,0-1 0,0 1 0,0-1-1,0 0 1,1 0 0,-1 0 0,5 0-1,2 0 68,0-1 0,0 0 1,0 0-1,0-1 0,0-1 0,0 0 0,17-5 0,-20 4-68,-1 0-1,1 0 1,-1-1 0,0 0-1,0 0 1,0-1 0,0 0 0,-1 0-1,1-1 1,-2 0 0,1 0-1,-1 0 1,1 0 0,-2-1 0,1 0-1,-1 0 1,0 0 0,0-1-1,-1 1 1,0-1 0,-1 0 0,1 0-1,-1 0 1,-1 0 0,0 0-1,0-1 1,-1-14 0,0 21-44,0-1 1,0 1-1,-1-1 1,1 0 0,-1 1-1,0-1 1,0 1-1,0 0 1,0-1-1,0 1 1,0 0-1,-1-1 1,1 1 0,-1 0-1,1 0 1,-1 0-1,0 1 1,0-1-1,0 0 1,0 1 0,-4-3-1,2 1-1,-1 1-1,1 0 1,-1 0-1,0 1 1,0 0-1,0-1 1,0 1-1,0 1 1,0-1-1,0 1 1,-6 0-1,7 0-145,0 0-1,-1 0 1,1 0-1,-1 1 1,1 0-1,0 0 1,0 0-1,-1 0 1,1 1-1,0-1 1,0 1-1,0 0 1,1 0-1,-1 1 1,0-1 0,1 1-1,-1 0 1,1 0-1,0 0 1,0 0-1,0 0 1,1 1-1,-1-1 1,1 1-1,0 0 1,0 0-1,0 0 1,-3 7-1,5-10-102,0 0 0,-1 0 1,1 0-1,0 0 0,-1 0 0,1 0 0,0 0 0,0 0 0,0 0 0,0 0 0,0 0 0,0 0 1,0 0-1,0 0 0,1 0 0,-1 0 0,0 0 0,0 0 0,1 0 0,-1-1 0,1 1 0,-1 0 0,1 0 1,-1 0-1,1 0 0,0 0 0,-1-1 0,1 1 0,0 0 0,-1-1 0,1 1 0,0 0 0,0-1 1,0 1-1,0-1 0,0 1 0,0-1 0,0 0 0,0 1 0,1-1 0,22 2-5488</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3.054"/>
    </inkml:context>
    <inkml:brush xml:id="br0">
      <inkml:brushProperty name="width" value="0.025" units="cm"/>
      <inkml:brushProperty name="height" value="0.025" units="cm"/>
    </inkml:brush>
  </inkml:definitions>
  <inkml:trace contextRef="#ctx0" brushRef="#br0">99 0 15855,'0'0'8120,"-10"12"-7880,1-3-104,1 0 1,1 1-1,-1 0 0,2 0 0,-1 1 1,1 0-1,1 0 0,0 0 1,1 1-1,0-1 0,0 1 1,2 0-1,-1 0 0,0 14 1,3-21-123,-1 0 1,1-1 0,0 1-1,1 0 1,-1 0 0,1 0-1,0-1 1,0 1 0,1 0 0,-1-1-1,1 1 1,0-1 0,0 0-1,1 0 1,-1 0 0,1 0 0,0 0-1,0 0 1,0 0 0,1-1-1,-1 0 1,1 0 0,0 0 0,-1 0-1,1 0 1,1-1 0,-1 1-1,0-1 1,1 0 0,-1-1 0,1 1-1,-1-1 1,1 0 0,0 0-1,0 0 1,-1-1 0,1 0 0,0 0-1,0 0 1,8-1 0,-8 0 55,1-1 1,-1 1-1,0-1 1,0 0-1,0 0 1,0-1-1,0 0 1,-1 0-1,1 0 1,-1 0 0,0 0-1,1-1 1,-2 0-1,1 0 1,0 0-1,-1 0 1,0-1-1,0 1 1,4-8-1,-4 7 52,0-1 0,-1 1 0,1-1 0,-1 1-1,0-1 1,-1 0 0,1 0 0,-1 0 0,0 0 0,-1 0-1,1 0 1,-1 0 0,0 0 0,-1 0 0,0 0 0,0 0-1,-3-10 1,2 12-112,0 1 0,-1-1 1,0 0-1,0 1 0,0 0 0,0 0 0,0 0 0,-1 0 0,1 0 0,-1 1 0,0-1 1,1 1-1,-1 0 0,0 0 0,-1 1 0,1-1 0,0 1 0,-7-2 0,-6-1-498,1 1-1,-1 1 1,-26-1-1,32 3-266,-29 2-3417,38-2 3454,1 0 0,-1 1 0,1-1 0,-1 1-1,1-1 1,0 1 0,-1 0 0,1 0 0,0-1-1,0 1 1,0 0 0,0 0 0,-1 0 0,0 2-1,-1 4-10716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3.927"/>
    </inkml:context>
    <inkml:brush xml:id="br0">
      <inkml:brushProperty name="width" value="0.025" units="cm"/>
      <inkml:brushProperty name="height" value="0.025" units="cm"/>
    </inkml:brush>
  </inkml:definitions>
  <inkml:trace contextRef="#ctx0" brushRef="#br0">0 165 4933,'0'0'17296,"12"0"-16490,678-5 2154,11-37-3016,395-6 184,-984 51-102,-54 0 12,0-3 0,77-10-1,-87-4 268,-33 0-638,-14 14 257,-1-1 0,0 0-1,0 1 1,0-1 0,-1 0 0,1 1-1,0-1 1,0 0 0,0 1 0,0-1-1,-1 0 1,1 1 0,0-1 0,-1 1-1,1-1 1,0 0 0,-1 1 0,1-1-1,-1 1 1,1-1 0,-1 1 0,1 0-1,-1-1 1,1 1 0,-1-1 0,1 1-1,-1 0 1,0-1 0,1 1 0,-2 0 0,-14-10-3960,-2-2-3571</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4.583"/>
    </inkml:context>
    <inkml:brush xml:id="br0">
      <inkml:brushProperty name="width" value="0.025" units="cm"/>
      <inkml:brushProperty name="height" value="0.025" units="cm"/>
    </inkml:brush>
  </inkml:definitions>
  <inkml:trace contextRef="#ctx0" brushRef="#br0">0 322 5125,'0'0'16629,"16"3"-14841,-9-2-1623,0 0-1,1 0 1,-1 0-1,1-1 1,-1 0 0,1 0-1,-1-1 1,1 0-1,-1 0 1,0-1-1,1 0 1,-1 0-1,0 0 1,0-1-1,0-1 1,9-5 0,35-24 644,75-64 1,-107 81-755,-2-1 1,0-1 0,0-1 0,-2 0 0,0-1 0,-2 0 0,12-23 0,-48 87-670,0 0 589,-22 58 1,40-90-86,1 1 1,0 0 0,0 0 0,2 1 0,0-1 0,0 1 0,1-1 0,1 1 0,0 0 0,2 14-1,-1-26-71,-1-1 0,1 1 0,-1-1 0,1 1-1,0-1 1,0 1 0,0-1 0,-1 0 0,1 1-1,0-1 1,0 0 0,1 0 0,-1 0 0,0 0-1,0 0 1,1 0 0,-1 0 0,0 0-1,1 0 1,-1-1 0,1 1 0,-1 0 0,1-1-1,-1 1 1,1-1 0,-1 0 0,3 1 0,0-1-672,0 0 0,0 1 0,1-1 0,-1-1 0,0 1 1,0-1-1,0 1 0,1-1 0,4-2 0,20-14-7218</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4.941"/>
    </inkml:context>
    <inkml:brush xml:id="br0">
      <inkml:brushProperty name="width" value="0.025" units="cm"/>
      <inkml:brushProperty name="height" value="0.025" units="cm"/>
    </inkml:brush>
  </inkml:definitions>
  <inkml:trace contextRef="#ctx0" brushRef="#br0">126 1 15759,'0'0'3966,"-10"9"-2893,8-7-1054,-16 16 550,0 0 0,-21 28 0,35-41-474,-1 0 0,2 1 0,-1 0-1,1 0 1,-1 0 0,2 0 0,-1 0-1,1 0 1,0 1 0,0-1-1,1 1 1,-1 0 0,1-1 0,1 1-1,0 0 1,0 10 0,1-14-81,0 0 0,0 0 0,1 0 0,-1 0 0,1-1 0,-1 1 0,1 0 0,0-1 0,0 1 0,0-1 0,0 0 0,0 1 0,1-1 0,-1 0 0,1-1 0,-1 1 0,1 0 0,0-1 0,0 1 0,0-1-1,0 0 1,0 0 0,0 0 0,0 0 0,4 0 0,9 2 64,0-1-1,0-1 0,26 0 1,-35-2-41,3 1 24,0-1 0,0 0 1,0-1-1,0 0 0,0-1 0,0 0 0,-1 0 1,1-1-1,-1-1 0,0 1 0,0-1 1,12-10-1,-18 13 31,1-1 1,0-1 0,-1 1-1,1-1 1,-1 1-1,0-1 1,0 0-1,0 0 1,-1 0 0,1 0-1,-1-1 1,0 1-1,-1-1 1,1 1-1,-1-1 1,1 0 0,-1 1-1,-1-1 1,1 0-1,-1 0 1,0 0-1,0 0 1,0 0 0,-1 1-1,1-1 1,-1 0-1,-1 0 1,-1-5-1,1 6-80,0 0 0,-1 0 0,1 0 0,-1 0 0,0 0 0,0 1 0,0-1 0,-1 1 0,1 0 0,-1 0 0,0 0 0,0 0 0,0 1 0,0 0 0,0-1 0,0 2 0,-1-1 0,1 0 0,-1 1 0,-7-2 0,0 1-89,-1-1 0,0 2 0,0 0 0,0 0-1,-1 1 1,-16 3 0,28-3-23,-1 0 0,1 1 0,0-1 0,-1 1 0,1 0 0,0 0-1,-1 0 1,1 0 0,0 0 0,0 0 0,0 1 0,0-1 0,0 1 0,0 0-1,0-1 1,0 1 0,1 0 0,-1 0 0,1 0 0,-1 0 0,1 0 0,0 0-1,-2 4 1,3-4-80,0-1-1,-1 1 1,1 0 0,0-1-1,0 1 1,0-1-1,0 1 1,0 0-1,0-1 1,1 1-1,-1-1 1,1 1 0,-1-1-1,1 1 1,-1-1-1,1 1 1,0-1-1,-1 1 1,1-1-1,0 0 1,0 1-1,0-1 1,0 0 0,1 0-1,-1 0 1,0 0-1,0 0 1,1 0-1,-1 0 1,0 0-1,1 0 1,-1-1-1,1 1 1,-1-1 0,3 1-1,7 3-1456,0-1 1,1 0-1,-1-1 0,18 0 0,18 0-4192</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5.288"/>
    </inkml:context>
    <inkml:brush xml:id="br0">
      <inkml:brushProperty name="width" value="0.025" units="cm"/>
      <inkml:brushProperty name="height" value="0.025" units="cm"/>
    </inkml:brush>
  </inkml:definitions>
  <inkml:trace contextRef="#ctx0" brushRef="#br0">169 29 13677,'0'0'10431,"-11"-6"-9369,5 1-969,4 3-71,0 1 0,0-1 0,-1 0 0,1 1-1,0-1 1,-1 1 0,1 0 0,-1 0 0,1 0-1,-1 0 1,1 0 0,-1 1 0,0-1 0,1 1 0,-1-1-1,0 1 1,1 0 0,-1 0 0,0 1 0,0-1-1,1 0 1,-1 1 0,0-1 0,1 1 0,-1 0 0,1 0-1,-1 0 1,1 0 0,-4 3 0,-1 2 89,0 0 0,1 1 0,0 0 0,0 0 0,0 0-1,1 1 1,1 0 0,-1 0 0,1 0 0,0 0 0,-3 13 0,5-17-89,1-1 0,0 1 0,1 0-1,-1 0 1,0-1 0,1 1 0,0 0 0,0 0 0,0 0-1,1 0 1,-1-1 0,1 1 0,0 0 0,0 0-1,0-1 1,0 1 0,1-1 0,0 1 0,-1-1 0,1 1-1,0-1 1,1 0 0,-1 0 0,1 0 0,-1 0-1,1-1 1,0 1 0,0-1 0,6 4 0,-3-1 0,1-2 1,1 1-1,-1-1 1,0 0-1,1-1 1,0 1-1,-1-2 1,1 1-1,0-1 1,0 0-1,0-1 0,0 0 1,0 0-1,0 0 1,0-1-1,12-3 1,-16 3 10,0-1 0,-1 1 1,1-1-1,0 0 0,0 0 0,-1 0 0,1 0 1,-1-1-1,1 0 0,-1 1 0,0-1 1,0 0-1,-1 0 0,1-1 0,0 1 1,-1-1-1,0 1 0,0-1 0,0 0 0,0 0 1,-1 0-1,0 0 0,1 0 0,-1 0 1,-1 0-1,1 0 0,0 0 0,-1 0 1,0-1-1,0 1 0,-1 0 0,0-6 0,1 6-48,-1-1 0,0 1 0,0-1 0,-1 1 0,1-1 0,-1 1 0,0 0 0,0 0 0,0 0 0,-1 0 0,1 0-1,-1 0 1,0 1 0,0-1 0,0 1 0,-1 0 0,1 0 0,-1 0 0,-5-3 0,-37-14-2398,-4 13-4167,32 7 297</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5.784"/>
    </inkml:context>
    <inkml:brush xml:id="br0">
      <inkml:brushProperty name="width" value="0.025" units="cm"/>
      <inkml:brushProperty name="height" value="0.025" units="cm"/>
    </inkml:brush>
  </inkml:definitions>
  <inkml:trace contextRef="#ctx0" brushRef="#br0">1 1 6502,'0'0'16704,"10"3"-14569,12 3-1516,0-1 0,0 0 0,0-2 0,39 0 0,106-7-376,-45 0-3100,-126 11-4030,-22-1-186,-8 0-4373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5.873"/>
    </inkml:context>
    <inkml:brush xml:id="br0">
      <inkml:brushProperty name="width" value="0.025" units="cm"/>
      <inkml:brushProperty name="height" value="0.025" units="cm"/>
    </inkml:brush>
  </inkml:definitions>
  <inkml:trace contextRef="#ctx0" brushRef="#br0">142 0 9129,'0'0'14515,"-11"3"-13666,5-1-764,0 0 0,0 0 0,-1 0 0,2 1 0,-1 0 1,0 0-1,1 1 0,-1-1 0,1 1 0,0 1 1,0-1-1,1 1 0,-1-1 0,1 1 0,0 0 0,0 1 1,1-1-1,-1 1 0,1 0 0,1-1 0,-1 1 0,-1 7 1,4-12-87,0 0 1,0-1-1,0 1 1,1-1-1,-1 1 1,0 0-1,1-1 1,-1 1-1,0-1 1,1 1-1,-1-1 1,0 1-1,1-1 1,-1 0-1,1 1 1,-1-1-1,1 0 1,0 1-1,-1-1 1,1 0-1,-1 1 1,1-1-1,-1 0 1,1 0-1,0 0 0,-1 1 1,1-1-1,-1 0 1,1 0-1,0 0 1,-1 0-1,1 0 1,0 0-1,-1-1 1,2 1-1,31 0 26,-27-1-31,21-1-70,-20 1 44,0 0 1,0 0-1,0 1 0,0 0 1,-1 0-1,1 1 0,7 1 1,-12-1 29,-1-1 1,0 1 0,1 0 0,-1 0-1,1 0 1,-1 0 0,0 0 0,1 0-1,-1 0 1,0 0 0,0 1-1,0-1 1,0 0 0,0 1 0,0-1-1,-1 1 1,1-1 0,0 1-1,-1-1 1,1 1 0,-1-1 0,1 1-1,-1-1 1,0 1 0,0 0 0,0-1-1,0 1 1,0 0 0,0-1-1,0 1 1,0 0 0,-1-1 0,1 1-1,-1 2 1,-1 0 52,1 1 0,-1-1 0,0 0 0,0 1-1,-1-1 1,1 0 0,-1 0 0,0 0 0,0-1 0,0 1 0,-1-1 0,1 0-1,-1 0 1,1 0 0,-6 3 0,-66 38 750,68-41-772,3 0-31,-1-1 0,1 0 0,-1 0 0,1 0 1,-1 0-1,0-1 0,0 0 0,0 0 0,0 0 0,-5 0 0,9-2-155,1 0 0,0 0 1,-1 0-1,1 0 0,0-1 0,0 1 0,0 0 1,0 0-1,0 0 0,0 0 0,0 0 1,0 0-1,0-1 0,0 1 0,1 0 0,-1 0 1,0 0-1,1-1 0,2-5-892,1 0 1,0 0-1,0 1 0,0-1 1,9-8-1,-2 2-912,20-28-5475</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6.126"/>
    </inkml:context>
    <inkml:brush xml:id="br0">
      <inkml:brushProperty name="width" value="0.025" units="cm"/>
      <inkml:brushProperty name="height" value="0.025" units="cm"/>
    </inkml:brush>
  </inkml:definitions>
  <inkml:trace contextRef="#ctx0" brushRef="#br0">1 39 10794,'0'0'8777,"73"17"-6856,-18-17-223,10-5 0,6-3-898,4 0-608,-4 0-192,-8 1-1281,-10-1-2723,-10-3-5252</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6.640"/>
    </inkml:context>
    <inkml:brush xml:id="br0">
      <inkml:brushProperty name="width" value="0.025" units="cm"/>
      <inkml:brushProperty name="height" value="0.025" units="cm"/>
    </inkml:brush>
  </inkml:definitions>
  <inkml:trace contextRef="#ctx0" brushRef="#br0">1 37 4164,'0'0'22517,"46"-15"-21812,-1 18-193,5-1-287,7-2-193,0 0-32,-2 0-1474,-5-7-2594,-10-12-4484</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7.437"/>
    </inkml:context>
    <inkml:brush xml:id="br0">
      <inkml:brushProperty name="width" value="0.025" units="cm"/>
      <inkml:brushProperty name="height" value="0.025" units="cm"/>
    </inkml:brush>
  </inkml:definitions>
  <inkml:trace contextRef="#ctx0" brushRef="#br0">38 1 4708,'0'0'18263,"1"8"-17435,-1 22-82,-1-1 0,-1 0 0,-1 0 0,-10 39 0,-2 13 77,14-73-786,-1 0-1,1 0 1,1 0 0,0 0-1,0 0 1,0-1 0,1 1-1,2 10 1,-2-16-9,0 1-1,1-1 1,-1 0 0,0 1-1,1-1 1,0 0 0,-1 0-1,1 0 1,0 0 0,0-1-1,0 1 1,0 0 0,0-1 0,0 1-1,1-1 1,-1 0 0,1 0-1,-1 0 1,0 0 0,1 0-1,0 0 1,-1-1 0,1 1-1,-1-1 1,1 0 0,0 0 0,4 0-1,15 0 116,0 0 0,0-1 0,0-1 0,0-2 0,-1 0 1,27-8-1,-35 7-520,0 0 1,0-1-1,0 0 1,-1-1-1,0 0 1,18-14 0,-26 17-394,0 0 1,1 0 0,-2 0-1,1-1 1,0 1-1,3-9 1,4-17-7827,-9 5-2491</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7.767"/>
    </inkml:context>
    <inkml:brush xml:id="br0">
      <inkml:brushProperty name="width" value="0.025" units="cm"/>
      <inkml:brushProperty name="height" value="0.025" units="cm"/>
    </inkml:brush>
  </inkml:definitions>
  <inkml:trace contextRef="#ctx0" brushRef="#br0">35 0 14189,'0'0'5093,"-22"64"-3043,19-31-576,-3 2 31,5 4-160,-1-1-480,2-4-224,0 1-417,0-3-192,0-5 32,3-5-320,3-3-1218,-1-8-1665,4-9-2402</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8.145"/>
    </inkml:context>
    <inkml:brush xml:id="br0">
      <inkml:brushProperty name="width" value="0.025" units="cm"/>
      <inkml:brushProperty name="height" value="0.025" units="cm"/>
    </inkml:brush>
  </inkml:definitions>
  <inkml:trace contextRef="#ctx0" brushRef="#br0">244 0 19923,'0'0'7703,"-10"8"-7249,-11 10-389,1 2 1,1 1 0,0 0-1,2 1 1,1 1-1,-20 36 1,14-19-886,2 1-1,-19 53 1,35-87-1166</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8.487"/>
    </inkml:context>
    <inkml:brush xml:id="br0">
      <inkml:brushProperty name="width" value="0.025" units="cm"/>
      <inkml:brushProperty name="height" value="0.025" units="cm"/>
    </inkml:brush>
  </inkml:definitions>
  <inkml:trace contextRef="#ctx0" brushRef="#br0">213 50 8936,'-10'-3'1458,"1"1"-1122,0 0 1,0 0 0,-1 1-1,1 1 1,-1-1-1,-13 2 1,18 0-117,0-1 0,1 2 1,-1-1-1,0 0 0,1 1 0,-1 0 1,1 0-1,-1 0 0,1 0 0,0 1 1,0 0-1,0 0 0,1 0 0,-1 0 1,0 0-1,1 1 0,-3 4 0,0-1 182,1 0-1,1 0 1,-1 1-1,1-1 0,0 1 1,1 0-1,0 0 1,0 1-1,1-1 0,0 0 1,0 1-1,1-1 0,0 1 1,1 0-1,0 9 1,1-16-335,-1 0 1,1-1 0,-1 1 0,1-1 0,0 1-1,0-1 1,0 0 0,-1 1 0,1-1 0,0 0-1,1 0 1,-1 1 0,0-1 0,0 0 0,0 0-1,1 0 1,-1 0 0,1-1 0,-1 1 0,1 0-1,-1-1 1,1 1 0,-1 0 0,1-1 0,-1 0-1,1 1 1,0-1 0,2 0 0,52 3 1292,-48-3-1174,0-1-119,0 0 0,0 0 0,0 0 0,-1-1 0,1 0 0,-1-1 0,1 0 0,-1 0 0,0 0 0,0-1-1,0 0 1,-1-1 0,1 1 0,-1-1 0,0 0 0,11-12 0,-13 12-32,-1 0 0,1 0 0,0 0 0,-1 0 0,0 0 0,0-1 0,-1 1 0,0-1 0,0 0 0,0 0 0,0 0 0,-1 0 0,0 0 0,-1 0 0,1 0 0,-1 0 0,0 0 0,0 0 0,-1 0 0,0 0 0,0 0 0,-3-10 0,3 13-58,-1 0 0,1 0 0,-1 0 0,1 1 0,-1-1 0,0 0 0,0 1 0,0-1 0,0 1 0,-1 0 0,1 0 0,-1 0 0,1 0 0,-1 0 0,0 0 0,1 1 0,-1-1 0,0 1 0,0 0 0,0 0 0,0 0 0,0 0 0,-1 0 0,1 1 0,0-1 0,0 1 0,0 0 0,-1 0 0,1 0 0,0 1 0,-5 0 0,1 0-126,0 0 1,0 1 0,0 0-1,1 0 1,-1 1 0,1 0-1,-1 0 1,1 0 0,0 1-1,0 0 1,0 0 0,1 1-1,-8 6 1,5-1-226,1 0 0,0 0 0,0 0 0,1 1-1,0 0 1,-7 21 0,11-25-73,0-1 1,1 0-1,0 0 0,0 1 0,0-1 1,1 11-1,0-13-58,1-1 1,-1 0-1,1 1 0,0-1 0,-1 0 1,2 1-1,-1-1 0,0 0 1,1 0-1,-1 0 0,1 0 0,0 0 1,3 3-1,17 15-6408</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8.835"/>
    </inkml:context>
    <inkml:brush xml:id="br0">
      <inkml:brushProperty name="width" value="0.025" units="cm"/>
      <inkml:brushProperty name="height" value="0.025" units="cm"/>
    </inkml:brush>
  </inkml:definitions>
  <inkml:trace contextRef="#ctx0" brushRef="#br0">242 0 16239,'0'0'3641,"-9"8"-2600,-5 5-760,-66 64 2008,75-71-2015,-1 0 0,1 1 0,0 0-1,0 0 1,1 0 0,0 1 0,0-1 0,1 1 0,0 0 0,0 0-1,-2 10 1,5-16-241,0-1 0,0 1 0,0-1-1,0 0 1,1 1 0,-1-1 0,1 0-1,-1 1 1,0-1 0,1 0 0,0 0-1,-1 1 1,1-1 0,0 0 0,0 0 0,0 0-1,-1 0 1,1 0 0,0 0 0,1 0-1,-1 0 1,0 0 0,0 0 0,0-1-1,0 1 1,1 0 0,-1-1 0,0 1-1,0-1 1,1 0 0,-1 1 0,0-1 0,1 0-1,-1 0 1,1 0 0,1 0 0,60 0 631,-53 0-608,0-2-30,0 1-1,0-1 1,0 0 0,0-1 0,0-1-1,-1 1 1,1-1 0,-1-1 0,15-9 0,-19 11 39,-1 0 0,1-1 0,-1 1 0,0-1 0,0 0 0,0 0 0,0 0 0,-1 0 0,0-1 0,0 1 0,0-1 0,0 0 0,-1 0 0,1 0 0,-1 0 0,-1-1 0,1 1 1,-1 0-1,1-9 0,-2 12-66,0 0 0,-1 0 0,1 0 0,0 0 0,-1 0-1,0 0 1,1 0 0,-1 0 0,0 0 0,0 0 0,0 0 0,-1 1 0,1-1 0,0 0 0,-1 1 0,1-1 0,-1 1 0,1-1 0,-1 1 0,1 0 0,-1-1 0,0 1 0,0 0 0,0 0 0,0 1 0,0-1 0,0 0 0,0 1 0,0-1 0,0 1 0,-3-1 0,-10-2-280,1 1-1,0 1 1,-21 0 0,31 1 173,-7 1-325,0-1-1,0 1 0,0 1 0,0 0 1,0 1-1,0 0 0,1 0 1,-1 1-1,-19 11 0,-45 36-7614,38-22 46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9.226"/>
    </inkml:context>
    <inkml:brush xml:id="br0">
      <inkml:brushProperty name="width" value="0.025" units="cm"/>
      <inkml:brushProperty name="height" value="0.025" units="cm"/>
    </inkml:brush>
  </inkml:definitions>
  <inkml:trace contextRef="#ctx0" brushRef="#br0">1 394 9993,'0'0'9038,"11"-3"-7255,292-69 4367,12-3-3977,474-66-1103,-239 45-3742,-500 90-573,-50 6 3165,0 0 0,0 0 0,0 0 0,0 0 0,0 0 0,-1 0 0,1 0 0,0 0 0,0 0 0,0 0 0,0 0 0,0 0 0,0 0 0,0 0 0,-1 0 0,1 0 0,0 0 0,0 0 0,0 1 0,0-1 0,0 0 0,0 0 0,0 0 0,0 0 0,0 0 0,0 0 0,0 0 0,-1 0 0,1 1 0,0-1 0,0 0 0,0 0 0,0 0 0,0 0 0,0 0 0,0 0 0,0 0 0,0 1 0,0-1 0,0 0 0,0 0 0,0 0 0,0 0 0,0 0 0,0 0 0,0 1 0,0-1 1,1 0-1,-1 0 0,0 0 0,0 0 0,0 0 0,0 0 0,0 0 0,0 0 0,0 1 0,0-1 0,0 0 0,0 0 0,1 0 0,-1 0 0,0 0 0,0 0 0,0 0 0,0 0 0,-11 7-1661,-15 2-3261</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09.569"/>
    </inkml:context>
    <inkml:brush xml:id="br0">
      <inkml:brushProperty name="width" value="0.025" units="cm"/>
      <inkml:brushProperty name="height" value="0.025" units="cm"/>
    </inkml:brush>
  </inkml:definitions>
  <inkml:trace contextRef="#ctx0" brushRef="#br0">194 254 9321,'-34'15'1223,"7"-5"-41,0 2 0,1 1 1,-40 26-1,65-38-1061,0-1-1,1 1 1,-1-1-1,0 1 1,0 0-1,0-1 1,1 1-1,-1 0 1,0-1-1,0 1 1,1 0-1,-1 0 1,1 0-1,-1 0 1,1 0-1,-1-1 1,1 1-1,0 0 1,-1 0-1,1 0 1,0 0-1,-1 2 1,2-2-42,-1 0 0,1-1 1,-1 1-1,1 0 0,0-1 0,-1 1 1,1-1-1,0 1 0,-1-1 1,1 1-1,0-1 0,0 1 0,-1-1 1,1 0-1,0 1 0,0-1 0,0 0 1,0 0-1,-1 0 0,3 1 0,59 0 1482,-53-1-1264,77-7 932,0-4 1,-2-3-1,94-29 1,-61 15-398,480-121 521,-341 81-3432,-144 38-110,-68 18-2045,-16 1-3378</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2.951"/>
    </inkml:context>
    <inkml:brush xml:id="br0">
      <inkml:brushProperty name="width" value="0.025" units="cm"/>
      <inkml:brushProperty name="height" value="0.025" units="cm"/>
    </inkml:brush>
  </inkml:definitions>
  <inkml:trace contextRef="#ctx0" brushRef="#br0">74 42 8008,'0'0'5861,"-47"10"-3971,31-6-32,6 0-321,10 0-480,0-3-352,16-1-97,16 0 161,7-1 0,15-8-321,3-2-320,9 0-32,0-1-128,-7 3-1025,-9 2-960,-14 5-386,-11 0-2209,-20 2-2627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6.657"/>
    </inkml:context>
    <inkml:brush xml:id="br0">
      <inkml:brushProperty name="width" value="0.025" units="cm"/>
      <inkml:brushProperty name="height" value="0.025" units="cm"/>
    </inkml:brush>
  </inkml:definitions>
  <inkml:trace contextRef="#ctx0" brushRef="#br0">139 1 15086,'0'0'6198,"-4"8"-4287,-24 49 449,7-17-1845,1 0-1,3 1 1,1 1-1,-17 73 1,33-106-485,4-9 42,12-18 142,13-31 95,-5-11-537,-7 13-101,-11 39 203,-4 16 67,-3 6 33,1-9 20,0 0 1,0 0-1,0 0 0,1 0 0,-1 0 0,1 0 0,2 7 0,-2-10 11,0-1-1,0 0 0,0 1 0,0-1 0,0 0 1,0 0-1,0 0 0,0 0 0,1 0 0,-1 0 0,0 0 1,1 0-1,-1-1 0,0 1 0,1 0 0,-1-1 1,1 1-1,-1-1 0,1 0 0,-1 1 0,1-1 0,-1 0 1,1 0-1,0 0 0,-1 0 0,1 0 0,-1 0 1,1 0-1,1-1 0,2-1 12,0 0 0,-1 0 0,0 0 0,1 0 0,-1-1 0,0 0 0,0 0 0,-1 0 0,1 0 0,-1 0 0,1-1 0,-1 0 0,0 0 0,0 1 0,-1-2 0,1 1 0,1-5 0,-3 8 0,-19 26-183,10-15 99,-2 4 68,-22 36 151,31-47-111,-1-1 0,1 1 0,0 0 1,-1 0-1,1 0 0,1 0 0,-1 0 0,0 0 0,1 0 0,-1 0 0,1 0 1,0 0-1,0 0 0,1 5 0,1-7-9,0-1 0,0 1 0,0 0 1,0-1-1,0 0 0,0 1 0,0-1 0,0 0 0,0 0 0,0 0 1,0-1-1,0 1 0,0 0 0,0-1 0,0 1 0,0-1 0,3-1 1,44-26 148,-43 23-183,-1 1-1,1 0 1,0 1-1,1-1 1,-1 1-1,1 0 1,-1 1-1,12-3 1,-17 5-1,0 1 0,0 0 0,-1 0 0,1-1 0,0 1 0,0 0 0,-1 0 0,1 0 0,0 0-1,-1 0 1,1 0 0,-1 0 0,0 0 0,1 0 0,-1 0 0,0 0 0,1 0 0,-1 0 0,0 0 0,0 0 0,0 1 0,0-1 0,0 0 0,0 0 0,0 0 0,0 0-1,-1 0 1,1 0 0,-1 2 0,-4 37 115,13-44-66,0 0-1,0-1 1,0 0-1,-1 0 1,11-9-1,-3 4-12,29-14-256,-44 23 220,1 1 0,0-1-1,-1 1 1,1 0 0,0-1 0,-1 1-1,1 0 1,0-1 0,0 1 0,0 0 0,-1 0-1,1 0 1,0 0 0,0 0 0,0 0-1,-1 0 1,1 0 0,0 0 0,0 0-1,0 0 1,-1 0 0,1 1 0,0-1 0,0 0-1,-1 1 1,1-1 0,0 0 0,-1 1-1,1-1 1,0 1 0,-1-1 0,1 1-1,0-1 1,-1 1 0,1-1 0,-1 1 0,1 0-1,-1-1 1,0 1 0,1 0 0,-1 0-1,0-1 1,1 1 0,-1 0 0,0 0-1,0-1 1,1 1 0,-1 0 0,0 0 0,0 0-1,0-1 1,0 2 0,-1-1 5,1 1 1,0-1-1,0 1 1,0-1-1,0 0 1,1 1-1,-1-1 0,0 0 1,0 1-1,1-1 1,-1 0-1,1 1 1,-1-1-1,1 0 1,-1 0-1,1 1 1,0-1-1,0 0 0,0 0 1,0 0-1,0 0 1,0 0-1,0 0 1,0 0-1,2 1 1,-1-2 12,0 1 0,1-1 0,-1 1 0,1-1 1,-1 0-1,1 0 0,-1 0 0,1-1 0,-1 1 1,1 0-1,-1-1 0,1 0 0,-1 0 1,5-2-1,26-13 30,-27 12-86,-1 1 0,1 0 0,-1 1 1,1-1-1,0 1 0,0 0 0,0 0 1,0 1-1,9-1 0,-14 2 40,-1 1 0,1-1 0,0 1-1,-1-1 1,1 1 0,-1 0 0,1-1 0,0 1-1,-1 0 1,0-1 0,1 1 0,-1 0 0,1 0-1,-1 0 1,0-1 0,0 1 0,1 0 0,-1 0 0,0 0-1,0 0 1,0 0 0,0-1 0,0 1 0,0 0-1,0 0 1,0 0 0,0 0 0,0-1 0,-1 1-1,1 0 1,0 0 0,-1 0 0,1 0 0,0-1 0,-1 2-1,-11 32-19,10-27-509,2-6 290,0-1 0,0 1-1,-1 0 1,1-1 0,0 1-1,0 0 1,0-1 0,-1 1-1,1-1 1,0 1 0,-1 0 0,1-1-1,0 1 1,-1-1 0,1 1-1,-1-1 1,1 1 0,-1-1-1,1 0 1,-1 1 0,1-1 0,-2 1-1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3.291"/>
    </inkml:context>
    <inkml:brush xml:id="br0">
      <inkml:brushProperty name="width" value="0.025" units="cm"/>
      <inkml:brushProperty name="height" value="0.025" units="cm"/>
    </inkml:brush>
  </inkml:definitions>
  <inkml:trace contextRef="#ctx0" brushRef="#br0">1 129 7591,'0'0'7816,"62"-1"-6151,-14-14-512,11-3-480,4-1-353,3 2-288,-2 2-480,-5 1-1218,-11 0-2978,-10-1-2115</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3.635"/>
    </inkml:context>
    <inkml:brush xml:id="br0">
      <inkml:brushProperty name="width" value="0.025" units="cm"/>
      <inkml:brushProperty name="height" value="0.025" units="cm"/>
    </inkml:brush>
  </inkml:definitions>
  <inkml:trace contextRef="#ctx0" brushRef="#br0">102 6 2691,'0'0'10634,"11"-2"-9727,-5 1-708,0 0 1,0 0-1,1 1 0,-1 0 0,0 0 0,0 0 0,1 1 1,-1 0-1,0 0 0,0 1 0,0 0 0,0 0 1,0 0-1,-1 0 0,9 6 0,-8-4-86,0 0 0,0 0 0,0 1 0,-1 0-1,1 0 1,-1 1 0,0-1 0,-1 1 0,0 0 0,1 1 0,-2-1 0,1 1-1,-1-1 1,3 9 0,-5-9-32,0-1 0,0 1 1,0 0-1,-1 0 0,0 0 0,0 0 0,0 0 0,-1 0 1,0 0-1,0 0 0,-1-1 0,1 1 0,-1 0 0,0-1 1,-1 1-1,0-1 0,1 0 0,-6 6 0,-19 28 417,-1-1 0,-52 51 0,-22 5-2317,79-78-2703,13-13-5103</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4.132"/>
    </inkml:context>
    <inkml:brush xml:id="br0">
      <inkml:brushProperty name="width" value="0.025" units="cm"/>
      <inkml:brushProperty name="height" value="0.025" units="cm"/>
    </inkml:brush>
  </inkml:definitions>
  <inkml:trace contextRef="#ctx0" brushRef="#br0">239 133 4452,'0'0'1362,"6"-11"2882,17-36-1223,-22 46-2854,0-1-1,-1 0 1,1 0-1,0 0 1,0 0-1,-1 0 1,0 0 0,1 0-1,-1 0 1,0 0-1,0-1 1,0 1-1,0 0 1,0 0-1,0 0 1,-1 0 0,1 0-1,-1 0 1,0 0-1,1 0 1,-1 0-1,0 0 1,0 0 0,0 1-1,0-1 1,-1 0-1,1 0 1,0 1-1,-1-1 1,1 1 0,-1 0-1,1-1 1,-1 1-1,0 0 1,0 0-1,1 0 1,-1 0-1,0 0 1,0 0 0,0 0-1,0 1 1,0-1-1,0 1 1,0 0-1,-4-1 1,0 0-37,-1 0-1,1 1 1,-1-1 0,0 1-1,1 1 1,-1-1 0,1 1-1,0 0 1,-1 1 0,1 0-1,0 0 1,-12 5 0,7 2-114,0 1 1,0 0 0,1 1 0,0 0 0,1 0 0,0 1 0,1 1 0,0-1 0,1 1 0,1 0 0,0 1-1,0 0 1,2 0 0,0 0 0,0 0 0,1 1 0,-1 24 0,4-37-13,0 0 0,0 0 0,0 0 1,0 0-1,1 0 0,-1 1 0,1-1 0,0 0 1,-1 0-1,1 0 0,0 0 0,0 0 0,0-1 1,1 1-1,-1 0 0,0 0 0,1-1 0,-1 1 1,1-1-1,-1 1 0,1-1 0,0 0 0,-1 1 1,1-1-1,0 0 0,0 0 0,0 0 0,0-1 1,0 1-1,0 0 0,0-1 0,0 1 0,0-1 1,1 0-1,-1 0 0,0 0 0,0 0 0,0 0 1,4-1-1,4 1 16,-1-2 0,0 1-1,0-1 1,1 0 0,-2-1 0,1 0 0,0-1 0,10-5 0,-2-1-53,0-2-1,-1 0 1,0-1-1,-1 0 1,-1-1 0,22-27-1,-29 32 72,0-1 0,0 1-1,-1-2 1,0 1 0,-1 0-1,0-1 1,-1 0 0,0 0-1,-1-1 1,0 1 0,0-1-1,1-21 1,-4 33-33,0 0 0,0-1 1,0 1-1,0 0 0,0-1 0,0 1 0,0 0 0,0 0 1,0-1-1,0 1 0,0 0 0,0-1 0,-1 1 0,1 0 1,0-1-1,0 1 0,0 0 0,0 0 0,0-1 0,0 1 1,-1 0-1,1 0 0,0-1 0,0 1 0,0 0 0,-1 0 1,1 0-1,0-1 0,0 1 0,-1 0 0,1 0 0,0 0 1,-1 0-1,1 0 0,0 0 0,0-1 0,-1 1 0,1 0 1,0 0-1,-1 0 0,1 0 0,0 0 0,0 0 0,-1 0 1,1 0-1,0 0 0,-1 0 0,1 0 0,0 1 0,-1-1 1,1 0-1,0 0 0,0 0 0,-1 0 0,1 0 0,0 1 1,0-1-1,-1 0 0,1 0 0,0 1 0,-16 12 118,10-2-112,0 1 0,1 0-1,0-1 1,1 2 0,0-1 0,1 0 0,-3 20 0,5-23-11,0 1-1,0-1 1,0 0 0,1 1 0,1-1 0,0 1 0,0-1 0,1 0-1,0 0 1,6 18 0,-6-24-43,-1 0 0,1 0 0,0 0 0,1 0 0,-1 0 0,0 0 0,1-1 0,-1 1 0,1-1 0,0 1 0,0-1 0,0 0 0,0 0 0,0-1-1,0 1 1,1-1 0,-1 1 0,0-1 0,1 0 0,-1 0 0,1 0 0,-1-1 0,1 1 0,0-1 0,-1 0 0,1 0 0,0 0 0,6-2 0,-2 0-524,-1 1 0,1-2 1,-1 1-1,0-1 0,0 0 0,0 0 1,0-1-1,-1 0 0,1-1 0,-1 1 1,0-1-1,9-9 0,17-25-6282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4.508"/>
    </inkml:context>
    <inkml:brush xml:id="br0">
      <inkml:brushProperty name="width" value="0.025" units="cm"/>
      <inkml:brushProperty name="height" value="0.025" units="cm"/>
    </inkml:brush>
  </inkml:definitions>
  <inkml:trace contextRef="#ctx0" brushRef="#br0">53 18 13293,'0'0'5477,"-7"11"-4388,0 2-906,0 1 0,1 1 1,1-1-1,0 1 0,1 0 1,1 0-1,0 0 0,-1 27 0,3-1 121,7 70 0,-4-95-268,0 0 1,2-1 0,0 0 0,0 0 0,2 0 0,0 0 0,13 23 0,-18-36-55,0 1 0,1-1 1,0 1-1,-1-1 1,1 0-1,0 0 1,0 1-1,0-1 0,0-1 1,1 1-1,-1 0 1,0 0-1,1-1 1,-1 1-1,1-1 1,0 0-1,-1 0 0,4 1 1,-4-2-25,1 0-1,-1 0 1,0 0 0,0-1 0,0 1 0,1 0-1,-1-1 1,0 0 0,0 1 0,0-1 0,0 0-1,0 0 1,0 0 0,0 0 0,0-1-1,-1 1 1,1 0 0,2-3 0,3-4-160,0 0 0,0-1 0,-1 0 1,0 0-1,-1 0 0,0-1 0,0 1 0,3-14 0,4-15-372,-2 0 0,-2-1 0,-2 0-1,3-47 1,-8 41 1348,-5-69-1,0 104 973,-1 16-973,-3 18-414,4 16-219,1 1-1,2 0 1,2 0 0,2 0 0,1-1-1,2 1 1,2-1 0,2 0 0,2-1 0,27 63-1,-22-77-632,-16-25 352,0 1 0,-1-1 0,1 0 0,-1 1 0,1-1 0,0 1-1,-1-1 1,1 0 0,0 0 0,0 0 0,-1 1 0,1-1 0,0 0 0,0 0 0,-1 0 0,1 0 0,0 0 0,0 0 0,-1 0 0,1 0 0,0-1 0,-1 1 0,1 0 0,1-1 0,7-5-5160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4.867"/>
    </inkml:context>
    <inkml:brush xml:id="br0">
      <inkml:brushProperty name="width" value="0.025" units="cm"/>
      <inkml:brushProperty name="height" value="0.025" units="cm"/>
    </inkml:brush>
  </inkml:definitions>
  <inkml:trace contextRef="#ctx0" brushRef="#br0">1 102 8712,'0'0'3758,"7"9"-1638,-5-6-1880,1 1 0,-1 0 0,1-1 1,0 1-1,0-1 0,1 0 0,-1 0 1,1 0-1,-1-1 0,1 1 0,0-1 1,0 0-1,0 0 0,1 0 0,-1-1 0,0 1 1,0-1-1,1 0 0,-1 0 0,1-1 1,8 1-1,-3-1-79,0 0 1,0-1 0,-1 0-1,1-1 1,0 0-1,-1-1 1,1 1 0,-1-2-1,15-7 1,-21 10-115,1-1 1,-1 0 0,0 0 0,0-1-1,0 1 1,-1-1 0,1 1 0,0-1-1,-1 0 1,0 0 0,0 0 0,0 0-1,0 0 1,0-1 0,0 1-1,-1-1 1,0 1 0,0-1 0,0 1-1,0-1 1,0 0 0,-1 1 0,1-1-1,-1 0 1,0 0 0,0 1 0,-1-1-1,0-4 1,1 6-22,-1-1-1,0 1 1,0 0 0,0 0 0,0 0-1,0 0 1,0 0 0,0 0-1,-1 0 1,1 1 0,-1-1 0,1 0-1,-1 1 1,0-1 0,0 1-1,1 0 1,-1-1 0,0 1 0,0 0-1,0 0 1,-1 0 0,1 0-1,0 1 1,0-1 0,0 1-1,-1-1 1,1 1 0,0 0 0,0 0-1,-1 0 1,1 0 0,-3 0-1,0 0-16,-1 1 0,1-1-1,0 1 1,0 0 0,-1 0-1,1 0 1,0 1 0,0 0-1,0 0 1,1 0 0,-1 1-1,-8 6 1,6-3 89,0 1 0,0 1 0,1-1-1,0 1 1,1 0 0,-1 0 0,2 1 0,-1 0 0,1 0 0,1 0-1,-1 0 1,1 0 0,1 1 0,0-1 0,0 1 0,1 0 0,1 0 0,-1-1-1,1 1 1,2 12 0,-1-18-82,1-1 0,-1 0 0,1 1 0,0-1 0,0 0 0,0 0-1,0 0 1,0 0 0,1-1 0,-1 1 0,1-1 0,-1 1 0,1-1 0,0 0 0,0 0-1,0 0 1,1 0 0,-1-1 0,0 1 0,1-1 0,-1 0 0,1 0 0,-1 0 0,1-1 0,5 1-1,7 2-786,-1-2 0,1 0-1,0 0 1,25-4 0,-3-6-5464,-3-9-5334</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5.598"/>
    </inkml:context>
    <inkml:brush xml:id="br0">
      <inkml:brushProperty name="width" value="0.025" units="cm"/>
      <inkml:brushProperty name="height" value="0.025" units="cm"/>
    </inkml:brush>
  </inkml:definitions>
  <inkml:trace contextRef="#ctx0" brushRef="#br0">2 0 9545,'0'0'10864,"0"8"-9669,-1 8-740,1-1-1,1 1 0,0-1 0,1 1 1,1-1-1,1 0 0,5 15 0,-8-25-432,1 0 0,0 0 0,0-1 0,1 1 0,-1-1 0,1 0 0,0 0 0,0 0 0,0 0 0,1 0 0,0-1 0,-1 1 0,1-1 0,0 0 0,0 0 0,1-1 0,-1 1 0,1-1 0,-1 0 0,1 0 0,0 0 0,0-1 0,-1 0 0,1 0 0,0 0 0,0 0 0,6-1 0,-4 0-21,0-1 0,1 0 0,-1 0 0,0-1 0,0 0 0,0 0 0,0 0 0,0-1 0,0 0 0,-1-1 0,1 1 0,-1-1 1,0-1-1,0 1 0,0-1 0,-1 0 0,6-6 0,35-27-533,-46 38 519,1-1-1,-1 1 1,0 0-1,1-1 1,-1 1-1,1 0 1,-1 0-1,1-1 1,-1 1-1,1 0 1,-1 0-1,1 0 1,-1 0-1,1 0 0,-1 0 1,1-1-1,-1 1 1,1 0-1,-1 1 1,1-1-1,-1 0 1,1 0-1,-1 0 1,1 0-1,-1 0 1,1 0-1,-1 1 1,1-1-1,-1 0 1,1 0-1,-1 1 1,1-1-1,-1 0 1,0 1-1,1-1 0,-1 0 1,0 1-1,1-1 1,-1 1-1,0-1 1,1 0-1,-1 1 1,0-1-1,0 1 1,1-1-1,-1 1 1,0-1-1,0 1 1,0-1-1,0 1 1,0-1-1,0 1 1,0-1-1,0 1 1,0-1-1,0 2 0,1 40 55,-1-29-42,0-11 20,0 0 0,0 0 1,1 0-1,-1 0 0,0 0 0,1 0 1,0 0-1,-1 0 0,1 0 0,0 0 1,0-1-1,0 1 0,0 0 0,0 0 1,1-1-1,-1 1 0,0-1 0,1 1 0,-1-1 1,1 0-1,-1 0 0,3 2 0,-1-2 14,1 0-1,-1 0 1,0 0-1,0 0 1,1-1-1,-1 1 1,0-1-1,1 0 1,-1 0-1,0 0 1,1 0-1,3-2 0,8-1 25,0-1 0,0-1-1,0 0 1,21-12 0,2-6-245,-31 18 80,0-1-1,1 1 0,0 1 0,0 0 0,0 0 0,0 0 0,1 1 1,-1 1-1,15-4 0,-22 10 124,0 0 1,-1-1-1,1 1 1,-1 0-1,0 0 1,0 0 0,0-1-1,0 1 1,-1 0-1,-1 4 1,2-7-192,-17 45 349,9-36-6117,2-11-398</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5.974"/>
    </inkml:context>
    <inkml:brush xml:id="br0">
      <inkml:brushProperty name="width" value="0.025" units="cm"/>
      <inkml:brushProperty name="height" value="0.025" units="cm"/>
    </inkml:brush>
  </inkml:definitions>
  <inkml:trace contextRef="#ctx0" brushRef="#br0">0 0 14606,'0'0'3267</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6.459"/>
    </inkml:context>
    <inkml:brush xml:id="br0">
      <inkml:brushProperty name="width" value="0.025" units="cm"/>
      <inkml:brushProperty name="height" value="0.025" units="cm"/>
    </inkml:brush>
  </inkml:definitions>
  <inkml:trace contextRef="#ctx0" brushRef="#br0">1 100 5061,'0'0'16127,"13"4"-14707,7 1-1213,0-1 0,0 0-1,0-1 1,0-2 0,0 0 0,1-1-1,-1-1 1,0-1 0,1 0-1,22-7 1,32-22-55,-72 30-132,0-1 1,1 1-1,-1-1 1,0 0-1,0 0 1,0 0-1,0-1 1,-1 1-1,1 0 0,-1-1 1,1 0-1,-1 0 1,0 0-1,0 0 1,0 0-1,-1 0 0,1 0 1,-1 0-1,2-6 1,-3 8-18,0 0 1,0 0-1,0 1 0,0-1 1,0 0-1,0 1 0,0-1 1,-1 0-1,1 1 1,0-1-1,0 0 0,-1 1 1,1-1-1,-1 1 1,1-1-1,0 0 0,-1 1 1,1-1-1,-1 1 1,0 0-1,1-1 0,-1 1 1,1-1-1,-1 1 1,1 0-1,-1-1 0,0 1 1,-1-1-1,-28-3 110,-28 11 17,50-4-129,0 0-1,0 1 0,1 0 0,0 1 0,0 0 1,0 0-1,1 0 0,-1 1 0,1 0 0,0 0 1,1 1-1,-7 9 0,9-12-1,-1 1 1,1 0-1,1 0 0,-1 0 1,1 0-1,-1 0 0,2 1 1,-1-1-1,0 1 0,1-1 1,0 1-1,1-1 0,-1 1 1,1 0-1,0-1 0,0 1 1,1 0-1,0-1 0,1 8 1,0-10-3,0 1 0,0-1-1,0 0 1,0-1 0,0 1 0,1 0 0,-1-1 0,1 1 0,0-1 0,0 0 0,0 0 0,0 0 0,0 0-1,0 0 1,0-1 0,1 1 0,-1-1 0,1 0 0,6 1 0,7 2-213,0-1 0,29 1 0,-21-2-1473,0-2 0,32-3 1,-5-9-5690</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7.508"/>
    </inkml:context>
    <inkml:brush xml:id="br0">
      <inkml:brushProperty name="width" value="0.025" units="cm"/>
      <inkml:brushProperty name="height" value="0.025" units="cm"/>
    </inkml:brush>
  </inkml:definitions>
  <inkml:trace contextRef="#ctx0" brushRef="#br0">50 200 1281,'3'-8'2765,"13"-41"1927,-8-13 5489,-8 62-10084,0-1 0,0 1 0,0-1 0,0 0 0,0 1 0,0-1 0,0 1 0,0-1 0,0 0 0,0 1 0,0-1-1,-1 1 1,1-1 0,0 1 0,0-1 0,-1 1 0,1-1 0,0 1 0,-1-1 0,1 1 0,0-1 0,-1 1 0,1-1 0,-1 1 0,1-1 0,-1 1 0,1 0 0,-1-1-1,1 1 1,-1 0 0,1 0 0,-1-1 0,1 1 0,-1 0 0,0 0 0,1 0 0,-1 0 0,1 0 0,-1 0 0,0 0 0,1 0 0,-1 0 0,1 0 0,-1 0-1,0 0 1,1 0 0,-1 0 0,1 0 0,-2 1 0,0 0-45,0 0-1,0 0 0,0 0 1,0 0-1,0 0 0,0 0 1,0 0-1,0 1 0,0-1 1,1 1-1,-1 0 0,-2 2 1,-1 8-5,0-1 1,1 1 0,0 0-1,1 0 1,0 0-1,1 0 1,0 0 0,1 1-1,0-1 1,1 1-1,3 20 1,-3-30-43,0-1 1,0 0-1,1 1 0,-1-1 0,1 0 1,-1 0-1,1 0 0,0 1 1,0-1-1,0 0 0,0 0 1,0 0-1,1 0 0,-1-1 0,1 1 1,-1 0-1,1 0 0,-1-1 1,1 1-1,4 2 0,-3-3 15,1 1-1,-1-1 1,1 0-1,-1 0 1,1 0-1,0 0 1,0-1-1,-1 1 1,1-1-1,0 0 1,6-1-1,2 0 29,0-2-1,0 1 1,0-2-1,-1 1 1,1-1-1,20-12 1,-17 7-35,0-1 1,-1 0-1,0-1 1,-1-1-1,0 0 1,-1-1-1,16-21 1,-22 25 2,1 0-1,-1-1 1,-1 0 0,0-1 0,0 1 0,-1-1 0,0 0 0,-1 0 0,0 0 0,-1 0 0,0-1 0,0-14 0,-5 18-45,-3 16 3,-6 15-4,7-10 26,1 0 1,0 1-1,1 0 1,1 0-1,0 0 1,1 0-1,0 22 1,1-30 4,1 1 1,-1-1 0,1 1 0,0-1-1,0 0 1,1 1 0,-1-1 0,2 0-1,-1 0 1,1 0 0,-1 0 0,2-1-1,-1 1 1,1-1 0,-1 0 0,2 0-1,-1 0 1,7 6 0,-7-8-1,0 0 0,1 0 0,0 0 0,0-1 0,-1 1 0,1-1 0,1 0 0,-1-1 0,0 1 0,0-1 0,1 0 0,-1 0 0,0-1 0,1 0 0,-1 0 0,1 0 0,-1 0 0,0-1 0,1 0 0,-1 0 0,0-1 0,0 1 0,1-1 0,-1 0 0,-1 0 0,1-1 0,5-3 0,-3 1-9,-1 0 0,-1 0-1,1 0 1,-1-1 0,0 0 0,0 0-1,0 0 1,-1 0 0,0-1 0,0 0 0,-1 0-1,0 0 1,0 0 0,-1-1 0,0 1-1,0-1 1,0 1 0,0-11 0,-4-8-88,1 26 93,1 0 0,0-1 0,0 1 0,0 0 1,0 0-1,0 0 0,0-1 0,-1 1 0,1 0 1,0 0-1,0 0 0,0-1 0,-1 1 1,1 0-1,0 0 0,0 0 0,0 0 0,-1-1 1,1 1-1,0 0 0,0 0 0,-1 0 0,1 0 1,0 0-1,0 0 0,-1 0 0,1 0 1,0 0-1,0 0 0,-1 0 0,1 0 0,0 0 1,-1 0-1,1 0 0,0 0 0,0 0 1,-1 0-1,1 0 0,0 1 0,-1-1 0,-1 2 7,1-1 0,-1 1 0,0 0 0,1 0-1,-1 0 1,1 0 0,0 1 0,0-1 0,-1 0-1,1 0 1,1 1 0,-1-1 0,0 1 0,1-1-1,-1 3 1,0-2 5,1-1 0,-1 1-1,1-1 1,0 1 0,0 0 0,0-1-1,0 1 1,0 0 0,0-1-1,1 1 1,0 0 0,-1-1 0,1 1-1,0-1 1,0 1 0,0-1-1,0 0 1,1 1 0,-1-1-1,1 0 1,-1 0 0,1 0 0,0 0-1,0 0 1,0 0 0,0-1-1,0 1 1,0-1 0,1 1 0,-1-1-1,4 2 1,1-1-68,0 1-1,-1-2 1,1 1 0,0-1 0,0 0-1,0 0 1,0-1 0,0 0 0,0-1-1,0 1 1,11-3 0,-1-4-162,14-4 92,-30 11 127,0-1 1,-1 1 0,1 0-1,0 0 1,0 0 0,0 0-1,0-1 1,-1 1-1,1 1 1,0-1 0,0 0-1,0 0 1,0 0 0,-1 0-1,1 0 1,0 1 0,0-1-1,0 0 1,-1 1-1,1-1 1,0 1 0,-1-1-1,1 1 1,0-1 0,-1 1-1,1-1 1,0 1 0,0 1-1,2 3 10,1 0 0,0-1 0,-1 1 0,2-1 0,-1 1 0,0-1 0,1-1-1,0 1 1,0 0 0,0-1 0,0 0 0,1-1 0,-1 1 0,1-1 0,-1 0 0,1 0 0,0-1 0,0 1-1,0-1 1,10 0 0,-11-1-13,-1 0 0,1 0 0,-1 0 0,1 0-1,0-1 1,-1 0 0,1 0 0,-1 0 0,1 0 0,-1-1-1,0 0 1,0 0 0,0 0 0,0 0 0,0 0 0,0-1-1,0 0 1,-1 0 0,1 0 0,-1 0 0,0-1 0,0 1-1,0-1 1,0 0 0,-1 0 0,0 0 0,4-7 0,-5 8 12,0 1 0,0-1 0,0 1 0,-1-1 1,1 1-1,-1-1 0,1 0 0,-1 0 1,0 1-1,0-1 0,0 0 0,0 1 0,-1-1 1,1 0-1,-1 1 0,1-1 0,-1 0 1,0 1-1,0-1 0,0 1 0,-1 0 1,1-1-1,-1 1 0,1 0 0,-1 0 0,1 0 1,-1 0-1,0 0 0,0 0 0,0 0 1,0 0-1,-1 1 0,1-1 0,0 1 0,-1 0 1,1 0-1,-1 0 0,1 0 0,-1 0 1,1 0-1,-1 1 0,0-1 0,1 1 1,-1 0-1,0 0 0,0 0 0,-4 0 0,7 0-9,0 0-1,-1 1 0,1-1 1,-1 0-1,1 0 0,-1 0 1,1 1-1,0-1 0,-1 0 0,1 0 1,0 1-1,-1-1 0,1 0 1,0 1-1,-1-1 0,1 0 0,0 1 1,-1-1-1,1 1 0,0-1 1,0 1-1,0-1 0,0 0 0,-1 1 1,1-1-1,0 1 0,0-1 1,0 1-1,0-1 0,0 1 1,0-1-1,0 1 0,0-1 0,0 0 1,0 1-1,0-1 0,1 1 1,-1-1-1,0 1 0,0-1 0,0 1 1,0-1-1,1 0 0,-1 1 1,0-1-1,1 1 0,-1-1 0,0 0 1,1 1-1,-1-1 0,0 0 1,1 0-1,-1 1 0,0-1 1,1 0-1,-1 0 0,1 1 0,-1-1 1,1 0-1,-1 0 0,0 0 1,1 0-1,-1 0 0,1 0 0,-1 0 1,1 0-1,12 3-235,-1-1 0,1-1-1,0 0 1,-1 0 0,1-2 0,14-1 0,40-12-5900,-33 1-204</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8.044"/>
    </inkml:context>
    <inkml:brush xml:id="br0">
      <inkml:brushProperty name="width" value="0.025" units="cm"/>
      <inkml:brushProperty name="height" value="0.025" units="cm"/>
    </inkml:brush>
  </inkml:definitions>
  <inkml:trace contextRef="#ctx0" brushRef="#br0">128 304 17136,'0'0'3742,"-2"-9"-1131,1 5-2403,0-1 0,-1 1 0,1 0-1,-1 0 1,0 0 0,0 1 0,0-1 0,0 0 0,-1 1 0,-5-7 0,6 9-189,0-1 0,1 1 0,-1 0 0,0 0 0,0-1 0,0 1 0,-1 1 0,1-1 0,0 0 0,0 0 0,0 1 1,-1-1-1,1 1 0,0 0 0,0 0 0,-1 0 0,1 0 0,0 0 0,0 0 0,-1 1 0,1-1 0,0 1 0,0-1 1,-1 1-1,1 0 0,0 0 0,0 0 0,-3 2 0,3-1-25,-1-1-1,1 1 1,-1 0 0,1 0 0,0 0-1,0 0 1,0 0 0,0 1 0,0-1-1,1 0 1,-1 1 0,1-1 0,-1 1-1,1 0 1,0 0 0,0-1 0,0 1-1,0 0 1,1 0 0,-1 0 0,1 0-1,0 0 1,0 0 0,0 4 0,0-5 5,0 1 0,1-1 0,-1 0 0,1 0 0,-1 1 0,1-1 0,0 0 0,0 0 0,0 0 0,0 0 0,0 0 0,0 0 0,0 0 0,1 0 0,-1 0 0,1-1 0,0 1 0,-1 0 1,1-1-1,0 1 0,0-1 0,0 0 0,0 0 0,0 0 0,0 0 0,0 0 0,0 0 0,1 0 0,-1-1 0,0 1 0,4 0 0,4-1-9,0-1 1,0 1-1,0-1 1,0-1-1,0 0 0,0-1 1,0 0-1,-1 0 0,0-1 1,1 0-1,-1 0 1,0-1-1,-1 0 0,1-1 1,-1 0-1,0-1 1,-1 1-1,0-1 0,12-14 1,-5 4 3,0-1 1,-1 0 0,-1-1-1,-1 0 1,-1-1 0,0 0-1,-2 0 1,7-24 0,-13 40 25,-1 0-1,0 0 1,-1 0 0,1 0-1,0 0 1,-1 0 0,0 0 0,0 0-1,0 0 1,-1 0 0,0 0-1,1 0 1,-3-5 0,3 8-13,-1 0 0,1 0 0,-1 0 0,0 1 0,1-1 0,-1 0 0,0 0 0,1 0 0,-1 1 0,0-1 0,0 0 0,0 1 1,0-1-1,0 1 0,0-1 0,0 1 0,0 0 0,0-1 0,0 1 0,-1-1 0,-1 1 1,0 0 0,0 0 1,1 0-1,-1 1 0,0-1 0,0 1 1,1-1-1,-1 1 0,0 0 0,1 0 1,-3 1-1,-4 3 53,0 1 0,0 0 0,1 0 1,0 0-1,0 1 0,1 0 0,0 1 0,0-1 0,1 2 0,0-1 1,0 0-1,1 1 0,0 0 0,0 1 0,1-1 0,0 1 1,1-1-1,0 1 0,1 0 0,0 1 0,-1 13 0,3-21-66,1 0-1,-1 1 0,1-1 1,0 0-1,0 0 0,0 0 0,0 0 1,1 0-1,-1 0 0,1-1 1,0 1-1,-1 0 0,1-1 1,0 1-1,1-1 0,-1 0 0,0 0 1,1 0-1,-1 0 0,1 0 1,0 0-1,-1-1 0,1 1 1,0-1-1,0 0 0,0 0 1,0 0-1,0 0 0,1 0 0,5 0 1,12 2-615,0-1-1,0 0 1,35-4 0,-27 2-812,-27-1 1388,1 1-1,-1 0 1,0 0-1,0 0 1,0 0-1,0 0 1,0 0-1,1 1 1,-1-1 0,0 1-1,0-1 1,0 1-1,0 0 1,0 0-1,0 0 1,0 0-1,-1 0 1,1 0 0,0 1-1,3 2 1,-5-2 66,1 1 1,-1-1-1,1 1 1,-1-1-1,0 1 1,0 0-1,0-1 1,0 1-1,0-1 1,-1 1-1,1-1 1,-1 1-1,0-1 1,1 1-1,-1-1 1,0 1-1,-2 1 1,0 5-1780,2-6-3015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8.700"/>
    </inkml:context>
    <inkml:brush xml:id="br0">
      <inkml:brushProperty name="width" value="0.025" units="cm"/>
      <inkml:brushProperty name="height" value="0.025" units="cm"/>
    </inkml:brush>
  </inkml:definitions>
  <inkml:trace contextRef="#ctx0" brushRef="#br0">179 64 13549,'0'0'5349,"-9"0"-3326,0 0-1821,1 2 0,-1-1 0,1 1 0,0 0-1,0 1 1,0 0 0,-12 6 0,17-8-143,-1 1-1,1-1 1,0 1-1,0 0 1,0 0 0,0 1-1,0-1 1,0 0 0,0 1-1,1 0 1,0 0-1,-1 0 1,1 0 0,0 0-1,0 0 1,1 0-1,-1 1 1,1-1 0,-1 1-1,1-1 1,0 1-1,0 0 1,0 4 0,3-7-24,1-1 1,-1 0-1,0 1 1,0-1 0,0 0-1,1 0 1,-1-1-1,0 1 1,0 0 0,0-1-1,0 0 1,1 1-1,-1-1 1,2-1-1,13-9 27,0-1 0,-1 0 0,0-1 0,22-25 0,-37 38-48,-1 0 0,0-1 0,0 1 0,0-1 1,1 1-1,-1 0 0,0-1 0,1 1 0,-1-1 0,0 1 0,1 0 0,-1 0 0,0-1 0,1 1 0,-1 0 0,1 0 1,-1-1-1,0 1 0,1 0 0,-1 0 0,1 0 0,-1 0 0,1-1 0,-1 1 0,1 0 0,-1 0 0,1 0 0,-1 0 0,1 0 1,-1 0-1,0 0 0,1 1 0,-1-1 0,1 0 0,-1 0 0,1 0 0,-1 0 0,1 0 0,-1 1 0,1-1 0,2 24 257,-13 47-179,8-59-71,-4 19 25,0 1 1,-2 0-1,-13 29 1,17-50 99,0 0 0,-2 0 1,1-1-1,-1 0 1,-1 0-1,0 0 1,0-1-1,-1 0 1,0-1-1,-1 1 1,-14 10-1,22-18-134,0 0 0,0 0-1,0 0 1,0-1 0,0 1-1,0 0 1,0-1 0,-1 1-1,1 0 1,0-1 0,0 0-1,-1 1 1,1-1 0,0 0 0,0 1-1,-1-1 1,1 0 0,0 0-1,-1 0 1,1 0 0,0 0-1,0 0 1,-1-1 0,1 1-1,0 0 1,0-1 0,-1 1-1,1-1 1,-1 0 0,0-1 1,1 0 1,0 0-1,-1 1 1,1-1-1,0 0 0,0-1 1,1 1-1,-1 0 1,0 0-1,1 0 1,-1 0-1,1-1 1,0 1-1,-1 0 0,1-3 1,0-5 1,1 0 0,-1 0 1,1 0-1,1 0 0,0 0 1,6-18-1,-3 19-27,-1 2 0,1-1 0,0 1 0,1-1-1,0 2 1,0-1 0,0 0 0,1 1 0,0 1 0,0-1 0,15-8 0,6 0 2,0 0 0,36-10 0,-40 15 26,0 0-1,-1-1 1,39-24 0,-54 28 14,0 1 0,0-2 0,0 1 0,-1-1 0,0 0 0,0 0 0,-1-1 0,0 0 0,0 0-1,-1 0 1,0-1 0,7-16 0,-12 25-4,0-1 1,0 1-1,0-1 0,1 0 0,-1 1 0,0-1 0,0 1 0,0-1 0,0 0 0,0 1 0,0-1 0,0 1 0,0-1 0,0 0 0,0 1 0,0-1 0,0 1 1,0-1-1,-1 1 0,1-1 0,0 1 0,0-1 0,-1 0 0,1 1 0,0-1 0,-1 1 0,1 0 0,0-1 0,-1 1 0,1-1 0,-1 1 0,0-1 0,-21 0 215,-24 20-285,22-3 55,-39 34-1,58-46-53,0 0 0,1 0 0,0 0 0,0 1 0,0 0 0,0 0 0,1 0 0,0 0 0,0 0 0,0 1 0,1-1 0,0 1 0,0 0 0,0 0 0,-1 10 0,3-15-101,0 0-1,1-1 1,-1 1 0,0 0-1,1-1 1,-1 1 0,1 0-1,-1-1 1,1 1 0,-1-1-1,1 1 1,0 0-1,-1-1 1,1 0 0,0 1-1,-1-1 1,1 1 0,0-1-1,0 0 1,-1 1 0,1-1-1,0 0 1,0 0-1,-1 0 1,1 0 0,0 0-1,0 0 1,0 0 0,-1 0-1,1 0 1,0 0 0,0 0-1,-1 0 1,1 0-1,0-1 1,0 1 0,-1 0-1,2-1 1,35-11-6990,-7-7-3174</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9.063"/>
    </inkml:context>
    <inkml:brush xml:id="br0">
      <inkml:brushProperty name="width" value="0.025" units="cm"/>
      <inkml:brushProperty name="height" value="0.025" units="cm"/>
    </inkml:brush>
  </inkml:definitions>
  <inkml:trace contextRef="#ctx0" brushRef="#br0">161 168 4869,'0'0'16207,"-9"-7"-14216,-35-19-998,42 25-974,-1 0-1,1 0 1,-1 1 0,1-1-1,-1 1 1,0 0-1,1-1 1,-1 1 0,0 1-1,0-1 1,1 0-1,-1 1 1,1-1 0,-1 1-1,0 0 1,1 0-1,-1 0 1,1 0 0,0 0-1,-1 0 1,1 1-1,0-1 1,0 1 0,0 0-1,0-1 1,0 1-1,0 0 1,0 0 0,-2 3-1,1 0-4,-1 0-1,0-1 1,1 1-1,0 1 1,0-1-1,1 0 1,-1 1 0,1-1-1,0 1 1,1-1-1,-2 9 1,3-13-10,0 0 1,0 1 0,-1-1-1,1 0 1,1 1 0,-1-1-1,0 0 1,0 1 0,0-1-1,1 0 1,-1 1 0,1-1-1,-1 0 1,1 0 0,-1 1-1,1-1 1,0 0 0,-1 0-1,1 0 1,0 0 0,0 0-1,0 0 1,0 0 0,0 0-1,0 0 1,0-1 0,0 1-1,3 1 1,-1-1 8,0 0 0,1-1 0,-1 1 0,0-1 0,1 0 0,-1 0 0,1 0 0,-1-1 0,0 1 0,0-1 0,6-1 0,4-2 19,-1-1 1,1 0-1,-1 0 1,0-2-1,15-9 1,-12 5-9,0-1 0,-1 0 0,-1-1 0,0-1 1,0 0-1,-2-1 0,1 0 0,-2 0 1,0-1-1,-1-1 0,-1 0 0,11-31 1,-46 101 23,22-41-47,1 0 1,1 1 0,0-1-1,1 1 1,0 0-1,1 0 1,0 0 0,1 0-1,3 22 1,-2-30 2,-1-1-1,2 1 1,-1-1-1,0 1 1,1-1-1,0 0 1,0 0-1,0 0 1,0 0 0,1 0-1,-1 0 1,1 0-1,0-1 1,1 1-1,-1-1 1,0 0-1,1 0 1,0 0-1,-1 0 1,1-1-1,0 0 1,1 0 0,-1 0-1,0 0 1,1 0-1,-1-1 1,0 0-1,1 0 1,8 1-1,-3-1 5,0-1 0,0 0 0,-1 0 0,1-1 0,0-1 0,-1 1 1,1-1-1,-1-1 0,1 0 0,-1 0 0,0-1 0,0 0 0,-1-1 0,14-8 0,-16 8 1,0 1 0,0-1 1,0-1-1,-1 1 1,0-1-1,0 0 0,0 0 1,-1-1-1,1 1 1,-2-1-1,1 0 1,-1 0-1,0 0 0,0-1 1,-1 1-1,0-1 1,0 1-1,0-15 0,-2 22-1,0 0-1,0 1 0,-1-1 0,1 0 0,0 0 1,0 1-1,-1-1 0,1 0 0,0 0 0,-1 0 1,1 1-1,0-1 0,-1 0 0,1 0 0,0 0 1,-1 0-1,1 0 0,0 0 0,-1 0 0,1 0 1,0 0-1,-1 0 0,1 0 0,-1 0 0,1 0 1,0 0-1,-1 0 0,1 0 0,0 0 1,-1 0-1,1-1 0,0 1 0,-1 0 0,1 0 1,0 0-1,-1-1 0,1 1 0,0 0 0,0 0 1,-1-1-1,1 1 0,0 0 0,0 0 0,0-1 1,-1 1-1,1 0 0,0-1 0,0 1 0,0 0 1,0-1-1,0 1 0,-1 0 0,1-1 0,0 1 1,0 0-1,0-1 0,0 1 0,0-1 1,0 0-1,-19 29 393,17-24-379,1 0-1,-1 0 0,1 0 1,0 0-1,0 0 1,1 0-1,-1 0 1,1 0-1,0 0 1,0 0-1,0 0 0,1 0 1,0 0-1,-1 0 1,1 0-1,1 0 1,-1 0-1,3 5 0,-2-6 0,0 0-1,0 0 1,1 0-1,-1-1 1,1 1-1,0-1 1,-1 0-1,1 0 1,0 0-1,0 0 1,1-1-1,-1 1 1,0-1-1,0 0 1,1 1-1,-1-2 1,1 1-1,-1 0 0,1-1 1,-1 1-1,6-1 1,2 0 0,-1-1-1,0 0 1,1 0 0,-1-1 0,0 0 0,0-1-1,0 0 1,0-1 0,0 0 0,-1-1 0,15-8 0,-19 10-8,0 0 1,0-1 0,-1 1-1,1-1 1,0 0 0,-1-1 0,0 1-1,0-1 1,-1 0 0,1 1 0,-1-2-1,0 1 1,0 0 0,-1-1 0,1 1-1,-1-1 1,-1 0 0,1 0-1,-1 1 1,0-1 0,0-7 0,-1 12-5,0 0 0,0 0 0,0 0 0,-1 0-1,1-1 1,0 1 0,-1 0 0,1 0 0,-1 0 0,0 0 0,1 0 0,-1 1 0,0-1 0,1 0 0,-1 0 0,0 0 0,0 0 0,0 1 0,0-1 0,0 0 0,0 1 0,0-1 0,0 1 0,0-1 0,0 1-1,0 0 1,0-1 0,0 1 0,0 0 0,0 0 0,0 0 0,-1 0 0,1 0 0,0 0 0,0 0 0,0 0 0,0 0 0,0 0 0,0 1 0,-2-1 0,-1 1-8,0-1 0,0 1 0,0 0 0,0 0 0,0 1 0,0-1-1,0 1 1,0 0 0,1 0 0,-5 2 0,5-1 10,1-1 0,-1 1 0,0 0 0,1 0-1,-1 0 1,1 0 0,0 0 0,0 0 0,0 1 0,1-1-1,-1 1 1,1-1 0,0 1 0,-1 0 0,2 0-1,-1-1 1,0 1 0,1 0 0,0 0 0,0 0 0,0 0-1,0-1 1,1 1 0,0 5 0,1-6-27,-1 1 0,1-1 0,0 0 0,0 0 1,0 0-1,0 0 0,0 0 0,1-1 0,-1 1 0,1-1 1,-1 1-1,1-1 0,0 0 0,0 0 0,0 0 0,0-1 1,1 1-1,-1-1 0,0 1 0,1-1 0,-1 0 0,1-1 1,-1 1-1,1-1 0,6 1 0,34-1-2923,-40 0 2289,-1-1 0,1 1 0,-1-1 0,1 0 1,-1-1-1,0 1 0,0 0 0,0-1 0,0 0 0,5-3 0,16-17-8440</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9.391"/>
    </inkml:context>
    <inkml:brush xml:id="br0">
      <inkml:brushProperty name="width" value="0.025" units="cm"/>
      <inkml:brushProperty name="height" value="0.025" units="cm"/>
    </inkml:brush>
  </inkml:definitions>
  <inkml:trace contextRef="#ctx0" brushRef="#br0">1 1 16432,'0'0'6470</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19.718"/>
    </inkml:context>
    <inkml:brush xml:id="br0">
      <inkml:brushProperty name="width" value="0.025" units="cm"/>
      <inkml:brushProperty name="height" value="0.025" units="cm"/>
    </inkml:brush>
  </inkml:definitions>
  <inkml:trace contextRef="#ctx0" brushRef="#br0">140 107 11819,'0'0'-1249</inkml:trace>
  <inkml:trace contextRef="#ctx0" brushRef="#br0" timeOffset="1">32 1 13677,'0'0'6710,"-2"13"-6213,-13 117 1425,0 148-1,17-253-2726,-2-24 728,0-1 0,0 0 0,0 1 0,0-1 1,0 1-1,0-1 0,0 1 0,0-1 0,0 0 1,0 1-1,0-1 0,0 1 0,0-1 0,0 0 1,0 1-1,0-1 0,0 1 0,0-1 0,0 0 1,1 1-1,-1-1 0,0 0 0,0 1 1,1-1-1,-1 0 0,0 1 0,0-1 0,1 0 1,-1 1-1,0-1 0,1 0 0,-1 0 0,0 1 1,1-1-1,-1 0 0,0 0 0,1 0 0,-1 0 1,1 0-1,-1 1 0,0-1 0,1 0 0,-1 0 1,1 0-1,-1 0 0,0 0 0,1 0 0,-1 0 1,1 0-1,-1 0 0,1-1 0,0 0-196,-1 0 0,1 0 0,-1 0-1,1-1 1,-1 1 0,0 0 0,1 0 0,-1-1-1,0 1 1,0 0 0,0 0 0,0-1 0,0 1-1,0 0 1,0 0 0,-1-2 0,0-4-1190,1-23-3101</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20.042"/>
    </inkml:context>
    <inkml:brush xml:id="br0">
      <inkml:brushProperty name="width" value="0.025" units="cm"/>
      <inkml:brushProperty name="height" value="0.025" units="cm"/>
    </inkml:brush>
  </inkml:definitions>
  <inkml:trace contextRef="#ctx0" brushRef="#br0">0 90 9513,'0'0'10570,"49"-45"-8712,-16 35-289,12 1-223,9 1-482,5 0-223,0 3-225,-4 1-288,-9 4 33,-1 0-482,-18 0-768,-9 2-1057,-17 7-736,-1 1-1859,-18-1-1985</inkml:trace>
  <inkml:trace contextRef="#ctx0" brushRef="#br0" timeOffset="1">61 210 14061,'0'0'7656,"46"43"-5895,-3-42 289,9-1-512,5 0-770,6-9-415,-4 0-289,-11 3-64,-5-1-160,-18 6-1090,-9 1-1056,-16 8-6822,-23 1-770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20.413"/>
    </inkml:context>
    <inkml:brush xml:id="br0">
      <inkml:brushProperty name="width" value="0.025" units="cm"/>
      <inkml:brushProperty name="height" value="0.025" units="cm"/>
    </inkml:brush>
  </inkml:definitions>
  <inkml:trace contextRef="#ctx0" brushRef="#br0">35 1 12556,'0'0'6694,"-34"59"-4484,39-48-768,18-4 63,11-7-96,11 0-640,1 0-545,6-8-128,-2-4-64,-5 3-1024,-10-1-1955,-6-1-1505,-8-1-4869</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20.756"/>
    </inkml:context>
    <inkml:brush xml:id="br0">
      <inkml:brushProperty name="width" value="0.025" units="cm"/>
      <inkml:brushProperty name="height" value="0.025" units="cm"/>
    </inkml:brush>
  </inkml:definitions>
  <inkml:trace contextRef="#ctx0" brushRef="#br0">24 1 16784,'0'0'10757,"-4"13"-10709,-1 7 64,0 0 0,1 1 0,1 0 0,1 0 0,1 0 0,3 40 1,-2-60-106,0 0 0,1 1 1,-1-1-1,1 1 1,-1-1-1,1 0 1,0 1-1,-1-1 1,1 0-1,0 0 0,0 1 1,0-1-1,0 0 1,0 0-1,0 0 1,0 0-1,0 0 1,0 0-1,1-1 1,-1 1-1,0 0 0,1-1 1,-1 1-1,2 0 1,0 0 20,0-1-1,1 1 1,-1-1 0,1 0 0,-1 0 0,1 0-1,-1-1 1,0 1 0,1-1 0,3-1 0,2-1 13,0 0 1,0 0 0,0-2 0,0 1 0,0-1-1,11-8 1,-9 3-61,0 0 0,0-1 0,-1 0 1,0 0-1,-1-1 0,0-1 0,-1 1 0,0-2 0,-1 1 0,10-28 0,-21 64-102,1-1 0,1 1 0,2 37 0,0-34-1103,1-21-2123,5-4-2131</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22.154"/>
    </inkml:context>
    <inkml:brush xml:id="br0">
      <inkml:brushProperty name="width" value="0.025" units="cm"/>
      <inkml:brushProperty name="height" value="0.025" units="cm"/>
    </inkml:brush>
  </inkml:definitions>
  <inkml:trace contextRef="#ctx0" brushRef="#br0">1 137 3876,'0'0'10671,"3"8"-8407,-3-6-2053,1 1 1,0-1-1,0 1 1,-1-1-1,2 1 1,-1-1 0,0 0-1,0 1 1,1-1-1,-1 0 1,1 0 0,0 0-1,-1 0 1,1-1-1,0 1 1,0 0-1,0-1 1,1 1 0,-1-1-1,0 0 1,0 1-1,1-1 1,-1 0 0,1-1-1,-1 1 1,1 0-1,-1-1 1,1 1-1,0-1 1,-1 0 0,1 0-1,-1 0 1,1 0-1,0 0 1,-1-1 0,1 1-1,-1-1 1,1 0-1,-1 1 1,4-3-1,7-4-73,0 0 1,-1-1-1,0-1 0,0 0 0,-1 0 0,0-1 0,-1-1 0,0 0 0,-1 0 0,0-1 0,0 0 0,-2 0 0,10-19 0,-17 30-133,1 0 0,-1 0 1,1 1-1,-1-1 0,1 0 0,-1 0 1,0 0-1,1 0 0,-1 0 0,0 0 1,0 1-1,0-1 0,0 0 0,0 0 1,0 0-1,0 0 0,0 0 0,0 0 1,0 0-1,0 0 0,-1 0 0,1 1 1,0-1-1,-1 0 0,1 0 0,0 0 1,-1 0-1,0-1 0,-1 2-10,1 0 0,0-1 0,0 1-1,-1 0 1,1 0 0,0-1 0,-1 1 0,1 0 0,0 0-1,-1 1 1,1-1 0,0 0 0,-1 0 0,1 1 0,0-1-1,-3 1 1,-4 3-52,0-1 0,0 1 0,1 0 0,-1 1 0,-7 5 0,-6 10-19,1 0-1,1 1 0,-22 30 0,34-42 70,1 0-1,0 1 1,1-1 0,0 1-1,0 0 1,1 1 0,1-1 0,0 1-1,0 0 1,1-1 0,-2 17-1,4-26 6,0 0 0,0 1 0,1-1-1,-1 0 1,0 0 0,0 0 0,1 0 0,-1 0-1,1 0 1,-1 1 0,1-1 0,-1 0 0,1 0-1,0 0 1,-1-1 0,1 1 0,0 0-1,0 0 1,0 0 0,0 0 0,-1-1 0,1 1-1,0 0 1,0-1 0,0 1 0,2 0 0,2 0 4,-1 1 0,0-1 0,1 0 0,-1-1 0,1 1 0,-1-1 1,8 0-1,2-1 7,-1 0 1,1-1-1,0-1 1,15-5 0,-7-1 15,0-1 0,-1-1 0,0-2 0,23-17 0,40-23 127,-80 51-153,-1 0 1,1 1-1,0-1 0,0 1 0,0-1 0,0 1 0,0 0 1,0 1-1,0-1 0,0 1 0,0 0 0,0 0 1,1 0-1,-1 0 0,7 2 0,-9-1 0,0 0-1,0 0 1,1 0-1,-1 0 1,0 1-1,0-1 1,-1 1 0,1-1-1,0 1 1,0 0-1,-1 0 1,1-1-1,-1 1 1,0 0-1,1 0 1,-1 0 0,0 1-1,0-1 1,0 0-1,0 0 1,-1 1-1,1-1 1,-1 0 0,1 1-1,-1-1 1,0 1-1,0 3 1,1 7 55,0-7-22,0 0 0,-1 0 0,1 0 0,-1 0 0,-1 0 0,1 0 0,-1 0 0,0 0 0,0 0 0,-4 8 0,5-14 384,0-34 385,0-133-743,0 167-111,19 9-11718,-10-8 5509</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23.036"/>
    </inkml:context>
    <inkml:brush xml:id="br0">
      <inkml:brushProperty name="width" value="0.025" units="cm"/>
      <inkml:brushProperty name="height" value="0.025" units="cm"/>
    </inkml:brush>
  </inkml:definitions>
  <inkml:trace contextRef="#ctx0" brushRef="#br0">118 102 11275,'1'-5'1112,"0"-1"-1,-1 1 1,0-1 0,0 1 0,0-1 0,0 1 0,-1-1 0,0 1 0,-1-7 0,1 11-1026,-1-1 0,1 0 0,0 1 0,0-1 0,-1 1 0,1 0 1,0-1-1,-1 1 0,0 0 0,1 0 0,-1 0 0,0 0 1,1 0-1,-1 1 0,0-1 0,0 0 0,0 1 0,1-1 1,-1 1-1,0 0 0,0 0 0,0 0 0,0-1 0,0 2 0,0-1 1,0 0-1,0 0 0,0 1 0,-3 0 0,2 1-80,-1-1 0,1 1 0,-1 0 0,1 0 0,0 0 0,0 0 0,-1 1 0,2-1 0,-1 1 0,0 0 0,0 0 1,1 0-1,0 0 0,0 0 0,0 1 0,0-1 0,0 1 0,0-1 0,1 1 0,-1 4 0,0-5 7,1 1 0,0 0 0,0 0 0,1-1 0,-1 1 0,1 0-1,0 0 1,0 0 0,0 6 0,1-9-4,-1 1 0,0-1-1,1 1 1,-1-1 0,1 0 0,-1 1-1,1-1 1,0 1 0,0-1-1,0 0 1,-1 0 0,1 0-1,0 1 1,0-1 0,1 0-1,-1 0 1,0 0 0,0 0-1,0-1 1,1 1 0,-1 0-1,0 0 1,3 0 0,2 1 14,1 0 0,0-1 1,0 0-1,0 0 0,-1 0 1,1-1-1,0 0 1,0 0-1,0-1 0,0 0 1,0 0-1,0-1 0,11-3 1,-1-2-85,0-1 1,0 0 0,28-20-1,-45 28 46,0 0-1,0 0 0,1 0 1,-1 0-1,0 0 1,0-1-1,0 1 1,1 0-1,-1 0 0,0 0 1,0 0-1,1 0 1,-1 0-1,0 0 1,0 0-1,1 0 0,-1 0 1,0 0-1,0 0 1,1 0-1,-1 0 1,0 0-1,0 0 1,0 0-1,1 1 0,-1-1 1,0 0-1,0 0 1,1 0-1,-1 0 1,0 0-1,0 0 0,0 1 1,0-1-1,1 0 1,-1 0-1,0 0 1,0 1-1,0-1 0,0 0 1,0 0-1,0 0 1,1 1-1,-1-1 1,0 0-1,0 0 0,0 1 1,0-1-1,0 0 1,0 0-1,0 1 1,0-1-1,0 0 0,0 1 1,0 25-157,-9 26 293,-107 343 2067,114-388-2181,-23 49 50,24-53-51,0 0-1,-1 0 1,0-1 0,0 1-1,1-1 1,-1 1 0,-1-1-1,1 0 1,0 1 0,-1-1-1,1 0 1,-1-1 0,1 1-1,-1 0 1,0-1 0,-4 2 0,6-3-4,0 0 0,0 0 1,0-1-1,0 1 0,1 0 1,-1-1-1,0 1 1,0-1-1,0 1 0,0-1 1,0 1-1,1-1 0,-1 1 1,0-1-1,1 0 1,-1 1-1,0-1 0,1 0 1,-1 0-1,1 1 1,-1-1-1,1 0 0,-1 0 1,1 0-1,0 0 0,-1 0 1,1 0-1,0 0 1,0 0-1,0 0 0,0 0 1,-1 0-1,1 1 0,1-1 1,-1 0-1,0 0 1,0-2-1,1-42-60,3 25 30,0 1 0,1-1 1,2 1-1,-1 0 0,2 1 1,1 0-1,0 0 0,1 0 1,1 1-1,18-22 0,19-17-108,78-73 0,18-11-216,-163 163 234,-29 37 10,45-55 111,0 0 1,0 0 0,0 0-1,1 0 1,0 0-1,0 1 1,1-1-1,-1 1 1,1-1-1,-1 12 1,2-16 1,1 0 1,-1 0-1,0 0 1,0-1-1,1 1 0,-1 0 1,1 0-1,-1 0 1,1-1-1,-1 1 1,1 0-1,-1-1 0,1 1 1,0 0-1,-1-1 1,1 1-1,0-1 0,-1 1 1,1-1-1,0 1 1,0-1-1,0 0 1,-1 1-1,1-1 0,0 0 1,0 1-1,0-1 1,0 0-1,0 0 1,0 0-1,-1 0 0,1 0 1,1 0-1,38-1 127,-34 0-112,9-2 10,0 0-1,0-1 0,0-1 1,-1 0-1,0-1 0,0-1 1,-1 0-1,1-1 0,-2 0 1,1-1-1,-1-1 0,0 0 1,-1 0-1,0-1 1,-1-1-1,0 1 0,-1-2 1,-1 1-1,1-1 0,-2-1 1,9-19-1,-16 33-14,-1 0 0,1 1-1,-1-1 1,1 0 0,0 0 0,-1 1 0,1-1-1,-1 0 1,1 0 0,0 0 0,-1 0 0,1 0-1,-1 1 1,1-1 0,-1 0 0,1 0-1,-1 0 1,1 0 0,-1 0 0,1-1 0,0 1-1,-1 0 1,1 0 0,-1 0 0,1 0-1,-1 0 1,1-1 0,0 1 0,-1 0 0,1 0-1,-1-1 1,1 1 0,0 0 0,-1 0 0,1-1-1,0 1 1,0 0 0,-1-1 0,1 1-1,0-1 1,0 1 0,-1 0 0,1-1 0,0 1-1,0-1 1,0 1 0,0-1 0,0 1 0,0 0-1,-1-1 1,1 1 0,0-1 0,0 1-1,0-1 1,1 1 0,-1-1 0,0 1 0,0 0-1,0-1 1,0 1 0,0-1 0,0 1 0,1-1-1,-32 24-90,28-19 93,0 0-1,1 0 0,-1 1 0,1-1 1,-1 1-1,1-1 0,1 1 1,-1 0-1,1 0 0,0 0 1,0 0-1,0 0 0,1 0 1,-1 0-1,1 0 0,0 0 1,2 10-1,-1-13-7,1 0 0,-1-1-1,0 1 1,1 0 0,-1-1 0,1 1 0,0-1 0,-1 0 0,1 0 0,0 1-1,0-1 1,0 0 0,-1-1 0,1 1 0,0 0 0,0 0 0,1-1 0,-1 1-1,0-1 1,0 0 0,0 0 0,0 1 0,0-2 0,0 1 0,0 0 0,1 0-1,-1 0 1,2-2 0,6 1 5,0 0 0,-1-1-1,1 0 1,16-7-1,25-21-231,-47 28 65,-1-1 1,0 1-1,0-1 1,0 0-1,0 0 0,0 0 1,0 0-1,-1 0 0,0-1 1,0 1-1,4-8 1,-6 11 34,0-1 0,0 1 0,0-1 0,0 1 0,0-1 0,0 1 0,0-1 0,-1 1 0,1-1 0,0 1 0,0 0 0,0-1 0,-1 1 0,1-1 0,0 1 0,0 0 0,-1-1 0,1 1 0,0 0 0,-1-1 0,1 1 0,0 0 0,-1-1 0,1 1 0,-1 0 0,1 0 0,0 0 0,-1-1 0,1 1 0,-1 0 0,1 0 0,-1 0 1,1 0-1,0 0 0,-1 0 0,1 0 0,-1 0 0,1 0 0,-1 0 0,1 0 0,-2 0 0,-23 1-4986,21-1 3760,-16 3-6482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23.457"/>
    </inkml:context>
    <inkml:brush xml:id="br0">
      <inkml:brushProperty name="width" value="0.025" units="cm"/>
      <inkml:brushProperty name="height" value="0.025" units="cm"/>
    </inkml:brush>
  </inkml:definitions>
  <inkml:trace contextRef="#ctx0" brushRef="#br0">1 0 18546,'0'0'6630,"16"51"-15823</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25.041"/>
    </inkml:context>
    <inkml:brush xml:id="br0">
      <inkml:brushProperty name="width" value="0.025" units="cm"/>
      <inkml:brushProperty name="height" value="0.025" units="cm"/>
    </inkml:brush>
  </inkml:definitions>
  <inkml:trace contextRef="#ctx0" brushRef="#br0">1 159 6054,'0'0'8883,"11"-10"-7223,39-33-416,-45 40-1113,1-1 1,-1 1-1,1 0 0,0 0 1,0 1-1,0 0 0,0 0 1,0 0-1,0 1 0,0-1 1,1 2-1,-1-1 1,0 1-1,1 0 0,12 1 1,-16-1-119,0 1 0,0-1 0,0 1 0,0 0 1,0 0-1,0 0 0,0 0 0,0 1 1,0-1-1,-1 1 0,1 0 0,0-1 0,-1 1 1,1 0-1,-1 1 0,0-1 0,0 0 1,0 1-1,0-1 0,0 1 0,0-1 0,-1 1 1,1 0-1,-1 0 0,0 0 0,0 0 1,0 0-1,0 0 0,0 4 0,0 0 39,-1 1 0,-1-1 0,1 0 0,-1 0 0,-1 0-1,1 0 1,-1 0 0,-1-1 0,1 1 0,-1 0 0,0-1 0,0 0 0,-1 0-1,0 0 1,-7 9 0,-15 26 26,27-33 162,11-9-85,14-8 69,-4-6-191,0-2-1,-2-1 1,0 0-1,-1-1 1,0-1-1,-2-1 1,22-34-1,12-13 114,-54 74-50,1 0 0,-1 0 1,1 1-1,0-1 0,-1 14 0,-3 8-81,-12 52 26,17-74-34,0 1 1,1-1 0,0 0 0,0 0-1,0 1 1,1-1 0,0 0 0,0 0-1,0 0 1,1 0 0,2 7 0,-3-12-2,1 1 0,-1 0 0,0 0-1,0-1 1,1 1 0,-1-1 0,1 1 0,-1-1 0,1 0 0,0 0 0,-1 0 0,1 1 0,0-2 0,0 1 0,0 0 0,0 0 0,0 0-1,0-1 1,0 1 0,0-1 0,0 0 0,0 0 0,0 0 0,0 0 0,0 0 0,0 0 0,0 0 0,0 0 0,0-1 0,0 1 0,4-2-1,-1 0 11,0 0 0,0 0 0,0-1 0,0 1-1,0-1 1,-1 0 0,1 0 0,-1-1-1,0 1 1,0-1 0,4-4 0,-1-3 79,-1 1 0,0-1 0,0-1 0,-1 1 0,0-1-1,-1 0 1,-1 0 0,0 0 0,0-1 0,-1 1 0,-1-1 0,0 0 0,-1-13 0,0 25-56,0 0 0,0 0 0,0 0-1,0 0 1,0 0 0,0 0 0,0 0 0,0 0-1,-1 0 1,1 0 0,0 0 0,-1 0 0,1 0 0,0 0-1,-1 0 1,1 0 0,-1 0 0,0 1 0,1-1 0,-1 0-1,0 0 1,1 1 0,-1-1 0,0 0 0,0 1-1,0-1 1,0 1 0,-1-1 0,1 1-30,1 0 0,-1 0 0,0 0 0,0 0 1,1 0-1,-1 0 0,0 1 0,1-1 0,-1 0 0,0 0 1,1 1-1,-1-1 0,0 0 0,1 1 0,-1-1 0,1 1 0,-1-1 1,0 1-1,1-1 0,0 1 0,-1 0 0,1-1 0,-1 1 0,1-1 1,0 1-1,-1 0 0,1-1 0,0 1 0,-1 0 0,1 0 0,0-1 1,0 1-1,0 0 0,0 0 0,0-1 0,0 1 0,0 1 0,-1 1-9,1 0 0,-1 0-1,1 0 1,-1 0 0,1 0-1,0 1 1,1-1 0,-1 0-1,0 0 1,1 0 0,0 0-1,0 0 1,0 0 0,0 0-1,0 0 1,0 0 0,1 0-1,-1-1 1,1 1 0,0 0-1,0-1 1,0 0 0,0 1-1,1-1 1,4 4 0,-1-3 16,1 0 1,-1 0 0,1-1 0,0 0 0,0 0 0,-1-1-1,1 0 1,1 0 0,-1 0 0,12-1 0,-7-1 2,-1 0 0,1-1 0,-1 0 0,0-1 0,0 0 0,0 0 1,0-2-1,0 1 0,-1-1 0,0-1 0,12-7 0,-15 8-5,1 0-1,-2-1 0,1 1 1,-1-1-1,1-1 0,-2 1 1,1-1-1,-1 0 0,0 0 1,0 0-1,-1-1 0,0 0 1,0 0-1,-1 0 0,3-12 1,-6 20-17,1-1 0,-1 1 0,0 0 0,0 0 1,0-1-1,0 1 0,0 0 0,1 0 0,-1-1 1,0 1-1,0 0 0,0-1 0,0 1 0,0 0 0,0 0 1,0-1-1,0 1 0,0 0 0,0-1 0,0 1 1,0 0-1,0 0 0,0-1 0,0 1 0,-1 0 0,1 0 1,0-1-1,0 1 0,0 0 0,0 0 0,0-1 1,-1 1-1,1 0 0,0 0 0,0 0 0,0-1 0,-1 1 1,1 0-1,0 0 0,0 0 0,-1 0 0,1-1 1,-13 9-89,-10 20 9,18-21 102,0 1-1,1 0 0,0 0 1,0 0-1,1 0 1,0 1-1,1-1 0,-2 11 1,3-17-16,1-1 0,0 1 0,0 0 1,0 0-1,0 0 0,0 0 0,0-1 0,0 1 0,1 0 0,-1 0 1,1 0-1,-1-1 0,1 1 0,0 0 0,-1-1 0,1 1 1,0 0-1,0-1 0,0 1 0,0-1 0,1 1 0,-1-1 1,0 0-1,1 0 0,-1 1 0,0-1 0,1 0 0,0 0 0,-1 0 1,1 0-1,0-1 0,-1 1 0,1 0 0,0-1 0,0 1 1,-1-1-1,1 0 0,0 0 0,0 1 0,0-1 0,0 0 0,-1 0 1,5-1-1,-2 1-38,1-1 0,0 1 0,0-1 1,-1 0-1,1-1 0,0 1 0,-1-1 1,1 1-1,-1-1 0,0-1 0,0 1 1,0-1-1,0 1 0,0-1 0,0 0 1,5-6-1,-2 1-60,-1 0 1,0 0 0,0 0-1,0-1 1,-1 0-1,6-17 1,-21 51-284,5-17 451,1 1 0,0 0 0,1 1 0,0-1 0,1 1 0,-1-1 0,2 1 1,-1 0-1,2 0 0,-1 17 0,2-25-64,0 0 0,0 1 0,0-1 0,1 0 0,-1 0 0,1 0 0,-1 0 0,1 0-1,-1 0 1,1 0 0,0 0 0,0 0 0,0-1 0,0 1 0,0-1 0,1 0 0,-1 0 0,0 1 0,0-2 0,1 1 0,-1 0 0,1 0 0,-1-1 0,1 1 0,-1-1 0,1 0 0,-1 1 0,6-2 0,5 2-13,0-1-1,0 0 1,0-1-1,19-4 1,-19 2-47,0-1 1,0-1-1,-1 0 0,0 0 0,15-10 1,-22 12 88,-1 0 0,0 0 0,0 0 1,0 0-1,0-1 0,-1 0 0,6-7 1,-8 9 36,0 0 0,0 0 0,0 1 0,0-1 0,0 0 0,-1 0 0,1 0 0,-1 0 0,1 0 0,-1 0 0,0 0 0,0 0 0,0 0 0,0 0 0,0 0 0,0 0 0,0 0 0,-1 0 0,1 0 0,-2-2 0,0 0-53,0 0 0,-1 0 0,0 1 0,0-1 1,0 1-1,0 0 0,0 0 0,0 0 0,-1 0 0,0 0 0,0 1 0,-4-3 0,3 3 13,1-1-1,-1-1 1,1 1-1,-1 0 1,1-1-1,0 0 0,1 0 1,-5-5-1,12 8-14,-1-1 0,0 1 0,0 1 0,1-1 0,-1 0-1,0 1 1,1 0 0,-1 0 0,1 0 0,6 0 0,-8 1-10,50 0-309,29 1-1512,-32-9-2867,-30-2-566,-6-2-3955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9.110"/>
    </inkml:context>
    <inkml:brush xml:id="br0">
      <inkml:brushProperty name="width" value="0.025" units="cm"/>
      <inkml:brushProperty name="height" value="0.025" units="cm"/>
    </inkml:brush>
  </inkml:definitions>
  <inkml:trace contextRef="#ctx0" brushRef="#br0">100 35 15887,'0'0'7388,"1"-8"-6432,3-11-545,-3 12 337,-15 28-396,2-5-296,-14 22 142,25-36-184,0 0 0,0-1 0,0 1 0,0 0 0,0 0-1,0 0 1,1 0 0,-1 0 0,1 0 0,-1 0 0,1 0 0,0 0 0,0 0 0,0 0 0,0 0 0,0 2 0,5-3-8,-1 1 0,1-1 0,0-1 1,-1 1-1,1-1 0,0 1 0,0-1 0,-1-1 0,7 0 1,-2 0-21,72 2-258,-81-1 273,1 0 1,-1 0-1,0 0 1,1 1 0,-1-1-1,0 0 1,1 0-1,-1 1 1,0-1 0,0 0-1,0 0 1,1 1-1,-1-1 1,0 0-1,0 1 1,0-1 0,1 0-1,-1 1 1,0-1-1,0 1 1,0-1 0,0 0-1,0 1 1,0-1-1,0 0 1,0 1 0,0-1-1,0 1 1,0-1-1,0 0 1,0 1-1,0-1 1,0 0 0,-1 1-1,1-1 1,0 0-1,0 1 1,0-1 0,-1 0-1,1 1 1,0-1-1,0 0 1,0 0 0,-1 1-1,-9 15 248,-3-4-77,0 0 0,-1-1 0,-26 16 0,33-22-113,-1-1 0,1 0 1,-1 0-1,0-1 0,0 0 1,0-1-1,-1 1 0,1-1 1,-14 1-1,22-3-66,-1 0 0,1 0 0,0-1-1,-1 1 1,1 0 0,0 0 0,0 0 0,-1 0-1,1 0 1,0 0 0,0 0 0,-1 0 0,1-1-1,0 1 1,0 0 0,-1 0 0,1 0 0,0-1 0,0 1-1,0 0 1,-1 0 0,1 0 0,0-1 0,0 1-1,0 0 1,0 0 0,0-1 0,0 1 0,0 0-1,-1-1 1,1 1 0,0 0 0,0 0 0,0-1-1,0 1 1,0 0 0,0-1 0,0 1 0,0 0 0,0 0-1,1-1 1,-1 1 0,0 0 0,0 0 0,0-1-1,0 1 1,0 0 0,0 0 0,0-1 0,1 1-1,-1 0 1,0 0 0,0-1 0,0 1 0,1 0 0,-1 0-1,1-1 1,11-16-955,-11 16 836,51-61-6926,-19 24-630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25.838"/>
    </inkml:context>
    <inkml:brush xml:id="br0">
      <inkml:brushProperty name="width" value="0.025" units="cm"/>
      <inkml:brushProperty name="height" value="0.025" units="cm"/>
    </inkml:brush>
  </inkml:definitions>
  <inkml:trace contextRef="#ctx0" brushRef="#br0">119 183 4676,'0'0'521,"1"-1"0,-1 1-1,1-1 1,-1 1-1,1-1 1,-1 1-1,1-1 1,-1 0-1,0 1 1,1-1-1,-1 0 1,0 1-1,1-1 1,-1 0 0,0 0-1,0 1 1,0-1-1,0 0 1,1 0-1,-1 1 1,0-1-1,-1 0 1,1 0-1,0 1 1,0-3-1,-16-5 4203,13 8-4575,-1 0 0,1 0-1,-1 0 1,1 0-1,-1 0 1,1 1-1,-1-1 1,1 1-1,-1 0 1,-4 2 0,2 1-123,1 0 0,0 1-1,0-1 1,0 1 0,1 0 0,0 0 0,0 1 0,0-1 0,1 1 0,-4 6 0,5-8-11,0 0-1,0 0 0,1 0 1,-1 0-1,1 0 0,0 0 1,0 1-1,1-1 1,-1 0-1,1 0 0,0 1 1,0-1-1,0 0 0,1 1 1,-1-1-1,3 7 0,-2-9 3,1 1 0,0-1 1,0 0-1,0 0 0,0 0 0,0-1 0,0 1 0,0 0 0,1-1 0,-1 0 0,1 1 0,-1-1 0,1 0 0,-1 0 0,1 0 0,0-1 0,-1 1 0,1-1 0,0 1 0,-1-1 0,1 0 0,0 0 0,0 0 0,4-1 1,4 1 33,0-1 0,0-1 0,0 0 0,19-6 0,-19 4-41,0-1 0,-1 0 1,1-1-1,-1 0 1,-1 0-1,1-1 0,-1-1 1,0 1-1,-1-1 1,0-1-1,0 0 0,-1 0 1,0 0-1,8-15 1,-7 10 12,-2-1 1,1 0 0,-2 0 0,0 0-1,0-1 1,-2 1 0,0-1 0,-1 0-1,1-29 1,-3 45-19,0-1 0,0 1 0,0 0 0,0-1 0,0 1 0,0 0 0,0-1 0,0 1 0,0 0 0,0-1 0,0 1 0,0 0 0,0-1 0,0 1 0,0 0 1,0-1-1,0 1 0,-1 0 0,1-1 0,0 1 0,0 0 0,0 0 0,0-1 0,-1 1 0,1 0 0,0 0 0,0-1 0,-1 1 0,1 0 0,0 0 0,0 0 0,-1-1 0,1 1 0,0 0 0,-1 0 0,1 0 0,0 0 0,-1 0 0,1 0 0,0 0 0,-1 0 0,1 0 0,0 0 0,-1 0 0,1 0 0,0 0 0,-1 0 0,1 0 1,0 0-1,-1 0 0,1 0 0,0 0 0,0 0 0,-1 0 0,1 0 0,0 1 0,-1-1 0,1 0 0,0 0 0,0 0 0,-1 1 0,-16 15 109,6 4-28,1 0 0,1 0 0,1 1 0,0 0 0,2 1 0,0 0 0,2 0-1,1 0 1,0 0 0,1 40 0,2-58-82,1 1 0,-1-1 0,1 0 0,-1 0-1,2 0 1,-1 0 0,0 0 0,1 0 0,-1 0 0,1 0-1,0 0 1,0-1 0,1 1 0,-1-1 0,1 0 0,0 0-1,4 4 1,-5-5-289,1 0 1,-1-1-1,0 1 0,1-1 0,-1 0 1,1 0-1,0 0 0,-1 0 0,1 0 1,0-1-1,0 1 0,0-1 0,-1 1 0,1-1 1,0 0-1,0 0 0,5-1 0,7-6-4406,-2-10-2808</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26.202"/>
    </inkml:context>
    <inkml:brush xml:id="br0">
      <inkml:brushProperty name="width" value="0.025" units="cm"/>
      <inkml:brushProperty name="height" value="0.025" units="cm"/>
    </inkml:brush>
  </inkml:definitions>
  <inkml:trace contextRef="#ctx0" brushRef="#br0">1 59 9705,'0'0'15690,"11"5"-14425,1-1-1166,0 0 0,-1-1 1,1 0-1,0-1 0,1 0 1,-1-1-1,0 0 0,0-1 1,1 0-1,-1-1 0,0 0 0,0-1 1,0-1-1,18-6 0,10-14 2,-39 23-95,0-1-1,0 1 1,0-1-1,-1 1 1,1-1-1,0 1 1,0-1-1,-1 1 0,1-1 1,-1 1-1,1-1 1,0 0-1,-1 0 1,1 1-1,-1-1 1,1 0-1,-1 0 0,0 1 1,1-1-1,-1 0 1,0 0-1,0 0 1,1 0-1,-1 0 1,0 1-1,0-1 1,0 0-1,0 0 0,0 0 1,0 0-1,0 0 1,-1 0-1,1 0 1,0 1-1,0-1 1,-1 0-1,1 0 1,0 0-1,-1 1 0,1-1 1,-1 0-1,1 0 1,-1 1-1,1-1 1,-1 0-1,0 1 1,1-1-1,-1 1 0,0-1 1,0 0-1,-7-1-19,0 0-1,0 1 1,0-1-1,0 2 1,1-1-1,-1 1 1,0 0-1,0 1 1,0 0-1,0 0 1,0 1-1,0 0 1,-8 3-1,8-2-17,1 0 0,0 1-1,0 0 1,0 0-1,0 1 1,1-1 0,-1 1-1,1 1 1,1-1-1,-7 8 1,10-10 23,-1 1 0,0 0 1,1 0-1,-1 0 0,1 0 0,0 0 1,1 1-1,-1-1 0,1 1 0,0-1 0,0 1 1,0-1-1,1 1 0,-1 0 0,1-1 1,0 1-1,1 0 0,0 7 0,1-8 3,-1-1 0,1 0 0,0 1 0,0-1 0,0 0 0,1 0-1,-1 0 1,0-1 0,1 1 0,0 0 0,0-1 0,0 0 0,0 0 0,0 0-1,0 0 1,1 0 0,-1 0 0,0-1 0,1 0 0,-1 0 0,1 0 0,4 1-1,41 7-2199,-7-11-4463,-31-4 1181,-9-12-2653</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26.575"/>
    </inkml:context>
    <inkml:brush xml:id="br0">
      <inkml:brushProperty name="width" value="0.025" units="cm"/>
      <inkml:brushProperty name="height" value="0.025" units="cm"/>
    </inkml:brush>
  </inkml:definitions>
  <inkml:trace contextRef="#ctx0" brushRef="#br0">0 63 16111,'0'0'801,"61"-16"352,-15 1 577,11 2-1090,6 4-512,1 2-96,-1 5-1953,-4 1-4005</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0"/>
    </inkml:context>
    <inkml:brush xml:id="br0">
      <inkml:brushProperty name="width" value="0.025" units="cm"/>
      <inkml:brushProperty name="height" value="0.025" units="cm"/>
    </inkml:brush>
  </inkml:definitions>
  <inkml:trace contextRef="#ctx0" brushRef="#br0">4 1 4452,'0'0'21749,"0"8"-21077,-1 15-259,0-8-88,0 0 1,1 0-1,0-1 0,5 28 1,-4-40-316,0 0 1,0 0 0,0 0 0,0 0 0,1-1-1,-1 1 1,1 0 0,-1-1 0,1 1 0,-1-1-1,1 1 1,0-1 0,0 0 0,0 0-1,0 0 1,0 0 0,0 0 0,0 0 0,0 0-1,0-1 1,0 1 0,0-1 0,0 1 0,1-1-1,-1 0 1,0 0 0,0 0 0,0 0 0,1-1-1,-1 1 1,0 0 0,4-2 0,1 0 2,1 1 1,0-2-1,-1 1 1,1-1-1,-1 0 1,0-1 0,13-7-1,10-14-8,-30 25-79,1 31-60,-1-29 100,0 0 0,0-1 0,1 1 0,-1 0 0,1 0-1,0-1 1,0 1 0,-1 0 0,1-1 0,0 1 0,0-1 0,0 1 0,1-1-1,1 3 1,17 3-7702,-9-7-1627</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0.986"/>
    </inkml:context>
    <inkml:brush xml:id="br0">
      <inkml:brushProperty name="width" value="0.025" units="cm"/>
      <inkml:brushProperty name="height" value="0.025" units="cm"/>
    </inkml:brush>
  </inkml:definitions>
  <inkml:trace contextRef="#ctx0" brushRef="#br0">128 206 4100,'0'0'11344,"3"-8"-9246,6-24-21,-9 31-1991,-1 1 1,1-1 0,0 0 0,0 0 0,-1 1 0,1-1 0,0 0-1,-1 0 1,1 1 0,-1-1 0,1 1 0,-1-1 0,1 0 0,-1 1-1,1-1 1,-1 1 0,0-1 0,1 1 0,-1-1 0,0 1 0,1 0-1,-1-1 1,0 1 0,0 0 0,1 0 0,-1-1 0,0 1 0,0 0-1,0 0 1,1 0 0,-1 0 0,0 0 0,0 0 0,0 0 0,1 0-1,-1 0 1,0 0 0,0 1 0,-1-1 0,-33 8 987,28-3-1018,0-1 0,1 1 0,-1 0 0,1 1 0,0 0 0,0 0 0,-7 11 1,10-15-41,1 1 0,0-1 0,0 1 0,1 0 0,-1 0 0,1 0 0,-1 0 0,1 0 0,0 0 0,0 0 0,0 1 0,1-1 0,-1 0 0,1 1 0,-1-1 0,1 0 0,0 1 0,1-1 0,-1 0 0,0 1 0,1-1 0,1 3 0,0-4-5,0 0 0,0 0 0,0 0 0,0-1 0,0 1 0,0-1 0,1 0 0,-1 1 0,1-1 0,-1 0 0,1-1 0,-1 1 0,1 0 0,-1-1 0,1 1 0,0-1 0,-1 0 0,1 0 0,0 0 0,3 0 0,57-6 126,-53 4-161,0 0-1,-1-2 1,1 1 0,-1-1 0,1 0-1,-1-1 1,-1 0 0,1 0 0,-1-1-1,0 0 1,0-1 0,0 0 0,-1 0-1,0 0 1,-1-1 0,0 0 0,7-11-1,-5 5 35,-1 1 0,-1-1-1,0-1 1,-1 1-1,0-1 1,-1 0 0,-1 0-1,0 0 1,-2-1-1,1-23 1,-2 39-4,0 1 0,0-1 1,-1 0-1,1 1 0,0-1 0,0 0 1,-1 0-1,1 1 0,0-1 0,0 0 0,-1 0 1,1 0-1,0 1 0,-1-1 0,1 0 0,-1 0 1,1 0-1,0 0 0,-1 0 0,1 0 1,0 0-1,-1 0 0,1 0 0,0 0 0,-1 0 1,1 0-1,-1 0 0,1 0 0,0 0 1,-1 0-1,1 0 0,0 0 0,-1-1 0,1 1 1,0 0-1,-1 0 0,1 0 0,0-1 0,-1 1 1,1 0-1,0 0 0,0-1 0,-1 1 1,1 0-1,0-1 0,0 1 0,0 0 0,-1 0 1,1-1-1,0 1 0,0-1 0,0 1 0,0 0 1,0-1-1,0 1 0,0 0 0,0-1 1,0 1-1,0 0 0,0-1 0,0 1 0,0-1 1,0 1-1,0 0 0,0-1 0,-18 26 54,14-16-59,2 1 0,-1-1 0,1 1 0,0-1 0,1 1 0,0 0 0,1-1 0,0 1 1,0 0-1,1 0 0,1-1 0,-1 1 0,2-1 0,-1 1 0,8 16 0,-8-21 6,1 0 0,0 0 0,0-1 0,0 1-1,0-1 1,1 0 0,-1 0 0,1 0 0,0-1 0,0 1-1,1-1 1,-1 0 0,1 0 0,-1 0 0,1-1 0,0 0 0,0 0-1,0 0 1,0 0 0,1-1 0,-1 0 0,0 0 0,1 0-1,-1-1 1,0 0 0,1 0 0,-1 0 0,0-1 0,1 1 0,6-3-1,-7 2-1,-1-1 0,0 1 0,1-1 0,-1 0-1,0 0 1,0-1 0,0 1 0,0-1 0,-1 0-1,1 1 1,-1-2 0,0 1 0,1 0 0,-1-1-1,3-6 1,3-2 49,-2-1 1,0-1-1,8-18 0,-15 30 58,-1 29 1,1-19-95,-1-1-1,1 0 0,0 0 0,1 0 0,0 0 0,0 0 1,3 9-1,-3-14-12,0 1 0,1 0-1,0-1 1,-1 1 0,1-1 0,0 1 0,0-1 0,1 0 0,-1 0-1,0 0 1,1 0 0,-1 0 0,1 0 0,0-1 0,-1 1 0,1-1-1,0 0 1,0 0 0,0 0 0,0 0 0,3 0 0,-1 0-1,-1 0 0,1 0 1,-1 0-1,0-1 0,1 1 1,-1-1-1,1-1 0,-1 1 1,1 0-1,-1-1 0,1 0 0,-1 0 1,0 0-1,1-1 0,-1 1 1,0-1-1,0 0 0,0 0 1,0-1-1,0 1 0,-1-1 1,1 0-1,-1 0 0,4-4 0,-3 2 2,1-1 0,-1 0-1,-1 0 1,1-1 0,-1 1-1,0-1 1,0 0-1,-1 0 1,0 0 0,0 0-1,-1 0 1,0 0 0,0 0-1,0-11 1,-1 16-9,0 1 1,0 0-1,0-1 0,0 1 1,0 0-1,0-1 1,0 1-1,-1 0 0,1-1 1,0 1-1,-1 0 0,1 0 1,-1-1-1,1 1 1,-1 0-1,1 0 0,-1 0 1,0 0-1,0-1 0,0 1 1,1 0-1,-1 1 0,0-1 1,0 0-1,0 0 1,-1 0-1,1 1 0,0-1 1,0 0-1,0 1 0,-2-1 1,1 1-2,0 0 0,0 0 0,1 0 0,-1 0 1,0 1-1,1-1 0,-1 1 0,0-1 0,1 1 0,-1 0 1,0-1-1,1 1 0,-1 0 0,1 0 0,0 0 0,-1 0 1,1 1-1,0-1 0,-1 0 0,1 0 0,0 1 0,0-1 1,-2 4-1,1-1-134,0 0 1,-1 0 0,1 0 0,1 0-1,-1 0 1,1 1 0,-1-1-1,1 1 1,0-1 0,1 1-1,-1-1 1,1 1 0,0 0-1,0-1 1,1 1 0,-1-1 0,1 1-1,0 0 1,0-1 0,0 0-1,1 1 1,0-1 0,0 0-1,0 0 1,0 0 0,0 0 0,1 0-1,0 0 1,0-1 0,0 1-1,0-1 1,0 0 0,1 0-1,-1 0 1,1 0 0,0-1 0,0 1-1,0-1 1,0 0 0,1 0-1,-1-1 1,0 1 0,1-1-1,-1 0 1,1 0 0,-1-1 0,1 1-1,-1-1 1,9 0 0,2-3-5277</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1.358"/>
    </inkml:context>
    <inkml:brush xml:id="br0">
      <inkml:brushProperty name="width" value="0.025" units="cm"/>
      <inkml:brushProperty name="height" value="0.025" units="cm"/>
    </inkml:brush>
  </inkml:definitions>
  <inkml:trace contextRef="#ctx0" brushRef="#br0">52 53 16912,'0'0'5061,"-43"-51"-3043,38 50-929,1 1-929,4 5-288,0 8-1730,0 0-2466,6-1-7752</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1.754"/>
    </inkml:context>
    <inkml:brush xml:id="br0">
      <inkml:brushProperty name="width" value="0.025" units="cm"/>
      <inkml:brushProperty name="height" value="0.025" units="cm"/>
    </inkml:brush>
  </inkml:definitions>
  <inkml:trace contextRef="#ctx0" brushRef="#br0">9 0 6278,'0'0'13260,"-5"66"-12074,1-24-354,4 10-127,0 7-385,9 5-63,9 1-129,3-2-128,-1-5-128,3-6-833,-3-8-705,-13-9-1185,-7-10-1056,-2-8-3108</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2.115"/>
    </inkml:context>
    <inkml:brush xml:id="br0">
      <inkml:brushProperty name="width" value="0.025" units="cm"/>
      <inkml:brushProperty name="height" value="0.025" units="cm"/>
    </inkml:brush>
  </inkml:definitions>
  <inkml:trace contextRef="#ctx0" brushRef="#br0">1 178 13773,'2'-10'2061,"-2"4"-1864,1 0 0,1 1 0,-1-1 0,1 0 0,0 1 0,0-1 0,1 1 0,0 0 0,0 0 0,0 0 0,0 0 0,1 0 0,0 1 0,0 0 0,0-1 0,0 1 0,1 1 0,-1-1 0,1 1 0,8-5 0,12-3 49,0 1 1,1 0-1,1 2 1,-1 1-1,1 2 1,0 0-1,1 2 1,-1 0-1,1 2 0,-1 2 1,50 6-1,-68-6-259,-1 1 1,0 0-1,0 1 0,0 0 0,0 1 0,0-1 0,0 1 0,-1 1 0,0-1 0,0 1 1,0 1-1,-1-1 0,1 1 0,7 10 0,-11-13 36,0 1-1,-1 0 1,1 0 0,-1 0-1,0 0 1,0 0 0,0 0 0,0 1-1,-1-1 1,0 0 0,0 1-1,0-1 1,0 1 0,-1 0-1,0-1 1,0 1 0,0-1-1,-1 1 1,1 0 0,-1-1-1,0 1 1,0-1 0,0 0-1,-1 1 1,0-1 0,0 0-1,0 0 1,-4 5 0,-2 2 62,0-2 1,-1 1-1,-1-1 0,0-1 1,0 1-1,0-2 1,-1 0-1,0 0 1,-1-1-1,0 0 0,0-1 1,0 0-1,0-1 1,-1 0-1,1-1 0,-1-1 1,0 0-1,-25 1 1,37-3-240,0 0 1,0 0 0,1 0-1,-1 0 1,0 0 0,0 0-1,0-1 1,0 1 0,0 0-1,0-1 1,0 1 0,0 0 0,0-1-1,0 1 1,1-1 0,-1 1-1,0-1 1,0 0 0,1 1-1,-1-1 1,0 0 0,1 1-1,-1-1 1,0 0 0,1 0-1,-1 0 1,1 1 0,0-1-1,-1 0 1,1 0 0,-1 0 0,1 0-1,0 0 1,0 0 0,0 0-1,0 0 1,0 0 0,0 0-1,0 0 1,0 0 0,0 0-1,0 0 1,0 0 0,0 0-1,1 1 1,-1-1 0,0 0-1,1 0 1,0-1 0,8-20-6147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2.690"/>
    </inkml:context>
    <inkml:brush xml:id="br0">
      <inkml:brushProperty name="width" value="0.025" units="cm"/>
      <inkml:brushProperty name="height" value="0.025" units="cm"/>
    </inkml:brush>
  </inkml:definitions>
  <inkml:trace contextRef="#ctx0" brushRef="#br0">1 27 5637,'2'8'6380,"4"17"-3517,-2 0 0,3 50 0,-4-39-1304,8 46 0,-11-81-1544,0 0 0,0 0 1,0 0-1,0 0 0,0 0 0,1 0 1,-1 0-1,0 0 0,1 0 0,-1 0 1,1 0-1,-1 0 0,1 0 0,0 0 1,-1-1-1,1 1 0,0 0 0,-1 0 1,1 0-1,0-1 0,0 1 0,0-1 1,0 1-1,0 0 0,0-1 1,0 1-1,0-1 0,0 0 0,0 1 1,0-1-1,0 0 0,0 0 0,0 0 1,0 0-1,2 1 0,-2-2 18,0 0 0,1 1 0,-1-1 0,0 0 0,0 1 0,1-1 0,-1 0 0,0 0 0,0 0 1,0 0-1,0 0 0,0 0 0,0-1 0,-1 1 0,1 0 0,0 0 0,0-1 0,-1 1 0,1 0 0,-1-1 0,1 1 0,-1 0 0,0-1 0,1 1 0,-1-1 0,0-1 0,2-16 50,-1 1 0,-1-1 0,-2-22 0,1 35-96,0 0 0,0 0 1,0 0-1,0 1 0,-1-1 0,0 0 0,0 1 0,0-1 0,-1 1 0,0 0 0,0 0 1,0 0-1,-1 0 0,-5-5 0,0 7-310,8 15 176,11 17 51,-6-23 102,1 0 0,-1-1 0,1 0 0,0 0 1,1-1-1,-1 1 0,1-1 0,0 0 0,0-1 0,0 1 0,0-1 0,1 0 0,-1-1 0,1 0 0,0 0 1,0 0-1,0-1 0,0 0 0,0 0 0,0 0 0,0-1 0,0-1 0,0 1 0,0-1 0,0 0 0,10-3 1,-9 2 2,0-1 1,0 1 0,0-2 0,0 1-1,-1-1 1,1 0 0,-1-1 0,0 0-1,0 0 1,-1 0 0,0-1 0,1 0-1,-2 0 1,1 0 0,-1-1 0,0 0-1,0 0 1,-1-1 0,0 1 0,0-1-1,3-12 1,-3-5-126,-4 25 108,0 0 0,0 0 0,0-1 0,0 1 0,0 0-1,0 0 1,0 0 0,-1 0 0,1 0 0,0-1 0,0 1 0,0 0-1,0 0 1,0 0 0,0 0 0,-1 0 0,1 0 0,0 0 0,0 0 0,0 0-1,0 0 1,-1 0 0,1-1 0,0 1 0,0 0 0,0 0 0,0 0 0,-1 0-1,1 0 1,0 0 0,0 0 0,0 0 0,0 1 0,-1-1 0,1 0-1,0 0 1,0 0 0,0 0 0,0 0 0,-1 0 0,1 0 0,0 0 0,0 0-1,0 0 1,0 1 0,0-1 0,0 0 0,-1 0 0,1 0 0,0 0 0,0 0-1,0 1 1,0-1 0,0 0 0,-3 4-40,0-1 1,0 1-1,0-1 0,1 1 0,-1 0 1,1 1-1,-2 5 0,-2 5 126,2 0-1,0 1 0,1-1 1,0 1-1,0 17 0,3-28-34,0-1-1,0 1 0,1 0 1,-1-1-1,1 1 0,0-1 0,0 0 1,1 1-1,-1-1 0,3 4 1,-2-6-29,-1 0 1,0 0 0,1 0 0,-1 0-1,1 0 1,0-1 0,0 1-1,-1-1 1,1 1 0,0-1 0,0 0-1,0 1 1,1-1 0,-1 0-1,0-1 1,0 1 0,1 0 0,-1-1-1,0 1 1,3 0 0,4-1 1,0-1 1,-1 1-1,1-1 1,-1-1 0,1 1-1,-1-1 1,1-1-1,-1 0 1,0 0-1,0 0 1,-1-1 0,1 0-1,-1-1 1,0 0-1,0 0 1,0 0-1,-1-1 1,1 0 0,-1 0-1,6-10 1,-3 7-10,-2-1 1,1-1-1,-1 0 1,-1 0 0,0 0-1,0 0 1,-1-1-1,-1 0 1,0 0-1,0-1 1,-1 1-1,-1-1 1,2-17-1,-20 70 4,14-26 55,0-1-1,0 1 1,1 0-1,1-1 1,0 1-1,5 27 1,-5-37-127,1-1 1,-1 1 0,1-1-1,0 1 1,0-1 0,1 0-1,-1 0 1,0 1 0,1-1-1,0 0 1,0 0 0,0 0-1,0 0 1,0-1 0,1 1-1,-1-1 1,1 1 0,0-1-1,0 0 1,0 0 0,0 0 0,0 0-1,0-1 1,0 1 0,0-1-1,1 0 1,-1 0 0,0 0-1,1 0 1,-1 0 0,1-1-1,3 0 1,-6 1-160,0-1 0,1 0 0,-1 0 0,0 0 0,0 0 0,0 0 0,0 0 0,0-1 0,0 1 0,0 0 0,0-1 0,0 1-1,0 0 1,0-1 0,0 1 0,0-1 0,0 1 0,0-1 0,0 0 0,-1 1 0,1-1 0,0 0 0,0 0 0,-1 0 0,1 1 0,0-1 0,-1 0 0,1 0 0,-1 0 0,1 0 0,0-2 0,8-19-7729</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3.124"/>
    </inkml:context>
    <inkml:brush xml:id="br0">
      <inkml:brushProperty name="width" value="0.025" units="cm"/>
      <inkml:brushProperty name="height" value="0.025" units="cm"/>
    </inkml:brush>
  </inkml:definitions>
  <inkml:trace contextRef="#ctx0" brushRef="#br0">0 1 8552,'0'0'9465,"1"10"-8835,-1-7-597,1 1 1,-1-1-1,0 1 1,1-1-1,0 1 0,0-1 1,0 1-1,0-1 1,0 0-1,1 0 1,0 0-1,-1 0 0,1 0 1,0 0-1,0 0 1,1 0-1,-1-1 0,1 1 1,-1-1-1,1 0 1,0 1-1,0-1 1,0 0-1,0-1 0,0 1 1,5 1-1,33 12 84,-21-9-2793,0-2 0,39 4 0,2-6 4507,-60-1-1537,-1 0 0,1 0 0,-1 0 0,1-1 1,-1 1-1,1 0 0,-1 0 0,0 0 0,0 0 1,1 0-1,-1 0 0,0 0 0,0 0 0,0 0 0,0 0 1,0 0-1,0 0 0,-1 0 0,1 0 0,0 0 0,0-1 1,-1 2-1,-4 25 1316,1-13-793,1-4-460,0 0-1,0 0 1,1 0 0,0 0-1,1 0 1,0 0-1,0 0 1,1 1 0,1-1-1,1 11 1,-1-19-385,0-1 0,0 0 0,0 0-1,0 0 1,1 0 0,-1 0 0,0 0 0,0 0-1,1 0 1,-1-1 0,0 1 0,1 0 0,-1-1-1,1 1 1,-1-1 0,1 0 0,-1 1 0,1-1-1,-1 0 1,1 0 0,-1 0 0,1 0 0,-1 0-1,1 0 1,-1 0 0,3-1 0,24 3-796,-27-1 821,0-1-1,-1 0 1,1 1 0,0-1 0,0 1 0,-1 0 0,1-1 0,0 1 0,-1-1-1,1 1 1,-1 0 0,1-1 0,-1 1 0,1 0 0,-1 0 0,1 0-1,-1-1 1,0 1 0,1 0 0,-1 0 0,0 0 0,0 0 0,0-1 0,1 1-1,-1 0 1,0 0 0,0 0 0,-1 1 0,1 2 26,0-1 1,-1 1-1,0-1 0,0 0 1,0 1-1,0-1 1,0 0-1,-1 1 0,0-1 1,1 0-1,-1 0 1,0 0-1,0-1 0,-1 1 1,1 0-1,-1-1 1,1 0-1,-1 1 0,0-1 1,0 0-1,0 0 1,0-1-1,0 1 0,0-1 1,0 1-1,-1-1 1,1 0-1,0 0 0,-1 0 1,1-1-1,-1 1 1,1-1-1,-5 0 0,8 0-217,-1 0-1,0 0 1,0 0-1,0-1 1,0 1-1,1 0 1,-1 0-1,0-1 1,0 1-1,0 0 1,1-1-1,-1 1 1,0-1-1,1 1 1,-1-1-1,0 0 1,1 1-1,-1-1 0,1 1 1,-1-1-1,1 0 1,-1 0-1,1 1 1,-1-1-1,1 0 1,0 0-1,-1 0 1,1 1-1,0-1 1,0 0-1,-1-2 1,-5-18-5929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0.085"/>
    </inkml:context>
    <inkml:brush xml:id="br0">
      <inkml:brushProperty name="width" value="0.025" units="cm"/>
      <inkml:brushProperty name="height" value="0.025" units="cm"/>
    </inkml:brush>
  </inkml:definitions>
  <inkml:trace contextRef="#ctx0" brushRef="#br0">192 0 17585,'0'0'6486,"-6"9"-5114,-127 248 1343,85-156-2377,44-91 561,5-9-346,15-18-180,22-34-388,-2-34-129,-32 73-116,-5 17-206,0-3 455,0 1 0,0-1 0,0 1 0,1 0 0,-1 0 0,1-1 0,0 1-1,-1 0 1,1 0 0,0 0 0,1-1 0,0 6 0,0-7 13,-1 0-1,1 0 1,0 0-1,0 0 1,0 0-1,0 0 1,0 0-1,0 0 1,0 0-1,0 0 1,0 0-1,0-1 1,0 1-1,0 0 1,1-1-1,-1 1 1,0-1-1,1 1 1,-1-1-1,0 0 1,1 0-1,-1 1 1,0-1-1,1 0 1,-1 0-1,1 0 1,1-1-1,8 1 30,3 1-22,0-2 1,1 0-1,-1 0 1,16-4 0,-27 4-1,-1 1 0,1-1 0,-1 0 0,1 1 0,-1-1 0,0 0 0,1-1 0,-1 1 0,0 0 0,0-1 0,0 1 0,0-1 0,0 1 0,0-1 0,0 0 0,-1 0 0,1 0 0,-1 0 0,1 0 0,-1 0 0,0-1 0,0 1 0,0 0 0,0-1 0,0 1 0,0 0 0,-1-1 0,1 1 0,-1-1 0,1-4 0,-1 7-7,-1-1-1,1 0 1,0 1 0,-1-1-1,1 1 1,0-1 0,-1 0 0,1 1-1,0-1 1,-1 1 0,1-1-1,-1 1 1,1-1 0,-1 1-1,0 0 1,1-1 0,-1 1-1,1-1 1,-1 1 0,0 0-1,1 0 1,-1-1 0,0 1-1,1 0 1,-1 0 0,0 0-1,1 0 1,-1 0 0,0 0-1,1 0 1,-1 0 0,0 0 0,0 0-1,1 0 1,-1 0 0,0 0-1,1 1 1,-1-1 0,1 0-1,-1 0 1,0 1 0,0 0-1,-32 12-78,-25 32 14,54-42 65,1 0 0,0 0 0,0 1 0,0-1 1,1 1-1,-1 0 0,1-1 0,-1 1 1,1 0-1,1 1 0,-1-1 0,0 0 0,-1 9 1,4-12-1,-1 0 0,0-1 0,1 1 0,-1 0 0,0-1 0,1 1 0,-1-1 0,1 1 0,-1 0 0,1-1 0,0 1 0,-1-1 0,1 1 0,0-1 1,-1 1-1,1-1 0,0 0 0,-1 1 0,1-1 0,0 0 0,0 0 0,-1 1 0,1-1 0,0 0 0,0 0 0,-1 0 0,1 0 0,0 0 0,0 0 0,0 0 0,1-1 0,35 1 94,-29 0-76,6-2-34,1 0 0,0 0 0,22-8 0,-23 6-25,-1 0 0,1 1 0,0 1 0,18-1 0,-32 3 44,1 1 0,0 0 1,0-1-1,-1 1 0,1 0 0,-1-1 0,1 1 0,0 0 0,-1 0 0,0 0 0,1-1 0,-1 1 0,1 0 1,-1 0-1,0 0 0,0 0 0,0 0 0,1 0 0,-1 0 0,0 0 0,0 0 0,0 0 0,0-1 0,0 1 0,-1 0 1,1 0-1,0 0 0,0 0 0,-1 0 0,1 0 0,0 0 0,-1 0 0,0 1 0,-13 35 426,36-58-195,1 1 0,0 1 0,32-20 0,-54 39-240,-1-1-1,1 1 1,-1-1-1,1 1 0,-1 0 1,1-1-1,-1 1 1,1 0-1,-1-1 0,1 1 1,0 0-1,-1 0 1,1 0-1,0-1 0,-1 1 1,1 0-1,-1 0 1,1 0-1,0 0 0,-1 0 1,1 0-1,0 0 1,-1 1-1,1-1 0,-1 0 1,1 0-1,0 0 1,-1 1-1,1-1 0,-1 0 1,1 0-1,-1 1 1,1-1-1,0 1 0,-1-1 1,0 0-1,1 1 1,-1-1-1,1 1 0,-1-1 1,0 1-1,1-1 1,-1 1-1,0-1 0,1 2 1,2 31 14,-3-18 26,3-14-27,0 0 1,0 0-1,-1-1 1,1 1-1,0-1 1,0 0-1,0 1 1,0-1-1,0-1 0,0 1 1,0 0-1,5-2 1,43-18-98,-44 16 28,0 0 0,1 1 0,-1 0 0,1 0 0,0 1 0,-1 0-1,1 1 1,0-1 0,13 1 0,-21 2 68,1-1-1,0 1 1,-1 0 0,1-1-1,-1 1 1,1 0-1,-1 0 1,1-1 0,-1 1-1,0 0 1,1 0 0,-1 0-1,0 0 1,0 0-1,1 0 1,-1 0 0,0-1-1,0 1 1,0 0 0,0 0-1,0 0 1,-1 0 0,1 0-1,0 0 1,0 0-1,0 0 1,-1-1 0,0 3-1,-7 26 578,5-22-1191,-10 14 1920,7-18-3797,-1-4-3472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3.453"/>
    </inkml:context>
    <inkml:brush xml:id="br0">
      <inkml:brushProperty name="width" value="0.025" units="cm"/>
      <inkml:brushProperty name="height" value="0.025" units="cm"/>
    </inkml:brush>
  </inkml:definitions>
  <inkml:trace contextRef="#ctx0" brushRef="#br0">1 105 7976,'0'0'10666,"10"0"-8157,5-1-1638,1-1 1,0 0-1,-1-1 1,25-8-1,-34 9-796,0 0 0,0 0 0,-1 0 0,1-1 0,0 1 0,-1-1 0,0-1 0,0 1 0,0-1 0,0 0 0,0 0 0,-1 0 0,0-1 0,0 0 0,0 1 0,0-2-1,3-6 1,-7 12-69,0 0 0,0-1 0,0 1 0,1 0 0,-1-1 0,0 1 0,0 0 0,0-1 0,0 1 0,0 0 0,0-1 0,0 1 0,0 0 0,0-1 0,-1 1 0,1 0 0,0-1 0,0 1-1,0 0 1,0-1 0,0 1 0,0 0 0,-1 0 0,1-1 0,0 1 0,0 0 0,-1-1 0,1 1 0,0 0 0,0 0 0,-1 0 0,1-1 0,0 1 0,-1 0 0,1 0 0,-1 0 0,-18-4 322,-21 8 100,32-1-417,1 0-1,-1 1 1,1 0-1,0 1 1,0 0-1,1 0 0,-1 0 1,1 1-1,0 0 1,-8 11-1,12-15-4,0 1 0,0 0-1,0 0 1,0 0 0,1 0-1,-1 0 1,1 0 0,0 1 0,0-1-1,0 0 1,1 1 0,-2 5 0,3-7-5,-1 0 0,0 0 0,1 0 0,-1 0 0,1 0 0,-1 0 0,1-1 0,0 1 0,0 0 0,0 0 0,0-1 0,0 1 0,0 0 0,0-1 0,1 1 0,-1-1 0,0 0 0,1 1 0,0-1 0,-1 0 0,1 0 0,0 0 0,2 2 0,3 0-194,0 0 0,-1-1 0,1 1 0,0-1-1,1-1 1,-1 1 0,9 0 0,31 0-4540,-2-2-2880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4.264"/>
    </inkml:context>
    <inkml:brush xml:id="br0">
      <inkml:brushProperty name="width" value="0.025" units="cm"/>
      <inkml:brushProperty name="height" value="0.025" units="cm"/>
    </inkml:brush>
  </inkml:definitions>
  <inkml:trace contextRef="#ctx0" brushRef="#br0">5 0 8904,'0'0'10426,"-1"10"-9262,-1 4-763,1 0 0,0 0 0,1 1 0,1-1 0,0 0 0,4 22 0,-3-31-345,-1 1 0,1-1-1,1 1 1,-1-1 0,1 0 0,-1 0 0,2 0 0,-1 0 0,0-1-1,1 1 1,0-1 0,0 0 0,0 0 0,1 0 0,-1-1 0,1 1 0,0-1-1,0 0 1,0-1 0,0 1 0,6 1 0,-3-1-42,1 0 0,-1-1 0,1 0 0,0 0 0,-1-1 0,1 0 0,0-1 0,0 0 0,0 0 0,0-1 0,0 0 0,-1-1 0,1 0 0,0 0 0,-1-1 0,1 0 0,9-5 0,-5 1-38,-1 0 0,0-1 0,0-1-1,-1 0 1,0-1 0,-1 1 0,0-2 0,-1 0 0,16-22 0,-26 38 117,1-1-1,0 1 1,1-1 0,-1 1 0,1-1 0,0 1 0,0-1 0,0 0 0,1 0 0,-1 1 0,1-1 0,0 0 0,0 0 0,1-1 0,-1 1 0,5 5 0,-1-6-36,-1-1 1,1 1-1,0-1 1,0 0-1,0-1 0,0 1 1,1-1-1,-1 0 1,0-1-1,0 1 1,1-1-1,-1-1 1,0 1-1,11-3 1,6-1-18,-1-2 0,34-12 0,-24 5-30,43-14-72,-69 25 61,0 1 0,0-1 0,1 1-1,-1 0 1,0 1 0,0 0 0,1 0-1,-1 0 1,9 2 0,-14-2 41,0 1-1,1 0 1,-1 0-1,0-1 1,0 1 0,0 0-1,0 0 1,0 0-1,0 0 1,0 0 0,0 1-1,0-1 1,-1 0-1,1 0 1,0 1 0,-1-1-1,1 0 1,-1 1-1,1-1 1,-1 0 0,0 1-1,0-1 1,1 3-1,-1-2-11,0-1 0,0 1 0,0-1-1,0 1 1,1-1 0,-1 1 0,1-1-1,-1 0 1,1 1 0,-1-1 0,1 0-1,0 1 1,0-1 0,0 0 0,0 0-1,0 1 1,0-1 0,0 0 0,0 0-1,0 0 1,0 0 0,0-1 0,1 1-1,-1 0 1,0 0 0,1-1 0,-1 1-1,1-1 1,1 1 0,10-1 38,-1-1 0,0 0 1,1-1-1,-1 0 0,0-1 1,0 0-1,0-1 0,-1-1 0,14-6 1,30-10-63,-43 17-23,54-15-111,-62 18 116,1 0 0,0 1 0,0-1 0,0 1 0,0 0 0,0 0-1,0 0 1,-1 0 0,1 1 0,9 2 0,-12-1 30,-1 0-1,1-1 1,0 1-1,-1 0 1,1 0-1,-1 0 1,0 0 0,0 0-1,0 0 1,0 0-1,0 1 1,1 1-1,-1 0 53,1-1 0,-1 1 0,1-1 0,0 0 0,0 0 0,0 0 0,5 6 1,-6-9-235,0 1 1,-1-1 0,1 0 0,0 1 0,0-1 0,0 0-1,0 1 1,0-1 0,0 0 0,0 0 0,0 0 0,0 0-1,0 0 1,0 0 0,0 0 0,0 0 0,0 0 0,0-1-1,0 1 1,0 0 0,0-1 0,0 1 0,0 0 0,0-1-1,0 1 1,0-1 0,-1 0 0,1 1 0,0-1 0,0 0 0,-1 1-1,1-1 1,0 0 0,0-1 0,13-14-7490</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4.762"/>
    </inkml:context>
    <inkml:brush xml:id="br0">
      <inkml:brushProperty name="width" value="0.025" units="cm"/>
      <inkml:brushProperty name="height" value="0.025" units="cm"/>
    </inkml:brush>
  </inkml:definitions>
  <inkml:trace contextRef="#ctx0" brushRef="#br0">5 1 4965,'0'0'20996,"5"8"-20302,-1-2-620,-1 0 0,0 0 0,0 1 0,-1-1 0,0 1 0,0 0 0,0-1 0,-1 1 1,0 0-1,0 0 0,-1 0 0,0 0 0,0 0 0,0 0 0,-1 0 0,-3 12 0,-6 28 88,4-19-61,1 1 0,-2 50 0,7-77-97,0 0 1,0 0-1,0 0 0,0-1 1,1 1-1,-1 0 0,0 0 1,1 0-1,0-1 0,-1 1 1,1 0-1,0-1 1,0 1-1,0 0 0,0-1 1,0 1-1,0-1 0,0 0 1,1 1-1,-1-1 0,0 0 1,1 0-1,-1 0 1,3 1-1,0 0 11,0 0 0,-1-1 1,2 0-1,-1 0 0,0 0 1,0 0-1,0-1 0,0 0 0,0 0 1,7 0-1,1-2-11,1 1 1,-1-2 0,0 0-1,1 0 1,-1-1 0,17-8-1,-16 5-677,-1 0 0,0-1 0,0 0 0,16-16 0,-22 19-399,-1-1 0,0-1 1,0 1-1,0-1 0,6-11 1,1-12-5586</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5.109"/>
    </inkml:context>
    <inkml:brush xml:id="br0">
      <inkml:brushProperty name="width" value="0.025" units="cm"/>
      <inkml:brushProperty name="height" value="0.025" units="cm"/>
    </inkml:brush>
  </inkml:definitions>
  <inkml:trace contextRef="#ctx0" brushRef="#br0">59 0 10794,'0'0'6791,"-35"74"-4133,20-44-608,12 0-288,-2 1-449,5-3-640,0-2-417,5-5-192,15-2 0,3-5-1217,5-5-865,6-7-1409,4-2-4389</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5.439"/>
    </inkml:context>
    <inkml:brush xml:id="br0">
      <inkml:brushProperty name="width" value="0.025" units="cm"/>
      <inkml:brushProperty name="height" value="0.025" units="cm"/>
    </inkml:brush>
  </inkml:definitions>
  <inkml:trace contextRef="#ctx0" brushRef="#br0">174 1 1121,'0'0'18482,"-57"47"-17169,30-18-32,2 4 224,0-1 33,7 3-737,6-2-321,3-1 1,9-3-257,0-5-128,0-4-64,0-7-352,9-7-866,-2-6-1408,-2-2-961,-1-16-2659</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5.792"/>
    </inkml:context>
    <inkml:brush xml:id="br0">
      <inkml:brushProperty name="width" value="0.025" units="cm"/>
      <inkml:brushProperty name="height" value="0.025" units="cm"/>
    </inkml:brush>
  </inkml:definitions>
  <inkml:trace contextRef="#ctx0" brushRef="#br0">79 1 13132,'0'0'1308,"-9"7"737,3-4-1779,1 1-1,1-1 1,-1 1 0,0 0-1,1 0 1,0 1-1,0-1 1,0 1 0,1 0-1,-1 0 1,1 0 0,0 0-1,1 1 1,-1-1 0,1 1-1,0 0 1,1 0 0,-1-1-1,1 1 1,-1 8 0,2-9-153,0-1 0,0 1 1,0 0-1,0-1 0,1 1 1,0-1-1,0 1 1,0-1-1,0 0 0,1 1 1,0-1-1,-1 0 1,2 0-1,-1 0 0,0 0 1,1 0-1,0-1 1,0 1-1,0-1 0,0 1 1,0-1-1,1 0 1,4 3-1,-3-3-45,1 0 1,0-1 0,0 1-1,0-1 1,0 0-1,0 0 1,0-1-1,1 0 1,-1 0-1,0-1 1,1 1-1,-1-1 1,0-1-1,1 1 1,-1-1-1,9-2 1,-8 0-42,0 0-1,-1 0 1,1 0 0,-1-1 0,1 0 0,-1 0-1,-1-1 1,1 0 0,0 0 0,7-9 0,-10 11-14,-1 1 0,1-1 0,-1 0 0,0 1 1,0-1-1,0 0 0,0 0 0,-1 0 0,1 0 1,-1-1-1,0 1 0,0 0 0,0-1 0,0 1 1,0-1-1,-1 1 0,0-1 0,1 1 0,-1-1 1,-1 1-1,1-1 0,0 1 0,-1-1 0,-1-4 0,1 6-17,-1 1 0,1-1-1,-1 0 1,1 1-1,-1-1 1,0 1 0,1 0-1,-1 0 1,0-1 0,0 1-1,0 0 1,0 1-1,0-1 1,0 0 0,0 0-1,0 1 1,0-1-1,0 1 1,-1 0 0,1 0-1,0 0 1,0 0-1,0 0 1,-1 0 0,1 0-1,0 1 1,0-1-1,-4 2 1,2-1-68,0 0 0,-1 0 0,1 1 0,0 0-1,0-1 1,0 1 0,0 1 0,0-1 0,1 0 0,-1 1 0,1 0 0,-1 0 0,-3 4-1,5-4-80,0 1-1,0-1 1,1 1-1,-1-1 1,1 1-1,-1 0 0,1-1 1,0 1-1,0 0 1,1 0-1,-1 0 1,1 0-1,0 0 1,0 0-1,0 0 0,1 0 1,0 0-1,-1 0 1,1-1-1,0 1 1,1 0-1,1 4 0,1-1-860,0 0-1,0 0 1,1 0-1,0-1 1,0 1-1,0-2 1,1 1-1,0 0 1,12 8-1,21 10-6517</inkml:trace>
  <inkml:trace contextRef="#ctx0" brushRef="#br0" timeOffset="1">544 401 7719,'0'0'18466,"-10"0"-17692,4 0-690,0 0 0,0 1 1,0 0-1,0 0 0,1 0 0,-1 1 0,0 0 1,1 0-1,-11 5 0,14-5-74,-1-1-1,1 1 0,0-1 1,0 1-1,0 0 0,0 0 1,0 0-1,0 1 1,0-1-1,0 0 0,1 1 1,-1-1-1,1 1 1,0-1-1,0 1 0,0 0 1,0-1-1,0 1 0,1 0 1,-1 0-1,1-1 1,0 1-1,-1 0 0,1 0 1,1 0-1,-1 0 1,1 3-1,-1-4-2,1 0 0,0 0 0,0 0-1,0 0 1,0 0 0,0 0 0,0 0 0,1-1 0,-1 1 0,1 0 0,-1-1 0,1 1-1,-1-1 1,1 1 0,0-1 0,0 0 0,-1 0 0,1 0 0,0 0 0,0 0 0,0 0-1,0-1 1,1 1 0,-1-1 0,0 1 0,0-1 0,0 0 0,0 0 0,0 0-1,1 0 1,1 0 0,1 0 11,0 0-1,0-1 1,0 1-1,-1-1 0,1 0 1,0 0-1,0 0 1,-1-1-1,1 0 1,-1 1-1,0-2 0,1 1 1,4-4-1,-6 3-2,0 0 0,0 0 0,0-1 0,0 1 0,-1-1-1,1 1 1,-1-1 0,0 0 0,0 0 0,-1 0 0,1 0 0,-1 0-1,0-1 1,0 1 0,0 0 0,-1-1 0,1 1 0,-1-6 0,-1 8-59,1-1 1,0 1 0,-1-1-1,0 1 1,0 0 0,1-1-1,-1 1 1,0 0 0,-1 0-1,1 0 1,0-1 0,-1 1-1,1 1 1,-1-1 0,0 0-1,1 0 1,-1 0 0,0 1-1,0-1 1,0 1 0,0 0-1,-1 0 1,1-1 0,0 1-1,0 1 1,-1-1 0,1 0-1,-1 0 1,1 1 0,0 0-1,-1-1 1,-3 1 0,3 0-493,-12-1-1645,7 2-7445</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6.637"/>
    </inkml:context>
    <inkml:brush xml:id="br0">
      <inkml:brushProperty name="width" value="0.025" units="cm"/>
      <inkml:brushProperty name="height" value="0.025" units="cm"/>
    </inkml:brush>
  </inkml:definitions>
  <inkml:trace contextRef="#ctx0" brushRef="#br0">93 1 5125,'0'0'14931,"0"9"-13959,0 124 2469,-3-82-2687,3 0 0,2 0 1,2 0-1,21 95 0,-15-113-733,1 0 1,19 39-1,-29-71-133,-3-10 21,0 0 1,-1 0-1,0 0 0,0 0 1,-1 0-1,0 1 0,0-1 1,-7-7-1,-1-5 10,-32-56-205,24 43 198,1-1 0,-22-54 0,41 89 88,0-1 0,0 1 0,0-1 0,0 0 1,0 1-1,0-1 0,0 1 0,0-1 0,0 1 0,0-1 0,0 1 0,0-1 0,1 0 0,-1 1 0,0-1 0,0 1 0,1-1 0,-1 1 0,0-1 0,1 1 0,-1 0 0,0-1 0,1 1 0,-1-1 0,0 1 1,1 0-1,-1-1 0,1 1 0,-1 0 0,1-1 0,-1 1 0,1 0 0,-1 0 0,1 0 0,-1-1 0,1 1 0,0 0 0,-1 0 0,1 0 0,-1 0 0,1 0 0,-1 0 0,1 0 0,-1 0 0,2 0 0,36 0-227,-23 1 73,45 0-956,124-6-7798,-167 4 7547,-1-2 0,1 0 0,-1 0 0,1-2 0,-1 0 1,0-1-1,-1 0 0,23-14 0,-34 17 2067,0 0 1,0 0 0,0 0-1,0 0 1,-1-1-1,5-6 1,-6 8-174,-1 1 0,0-1-1,0 0 1,0 1 0,0-1 0,-1 0 0,1 0 0,0 0 0,-1 0-1,0 0 1,1 0 0,-1 0 0,0 0 0,0 0 0,0 0 0,0 0-1,0 0 1,-1-2 0,1 3-408,-1 0-1,1 0 1,-1 0-1,0 1 1,1-1-1,-1 0 1,0 1-1,1-1 1,-1 0-1,0 1 1,0-1-1,0 1 1,1-1-1,-1 1 1,0 0-1,0-1 1,0 1-1,0 0 1,0-1-1,0 1 1,0 0-1,0 0 1,0 0-1,0 0 1,0 0-1,0 0 1,0 0-1,0 0 1,1 1-1,-1-1 1,0 0-1,0 0 1,0 1-1,0-1 1,0 1-1,0-1 0,0 1 1,0 0 0,-36 20 774,29-13-756,1 0 0,1 0 0,-1 1 0,1 0-1,1 0 1,-8 17 0,11-22-79,0 1 1,0 0-1,0-1 0,1 1 0,0 0 1,-1 0-1,2 0 0,-1 0 1,1 0-1,-1 0 0,1 0 0,1 0 1,-1 0-1,1 0 0,0 0 0,2 7 1,-1-9-54,-1-1 1,1 1 0,0-1 0,0 1-1,0-1 1,0 0 0,0 0 0,0 0 0,1 0-1,-1-1 1,1 1 0,-1-1 0,1 1-1,0-1 1,-1 0 0,1 0 0,0 0 0,0 0-1,0-1 1,0 1 0,0-1 0,0 0-1,0 1 1,-1-1 0,1-1 0,0 1 0,0 0-1,0-1 1,5-1 0,0 1-43,0-1 0,-1-1-1,1 1 1,-1-1 0,0-1 0,0 1 0,0-1 0,0 0 0,0-1-1,6-5 1,-8 4-45,1 0-1,-1-1 1,0 0-1,0 0 0,-1 0 1,0 0-1,0-1 1,-1 1-1,0-1 1,2-9-1,6-24-3026,-19 94 897,7-50 1666,1 1-1,1-1 1,-1 0-1,0 0 1,1 0-1,-1 0 1,1 0-1,0 0 1,0-1-1,2 4 0,9 9-4268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7.031"/>
    </inkml:context>
    <inkml:brush xml:id="br0">
      <inkml:brushProperty name="width" value="0.025" units="cm"/>
      <inkml:brushProperty name="height" value="0.025" units="cm"/>
    </inkml:brush>
  </inkml:definitions>
  <inkml:trace contextRef="#ctx0" brushRef="#br0">79 0 14318,'0'0'2007,"-8"8"-528,0 2-1112,1-1 0,0 1 0,0 0 0,1 1 1,1 0-1,0 0 0,0 0 0,1 0 0,0 1 1,1-1-1,1 1 0,0 0 0,-1 21 0,1-14-83,2 0 0,0-1 0,1 1-1,1 0 1,4 19 0,-5-34-270,0-1-1,0 1 1,0 0-1,1 0 1,-1-1 0,1 1-1,0-1 1,0 1-1,0-1 1,0 0 0,1 0-1,-1 0 1,1 0 0,0 0-1,0-1 1,0 1-1,0-1 1,0 0 0,0 0-1,1 0 1,-1 0-1,1 0 1,-1-1 0,1 0-1,0 1 1,0-2 0,-1 1-1,1 0 1,0-1-1,6 1 1,-5-2-83,0 1 0,0-1-1,-1-1 1,1 1 0,0-1 0,0 0 0,-1 0-1,1 0 1,-1 0 0,0-1 0,0 0-1,0 0 1,0 0 0,0 0 0,0 0 0,-1-1-1,0 0 1,1 0 0,-1 0 0,-1 0 0,1 0-1,3-8 1,3-7-39,0 1 1,-1-2-1,-1 1 1,5-23-1,-8 27 139,0-1-1,-2 1 1,0-1 0,0 0 0,-1 0-1,-1 0 1,-2-17 0,2 33-13,0-1 1,0 1 0,0 0-1,0-1 1,0 1 0,-1 0 0,1-1-1,0 1 1,0 0 0,0 0-1,0-1 1,0 1 0,0 0 0,-1-1-1,1 1 1,0 0 0,0 0-1,0-1 1,-1 1 0,1 0 0,0 0-1,0 0 1,-1-1 0,1 1 0,0 0-1,-1 0 1,1 0 0,0 0-1,0 0 1,-1-1 0,1 1 0,0 0-1,-1 0 1,1 0 0,0 0-1,-1 0 1,1 0 0,0 0 0,-1 0-1,1 0 1,0 0 0,-1 0-1,1 0 1,0 1 0,-1-1 0,1 0-1,0 0 1,0 0 0,-1 0-1,1 0 1,0 1 0,-1-1 0,1 0-1,0 0 1,0 0 0,0 1-1,-1-1 1,1 0 0,0 0 0,0 1-1,0-1 1,-1 0 0,1 1-1,-13 17 263,6 0-65,0 1-1,2 0 1,0 0-1,1 1 0,1-1 1,-2 35-1,5-42-404,-1 1 0,2 0 1,0 0-1,1 0 0,0 0 0,0 0 0,2-1 1,-1 0-1,2 1 0,-1-1 0,9 14 0,-11-23-318,-1-1 0,1 1 0,0-1 0,0 1 0,0-1-1,0 0 1,1 0 0,-1 0 0,1 0 0,-1 0 0,4 2 0,10 0-5270</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7.501"/>
    </inkml:context>
    <inkml:brush xml:id="br0">
      <inkml:brushProperty name="width" value="0.025" units="cm"/>
      <inkml:brushProperty name="height" value="0.025" units="cm"/>
    </inkml:brush>
  </inkml:definitions>
  <inkml:trace contextRef="#ctx0" brushRef="#br0">1 50 10634,'0'0'12567,"1"10"-11382,-2-7-1132,1 1 1,1 0 0,-1-1 0,1 1-1,-1 0 1,1-1 0,0 1-1,0-1 1,0 1 0,1-1 0,-1 0-1,1 0 1,0 1 0,0-1-1,0 0 1,0 0 0,1-1 0,-1 1-1,1 0 1,0-1 0,-1 0 0,1 1-1,0-1 1,0 0 0,1-1-1,-1 1 1,0 0 0,1-1 0,-1 0-1,0 0 1,7 1 0,-5 0-41,0-1-1,-1-1 1,1 1 0,0-1 0,0 1 0,0-1 0,0-1 0,0 1-1,0-1 1,-1 0 0,1 0 0,0 0 0,0-1 0,-1 1 0,1-1-1,-1 0 1,0-1 0,1 1 0,-1-1 0,0 0 0,0 0 0,-1 0-1,5-4 1,-3 1-4,-1-1 0,0 1 0,0-1 0,-1 1 0,0-1 0,0 0 0,0 0 0,-1 0 0,0-1 0,-1 1 0,1 0 0,-1-1 0,-1 1 0,0-11 0,-12 54 284,11-29-163,0-1-1,1 1 1,0 0-1,0 0 0,0 0 1,1 0-1,0 0 0,2 8 1,-2-12-111,0-1 0,1 1 0,-1-1 0,0 0 0,1 1 0,0-1 0,-1 0 0,1 0 0,0 0 0,0 0 0,0 0 0,0-1 0,1 1-1,-1-1 1,0 1 0,1-1 0,-1 0 0,0 0 0,1 0 0,0 0 0,-1 0 0,1-1 0,0 1 0,3 0 0,10 0-94,1 0 0,-1 0 0,0-2 0,0 0 0,0-1 0,0 0 0,0-1 0,-1-1 0,22-8 0,-10 1-72,-1-1 0,0-1 1,-1-1-1,32-25 0,-57 39 177,0 0 0,0 0-1,1 0 1,-1-1 0,0 1 0,0 0-1,0 0 1,0 0 0,0-1 0,1 1 0,-1 0-1,0 0 1,0 0 0,0 0 0,1 0-1,-1 0 1,0-1 0,0 1 0,0 0-1,1 0 1,-1 0 0,0 0 0,0 0-1,1 0 1,-1 0 0,0 0 0,0 0-1,1 0 1,-1 0 0,0 0 0,0 0-1,0 0 1,1 0 0,-1 0 0,0 0-1,0 0 1,1 1 0,-1-1 0,0 0-1,0 0 1,0 0 0,1 0 0,-1 0-1,0 0 1,0 1 0,-2 14 718,-18 31-30,13-31-200,5-9-382,0 0 1,0-1-1,1 1 1,0 0-1,0 0 1,1 1 0,0-1-1,0 8 1,0-13-246,0 1-1,0-1 1,0 1 0,1-1 0,-1 1 0,0-1-1,1 1 1,-1-1 0,1 1 0,-1-1 0,1 1 0,0-1-1,0 0 1,-1 1 0,1-1 0,0 0 0,0 0 0,0 0-1,1 0 1,-1 0 0,0 0 0,0 0 0,1 0 0,-1 0-1,0 0 1,1-1 0,-1 1 0,0-1 0,1 1 0,-1-1-1,1 1 1,-1-1 0,1 0 0,0 0 0,1 1-1,6-4-5586,3-8-5012</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8.518"/>
    </inkml:context>
    <inkml:brush xml:id="br0">
      <inkml:brushProperty name="width" value="0.025" units="cm"/>
      <inkml:brushProperty name="height" value="0.025" units="cm"/>
    </inkml:brush>
  </inkml:definitions>
  <inkml:trace contextRef="#ctx0" brushRef="#br0">0 2 5221,'0'-2'16464,"0"11"-15952,0 14-448,0 5 160,6 8-64,6 4-96,6 4-288,0 4-961,1 1-416,-4 1-1731,-1-6-1953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59.407"/>
    </inkml:context>
    <inkml:brush xml:id="br0">
      <inkml:brushProperty name="width" value="0.025" units="cm"/>
      <inkml:brushProperty name="height" value="0.025" units="cm"/>
    </inkml:brush>
  </inkml:definitions>
  <inkml:trace contextRef="#ctx0" brushRef="#br0">1 575 16688,'0'0'918,"3"-15"-720,34-94 786,59-126 1,-6 19 1183,-99 301-220,-1-16-1923,3-1 0,3 127 0,4-184-64,1 0 1,0 0-1,1 0 1,4 16-1,-6-25-95,1 0-1,-1 0 1,1-1-1,-1 1 1,1 0-1,0-1 1,-1 1-1,1 0 0,0-1 1,0 1-1,0-1 1,0 1-1,1-1 1,-1 0-1,0 1 1,1-1-1,-1 0 1,0 0-1,1 0 0,-1 0 1,1 0-1,0 0 1,-1 0-1,1-1 1,0 1-1,0-1 1,-1 1-1,1-1 1,0 1-1,0-1 0,0 0 1,-1 0-1,5 0 1,12-6-4265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2:13.497"/>
    </inkml:context>
    <inkml:brush xml:id="br0">
      <inkml:brushProperty name="width" value="0.025" units="cm"/>
      <inkml:brushProperty name="height" value="0.025" units="cm"/>
    </inkml:brush>
  </inkml:definitions>
  <inkml:trace contextRef="#ctx0" brushRef="#br0">120 99 1345,'-12'-8'1014,"-1"-1"-1,2-1 1,-15-15 0,-24-19 1631,50 44-2638,0 0 0,0 0 0,0 0-1,0-1 1,-1 1 0,1 0 0,0 0 0,0 0 0,0 0 0,0 0-1,0 0 1,-1-1 0,1 1 0,0 0 0,0 0 0,0 0 0,0 0-1,-1 0 1,1 0 0,0 0 0,0 0 0,0 0 0,0 0 0,-1 0 0,1 0-1,0 0 1,0 0 0,0 0 0,-1 0 0,1 0 0,0 0 0,0 0-1,0 0 1,-1 0 0,1 0 0,0 0 0,0 0 0,0 0 0,0 0 0,0 1-1,-1-1 1,1 0 0,0 0 0,0 0 0,0 0 0,0 0 0,0 1-1,-1-1 1,1 0 0,0 0 0,0 0 0,0 1 0,1 13 261,11 16 23,-10-27-253,0 0 0,1 0 0,0 0 0,-1-1 0,1 1 0,0 0 0,0-1 0,1 0 0,-1 0 0,0 0 0,7 3 0,-8-5-35,-1 1-1,1-1 1,-1 0-1,1 1 1,-1-1-1,1 0 1,-1 0-1,1 0 1,0 0-1,-1 0 1,1 0 0,-1 0-1,1-1 1,-1 1-1,1-1 1,-1 1-1,1-1 1,-1 1-1,1-1 1,-1 0-1,0 0 1,1 1-1,-1-1 1,0 0-1,0 0 1,1-1-1,-1 1 1,0 0-1,0 0 1,1-3-1,1 3 7,-1 1 1,1-1-1,0 1 0,-1 0 0,1-1 0,0 1 0,-1 0 0,1 0 0,0 1 1,-1-1-1,4 1 0,-2 0 20,881-1 3906,-645 9-3873,-174-5-55,154 18 194,-114-10-141,11-1-22,145 20 21,-85-10 71,11 1-68,-115-12 30,-44-8-34,-24-2-39,-11-2-12,-36-10-16,-17-2 2,24 11 17,-445-46 39,372 38 24,-205 7 1,164 6-61,-124-19 32,-1 1-53,55 23 30,218-7-55,29 0-57,664 12-215,45-28 348,-402 6 91,-277 9-204,-57 1 113,-32 0 101,-53 0-285,-653-27-487,519 11 580,-344 18 0,340-2 35,-94 5 10,291 2-103,25-7 99,0 0 0,0 0 0,0 0 0,0 0 0,0 1 0,-1-1 0,1 0 0,0 0 0,0 0 0,0 1 0,0-1 0,0 0 1,0 0-1,0 0 0,0 1 0,0-1 0,-1 0 0,1 0 0,0 0 0,0 1 0,0-1 0,0 0 0,0 0 0,1 1 0,-1-1 1,0 0-1,0 0 0,0 0 0,0 1 0,0-1 0,0 0 0,0 0 0,0 0 0,0 1 0,0-1 0,1 0 0,-1 0 1,0 0-1,0 0 0,0 1 0,0-1 0,1 0 0,-1 0 0,0 0 0,0 0 0,0 0 0,1 0 0,3 3-5,0-1-1,0 0 1,0 0-1,0-1 1,1 1-1,-1-1 1,9 1-1,168 17 57,234-5 0,-368-13-41,597-27 93,-572 18-65,35-6 117,0 5 0,174 7 0,-257 4-148,-1 0 0,0 2 0,0 1 0,0 0 0,-1 2 0,1 0 0,23 13 0,-104-17-1217,31-3-548,1-2-1,-31-6 1,-11-6-5463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2.396"/>
    </inkml:context>
    <inkml:brush xml:id="br0">
      <inkml:brushProperty name="width" value="0.025" units="cm"/>
      <inkml:brushProperty name="height" value="0.025" units="cm"/>
    </inkml:brush>
  </inkml:definitions>
  <inkml:trace contextRef="#ctx0" brushRef="#br0">7235 316 11050,'0'0'118,"-9"-3"-49,-109-28 35,-16 7 5318,51 17-6135,-106 4 1,-21-1-1414,-484-71 5248,153 13-2448,-306-11-516,-1 40 533,-1012 48-574,1662-9-5,-362 58-1,459-44-21,0 4 0,1 5 1,2 4-1,2 5 0,-123 65 0,196-91-101,1 2 1,0 0 0,1 1-1,0 2 1,2 0 0,-35 38-1,49-48 12,0-1 1,0 1-1,0 0 0,1 0 0,1 0 0,-1 0 0,1 1 0,0-1 0,1 1 0,0 0 0,0 0 1,0 0-1,1 0 0,1 0 0,-1 0 0,1 1 0,0-1 0,1 0 0,0 0 0,1 0 0,-1 0 1,1 0-1,1 0 0,0-1 0,0 1 0,5 8 0,6 7 10,1 0-1,2 0 1,0-2-1,1 0 1,1-1 0,1-1-1,1-1 1,0-1-1,2 0 1,0-2 0,0-1-1,32 15 1,20 4 0,2-2 0,145 36 0,559 88 100,13-54 533,-456-61-97,1337 79 1519,-143-181-1916,-1125 31-168,765-84 650,-837 51-562,-296 54-51,-1-2 0,0-2 0,-1-1 0,0-2 0,-1-2 0,45-30 0,-73 43 20,-1 1 0,0-2 0,1 1 1,-2-1-1,1 0 0,-1 0 0,0-1 1,-1 1-1,0-1 0,0-1 0,0 1 1,-1-1-1,-1 0 0,1 0 0,-2 0 1,1 0-1,-1 0 0,0-1 0,-1 1 1,0-1-1,-1 1 0,0-1 0,0 1 0,-1-1 1,0 1-1,-1-1 0,0 1 0,0 0 1,-1 0-1,0 0 0,-1 0 0,0 0 1,0 1-1,-1 0 0,0-1 0,-12-12 1,-1 0 4,-1 1 0,-1 1 0,-1 1 0,0 1 0,-1 1 0,-1 1 1,-1 1-1,0 0 0,-29-10 0,-34-10 90,-117-29 0,203 63-133,-278-67 207,12 3-667,257 62-101,-1-1 0,1 0 0,0 0 0,1-1 0,-1-1 0,1 0 0,-1 0 0,-8-7 0,-3-14-5867</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38:38.912"/>
    </inkml:context>
    <inkml:brush xml:id="br0">
      <inkml:brushProperty name="width" value="0.025" units="cm"/>
      <inkml:brushProperty name="height" value="0.025" units="cm"/>
    </inkml:brush>
  </inkml:definitions>
  <inkml:trace contextRef="#ctx0" brushRef="#br0">1 0 14414,'0'0'9833,"34"28"-11627,-24-28-1825,-1-5-5638</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06.168"/>
    </inkml:context>
    <inkml:brush xml:id="br0">
      <inkml:brushProperty name="width" value="0.025" units="cm"/>
      <inkml:brushProperty name="height" value="0.025" units="cm"/>
      <inkml:brushProperty name="color" value="#F6630D"/>
    </inkml:brush>
  </inkml:definitions>
  <inkml:trace contextRef="#ctx0" brushRef="#br0">47 1 10186,'0'0'6352,"-8"5"-4964,-24 20 155,31-25-1492,1 0-1,-1 1 1,1-1-1,-1 1 0,1-1 1,0 1-1,-1-1 1,1 1-1,-1-1 1,1 1-1,0-1 1,-1 1-1,1 0 1,0-1-1,0 1 1,0 0-1,-1-1 1,1 1-1,0 0 1,0-1-1,0 1 1,0 0-1,0-1 1,0 1-1,0-1 1,0 1-1,1 0 1,-1-1-1,0 1 1,0 0-1,0-1 0,1 1 1,-1-1-1,0 1 1,1 0-1,-1-1 1,0 1-1,1-1 1,-1 1-1,1-1 1,-1 1-1,1-1 1,-1 0-1,1 1 1,-1-1-1,1 1 1,0-1-1,-1 0 1,1 0-1,-1 1 1,1-1-1,0 0 1,-1 0-1,1 0 1,0 0-1,-1 0 0,1 0 1,1 0-1,0 1 68,23 7 164,0 0 0,1-2 0,0-1-1,0-1 1,32 0 0,3-2-887,70-8 0,-116 4-214,0 0-1,-1-1 1,1 0 0,22-9-1,-30 9-307,-1 0-1,0 0 1,1 0-1,-1-1 1,0 0-1,-1-1 1,6-4-1,7-12-7552</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06.525"/>
    </inkml:context>
    <inkml:brush xml:id="br0">
      <inkml:brushProperty name="width" value="0.025" units="cm"/>
      <inkml:brushProperty name="height" value="0.025" units="cm"/>
      <inkml:brushProperty name="color" value="#F6630D"/>
    </inkml:brush>
  </inkml:definitions>
  <inkml:trace contextRef="#ctx0" brushRef="#br0">47 93 8264,'-6'-7'4676,"3"3"-3929,-22-29 1252,24 31-1664,-1 0 1,1 0-1,0 0 1,0 0 0,0-1-1,0 1 1,0-1-1,0 1 1,0 0-1,1-1 1,-1 1-1,1-1 1,0 0-1,0 1 1,0-4 0,2 5-232,0 0 1,0 0 0,0 0 0,0 0-1,0 1 1,0-1 0,0 1 0,0 0-1,0-1 1,0 1 0,0 0 0,0 0-1,1 0 1,-1 0 0,0 1 0,3 0-1,3-1 123,2 0-122,1 1 1,0 1 0,-1 0-1,1 0 1,-1 1-1,0 0 1,0 1-1,0 0 1,0 0 0,-1 1-1,0 1 1,0-1-1,0 2 1,-1-1 0,0 1-1,0 0 1,10 12-1,-13-13-97,0 0-1,0 1 0,0 0 1,-1 0-1,0 0 0,-1 0 1,1 1-1,-1-1 0,-1 1 1,0 0-1,0 0 0,0 0 1,-1 0-1,0 0 0,0 0 1,-1 0-1,0 1 0,-1-1 1,0 0-1,0 0 0,-1 0 1,0 0-1,-4 11 0,-6 4 58,-1 0-1,0-1 1,-2-1-1,-1 0 1,0-1-1,-30 28 1,-30 39-2518,64-73-1167,7-9-2861</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07.220"/>
    </inkml:context>
    <inkml:brush xml:id="br0">
      <inkml:brushProperty name="width" value="0.025" units="cm"/>
      <inkml:brushProperty name="height" value="0.025" units="cm"/>
      <inkml:brushProperty name="color" value="#F6630D"/>
    </inkml:brush>
  </inkml:definitions>
  <inkml:trace contextRef="#ctx0" brushRef="#br0">130 49 15375,'0'0'3731,"-3"-8"-1991,2 5-1609,-1 0 0,1 0-1,-1 0 1,0 0-1,0 0 1,0 0 0,0 0-1,0 1 1,0-1 0,-1 1-1,-3-3 1,5 4-105,-1 1 0,1-1 0,-1 1 0,1-1 0,-1 1 0,1-1 0,-1 1-1,1 0 1,-1 0 0,0 0 0,1 0 0,-1 0 0,1 0 0,-1 0 0,0 0 0,1 1 0,-1-1 0,1 0 0,-1 1 0,1 0 0,-1-1 0,1 1 0,-1 0 0,1 0 0,0 0 0,-1 0 0,1 0 0,0 0 0,0 0 0,0 0 0,0 0 0,0 0 0,-2 3 0,-2 3 25,-1 0 0,1 0 0,1 1 0,-1-1 0,1 1 0,0 0 0,1 0 0,0 1 0,0-1 0,1 1 0,0 0 0,1-1 0,-1 1 0,2 0 0,-1 14 0,2-21-39,-1 0 0,0 0 0,0-1 0,0 1 0,1 0 0,-1-1 0,1 1-1,0-1 1,-1 1 0,1-1 0,0 1 0,0-1 0,0 1 0,0-1-1,0 0 1,0 1 0,0-1 0,0 0 0,1 0 0,-1 0 0,0 0 0,1 0-1,2 1 1,-1 0 10,1-1 0,0 0 0,-1 0-1,1 0 1,0-1 0,0 1 0,0-1-1,0 0 1,-1 0 0,6-1 0,1-1 12,1 1 1,-1-2-1,0 0 1,0 0 0,0 0-1,-1-1 1,12-7-1,-8 2-9,-1 0 0,0-1 0,0 0 0,18-21 0,-25 24-7,1 0 0,-1 1 0,-1-2 1,1 1-1,-1 0 0,-1-1 1,1 0-1,-1 0 0,-1 0 1,3-10-1,-5 18-17,0 0 0,0 0 1,0 0-1,0 0 0,0 0 1,-1 0-1,1 1 0,0-1 0,0 0 1,0 0-1,0 0 0,0 0 1,0 0-1,0 0 0,0 0 1,0 0-1,-1 0 0,1 0 0,0 0 1,0 0-1,0 0 0,0 0 1,0 0-1,0 0 0,0 0 0,0 0 1,0-1-1,-1 1 0,1 0 1,0 0-1,0 0 0,0 0 0,0 0 1,0 0-1,0 0 0,0 0 1,0 0-1,0 0 0,0 0 1,0 0-1,0 0 0,0 0 0,0-1 1,-1 1-1,1 0 0,0 0 1,0 0-1,0 0 0,0 0 0,0 0 1,0 0-1,0 0 0,0 0 1,0-1-1,0 1 0,0 0 0,0 0 1,0 0-1,0 0 0,0 0 1,0 0-1,1 0 0,-11 10-30,-9 17-44,-15 50 175,32-71-82,0 1 0,0 0 0,0 0 0,1 0 1,0 0-1,1 0 0,-1 0 0,2 0 1,0 13-1,0-19-41,-1 1 1,1-1 0,0 1-1,0-1 1,0 1 0,-1-1-1,1 1 1,0-1 0,1 0-1,-1 0 1,0 0 0,0 1-1,1-1 1,-1 0 0,0 0-1,1-1 1,-1 1 0,1 0-1,-1 0 1,1-1 0,-1 1-1,1-1 1,0 1-1,-1-1 1,1 0 0,0 0-1,-1 1 1,1-1 0,0 0-1,-1-1 1,1 1 0,0 0-1,-1 0 1,1-1 0,-1 1-1,1-1 1,1 0 0,4-1-449,0 0 1,0 0-1,-1-1 0,1 0 1,-1 0-1,1 0 1,8-7-1,15-20-4389,-3-9-4046</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07.567"/>
    </inkml:context>
    <inkml:brush xml:id="br0">
      <inkml:brushProperty name="width" value="0.025" units="cm"/>
      <inkml:brushProperty name="height" value="0.025" units="cm"/>
      <inkml:brushProperty name="color" value="#F6630D"/>
    </inkml:brush>
  </inkml:definitions>
  <inkml:trace contextRef="#ctx0" brushRef="#br0">33 1 15951,'0'0'1409,"-5"10"737,0 2-1670,0 0 0,1 1 0,1-1 0,0 1 0,1 0 0,-2 23 0,4-2-305,-1 5 94,1 0 0,3 0-1,1 0 1,10 45-1,-14-83-198,0 0-1,0-1 0,1 1 1,-1 0-1,0 0 0,0 0 1,1-1-1,-1 1 0,0 0 1,1 0-1,-1-1 0,1 1 1,-1 0-1,1-1 0,-1 1 1,1-1-1,-1 1 0,1-1 1,0 1-1,-1-1 0,1 1 1,0-1-1,-1 1 0,1-1 1,0 0-1,0 1 0,-1-1 1,3 0-1,-2 0 14,1 0 1,-1-1-1,1 1 1,-1 0-1,1-1 0,-1 0 1,1 1-1,-1-1 1,0 0-1,1 0 0,-1 0 1,0 0-1,3-2 1,37-45 801,-37 42-786,90-148 470,-65 103-701,47-65 0,-65 106-986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07.926"/>
    </inkml:context>
    <inkml:brush xml:id="br0">
      <inkml:brushProperty name="width" value="0.025" units="cm"/>
      <inkml:brushProperty name="height" value="0.025" units="cm"/>
      <inkml:brushProperty name="color" value="#F6630D"/>
    </inkml:brush>
  </inkml:definitions>
  <inkml:trace contextRef="#ctx0" brushRef="#br0">1 1 15983,'0'0'11723,"37"57"-11723,-21-40 0,2 4-448,-2-2-481,2-1-673,-4-4-672,-1-5-737,-3-5-1857,-2-4-1538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08.690"/>
    </inkml:context>
    <inkml:brush xml:id="br0">
      <inkml:brushProperty name="width" value="0.025" units="cm"/>
      <inkml:brushProperty name="height" value="0.025" units="cm"/>
      <inkml:brushProperty name="color" value="#F6630D"/>
    </inkml:brush>
  </inkml:definitions>
  <inkml:trace contextRef="#ctx0" brushRef="#br0">0 0 14125,'0'0'2926,"1"9"-1608,-1 149 3121,9 122-1094,-3-256-2869,-6-23-457,0-1-1,1 0 1,-1 0 0,0 0-1,0 1 1,0-1-1,0 0 1,1 0 0,-1 0-1,0 0 1,0 1-1,0-1 1,1 0 0,-1 0-1,0 0 1,0 0 0,0 0-1,1 0 1,-1 0-1,0 0 1,0 0 0,1 0-1,-1 0 1,0 0-1,0 0 1,1 0 0,-1 0-1,0 0 1,0 0 0,1 0-1,-1 0 1,0 0-1,0 0 1,1 0 0,-1 0-1,0 0 1,0 0-1,0-1 1,1 1 0,-1 0-1,0 0 1,0 0 0,2-3 49,0 0 1,0 1 0,-1-1 0,1 0 0,-1 1 0,0-1 0,0 0 0,0 0-1,0 0 1,-1 0 0,1-5 0,5-36-206,-3 1-1,-2-1 1,-5-49-1,4 117-729,8 25 875,-4-41 5,0 0 0,0 0 0,1-1 0,0 1 0,0-1 1,1 0-1,0-1 0,0 0 0,1 0 0,-1 0 0,1 0 0,0-1 0,14 7 1,-18-10 3,0-1 0,1 1 0,-1-1 0,1 0 0,-1 0 0,1 0 1,-1-1-1,1 1 0,-1-1 0,1 0 0,0 0 0,-1 0 0,1 0 0,-1-1 1,1 1-1,-1-1 0,1 0 0,-1 0 0,1 0 0,-1-1 0,0 1 1,1-1-1,-1 0 0,0 0 0,0 0 0,0 0 0,-1 0 0,1-1 1,0 1-1,-1-1 0,1 0 0,-1 1 0,0-1 0,0 0 0,2-6 0,1 1 24,-1-1-1,0 1 0,-1-1 1,0 1-1,0-1 0,-1 0 0,0 0 1,-1 0-1,0 0 0,0-14 1,-10 34-99,-2 10 25,8-12 108,1 0 0,-1 0 1,1 0-1,1 0 0,0 0 1,0 15-1,1-22-64,0 0 1,0 0-1,0 0 0,0 1 1,1-1-1,-1 0 0,1 0 1,0 0-1,-1 0 0,1-1 1,0 1-1,0 0 0,1 0 1,-1 0-1,0-1 0,0 1 1,1-1-1,-1 1 0,1-1 1,-1 1-1,1-1 0,0 0 0,-1 0 1,1 0-1,0 0 0,0 0 1,0 0-1,0 0 0,0-1 1,0 1-1,0-1 0,0 1 1,0-1-1,3 0 0,1 0 7,0 0 0,0 0-1,0-1 1,0 0-1,0 0 1,0-1-1,-1 0 1,1 0 0,0 0-1,-1 0 1,1-1-1,-1 0 1,0 0 0,0-1-1,0 1 1,0-1-1,-1 0 1,8-9 0,-7 7-18,0 0 1,0 0 0,0 0 0,-1 0 0,0-1 0,0 0 0,-1 0-1,0 0 1,0 0 0,-1-1 0,0 1 0,0-1 0,-1 0 0,1-10-1,-2 18-3,0 0 0,0-1 0,0 1-1,0 0 1,0 0 0,0 0 0,0 0-1,0 0 1,0 0 0,0 0 0,0 0-1,0 0 1,0-1 0,0 1 0,0 0-1,0 0 1,0 0 0,0 0 0,0 0-1,0 0 1,0 0 0,0 0 0,0 0-1,0-1 1,0 1 0,0 0 0,0 0-1,0 0 1,0 0 0,0 0 0,-1 0-1,1 0 1,0 0 0,0 0 0,0 0-1,0 0 1,0 0 0,0 0 0,0 0-1,0 0 1,0 0 0,0 0 0,-1 0-1,1 0 1,0 0 0,0 0 0,0 0-1,0 0 1,0 0 0,0 0 0,0 0-1,0 0 1,-1 0 0,1 0 0,0 0-1,0 0 1,0 0 0,0 0 0,0 0-1,0 0 1,0 0 0,0 0 0,0 0-1,0 0 1,0 0 0,-1 1 0,1-1-1,-8 9-94,-7 13 65,12-15 41,0 0 1,0 0-1,1 0 1,0 1-1,1-1 1,-1 1-1,2-1 0,-1 1 1,1 0-1,1 10 1,-1-15-60,1 0 0,-1 1 0,1-1 0,0 0 0,0 0 0,1 0 1,-1 0-1,1 0 0,-1-1 0,1 1 0,0 0 0,0-1 0,0 1 0,0-1 0,1 0 1,-1 0-1,1 1 0,-1-2 0,1 1 0,0 0 0,-1 0 0,1-1 0,0 0 0,0 1 1,0-1-1,5 1 0,5 0-1230,0 1-1,-1-2 1,1 0 0,0 0 0,-1-1 0,18-3-1,6-5-5887</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09.270"/>
    </inkml:context>
    <inkml:brush xml:id="br0">
      <inkml:brushProperty name="width" value="0.025" units="cm"/>
      <inkml:brushProperty name="height" value="0.025" units="cm"/>
      <inkml:brushProperty name="color" value="#F6630D"/>
    </inkml:brush>
  </inkml:definitions>
  <inkml:trace contextRef="#ctx0" brushRef="#br0">1 186 13549,'0'0'10100,"10"4"-8381,-5-2-1628,-1 0 0,0-1 0,1 1 0,-1-1 0,1 0 0,-1-1 0,1 1 0,0-1 0,-1 0 0,1 0 0,0 0 0,-1-1 0,1 1 0,-1-1 0,1 0 0,-1-1 0,1 1 0,-1-1 0,0 0 0,1 0 0,6-4 0,-2-1-26,-1 1 0,1-1 0,-1 0 0,-1-1 0,1 1 1,11-18-1,-16 21-50,-1 1 0,1-1 1,-1 0-1,0 0 0,0 0 1,-1-1-1,1 1 0,-1 0 1,0-1-1,0 1 1,-1-1-1,1 1 0,-1-1 1,0 1-1,0-1 0,0 1 1,-1-1-1,-1-8 0,1 12-17,0-1 1,1 1-1,-1-1 0,0 1 0,0-1 0,0 1 0,0 0 1,0 0-1,0-1 0,-1 1 0,1 0 0,0 0 0,-1 0 0,1 0 1,0 1-1,-1-1 0,1 0 0,-1 1 0,1-1 0,-1 0 1,0 1-1,1 0 0,-1-1 0,1 1 0,-1 0 0,0 0 1,1 0-1,-1 0 0,0 0 0,1 0 0,-4 1 0,1 0-14,0 0-1,-1 0 1,1 0-1,0 0 1,0 1-1,0 0 1,0-1-1,1 2 1,-1-1 0,-6 5-1,2 1 29,1 0 0,0 0 0,1 1 0,0 0 0,1 0 0,-1 1 1,-5 15-1,8-18 33,1 0 0,0-1 0,0 1 0,0 0 0,1 0 0,0 1 1,0-1-1,1 0 0,0 0 0,1 0 0,-1 0 0,3 10 0,-2-14-55,1 0 0,0 0 0,0 0 0,0 0-1,0 0 1,0 0 0,1 0 0,-1-1 0,1 1 0,0-1-1,-1 1 1,1-1 0,0 0 0,0 0 0,1-1 0,-1 1-1,0-1 1,1 1 0,-1-1 0,1 0 0,-1-1 0,1 1-1,-1 0 1,1-1 0,4 0 0,2 1-695,0 0 0,0-1 0,1 0 0,-1-1 0,0 0 0,0-1 0,18-5 0,-21 4-738,1 0-1,-1-1 1,0 0 0,0-1-1,0 1 1,-1-1 0,11-11-1,11-15-8256</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09.646"/>
    </inkml:context>
    <inkml:brush xml:id="br0">
      <inkml:brushProperty name="width" value="0.025" units="cm"/>
      <inkml:brushProperty name="height" value="0.025" units="cm"/>
      <inkml:brushProperty name="color" value="#F6630D"/>
    </inkml:brush>
  </inkml:definitions>
  <inkml:trace contextRef="#ctx0" brushRef="#br0">57 51 13004,'0'0'8862,"-9"12"-7255,1-2-1201,4-6-262,0 1 0,0 0 0,1 0 0,0 1 1,0-1-1,0 1 0,0-1 0,1 1 0,0 0 0,0 0 0,0 0 0,1 0 0,-1 7 0,1 8 85,0 1 0,2-1-1,5 41 1,-5-55-250,0 0-1,1-1 1,0 1 0,0-1 0,0 0 0,1 0 0,0 0 0,0 0 0,0 0 0,1 0-1,0-1 1,0 1 0,0-1 0,1 0 0,0-1 0,10 9 0,-13-12 18,0 0 0,0 0 1,0 0-1,0 0 1,1 0-1,-1-1 0,0 1 1,0-1-1,1 0 0,-1 1 1,0-1-1,1 0 0,-1 0 1,0 0-1,1-1 1,-1 1-1,0-1 0,0 1 1,1-1-1,-1 0 0,0 0 1,0 1-1,0-2 0,0 1 1,0 0-1,0 0 1,0-1-1,0 1 0,-1-1 1,1 1-1,0-1 0,-1 0 1,1 0-1,-1 1 0,1-4 1,7-7 32,-1-2 1,0 1 0,-1-1-1,6-15 1,-10 20-47,20-47 43,-4-1 0,24-109-1,-52 212 1343,1-10-522,-6 58 0,14-81-818,-1 0 1,2 0-1,0 0 0,0 0 0,1 0 1,1-1-1,0 1 0,8 20 0,23 30-643,-10-37-1692,6-9-3822,-7-15-3770</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0.478"/>
    </inkml:context>
    <inkml:brush xml:id="br0">
      <inkml:brushProperty name="width" value="0.025" units="cm"/>
      <inkml:brushProperty name="height" value="0.025" units="cm"/>
      <inkml:brushProperty name="color" value="#F6630D"/>
    </inkml:brush>
  </inkml:definitions>
  <inkml:trace contextRef="#ctx0" brushRef="#br0">161 42 6887,'0'0'4820,"0"-8"-2129,0-24-209,0 32-2438,0 0 1,0 0-1,0 1 0,0-1 1,-1 0-1,1 0 1,0 0-1,0 0 0,0 0 1,0 0-1,0 0 0,-1 1 1,1-1-1,0 0 0,0 0 1,0 0-1,0 0 1,-1 0-1,1 0 0,0 0 1,0 0-1,0 0 0,0 0 1,-1 0-1,1 0 1,0 0-1,0 0 0,0 0 1,0 0-1,-1 0 0,1 0 1,0 0-1,0 0 0,0 0 1,0-1-1,0 1 1,-1 0-1,1 0 0,0 0 1,0 0-1,0 0 0,0 0 1,0 0-1,0-1 1,-1 1-1,1 0 0,0 0 1,0 0-1,0 0 0,0 0 1,0-1-1,0 1 0,0 0 1,0 0-1,0 0 1,0 0-1,0-1 0,0 1 1,-7 14 647,-2 28 237,1 1 1,3-1-1,1 1 1,2 0 0,5 51-1,-2-16 145,-1-56-994,0-1-1,1 0 1,1 1-1,1-1 0,1 0 1,1-1-1,9 24 1,-8-37 218,-3-20-140,-4-22-86,-9 1-729,-1 0-1,-2 0 0,-2 1 1,0 1-1,-32-46 0,25 40-136,-1 6 689,19 27 485,21 17-121,-5-5-300,-1 0 1,2 0 0,-1-1 0,1-1 0,0 0 0,0-1 0,0 0 0,1-1 0,21 2 0,46 1-2730,-3-7-3519,-38-3 988,-5-5-1335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2.974"/>
    </inkml:context>
    <inkml:brush xml:id="br0">
      <inkml:brushProperty name="width" value="0.025" units="cm"/>
      <inkml:brushProperty name="height" value="0.025" units="cm"/>
    </inkml:brush>
  </inkml:definitions>
  <inkml:trace contextRef="#ctx0" brushRef="#br0">0 415 15791,'21'-1'341,"-1"-2"0,0 0 1,0-1-1,0-1 0,31-13 0,4 0-93,135-38-130,920-242 832,-1097 294-1207,-15 2-434,-28 0-1508,-54 3-2085,22 1 1796,-5-1-629</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0.824"/>
    </inkml:context>
    <inkml:brush xml:id="br0">
      <inkml:brushProperty name="width" value="0.025" units="cm"/>
      <inkml:brushProperty name="height" value="0.025" units="cm"/>
      <inkml:brushProperty name="color" value="#F6630D"/>
    </inkml:brush>
  </inkml:definitions>
  <inkml:trace contextRef="#ctx0" brushRef="#br0">128 64 7559,'0'0'4415,"-3"-9"-11,3 8-4297,-1-4 359,-1 0 0,1 1-1,-1 0 1,0-1 0,0 1-1,-1 0 1,-3-4 0,5 6-343,0 1 0,0 0 0,0 0 0,0 0 0,-1 0 0,1 0-1,0 0 1,-1 0 0,1 0 0,-1 1 0,1-1 0,-1 0 0,1 1 0,-1-1 0,1 1 0,-1 0 0,1 0 0,-1-1 0,0 1 0,1 0 0,-1 0 0,0 0 0,1 1 0,-1-1 0,1 0-1,-1 1 1,0-1 0,1 1 0,-1-1 0,1 1 0,-1 0 0,1-1 0,-3 3 0,0 0-8,0 0 0,0 1 0,0-1 1,0 1-1,1 0 0,-1 0 0,1 0 0,0 1 0,0-1 0,1 1 0,0-1 1,-1 1-1,1 0 0,1 0 0,-1 0 0,1 0 0,0 0 0,-1 10 1,1-12-90,1 0 1,0 0-1,0 0 1,0 0-1,0 0 1,0 0 0,0 0-1,1 0 1,0 0-1,-1 0 1,1 0-1,0 0 1,1 0 0,-1-1-1,0 1 1,1 0-1,0-1 1,-1 1-1,1-1 1,0 0 0,0 1-1,0-1 1,1 0-1,-1 0 1,0 0-1,1-1 1,-1 1 0,1-1-1,0 1 1,-1-1-1,1 0 1,0 0-1,4 1 1,0 0-9,0-1 0,-1 0 0,1-1 0,0 1 0,0-2 1,-1 1-1,1 0 0,0-1 0,0-1 0,-1 1 0,1-1 0,-1 0 0,0 0 0,1-1 0,-1 0 0,0 0 0,0 0 1,-1-1-1,9-6 0,-7 3-128,1-1-1,-1 0 1,0 0 0,-1 0 0,0-1-1,0 0 1,-1 0 0,0 0 0,-1-1 0,0 0-1,5-18 1,-14 47-37,1 0 0,0 1-1,2-1 1,-1 27 0,3-42 30,0 0 1,0 0-1,0-1 0,1 1 0,0 0 1,0-1-1,0 1 0,0 0 0,0-1 1,1 0-1,-1 1 0,1-1 0,0 0 1,4 5-1,-4-6-145,0-1 0,0 1-1,0-1 1,1 0 0,-1 0 0,1 0-1,-1 0 1,1 0 0,-1 0 0,1-1-1,-1 1 1,1-1 0,0 1 0,-1-1-1,1 0 1,-1 0 0,1 0 0,0-1-1,-1 1 1,1-1 0,-1 1 0,1-1-1,0 0 1,1-1 0,20-12-4158,1-10-1207</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1.467"/>
    </inkml:context>
    <inkml:brush xml:id="br0">
      <inkml:brushProperty name="width" value="0.025" units="cm"/>
      <inkml:brushProperty name="height" value="0.025" units="cm"/>
      <inkml:brushProperty name="color" value="#F6630D"/>
    </inkml:brush>
  </inkml:definitions>
  <inkml:trace contextRef="#ctx0" brushRef="#br0">54 47 11339,'0'0'3480,"-4"11"-928,1-2-2175,-8 18 745,2 1 1,1 1 0,1 0-1,-4 38 1,10-51-914,1 1 0,1-1 1,0 0-1,1 1 0,4 15 0,-5-29-205,0 1 0,0-1 0,0 1 0,0-1 0,0 0 0,1 0 0,-1 0 0,1 0 0,0 0 0,0 0 0,0 0 0,0-1-1,1 1 1,-1-1 0,1 1 0,-1-1 0,1 0 0,0 0 0,0 0 0,0 0 0,0-1 0,0 1 0,1-1 0,-1 0 0,0 0-1,0 0 1,1 0 0,-1-1 0,1 1 0,4-1 0,-5 0 11,1-1 0,-1 0 0,1 0-1,-1 0 1,0-1 0,0 1 0,1-1 0,-1 0 0,0 0-1,0 0 1,0 0 0,-1 0 0,1-1 0,-1 1-1,1-1 1,-1 0 0,0 1 0,0-1 0,0 0 0,0 0-1,0-1 1,1-3 0,6-13 23,0 0 0,8-28 0,-16 42-28,9-24 3,-2-1 1,-1 0 0,-2 0 0,3-56 0,-16 95-217,2 7 210,1 1 0,0 0 0,2 0-1,0 0 1,1 1 0,-1 30 0,3-36 22,0 0 0,1-1 0,0 1 1,0-1-1,2 1 0,-1-1 0,1 0 0,0 0 0,1 0 1,0 0-1,1-1 0,6 10 0,-9-16-22,-1 0-1,1-1 1,1 1-1,-1 0 0,0-1 1,0 0-1,1 1 1,-1-1-1,1 0 1,0 0-1,0-1 1,0 1-1,0-1 1,0 1-1,0-1 1,0 0-1,0 0 1,0 0-1,1 0 1,-1-1-1,0 1 1,1-1-1,-1 0 0,0 0 1,1 0-1,-1-1 1,0 1-1,1-1 1,-1 1-1,6-3 1,-2-1 12,1 0 1,-1-1 0,1 0-1,-1 0 1,-1 0-1,1-1 1,-1 0 0,0 0-1,0-1 1,9-13 0,-2 0 1,-1-1 1,0 0 0,-2-1 0,0 0-1,-2-1 1,0 0 0,-1 0 0,-2-1-1,0 1 1,-2-1 0,0 0 0,-2-26-1,-1 49-21,0 1-1,0 0 1,0-1-1,0 1 1,0 0-1,-1-1 1,1 1 0,0 0-1,0 0 1,-1-1-1,1 1 1,0 0-1,0 0 1,-1-1-1,1 1 1,0 0-1,-1 0 1,1 0-1,0 0 1,-1-1-1,1 1 1,0 0-1,-1 0 1,1 0-1,0 0 1,-1 0-1,1 0 1,0 0-1,-1 0 1,1 0-1,-1 0 1,1 0-1,0 0 1,-1 0-1,1 0 1,0 1-1,-1-1 1,1 0-1,0 0 1,-1 0-1,1 0 1,0 1-1,0-1 1,-1 0-1,1 0 1,0 1-1,-1-1 1,1 0-1,0 0 1,0 1-1,0-1 1,-1 0-1,1 1 1,-5 6 22,0 1-1,0 0 1,1-1 0,0 1 0,1 1-1,-1-1 1,2 0 0,-1 1 0,1 0 0,0-1-1,0 13 1,-2 21 163,2 43-1,2-73-163,1 5-18,0 1 0,1-1 0,0 1 0,1-1 0,2 0 0,-1 0 0,2 0 0,0-1 0,1 0 1,1 0-1,0 0 0,2-1 0,18 25 0,-9-27-208,-19-13 197,1 0 0,-1 0 1,0 0-1,1 0 0,-1 0 1,0 0-1,1 0 0,-1 0 0,1-1 1,-1 1-1,0 0 0,1 0 1,-1 0-1,0-1 0,0 1 0,1 0 1,-1 0-1,0-1 0,1 1 1,-1 0-1,0-1 0,0 1 0,0 0 1,1-1-1,-1 1 0,0 0 1,0-1-1,0 1 0,0 0 0,0-1 1,1 0-1,-1-2-49,1-1-1,-1 1 1,0-1 0,0 0-1,0 1 1,0-1 0,-1 1-1,0-1 1,-1-6 0,-4-3-257,0 0-1,0 0 1,-1 0 0,-1 1 0,0 0 0,0 1 0,-19-19-1,-76-66-11,90 87 377,-8-7 725,19 10 9,13 4 315,71 2-629,34 1-1420,-39-3-4269,-21-4-2721</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2.437"/>
    </inkml:context>
    <inkml:brush xml:id="br0">
      <inkml:brushProperty name="width" value="0.025" units="cm"/>
      <inkml:brushProperty name="height" value="0.025" units="cm"/>
      <inkml:brushProperty name="color" value="#F6630D"/>
    </inkml:brush>
  </inkml:definitions>
  <inkml:trace contextRef="#ctx0" brushRef="#br0">104 135 10186,'0'0'2909,"7"-9"524,24-28-428,-30 36-2878,0 0 0,0 0 0,0 0 0,0 0 0,0 0 0,-1 0 0,1-1-1,-1 1 1,1 0 0,0 0 0,-1 0 0,0-1 0,1 1 0,-1 0 0,0 0 0,0-1 0,0 1 0,0 0 0,0-1 0,0 1-1,0 0 1,0 0 0,-1-3 0,1 3-79,-1 0 0,0 1 1,0-1-1,0 0 0,0 0 0,0 1 0,0-1 0,0 1 0,0-1 1,0 1-1,0-1 0,0 1 0,-1 0 0,1-1 0,0 1 0,0 0 1,0 0-1,0 0 0,-3 0 0,-2 0-48,0 0 0,0 1 0,0-1 0,0 2 0,0-1 0,0 0 0,-8 4 0,8 0-8,0-1 0,1 1-1,0-1 1,-1 1 0,2 1 0,-1-1-1,1 1 1,0 0 0,0 0 0,-3 7-1,4-9 21,1 1 0,0-1-1,0 1 1,1-1 0,-1 1 0,1 0-1,0-1 1,0 1 0,1 0-1,-1 0 1,1 0 0,0 0-1,1-1 1,-1 1 0,3 9-1,-2-12 6,1 0 0,0 0 0,-1 0 0,1 0 0,0 0 0,0 0 0,0-1 0,0 1 0,0 0 0,1-1 0,-1 0 0,0 0 0,1 0 0,-1 0 0,1 0 0,-1 0 0,1 0 0,-1-1 0,1 0 0,0 1 0,-1-1 0,1 0 0,0 0 0,-1 0 0,1-1 0,4 0 0,4 0 86,0 0 1,0-1 0,0 0 0,21-8-1,-18 4-61,0-2-1,0 1 1,-1-2-1,0 0 1,-1 0-1,0-1 1,17-19-1,-23 23-22,0-1 0,-1 1 0,1-2 0,-1 1-1,-1-1 1,1 1 0,-1-1 0,-1 0-1,0-1 1,0 1 0,0-1 0,-1 1 0,0-1-1,1-14 1,-16 56-403,8-16 477,0 0 0,2 0 0,0 1 0,1-1 0,1 1 0,1-1 0,2 25 1,-1-37-55,-1-1 1,1 1-1,0 0 1,1-1 0,-1 1-1,1-1 1,0 0 0,0 1-1,0-1 1,0 0-1,1 0 1,0 0 0,0 0-1,0-1 1,0 1-1,1-1 1,-1 0 0,1 0-1,0 0 1,0 0 0,0-1-1,0 0 1,0 1-1,1-2 1,-1 1 0,0 0-1,1-1 1,0 0 0,-1 0-1,1 0 1,9 0-1,-9-1-11,1 1-1,-1-1 0,1 0 0,-1-1 0,1 1 1,-1-1-1,1 0 0,-1-1 0,0 1 0,1-1 1,-1 0-1,0-1 0,0 1 0,0-1 1,-1 0-1,1 0 0,-1 0 0,0-1 0,1 1 1,-1-1-1,-1 0 0,1 0 0,-1-1 0,4-5 1,-1 0-24,-1 0 0,0-1 0,-1 1 0,0-1 0,-1 0 1,0 0-1,-1-1 0,0 1 0,-1 0 0,0-20 0,-1 31-10,0-1 0,1 1 0,-1-1-1,0 0 1,0 1 0,0-1 0,0 0-1,0 1 1,0-1 0,0 1 0,0-1 0,0 0-1,-1 1 1,1-1 0,0 1 0,0-1-1,0 1 1,-1-1 0,1 0 0,0 1-1,-1-1 1,1 1 0,0-1 0,-1 1-1,1 0 1,-1-1 0,1 1 0,-1-1-1,1 1 1,-1 0 0,1-1 0,-1 1-1,1 0 1,-1 0 0,0-1 0,1 1-1,-1 0 1,1 0 0,-1 0 0,0 0-1,1 0 1,-2 0 0,1 0-4,-1 0 1,1 1-1,0 0 0,-1-1 0,1 1 1,0 0-1,0-1 0,0 1 1,-1 0-1,1 0 0,0 0 1,0 0-1,0 0 0,0 0 0,0 1 1,1-1-1,-2 2 0,-1 1 24,0 1 0,1-1 0,0 0 0,0 1-1,0 0 1,1-1 0,-1 1 0,1 0 0,0 0-1,1 0 1,-1 0 0,1 0 0,0 0 0,0 0-1,0 0 1,1 0 0,0 0 0,0 0 0,0-1 0,0 1-1,1 0 1,0-1 0,0 1 0,0-1 0,1 1-1,-1-1 1,1 0 0,0 0 0,0 0 0,1 0-1,-1-1 1,1 1 0,0-1 0,-1 0 0,1 0-1,1 0 1,-1-1 0,0 1 0,1-1 0,-1 0 0,1-1-1,0 1 1,0-1 0,-1 0 0,11 2 0,-7-2 0,0 0 1,1 0-1,-1-1 1,0 0-1,0-1 1,0 1 0,0-2-1,1 1 1,-1-1-1,-1 0 1,1-1-1,0 0 1,0 0 0,-1 0-1,8-6 1,-10 6-8,0-1-1,-1 0 1,1 0 0,-1 0 0,0 0 0,0-1 0,0 1 0,-1-1 0,0 0-1,0 0 1,0-1 0,0 1 0,-1 0 0,0-1 0,0 0 0,-1 0 0,1 1-1,-1-1 1,0 0 0,-1 0 0,1-8 0,-1 13-13,-1 0-1,1-1 1,0 1-1,0 0 1,0-1 0,-1 1-1,1 0 1,-1 0 0,1 0-1,-1-1 1,1 1-1,-1 0 1,0 0 0,1 0-1,-1 0 1,0 0-1,0 0 1,0 0 0,0 0-1,0 1 1,0-1-1,0 0 1,0 0 0,0 1-1,0-1 1,0 1 0,-1-1-1,1 1 1,0-1-1,0 1 1,-1 0 0,1 0-1,0-1 1,0 1-1,-1 0 1,1 0 0,0 0-1,-1 0 1,1 1 0,0-1-1,-2 1 1,-1-1-7,1 1 1,0-1-1,0 1 1,0 0-1,0 0 1,0 0-1,0 0 1,0 1-1,0-1 1,1 1-1,-1 0 1,0 0-1,1 0 1,-1 0 0,1 0-1,-4 5 1,5-5 12,-1 0 1,1 1-1,-1-1 1,1 0 0,0 1-1,0 0 1,0-1 0,0 1-1,1 0 1,-1-1 0,0 1-1,1 0 1,0 0 0,0-1-1,0 1 1,0 0 0,0 0-1,1-1 1,-1 1 0,2 4-1,0-4 14,-1-1 1,1 0-1,0 1 0,0-1 0,0 0 1,0 0-1,0 0 0,0 0 0,1 0 1,-1-1-1,1 1 0,-1-1 0,1 1 1,-1-1-1,1 0 0,3 1 1,9 2-883,0-1 1,1 0-1,-1-1 1,1 0-1,25-2 1,-19-3-3308,-4-10-2594</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2.795"/>
    </inkml:context>
    <inkml:brush xml:id="br0">
      <inkml:brushProperty name="width" value="0.025" units="cm"/>
      <inkml:brushProperty name="height" value="0.025" units="cm"/>
      <inkml:brushProperty name="color" value="#F6630D"/>
    </inkml:brush>
  </inkml:definitions>
  <inkml:trace contextRef="#ctx0" brushRef="#br0">0 0 18449,'0'0'5253</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3.137"/>
    </inkml:context>
    <inkml:brush xml:id="br0">
      <inkml:brushProperty name="width" value="0.025" units="cm"/>
      <inkml:brushProperty name="height" value="0.025" units="cm"/>
      <inkml:brushProperty name="color" value="#F6630D"/>
    </inkml:brush>
  </inkml:definitions>
  <inkml:trace contextRef="#ctx0" brushRef="#br0">0 0 13741,'0'0'4388,"57"13"-3683,-14-11-609,14-2-288,6 0-3139,12-13-4677</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3.527"/>
    </inkml:context>
    <inkml:brush xml:id="br0">
      <inkml:brushProperty name="width" value="0.025" units="cm"/>
      <inkml:brushProperty name="height" value="0.025" units="cm"/>
      <inkml:brushProperty name="color" value="#F6630D"/>
    </inkml:brush>
  </inkml:definitions>
  <inkml:trace contextRef="#ctx0" brushRef="#br0">1 0 7559,'0'0'10730,"16"68"-10281,-13-38-1,-3 4-288,4 1-96,-2 2-96,-2-3-448,0-3-705,0-4-1890,-6-7-737,-3-8-512</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3.856"/>
    </inkml:context>
    <inkml:brush xml:id="br0">
      <inkml:brushProperty name="width" value="0.025" units="cm"/>
      <inkml:brushProperty name="height" value="0.025" units="cm"/>
      <inkml:brushProperty name="color" value="#F6630D"/>
    </inkml:brush>
  </inkml:definitions>
  <inkml:trace contextRef="#ctx0" brushRef="#br0">47 383 13261,'0'0'3491,"50"0"-1345,-11 0-545,11-5 161,2 1-224,5 0-706,2 3-575,-11 0-225,-9 1-129,-7 0-1184,-10 0-480,-13 0-353,-9-7-1442,-6-2-1024,-13-7-5766</inkml:trace>
  <inkml:trace contextRef="#ctx0" brushRef="#br0" timeOffset="1">0 0 11819,'0'0'8168,"77"0"-6695,-20 0-256,7 0-640,8 0-545,-8 0-256,-1 6-1858,-13 1-2498,-13 0-3716</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4.187"/>
    </inkml:context>
    <inkml:brush xml:id="br0">
      <inkml:brushProperty name="width" value="0.025" units="cm"/>
      <inkml:brushProperty name="height" value="0.025" units="cm"/>
      <inkml:brushProperty name="color" value="#F6630D"/>
    </inkml:brush>
  </inkml:definitions>
  <inkml:trace contextRef="#ctx0" brushRef="#br0">19 0 12332,'-2'9'2792,"0"-4"-2452,-1 6 767,0 1 0,0-1-1,1 1 1,-1 13-1,3-23-1013,0 0-1,0 0 1,0 1-1,0-1 1,0 0-1,0 0 1,1 1 0,-1-1-1,1 0 1,-1 0-1,1 0 1,0 0-1,0 1 1,0-1-1,0 0 1,0 0-1,0-1 1,0 1 0,1 0-1,-1 0 1,1-1-1,0 1 1,-1-1-1,1 1 1,0-1-1,0 0 1,0 1-1,0-1 1,0 0 0,0-1-1,3 2 1,1 0-69,0-1-1,0 0 1,1 0 0,-1-1 0,0 1 0,1-1 0,-1-1 0,1 1 0,-1-1 0,0 0 0,0-1-1,1 1 1,-1-1 0,0-1 0,7-3 0,2-3-80,-1 0 0,-1-1-1,0 0 1,18-19 0,-31 29 72,1 0 0,-1 0 0,0-1 0,0 1-1,0 0 1,0 0 0,0 0 0,1-1 0,-1 1 0,0 0 0,0 0-1,0 0 1,1 0 0,-1 0 0,0-1 0,0 1 0,1 0 0,-1 0-1,0 0 1,0 0 0,1 0 0,-1 0 0,0 0 0,0 0 0,1 0 0,-1 0-1,0 0 1,0 0 0,1 0 0,-1 0 0,0 0 0,0 0 0,1 0-1,-1 0 1,0 0 0,0 1 0,1-1 0,-1 0 0,0 0 0,0 0-1,0 0 1,1 0 0,-1 1 0,0-1 0,0 0 0,0 0 0,1 0 0,-1 1-1,0-1 1,0 0 0,0 0 0,0 1 0,0-1 0,0 0 0,0 0-1,0 1 1,0-1 0,1 0 0,-1 0 0,0 1 0,3 26 594,2 6-133,-4-30-556,1-1-1,0 1 1,1-1 0,-1 1-1,0-1 1,1 0-1,-1 0 1,1 0-1,-1-1 1,1 1-1,0 0 1,0-1-1,0 0 1,0 0 0,0 0-1,0 0 1,0 0-1,4 0 1,-1 0-1201,-1-1 0,0 0 0,0 0 0,0 0 1,0 0-1,8-2 0,17-9-14367</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4.706"/>
    </inkml:context>
    <inkml:brush xml:id="br0">
      <inkml:brushProperty name="width" value="0.025" units="cm"/>
      <inkml:brushProperty name="height" value="0.025" units="cm"/>
      <inkml:brushProperty name="color" value="#F6630D"/>
    </inkml:brush>
  </inkml:definitions>
  <inkml:trace contextRef="#ctx0" brushRef="#br0">102 1 13741,'0'0'2050,"0"11"64,-1 18-1114,-4 236 4518,12 6-4028,-4-239-1605,-3-50-781,-7-54-95,-40-72 145,29 96 1061,-15-65-1,34 112-202,-1 1-1,1 0 0,0-1 1,-1 1-1,1 0 1,0 0-1,0 0 0,-1 0 1,1 0-1,0 0 1,-1 0-1,1 0 1,0 0-1,0 0 0,-1 0 1,1 0-1,0 0 1,-1 1-1,1-1 0,0 0 1,0 0-1,-1 1 1,1-1-1,-1 1 0,1-1 1,0 1-1,29 12 91,-28-12-101,23 9-1062,0 0-1,1-2 0,0-1 1,0-1-1,1-2 0,-1 0 1,45 0-1,-41-6-3428,-8-8-795</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5.078"/>
    </inkml:context>
    <inkml:brush xml:id="br0">
      <inkml:brushProperty name="width" value="0.025" units="cm"/>
      <inkml:brushProperty name="height" value="0.025" units="cm"/>
      <inkml:brushProperty name="color" value="#F6630D"/>
    </inkml:brush>
  </inkml:definitions>
  <inkml:trace contextRef="#ctx0" brushRef="#br0">40 0 7015,'0'0'11856,"-5"12"-10943,-4 14-88,2 0 0,1 0-1,1 0 1,2 1 0,-2 36 0,5-50-672,7 142 1338,-5-140-1722,1 1 0,0-1 0,1 1 0,0-1 0,2 0 1,0-1-1,13 25 0,-17-36-247,0 1 0,1-1 0,-1 0 0,1 0-1,0 0 1,0 0 0,0-1 0,0 1 0,4 2 0,-6-4-54,1 0 0,0-1 1,-1 1-1,1 0 0,0-1 0,-1 1 0,1-1 0,0 0 0,0 0 0,-1 1 1,1-1-1,0 0 0,0 0 0,1-1 0,12-3-5730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3.302"/>
    </inkml:context>
    <inkml:brush xml:id="br0">
      <inkml:brushProperty name="width" value="0.025" units="cm"/>
      <inkml:brushProperty name="height" value="0.025" units="cm"/>
    </inkml:brush>
  </inkml:definitions>
  <inkml:trace contextRef="#ctx0" brushRef="#br0">698 2 12268,'-24'-1'697,"-1"1"0,0 1 0,1 1 0,0 1 1,-1 2-1,1 0 0,0 1 0,1 2 0,-31 13 1,-6 10-184,1 2 1,1 3-1,2 2 1,-98 87 0,150-121-517,-1 0 0,1 1 1,0-1-1,1 1 0,-1 0 1,1 0-1,0 1 0,-4 8 1,7-13-1,0 1 1,-1-1 0,1 1 0,0 0-1,-1-1 1,1 1 0,0 0 0,0-1-1,1 1 1,-1 0 0,0-1 0,0 1-1,1 0 1,-1-1 0,1 1 0,-1-1-1,1 1 1,0-1 0,0 1 0,0-1-1,0 1 1,0-1 0,0 0 0,0 1-1,0-1 1,0 0 0,0 0 0,1 0-1,-1 0 1,1 0 0,-1 0 0,0 0-1,1-1 1,2 2 0,26 10 47,2-1 0,-1-1-1,1-2 1,1-2 0,-1 0 0,38 0 0,-11 1 76,356 34 227,-238-35-4830,-101-6-5128</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5.793"/>
    </inkml:context>
    <inkml:brush xml:id="br0">
      <inkml:brushProperty name="width" value="0.025" units="cm"/>
      <inkml:brushProperty name="height" value="0.025" units="cm"/>
      <inkml:brushProperty name="color" value="#F6630D"/>
    </inkml:brush>
  </inkml:definitions>
  <inkml:trace contextRef="#ctx0" brushRef="#br0">68 283 13421,'0'0'5792,"-7"12"-5269,-3 5-218,1 0 0,1 0 0,1 1 0,1 0 0,0 0 0,1 1 0,-3 19 0,8-32-173,-1 1-23,0-1-1,1 1 1,0 0 0,0-1 0,1 1 0,1 9-1,-1-14-92,0-1-1,-1 1 0,1-1 1,0 1-1,0-1 0,-1 0 1,1 1-1,0-1 0,0 0 0,1 0 1,-1 0-1,0 0 0,0 0 1,1 0-1,-1 0 0,0 0 1,1 0-1,-1-1 0,1 1 0,-1-1 1,1 1-1,-1-1 0,1 1 1,-1-1-1,1 0 0,-1 0 1,1 0-1,0 0 0,-1 0 0,1 0 1,-1 0-1,3-1 0,0 0 2,1 0 0,-1 0 0,1-1 0,-1 0 0,0 0 0,0 0 0,0 0 0,0-1 0,0 0 0,0 0 0,-1 0 0,1 0 0,-1 0 0,0-1-1,0 1 1,0-1 0,-1 0 0,1 0 0,-1 0 0,0 0 0,0 0 0,0-1 0,1-5 0,5-12-29,-1 0-1,-1 0 1,4-30 0,-8 41-113,-1 8 42,0-1-1,0 1 1,0-1-1,-1 0 1,0 1-1,1-1 1,-1 1-1,0-1 1,-1 0 0,1 1-1,-2-6 1,1 9 78,1 0 0,-1 1 0,0-1 1,0 0-1,1 1 0,-1-1 0,0 1 1,1-1-1,-1 1 0,0-1 1,1 1-1,-1-1 0,1 1 0,-1 0 1,1-1-1,-1 1 0,1 0 0,0-1 1,-1 1-1,1 0 0,0 0 0,0-1 1,-1 1-1,1 0 0,0 1 0,-10 24 38,7-15 29,0 0 0,1 0 1,0 0-1,1 0 0,1 1 1,0-1-1,0 1 0,3 15 1,-2-24-51,0 0 0,-1 0 0,1 0 0,1 0 0,-1 0 0,0 0 0,1 0 0,-1-1 0,1 1 0,0 0 1,0-1-1,0 0 0,0 1 0,1-1 0,-1 0 0,0 0 0,1 0 0,0 0 0,-1-1 0,1 1 0,0-1 0,0 0 1,0 1-1,0-1 0,0 0 0,0-1 0,0 1 0,0-1 0,0 1 0,0-1 0,1 0 0,-1 0 0,6-1 0,-2 0-40,-1 0-1,0-1 1,1 0-1,-1 0 1,0-1-1,0 1 1,0-1-1,-1-1 1,1 1-1,-1-1 1,0 0-1,0 0 0,0 0 1,0-1-1,-1 0 1,1 0-1,-1 0 1,-1 0-1,5-8 1,7-12 33,-1-1 0,20-50 0,-21 44-71,-2-1 0,-1-1-1,-2 0 1,-1 0-1,-2 0 1,2-47 0,-7 80 75,0 1 0,0-1 0,1 1 0,-1-1 0,0 0-1,0 1 1,0-1 0,0 1 0,0-1 0,0 1 0,0-1 0,0 0 0,0 1 0,0-1 0,0 1 0,0-1 0,0 0 0,0 1 0,-1-1 0,1 1 0,0-1 0,0 1 0,-1-1 0,1 1-1,0-1 1,-1 1 0,1-1 0,0 1 0,-1 0 0,1-1 0,-1 1 0,1-1 0,-1 1 0,1 0 0,-1-1 0,1 1 0,-1 0 0,1 0 0,-1 0 0,1-1 0,-1 1 0,0 0-1,1 0 1,-1 0 0,1 0 0,-1 0 0,1 0 0,-1 0 0,0 0 0,1 0 0,-1 0 0,1 0 0,-1 0 0,1 1 0,-1-1 0,0 0 0,1 0 0,-1 1 0,1-1 0,-1 0 0,1 0-1,-1 1 1,1-1 0,0 1 0,-1-1 0,1 0 0,-1 2 0,-3 1 44,0 0-1,0 1 1,0 0 0,1 0-1,0 0 1,-5 7 0,-2 12 118,1 0 0,1 1 0,1 0 1,1 1-1,1-1 0,1 1 0,1 0 1,2 0-1,0 0 0,1 1 0,2-1 1,6 30-1,10 14-133,-17-66-37,0 0-1,0 0 1,1 0 0,-1 0 0,1 0 0,-1 0-1,1-1 1,0 1 0,0 0 0,0-1-1,1 0 1,-1 1 0,1-1 0,-1 0-1,1 0 1,0 0 0,-1-1 0,1 1-1,3 1 1,-5-3 9,1 0-1,-1 0 0,0 0 1,0-1-1,0 1 1,0 0-1,0 0 0,0 0 1,0-1-1,0 1 1,0-1-1,0 1 0,-1-1 1,1 1-1,0-1 1,0 1-1,0-1 0,0 0 1,-1 1-1,1-1 0,0 0 1,-1 0-1,1 0 1,0 1-1,-1-1 0,1 0 1,-1 0-1,0 0 1,1 0-1,-1 0 0,0 0 1,1-2-1,8-38 148,-8 35-133,5-34-134,-2 1-1,-2 0 0,-3-46 0,1 84 98,0 0 0,0 0-1,-1 0 1,1 0 0,0 0 0,0 0-1,-1 0 1,1 0 0,0 0-1,-1 0 1,1 0 0,-1 0 0,1 0-1,-1 0 1,1 0 0,-1 0-1,0 1 1,0-1 0,1 0 0,-1 0-1,-1 0 1,1 1 8,1 0 0,-1 0 0,1 0 1,-1 0-1,1 0 0,-1 0 0,1 0 0,-1 0 0,0 0 1,1 1-1,-1-1 0,1 0 0,-1 0 0,1 1 0,-1-1 1,1 0-1,-1 1 0,1-1 0,0 0 0,-1 1 0,1-1 1,-1 0-1,1 1 0,0-1 0,-1 1 0,1-1 0,0 1 1,0-1-1,-1 1 0,1-1 0,0 1 0,0-1 0,0 1 0,0 0 1,0-1-1,0 1 0,0-1 0,0 1 0,0 0 0,-2 4 21,1 0-1,0 0 1,0 0-1,1 1 1,-1-1-1,1 0 1,0 0-1,1 1 1,-1-1-1,1 0 1,0 0-1,1 0 1,-1 0-1,1 0 1,0 0-1,0 0 1,0 0-1,1-1 0,-1 1 1,1-1-1,1 0 1,-1 0-1,0 0 1,1 0-1,0 0 1,0-1-1,8 6 1,-5-5-4,-1 0 0,1-1 1,0 0-1,0 0 0,1 0 1,-1-1-1,0 0 0,1-1 1,-1 1-1,1-2 0,0 1 1,-1-1-1,1 0 0,0 0 0,-1-1 1,1 0-1,0-1 0,13-4 1,-14 3-24,0 0 0,0-1 0,0 0 0,-1-1 0,1 1 0,-1-1 0,0 0 0,-1-1 0,1 0 1,-1 1-1,0-2 0,-1 1 0,1 0 0,-1-1 0,-1 0 0,1 0 0,-1 0 0,0 0 0,-1-1 0,0 1 0,2-11 1,-4 18 9,0-1 0,1 1 0,-1 0 1,0-1-1,0 1 0,0 0 1,1-1-1,-1 1 0,0 0 0,0-1 1,0 1-1,0 0 0,0-1 1,0 1-1,0 0 0,0-1 1,0 1-1,0 0 0,0-1 0,0 1 1,0-1-1,0 1 0,0 0 1,0-1-1,-1 1 0,1 0 1,0-1-1,0 1 0,0 0 0,0-1 1,-1 1-1,1 0 0,0 0 1,0-1-1,-1 1 0,1 0 1,0 0-1,-1-1 0,1 1 0,0 0 1,0 0-1,-1 0 0,1 0 1,0-1-1,-1 1 0,1 0 0,-1 0 1,1 0-1,0 0 0,-1 0 1,1 0-1,0 0 0,-1 0 1,1 0-1,0 0 0,-1 0 0,1 0 1,0 0-1,-1 0 0,1 1 1,0-1-1,-1 0 0,1 0 1,0 0-1,-1 0 0,1 1 0,-1-1 1,-19 18 42,15-8-5,-1 0 0,1 0 0,1 0 0,0 1 0,0 0 0,1 0 0,-2 12 0,4-19-48,0 1 1,0-1-1,1 1 1,-1 0-1,1-1 1,0 1-1,0 0 1,1-1-1,-1 1 1,1 0-1,0-1 1,0 1-1,1-1 1,-1 0-1,1 1 1,0-1-1,0 0 1,1 0-1,4 7 1,-5-10-161,0 1 0,-1-1 1,1 0-1,0 0 1,0 0-1,0 0 0,0 0 1,0 0-1,0-1 0,0 1 1,0-1-1,0 1 1,4-1-1,-5 0-140,0 0 0,0 0 0,0 0 0,0 0-1,0 0 1,0 0 0,0-1 0,0 1 0,0 0 0,0-1 0,0 1 0,0-1 0,0 1-1,0-1 1,0 0 0,0 1 0,0-1 0,-1 0 0,2-1 0,9-17-5668</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6.140"/>
    </inkml:context>
    <inkml:brush xml:id="br0">
      <inkml:brushProperty name="width" value="0.025" units="cm"/>
      <inkml:brushProperty name="height" value="0.025" units="cm"/>
      <inkml:brushProperty name="color" value="#F6630D"/>
    </inkml:brush>
  </inkml:definitions>
  <inkml:trace contextRef="#ctx0" brushRef="#br0">14 1 5765,'0'0'5734,"-14"71"-4293,14-41-1120,4 2-321,12-1-1634,3-5-2562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6.471"/>
    </inkml:context>
    <inkml:brush xml:id="br0">
      <inkml:brushProperty name="width" value="0.025" units="cm"/>
      <inkml:brushProperty name="height" value="0.025" units="cm"/>
      <inkml:brushProperty name="color" value="#F6630D"/>
    </inkml:brush>
  </inkml:definitions>
  <inkml:trace contextRef="#ctx0" brushRef="#br0">0 1 6790,'0'0'16240,"3"9"-14639,8 71 871,-11-79-2459,1 1 0,-1-1 0,1 1 0,0-1 0,0 0 0,-1 1 0,1-1 0,0 0 1,0 0-1,0 0 0,0 0 0,1 0 0,-1 0 0,0 0 0,0 0 0,1 0 0,-1 0 0,0 0 0,1-1 0,-1 1 0,1-1 0,-1 1 0,1-1 0,-1 0 0,1 1 0,2-1 1,47 1 101,-35-1-108,-3-1-274,1-1 0,0 0 0,0-1 0,-1-1 0,1 0 1,15-7-1,-15 5 207,1 1 0,1 1 0,-1 0 0,17-2 1,-31 6 141,0 1 0,0-1 0,0 1 1,0-1-1,0 1 0,0-1 0,0 1 1,0 0-1,0 0 0,-1-1 0,1 1 0,0 0 1,0 0-1,-1 0 0,1 0 0,0 0 1,-1 0-1,1 0 0,-1 0 0,1 0 1,-1 0-1,0 0 0,1 0 0,-1 0 0,0 0 1,0 1-1,0 0 0,0 0-203,1-1 0,-1 1 0,1 0 0,-1 0-1,1-1 1,-1 1 0,1-1 0,0 1 0,0-1 0,0 1-1,-1-1 1,2 1 0,-1-1 0,0 0 0,0 1 0,0-1 0,1 0-1,-1 0 1,0 0 0,1 0 0,2 1 0,10-1-6349,0-1-7047</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6.918"/>
    </inkml:context>
    <inkml:brush xml:id="br0">
      <inkml:brushProperty name="width" value="0.025" units="cm"/>
      <inkml:brushProperty name="height" value="0.025" units="cm"/>
      <inkml:brushProperty name="color" value="#F6630D"/>
    </inkml:brush>
  </inkml:definitions>
  <inkml:trace contextRef="#ctx0" brushRef="#br0">0 142 9417,'0'0'6732,"2"-11"-4229,-2 6-2298,1 0-1,1 0 1,-1 0-1,0 0 0,1 1 1,0-1-1,0 1 1,1-1-1,-1 1 0,1 0 1,0-1-1,0 1 1,0 1-1,1-1 1,-1 0-1,1 1 0,0 0 1,0 0-1,0 0 1,0 0-1,1 1 0,-1 0 1,9-4-1,-2 2 83,0-1 0,1 2 0,-1-1-1,1 2 1,0 0 0,19-2 0,-28 4-281,-1 0 1,1-1-1,0 1 1,0 0 0,0 1-1,-1-1 1,1 0-1,0 1 1,-1 0 0,1-1-1,0 1 1,-1 0-1,1 0 1,-1 1 0,1-1-1,-1 0 1,1 1-1,-1 0 1,0-1-1,0 1 1,0 0 0,0 0-1,0 0 1,0 1-1,-1-1 1,1 0 0,-1 0-1,0 1 1,1-1-1,-1 1 1,0 0 0,0-1-1,0 5 1,1 9 18,-1 0 0,-1 0 0,0 0 0,-1 0 0,-1 0 0,-5 20 0,-4 36-13,11-70-11,0-1 0,0 1 0,0 0 0,0-1 0,0 1 0,0-1 0,0 1 1,1 0-1,-1-1 0,1 1 0,-1-1 0,1 1 0,-1-1 0,1 1 0,0-1 0,0 1 1,0-1-1,0 0 0,0 1 0,0-1 0,0 0 0,0 0 0,2 2 0,0-2 8,-1 0 0,1 0-1,-1 0 1,1 0 0,0 0 0,0 0-1,-1-1 1,1 1 0,0-1-1,0 0 1,0 0 0,4-1 0,2 0 11,0 0 0,-1-1 0,1 0 0,-1-1 0,1 0 0,-1 0 0,0-1 0,10-5 0,-10 3-12,1 0 1,-1 0-1,0-1 0,-1 0 1,1 0-1,-1-1 0,-1 0 1,0 0-1,0-1 0,0 1 0,-1-1 1,0-1-1,-1 1 0,0-1 1,-1 1-1,0-1 0,0 0 1,-1 0-1,0 0 0,-1-1 1,0 1-1,-1 0 0,0-1 1,-1-11-1,0 20-16,0-1-1,0 1 1,1 0 0,-1-1-1,-1 1 1,1 0 0,0-1-1,-1 1 1,1 0 0,-1 0-1,0 0 1,1 0 0,-1 0-1,0 1 1,0-1 0,0 0-1,0 1 1,-1 0 0,1-1-1,0 1 1,-5-1 0,2 0-47,1 0 0,-1 1 1,0 0-1,0 0 0,0 1 1,0-1-1,0 1 0,0 0 1,0 1-1,-7 0 0,11-1-34,0 1-1,0-1 0,-1 0 0,1 1 0,0-1 1,0 1-1,0 0 0,-1-1 0,1 1 1,0 0-1,0 0 0,0 0 0,0 0 0,0-1 1,1 1-1,-1 0 0,0 1 0,0-1 0,1 0 1,-1 0-1,0 0 0,1 0 0,-1 1 1,1-1-1,0 0 0,-1 0 0,1 1 0,0-1 1,0 0-1,0 1 0,0-1 0,0 0 1,0 0-1,0 1 0,0-1 0,0 0 0,1 2 1,0 0-363,-1 1 0,1-1 1,0 0-1,0 1 0,1-1 1,-1 0-1,1 0 0,0 0 1,-1 0-1,1 0 0,0-1 1,5 6-1,17 9-5127</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7.529"/>
    </inkml:context>
    <inkml:brush xml:id="br0">
      <inkml:brushProperty name="width" value="0.025" units="cm"/>
      <inkml:brushProperty name="height" value="0.025" units="cm"/>
      <inkml:brushProperty name="color" value="#F6630D"/>
    </inkml:brush>
  </inkml:definitions>
  <inkml:trace contextRef="#ctx0" brushRef="#br0">173 6 15150,'0'0'1335,"-11"-2"539,7 2-1677,-6-2 302,-1 1 1,1 0-1,-1 1 1,1 1-1,-14 1 1,20-1-447,0 0 0,1 0 0,-1 0 0,0 1 0,0-1 0,1 1 0,-1 0 0,1 0 0,0 0 0,-1 1 0,1-1 0,0 1 0,0-1 0,1 1 0,-1 0 0,0 0 0,1 1 0,0-1 0,-4 7 0,4-6 9,0-1 0,0 1-1,1-1 1,-1 1 0,1-1 0,0 1-1,0 0 1,0 0 0,1 0-1,-1 0 1,1-1 0,0 1 0,0 0-1,0 0 1,1 0 0,-1 0-1,3 6 1,-2-8-36,1 1 0,-1-1-1,1 0 1,0 1 0,0-1 0,0 0 0,0 0-1,0-1 1,1 1 0,-1 0 0,1-1 0,-1 1-1,1-1 1,-1 0 0,1 0 0,0 0-1,-1 0 1,1 0 0,0-1 0,0 1 0,0-1-1,0 0 1,5 0 0,144 0 180,-68-1 90,-79-1-118,0 0 0,0 0 0,0-1 0,-1 1 0,1-1 0,-1 0 0,0 0 0,0-1 0,0 1 0,0-1 0,5-7 0,14-11-163,-22 22-13,6-6-74,1 0-1,1 0 1,-1 1-1,12-5 1,-19 10 56,1-1 1,-1 0-1,0 1 1,1-1-1,-1 1 1,1-1-1,-1 1 1,1 0-1,-1 0 1,1-1-1,-1 1 1,1 0-1,0 1 1,-1-1-1,1 0 1,-1 0-1,1 1 1,-1-1-1,1 0 1,-1 1-1,0 0 1,1-1-1,-1 1 1,0 0-1,1 0 1,-1 0-1,0 0 1,0 0-1,1 0 1,-1 0-1,0 0 1,0 0-1,0 0 1,-1 1-1,2 1 1,10 33-25,2 8 590,-13-43-517,0 1 1,0-1-1,0 0 1,1 1-1,-1-1 1,0 0-1,0 0 1,1 0-1,-1 0 1,1 0-1,-1 0 1,1 0-1,-1 0 0,1 0 1,0-1-1,-1 1 1,1-1-1,0 1 1,-1-1-1,1 0 1,0 1-1,0-1 1,2 0-1,7-2 8,0 1-1,0-2 1,0 1 0,0-1-1,0-1 1,-1 0-1,1-1 1,-1 0-1,0 0 1,9-7 0,-9 5-66,1 1-1,1 0 1,-1 0 0,1 2 0,0-1 0,0 1 0,16-3 0,-27 8 23,-1-1 1,1 0 0,-1 1-1,0-1 1,1 0-1,-1 1 1,0-1-1,1 0 1,-1 1-1,0-1 1,0 0 0,1 1-1,-1-1 1,0 1-1,0-1 1,0 1-1,0-1 1,1 1 0,-1-1-1,0 1 1,0-1-1,0 0 1,0 1-1,0-1 1,0 1-1,0-1 1,0 1 0,0-1-1,-1 1 1,1-1-1,0 1 1,0-1-1,0 1 1,0-1 0,-1 0-1,1 1 1,0-1-1,0 1 1,-1-1-1,1 1 1,-10 24 253,9-23-232,-2 3-238,-7 21 815,12-17-2886,12-9-4219,-2-7-1009</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8.075"/>
    </inkml:context>
    <inkml:brush xml:id="br0">
      <inkml:brushProperty name="width" value="0.025" units="cm"/>
      <inkml:brushProperty name="height" value="0.025" units="cm"/>
      <inkml:brushProperty name="color" value="#F6630D"/>
    </inkml:brush>
  </inkml:definitions>
  <inkml:trace contextRef="#ctx0" brushRef="#br0">12 137 7687,'0'0'19341,"9"-7"-18727,129-75 288,-136 81-908,0-1 0,0 1-1,0 0 1,1-1-1,-1 1 1,0-1-1,0 1 1,-1-1 0,1 0-1,0 0 1,-1 0-1,1 0 1,-1 0 0,1 0-1,-1 0 1,0-1-1,0 1 1,0 0 0,1-5-1,-3 6-4,0 1 0,1-1 0,-1 0 0,0 1 0,0-1 0,0 1-1,1-1 1,-1 1 0,0 0 0,0-1 0,0 1 0,0 0 0,0 0 0,0-1-1,0 1 1,0 0 0,0 0 0,0 0 0,0 0 0,0 0 0,1 0 0,-1 1 0,0-1-1,-2 1 1,-27 3-63,21 0 66,0 0 1,1 0-1,-1 1 1,1 0-1,0 0 1,1 1-1,-1 0 1,1 1-1,0-1 1,1 1-1,-8 10 1,10-12 28,0 1 0,0 0 1,0 0-1,0 0 0,1 1 1,0-1-1,1 1 0,-1 0 1,1 0-1,1 0 0,-1 0 1,1 0-1,0 0 0,1 0 0,0 11 1,0-16-22,0-1 1,1 1-1,-1-1 0,1 1 1,-1-1-1,1 1 0,-1-1 1,1 1-1,0-1 1,0 0-1,0 1 0,0-1 1,0 0-1,0 0 0,0 0 1,0 0-1,0 0 1,1 0-1,-1 0 0,0 0 1,1 0-1,1 1 0,1-1-60,0 0-1,1 1 0,-1-1 1,0-1-1,0 1 1,1-1-1,-1 1 0,7-2 1,-2 1-452,1-1 1,-1-1-1,0 0 1,1 0 0,-1-1-1,0 0 1,12-6-1,-7 0-1371,0 0-1,-1-2 0,0 1 1,-1-2-1,0 0 0,17-21 1,5-11-4902</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8.559"/>
    </inkml:context>
    <inkml:brush xml:id="br0">
      <inkml:brushProperty name="width" value="0.025" units="cm"/>
      <inkml:brushProperty name="height" value="0.025" units="cm"/>
      <inkml:brushProperty name="color" value="#F6630D"/>
    </inkml:brush>
  </inkml:definitions>
  <inkml:trace contextRef="#ctx0" brushRef="#br0">125 1 8808,'0'0'10378,"-8"-1"-8440,5 1-1800,0 0 1,0 0-1,-1 1 1,1-1-1,0 1 1,0-1-1,0 1 1,0 0-1,0 0 0,0 1 1,0-1-1,0 1 1,0-1-1,0 1 1,1 0-1,-1 0 1,-2 3-1,-1 1 235,1 0-1,0 0 0,0 0 1,1 1-1,0-1 1,0 1-1,-5 12 1,6-9-250,-1-1 0,1 1 1,1-1-1,0 1 0,0 0 1,1 0-1,0 0 0,1 0 0,0 0 1,0 0-1,3 14 0,-2-20-122,0 0-1,0-1 0,0 1 1,0 0-1,1-1 0,-1 0 0,1 1 1,0-1-1,0 0 0,0 0 1,1 0-1,-1 0 0,1 0 1,0 0-1,-1-1 0,1 1 1,0-1-1,1 0 0,-1 0 0,0 0 1,0 0-1,1-1 0,-1 1 1,1-1-1,0 0 0,-1 0 1,1 0-1,0-1 0,0 1 1,-1-1-1,9 0 0,-3-1-30,1 0-1,-1-1 1,0 0-1,1-1 1,-1 1-1,0-2 1,0 1-1,13-9 1,-14 8 115,0-1 1,1 2 0,-1-1-1,1 1 1,0 0 0,0 1-1,0 0 1,15-1 0,-22 4-24,0 0 1,-1-1 0,1 1 0,0 0-1,0 0 1,-1 0 0,1 0-1,0 0 1,-1 1 0,1-1-1,-1 0 1,0 1 0,1-1 0,-1 1-1,0-1 1,0 1 0,0 0-1,0-1 1,0 1 0,0 0-1,-1 0 1,1 0 0,-1 0 0,1 0-1,0 2 1,0 0-35,0-1 0,0 1 0,1-1 0,-1 0 0,1 0 0,0 1 0,0-1 0,0 0 0,1-1 0,3 6 0,0-5-24,1 0 0,-1-1 0,0 1 0,1-1 0,0 0 0,-1-1 0,1 0 0,0 0 1,0 0-1,0-1 0,0 0 0,13-1 0,10-3-719,43-10-1,-50 8 461,-14 3 235,0 1-1,0 0 1,0 0-1,12 0 1,-20 4 67,0-1 1,-1 1-1,1-1 1,0 1-1,0 0 1,-1-1-1,1 1 1,-1 0-1,0-1 1,1 1-1,-1 0 1,0 0-1,0-1 1,0 1 0,0 0-1,0 0 1,-1 2-1,1-1-6,0 0-1,0 1 0,0-1 1,0 1-1,1-1 1,-1 1-1,1-1 1,0 0-1,2 7 0,1-8-25,-1 0 0,0 0 0,0-1 0,1 1 0,-1-1 0,1 1 0,-1-1 0,1 0 0,0 0 0,-1-1 0,1 1 0,0-1 0,0 0 0,-1 0-1,1 0 1,5-1 0,60-12-541,18-11-1290,17-5-6303,-86 23 4906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19.510"/>
    </inkml:context>
    <inkml:brush xml:id="br0">
      <inkml:brushProperty name="width" value="0.025" units="cm"/>
      <inkml:brushProperty name="height" value="0.025" units="cm"/>
      <inkml:brushProperty name="color" value="#F6630D"/>
    </inkml:brush>
  </inkml:definitions>
  <inkml:trace contextRef="#ctx0" brushRef="#br0">0 1 9513,'0'0'7490,"1"10"-6433,4 185 4666,-5-193-5705,-1-1 0,1 0 0,0 1 0,0-1 0,0 0 1,0 1-1,1-1 0,-1 0 0,0 1 0,1-1 1,-1 0-1,0 1 0,1-1 0,-1 0 0,1 0 1,0 1-1,0-1 0,-1 0 0,1 0 0,0 0 1,0 0-1,0 0 0,0 0 0,0 0 0,0 0 0,0-1 1,0 1-1,1 0 0,-1-1 0,0 1 0,0-1 1,0 1-1,1-1 0,-1 1 0,0-1 0,1 0 1,-1 0-1,0 1 0,1-1 0,-1 0 0,1 0 1,-1-1-1,0 1 0,1 0 0,-1 0 0,0-1 0,1 1 1,-1-1-1,0 1 0,0-1 0,2 0 0,5-2 22,-1 0-1,0-1 0,0 1 0,0-1 1,-1-1-1,1 1 0,9-10 0,-3-2-128,1 0 0,-2-1 0,-1-1 0,0 1 0,11-27 1,-31 63-239,0-2 862,1 1 1,0 0-1,-8 33 1,17-50-467,0-1 1,0 0-1,0 0 1,0 0 0,0 0-1,0 0 1,0-1-1,0 1 1,1 0 0,-1 0-1,0-1 1,0 1-1,0-1 1,0 1 0,0-1-1,-1 1 1,1-1-1,0 1 1,0-1 0,0 0-1,1-1 1,-2 2-87,1 0 0,-1 0 0,1 0 1,-1 0-1,1 0 0,-1-1 0,1 1 0,-1 0 1,0 0-1,1-1 0,-1 1 0,1 0 1,-1-1-1,0 1 0,1 0 0,-1-1 0,0 1 1,1 0-1,-1-1 0,0 1 0,1-1 0,-1 1 1,0-1-1,0 1 0,0-1 0,1 1 1,-1 0-1,0-1 0,0 1 0,0-1 0,0 1 1,0-1-1,0 0 0,0 1 0,0-1 0,0 1 1,0-1-1,0 1 0,-1 0 0,1-1 1,0 1-1,0-1 0,0 1 0,-1-1 0,1 1 1,0-1-1,0 1 0,-1 0 0,1-1 0,0 1 1,-1-1-1,1 1 0,0 0 0,-1-1 1,1 1-1,-1 0 0,1 0 0,-1-1 0,1 1 1,-1 0-1,-25-10-12528,14 8 6715</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0.073"/>
    </inkml:context>
    <inkml:brush xml:id="br0">
      <inkml:brushProperty name="width" value="0.025" units="cm"/>
      <inkml:brushProperty name="height" value="0.025" units="cm"/>
      <inkml:brushProperty name="color" value="#F6630D"/>
    </inkml:brush>
  </inkml:definitions>
  <inkml:trace contextRef="#ctx0" brushRef="#br0">0 463 8200,'0'0'16309,"9"1"-15039,-4 0-1131,-1 0 1,1-1-1,0 0 0,0 0 0,0 0 1,0-1-1,0 0 0,0 0 0,0 0 1,-1 0-1,1-1 0,0 0 0,-1 0 1,1 0-1,-1 0 0,0-1 1,0 0-1,0 0 0,0 0 0,0 0 1,-1 0-1,6-7 0,30-29 66,66-85 0,-88 101-168,0-2 1,-2 0 0,-1-1-1,-1-1 1,12-35-1,-23 56-62,-1 1 0,1-1-1,-1 1 1,-1-1 0,1 1-1,-1-1 1,0-10-1,0 15 20,0 0-1,-1 0 0,1 1 0,0-1 0,0 0 0,-1 0 1,1 1-1,0-1 0,-1 0 0,1 0 0,0 1 0,-1-1 0,1 0 1,-1 1-1,0-1 0,1 0 0,-1 1 0,1-1 0,-1 1 1,0-1-1,1 1 0,-2-1 0,0 1 1,1-1 0,-1 1 0,1 0 0,-1 0 0,0 0 0,1 1-1,-1-1 1,1 0 0,-1 0 0,1 1 0,-1-1 0,1 1 0,0-1 0,-1 1 0,1 0 0,0 0 0,-2 1 0,-5 3-5,0 1 0,0 1-1,1-1 1,0 1 0,0 1 0,1-1 0,-1 1 0,2 0 0,-1 0 0,1 1 0,1 0 0,-1 0 0,2 0 0,-6 16 0,4-5 12,0-1 0,1 0-1,1 1 1,1 0 0,1 0 0,1 29-1,0-45 3,1 0 0,-1 0-1,1 0 1,-1 0-1,1 0 1,0 0-1,0 0 1,1-1-1,-1 1 1,1 0-1,0-1 1,0 1 0,0-1-1,0 0 1,1 1-1,0-1 1,-1 0-1,1 0 1,0-1-1,0 1 1,0-1 0,1 1-1,-1-1 1,1 0-1,-1 0 1,1-1-1,0 1 1,6 1-1,-4-2 10,1 0 0,-1 0 0,0-1 0,1 0 0,-1 0 0,1-1 0,-1 0 0,0 0 0,0 0-1,1-1 1,-1 0 0,0 0 0,-1-1 0,1 0 0,0 0 0,-1 0 0,10-7 0,0-1 7,-2 0 0,1 0 0,-1-1 1,-1-1-1,0-1 0,-1 1 0,0-2 0,-1 1 1,13-28-1,-21 27 41,-12 20-191,-12 22-38,18-18 173,0-1 0,0 0 0,1 1 0,0-1 0,0 1 0,1 0 0,0 0 0,1 0 0,0 0 0,0 0 0,1 1 0,0-1 0,3 15 1,-2-20 4,0 0 0,0 0 0,1 0 0,-1 0 1,1 0-1,0-1 0,0 1 0,1 0 1,-1-1-1,1 0 0,0 0 0,-1 1 1,1-2-1,1 1 0,-1 0 0,0-1 0,1 1 1,-1-1-1,1 0 0,0 0 0,0 0 1,0-1-1,0 1 0,0-1 0,0 0 1,0 0-1,0-1 0,0 1 0,1-1 0,-1 0 1,4 0-1,-3 0-53,0 0 0,0 0 0,0-1 0,0 1 0,0-1 0,0 0 0,0 0 1,-1-1-1,1 1 0,0-1 0,-1 0 0,1-1 0,-1 1 0,0-1 0,0 0 0,0 0 0,0 0 0,0 0 0,-1-1 0,0 1 0,1-1 1,2-4-1,-2 2-546,0-1 1,-1 0-1,0 0 1,0 0-1,4-13 1,2-42-6699,-8 10-3506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0.406"/>
    </inkml:context>
    <inkml:brush xml:id="br0">
      <inkml:brushProperty name="width" value="0.025" units="cm"/>
      <inkml:brushProperty name="height" value="0.025" units="cm"/>
      <inkml:brushProperty name="color" value="#F6630D"/>
    </inkml:brush>
  </inkml:definitions>
  <inkml:trace contextRef="#ctx0" brushRef="#br0">0 1 14798,'0'0'9513,"49"34"-9129,-15-26-320,3 3-736,8 0-1538,-6 1-1506,0 3-3202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5.201"/>
    </inkml:context>
    <inkml:brush xml:id="br0">
      <inkml:brushProperty name="width" value="0.025" units="cm"/>
      <inkml:brushProperty name="height" value="0.025" units="cm"/>
    </inkml:brush>
  </inkml:definitions>
  <inkml:trace contextRef="#ctx0" brushRef="#br0">1 85 5477,'0'0'14793,"4"13"-13539,3 9-855,-2 0-1,0 1 0,-1 0 0,1 32 1,1 40 391,-6-95-781,0 1 1,0-1-1,0 1 0,0-1 1,0 1-1,0-1 1,0 1-1,0-1 1,0 1-1,0-1 1,0 0-1,0 1 1,1-1-1,-1 1 0,0-1 1,0 1-1,1-1 1,-1 0-1,0 1 1,1-1-1,-1 1 1,0-1-1,1 0 0,-1 1 1,1-1-1,-1 0 1,0 0-1,1 1 1,-1-1-1,1 0 1,-1 0-1,1 0 1,-1 1-1,1-1 0,0-1 4,0 1-1,0 0 1,0-1-1,0 1 1,-1-1-1,1 1 1,0-1-1,0 0 1,-1 1-1,1-1 1,0 0-1,-1 1 1,1-1-1,-1 0 0,1 0 1,-1 0-1,1 1 1,-1-1-1,0 0 1,1-1-1,42-127 1573,-31 87-1432,35-78-1,-45 115-139,1 0 1,-1 1-1,1-1 0,1 1 0,-1 0 1,6-6-1,-8 9-9,0 0 0,0 1 1,-1-1-1,1 0 0,0 1 0,0-1 0,0 1 1,0-1-1,-1 1 0,1 0 0,0-1 0,0 1 1,0 0-1,0 0 0,0 0 0,0-1 0,0 1 1,0 0-1,0 0 0,0 1 0,0-1 0,0 0 1,0 0-1,0 0 0,0 1 0,0-1 0,0 0 0,0 1 1,0-1-1,-1 1 0,1-1 0,0 1 0,0-1 1,0 1-1,-1 0 0,1-1 0,0 1 0,-1 0 1,1-1-1,0 1 0,-1 0 0,1 0 0,0 1 1,7 13 84,-1 0 1,0 1-1,-1-1 1,-1 1 0,0 1-1,-1-1 1,2 28-1,13 43-10,-9-144-4857,-4 16 630,3-4-1975</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0.750"/>
    </inkml:context>
    <inkml:brush xml:id="br0">
      <inkml:brushProperty name="width" value="0.025" units="cm"/>
      <inkml:brushProperty name="height" value="0.025" units="cm"/>
      <inkml:brushProperty name="color" value="#F6630D"/>
    </inkml:brush>
  </inkml:definitions>
  <inkml:trace contextRef="#ctx0" brushRef="#br0">1 386 10890,'0'0'7794,"0"9"-6037,5 28-348,-5-36-1344,0 0 0,1 0-1,-1 1 1,0-1 0,1 0 0,-1 0 0,0 0 0,1 0-1,0 0 1,-1 0 0,1-1 0,-1 1 0,1 0 0,0 0-1,0 0 1,-1-1 0,1 1 0,0 0 0,0-1-1,0 1 1,0 0 0,0-1 0,0 1 0,0-1 0,0 0-1,0 1 1,1-1 0,30 1 300,-21-2-217,-4 1-126,0-1 1,0 1 0,0-1-1,-1-1 1,1 1 0,0-1-1,-1-1 1,1 1 0,-1-1-1,0 0 1,0 0 0,0-1-1,6-4 1,-4 1 0,1-1-1,-1 0 1,0 0-1,-1-1 1,0 0-1,0 0 1,7-14-1,-4 2 9,0-1-1,-1 0 0,-1-1 1,-1 0-1,-1 0 0,6-45 1,-11 61-20,0-5-13,1 0 1,-2 0-1,0 0 1,0 0-1,-3-18 1,2 27-5,1 1-1,-1 0 1,1 0 0,-1 0-1,0 1 1,0-1 0,0 0-1,0 0 1,0 0 0,0 1-1,0-1 1,-1 0 0,1 1-1,0-1 1,-1 1 0,0 0-1,1-1 1,-1 1 0,0 0-1,0 0 1,1 0 0,-1 0-1,0 0 1,0 1 0,0-1-1,0 0 1,0 1 0,0 0-1,0-1 1,0 1 0,0 0-1,-1 0 1,1 0 0,0 0-1,0 1 1,0-1 0,0 0-1,0 1 1,-2 0 0,-5 3 47,-1-1 0,1 1 1,1 1-1,-1-1 0,1 1 1,0 1-1,0 0 0,0 0 0,1 0 1,0 1-1,0 0 0,1 1 1,0-1-1,0 1 0,0 0 1,1 1-1,1-1 0,-1 1 1,1 0-1,1 0 0,0 1 1,-3 14-1,6-21-38,0 0 0,1 0 0,-1 0 0,1 0 1,0-1-1,0 1 0,0 0 0,0 0 0,1-1 0,-1 1 0,1 0 1,-1-1-1,1 0 0,0 1 0,0-1 0,0 0 0,0 0 0,1 0 1,-1 0-1,0 0 0,1-1 0,4 3 0,10 6 26,0-2 0,27 10 1,-25-10-67,-17-7 25,18 6-35,-2 1-1,1 1 1,-1 0 0,0 2-1,23 17 1,-37-25 60,0 1-1,-1 0 1,1-1 0,-1 1 0,0 0 0,0 0 0,-1 1 0,1-1-1,-1 1 1,0-1 0,0 1 0,0 0 0,-1 0 0,1-1 0,-1 1-1,-1 0 1,1 0 0,-1 0 0,1 1 0,-1-1 0,-1 0 0,1 0-1,-1 0 1,0 0 0,0 0 0,0-1 0,-4 9 0,-6 16-3238,9-25-2252</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1.972"/>
    </inkml:context>
    <inkml:brush xml:id="br0">
      <inkml:brushProperty name="width" value="0.025" units="cm"/>
      <inkml:brushProperty name="height" value="0.025" units="cm"/>
      <inkml:brushProperty name="color" value="#F6630D"/>
    </inkml:brush>
  </inkml:definitions>
  <inkml:trace contextRef="#ctx0" brushRef="#br0">9 0 13869,'0'0'7164,"-2"10"-6459,-1 16-369,1-1 1,1 1-1,1-1 0,1 1 0,2-1 1,1 0-1,11 41 0,-15-63-336,0-1 1,1 1-1,0-1 0,0 0 0,0 1 0,0-1 0,0 0 0,0 0 0,0 0 0,1 0 0,-1 0 0,1 0 0,-1 0 0,1 0 0,0 0 0,0-1 0,0 1 0,0-1 0,0 1 0,0-1 0,0 0 1,0 0-1,1 0 0,-1 0 0,0 0 0,1-1 0,-1 1 0,1-1 0,-1 1 0,1-1 0,-1 0 0,0 0 0,1 0 0,-1 0 0,1-1 0,-1 1 0,1 0 0,-1-1 0,1 0 0,-1 0 0,0 0 0,0 0 1,1 0-1,-1 0 0,0 0 0,4-3 0,4-3-140,0-1 0,0 1 1,-1-1-1,0-1 1,0 0-1,-1 0 0,0-1 1,7-12-1,-7 7 157,-1 0 0,11-31 0,-15 38 1,-1 22 24,0 0 0,1-1-1,0 1 1,7 16 0,-9-27-21,-1-1 1,1 1 0,0-1-1,0 0 1,0 1 0,0-1 0,0 0-1,1 1 1,-1-1 0,1 0-1,-1 0 1,1 0 0,0 0 0,0-1-1,0 1 1,0 0 0,0-1-1,0 1 1,0-1 0,1 0 0,-1 0-1,0 0 1,1 0 0,-1 0-1,1 0 1,-1-1 0,1 1 0,-1-1-1,1 0 1,0 0 0,-1 0-1,1 0 1,-1 0 0,1 0 0,0-1-1,-1 1 1,1-1 0,-1 1-1,1-1 1,-1 0 0,3-2-1,4-1-24,0 0-1,-1-1 0,0 0 0,0 0 0,-1-1 1,1 0-1,-1 0 0,0-1 0,-1 0 0,7-8 1,-7 3-104,0 0 1,-1-1-1,0 1 1,3-17 0,-7 28-841,-5 17 778,1-3 315,0 0 0,1 0 0,0 0 0,1 0 0,1 15 0,0-26-124,0 0-1,1 1 0,-1-1 0,1 0 0,-1 1 0,1-1 0,0 0 0,0 1 1,0-1-1,0 0 0,0 0 0,0 0 0,0 0 0,1 0 0,-1 0 0,1-1 0,0 1 1,-1 0-1,1-1 0,0 1 0,0-1 0,0 0 0,0 1 0,0-1 0,0 0 1,1 0-1,-1 0 0,0-1 0,0 1 0,1 0 0,-1-1 0,0 0 0,1 1 1,3-1-1,0 0-82,1 0 1,-1 0-1,1-1 1,-1 0 0,1 0-1,-1 0 1,1-1-1,-1 0 1,0 0-1,0 0 1,0-1 0,11-7-1,-2 0-310,-1-2-1,0 0 1,15-16 0,13-13 223,-42 41 151,1 0 0,-1 0 0,0 0 0,0-1 0,0 1 0,0 0 0,1 0 0,-1 0 0,0 0-1,0 0 1,0 0 0,1 0 0,-1 0 0,0 0 0,0 0 0,0 0 0,1 0 0,-1 0 0,0 0 0,0 0-1,0 0 1,1 0 0,-1 0 0,0 0 0,0 0 0,0 0 0,0 0 0,1 0 0,-1 0 0,0 0 0,0 1-1,0-1 1,0 0 0,1 0 0,-1 0 0,0 0 0,0 0 0,0 0 0,0 1 0,0-1 0,0 0 0,1 0-1,-1 0 1,0 1 0,5 14 244,2 30 287,-4-28-394,-3-12-69,1 0 0,1 0 0,-1-1-1,1 1 1,0 0 0,0-1 0,0 0 0,0 1 0,1-1 0,-1 0-1,1 0 1,1-1 0,-1 1 0,0 0 0,1-1 0,-1 0 0,1 0-1,0 0 1,0 0 0,1-1 0,6 4 0,-6-5-44,-1 0 1,0 0 0,0 0-1,0 0 1,1-1-1,-1 0 1,0 0-1,1 0 1,-1 0-1,0-1 1,0 0-1,1 0 1,-1 0 0,0 0-1,0 0 1,0-1-1,0 0 1,0 0-1,-1 0 1,1 0-1,0-1 1,-1 1-1,0-1 1,6-6-1,-4 4 29,-1-1-1,1 1 0,-1-1 1,-1 0-1,1 0 0,-1 0 1,0 0-1,-1-1 0,1 1 0,-1-1 1,-1 0-1,1 0 0,-1 1 1,0-1-1,0-10 0,-1 13 26,0 0-1,0-1 1,-1 1-1,1 0 1,-1-1 0,0 1-1,0 0 1,0 0-1,-1 0 1,1 0-1,-1 0 1,0 0-1,0 0 1,-1 1-1,1-1 1,-1 1-1,0-1 1,1 1 0,-1 0-1,-1 0 1,1 0-1,0 1 1,-1-1-1,0 1 1,-3-2-1,75-9-6155,-27 5 849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3.169"/>
    </inkml:context>
    <inkml:brush xml:id="br0">
      <inkml:brushProperty name="width" value="0.025" units="cm"/>
      <inkml:brushProperty name="height" value="0.025" units="cm"/>
      <inkml:brushProperty name="color" value="#F6630D"/>
    </inkml:brush>
  </inkml:definitions>
  <inkml:trace contextRef="#ctx0" brushRef="#br0">140 248 10666,'0'0'3609,"-11"-3"-118,-38-13-982,47 16-2432,0-1 1,0 1-1,0 0 0,-1-1 1,1 1-1,0 0 0,0 1 1,0-1-1,-1 0 0,1 0 1,0 1-1,0 0 0,0-1 1,0 1-1,0 0 0,0 0 0,0 0 1,0 0-1,0 0 0,0 1 1,0-1-1,1 0 0,-1 1 1,0 0-1,1-1 0,-1 1 1,1 0-1,0 0 0,0-1 1,0 1-1,0 0 0,-1 3 1,-2 3-14,1-1 1,1 1 0,0 0 0,0 0 0,0-1 0,0 16 0,1-18-2,1 0-1,0 0 1,0 0 0,0 0 0,1 0 0,-1 0 0,1 0 0,0-1-1,1 1 1,-1 0 0,1 0 0,0-1 0,0 1 0,1-1-1,-1 0 1,5 6 0,-4-8-42,0 1-1,0-1 1,0 0 0,0 0-1,0 0 1,1-1 0,-1 1-1,0-1 1,1 0-1,0 0 1,-1 0 0,1 0-1,-1 0 1,1-1 0,0 0-1,0 0 1,-1 0-1,1 0 1,0 0 0,-1-1-1,1 0 1,6-1-1,-4-1-3,1 1 0,-1-1-1,0-1 1,0 1-1,0-1 1,0 0 0,-1 0-1,1 0 1,-1-1-1,0 0 1,0 0-1,-1 0 1,0-1 0,0 0-1,6-11 1,-1 2-35,-1-1 0,0 0 0,-2 0 0,10-35 1,-13 25-249,-1 9-46,-2 30 158,-1 5 168,0-4 46,0-1 1,1 1-1,1-1 0,0 0 1,4 23-1,-4-33-48,0 1 0,1-1 0,-1 0 0,0 0 0,1 0 0,0-1 0,0 1-1,-1 0 1,2 0 0,-1-1 0,0 0 0,0 1 0,1-1 0,0 0 0,-1 0 0,1 0-1,0 0 1,0-1 0,0 1 0,0-1 0,0 0 0,0 0 0,0 0 0,0 0-1,1 0 1,-1-1 0,0 1 0,5-1 0,0 0-39,-1-1 1,1 1-1,-1-1 1,1-1-1,-1 1 1,0-1-1,0-1 1,0 1-1,0-1 1,0 0-1,0-1 1,-1 0-1,1 0 1,-1 0-1,0-1 0,-1 0 1,1 0-1,-1 0 1,0-1-1,0 1 1,0-1-1,-1-1 1,0 1-1,0 0 1,-1-1-1,0 0 1,0 0-1,-1 0 0,1 0 1,-1 0-1,-1-1 1,0 1-1,1-11 1,-15 40-604,9-9 796,0 1 1,1-1-1,-2 22 0,4-33-121,1 1-1,-1-1 0,1 0 1,0 0-1,0 1 0,0-1 1,0 0-1,0 1 1,1-1-1,-1 0 0,0 1 1,1-1-1,0 0 0,0 0 1,-1 0-1,1 1 1,1-1-1,-1 0 0,0 0 1,0 0-1,1-1 0,-1 1 1,1 0-1,-1 0 1,1-1-1,0 1 0,0-1 1,0 0-1,3 3 0,2-3-20,-1-1-1,1 1 1,0-1-1,-1 0 0,1 0 1,-1-1-1,1 0 0,-1 0 1,1-1-1,-1 0 1,0 0-1,1 0 0,-1-1 1,0 0-1,-1 0 0,1 0 1,0-1-1,-1 0 1,9-8-1,-2 2-185,0-1 0,-1 0 0,0-1 0,-1-1 1,0 1-1,-1-2 0,9-16 0,-16 26-86,-1 1 1,1-1-1,-1 1 0,0-1 0,0 0 1,0 0-1,-1 1 0,1-1 1,-1-7-1,-7 15-782,4 0 1119,0 1 0,1 0 0,0-1 1,0 1-1,0 0 0,0 0 0,1 1 0,0-1 1,0 0-1,0 0 0,1 1 0,-1-1 1,1 0-1,1 1 0,-1-1 0,1 0 0,0 1 1,2 5-1,-2-8-20,0-1 1,0 0-1,0 0 0,0 0 0,0 1 1,1-1-1,-1-1 0,1 1 1,0 0-1,-1 0 0,1 0 0,0-1 1,0 1-1,0-1 0,0 0 1,5 3-1,-4-3-46,1 0 1,-1 0-1,1-1 0,-1 1 1,1-1-1,0 0 1,-1 0-1,1 0 1,0 0-1,-1 0 0,1-1 1,0 0-1,-1 0 1,6-2-1,2-1-14,0-2-1,0 1 1,0-1-1,0-1 1,-1 0-1,0-1 1,-1 0-1,0 0 1,11-13-1,-8 7-9,0 0-1,-1-1 0,0-1 0,-1 0 1,11-26-1,-16 32-59,-1 0 0,0 0 0,-1-1 0,0 1 0,0-1 1,-1 0-1,-1 0 0,0 0 0,0-15 0,-1 26 60,0 0 1,0-1-1,0 1 0,0 0 0,0 0 0,0 0 0,0-1 1,0 1-1,0 0 0,0 0 0,0 0 0,0-1 0,0 1 1,0 0-1,-1 0 0,1 0 0,0 0 0,0-1 0,0 1 1,0 0-1,0 0 0,0 0 0,-1 0 0,1 0 0,0-1 1,0 1-1,0 0 0,0 0 0,-1 0 0,1 0 0,0 0 1,0 0-1,0 0 0,-1 0 0,1 0 0,0 0 0,0 0 1,0 0-1,-1 0 0,1 0 0,0 0 0,0 0 0,0 0 1,-1 0-1,1 0 0,-10 8 73,-5 13 54,1 9 127,1 0 0,1 1 1,2 0-1,1 0 0,2 1 0,-6 50 0,12-65-218,0 0 0,1 0 1,1 0-1,0 0 0,1 0 1,1-1-1,1 1 0,0-1 0,1 0 1,1 0-1,1 0 0,0-1 1,1 0-1,12 18 0,-9-17-115,-8-10 61,1-1 0,-1 0 1,1 1-1,1-1 0,-1 0 1,1-1-1,6 6 1,-10-12 189,0 0 0,-1 1 0,0-1 0,1 0 0,-1 0 1,0 0-1,0 0 0,0 1 0,0-1 0,0 0 0,-1 0 1,1 0-1,0 0 0,-1 1 0,0-3 0,-30-108 756,15 52-971,-32-83-1,47 141-211,21 7-2563,2 0-1599,0-1 0,39 2-1,-18-5-6850</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3.752"/>
    </inkml:context>
    <inkml:brush xml:id="br0">
      <inkml:brushProperty name="width" value="0.025" units="cm"/>
      <inkml:brushProperty name="height" value="0.025" units="cm"/>
      <inkml:brushProperty name="color" value="#F6630D"/>
    </inkml:brush>
  </inkml:definitions>
  <inkml:trace contextRef="#ctx0" brushRef="#br0">92 24 15182,'0'0'3081,"-8"-2"-1704,5 2-1302,1-1 0,-1 0 0,1 1-1,-1-1 1,0 1 0,1 0 0,-1 0 0,0 0 0,1 1 0,-1-1-1,0 0 1,1 1 0,-1 0 0,1-1 0,-1 1 0,1 0 0,-1 1-1,1-1 1,0 0 0,-1 1 0,1-1 0,0 1 0,0-1 0,0 1 0,0 0-1,0 0 1,1 0 0,-1 0 0,1 0 0,-1 1 0,1-1 0,0 0-1,0 1 1,0-1 0,0 1 0,0-1 0,0 1 0,1-1 0,-1 1 0,1 0-1,0 2 1,-1-1-61,0 0 1,0-1-1,1 1 0,0 0 0,-1 0 0,1-1 0,1 1 0,-1 0 1,1 0-1,-1-1 0,1 1 0,0 0 0,0-1 0,1 1 0,-1-1 1,1 1-1,0-1 0,-1 0 0,2 0 0,3 5 0,0-2-344,1 0-1,0-1 0,0 0 0,1-1 1,-1 1-1,1-1 0,15 5 0,-15-6 220,0 0 0,-1 1 0,0 0 0,1 0 0,-1 0 0,-1 1 0,1 0 0,-1 0 0,0 1-1,8 9 1,-12-12 311,0 0 0,-1-1 0,0 1 0,1 0 0,-1 0 0,0 0 0,-1 0 0,1 0 0,0 0 0,-1 0-1,0 1 1,0-1 0,0 0 0,0 0 0,0 0 0,0 0 0,-1 0 0,0 0 0,0 0 0,0 0 0,0 0-1,0 0 1,0 0 0,-1 0 0,1 0 0,-1-1 0,0 1 0,0-1 0,0 1 0,-2 1 0,3-2-80,0-1 0,0 0 1,1 1-1,-1-1 0,0 0 1,0 0-1,0 0 0,0 0 1,-1 0-1,1 0 0,0 0 1,0 0-1,0-1 0,-1 1 1,1 0-1,0-1 0,-1 1 1,1-1-1,-1 1 0,1-1 1,-1 0-1,-1 1 0,2-2-80,0 1-1,0-1 0,0 0 0,0 1 0,0-1 0,1 0 1,-1 0-1,0 0 0,0 0 0,1 0 0,-1 0 0,0 1 1,1-1-1,-1-1 0,1 1 0,-1 0 0,1 0 0,0 0 1,-1 0-1,1 0 0,0-2 0,-2-12-256,0 0 0,1 0 0,1-17 0,0 25 82,0-4-270,0 0-1,1 0 0,0 0 1,1 0-1,0 0 1,1 0-1,1 1 1,7-20-1,-8 26 397,-1 0 0,0 0 0,1 1 0,-1-1 0,1 1 0,0-1 0,0 1 0,1 0 0,-1 0 0,1 1 0,-1-1 0,1 1 0,0-1 0,0 1 0,0 0 0,0 1 0,0-1 0,0 1 0,1-1 0,-1 1 0,1 1 0,-1-1 0,0 1 0,7-1 0,11 0 65,0-2 1,-1 0 0,1-1 0,-1-2 0,0 0 0,-1-1 0,1-1 0,-1-1 0,20-12 0,-9 6-301,-29 14 204,-1 0 0,1 0 0,0 0 0,0 0-1,0 1 1,0-1 0,0 0 0,0 1 0,0-1 0,0 1 0,0 0 0,0 0-1,0 0 1,0 0 0,0 0 0,0 0 0,0 0 0,0 1 0,0-1-1,0 1 1,0-1 0,0 1 0,0 0 0,0 0 0,0 0 0,0 0 0,-1 0-1,1 0 1,0 1 0,-1-1 0,1 0 0,-1 1 0,1-1 0,-1 1-1,2 3 1,0-2 95,1 1-1,0 0 1,0-1-1,0 0 1,0 0-1,0 0 1,6 3-1,-4-4-151,0 0-1,1 0 0,0 0 1,-1-1-1,1 0 0,0-1 1,-1 1-1,1-1 0,0 0 1,0-1-1,-1 0 0,8-1 1,47-17-6390,-25 4-459</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4.160"/>
    </inkml:context>
    <inkml:brush xml:id="br0">
      <inkml:brushProperty name="width" value="0.025" units="cm"/>
      <inkml:brushProperty name="height" value="0.025" units="cm"/>
      <inkml:brushProperty name="color" value="#F6630D"/>
    </inkml:brush>
  </inkml:definitions>
  <inkml:trace contextRef="#ctx0" brushRef="#br0">57 244 16207,'0'0'5024,"-8"8"-4047,-26 27-390,33-34-574,0 0 0,0 0 0,0 0 0,0 1 0,-1-1-1,1 0 1,1 1 0,-1-1 0,0 1 0,0-1 0,1 1 0,-1-1 0,0 1 0,1-1 0,0 1 0,-1 0 0,1-1 0,0 1 0,0 0 0,0 2-1,0-3-22,1-1 0,0 1-1,-1 0 1,1-1 0,0 1-1,-1 0 1,1-1-1,0 1 1,0-1 0,0 1-1,0-1 1,-1 1-1,1-1 1,0 1 0,0-1-1,0 0 1,0 0-1,0 1 1,0-1 0,0 0-1,0 0 1,0 0 0,2 0-1,3 0-172,1-1 0,0 0 0,-1 1 0,1-2 0,-1 1 0,1-1 0,8-3 1,-3-3-127,0 0 0,0-1 0,-1 0 0,0-1 0,0 0 0,-1-1 0,0 0 0,-1 0 0,-1-1 0,11-19 0,-12 19 798,0-1 0,-2 0 0,0 0 0,0-1 0,-1 1 0,-1-1 0,0 0 0,-1 0 0,0 0 0,-1-24 0,-1 37-445,0 0 0,0 1 1,0-1-1,0 1 0,0-1 0,0 1 0,0-1 0,-1 0 1,1 1-1,0-1 0,0 1 0,0-1 0,-1 1 0,1-1 1,0 1-1,0-1 0,-1 1 0,1-1 0,0 1 0,-1-1 1,1 1-1,-1 0 0,1-1 0,0 1 0,-1 0 0,1-1 1,-1 1-1,1 0 0,-1-1 0,1 1 0,-1 0 0,0 0 1,1 0-1,-1 0 0,1-1 0,-1 1 0,1 0 0,-1 0 1,0 0-1,1 0 0,-1 0 0,1 0 0,-1 0 0,1 1 1,-1-1-1,0 0 0,1 0 0,-1 0 0,1 1 0,-1-1 1,1 0-1,-1 0 0,1 1 0,-1-1 0,0 1 0,-26 22 457,20-12-205,1 0 1,0 1 0,1 0 0,0 0 0,1 0-1,0 1 1,1-1 0,1 1 0,-2 14-1,3-23-254,1 0 0,0 1-1,0-1 1,0 0 0,0 1-1,1-1 1,-1 1 0,1-1-1,0 0 1,1 0 0,-1 1-1,1-1 1,-1 0 0,1 0-1,1-1 1,-1 1-1,0 0 1,1-1 0,0 1-1,0-1 1,0 0 0,0 0-1,0 0 1,1 0 0,-1 0-1,1-1 1,0 0 0,0 0-1,5 2 1,2 0-342,1 0 1,0-2 0,0 1-1,0-2 1,23 2-1,-24-3-1129,-1-1 0,0 0 0,0 0 0,13-4 0,14-11-8143</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5.123"/>
    </inkml:context>
    <inkml:brush xml:id="br0">
      <inkml:brushProperty name="width" value="0.025" units="cm"/>
      <inkml:brushProperty name="height" value="0.025" units="cm"/>
      <inkml:brushProperty name="color" value="#F6630D"/>
    </inkml:brush>
  </inkml:definitions>
  <inkml:trace contextRef="#ctx0" brushRef="#br0">108 190 12364,'-8'4'694,"0"-1"-406,-53 30 2050,59-32-2248,0 0 0,0 0 0,0 1 0,0-1 0,1 0 0,-1 1 0,0 0 0,1-1 0,-1 1 0,1 0 0,-1 0 0,1 0 0,0 0 0,0 0 0,0 0-1,0 0 1,0 0 0,0 1 0,1-1 0,-1 0 0,1 0 0,-1 1 0,1-1 0,0 0 0,0 1 0,0 3 0,1-5-87,0 0 0,0 0 0,0 0 0,1-1 0,-1 1 0,0 0-1,0-1 1,0 1 0,0-1 0,1 1 0,-1-1 0,0 1 0,1-1 0,-1 0 0,0 0 0,1 0 0,-1 0-1,0 0 1,1 0 0,-1 0 0,0 0 0,2-1 0,32-3 144,-19 0-111,-1-1-1,0-1 1,0 0 0,0-2 0,-1 1 0,0-2 0,0 0 0,12-10-1,-5 1-17,-1 0 0,0-1-1,-1-1 1,16-23 0,-30 37 19,0 0 0,-1 0 1,1-1-1,-1 1 1,0-1-1,-1 0 0,0 0 1,0-1-1,-1 1 0,1-1 1,1-15-1,-21 37 129,6 3 72,0 1 0,0 0 1,2 1-1,0-1 0,1 2 1,1-1-1,1 1 0,1 0 1,1 1-1,0-1 0,2 1 0,0-1 1,2 43-1,1-61-204,-1 1-1,1-1 1,-1 0-1,1 1 1,0-1-1,-1 1 1,1-1-1,1 0 1,-1 1-1,0-1 1,0 0 0,1 0-1,-1 0 1,1 0-1,0 0 1,0-1-1,-1 1 1,1 0-1,5 2 1,-3-2 7,0 0 1,0-1-1,0 1 0,0-1 1,1 0-1,-1 0 0,0 0 1,1-1-1,-1 0 1,8 0-1,-1-1 12,0 0 0,-1-1-1,1 0 1,-1-1 0,1 0 0,-1 0 0,0-1 0,15-9 0,-11 4-156,-2 0 0,1 0 1,-2-1-1,1-1 1,17-20-1,-24 24 64,0 0-1,0-1 1,0 1-1,-1-1 1,0 0-1,0 0 1,-1-1-1,0 1 1,-1-1 0,0 1-1,2-11 1,-4 18 25,0 1 1,0-1 0,1 1 0,-1 0 0,0-1-1,0 1 1,0-1 0,0 1 0,0-1 0,0 1-1,0-1 1,0 1 0,0-1 0,0 1 0,0 0-1,0-1 1,0 1 0,0-1 0,0 1 0,0-1-1,0 1 1,0-1 0,-1 1 0,1 0 0,0-1-1,0 1 1,0-1 0,-1 1 0,1 0 0,0-1-1,-1 1 1,1 0 0,0-1 0,-1 1 0,1 0-1,0 0 1,-1-1 0,1 1 0,-1 0 0,1 0-1,-1 0 1,1 0 0,0-1 0,-1 1 0,1 0-1,-1 0 1,1 0 0,-1 0 0,1 0 0,-1 0-1,1 0 1,-1 0 0,1 0 0,0 0 0,-1 1-1,1-1 1,-1 0 0,1 0 0,-1 0 0,1 0-1,0 1 1,-1-1 0,0 0 0,-22 21 121,18-14 52,0 0 0,1 1 0,0-1 1,1 1-1,0 0 0,0 0 0,0 0 0,1 0 0,0 0 0,1 1 1,0-1-1,0 0 0,1 1 0,0-1 0,1 12 0,0-18-119,0 0 0,0-1-1,0 1 1,0 0 0,1-1 0,-1 1-1,0-1 1,1 1 0,-1-1-1,1 0 1,-1 1 0,1-1-1,0 0 1,0 0 0,-1 0 0,1 0-1,0-1 1,0 1 0,0 0-1,0-1 1,0 0 0,0 1 0,0-1-1,0 0 1,0 0 0,2 0-1,56-3 580,-47 0-573,-1 0 0,0-1 0,0 0 0,0-1 0,0-1 0,-1 0 1,0 0-1,0-1 0,0 0 0,-1-1 0,12-12 0,-15 13-31,0 0 1,0 0-1,-1 0 0,0-1 1,0 0-1,0 0 1,-1-1-1,-1 1 1,0-1-1,0 0 1,0-1-1,-1 1 0,-1 0 1,1-1-1,0-11 1,-3 20-13,1 0 0,-1 0 0,0 0 0,0 0 0,0 0 0,0 0 0,0 0 0,0 0 0,0 0 0,0 0 0,-1 0 1,1 0-1,0 0 0,-1 0 0,1 0 0,-1 0 0,1 0 0,-1 0 0,1 0 0,-1 0 0,1 0 0,-1 0 0,-1-1 0,1 2-3,0 0-1,0 0 1,0 0-1,0 0 1,0 0-1,0 0 1,0 0 0,0 1-1,1-1 1,-1 0-1,0 0 1,0 1-1,0-1 1,0 1-1,0-1 1,1 1-1,-1-1 1,0 1-1,0-1 1,0 2-1,-5 3 4,0 1 0,1-1 0,0 1 0,-9 13 0,1 4 180,1 0 0,-12 34 0,21-50-76,1 1 1,0-1 0,0 1-1,0 0 1,1 0 0,0-1-1,1 1 1,0 0 0,0 0-1,1 0 1,-1 0 0,4 10-1,-3-16-102,1 0-1,-1 0 0,0 0 1,1 0-1,0 0 0,-1 0 0,1-1 1,0 1-1,0-1 0,0 0 1,0 1-1,0-1 0,0 0 0,0 0 1,1 0-1,-1 0 0,0-1 1,0 1-1,1-1 0,-1 1 1,0-1-1,1 0 0,-1 0 0,1 0 1,-1 0-1,3 0 0,1 0-253,0-1-1,0 1 0,0-1 1,0 0-1,0 0 0,0-1 1,0 0-1,0 0 1,7-4-1,-9 4-379,-1 0 0,0 0 0,0-1 0,0 0 0,0 0 1,0 1-1,0-2 0,-1 1 0,0 0 0,1 0 0,-1-1 0,2-5 0,3-22-7577</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5.474"/>
    </inkml:context>
    <inkml:brush xml:id="br0">
      <inkml:brushProperty name="width" value="0.025" units="cm"/>
      <inkml:brushProperty name="height" value="0.025" units="cm"/>
      <inkml:brushProperty name="color" value="#F6630D"/>
    </inkml:brush>
  </inkml:definitions>
  <inkml:trace contextRef="#ctx0" brushRef="#br0">0 1 17489,'0'0'3875,"81"34"-4099,-33-28-2242,4 1-2403,3-2-2850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5.925"/>
    </inkml:context>
    <inkml:brush xml:id="br0">
      <inkml:brushProperty name="width" value="0.025" units="cm"/>
      <inkml:brushProperty name="height" value="0.025" units="cm"/>
      <inkml:brushProperty name="color" value="#F6630D"/>
    </inkml:brush>
  </inkml:definitions>
  <inkml:trace contextRef="#ctx0" brushRef="#br0">176 46 18674,'-9'0'1105,"5"0"-1021,-11-1 613,0 2-1,0 0 1,0 0 0,-28 8 0,40-8-615,0-1 0,0 1 1,0 1-1,0-1 0,0 0 1,0 1-1,0-1 1,1 1-1,-1 0 0,0 0 1,1 0-1,0 0 0,-1 0 1,1 1-1,0-1 0,0 1 1,0 0-1,0-1 0,1 1 1,-1 0-1,1 0 0,0 0 1,0 0-1,0 0 0,0 0 1,0 0-1,1 1 1,-1-1-1,1 0 0,0 0 1,0 6-1,0-8-91,1 1-1,0 0 1,-1-1 0,1 1-1,0-1 1,-1 1 0,1-1-1,0 1 1,0-1 0,0 0-1,1 1 1,-1-1 0,0 0-1,0 0 1,1 0 0,-1 0 0,0 0-1,1 0 1,-1 0 0,1 0-1,0 0 1,-1-1 0,1 1-1,2 0 1,49 11-853,-40-10 510,21 3-442,-21-4 662,0 1 1,0 0-1,-1 1 1,1 1-1,-1 0 0,0 0 1,18 10-1,-28-14 152,-1 1 0,0 0 0,0-1 0,0 1 0,1 0 0,-1 0 0,0 0 0,0 0 0,0 0 0,-1 0 0,1 0 0,0 0-1,0 0 1,0 0 0,-1 1 0,1-1 0,-1 0 0,1 0 0,-1 1 0,1-1 0,-1 0 0,0 1 0,0-1 0,0 0 0,1 1 0,-1-1 0,-1 2 0,0-1 32,0 1 0,0-1 0,0 0 0,0 0 0,0 0 1,-1-1-1,1 1 0,-1 0 0,0-1 0,1 1 0,-1 0 0,0-1 1,0 0-1,-3 2 0,-4 3 134,-1-1-1,0-1 1,0 0 0,0 0 0,-16 3 0,23-6-160,1-1 1,0 0 0,0 1-1,0-1 1,-1 0-1,1 0 1,0 0-1,0-1 1,-1 1 0,1 0-1,0-1 1,0 1-1,-3-2 1,5 2-40,-1-1 0,1 1-1,-1 0 1,1-1 0,0 1 0,-1-1 0,1 1 0,0-1-1,-1 1 1,1-1 0,0 1 0,-1-1 0,1 1-1,0-1 1,0 1 0,0-1 0,-1 1 0,1-1 0,0 0-1,0 1 1,0-1 0,0 1 0,0-1 0,0 0 0,0 1-1,0-1 1,1 1 0,-1-1 0,0 1 0,0-2-1,2-1-101,0-1 0,0 1-1,0-1 1,0 1-1,0 0 1,1 0-1,0 0 1,-1 0-1,1 0 1,0 1-1,1-1 1,3-2-1,15-7-158,44-18-1,-50 24 284,0 0-1,-1-1 0,0-1 0,-1 0 1,0-1-1,21-17 0,-34 25 54,0 0 0,1 0 0,-1 0 0,0 0 0,0 0 0,1 0 0,-1 0 0,0-1 0,0 1 0,0 0 0,-1-1 0,1 1 0,0-1 0,0 1-1,-1-1 1,1 1 0,-1-1 0,0 0 0,1 1 0,-1-1 0,0 0 0,0 1 0,0-1 0,0 0 0,0 1 0,0-1 0,0 1 0,-1-1 0,1 0 0,-1 1 0,1-1 0,-1-1 0,-1 1 3,0 0 1,0 0 0,0 1 0,-1-1-1,1 1 1,0-1 0,0 1 0,-1 0-1,1 0 1,-1 0 0,1 0 0,-1 0-1,1 1 1,-1-1 0,0 1 0,1 0-1,-1-1 1,-5 2 0,4-1-64,0 1 0,0 0 0,-1 0 0,1 1 0,0-1-1,0 1 1,0 0 0,0 0 0,1 0 0,-1 0 0,1 1 0,-1-1 0,1 1 0,0 0 0,-5 6 0,6-7 8,0 0 0,0 0 0,1 0 0,-1 0 0,1 0 1,-1 0-1,1 1 0,0-1 0,0 0 0,0 1 0,0-1 1,0 1-1,1 0 0,-1-1 0,1 1 0,-1-1 1,1 1-1,0 0 0,0-1 0,0 1 0,1-1 0,-1 1 1,1 0-1,-1-1 0,1 1 0,0-1 0,0 1 0,1 2 1,1-2-3,0 0 0,-1-1 0,1 1 0,0-1 0,0 0 0,1 0 0,-1 0 0,0 0-1,1-1 1,-1 1 0,1-1 0,-1 0 0,1 0 0,0 0 0,-1 0 0,8 0 0,70 2-43,-65-3-55,18 0-77,55-1-397,-82 0 684,0 1 0,0-2 1,0 1-1,0-1 1,0 0-1,-1 0 0,1-1 1,-1 0-1,0 0 0,7-4 1,-12 5 24,0 0 0,0 1 0,1-1 0,-1 0 1,0 0-1,-1 0 0,1 0 0,0 0 0,0 0 0,-1 0 1,1 0-1,-1 0 0,0 0 0,0 0 0,0 0 0,0 0 1,0 0-1,0 0 0,0 0 0,0 0 0,-1 0 0,1 0 1,-2-3-1,-17-47 54,14 40-375,-12-28-753,15 14-2557,5 25 2625,0 0-1,0 0 0,1 1 1,-1-1-1,0 1 1,0 0-1,1 0 0,-1 0 1,4 1-1,-1-1-1396,25 0-6540</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6.945"/>
    </inkml:context>
    <inkml:brush xml:id="br0">
      <inkml:brushProperty name="width" value="0.025" units="cm"/>
      <inkml:brushProperty name="height" value="0.025" units="cm"/>
      <inkml:brushProperty name="color" value="#F6630D"/>
    </inkml:brush>
  </inkml:definitions>
  <inkml:trace contextRef="#ctx0" brushRef="#br0">27 241 15375,'0'1'79,"0"-1"1,0 1 0,0 0 0,0 0-1,0-1 1,0 1 0,0 0 0,1-1 0,-1 1-1,0 0 1,0-1 0,1 1 0,-1 0-1,0-1 1,1 1 0,-1-1 0,1 1-1,-1-1 1,1 1 0,-1-1 0,1 1 0,-1-1-1,1 1 1,-1-1 0,1 0 0,0 1-1,-1-1 1,1 0 0,1 1 0,25-1 1115,-19-1-978,0-2 1,0 1 0,-1-1-1,14-6 1,-7 0-110,0 0 0,-1-1 0,0 0 0,-1-1 0,20-22 0,-29 30-98,0 0 1,0 0 0,0-1-1,-1 0 1,1 1-1,-1-1 1,0 0 0,0 0-1,0 0 1,-1 0-1,1 0 1,-1-1 0,0 1-1,0 0 1,0-1-1,-1 1 1,1-1 0,-1 1-1,0-1 1,-1 1 0,1-1-1,-1 1 1,0 0-1,0-1 1,0 1 0,-3-5-1,2 6-29,0-1 0,0 1 0,-1 0 0,1 1 0,-1-1 0,0 0 0,0 1 1,0-1-1,0 1 0,-1 0 0,1 0 0,-1 0 0,1 1 0,-1-1 0,1 1 0,-1 0 0,0 0 0,0 0 0,0 0 0,0 1 0,1-1 0,-1 1 0,0 0 0,0 0 0,0 1 0,0-1 0,0 1 0,-7 2 0,4-1 9,0 0 0,0 0 0,1 1 1,-1 0-1,0 0 0,1 0 0,0 1 0,0 0 0,0 0 0,0 1 0,1 0 0,0 0 0,0 0 0,-9 11 0,9-7 98,1 0-1,-1 0 1,1 0 0,1 1-1,0-1 1,0 1 0,1 0 0,0 0-1,0 0 1,1 0 0,1 0-1,0 12 1,1-17-61,-1-1 1,1 1-1,0-1 0,0 1 1,0-1-1,1 0 0,-1 1 1,1-1-1,0 0 0,0 0 1,1 0-1,-1 0 0,1 0 1,0-1-1,0 1 0,0-1 1,0 0-1,1 0 0,-1 0 0,1 0 1,0-1-1,0 1 0,0-1 1,0 0-1,0 0 0,0-1 1,1 1-1,5 1 0,6-1-7,-1 0-1,0-1 1,0 0 0,1-1-1,-1-1 1,0 0-1,0-1 1,0-1 0,0 0-1,0-1 1,0-1-1,-1 0 1,0-1-1,0-1 1,-1 0 0,1-1-1,-1 0 1,-1-1-1,0 0 1,0-1-1,-1-1 1,0 1 0,-1-2-1,0 1 1,-1-2-1,14-23 1,-32 54 322,1 1-1,1 0 1,1 1-1,0-1 1,2 1 0,0 0-1,-2 36 1,6-54-302,0-1-1,0 1 0,0-1 1,0 1-1,0-1 1,1 1-1,-1-1 0,0 1 1,1-1-1,-1 1 1,1-1-1,0 0 1,-1 1-1,1-1 0,0 0 1,0 0-1,0 1 1,0-1-1,0 0 0,0 0 1,0 0-1,0 0 1,0 0-1,3 1 1,-1-1-10,0 0 0,1 0 0,-1 0 0,0 0 0,0-1 0,1 1 0,-1-1 0,0 0 0,1 0 0,-1 0 0,4-1 0,5-1-5,0-1 0,0 0 0,0 0-1,0-2 1,16-7 0,23-18-484,83-63 0,-117 84 419,-9 15 245,-7 26 494,-2-15-437,1-16-221,-1 0 0,1 0 0,0 1 0,0-1 0,0 0 0,0 0 0,0 1 0,1-1 0,-1 0 0,0 0 0,1 1 0,-1-1 0,1 0 0,-1 0 0,1 0 0,-1 0 0,1 0 0,0 0 0,-1 0 1,1 0-1,0 0 0,0 0 0,1 1 0,30 1 392,-25-3-404,6-2-27,-1 0 0,1 0 0,0-2 0,0 1 0,15-8 0,-17 7-186,0-1 0,0 2 0,1-1 0,0 2 0,-1 0 0,25-2 0,-35 4 182,-1 0 1,1 0-1,0 0 0,0 0 1,-1 1-1,1-1 1,0 0-1,0 0 0,-1 0 1,1 1-1,0-1 0,-1 0 1,1 1-1,0-1 1,-1 0-1,1 1 0,0-1 1,-1 1-1,1-1 1,-1 1-1,1 0 0,-1-1 1,1 1-1,-1-1 0,0 1 1,1 0-1,-1-1 1,0 1-1,1 0 0,-1 0 1,0-1-1,0 1 0,0 0 1,1 0-1,-1-1 1,0 1-1,0 0 0,0 0 1,0-1-1,0 1 1,-1 0-1,1 0 0,0-1 1,0 1-1,0 0 0,-1-1 1,1 1-1,-1 1 1,0 0-114,0 1 1,0-1-1,0 0 1,0 0-1,0 0 1,0 0-1,-1 0 1,1 0-1,-1 0 1,0-1-1,1 1 1,-1 0-1,0-1 1,0 0-1,-3 3 1,-26-1-5545,21-6-352</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7.524"/>
    </inkml:context>
    <inkml:brush xml:id="br0">
      <inkml:brushProperty name="width" value="0.025" units="cm"/>
      <inkml:brushProperty name="height" value="0.025" units="cm"/>
      <inkml:brushProperty name="color" value="#F6630D"/>
    </inkml:brush>
  </inkml:definitions>
  <inkml:trace contextRef="#ctx0" brushRef="#br0">0 0 13965,'0'0'2755,"9"10"-3161,3 4-646,1-2-1,26 21 1,90 54-9382,-107-72 7994,18 12 5042,-29-21-438,0 1 1,0-2-1,1 0 1,12 4 0,-22-8-1670,1 0-1,0 0 1,0 0 0,-1-1 0,1 1 0,0-1 0,0 0 0,0 0 0,0 0 0,0 0 0,-1-1 0,1 1 0,0-1 0,0 1 0,0-1 0,-1 0 0,1 0 0,-1-1 0,5-1 0,-5 1-426,0 0-1,0 0 1,0-1-1,0 1 1,0-1 0,0 1-1,-1-1 1,1 0-1,-1 1 1,0-1-1,1 0 1,-1 0 0,1-5-1,-2 6-47,1 0 0,-1 0 0,0 0 0,1 0 0,-1 0-1,0 0 1,0 0 0,0 1 0,0-1 0,0 0 0,-1 0 0,1 0 0,-1 0-1,1 0 1,-1 1 0,0-1 0,1 0 0,-1 0 0,0 1 0,0-1-1,0 0 1,0 1 0,-1-1 0,1 1 0,0 0 0,-1-1 0,1 1 0,-1 0-1,1 0 1,-1 0 0,1 0 0,-1 0 0,0 0 0,0 0 0,1 1 0,-1-1-1,0 1 1,0-1 0,0 1 0,0 0 0,0-1 0,1 1 0,-1 0-1,-2 0 1,-2 0-21,0 0 0,0 0 0,0 0 0,0 1 0,0 0 1,0 0-1,0 1 0,1-1 0,-1 1 0,0 0 0,1 1 0,-1 0 0,-6 4 0,7-3 34,0 1-1,1-1 1,0 1 0,0 0 0,0 0-1,1 0 1,0 1 0,0-1 0,0 1 0,0 0-1,1 0 1,-2 9 0,3-13-17,0 0 1,1 0 0,0 0-1,0 0 1,-1 0-1,1 1 1,0-1 0,1 0-1,-1 0 1,0 0-1,1 0 1,-1 0-1,1 0 1,-1 0 0,1 0-1,0 0 1,0 0-1,0 0 1,0-1 0,0 1-1,1 0 1,-1-1-1,0 1 1,1-1-1,-1 1 1,1-1 0,-1 1-1,1-1 1,0 0-1,0 0 1,0 0 0,-1 0-1,1 0 1,0 0-1,0-1 1,0 1-1,0-1 1,0 1 0,5-1-1,5 2-67,1-1 0,0 0 0,0-1 0,0 0 0,0-1 0,0-1 0,0 0 0,-1-1 0,23-7 0,1-5-742,64-35-1,-79 39 780,-20 10 61,0 0-1,0 1 1,0-1 0,0 1-1,0-1 1,0 1 0,0-1-1,0 1 1,0 0-1,0 0 1,0-1 0,0 1-1,0 0 1,1 0-1,-1 0 1,0 0 0,2 1-1,-3-1-9,1 0 0,-1 1-1,1-1 1,-1 1 0,0-1-1,1 1 1,-1-1 0,0 1-1,1-1 1,-1 1 0,0-1-1,0 1 1,0-1 0,1 1-1,-1-1 1,0 1 0,0-1-1,0 1 1,0 0 0,0-1-1,0 1 1,0-1 0,0 1-1,0 1 1,-16 52 1734,5-18-864,10-34-878,1-1 1,0 1-1,0 0 0,0 0 0,0-1 1,0 1-1,0 0 0,0-1 0,0 1 1,1 0-1,-1-1 0,0 1 1,1 0-1,0-1 0,-1 1 0,1-1 1,0 1-1,0-1 0,0 1 0,0-1 1,0 1-1,0-1 0,0 0 0,2 2 1,1-2-7,0 1 1,-1-1 0,1 0-1,0 0 1,0 0 0,0-1 0,0 0-1,0 1 1,7-2 0,2 0-220,0-1 0,0 0 0,0-1 0,-1 0 0,1-1 0,-1-1 0,1 0 0,20-12 0,-16 8-240,1 0-1,0 2 1,20-6-1,-31 13-303,-5 2-3732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5.849"/>
    </inkml:context>
    <inkml:brush xml:id="br0">
      <inkml:brushProperty name="width" value="0.025" units="cm"/>
      <inkml:brushProperty name="height" value="0.025" units="cm"/>
    </inkml:brush>
  </inkml:definitions>
  <inkml:trace contextRef="#ctx0" brushRef="#br0">48 124 15567,'0'0'10105,"-8"9"-10121,7-7 17,-3 2-6,0 0-1,1 0 0,0 1 0,0-1 1,0 1-1,0 0 0,1 0 0,0 0 1,0 0-1,0 0 0,1 0 0,0 1 1,0-1-1,0 0 0,0 7 1,0 17 32,0-20 1,0 0 0,1 1 0,0-1 0,1 0 0,0 0 0,1 0 0,2 10-1,-4-19-22,0 1 0,0-1 0,0 1 0,0-1 0,1 1 0,-1-1 0,0 0 0,0 1 0,0-1 1,1 1-1,-1-1 0,0 0 0,0 1 0,1-1 0,-1 0 0,0 1 0,1-1 0,-1 0 0,0 1 0,1-1 0,-1 0 0,1 0 0,-1 1 0,1-1 0,-1 0 0,0 0 0,1 0 0,-1 0 0,1 0 0,-1 0 0,1 1 0,-1-1 0,1 0 0,-1 0 0,1 0 0,-1-1 0,1 1 0,-1 0 0,0 0 0,1 0 0,-1 0 0,1 0 0,-1 0 0,1-1 0,-1 1 0,0 0 0,1 0 0,-1-1 0,1 1 0,-1 0 0,0-1 0,1 1 0,-1 0 0,0-1 0,0 1 0,1 0 0,-1-1 0,0 1 0,0-1 0,1 1 0,-1-1 0,0 1 0,0 0 0,0-1 0,0 1 0,0-1 0,0 1 0,0-1 0,16-36 612,-15 36-576,13-53 472,-11 41-438,0 0 1,1 0 0,1 0-1,0 1 1,9-19-1,-13 30-76,-1 0 0,1 0 0,-1 0 1,1 0-1,-1 1 0,1-1 0,0 0 0,-1 0 0,1 0 0,0 1 0,0-1 0,0 0 0,0 1 0,-1-1 0,1 0 0,0 1 0,0 0 0,0-1 0,0 1 0,0-1 0,0 1 0,1 0 1,-1 0-1,0 0 0,0-1 0,0 1 0,0 0 0,0 0 0,0 1 0,2-1 0,-1 1 12,0 0 0,0 1 0,1-1 0,-1 1 0,0-1 0,-1 1 0,1 0 0,0 0-1,0 0 1,-1 0 0,1 0 0,1 3 0,5 9 62,0 1 1,10 29-1,-18-44-75,0 1 1,0 0-1,0 0 1,1 0 0,-1 0-1,0 0 1,1-1 0,-1 1-1,1 0 1,-1 0-1,1 0 1,-1 0 0,1-1-1,-1 1 1,1 0-1,0-1 1,-1 1 0,1-1-1,0 1 1,0 0-1,1 0 1,-2-1 4,1-1 0,0 1 0,-1 0 0,1 0-1,-1 0 1,1-1 0,0 1 0,-1 0 0,1-1 0,-1 1 0,1 0-1,-1-1 1,1 1 0,-1-1 0,0 1 0,1-1 0,-1 1 0,1-1-1,-1 1 1,0-1 0,1 0 0,-1 1 0,0-1 0,20-56 201,-10 26-202,-8 25-14,1 1-1,1-1 1,-1 1 0,1 0 0,0 0-1,0 1 1,9-9 0,-12 13 10,0-1-1,0 0 1,0 0 0,0 1 0,0-1 0,0 1-1,0-1 1,0 1 0,0-1 0,1 1 0,-1 0 0,0-1-1,0 1 1,0 0 0,0 0 0,1 0 0,-1 0-1,0 0 1,0 0 0,0 0 0,1 0 0,-1 1 0,0-1-1,0 0 1,0 1 0,0-1 0,0 1 0,0-1-1,0 1 1,0 0 0,0-1 0,0 1 0,0 0 0,0 0-1,0-1 1,0 1 0,-1 0 0,1 0 0,0 0-1,-1 0 1,1 0 0,0 0 0,-1 0 0,1 0 0,-1 1-1,0-1 1,1 1 0,16 58 68,-15-51-67,0 1 1,1-1 0,0 1 0,0-1-1,5 9 1,-1-44 470,-2-5-247,14-60-57,-17 84-175,0 1 0,0-1 1,1 1-1,0-1 0,0 1 1,1 0-1,0 0 0,0 1 1,0-1-1,9-7 0,-12 12 5,-1 0-1,1 0 0,0 0 0,0 0 1,1 0-1,-1 0 0,0 1 0,0-1 1,0 0-1,0 1 0,1-1 0,-1 1 1,0-1-1,1 1 0,-1 0 0,0-1 1,1 1-1,-1 0 0,0 0 1,1 0-1,-1 0 0,1 0 0,-1 0 1,0 1-1,1-1 0,-1 0 0,0 1 1,2 0-1,-1 1 5,1-1 0,-1 1 0,0 0 0,0 0 0,-1 1 0,1-1 0,0 0 0,-1 1 0,0-1 0,1 1 1,-1-1-1,0 1 0,1 2 0,2 9 21,-1-1 0,0 1 0,-1 0-1,1 19 1,-2 0-15,-1 2 620,1-57-948,4-28-6527,-3 24-1410</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8.118"/>
    </inkml:context>
    <inkml:brush xml:id="br0">
      <inkml:brushProperty name="width" value="0.025" units="cm"/>
      <inkml:brushProperty name="height" value="0.025" units="cm"/>
      <inkml:brushProperty name="color" value="#F6630D"/>
    </inkml:brush>
  </inkml:definitions>
  <inkml:trace contextRef="#ctx0" brushRef="#br0">30 50 16752,'-3'14'576,"-6"31"928,1 1 1,3 0-1,0 62 0,5-106-1488,0 0 0,1 0 0,-1 1 0,0-1 0,1-1 0,-1 1 0,1 0 0,0 0 0,0 0 0,-1 0 0,1 0 0,1-1 0,-1 1 0,0 0 0,0-1 0,0 1 0,1-1 0,-1 1 0,1-1 0,0 0 0,-1 1 0,1-1 0,0 0 0,-1 0 0,1 0 0,0 0 0,0-1 0,0 1 0,0-1 0,0 1 0,0-1 0,0 1 0,0-1 0,0 0 0,0 0 0,0 0 0,0 0 0,0 0 0,0-1 0,0 1 0,4-2 0,4 0 32,0-1 0,0 0 0,0 0 0,0-1 0,-1 0 1,1-1-1,8-6 0,18-14-226,-1-1-1,-1-2 1,-2-1 0,0-1 0,-3-2 0,0-2 0,30-45-1,-56 74 145,7-15-2090,-10 20 1987,0-1 0,0 1 0,0 0 0,0-1 0,0 1 0,0-1 0,-1 1 0,1 0-1,0-1 1,0 1 0,0 0 0,0-1 0,-1 1 0,1 0 0,0-1 0,0 1 0,-1 0 0,1-1-1,0 1 1,0 0 0,-1 0 0,1-1 0,0 1 0,-1 0 0,1 0 0,0 0 0,-1-1-1,1 1 1,-1 0 0,1 0 0,0 0 0,-1 0 0,1 0 0,-1 0 0,1 0 0,0 0-1,-1 0 1,1 0 0,-1 0 0,1 0 0,0 0 0,-1 0 0,1 0 0,-1 1 0,-18-1-7433</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8.496"/>
    </inkml:context>
    <inkml:brush xml:id="br0">
      <inkml:brushProperty name="width" value="0.025" units="cm"/>
      <inkml:brushProperty name="height" value="0.025" units="cm"/>
      <inkml:brushProperty name="color" value="#F6630D"/>
    </inkml:brush>
  </inkml:definitions>
  <inkml:trace contextRef="#ctx0" brushRef="#br0">0 0 14830,'0'0'5958,"23"55"-4453,1-47-768,4-3-449,6-1-192,4-4-256,3 0-577,2 0-416,-8-3-833,3-7-1729,-8-3-321,-7-3-256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29.194"/>
    </inkml:context>
    <inkml:brush xml:id="br0">
      <inkml:brushProperty name="width" value="0.025" units="cm"/>
      <inkml:brushProperty name="height" value="0.025" units="cm"/>
      <inkml:brushProperty name="color" value="#F6630D"/>
    </inkml:brush>
  </inkml:definitions>
  <inkml:trace contextRef="#ctx0" brushRef="#br0">122 51 11275,'0'0'8434,"-9"-1"-7446,5 0-915,1 0 1,-1 1-1,1 0 0,-1-1 1,1 1-1,-1 1 0,0-1 1,1 1-1,-1-1 1,1 1-1,-1 0 0,1 0 1,-1 0-1,1 1 0,0-1 1,0 1-1,0 0 0,0 0 1,0 0-1,0 0 0,0 0 1,0 1-1,1-1 1,0 1-1,-1 0 0,1 0 1,0 0-1,0 0 0,0 0 1,-2 5-1,2-4 55,0 0 1,0 0-1,0 0 1,0 0-1,1 0 0,-1 1 1,1-1-1,0 0 1,1 1-1,-1-1 0,0 8 1,2-11-115,-1 1 0,0-1 0,1 1 0,-1-1-1,1 1 1,-1-1 0,1 1 0,0-1 0,0 1 0,-1-1 0,1 0 0,0 0 0,0 1 0,0-1 0,1 0 0,-1 0 0,0 0 0,0 0 0,0 0 0,1 0 0,-1-1-1,1 1 1,-1 0 0,1-1 0,-1 1 0,1-1 0,-1 1 0,1-1 0,-1 0 0,1 1 0,-1-1 0,1 0 0,-1 0 0,4-1 0,21 0-164,1-1 0,-1-2 0,0 0 1,0-2-1,0-1 0,0-1 0,-1-1 1,26-14-1,16-3 264,-66 25-62,0 0-1,0 1 0,0-1 0,0 0 0,1 1 0,-1-1 0,0 1 0,0 0 0,0-1 1,0 1-1,1 0 0,-1 0 0,0-1 0,0 1 0,1 0 0,-1 0 0,0 1 1,0-1-1,0 0 0,1 0 0,-1 1 0,0-1 0,0 0 0,0 1 0,0-1 0,0 1 1,0-1-1,1 1 0,-1 0 0,0 0 0,-1-1 0,1 1 0,0 0 0,0 0 0,1 2 1,-1 1 182,0 1 0,0-1 0,0 1 0,-1-1 0,0 1 1,0 0-1,0-1 0,-1 6 0,0 13 121,1-23-332,0 1-1,0 0 0,1 0 1,-1 0-1,0 0 0,0 0 1,0-1-1,1 1 0,-1 0 1,1 0-1,-1-1 0,0 1 1,1 0-1,-1 0 0,1-1 1,0 1-1,-1-1 0,1 1 1,0 0-1,-1-1 0,1 1 1,0-1-1,-1 1 0,1-1 1,0 0-1,0 1 0,1-1 1,31 5 292,34-12-145,34-23-418,-81 23 268,0 0 0,0 1 0,1 1 0,0 1 0,31-2-1,-43 11 388,5 1-280,-5-7-336,1 1 0,0-2 0,0 1-1,-1-1 1,19-6 0,42-23-4551,-51 21 1007,1 1 0,38-12-1,-55 25 9410,-6 7-3909,-4 7-678,-5 6-755,2 0 0,0 2 0,2-1 0,1 1-1,1 0 1,-4 32 0,-17 70-301,19-103-106,-9 28 511,17-53-408,0 0 1,0 0-1,0 0 0,0 0 1,0 0-1,-1 0 1,1 0-1,0 0 0,0 0 1,0 0-1,0-1 1,0 1-1,0 0 0,0 0 1,0 0-1,0 0 1,0 0-1,0 0 0,-1 0 1,1 0-1,0 0 1,0 0-1,0 0 0,0 0 1,0 0-1,0 0 1,0 0-1,0 0 0,-1 0 1,1 0-1,0 0 1,0 0-1,0 0 0,0 0 1,0 0-1,0 0 1,0 0-1,-1 0 0,5-36 440,9-27-491,2 1 0,33-82 0,-40 121-362,-1 1 152,1 1-1,0 0 0,14-22 1,-20 39 268,1 0-1,0-1 1,-1 1 0,1 1 0,1-1 0,-1 0-1,0 1 1,1 0 0,0 0 0,0 0-1,0 0 1,0 0 0,0 1 0,1 0 0,-1 0-1,1 0 1,-1 0 0,1 1 0,0-1 0,6 0-1,-5 2-18,1 0 0,-1 0 0,0 0 0,0 1 0,0-1 0,0 1 0,0 1 0,0-1 0,0 1 0,0 1 0,6 2 0,-10-4 71,1 1-1,-1-1 0,0 1 1,1 0-1,-1 0 0,0 0 1,0 0-1,-1 0 0,1 1 0,0-1 1,-1 0-1,1 1 0,-1 0 1,0-1-1,0 1 0,0-1 1,0 1-1,0 0 0,-1 0 1,1 0-1,-1-1 0,0 1 1,1 0-1,-1 0 0,-1 0 1,0 4-1,0-4 97,0 0 0,0 0 0,-1 0 0,1 0 0,-1 0 0,0-1 0,0 1 0,0-1 0,0 1 0,-1-1 0,1 0 0,0 0 0,-1 0 0,0 0 1,1 0-1,-1 0 0,0-1 0,0 1 0,0-1 0,0 0 0,0 0 0,0 0 0,-6 0 0,-10 4 137,0-1 1,-30 2-1,35-5-418,-43 2-318,27-11-3612,22-2-1522,7-5-4308</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0.095"/>
    </inkml:context>
    <inkml:brush xml:id="br0">
      <inkml:brushProperty name="width" value="0.025" units="cm"/>
      <inkml:brushProperty name="height" value="0.025" units="cm"/>
      <inkml:brushProperty name="color" value="#F6630D"/>
    </inkml:brush>
  </inkml:definitions>
  <inkml:trace contextRef="#ctx0" brushRef="#br0">195 21 14221,'9'-3'5997,"-13"-4"-3647,-16-3-1461,12 10-885,1-1 0,-1 2 1,0-1-1,1 1 0,-1 0 0,0 1 1,1-1-1,-1 2 0,1-1 0,0 1 1,0 0-1,0 1 0,0-1 0,-8 7 1,10-7-12,1 1 0,-1-1 1,1 1-1,0 0 1,0 0-1,0 0 0,1 1 1,-1-1-1,1 1 1,0 0-1,0 0 0,1 0 1,-1 0-1,1 0 1,0 1-1,1-1 0,-1 1 1,1-1-1,0 1 1,0 5-1,2-10 6,-1 0 0,0-1 0,0 1 0,0 0 1,0-1-1,1 1 0,-1-1 0,0 1 0,1 0 0,-1-1 0,0 1 0,1-1 0,-1 1 0,1-1 0,-1 1 1,1-1-1,-1 0 0,1 1 0,-1-1 0,1 1 0,-1-1 0,1 0 0,0 0 0,-1 1 0,1-1 0,0 0 0,0 0 1,28 5 44,28-9 55,-35-1-271,-1-1 0,0-1 1,0-1-1,-1-1 1,23-13-1,93-65 1639,-144 124 834,7-34-2281,-2 3 94,0 0 0,1 0 0,-1 0 0,1 0 0,1 0-1,-1 1 1,1-1 0,0 1 0,1-1 0,-1 1 0,1-1-1,2 13 1,-1-18-98,0 0 0,0 0 0,0 0-1,0 0 1,0 0 0,0 0 0,0 0 0,1 0-1,-1-1 1,0 1 0,1 0 0,-1-1 0,1 1 0,-1-1-1,0 0 1,1 1 0,-1-1 0,1 0 0,-1 0-1,1 0 1,-1 0 0,1 0 0,2-1 0,38-3 202,-20-4-309,-1 0-1,0-2 1,-1 0-1,0-1 1,21-15-1,38-21-208,-79 47 302,0 0 0,0 0 0,0 0 0,0 1-1,0-1 1,0 0 0,-1 0 0,1 0 0,0 0 0,0 1-1,0-1 1,0 0 0,0 0 0,0 0 0,0 1-1,0-1 1,0 0 0,0 0 0,0 0 0,0 1-1,0-1 1,0 0 0,0 0 0,0 0 0,0 1 0,0-1-1,0 0 1,0 0 0,0 0 0,0 1 0,0-1-1,1 0 1,-1 0 0,0 0 0,0 0 0,0 0 0,0 1-1,0-1 1,0 0 0,1 0 0,-1 0 0,0 0-1,0 0 1,0 0 0,1 1 0,-1-1 0,0 0 0,0 0-1,0 0 1,0 0 0,1 0 0,-1 0 0,0 0-1,0 0 1,0 0 0,1 0 0,-1 0 0,0 0 0,0 0-1,0 0 1,1 0 0,-1 0 0,0 0 0,0 0-1,0 0 1,1-1 0,-1 1 0,0 0 0,0 0-1,-4 13 54,-10 9 23,11-19 13,1 0 0,-1 1 1,0 0-1,1-1 0,0 1 0,0 0 0,0 0 0,1 0 1,-1 0-1,1 1 0,0-1 0,0 0 0,0 1 1,1-1-1,0 0 0,0 9 0,3-12-59,0 0-1,0-1 1,0 0 0,0 1-1,0-1 1,0 0-1,1 0 1,-1-1 0,0 1-1,0-1 1,0 1-1,3-2 1,11-5-230,-1 0 0,0-1 0,0-1 0,28-21 0,-14 9-1150,-44 54 398,-3 7-991,15-21-3512,16-18-10370</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1.096"/>
    </inkml:context>
    <inkml:brush xml:id="br0">
      <inkml:brushProperty name="width" value="0.025" units="cm"/>
      <inkml:brushProperty name="height" value="0.025" units="cm"/>
      <inkml:brushProperty name="color" value="#F6630D"/>
    </inkml:brush>
  </inkml:definitions>
  <inkml:trace contextRef="#ctx0" brushRef="#br0">1 325 11531,'0'0'11568,"0"8"-10105,0-5-1351,0 0 0,0-1 1,0 1-1,0 0 0,1 0 1,-1-1-1,1 1 0,0 0 1,0 0-1,0-1 0,0 1 0,0-1 1,0 1-1,1-1 0,-1 0 1,3 3-1,-2-3-53,1-1 0,-1 1-1,1 0 1,0-1 0,0 1 0,-1-1 0,1 0 0,0 0-1,0 0 1,0-1 0,0 1 0,0 0 0,1-1 0,-1 0 0,0 0-1,0 0 1,6-1 0,-7 0-85,1 0 1,-1 0-1,1 0 0,0 0 0,-1-1 1,0 1-1,1-1 0,-1 0 0,0 1 1,0-1-1,0 0 0,0 0 0,0 0 1,0-1-1,-1 1 0,1 0 0,-1-1 1,1 1-1,-1-1 0,0 1 0,0-1 1,0 0-1,-1 1 0,1-1 0,0 0 1,-1 0-1,0 0 0,0 1 0,0-1 1,0 0-1,0 0 0,0 0 0,-2-5 1,1 7-32,1 1 0,0-1 1,-1 0-1,1 1 0,-1-1 1,1 1-1,-1-1 1,0 1-1,1-1 0,-1 1 1,1-1-1,-1 1 1,0-1-1,0 1 0,1 0 1,-1-1-1,0 1 1,0 0-1,1 0 0,-1 0 1,0 0-1,0-1 0,1 1 1,-1 0-1,0 0 1,0 0-1,0 1 0,1-1 1,-1 0-1,0 0 1,0 0-1,1 0 0,-1 1 1,0-1-1,0 0 1,1 1-1,-1-1 0,0 1 1,1-1-1,-1 1 0,1-1 1,-1 1-1,0-1 1,1 1-1,-1 0 0,-26 27-8,24-24 125,1 1-1,-1 0 1,1 0-1,1 0 0,-1 0 1,1 0-1,0 0 1,0 0-1,0 0 1,1 1-1,0-1 0,0 0 1,1 8-1,0-10-32,-1-1 0,1 1-1,0-1 1,-1 0 0,1 1 0,0-1-1,1 0 1,-1 0 0,0 0 0,1 1-1,-1-1 1,1-1 0,-1 1-1,1 0 1,0 0 0,0-1 0,0 1-1,0-1 1,0 1 0,0-1-1,1 0 1,-1 0 0,0 0 0,0 0-1,1 0 1,-1-1 0,1 1-1,-1-1 1,5 1 0,5-1-156,0 0 0,0 0 0,-1-1 1,1-1-1,0 0 0,0 0 0,-1-1 0,0-1 1,1 0-1,-1 0 0,0-1 0,18-12 0,-17 9-132,-1 0 0,0 0 0,0-1-1,-1 0 1,0-1 0,-1 0-1,0-1 1,-1 1 0,0-2 0,0 1-1,5-14 1,-11 22 235,-1-1-1,1 1 1,-1-1 0,0 1 0,0-1-1,0 1 1,0-1 0,-1 0-1,0 0 1,1 1 0,-2-1 0,1-4-1,0 8 54,-1 0 0,1-1 0,0 1-1,-1 0 1,1 0 0,-1-1 0,1 1 0,0 0-1,-1 0 1,1 0 0,-1 0 0,1-1-1,-1 1 1,1 0 0,-1 0 0,1 0 0,0 0-1,-1 0 1,1 0 0,-1 0 0,1 0-1,-1 0 1,1 0 0,-1 1 0,1-1 0,-1 0-1,1 0 1,0 0 0,-1 0 0,1 1-1,-1-1 1,1 0 0,0 0 0,-1 1 0,1-1-1,0 0 1,-1 1 0,0 0 0,-14 10 140,12-7-58,0 0 0,0 0 0,1 0 0,0 0 0,0 1 0,0-1 1,0 1-1,1-1 0,-1 1 0,1 0 0,0-1 0,1 1 0,-1 0 0,1 0 0,0 0 0,1 8 0,-1-12-64,1 1 0,-1 0 1,1-1-1,0 1 0,-1 0 0,1-1 0,0 1 1,0-1-1,0 1 0,0-1 0,0 1 0,0-1 0,1 0 1,-1 0-1,0 1 0,1-1 0,-1 0 0,3 1 1,-1-1-33,0 0 1,1 0 0,-1 0-1,0 0 1,0-1 0,0 0-1,0 1 1,0-1 0,1 0-1,-1-1 1,0 1 0,0-1 0,6-1-1,1-1 9,-1-1 0,1 0 0,-1 0 0,0-1 0,-1 0 0,1-1 0,-1 0 0,10-10 0,57-59-65,-57 53 54,-1 0-1,27-47 1,-38 58-13,-1 0-1,1 0 1,-2 0 0,0-1-1,0 0 1,-1 0-1,0 0 1,1-24 0,-4 37 12,0-1 1,0 0-1,0 0 0,0 1 1,0-1-1,0 0 1,0 0-1,0 0 1,0 1-1,-1-1 0,1 0 1,0 0-1,0 0 1,0 0-1,0 0 1,-1 1-1,1-1 0,0 0 1,0 0-1,0 0 1,-1 0-1,1 0 1,0 0-1,0 0 0,0 0 1,-1 0-1,1 1 1,0-1-1,0 0 1,-1 0-1,1 0 0,0 0 1,0 0-1,0 0 1,-1-1-1,1 1 0,0 0 1,0 0-1,-1 0 1,1 0-1,0 0 1,0 0-1,0 0 0,-1 0 1,1 0-1,0-1 1,0 1-1,0 0 1,0 0-1,-1 0 0,1 0 1,0-1-1,0 1 1,0 0-1,0 0 1,0 0-1,0-1 0,0 1 1,-1 0-1,1 0 1,0 0-1,0-1 1,0 1-1,0 0 0,0-1 1,-12 17 43,-2 9 226,2 1 1,1 0-1,0 0 1,3 1-1,0 0 1,1 0-1,2 1 1,1 0-1,1 0 1,1 52-1,2-75-267,1 0 0,-1 0 0,1 0 0,0 0-1,0 0 1,0 0 0,1 0 0,0-1 0,0 1 0,0 0-1,0-1 1,1 0 0,0 0 0,0 1 0,0-1-1,0-1 1,1 1 0,7 6 0,-9-8 8,1-1-1,-1 0 1,1 1 0,-1-1-1,1 0 1,-1 0 0,1 0-1,0-1 1,0 1 0,-1-1-1,1 1 1,0-1 0,0 0-1,-1 0 1,1 0 0,0-1-1,0 1 1,0-1 0,-1 1-1,1-1 1,0 0 0,-1 0-1,1 0 1,-1 0 0,1 0-1,-1-1 1,1 1 0,-1-1-1,0 0 1,0 0 0,0 0-1,0 0 1,0 0 0,0 0-1,1-3 1,3-4-14,0 0 1,-1 0 0,0-1-1,0 1 1,-1-1-1,0 0 1,-1-1-1,-1 1 1,1-1-1,-1 1 1,-1-1-1,0 0 1,-1 1-1,0-1 1,0 0 0,-3-13-1,-5 4-148,1 20-104,7 1 244,0-1-1,0 1 1,0 0-1,0-1 1,0 1 0,0 0-1,0-1 1,1 1-1,-1 0 1,0 0-1,0-1 1,1 1-1,-1 0 1,0-1-1,1 1 1,-1-1-1,0 1 1,1-1-1,-1 1 1,1 0-1,-1-1 1,1 0-1,-1 1 1,1-1-1,0 1 1,-1-1-1,1 0 1,-1 1-1,1-1 1,0 0-1,-1 1 1,1-1-1,0 0 1,0 0-1,-1 0 1,1 0-1,0 0 1,-1 0-1,1 0 1,0 0-1,1 0 1,2 1 15,-1-1 1,1 0-1,0 1 0,0-1 1,0-1-1,0 1 1,0-1-1,-1 1 1,1-1-1,0 0 1,0 0-1,-1-1 1,1 1-1,-1-1 0,1 0 1,-1 0-1,0 0 1,0 0-1,0 0 1,0-1-1,0 1 1,0-1-1,-1 0 1,5-5-1,-3 2 12,0-1 0,-1 1 0,1-1 0,-1 1 0,-1-1 0,1 0 0,-1 0 0,-1 0 0,1-1 0,-1 1 0,0 0 0,0-9 0,-1 16-30,-1 0 1,1-1-1,0 1 1,0 0-1,0 0 1,0-1-1,-1 1 1,1 0-1,0 0 1,0 0-1,0-1 1,-1 1-1,1 0 1,0 0-1,0 0 1,0 0-1,-1-1 0,1 1 1,0 0-1,-1 0 1,1 0-1,0 0 1,0 0-1,-1 0 1,1 0-1,0 0 1,0 0-1,-1 0 1,1 0-1,0 0 1,-1 0-1,1 0 1,0 0-1,0 0 0,-1 0 1,1 0-1,0 0 1,-1 0-1,1 1 1,0-1-1,0 0 1,-1 0-1,1 0 1,0 0-1,0 1 1,-15 7-107,6 2 204,0 0 0,1 0 1,0 1-1,1 1 0,0-1 1,1 1-1,0 0 0,1 0 1,0 1-1,1-1 0,1 1 0,0 0 1,0 1-1,0 18 0,3-27-82,0 0 0,1 0 0,-1 0 0,1-1 0,0 1 0,1 0 0,-1-1-1,1 1 1,0-1 0,0 1 0,0-1 0,1 0 0,-1 0 0,1 0 0,0 0-1,0 0 1,0-1 0,1 1 0,0-1 0,-1 0 0,1 0 0,0-1 0,0 1 0,0-1-1,1 1 1,-1-1 0,1-1 0,-1 1 0,6 1 0,1 0-466,-1 0 0,1-1-1,0 0 1,0 0 0,15-1 0,-17-1-1069,1 0 1,-1-1-1,0 0 0,1-1 1,16-5-1,11-12-10819</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2.631"/>
    </inkml:context>
    <inkml:brush xml:id="br0">
      <inkml:brushProperty name="width" value="0.025" units="cm"/>
      <inkml:brushProperty name="height" value="0.025" units="cm"/>
      <inkml:brushProperty name="color" value="#F6630D"/>
    </inkml:brush>
  </inkml:definitions>
  <inkml:trace contextRef="#ctx0" brushRef="#br0">60 1 19538,'0'0'2275,"-31"55"-1154,22-26-289,2 6-255,0 4-417,2 8-96,5 3-897,0-1-1537,0-5-2755,5-4-5669</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3.787"/>
    </inkml:context>
    <inkml:brush xml:id="br0">
      <inkml:brushProperty name="width" value="0.025" units="cm"/>
      <inkml:brushProperty name="height" value="0.025" units="cm"/>
      <inkml:brushProperty name="color" value="#F6630D"/>
    </inkml:brush>
  </inkml:definitions>
  <inkml:trace contextRef="#ctx0" brushRef="#br0">0 85 15599,'0'0'2797,"12"-10"-2162,-3 2-566,1 0 0,0 1 0,0 0 0,1 0 0,0 1 0,0 0 0,1 1 0,-1 1 0,1 0-1,19-4 1,-28 7-62,6 0-42,0-1-1,-1 2 1,1-1 0,14 2 0,-21 0 9,0-1 0,-1 0 0,1 1 0,0-1 0,-1 0 0,1 1 0,-1 0 0,1-1 0,-1 1-1,1 0 1,-1 0 0,1 0 0,-1 0 0,0 0 0,1 0 0,-1 0 0,0 1 0,0-1 0,0 0 0,0 1 0,0-1 0,0 1 0,-1-1 0,1 1 0,0-1 0,-1 1 0,1-1 0,-1 1 0,1 0-1,-1 1 1,1 8 14,-1 0-1,0 0 1,-1 0-1,-1-1 1,1 1-1,-2 0 1,1-1-1,-1 0 1,-1 1-1,-8 16 1,5-12 449,2 0 1,-1 0-1,-4 26 1,10-41-401,0 1 1,0 0 0,-1-1-1,1 1 1,0-1 0,0 1-1,0 0 1,0-1 0,0 1-1,0-1 1,0 1 0,0 0-1,1-1 1,-1 1 0,0-1 0,0 1-1,0 0 1,1-1 0,-1 1-1,0-1 1,0 1 0,1-1-1,-1 1 1,1-1 0,-1 1-1,0-1 1,1 0 0,-1 1-1,1-1 1,-1 1 0,1-1-1,0 1 1,23-3 415,25-22-174,-13 2-328,0-1 0,-2-2 0,-1-2-1,41-41 1,-74 94-388,-4 7 426,1-17 40,1 1 1,1-1 0,0 0-1,1 1 1,4 25 0,-4-38 8,1-1 0,0 0 1,0 1-1,0-1 0,1 0 1,-1 1-1,1-1 0,0 0 1,0 0-1,0 0 0,0-1 1,0 1-1,1 0 0,-1-1 0,1 0 1,0 1-1,-1-1 0,1 0 1,0 0-1,0-1 0,1 1 1,-1 0-1,0-1 0,0 0 1,1 0-1,-1 0 0,1 0 1,-1-1-1,1 1 0,-1-1 1,7 0-1,-2 0 30,1-1-1,-1 0 1,1 0-1,-1 0 1,1-1 0,-1-1-1,0 1 1,0-1 0,0-1-1,0 0 1,0 0 0,-1 0-1,11-9 1,-14 11-8,-1-1 0,0 1 1,0-1-1,0 0 0,-1 0 1,1 0-1,-1 0 0,0-1 1,1 1-1,-1 0 0,-1-1 1,1 0-1,0 1 0,-1-1 1,0 0-1,0 0 0,0 0 1,0 0-1,-1 1 0,0-1 1,0 0-1,0 0 0,0 0 1,0 0-1,-1 0 0,1 0 1,-1 0-1,0 0 0,-1 0 1,1 0-1,-3-5 0,1 5-88,-1-1-1,1 1 0,-1 0 1,1 0-1,-1 0 0,-1 0 1,1 0-1,0 1 1,-1 0-1,0 0 0,0 0 1,0 1-1,0 0 0,0 0 1,0 0-1,0 0 0,-1 1 1,1 0-1,-1 0 1,1 0-1,-11 1 0,16 0-27,-1-1 0,1 1 0,0 0-1,0 0 1,0 0 0,-1 0 0,1 0 0,0 0-1,0 0 1,-1 0 0,1 0 0,0 0-1,0 0 1,-1 0 0,1 1 0,0-1 0,0 0-1,0 0 1,-1 0 0,1 0 0,0 0-1,0 0 1,0 0 0,-1 1 0,1-1 0,0 0-1,0 0 1,0 0 0,0 1 0,0-1-1,-1 0 1,1 0 0,0 0 0,0 1 0,0-1-1,0 0 1,0 0 0,0 0 0,0 1-1,0-1 1,0 0 0,0 0 0,0 1 0,7 11-1592,15 9-562,-12-16 551,1 0 0,0 0 0,21 5 0,11-2-3076</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4.533"/>
    </inkml:context>
    <inkml:brush xml:id="br0">
      <inkml:brushProperty name="width" value="0.025" units="cm"/>
      <inkml:brushProperty name="height" value="0.025" units="cm"/>
      <inkml:brushProperty name="color" value="#F6630D"/>
    </inkml:brush>
  </inkml:definitions>
  <inkml:trace contextRef="#ctx0" brushRef="#br0">168 223 10025,'0'0'7085,"-9"-4"-4310,2 1-2408,0 0-1,0 1 0,0 0 1,-1 0-1,1 1 0,0 0 1,-1 0-1,-11 0 0,16 2-314,-1-1-1,0 0 0,1 1 0,-1 0 1,1 0-1,0 0 0,-1 1 0,1-1 1,0 1-1,-1-1 0,1 1 0,0 0 1,1 0-1,-1 1 0,0-1 0,0 1 1,1-1-1,0 1 0,-1 0 0,1 0 1,0 0-1,0 0 0,-1 4 0,1-5-33,1 0 0,0 0 0,0 0 0,0 0-1,0 1 1,0-1 0,1 0 0,-1 1-1,0-1 1,1 0 0,0 1 0,0-1 0,0 1-1,0-1 1,0 1 0,0-1 0,0 0-1,1 1 1,0-1 0,-1 0 0,2 4 0,0-4-10,-1-1 0,1 1 1,0 0-1,0-1 1,0 0-1,0 1 1,0-1-1,0 0 0,0 0 1,0 0-1,0 0 1,0 0-1,1-1 1,-1 1-1,0-1 0,0 1 1,1-1-1,-1 0 1,0 0-1,1 0 1,2 0-1,0-1-8,1 1 0,0-1 1,0 0-1,0-1 0,-1 1 0,1-1 0,0 0 0,-1 0 1,0-1-1,1 0 0,-1 0 0,0 0 0,-1 0 1,1-1-1,0 0 0,4-5 0,-3 2-21,0 0 0,0-1 0,0 1 0,-1-1-1,0 0 1,-1 0 0,0-1 0,0 1 0,3-14 0,-8 28-49,0-1 0,0 1 1,1 0-1,0-1 0,0 1 0,0-1 1,1 1-1,2 8 0,-3-12 13,1 0 0,-1 1 1,1-1-1,0 0 0,0 0 0,0 1 1,0-1-1,0 0 0,1 0 0,-1 0 1,0 0-1,1 0 0,0-1 0,-1 1 0,1 0 1,0-1-1,0 1 0,0-1 0,0 0 1,0 0-1,0 1 0,0-1 0,1-1 0,-1 1 1,0 0-1,1 0 0,-1-1 0,4 1 1,-2-1-124,1 0 1,-1 0-1,1 0 1,-1 0 0,1-1-1,-1 0 1,1 0 0,-1 0-1,1-1 1,-1 1-1,0-1 1,0 0 0,0 0-1,0-1 1,0 1 0,4-4-1,-2 0-85,0 1 0,-1-1 0,0 0 0,0-1 0,0 1 0,-1-1 0,0 0 0,6-14 0,-5 9 349,0-1 1,-1 0-1,-1 0 1,0-1-1,-1 1 1,0-1-1,-1 1 1,-1-1-1,0 0 1,-3-24-1,2 36-12,1 0 1,0 1-1,-1-1 1,1 0-1,-1 1 0,0-1 1,1 0-1,-1 1 1,0-1-1,0 1 0,0-1 1,0 1-1,-2-2 1,3 2-34,-1 1 1,0 0 0,1-1-1,-1 1 1,1 0 0,-1 0-1,0-1 1,1 1 0,-1 0-1,1 0 1,-1 0 0,0 0-1,1 0 1,-1 0 0,0 0-1,1 0 1,-1 0 0,0 0-1,1 0 1,-1 0 0,0 0-1,1 1 1,-1-1 0,0 0-1,-1 2 22,-1-1 0,1 1-1,0 0 1,0 0 0,0 0-1,0 0 1,1 0-1,-1 0 1,0 0 0,1 0-1,-1 1 1,1-1 0,0 0-1,-2 6 1,-1 5 180,0 0 0,1 1 0,0 0 0,1-1 0,1 1 0,0 0 0,1 0 0,2 20 0,-2-30-205,1 1-1,0-1 1,-1 0-1,1 0 1,1 0-1,-1 0 0,1 0 1,-1 0-1,1-1 1,0 1-1,0 0 1,1-1-1,-1 0 1,1 1-1,0-1 1,0 0-1,0 0 1,0-1-1,0 1 1,0 0-1,1-1 1,0 0-1,-1 0 1,1 0-1,0-1 0,0 1 1,0-1-1,0 0 1,0 0-1,0 0 1,8 0-1,14 0-598,46-5 1,13-1-571,-84 6 1182,0-1 0,0 0 0,0 0 0,0 0 0,0 1 0,0-1 0,0 1 1,0-1-1,0 0 0,0 1 0,-1 0 0,1-1 0,0 1 0,0 0 0,0-1 0,-1 1 0,1 0 0,0 0 0,-1-1 0,1 1 0,0 0 0,-1 0 0,1 0 0,-1 0 0,0 0 0,1 0 1,-1 0-1,0 0 0,1 0 0,-1 2 0,2 37 2695,-3-30-2055,12-75 598,-11-1-3706,0 65 2078,25 26-5505,5-19-592,-12-5 198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5.079"/>
    </inkml:context>
    <inkml:brush xml:id="br0">
      <inkml:brushProperty name="width" value="0.025" units="cm"/>
      <inkml:brushProperty name="height" value="0.025" units="cm"/>
      <inkml:brushProperty name="color" value="#F6630D"/>
    </inkml:brush>
  </inkml:definitions>
  <inkml:trace contextRef="#ctx0" brushRef="#br0">1 63 14061,'0'0'9914,"11"2"-9402,0 0-453,-1-2 0,1 1 0,0-1 0,0-1 0,18-3 0,-25 4-29,1-1 0,-1 0-1,0 0 1,1 0 0,-1-1 0,0 0 0,0 1 0,0-1 0,0-1 0,0 1 0,-1 0 0,1-1 0,-1 0 0,1 0 0,-1 0 0,0 0 0,0-1 0,-1 1 0,1-1 0,2-5-1,-3 0 857,-9 13-770,-9 15-258,14-14 138,0 1 0,0 0 1,0-1-1,1 1 0,0 0 1,0 0-1,1 0 0,0 0 0,0 1 1,0-1-1,0 0 0,1 0 1,3 11-1,-3-14 9,1 0-1,-1 0 1,0-1 0,1 1 0,-1 0-1,1-1 1,0 1 0,0-1 0,0 0-1,0 0 1,0 1 0,1-2 0,-1 1-1,0 0 1,1 0 0,0-1-1,-1 1 1,1-1 0,0 0 0,0 0-1,0 0 1,0 0 0,0 0 0,0-1-1,0 1 1,0-1 0,0 0 0,4 0-1,4-1-173,1-1 0,0 0-1,-1-1 1,0 0-1,0-1 1,0 0 0,0-1-1,0 0 1,-1 0-1,0-1 1,11-9 0,23-11-1722,-42 25 1312,1 0 1,-1 0 0,1 1-1,-1-1 1,1 1 0,-1-1-1,1 1 1,-1 0 0,1 0-1,0 0 1,-1 0 0,5 1-1,5 0-3972,6 0-265</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5.470"/>
    </inkml:context>
    <inkml:brush xml:id="br0">
      <inkml:brushProperty name="width" value="0.025" units="cm"/>
      <inkml:brushProperty name="height" value="0.025" units="cm"/>
      <inkml:brushProperty name="color" value="#F6630D"/>
    </inkml:brush>
  </inkml:definitions>
  <inkml:trace contextRef="#ctx0" brushRef="#br0">115 177 18321,'0'0'1180,"-9"3"-5,2 0-1018,1-1 0,0 1 0,0 0 0,0 1 0,0-1 0,1 1 0,-1 0 1,1 1-1,0-1 0,0 1 0,1 0 0,-1 0 0,1 0 0,0 1 1,0 0-1,1 0 0,0 0 0,0 0 0,0 0 0,1 0 0,0 1 1,-2 9-1,4-14-123,-1 0 1,1 0-1,0 0 1,0 0 0,-1 0-1,1 0 1,1 0 0,-1 0-1,0 0 1,0 0-1,1 0 1,-1 0 0,1 0-1,0 0 1,0-1 0,-1 1-1,1 0 1,0 0-1,1-1 1,-1 1 0,0 0-1,0-1 1,1 1-1,-1-1 1,1 0 0,-1 1-1,1-1 1,2 1 0,0 0-13,1-1 1,-1 0 0,1 0-1,0 0 1,0 0 0,-1-1-1,1 0 1,0 0 0,0 0-1,-1-1 1,9-1 0,-3-1-72,0 0 1,-1 0 0,0-1 0,1-1 0,-1 0 0,-1 0 0,1 0 0,-1-1 0,0 0 0,0-1-1,0 0 1,-1 0 0,-1-1 0,1 1 0,7-12 0,-1 0 5,-1 0 1,-1-1-1,-1 0 1,0-1-1,11-39 1,-18 49 122,0 0 1,-1 0 0,0 0 0,-1 1 0,0-2 0,-1-11-1,0 23-67,0 0 0,0-1-1,0 1 1,0-1-1,-1 1 1,1 0-1,0-1 1,0 1 0,0 0-1,-1-1 1,1 1-1,0 0 1,0-1-1,-1 1 1,1 0 0,0-1-1,0 1 1,-1 0-1,1 0 1,0-1-1,-1 1 1,1 0 0,0 0-1,-1 0 1,1 0-1,-1 0 1,1-1-1,0 1 1,-1 0 0,1 0-1,-1 0 1,1 0-1,0 0 1,-1 0 0,1 0-1,-1 0 1,1 0-1,0 0 1,-1 0-1,1 1 1,-1-1 0,1 0-1,0 0 1,-1 0-1,1 0 1,0 1-1,-1-1 1,1 0 0,0 0-1,-1 1 1,1-1-1,0 0 1,0 1-1,-1-1 1,1 0 0,0 0-1,0 1 1,-1-1-1,1 1 1,-20 19 60,12-7-12,0 1 1,0 0-1,2 1 0,0 0 1,0 0-1,1 0 1,1 0-1,1 1 0,0 0 1,1-1-1,0 1 1,2 0-1,1 25 0,0-37-49,0-1 0,0 1 0,0 0-1,1-1 1,-1 0 0,1 1 0,0-1-1,0 0 1,0 0 0,1 0-1,-1 0 1,1 0 0,-1 0 0,1-1-1,0 1 1,0-1 0,0 0 0,0 0-1,1 0 1,-1 0 0,0-1 0,1 1-1,5 1 1,2 0-711,-1-1 0,1 0 0,0 0-1,0-1 1,0 0 0,20-2 0,-31 1 552,1 0 1,-1 1-1,0-2 1,1 1-1,-1 0 0,0 0 1,1 0-1,-1 0 1,1 0-1,-1 0 0,0 0 1,1 0-1,-1 0 1,0-1-1,1 1 1,-1 0-1,0 0 0,0 0 1,1-1-1,-1 1 1,0 0-1,0 0 0,1-1 1,-1 1-1,0 0 1,0-1-1,0 1 0,1 0 1,-1-1-1,0 1 1,0 0-1,0-1 0,0 1 1,0 0-1,0-1 1,0 1-1,0 0 1,0-1-1,0 1 0,0 0 1,0-1-1,0 1 1,0-1-1,0 1 0,0 0 1,0-1-1,0 1 1,0 0-1,-1-1 0,-2-11-6024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6.603"/>
    </inkml:context>
    <inkml:brush xml:id="br0">
      <inkml:brushProperty name="width" value="0.025" units="cm"/>
      <inkml:brushProperty name="height" value="0.025" units="cm"/>
    </inkml:brush>
  </inkml:definitions>
  <inkml:trace contextRef="#ctx0" brushRef="#br0">1 111 8840,'0'0'12620,"0"8"-11621,2 21-514,1 1 1,1-1 0,1-1 0,2 1 0,15 41-1,-21-68-462,-1-1 0,1 1 0,0 0 0,-1-1 0,1 1-1,0 0 1,0-1 0,0 1 0,0-1 0,0 0 0,0 1-1,0-1 1,0 0 0,1 1 0,-1-1 0,1 0 0,-1 0-1,1 0 1,-1 0 0,1-1 0,-1 1 0,1 0 0,2 0 0,-2-1 22,-1-1 0,1 1 0,-1-1 0,1 1 0,-1-1 1,1 0-1,-1 0 0,1 0 0,-1 0 0,1 0 1,-1 0-1,0 0 0,0 0 0,0 0 0,0-1 1,0 1-1,0 0 0,0-1 0,1-2 0,7-12 320,-1-1-1,0 0 0,6-24 0,-11 31-321,1-4 51,18-44 306,-22 57-392,1-1 1,-1 0-1,1 1 0,0-1 1,0 1-1,0-1 0,0 1 1,0-1-1,0 1 0,0 0 0,0-1 1,0 1-1,1 0 0,-1 0 1,1 0-1,-1 0 0,1 0 1,-1 0-1,1 1 0,-1-1 0,1 0 1,0 1-1,-1-1 0,1 1 1,0 0-1,-1-1 0,3 1 0,-1 1-5,-1 0-1,0 0 1,0 0-1,0 0 1,0 1-1,0-1 0,-1 0 1,1 1-1,0 0 1,0-1-1,-1 1 1,1 0-1,-1 0 0,0 0 1,0 0-1,2 4 1,19 44 67,-12-27-48,-10-21-21,1 0 0,0 0-1,0-1 1,0 1 0,0 0 0,0 0 0,1-1-1,-1 1 1,0 0 0,1-1 0,-1 0 0,1 1 0,2 1-1,-4-3 1,1 0 0,0 0 0,-1 0 0,1 0 0,-1 0 0,1 0 0,-1 0 0,1 0 0,-1 0 0,1 0 0,-1 0 0,1 0 0,-1-1 0,1 1 0,-1 0 0,1 0 0,-1 0 0,1-1 0,-1 1 0,1 0 0,-1-1 0,0 1 0,1 0 0,-1-1 0,1 1 0,-1-1 0,0 1 0,1 0 0,-1-1 0,0 1 0,1-2-1,2-5 25,1-2-1,-1 1 1,0 0-1,2-15 1,-4 19-14,4-19 14,20-70-18,-23 85-13,0 1 0,1 0 0,1 0 0,-1 0 1,1 1-1,0-1 0,1 1 0,-1 0 0,10-9 0,-13 14 1,0 0 0,-1 0-1,1 1 1,0-1-1,0 0 1,0 1 0,0-1-1,0 0 1,0 1 0,0-1-1,0 1 1,0 0-1,0-1 1,0 1 0,0 0-1,0 0 1,0 0-1,0-1 1,0 1 0,0 0-1,0 0 1,0 1 0,1-1-1,-1 0 1,0 0-1,0 0 1,0 1 0,0-1-1,0 1 1,0-1-1,1 1 1,0 1 1,0 0 0,0 0-1,0 1 1,0-1 0,-1 1-1,1-1 1,-1 1 0,1-1 0,-1 1-1,0 0 1,1 4 0,2 8 12,0 0 0,-2 0-1,2 23 1,-2-15-26,-1-12-145,0-1 0,0 1 0,-1 0 0,-1 0 1,0-1-1,-2 13 0,3-22 107,0-1 0,-1 0 0,1 1 1,0-1-1,0 0 0,0 0 0,0 1 1,-1-1-1,1 0 0,0 0 0,0 1 0,-1-1 1,1 0-1,0 0 0,0 0 0,-1 1 0,1-1 1,0 0-1,-1 0 0,1 0 0,0 0 1,-1 0-1,1 0 0,0 0 0,-1 0 0,1 0 1,0 0-1,-1 0 0,1 0 0,0 0 0,-1 0 1,1 0-1,0 0 0,-1 0 0,1 0 1,0 0-1,0 0 0,-1 0 0,1 0 0,0-1 1,-1 1-1,1 0 0,0 0 0,0 0 0,-1-1 1,1 1-1,0 0 0,0 0 0,-1-1 1,1 1-1,0 0 0,0 0 0,0-1 0,0 1 1,0 0-1,-1-1 0,1 1 0,0 0 0,0-1 1,0 1-1,0-1 0,-11-20-3564,-3-14-2935</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5.814"/>
    </inkml:context>
    <inkml:brush xml:id="br0">
      <inkml:brushProperty name="width" value="0.025" units="cm"/>
      <inkml:brushProperty name="height" value="0.025" units="cm"/>
      <inkml:brushProperty name="color" value="#F6630D"/>
    </inkml:brush>
  </inkml:definitions>
  <inkml:trace contextRef="#ctx0" brushRef="#br0">1 77 16944,'0'0'6694,"34"-47"-6566,7 38-160,11 1-1569,14 3-1858,3-3-4036</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7.247"/>
    </inkml:context>
    <inkml:brush xml:id="br0">
      <inkml:brushProperty name="width" value="0.025" units="cm"/>
      <inkml:brushProperty name="height" value="0.025" units="cm"/>
      <inkml:brushProperty name="color" value="#F6630D"/>
    </inkml:brush>
  </inkml:definitions>
  <inkml:trace contextRef="#ctx0" brushRef="#br0">0 445 9353,'7'-3'1548,"24"-9"1581,46-13 1,-64 21-2656,1 1 0,0 1 0,0 0 0,-1 0 0,1 2 0,25 1 0,-38 0-419,0-1 1,0 1-1,0 0 0,0 0 1,0 0-1,0-1 0,-1 1 1,1 0-1,0 1 0,0-1 0,-1 0 1,1 0-1,0 0 0,-1 0 1,1 0-1,-1 1 0,0-1 1,1 0-1,-1 0 0,0 1 1,0-1-1,0 0 0,0 0 0,0 1 1,0-1-1,0 3 0,-4 36 988,-2-14-516,4-18-448,0 0 0,0 0 1,1 0-1,0 1 0,0-1 0,1 9 1,0-15-75,0-1 1,1 1 0,-1 0 0,1-1 0,-1 1 0,1-1-1,0 1 1,-1-1 0,1 1 0,0-1 0,0 0 0,0 1-1,0-1 1,0 0 0,0 0 0,1 0 0,-1 0 0,0 0-1,0 0 1,1 0 0,-1 0 0,1 0 0,-1-1 0,1 1-1,-1 0 1,1-1 0,-1 1 0,1-1 0,0 0 0,-1 0 0,1 1-1,0-1 1,-1 0 0,1 0 0,3-1 0,1 0 8,0 1 1,1-1-1,-1 0 0,0-1 1,0 0-1,0 0 1,0 0-1,0-1 1,0 0-1,0 0 0,-1 0 1,1 0-1,-1-1 1,0 0-1,0-1 1,-1 1-1,1-1 0,-1 1 1,0-1-1,0-1 1,-1 1-1,5-8 1,-4 6-3,-1 0 1,0 0-1,0 0 1,0 0 0,-1-1-1,0 0 1,0 1-1,-1-1 1,0 0 0,0 0-1,-1 1 1,0-1-1,-1 0 1,1 0 0,-1 0-1,-1 1 1,0-1-1,-3-9 1,5 16-13,0 0 0,0-1 0,-1 1-1,1 0 1,0 0 0,0 0 0,-1 0 0,1 0 0,-1 0 0,1 0 0,-1 0 0,0 0-1,1 1 1,-1-1 0,0 0 0,1 0 0,-1 0 0,0 1 0,0-1 0,0 0 0,0 1-1,0-1 1,0 1 0,0-1 0,0 1 0,0-1 0,0 1 0,0 0 0,0-1 0,0 1-1,0 0 1,0 0 0,0 0 0,0 0 0,-1 0 0,0 0 0,0 1 0,1 0 0,0 1 0,-1-1 0,1 0-1,0 0 1,0 1 0,0-1 0,0 0 0,0 1 0,0-1 0,1 1 0,-1 0 0,0-1 0,1 1 0,0-1 0,-1 1 0,1 0 0,0 0 0,-1-1 0,1 1 0,0 0 0,1 1 0,-2 1 16,1 0 0,0 0 0,0-1 1,0 1-1,1 0 0,-1 0 1,1-1-1,0 1 0,0 0 0,1-1 1,-1 1-1,1-1 0,-1 1 1,1-1-1,0 0 0,0 0 1,1 1-1,-1-2 0,1 1 0,-1 0 1,1 0-1,0-1 0,0 0 1,0 1-1,0-1 0,1 0 1,-1-1-1,0 1 0,1 0 0,0-1 1,-1 0-1,1 0 0,0 0 1,-1 0-1,1-1 0,0 1 1,4-1-1,-2 0 0,1 1-1,-1-2 1,1 1 0,-1-1 0,0 0 0,1 0-1,-1 0 1,0-1 0,1 0 0,-1 0 0,0-1-1,-1 0 1,1 0 0,0 0 0,-1-1 0,0 0-1,1 0 1,-2 0 0,9-9 0,-7 7 12,-1-1 0,0-1 0,-1 1 0,1-1 0,-1 1 0,-1-1 0,0 0 0,0-1 0,0 1 0,-1 0 0,0-1 0,-1 0 0,0 1 0,0-14 0,-15 82 37,13-37-82,-1-11 49,2 0-1,0-1 1,0 1-1,3 18 0,-3-28-24,1 0-1,-1 0 0,1 0 1,0 0-1,-1 0 0,1 0 1,0 0-1,0 0 0,0 0 1,1 0-1,-1 0 0,0-1 1,1 1-1,-1 0 0,1-1 1,-1 1-1,1-1 0,0 0 1,0 0-1,-1 1 0,1-1 1,0 0-1,0 0 0,0-1 1,0 1-1,0 0 1,1-1-1,-1 1 0,4-1 1,1 0 6,0 0 1,0-1 0,0 0 0,-1 0 0,1 0 0,0-1-1,-1 0 1,1-1 0,-1 0 0,0 1 0,0-2 0,0 1-1,0-1 1,0 0 0,-1 0 0,1-1 0,-1 1 0,-1-1-1,1 0 1,-1-1 0,1 1 0,-1-1 0,4-9 0,0 2 2,-1 0-1,0-1 1,-1 1 0,-1-1 0,0 0 0,-1-1 0,-1 1 0,0-1 0,-1 0 0,1-16 0,-3 30-15,0 0 0,0 1 0,0-1 0,0 1 1,0-1-1,0 0 0,0 1 0,0-1 0,0 0 0,0 1 1,0-1-1,0 1 0,-1-1 0,1 0 0,0 1 0,0-1 1,-1 1-1,1-1 0,0 1 0,-1-1 0,1 1 0,0-1 1,-1 1-1,1-1 0,-1 1 0,0-1 0,-11 8 0,-10 25-17,16-18 136,1 0 1,0 1-1,1 0 0,1 0 1,0 0-1,1 0 1,0 0-1,2 26 0,0-39-114,0 0 0,0 1 1,0-1-1,1 0 0,-1 0 0,0 0 0,1 0 0,0 0 0,-1 0 0,1-1 0,0 1 0,0 0 0,0 0 0,0 0 0,1-1 0,-1 1 0,0-1 0,1 1 0,-1-1 0,1 1 0,-1-1 0,4 2 0,0 0 9,-1-2 1,0 1-1,1 0 0,-1-1 0,1 0 0,-1 0 0,1 0 0,0-1 0,-1 1 0,6-1 0,0 0-3,-1-1 1,1 0-1,-1 0 1,1-1 0,-1 0-1,0-1 1,0 0 0,0 0-1,0-1 1,8-5-1,-14 7-1,-1 0 0,0-1-1,1 1 1,-1 0 0,0-1-1,-1 0 1,1 0 0,0 1-1,-1-1 1,1 0 0,-1 0-1,0 0 1,0-1 0,0 1-1,0-6 1,3-57 52,-3 30-190,9-37-401,-5 50 531,-2-1 1,-1 0-1,0 0 1,-2 1-1,-4-38 1,4 60-5,0-1 0,0 1 0,0-1 0,-1 1 0,1-1 0,-1 1 0,1-1 0,-1 1 0,1 0 0,-1-1 0,0 1 0,0 0 0,0-1 0,1 1 1,-1 0-1,0 0 0,-1 0 0,1 0 0,0 0 0,0 0 0,0 0 0,-1 0 0,1 0 0,0 1 0,-1-1 0,1 0 0,-1 1 0,-2-1 0,2 1-15,1 0 0,-1 0 1,0 1-1,0-1 0,1 1 0,-1-1 1,1 1-1,-1-1 0,0 1 0,1 0 1,-1 0-1,1 0 0,0 0 0,-1 0 1,1 0-1,0 1 0,0-1 0,-1 0 1,1 1-1,0-1 0,0 0 0,1 1 1,-1-1-1,0 1 0,0 2 0,-8 15 74,1 0-1,0 1 0,2 0 1,0 0-1,2 0 1,0 1-1,1 0 0,1-1 1,1 1-1,1 0 1,4 34-1,-2-49-27,0 0 0,1 0 0,0 0 0,-1 0 0,2 0 0,-1-1 0,1 0 0,-1 1 0,2-1-1,-1-1 1,0 1 0,1 0 0,0-1 0,0 0 0,8 4 0,0 1-15,1-1-1,0-1 1,0 0-1,1-1 0,19 6 1,-33-12-90,0 0 1,-1 1 0,1-1-1,0 1 1,0-1-1,0 0 1,0 0-1,0 0 1,0 0-1,0 1 1,0-1 0,0-1-1,0 1 1,0 0-1,0 0 1,0 0-1,0 0 1,0-1-1,0 1 1,0 0 0,0-1-1,0 1 1,0-1-1,0 1 1,0-1-1,-1 1 1,1-1 0,0 0-1,0 0 1,-1 1-1,1-1 1,0 0-1,-1 0 1,1 0-1,-1 1 1,1-1 0,-1 0-1,1 0 1,-1 0-1,0 0 1,1 0-1,-1 0 1,0-2-1,1-1-728,-1-1-1,0 1 0,-1-1 1,1 1-1,-1-1 0,0 1 1,0-1-1,0 1 0,-3-7 1,-9-16-4674</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7.610"/>
    </inkml:context>
    <inkml:brush xml:id="br0">
      <inkml:brushProperty name="width" value="0.025" units="cm"/>
      <inkml:brushProperty name="height" value="0.025" units="cm"/>
      <inkml:brushProperty name="color" value="#F6630D"/>
    </inkml:brush>
  </inkml:definitions>
  <inkml:trace contextRef="#ctx0" brushRef="#br0">23 40 16400,'-12'-4'1217,"1"0"0,11-1 480,0 2-1152,14-3-577,6-2-993,1-2-3523</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8.787"/>
    </inkml:context>
    <inkml:brush xml:id="br0">
      <inkml:brushProperty name="width" value="0.025" units="cm"/>
      <inkml:brushProperty name="height" value="0.025" units="cm"/>
      <inkml:brushProperty name="color" value="#F6630D"/>
    </inkml:brush>
  </inkml:definitions>
  <inkml:trace contextRef="#ctx0" brushRef="#br0">186 31 10730,'0'0'9038,"-11"-7"-7426,-35-15-827,44 21-774,0 1 0,-1 0-1,1 0 1,0-1 0,0 1 0,0 1-1,0-1 1,0 0 0,0 0 0,0 1 0,0-1-1,0 1 1,0 0 0,0-1 0,0 1-1,1 0 1,-1 0 0,0 0 0,0 0 0,1 1-1,-1-1 1,-2 3 0,-26 35-73,27-35 68,-5 10 6,1 0-1,0 0 1,-9 26-1,14-34 24,0 1 0,0-1 0,1 1 0,-1 0 0,2-1 0,-1 1-1,1 0 1,0 0 0,0 0 0,1-1 0,1 8 0,-1-12-24,1 0 1,-1 0 0,0 0 0,1 0-1,-1 0 1,1-1 0,0 1 0,-1-1-1,1 1 1,0-1 0,0 0 0,0 1-1,0-1 1,0 0 0,0 0-1,1-1 1,-1 1 0,0 0 0,0-1-1,1 1 1,-1-1 0,0 0 0,1 0-1,-1 0 1,0 0 0,1 0 0,-1 0-1,0-1 1,3 0 0,3 0 9,0 0 1,0 0-1,0-1 0,0 0 1,-1 0-1,1-1 0,8-5 1,-5 2 2,-2-1 0,1 0 1,-1-1-1,0 0 0,-1-1 0,0 0 1,0 0-1,-1 0 0,0-1 1,0 0-1,-1-1 0,-1 1 1,0-1-1,0 0 0,-1 0 0,0-1 1,-1 1-1,-1-1 0,2-15 1,-23 92 978,17-57-849,1 1-1,0 0 0,0 0 1,1 0-1,0 0 0,2 16 1,-1-22-128,-1-1-1,1 0 1,0 0 0,0 0 0,-1 1 0,2-1 0,-1 0-1,0 0 1,0 0 0,1-1 0,-1 1 0,1 0-1,-1 0 1,1-1 0,0 1 0,0-1 0,0 1-1,0-1 1,0 0 0,0 0 0,0 0 0,0 0-1,0 0 1,0 0 0,1-1 0,-1 1 0,0-1 0,1 0-1,-1 1 1,4-1 0,3 0-3,-1 0 0,0-1 0,0 0 0,1 0 0,-1 0 0,0-1 0,0-1 0,0 1 0,-1-1 0,14-7 0,0-3-49,1-1-1,21-19 1,-11 8-9,-32 25 47,1 0 0,-1 0 0,0 0 0,1-1 0,-1 1-1,0 0 1,1 0 0,-1 0 0,0 0 0,1-1 0,-1 1 0,1 0 0,-1 0 0,0 0 0,1 0 0,-1 0 0,0 0 0,1 0 0,-1 0 0,1 0 0,-1 0 0,0 0 0,1 1 0,-1-1 0,0 0 0,1 0 0,-1 0 0,1 0 0,-1 1-1,0-1 1,0 0 0,1 0 0,-1 0 0,0 1 0,1-1 0,-1 0 0,0 1 0,0-1 0,1 0 0,-1 1 0,0-1 0,0 0 0,0 1 0,0-1 0,1 0 0,-1 1 0,0-1 0,0 0 0,0 1 0,0-1 0,0 1 0,6 32 310,-3-10-145,-2-20-150,1 0 1,-1-1 0,0 1-1,1 0 1,-1-1 0,1 0-1,0 1 1,0-1 0,0 0-1,0 0 1,0 0 0,1 0-1,-1 0 1,0 0 0,1-1-1,0 1 1,-1-1 0,6 3-1,-3-3 7,-1 0 0,1-1-1,0 1 1,-1-1 0,1 0 0,0 0-1,-1 0 1,1-1 0,0 0-1,-1 0 1,5-1 0,56-25-2043,-10-5-4705,-48 27 4988,15-8-5961</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39.779"/>
    </inkml:context>
    <inkml:brush xml:id="br0">
      <inkml:brushProperty name="width" value="0.025" units="cm"/>
      <inkml:brushProperty name="height" value="0.025" units="cm"/>
      <inkml:brushProperty name="color" value="#F6630D"/>
    </inkml:brush>
  </inkml:definitions>
  <inkml:trace contextRef="#ctx0" brushRef="#br0">62 258 11082,'0'0'4832,"0"-9"-1336,1-26-186,-1 34-3225,1 0 0,-1 1 0,0-1 0,0 0 0,0 0-1,0 1 1,0-1 0,0 0 0,0 0 0,0 1 0,0-1 0,0 0 0,0 0-1,0 1 1,0-1 0,-1 0 0,1 1 0,0-1 0,-1 0 0,1 1 0,0-1-1,-1 0 1,1 1 0,-1-1 0,1 1 0,-1-1 0,1 1 0,-1-1 0,1 1-1,-1-1 1,1 1 0,-1-1 0,0 1 0,1 0 0,-1-1 0,0 1 0,1 0-1,-1 0 1,0 0 0,0-1 0,1 1 0,-1 0 0,0 0 0,0 0 0,1 0-1,-1 0 1,-1 0 0,1 1-77,-1 0-1,0-1 1,0 1-1,1 0 1,-1 0 0,0 0-1,1 0 1,-1 0-1,1 1 1,-1-1-1,1 0 1,-1 1 0,-1 2-1,0 1-10,0 1 0,1-1 0,-1 1 0,1 0 0,1 0 0,-1 0 0,1 0 0,0 0 0,0 0 0,0 6 0,1-10 2,0 0 0,0 0 1,0-1-1,0 1 0,1 0 1,-1 0-1,0 0 0,1-1 1,-1 1-1,1 0 0,0-1 1,-1 1-1,1 0 0,0-1 0,0 1 1,0-1-1,0 0 0,0 1 1,1-1-1,-1 0 0,0 1 1,1-1-1,-1 0 0,1 0 1,-1 0-1,1 0 0,-1-1 1,1 1-1,0 0 0,-1 0 1,1-1-1,0 0 0,-1 1 0,1-1 1,0 0-1,2 1 0,6-2-23,-1 0-1,0 0 1,0-1 0,0 0-1,0-1 1,0 0-1,-1 0 1,1-1-1,-1 0 1,0 0-1,0-1 1,0 0-1,-1 0 1,1-1-1,-1 0 1,-1 0-1,9-11 1,3-2-61,-1-2 0,-1 0 0,-1-1 0,22-44 1,-33 59 151,0-1 1,0 0-1,-1 0 1,0-1 0,0 1-1,-1 0 1,0-1 0,1-14-1,-3 23-55,0-1 1,0 1-1,0 0 0,0-1 0,0 1 0,0 0 0,0-1 1,0 1-1,0 0 0,0 0 0,0-1 0,0 1 0,0 0 1,0-1-1,-1 1 0,1 0 0,0 0 0,0-1 1,0 1-1,0 0 0,-1 0 0,1-1 0,0 1 0,0 0 1,0 0-1,-1 0 0,1-1 0,0 1 0,0 0 1,-1 0-1,1 0 0,0 0 0,-1 0 0,1 0 0,0-1 1,0 1-1,-1 0 0,1 0 0,0 0 0,-1 0 1,1 0-1,0 0 0,-1 0 0,1 0 0,0 0 0,0 0 1,-1 1-1,1-1 0,0 0 0,-1 0 0,1 0 0,0 0 1,0 0-1,-1 0 0,1 1 0,0-1 0,0 0 1,-1 0-1,1 0 0,0 1 0,0-1 0,-17 14 109,4 2-97,1 1 0,1 0 0,1 1 1,0 0-1,2 1 0,0 0 0,0 0 0,2 1 1,1 0-1,0 0 0,1 0 0,-1 35 1,5-52-29,0-1 0,0 1 0,0-1 1,0 1-1,1-1 0,-1 1 1,1-1-1,0 0 0,0 1 0,0-1 1,0 0-1,0 1 0,0-1 0,0 0 1,1 0-1,-1 0 0,1 0 1,-1 0-1,1 0 0,0-1 0,0 1 1,0-1-1,0 1 0,0-1 0,0 1 1,0-1-1,1 0 0,-1 0 1,0 0-1,1-1 0,-1 1 0,1 0 1,-1-1-1,1 0 0,-1 1 0,1-1 1,4 0-1,1-1-122,0 1 0,0-1 0,-1 0 0,1-1-1,0 1 1,0-2 0,-1 1 0,0-1 0,1 0 0,-1-1 0,8-4 0,-6 2 183,-1 0 0,1 0 1,-2 0-1,1-1 1,-1 0-1,0-1 0,0 0 1,-1 0-1,0 0 1,0-1-1,-1 0 0,0 0 1,0 0-1,-1 0 1,-1-1-1,0 0 0,0 0 1,-1 0-1,3-19 0,-5 28-24,0 0 0,0-1 0,0 1 0,0 0 0,0 0 0,0 0 0,0 0 0,0 0 0,0 0 0,0-1-1,-1 1 1,1 0 0,-1 0 0,1 0 0,0 0 0,-1 0 0,0 0 0,1 0 0,-1 0 0,0 0-1,1 1 1,-1-1 0,0 0 0,0 0 0,0 0 0,0 1 0,0-1 0,1 1 0,-1-1 0,0 0 0,-1 1-1,1 0 1,0-1 0,0 1 0,0 0 0,0-1 0,0 1 0,0 0 0,0 0 0,0 0 0,-1 0-1,1 0 1,0 0 0,0 0 0,0 1 0,0-1 0,-2 1 0,-2 0-51,0 1-1,1 0 1,-1-1-1,1 2 1,0-1 0,-1 1-1,1-1 1,0 1 0,0 0-1,-3 4 1,0 1 29,0 0 1,0 1-1,1-1 1,1 1-1,-1 1 1,1-1-1,1 1 1,0 0-1,0 0 1,1 0-1,0 0 1,-1 12-1,4-21-15,0 1-1,0 0 1,0 0 0,0-1-1,1 1 1,-1 0-1,0-1 1,1 1-1,-1 0 1,1-1 0,0 1-1,0 0 1,0-1-1,0 1 1,0-1-1,0 0 1,0 1 0,0-1-1,0 0 1,1 0-1,-1 1 1,0-1-1,1 0 1,-1 0 0,1 0-1,-1-1 1,1 1-1,0 0 1,-1-1 0,1 1-1,0-1 1,-1 1-1,1-1 1,0 0-1,-1 0 1,5 0 0,10 2-73,0-1 0,1-1 1,18-1-1,-12 0-19,7-1-70,-23 1 156,-1 1 0,1-1 0,-1 1 0,1 0-1,0 1 1,-1-1 0,1 1 0,-1 1 0,1-1-1,-1 1 1,7 3 0,-12-5 94,0 1 1,-1 0-1,1-1 0,0 1 1,-1 0-1,1-1 0,-1 1 1,1 0-1,-1-1 0,1 1 1,-1 0-1,0 0 0,1 0 1,-1 0-1,0-1 0,0 1 1,0 0-1,1 0 0,-1 0 1,0 1-1,-3-1 1244,-2-16-1208,0-6-352,1-1 0,1 1-1,0-24 1,3 44 217,1 0 0,-1 1-1,1-1 1,0 0-1,0 1 1,-1-1 0,1 1-1,0-1 1,0 1 0,0-1-1,-1 1 1,1-1 0,0 1-1,0 0 1,0 0 0,0-1-1,0 1 1,0 0-1,0 0 1,0 0 0,0 0-1,0 0 1,-1 0 0,3 1-1,35-1-91,-28 0 59,50 3 3,-37-1 32,0-2 1,0 0-1,27-3 0,-46 1 47,0 1-1,0 0 1,0-1 0,0 1-1,-1-1 1,1 0 0,0-1-1,-1 1 1,0-1 0,1 1-1,-1-1 1,0 0-1,3-4 1,-4 5-10,-1 0-1,1 1 1,-1-1 0,0 0-1,1 0 1,-1-1 0,0 1-1,0 0 1,-1 0 0,1 0-1,0-1 1,-1 1 0,1 0-1,-1-1 1,0 1-1,1 0 1,-1-1 0,0 1-1,-1-1 1,1 1 0,0 0-1,-1-1 1,1 1 0,-2-3-1,1 3-10,-1 1 0,1-1 0,-1 1 0,1 0 0,-1 0 0,1 0 0,-1-1 0,0 2 0,1-1 0,-1 0-1,0 0 1,0 0 0,0 1 0,0-1 0,0 1 0,0 0 0,0 0 0,1-1 0,-1 1 0,0 0 0,0 1 0,0-1 0,-3 1-1,0-1-21,1 0 0,0 1 0,-1 0 0,1 0 0,0 0 0,-1 1 0,1-1-1,0 1 1,-7 4 0,7-3 14,1 0-1,-1 0 1,1 1-1,-1-1 1,1 1 0,0 0-1,0 0 1,1 0-1,-1 0 1,1 1-1,0-1 1,0 1 0,1-1-1,-1 1 1,1 0-1,0-1 1,0 1-1,0 0 1,1 0 0,0 0-1,0-1 1,0 1-1,2 10 1,-1-11-198,0 0 1,1 0-1,0 0 0,0 0 1,0-1-1,0 1 0,0 0 1,1-1-1,0 0 0,-1 0 1,1 1-1,1-1 0,-1-1 1,0 1-1,1-1 0,-1 1 1,1-1-1,0 0 0,-1 0 1,1 0-1,0-1 0,0 1 1,1-1-1,-1 0 0,0 0 1,0-1-1,6 1 0,29-1-6773,4-2-6375</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0.341"/>
    </inkml:context>
    <inkml:brush xml:id="br0">
      <inkml:brushProperty name="width" value="0.025" units="cm"/>
      <inkml:brushProperty name="height" value="0.025" units="cm"/>
      <inkml:brushProperty name="color" value="#F6630D"/>
    </inkml:brush>
  </inkml:definitions>
  <inkml:trace contextRef="#ctx0" brushRef="#br0">11 1 16912,'-5'154'5243,"0"20"-3311,4-168-1919,1-1-1,1 1 1,-1-1 0,1 1-1,0-1 1,1 0 0,-1 1 0,1-1-1,0 0 1,0 0 0,0 0 0,1 0-1,0-1 1,0 1 0,0-1-1,1 1 1,4 4 0,-5-7 24,0 0 0,1 0 0,-1 0 1,1-1-1,-1 1 0,1-1 0,0 1 0,-1-1 1,1 0-1,0-1 0,0 1 0,0-1 0,0 0 0,0 0 1,0 0-1,-1 0 0,1 0 0,0-1 0,0 0 0,0 0 1,0 0-1,-1 0 0,1-1 0,0 1 0,3-4 1,5-1 99,0-1 1,0-1 0,-1 0 0,-1 0-1,1-1 1,-1 0 0,-1-1 0,0 0-1,9-14 1,-4 5 103,-1-2 1,-1 1-1,0-2 0,10-30 0,-19 45-410,-1 0-1,0-1 1,-1 1-1,1-1 1,-2 1-1,1-1 1,-1-9-1,-10 17-6422,-3 0-418</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0.688"/>
    </inkml:context>
    <inkml:brush xml:id="br0">
      <inkml:brushProperty name="width" value="0.025" units="cm"/>
      <inkml:brushProperty name="height" value="0.025" units="cm"/>
      <inkml:brushProperty name="color" value="#F6630D"/>
    </inkml:brush>
  </inkml:definitions>
  <inkml:trace contextRef="#ctx0" brushRef="#br0">1 1 11915,'0'0'5221,"34"53"-2690,-16-39-930,3-1-896,2-1-449,2-2-160,-1-6-32,1-2-192,3-2-961,-3 0-993,-2-11-2722,-3-2-3556</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1.387"/>
    </inkml:context>
    <inkml:brush xml:id="br0">
      <inkml:brushProperty name="width" value="0.025" units="cm"/>
      <inkml:brushProperty name="height" value="0.025" units="cm"/>
      <inkml:brushProperty name="color" value="#F6630D"/>
    </inkml:brush>
  </inkml:definitions>
  <inkml:trace contextRef="#ctx0" brushRef="#br0">223 185 10858,'-8'-3'6300,"-2"-1"-5738,1 0-1,-1 0 1,0 2 0,0-1 0,0 1 0,0 0 0,0 1 0,0 1 0,-1-1 0,-9 2 0,15 0-516,1-1 1,0 1-1,0 0 1,-1 0-1,1 1 0,0-1 1,0 1-1,0 0 1,1 0-1,-1 0 0,0 0 1,1 1-1,-1 0 1,1-1-1,0 1 0,0 0 1,0 1-1,0-1 1,1 1-1,-1-1 0,1 1 1,0 0-1,0-1 1,0 1-1,0 0 0,1 1 1,0-1-1,-2 6 1,2-7-11,1-1 0,-1 1 0,0 0-1,1 0 1,-1 0 0,1 0 0,0-1 0,0 1 0,0 0 0,0 0 0,1 0 0,-1 0 0,1 0 0,0-1 0,0 1 0,0 0 0,0 0 0,0-1 0,0 1 0,1-1 0,-1 1 0,1-1-1,0 0 1,0 0 0,0 1 0,0-1 0,0 0 0,5 3 0,-2-3-7,1 1 0,0-1 0,0 0 0,0-1 0,0 0-1,0 0 1,0 0 0,0 0 0,0-1 0,0 0 0,0 0 0,0-1 0,9-1-1,-6-1-101,-1 0 0,1 0 1,0-1-1,-1 0 0,0 0 0,0-1 0,0 0 0,-1-1 0,0 0 0,0 0 0,0 0 0,0-1 0,-1 0 0,0 0 0,-1 0 0,0-1 0,0 0 0,0 0 0,-1 0 0,6-18 0,-11 29-533,-7 32-1702,8-34 2252,0 0 0,0 0 0,0 0 0,0 0 0,0 0 0,1 0 0,-1 0 0,0 1 0,1-1 0,-1 0 0,0 0 0,1 0 0,-1 0 0,1 0 0,0-1 0,-1 1 0,1 0 0,0 0 0,-1 0 0,1 0 0,0-1 0,0 1 0,0 0 0,0-1 0,0 1 0,0-1 0,0 1 0,0-1 0,0 1 0,0-1 0,0 0 0,0 1 0,0-1 0,0 0 0,0 0 0,2 0 0,5 0-77,0 0 0,0-1 0,0-1 0,0 1 0,0-1 0,0-1 1,-1 1-1,1-2 0,-1 1 0,1-1 0,-1 0 0,0 0 0,-1 0 0,1-1 0,-1 0 0,0-1 0,0 1 0,-1-1 0,9-12 0,-6 9 352,-1 0 1,0-1-1,0 0 0,-1-1 1,-1 0-1,0 1 0,0-2 1,-1 1-1,-1 0 0,1-1 1,-2 0-1,3-21 0,-5 32-188,0 1-1,0-1 0,0 1 0,0-1 1,0 1-1,0-1 0,0 0 1,0 1-1,0-1 0,0 1 0,0-1 1,0 1-1,0-1 0,0 1 0,-1-1 1,1 1-1,0-1 0,0 1 1,-1-1-1,1 1 0,0-1 0,0 1 1,-1 0-1,1-1 0,-1 1 0,1-1 1,0 1-1,-1 0 0,1-1 1,-1 1-1,1 0 0,-1 0 0,1-1 1,-1 1-1,1 0 0,-1 0 0,1 0 1,-1 0-1,1-1 0,-1 1 1,1 0-1,-1 0 0,1 0 0,-1 0 1,0 0-1,1 0 0,-1 1 0,1-1 1,-1 0-1,0 0 0,-1 1 50,0 0 0,0 0 0,0 0 0,0 0 0,0 1 0,0-1 0,0 0 0,0 1 0,1-1 0,-1 1 0,-1 2 0,-4 8-1,0-1 1,1 1-1,1 0 0,0 0 0,1 1 1,0 0-1,1-1 0,1 1 0,-3 25 1,3 7 394,4 68-1,-2-107-432,1-1-1,0 0 1,0 0-1,1 1 1,-1-1-1,1 0 0,5 9 1,-7-13-9,1 0-1,-1 0 1,1-1 0,-1 1 0,1 0 0,-1 0-1,1-1 1,0 1 0,-1 0 0,1-1-1,0 1 1,-1-1 0,1 1 0,0-1-1,0 1 1,0-1 0,0 1 0,-1-1 0,1 0-1,0 1 1,0-1 0,0 0 0,0 0-1,0 0 1,0 0 0,0 0 0,0 0-1,0 0 1,0 0 0,0 0 0,-1 0 0,1 0-1,0-1 1,0 1 0,0 0 0,0-1-1,0 1 1,0-1 0,-1 1 0,1-1-1,0 1 1,0-1 0,-1 1 0,1-1 0,0 0-1,-1 1 1,1-1 0,-1 0 0,1 0-1,-1 1 1,1-1 0,0-2 0,6-8-24,-1 0 0,0-1 0,0 0 0,-1 0 1,-1 0-1,0-1 0,-1 1 0,0-1 0,-1 0 1,0 0-1,-1 0 0,0 0 0,-1 0 0,-3-20 0,3 32-27,0-1-1,0 1 0,0 0 1,-1-1-1,1 1 1,0-1-1,-1 1 0,1 0 1,-1 0-1,1-1 0,-1 1 1,0 0-1,1 0 0,-1-1 1,0 1-1,0 0 0,0 0 1,0 0-1,0 0 1,0 0-1,0 0 0,0 1 1,-1-1-1,0-1 0,1 4 1,1-1 1,0 0-1,-1 0 0,1 0 0,0 1 0,0-1 0,0 0 1,0 0-1,0 1 0,0-1 0,0 0 0,0 0 0,0 1 1,1-1-1,-1 0 0,1 2 0,3 3 14,0-1 1,0 0-1,0 0 1,1-1-1,-1 1 0,1-1 1,0 0-1,0 0 1,1 0-1,-1-1 0,1 0 1,0 0-1,0 0 0,0-1 1,0 0-1,0 0 1,8 1-1,10 1 34,-1 0 0,0-2-1,34 0 1,-52-2 28,0 0-1,1-1 1,-1 1 0,0-1-1,0 0 1,1-1 0,-1 1-1,0-1 1,0 0 0,0 0-1,-1-1 1,10-5 0,-12 6 65,0 0 0,1 0 0,-1-1 0,0 1 0,0 0 1,0-1-1,-1 1 0,1-1 0,-1 0 0,1 0 0,-1 1 0,0-1 0,0 0 0,0 0 0,0 0 1,-1 0-1,1 0 0,-1 0 0,0-1 0,0 1 0,0 0 0,0 0 0,-1-5 0,0 6-103,0 0 0,1 0-1,-1 0 1,0 0-1,0 0 1,0 1-1,0-1 1,0 0 0,-1 1-1,1-1 1,-1 1-1,1-1 1,-1 1-1,1-1 1,-1 1 0,0 0-1,1 0 1,-1 0-1,0 0 1,0 0 0,0 0-1,0 1 1,0-1-1,0 1 1,0-1-1,0 1 1,0 0 0,0 0-1,0 0 1,0 0-1,0 0 1,0 0-1,0 0 1,-4 2-1,0-2-40,0 1 0,0 0 0,0 1 0,0-1 0,1 1 0,-1 0 0,1 1-1,-1-1 1,1 1 0,0 0 0,-6 5 0,5-2 27,1 1-1,0 0 1,0 0 0,1 0-1,0 0 1,0 1 0,1 0-1,-5 13 1,7-19-5,0 0 0,0 0 0,1 1 0,-1-1 0,0 0 0,1 1 0,0-1 0,-1 0 0,1 1 0,0-1 0,0 1 0,0-1 0,1 0 0,-1 1 0,0-1 0,1 1 0,0-1 0,-1 0 0,1 0 0,0 1 0,0-1 0,0 0 0,1 0 0,-1 0 0,1 0 0,-1 0 0,1 0 0,-1-1 0,1 1 1,0 0-1,0-1 0,0 1 0,3 1 0,5 0-388,0 0 0,0-1 0,0 0 0,0-1 0,0 0 0,0 0 1,19-2-1,35-11-7127,-31 1 169</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1.969"/>
    </inkml:context>
    <inkml:brush xml:id="br0">
      <inkml:brushProperty name="width" value="0.025" units="cm"/>
      <inkml:brushProperty name="height" value="0.025" units="cm"/>
      <inkml:brushProperty name="color" value="#F6630D"/>
    </inkml:brush>
  </inkml:definitions>
  <inkml:trace contextRef="#ctx0" brushRef="#br0">180 74 13869,'0'0'9241,"0"-9"-7565,0-29-379,0 37-1240,0-1 0,-1 1 0,1-1 0,-1 1 0,1 0 0,-1 0-1,0-1 1,0 1 0,0 0 0,1 0 0,-1 0 0,0 0 0,0 0-1,-1 0 1,1 0 0,0 0 0,0 0 0,0 0 0,-1 1 0,1-1 0,0 0-1,0 1 1,-1-1 0,1 1 0,-1 0 0,1-1 0,0 1 0,-1 0-1,1 0 1,-1 0 0,-2 0 0,-42 4 253,42-3-312,0 0-1,0 1 0,0 0 0,1 0 0,-1 0 0,0 0 0,1 1 1,0-1-1,-1 1 0,1 0 0,0 0 0,0 0 0,1 1 1,-1-1-1,1 1 0,-1-1 0,1 1 0,0 0 0,0 0 0,1-1 1,-1 2-1,1-1 0,0 0 0,0 0 0,0 0 0,1 0 0,0 1 1,-1-1-1,2 6 0,-1-9 7,1 1 0,-1 0 0,1 0 0,0 0 0,0-1 0,0 1 1,0 0-1,0-1 0,0 1 0,0-1 0,1 0 0,-1 1 0,0-1 0,1 0 0,-1 1 0,1-1 1,-1 0-1,1 0 0,0-1 0,-1 1 0,1 0 0,0 0 0,0-1 0,0 1 0,0-1 0,-1 0 0,1 1 1,0-1-1,3 0 0,64 2-203,-63-2 104,47-11-796,-51 61 693,-2-17 461,-2 0 0,-2 0 1,-11 49-1,12-68 40,0-1 1,-2 0 0,0 0 0,0 0 0,-1 0-1,0-1 1,-1 0 0,-1 0 0,0-1-1,-1 0 1,-9 10 0,17-20-299,0 0 1,0 1-1,-1-1 1,1 0-1,0 0 1,-1 0-1,1 0 1,-1 0-1,1 0 1,-1 0-1,1 0 1,-1-1-1,0 1 0,1 0 1,-1-1-1,0 0 1,1 1-1,-1-1 1,0 0-1,0 0 1,1 0-1,-1 0 1,0 0-1,0 0 1,1 0-1,-1-1 1,0 1-1,0-1 1,1 1-1,-1-1 1,1 0-1,-1 0 0,0 0 1,1 1-1,0-1 1,-1-1-1,1 1 1,-1 0-1,1 0 1,0 0-1,0-1 1,0 1-1,0-1 1,0 1-1,0-1 1,0 1-1,0-1 1,1 1-1,-1-3 1,-4-6-144,1-1 1,0 1-1,1-1 1,0 0-1,0 0 1,0-18-1,1 17-192,2 0-1,-1 0 1,2 0-1,0 0 0,0 0 1,1 0-1,6-19 1,-5 23-162,0 1-1,1-1 1,0 1 0,1 0 0,-1 0 0,1 1-1,1-1 1,-1 1 0,1 0 0,0 0-1,0 1 1,8-5 0,43-28-6987,-27 21 1612</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2.765"/>
    </inkml:context>
    <inkml:brush xml:id="br0">
      <inkml:brushProperty name="width" value="0.025" units="cm"/>
      <inkml:brushProperty name="height" value="0.025" units="cm"/>
      <inkml:brushProperty name="color" value="#F6630D"/>
    </inkml:brush>
  </inkml:definitions>
  <inkml:trace contextRef="#ctx0" brushRef="#br0">145 150 9289,'0'0'9967,"3"-9"-7405,-1 4-2522,0 0 475,-1 0 0,1 0 0,-1-1 0,0 1 0,0 0 0,0-8 0,-1 12-424,-1 0-1,1-1 0,0 1 0,0 0 0,0-1 0,-1 1 1,1 0-1,-1-1 0,1 1 0,-1 0 0,1 0 1,-1 0-1,0-1 0,0 1 0,0 0 0,1 0 0,-1 0 1,0 0-1,0 0 0,0 1 0,0-1 0,-1 0 0,1 0 1,0 1-1,0-1 0,0 0 0,-1 1 0,1-1 1,0 1-1,-1 0 0,1-1 0,0 1 0,-1 0 0,1 0 1,-3 0-1,-1 0-87,-1 1 0,1-1 0,-1 1 1,1 1-1,-1-1 0,1 1 0,0 0 0,0 0 0,0 0 1,0 1-1,0-1 0,0 1 0,1 0 0,-1 1 0,1-1 1,0 1-1,0 0 0,0 0 0,1 0 0,-1 1 0,1-1 1,0 1-1,0 0 0,1 0 0,0 0 0,-1 0 1,2 0-1,-1 0 0,0 1 0,1-1 0,0 0 0,1 1 1,-1-1-1,1 1 0,0-1 0,1 8 0,-1-11 3,1-1 0,0 1-1,1 0 1,-1 0 0,0-1 0,0 1-1,1-1 1,-1 1 0,1-1-1,-1 0 1,1 1 0,-1-1 0,1 0-1,0 0 1,0 0 0,-1 0-1,1-1 1,0 1 0,0 0-1,0-1 1,0 1 0,0-1 0,0 0-1,0 0 1,0 1 0,0-1-1,0-1 1,0 1 0,0 0 0,3-1-1,5 0-91,0 0-1,0 0 1,-1-1 0,1 0-1,8-4 1,-2 0-79,-1-1 0,0-1 0,-1 0 1,0-1-1,0-1 0,16-13 1,-34 39 1543,2-12-1390,6-19 196,0-2 15,0-1 0,-1 0 1,1-36-1,-4 54-99,45 27-106,-38-24 21,0-1 1,-1 0 0,1 0-1,0 0 1,1-1-1,-1 0 1,0-1 0,0 1-1,0-1 1,0-1-1,1 1 1,-1-1 0,8-3-1,-11 4-9,-1-1 0,0 0 0,0-1 0,0 1 0,0 0 0,0-1 0,0 0 0,0 0 0,0 0 0,-1 0 0,1 0 0,-1 0 0,0-1 1,1 1-1,-1-1 0,0 1 0,0-1 0,-1 0 0,1 0 0,-1 0 0,1 0 0,-1 0 0,0 0 0,0-1 0,0 1 0,0 0 0,-1-1 0,0 1 0,1-6 0,-1 8-76,-4 30-198,-3-2 310,3-13-5,0 1 0,1 0 0,0 0 0,1 0 0,1 0 0,1 0 0,2 30 0,-2-44-74,1 0 1,-1 1 0,1-1 0,0 1 0,0-1 0,0 0 0,-1 0-1,1 1 1,0-1 0,0 0 0,1 0 0,-1 0 0,0 0-1,0 0 1,0 0 0,1 0 0,-1-1 0,0 1 0,1 0 0,-1-1-1,1 1 1,-1-1 0,1 0 0,-1 1 0,1-1 0,-1 0-1,1 0 1,-1 0 0,1 0 0,-1 0 0,1 0 0,-1 0 0,1 0-1,-1-1 1,1 1 0,-1-1 0,1 1 0,-1-1 0,1 0-1,-1 1 1,0-1 0,1 0 0,-1 0 0,0 0 0,0 0 0,0 0-1,0 0 1,0 0 0,0 0 0,0-1 0,0 1 0,1-2 0,5-17-2228,-1 5-1565,0 1-3935,-2 5-223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7.088"/>
    </inkml:context>
    <inkml:brush xml:id="br0">
      <inkml:brushProperty name="width" value="0.025" units="cm"/>
      <inkml:brushProperty name="height" value="0.025" units="cm"/>
    </inkml:brush>
  </inkml:definitions>
  <inkml:trace contextRef="#ctx0" brushRef="#br0">11 0 8520,'0'0'13613,"-11"55"-12940,11-37-513,0-1-128,11-5-32,3-4-2050,6-2-1858,3-4-2466</inkml:trace>
  <inkml:trace contextRef="#ctx0" brushRef="#br0" timeOffset="1">311 116 15375,'0'0'4489,"-10"2"-3160,7-2-1296,-1 1-1,0 0 0,1 0 0,-1 0 1,1 0-1,0 1 0,-1-1 0,1 1 0,0 0 1,0 0-1,0 0 0,0 0 0,0 0 1,0 1-1,1-1 0,-1 1 0,1 0 0,0 0 1,0 0-1,0 0 0,0 0 0,0 0 1,0 0-1,1 1 0,0-1 0,-1 5 1,-3 10-12,0 1 0,-1 27 0,5-40 6,0 0 0,1 0 0,0-1 1,1 1-1,-1 0 0,1 0 0,0 0 0,0 0 1,1 0-1,0-1 0,4 11 0,-5-15-7,-1 0 0,1 0 0,-1 0 0,1 0 0,0 0 0,-1-1-1,1 1 1,0 0 0,0 0 0,-1 0 0,1-1 0,0 1 0,0-1 0,0 1 0,0 0-1,0-1 1,0 1 0,0-1 0,0 0 0,0 1 0,0-1 0,0 0 0,0 0 0,0 0-1,0 0 1,1 0 0,-1 0 0,0 0 0,1 0 0,1-1 83,-1 0-1,1 0 1,-1-1 0,1 1 0,-1-1 0,0 1-1,0-1 1,0 0 0,0 0 0,0 0-1,3-3 1,2-6 333,0 1 0,0-1 0,-1-1 0,5-12-1,0-4-50,-2 0-1,-1 0 0,-1-1 1,-1-1-1,-2 1 1,1-36-1,-7 120-261,1 58 48,1-103-286,1-1-1,0 1 0,1-1 0,0 0 1,1 1-1,-1-1 0,2 0 0,8 17 1,-12-25-41,1 0 1,0 0-1,-1 0 1,1 0-1,0 0 1,0-1-1,0 1 1,0 0 0,0 0-1,0 0 1,0-1-1,0 1 1,0 0-1,0-1 1,0 1 0,0-1-1,0 0 1,1 1-1,0-1 1,-1 0-148,0 0 1,0 0-1,0 0 0,0 0 1,0 0-1,0-1 1,0 1-1,0 0 1,0-1-1,0 1 0,0-1 1,0 1-1,0-1 1,0 1-1,0-1 0,0 0 1,0 0-1,-1 1 1,1-1-1,0 0 1,-1 0-1,2-1 0,11-25-9322</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3.296"/>
    </inkml:context>
    <inkml:brush xml:id="br0">
      <inkml:brushProperty name="width" value="0.025" units="cm"/>
      <inkml:brushProperty name="height" value="0.025" units="cm"/>
      <inkml:brushProperty name="color" value="#F6630D"/>
    </inkml:brush>
  </inkml:definitions>
  <inkml:trace contextRef="#ctx0" brushRef="#br0">1 74 13485,'0'0'13687,"4"7"-13324,-4-6-355,2 2 13,-1-1-1,0 1 1,0-1-1,1 1 1,0-1-1,-1 0 1,1 1-1,0-1 1,0 0-1,0-1 1,0 1-1,0 0 0,1 0 1,-1-1-1,1 1 1,-1-1-1,1 0 1,-1 0-1,1 0 1,0 0-1,-1 0 1,1-1-1,0 1 1,0-1-1,-1 0 0,7 0 1,0 0 37,1-1 0,0 0 1,-1-1-1,1 0 0,-1-1 0,0 0 1,0 0-1,14-7 0,-18 7-25,0 1-1,0-1 1,-1 0-1,1 0 1,-1-1 0,0 1-1,0-1 1,0 0-1,-1 0 1,1 0-1,-1 0 1,0-1-1,0 1 1,0-1 0,-1 0-1,0 0 1,2-5-1,-4 9-36,1 0 1,-1 1-1,0-1 0,0 0 0,0 0 0,0 1 0,0-1 0,0 0 0,0 1 0,0-1 1,0 0-1,-1 0 0,1 1 0,0-1 0,0 0 0,-1 1 0,1-1 0,0 0 1,-1 1-1,1-1 0,0 0 0,-1 1 0,1-1 0,-1 1 0,1-1 0,-1 1 1,0-1-1,1 1 0,-1-1 0,1 1 0,-1 0 0,0-1 0,1 1 0,-1 0 0,0-1 1,0 1-1,1 0 0,-1 0 0,0 0 0,0 0 0,1 0 0,-1 0 0,0 0 1,0 0-1,1 0 0,-1 0 0,0 0 0,1 0 0,-1 0 0,0 1 0,-1-1 1,-3 1-48,0 0 0,0 0 0,0 1 0,0-1 0,1 1 0,-1 0 1,-4 3-1,2 0 43,0 0-1,0 1 1,0 0 0,1 0 0,0 0 0,-8 12-1,12-15 26,0 0 0,-1 1 0,1-1 0,1 1 0,-1-1 0,0 1 0,1 0-1,0 0 1,-1-1 0,2 1 0,-1 0 0,0 0 0,1 0 0,0 0 0,0 0-1,0 7 1,1-10-10,0 0 0,-1 0 0,1 0-1,0 0 1,-1 0 0,1 0 0,0 0 0,0-1-1,0 1 1,0 0 0,-1-1 0,1 1-1,0 0 1,0-1 0,1 1 0,-1-1 0,0 0-1,0 1 1,0-1 0,0 0 0,0 1-1,0-1 1,0 0 0,1 0 0,-1 0 0,1 0-1,36-1-2,-31 0-41,6-1-125,0 0 1,-1-1-1,1 0 0,-1-1 1,14-7-1,-18 7 150,0 1-1,0-1 1,0 1 0,0 1-1,1 0 1,0 0 0,-1 0-1,1 1 1,0 1 0,0-1-1,-1 1 1,1 1 0,10 1-1,-13 0 99,-1 1-1,1-1 1,-1 1-1,0 0 1,0 0-1,9 8 1,-10-8-85,-1 0 1,1 0-1,0-1 1,0 1-1,0-1 1,0 0-1,0 0 1,0 0-1,1-1 1,-1 1-1,0-1 1,1 0-1,8 1 1,-12-2-125,-1 0-1,1 0 1,-1 0 0,1 0 0,-1 0 0,1 0 0,-1 0 0,1-1 0,-1 1 0,0 0 0,1 0 0,-1 0 0,1 0 0,-1-1 0,1 1 0,-1 0 0,1 0 0,-1-1 0,0 1 0,1 0 0,-1-1 0,0 1 0,1 0-1,-1-1 1,0 1 0,1-1 0,-1 1 0,0 0 0,0-1 0,0 1 0,1-1 0,-1 1 0,0-1 0,0 1 0,0-1 0,0 0 0,-3-21-7741,-8-2-3881</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3.639"/>
    </inkml:context>
    <inkml:brush xml:id="br0">
      <inkml:brushProperty name="width" value="0.025" units="cm"/>
      <inkml:brushProperty name="height" value="0.025" units="cm"/>
      <inkml:brushProperty name="color" value="#F6630D"/>
    </inkml:brush>
  </inkml:definitions>
  <inkml:trace contextRef="#ctx0" brushRef="#br0">13 57 15695,'0'0'4900,"-12"-48"-3394,23 45-769,5 3-705,2-2-961,7-2-4901</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4.595"/>
    </inkml:context>
    <inkml:brush xml:id="br0">
      <inkml:brushProperty name="width" value="0.025" units="cm"/>
      <inkml:brushProperty name="height" value="0.025" units="cm"/>
      <inkml:brushProperty name="color" value="#F6630D"/>
    </inkml:brush>
  </inkml:definitions>
  <inkml:trace contextRef="#ctx0" brushRef="#br0">1 128 12011,'0'0'11643,"9"-5"-11007,-7 3-579,44-17 509,-43 17-543,0 1 1,1 0 0,-1 0-1,1 1 1,-1-1-1,1 1 1,-1 0-1,1 0 1,-1 0 0,1 0-1,-1 0 1,1 1-1,-1 0 1,6 1 0,-7-1-31,-1 0 1,0 0 0,0 0 0,0 0 0,0 0 0,0 0 0,-1 0-1,1 0 1,0 0 0,0 0 0,-1 1 0,1-1 0,-1 0 0,1 1-1,-1-1 1,1 0 0,-1 1 0,0-1 0,0 0 0,1 1 0,-1-1-1,0 0 1,0 1 0,-1-1 0,1 1 0,0-1 0,0 0 0,-1 1-1,1-1 1,-1 0 0,1 1 0,-2 0 0,-21 48-237,18-42 251,4-7-11,0 1 1,0 0 0,0 0-1,0-1 1,0 1 0,1 0-1,-1 0 1,0 0 0,1 0-1,0 0 1,-1 0 0,1 0-1,0 0 1,0 0 0,0 0-1,0 0 1,0 0-1,1 3 1,0-4 4,0 0-1,-1-1 1,1 1-1,0 0 1,0 0-1,-1 0 1,1-1-1,0 1 1,0-1 0,0 1-1,0 0 1,0-1-1,0 1 1,0-1-1,0 0 1,0 1-1,0-1 1,0 0-1,0 0 1,1 0-1,-1 0 1,0 0 0,2 0-1,5 0 5,0-1-1,0-1 1,0 1 0,0-1-1,0-1 1,0 1 0,12-7-1,1-3-68,0 0-1,-2-1 1,1-1 0,-2-1-1,0-1 1,0-1-1,20-25 1,-37 56 7,0-1-1,-1 1 1,-3 27-1,3-35 107,0-2 43,-1 0 1,1 0-1,1 0 1,-1 0-1,0 1 1,1-1-1,0 0 1,0 0-1,0 0 1,1-1-1,-1 1 1,1 0-1,0 0 1,0-1-1,0 1 1,1-1-1,-1 0 1,1 1-1,4 2 1,-5-4-11,1 0 1,-1-1-1,1 1 1,0-1 0,-1 0-1,1 1 1,0-2 0,0 1-1,0 0 1,0 0 0,0-1-1,0 0 1,0 1 0,0-1-1,0 0 1,0-1 0,0 1-1,0 0 1,0-1 0,0 0-1,0 1 1,0-1 0,0-1-1,0 1 1,-1 0 0,1-1-1,3-2 1,0 1-39,-1-1-1,0 0 1,0 0 0,-1-1 0,1 1-1,-1-1 1,0 0 0,0 0 0,0-1-1,-1 1 1,0-1 0,0 1 0,0-1-1,2-10 1,-2 6 3,0 0 0,-1 0 1,0 0-1,-1 0 0,0-1 0,-1 1 0,0 0 1,-2-16-1,2 25-58,0 0 0,0 0 0,0 0 0,0 1 0,0-1 0,-1 0 0,1 0 0,0 0 0,0 0 0,-1 0 0,1 0 0,0 0 0,-1 1 0,1-1 0,-1 0 0,1 0 0,-1 1 0,1-1 0,-1 0 0,0 1 0,1-1 0,-1 0 0,0 1-1,0-1 1,1 1 0,-1-1 0,0 1 0,-1-1 0,1 1-2,1 1 0,-1-1 0,0 1 0,1-1 0,-1 1-1,0-1 1,1 1 0,-1 0 0,0-1 0,1 1 0,-1-1 0,1 1-1,0 0 1,-1 0 0,1-1 0,-1 1 0,1 0 0,0 0-1,0 0 1,-1-1 0,1 1 0,0 0 0,0 0 0,0 0 0,0 0-1,0-1 1,0 1 0,0 0 0,0 0 0,1 1 0,-1 1 10,0 1 0,0-1 0,1 0 0,-1 1 0,1-1 0,0 0-1,0 0 1,0 0 0,1 1 0,-1-1 0,1 0 0,-1 0 0,1-1 0,0 1 0,0 0 0,0-1 0,1 1 0,2 2 0,0-2 8,0 1-1,0 0 1,1-1-1,-1 0 1,1 0-1,0-1 1,0 0-1,0 0 1,9 2-1,-6-2 10,0 0 0,0-1 0,0-1 0,0 1-1,0-1 1,1-1 0,-1 1 0,0-2 0,0 1 0,0-1-1,0-1 1,0 0 0,15-7 0,-19 8 6,0-2 1,0 1-1,0-1 0,-1 1 1,1-1-1,-1-1 0,0 1 1,0 0-1,0-1 0,-1 0 1,1 0-1,-1 0 0,0 0 1,-1-1-1,1 1 0,-1-1 1,0 0-1,-1 1 1,1-1-1,-1 0 0,0 0 1,-1 0-1,1-9 0,-1 15-25,0-1-1,0 0 0,0 1 0,0-1 0,0 0 1,-1 1-1,1-1 0,0 0 0,0 1 0,0-1 1,0 1-1,-1-1 0,1 0 0,0 1 1,-1-1-1,1 1 0,0-1 0,-1 1 0,1-1 1,-1 1-1,1-1 0,-1 1 0,1-1 0,-1 1 1,1 0-1,-1-1 0,1 1 0,-1 0 1,0-1-1,0 1 0,-22 5-153,18-2 137,0 0 0,0 1 0,0-1 0,1 1 0,-1 0 0,-5 7 0,3 0 27,0 1 0,0-1 1,2 1-1,-1 0 1,-3 15-1,7-21 18,0 0 1,1-1-1,-1 1 0,2 0 1,-1 0-1,1 0 0,0 0 1,0 0-1,0 0 0,1 0 1,0 0-1,0 0 0,4 10 1,-4-13-19,1-1 0,-1 0 0,1 1 0,0-1 0,0 0 0,0 0 0,0 0 0,0-1 0,1 1 0,-1 0 0,0-1 0,1 1 0,0-1 0,-1 0 1,1 0-1,0 0 0,-1 0 0,1 0 0,0-1 0,0 1 0,-1-1 0,1 0 0,0 0 0,0 0 0,0 0 0,0 0 0,3-1 0,1 0 13,1 0 0,-1-1 0,1 0 0,-1 0-1,0 0 1,1-1 0,-2 0 0,1 0-1,7-5 1,-2-1 1,-1-1 0,0 1 0,0-2 0,17-22 0,-23 27-16,-1 0-1,0 0 0,0 0 1,-1 0-1,0-1 1,0 0-1,-1 1 0,1-1 1,-1 0-1,-1 0 1,0 0-1,1-8 0,-17 78-392,14-59 241,1 0 0,0 0 0,0-1 0,0 1 0,0 0 0,1 0 0,0 0 0,-1-1 0,1 1 0,1 0 0,-1-1 0,0 1 0,1-1 0,2 5 0,-2-6-333,0 0 1,0 0-1,0 0 1,1 0-1,-1 0 1,0-1-1,1 1 1,-1-1-1,1 0 1,-1 1-1,1-1 1,0 0-1,0 0 1,-1-1-1,1 1 1,0-1-1,0 1 1,0-1-1,5 0 1,16 0-5798</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5.238"/>
    </inkml:context>
    <inkml:brush xml:id="br0">
      <inkml:brushProperty name="width" value="0.025" units="cm"/>
      <inkml:brushProperty name="height" value="0.025" units="cm"/>
      <inkml:brushProperty name="color" value="#F6630D"/>
    </inkml:brush>
  </inkml:definitions>
  <inkml:trace contextRef="#ctx0" brushRef="#br0">92 84 3427,'1'-11'7330,"4"-61"-716,-5 72-6528,-1 1-1,1-1 1,0 0 0,0 0-1,0 0 1,0 1 0,0-1-1,0 0 1,-1 0 0,1 0-1,0 0 1,0 0 0,0 0-1,0 1 1,0-1 0,-1 0-1,1 0 1,0 0 0,0 0-1,0 0 1,-1 0 0,1 0-1,0 0 1,0 0 0,0 0-1,-1 0 1,1 0 0,0 0-1,0 0 1,0 0-1,-1 0 1,1 0 0,0 0-1,0 0 1,0 0 0,-1 0-1,1 0 1,0 0 0,0 0-1,0 0 1,0-1 0,-1 1-1,1 0 1,0 0 0,0 0-1,0 0 1,0 0 0,0-1-1,-1 1 1,1 0 0,0 0-1,0 0 1,0 0 0,0-1-1,0 1 1,0 0 0,0 0-1,0-1 1,-11 19 513,-6 25 198,3 0-1,2 1 0,1 0 0,3 1 0,1 0 1,-1 79-1,8-122-783,0 0 1,0-1-1,0 1 1,0 0 0,0-1-1,1 1 1,-1 0-1,0 0 1,1-1-1,-1 1 1,1-1-1,0 1 1,-1 0 0,1-1-1,0 1 1,0-1-1,1 2 1,-1-3 7,0 1 1,0-1 0,-1 1-1,1-1 1,0 0 0,0 1-1,0-1 1,0 0-1,0 0 1,-1 1 0,1-1-1,0 0 1,0 0 0,0 0-1,0 0 1,0 0 0,0 0-1,0 0 1,0-1-1,0 1 1,-1 0 0,3-1-1,1-1 19,-1 0 0,1 0-1,0 0 1,-1-1 0,1 1-1,-1-1 1,0 0-1,0 0 1,0 0 0,0 0-1,4-7 1,1-4-59,0-1 0,-1 1 0,-1-1 0,0-1 0,-1 1 0,-1-1 0,0 0 0,-1 0 1,-1 0-1,1-29 0,-5 35-435,-1 22 285,-1 23 114,3-33 57,1 0-1,0 1 1,1-1 0,-1 0 0,0 0 0,1 0 0,-1 1 0,1-1 0,0 0 0,-1 0-1,1 0 1,0 0 0,0 0 0,0 0 0,1-1 0,-1 1 0,0 0 0,1 0 0,-1-1-1,1 1 1,2 1 0,0-1-7,-1 0-1,0-1 1,0 0 0,0 0-1,1 0 1,-1 0-1,1 0 1,-1-1 0,0 1-1,1-1 1,-1 0 0,6 0-1,0-1-211,-1 0 0,0-1-1,0 0 1,0 0 0,0-1 0,0 1-1,0-2 1,-1 1 0,1-1 0,13-10-1,-21 15 214,0-1 0,0 0 1,0 0-1,0 0 0,0 0 0,0 0 0,0 0 0,0 1 0,0-1 0,0 0 0,0 0 0,0 0 0,0 0 0,1 0 0,-1 0 0,0 0 0,0 0 0,0 0 0,0 0 0,0 0 0,0 0 0,0 1 0,1-1 0,-1 0 0,0 0 0,0 0 0,0 0 0,0 0 0,0 0 1,0 0-1,1 0 0,-1 0 0,0 0 0,0 0 0,0 0 0,0 0 0,0 0 0,0-1 0,1 1 0,-1 0 0,0 0 0,0 0 0,0 0 0,0 0 0,0 0 0,0 0 0,0 0 0,1 0 0,-10 21 45,-10 34 139,18-52-152,1 0 1,0 0-1,0 1 0,0-1 1,0 0-1,0 0 0,1 0 0,0 1 1,-1-1-1,1 0 0,0 0 1,1 0-1,-1 0 0,0 0 0,1 0 1,0-1-1,-1 1 0,1 0 1,0-1-1,0 1 0,1-1 0,4 4 1,-5-4-2,1-1 0,-1 0-1,1 0 1,0 0 0,-1 0 0,1 0 0,0 0 0,0-1 0,0 0 0,-1 1 0,1-1 0,0 0 0,0 0 0,0 0-1,0-1 1,0 1 0,-1-1 0,1 1 0,0-1 0,0 0 0,-1 0 0,1-1 0,0 1 0,-1 0 0,1-1 0,2-2-1,3-2-25,-1 0-1,0 0 0,-1-1 0,1 0 0,-1 0 0,-1-1 1,1 0-1,-1 0 0,-1 0 0,1 0 0,-1-1 1,-1 0-1,0 0 0,0 0 0,-1 0 0,0 0 0,0 0 1,-1-1-1,0 1 0,-1-1 0,0 1 0,0-1 1,-1 1-1,-1 0 0,1-1 0,-1 1 0,-1 0 0,0 0 1,-4-9-1,-3 4-776,6 14-277,5 2 897,-1-1 0,1 0 0,-1 0 0,1 0 0,-1 0 1,1 0-1,0 0 0,-1 0 0,1 0 0,0 0 0,0-1 1,0 1-1,-1 0 0,1 0 0,0-1 0,0 1 1,0 0-1,1-1 0,-1 1 0,0-1 0,0 0 0,1 1 1</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5.569"/>
    </inkml:context>
    <inkml:brush xml:id="br0">
      <inkml:brushProperty name="width" value="0.025" units="cm"/>
      <inkml:brushProperty name="height" value="0.025" units="cm"/>
      <inkml:brushProperty name="color" value="#F6630D"/>
    </inkml:brush>
  </inkml:definitions>
  <inkml:trace contextRef="#ctx0" brushRef="#br0">1 11 14798,'0'0'4388,"78"-11"-7847</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6.295"/>
    </inkml:context>
    <inkml:brush xml:id="br0">
      <inkml:brushProperty name="width" value="0.025" units="cm"/>
      <inkml:brushProperty name="height" value="0.025" units="cm"/>
      <inkml:brushProperty name="color" value="#F6630D"/>
    </inkml:brush>
  </inkml:definitions>
  <inkml:trace contextRef="#ctx0" brushRef="#br0">3 0 10282,'0'0'10837,"-1"11"-10090,0 78 1818,16 146 0,-15-232-2534,1 0 0,-1 0 0,0 0 0,1 0-1,0 1 1,0-1 0,0-1 0,0 1 0,0 0 0,0 0-1,1 0 1,-1 0 0,1-1 0,0 1 0,0-1 0,0 0-1,0 1 1,0-1 0,1 0 0,-1 0 0,1 0 0,-1 0-1,4 1 1,-2-2-12,-1 0 1,0-1-1,0 0 0,0 1 0,0-1 1,0 0-1,0 0 0,0-1 0,0 1 0,1-1 1,-1 1-1,0-1 0,0 0 0,-1 0 0,1 0 1,0-1-1,0 1 0,0-1 0,-1 1 0,1-1 1,-1 0-1,1 0 0,2-4 0,5-4-13,0 0 0,-1-1 0,15-22-1,12-16-818,-28 112 253,-7-58 577,0 1 0,0-1 0,1 0 1,-1 0-1,1 0 0,0 0 0,1 0 0,-1 0 1,1 0-1,0-1 0,0 0 0,1 1 0,-1-1 1,1 0-1,0 0 0,0-1 0,0 1 0,1-1 1,-1 0-1,1 0 0,0-1 0,-1 1 0,1-1 1,7 2-1,-4-2 26,1 0 1,-1-1-1,1 0 1,0 0 0,-1-1-1,1 0 1,-1-1-1,1 0 1,0 0 0,-1-1-1,1 0 1,-1 0-1,0-1 1,14-6-1,10-9-41,-1-1-1,56-43 0,-66 46-143,-21 15 135,0 1 1,0 0 0,0-1-1,1 1 1,-1 0 0,0 0-1,1-1 1,-1 1 0,0 0-1,0 0 1,1 0 0,-1-1 0,0 1-1,1 0 1,-1 0 0,0 0-1,1 0 1,-1 0 0,1 0-1,-1 0 1,0 0 0,1 0-1,-1 0 1,0 0 0,1 0-1,-1 0 1,0 0 0,1 0-1,-1 0 1,1 0 0,-1 0 0,0 0-1,1 0 1,-1 1 0,0-1-1,1 0 1,-1 0 0,0 0-1,0 1 1,1-1 0,-1 0-1,0 0 1,0 1 0,1-1-1,-1 0 1,0 1 0,0-1-1,0 0 1,1 1 0,-1-1 0,0 1-1,4 29-6,-4-27 42,0 1 0,0-1 0,0 1 0,1-1 0,0 1 0,-1-1 0,1 1 0,0-1 0,0 1 0,1-1 0,-1 0 0,1 0 0,3 5 0,-1-5 5,1 0 0,0-1 0,0 0 0,1 0 1,-1 0-1,0-1 0,1 0 0,-1 0 0,1 0 1,-1-1-1,1 1 0,-1-1 0,10-2 0,-2 1-44,1 0 0,-1-2-1,0 1 1,18-7 0,-22 5-224,0 1 1,0-2 0,0 1 0,0-1-1,-1 0 1,12-10 0,3-16-3664,-21 27 2744,-1 0 0,1 0-1,-1 0 1,0-1 0,0 1 0,-1 0 0,1-9-1,-1-10-8850</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6.659"/>
    </inkml:context>
    <inkml:brush xml:id="br0">
      <inkml:brushProperty name="width" value="0.025" units="cm"/>
      <inkml:brushProperty name="height" value="0.025" units="cm"/>
      <inkml:brushProperty name="color" value="#F6630D"/>
    </inkml:brush>
  </inkml:definitions>
  <inkml:trace contextRef="#ctx0" brushRef="#br0">0 14 16400,'0'0'6854,"58"-8"-9641,-37 3-4387</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7.600"/>
    </inkml:context>
    <inkml:brush xml:id="br0">
      <inkml:brushProperty name="width" value="0.025" units="cm"/>
      <inkml:brushProperty name="height" value="0.025" units="cm"/>
      <inkml:brushProperty name="color" value="#F6630D"/>
    </inkml:brush>
  </inkml:definitions>
  <inkml:trace contextRef="#ctx0" brushRef="#br0">44 0 1057,'0'0'18134,"-3"12"-16276,2-7-1726,-28 128 3326,25-107-2904,0-1 1,2 1 0,2 47-1,0-71-529,0 1-1,1-1 1,0 1-1,0-1 0,-1 0 1,2 1-1,-1-1 1,0 0-1,0 0 0,1 0 1,-1 1-1,1-2 1,-1 1-1,1 0 0,0 0 1,0 0-1,0-1 1,0 1-1,0-1 0,0 0 1,0 1-1,1-1 0,-1 0 1,0 0-1,1-1 1,-1 1-1,0 0 0,1-1 1,-1 1-1,1-1 1,4 0-1,-1 1 2,-1-1 0,1 0 0,0-1-1,0 1 1,-1-1 0,1 0 0,0 0 0,-1-1 0,1 0-1,-1 0 1,1 0 0,-1-1 0,5-3 0,6-6-40,-1-1 1,-1 0 0,26-30-1,-44 76-359,3-29 239,0 1 1,0-1 0,0 0-1,0 1 1,1-1 0,-1 1 0,1-1-1,0 1 1,0-1 0,1 1-1,0-1 1,1 7 0,-1-9-146,1-1 0,-1 1-1,1 0 1,-1-1 0,1 1 0,0-1 0,0 1 0,-1-1 0,1 0 0,0 0 0,0 0 0,0 0 0,0 0 0,1 0 0,-1 0 0,0-1 0,0 1 0,0-1 0,1 0 0,-1 1 0,0-1 0,0 0 0,1 0-1,-1-1 1,0 1 0,3-1 0,0 1-565,0-1 1,0 0-1,0 0 0,1 0 0,-1-1 0,0 1 0,-1-1 0,1 0 1,9-6-1,-8 4 525,1-1 1,-1 0 0,-1 0-1,1 0 1,-1-1-1,8-9 1,-8 8 842,0-1 1,-1 1-1,0-1 1,-1 1-1,6-16 0,-7 17 330,-1 0 1,0-1-1,0 1 0,0 0 0,-1 0 0,1-1 0,-2 1 0,0-7 0,1 12-797,0 0 0,0 0 0,0 0-1,0 0 1,-1 0 0,1 1 0,0-1 0,0 0 0,-1 0 0,1 0 0,-1 0 0,1 1 0,0-1 0,-1 0 0,0 0 0,1 1-1,-1-1 1,1 0 0,-1 1 0,0-1 0,1 1 0,-1-1 0,0 1 0,0-1 0,0 1 0,1 0 0,-1-1 0,0 1-1,0 0 1,0-1 0,0 1 0,0 0 0,1 0 0,-1 0 0,0 0 0,0 0 0,0 0 0,0 0 0,0 0 0,0 0-1,0 1 1,0-1 0,1 0 0,-1 0 0,0 1 0,0-1 0,0 1 0,1-1 0,-1 1 0,0-1 0,0 1 0,0 0-1,-4 2 56,0 0 1,0 1-1,0-1 0,1 1 0,-1 0 0,-5 8 0,2-2 254,1 2 0,0-1 1,1 1-1,-6 17 1,10-25-238,0 1 1,0 0 0,1-1 0,0 1-1,0 0 1,0 0 0,0 0-1,1 0 1,0 0 0,0 0 0,0 0-1,1 0 1,0 0 0,-1 0 0,3 5-1,-2-9-86,1 1-1,-1 0 0,1-1 0,-1 1 0,1-1 1,0 1-1,-1-1 0,1 0 0,0 1 0,0-1 1,0 0-1,0-1 0,0 1 0,0 0 0,0 0 1,0-1-1,0 1 0,1-1 0,-1 0 0,0 0 1,0 1-1,0-2 0,1 1 0,-1 0 0,0 0 1,3-1-1,0 0 10,0 0 1,0 0 0,0 0 0,-1 0-1,1-1 1,0 1 0,-1-1-1,1-1 1,-1 1 0,7-5-1,-4 0-46,-1 1 0,0-1 0,-1 0 0,0 0 0,0-1 0,0 0 0,-1 0 0,0 0-1,0 0 1,-1 0 0,0-1 0,-1 1 0,0-1 0,0 0 0,-1 0 0,0 0 0,-1 0 0,0-12 0,0 20-33,0 0 1,0 1 0,0-1 0,-1 0-1,1 0 1,0 0 0,0 0 0,-1 0 0,1 1-1,0-1 1,-1 0 0,1 0 0,-1 1 0,1-1-1,-1 0 1,0 0 0,1 1 0,-1-1 0,1 1-1,-1-1 1,0 1 0,0-1 0,1 1-1,-2-1 1,2 1 2,-1 0-1,1 0 0,-1 0 0,1 0 1,-1 0-1,1 0 0,0 0 0,-1 0 1,1 0-1,-1 0 0,1 0 1,0 0-1,-1 0 0,1 0 0,-1 1 1,1-1-1,0 0 0,-1 0 1,1 0-1,0 1 0,-1-1 0,1 0 1,0 1-1,0-1 0,-1 0 1,1 1-1,0-1 0,0 0 0,-1 1 1,1-1-1,0 0 0,0 1 1,0-1-1,0 1 0,0-1 0,-1 0 1,1 1-1,0-1 0,0 1 1,0-1-1,0 0 0,0 1 0,0-1 1,0 1-1,1-1 0,-1 1 0,0 0 1,0 3-478,0 1 0,0 0 0,0 0 0,1 0 1,0 0-1,0 0 0,0-1 0,3 9 0,-3-11-87,1 0 0,-1 0 0,0 0-1,1 0 1,0 0 0,-1-1 0,1 1-1,0 0 1,0-1 0,0 0-1,0 1 1,4 1 0,10 3-6292</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8.019"/>
    </inkml:context>
    <inkml:brush xml:id="br0">
      <inkml:brushProperty name="width" value="0.025" units="cm"/>
      <inkml:brushProperty name="height" value="0.025" units="cm"/>
      <inkml:brushProperty name="color" value="#F6630D"/>
    </inkml:brush>
  </inkml:definitions>
  <inkml:trace contextRef="#ctx0" brushRef="#br0">81 74 10250,'0'-10'2301,"1"-4"-1179,0 9-556,-1 0 1,1 0-1,-1 0 0,0 0 1,-1 0-1,1 0 0,-3-7 1,3 11-528,0 1 0,0 0 0,0 0 0,0 0 1,0 0-1,0 0 0,0-1 0,-1 1 0,1 0 0,0 0 1,0 0-1,0 0 0,0 0 0,0 0 0,-1 0 0,1 0 0,0 0 1,0-1-1,0 1 0,0 0 0,-1 0 0,1 0 0,0 0 0,0 0 1,0 0-1,-1 0 0,1 0 0,0 0 0,0 0 0,0 0 0,0 0 1,-1 0-1,1 1 0,0-1 0,0 0 0,0 0 0,0 0 0,-1 0 1,1 0-1,0 0 0,0 0 0,0 0 0,0 0 0,0 1 1,0-1-1,-1 0 0,1 0 0,0 0 0,0 0 0,0 0 0,0 1 1,0-1-1,0 0 0,0 0 0,0 0 0,0 0 0,0 1 0,0-1 1,0 0-1,0 0 0,0 0 0,0 1 0,0-1 0,0 0 0,0 0 1,0 0-1,0 0 0,0 1 0,-7 17 238,0 1-1,2 1 1,0-1-1,-2 26 1,-6 23 1105,4-35-387,2 1 1,2-1-1,1 2 0,1 43 0,3-77-983,0 0 0,0 1 0,0-1 0,0 1 0,0-1 0,1 1 0,-1-1 0,1 0 0,-1 1 0,1-1 0,-1 0 0,1 0 0,0 1 0,-1-1 0,1 0 0,0 0 0,0 0 0,0 0 0,0 0 0,0 0 0,0 0 0,0 0 0,0 0 0,0 0 0,2 0 0,0 0 14,0 0 1,0 0-1,0-1 0,0 1 1,0-1-1,0 0 0,0 0 1,0 0-1,0 0 0,0 0 1,4-1-1,3-2 12,0 1-1,0-1 1,-1-1-1,1 1 1,-1-2 0,12-6-1,1-4-14,-1-1 0,0 0-1,34-37 1,-55 52-27,0 1 0,0 0-1,0 0 1,0 0 0,0 0 0,0-1-1,1 1 1,-1 0 0,0 0 0,0 0-1,0 0 1,0 0 0,0 0 0,0-1-1,0 1 1,1 0 0,-1 0-1,0 0 1,0 0 0,0 0 0,0 0-1,1 0 1,-1 0 0,0 0 0,0 0-1,0 0 1,0 0 0,1-1 0,-1 1-1,0 0 1,0 0 0,0 0 0,0 0-1,1 1 1,-1-1 0,0 0 0,0 0-1,0 0 1,0 0 0,0 0 0,1 0-1,-1 0 1,0 0 0,0 0 0,0 0-1,0 0 1,0 0 0,1 1 0,-1-1-1,0 0 1,0 0 0,0 0 0,0 0-1,0 0 1,0 1 0,0-1 0,0 0-1,1 0 1,-1 0 0,0 0 0,0 0-1,0 1 1,2 18-81,-6 22 91,2-32-65,0 0-1,1 0 1,0 0-1,0 0 1,1 0 0,0 0-1,3 18 1,-3-26-40,1-1 0,0 1 0,-1 0 0,1-1-1,0 1 1,0-1 0,0 1 0,0-1 0,-1 1 0,1-1 0,0 1 0,0-1 0,0 0 0,0 0-1,0 1 1,0-1 0,0 0 0,0 0 0,0 0 0,0 0 0,0 0 0,0 0 0,0 0 0,0-1-1,0 1 1,0 0 0,0-1 0,0 1 0,1-1 0,30-12-3334,-22 6 2052,-1-1 1,1-1-1,-1 0 1,-1 0-1,0-1 1,0 0-1,-1 0 1,0 0-1,7-15 1,4-13-3660</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8.392"/>
    </inkml:context>
    <inkml:brush xml:id="br0">
      <inkml:brushProperty name="width" value="0.025" units="cm"/>
      <inkml:brushProperty name="height" value="0.025" units="cm"/>
      <inkml:brushProperty name="color" value="#F6630D"/>
    </inkml:brush>
  </inkml:definitions>
  <inkml:trace contextRef="#ctx0" brushRef="#br0">12 12 5926,'0'0'11749,"-3"9"-10596,1-3-853,0 0-1,1-1 0,0 1 0,0 0 0,0 0 0,0 0 0,1 9 0,1-13-197,-1 1-1,1-1 1,0 0-1,-1 0 1,1 0-1,0 0 1,0 0 0,0 0-1,1 0 1,-1 0-1,0 0 1,1-1 0,-1 1-1,1 0 1,-1-1-1,1 1 1,0-1 0,0 0-1,0 0 1,0 0-1,0 1 1,0-2 0,0 1-1,0 0 1,0 0-1,0-1 1,5 1-1,2 1 169,0 0 0,1-1 0,-1-1 0,0 1 0,1-2 0,-1 1 0,1-1 0,-1-1 0,0 1 0,12-5 0,-17 5-220,-1 0 0,0 0 1,0 0-1,0-1 0,0 1 1,0-1-1,0 1 0,0-1 1,-1 0-1,1 0 0,0-1 1,-1 1-1,0 0 0,1-1 1,-1 1-1,0-1 1,-1 0-1,1 0 0,0 0 1,-1 0-1,1 0 0,-1 0 1,0 0-1,0 0 0,0-1 1,-1 1-1,1 0 0,-1-1 1,0 1-1,1 0 0,-2-7 1,0 9-55,1-1 1,-1 0-1,0 1 1,1-1-1,-1 1 1,0-1-1,0 1 1,0-1-1,0 1 1,0-1-1,-1 1 1,1 0-1,0 0 1,-1 0-1,1 0 1,-1 0-1,1 0 1,-1 0-1,1 0 1,-1 0-1,0 1 1,1-1-1,-1 1 1,0-1-1,1 1 1,-1 0-1,0 0 1,0 0-1,1-1 1,-1 2-1,0-1 1,0 0-1,-2 1 1,-2-1-18,1 0 0,-1 1 1,0 0-1,0 0 0,1 1 1,-1 0-1,1 0 0,0 0 1,-8 4-1,7-1 21,0-1-1,1 1 1,-1 0 0,1 0-1,0 1 1,1 0-1,-1-1 1,1 1 0,0 1-1,1-1 1,0 1 0,-4 9-1,6-13 3,0-1 0,1 1 0,-1 0-1,1 0 1,-1 0 0,1-1 0,0 1 0,0 0 0,0 0-1,1 0 1,-1 0 0,1 0 0,-1-1 0,1 1-1,0 0 1,0 0 0,0-1 0,1 1 0,-1-1 0,1 1-1,-1-1 1,1 0 0,0 1 0,0-1 0,0 0-1,0 0 1,0 0 0,0 0 0,0-1 0,1 1 0,-1-1-1,1 1 1,-1-1 0,4 1 0,8 4-488,1 0 1,0-1-1,0-1 1,23 4 0,29-2-7252,-47-5 1565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7.715"/>
    </inkml:context>
    <inkml:brush xml:id="br0">
      <inkml:brushProperty name="width" value="0.025" units="cm"/>
      <inkml:brushProperty name="height" value="0.025" units="cm"/>
    </inkml:brush>
  </inkml:definitions>
  <inkml:trace contextRef="#ctx0" brushRef="#br0">5 1 10025,'0'0'14302,"-1"9"-13501,-2 36-560,3-1 1,9 82 0,26 95 313,-25-168-485,-10-51-106,0 1 0,0-1-1,1 0 1,-1 1-1,1-1 1,0 1-1,0-1 1,-1 0-1,2 0 1,-1 0 0,0 1-1,2 1 1,-2-4-63,-1 0 0,0 0 0,1 0 0,-1 0 0,1 0 0,-1 0 0,1 0 0,-1-1 0,1 1 0,-1 0 0,1 0 0,-1 0 0,0-1 0,1 1 0,-1 0 0,1-1 0,-1 1 0,0 0 0,1-1 0,-1 1 0,0 0 0,1-1 0,-1 1 0,0-1 0,0 1 0,1 0 0,-1-1 0,0 1 0,0-1 0,0 1-1,0-1 1,0 1 0,0-1 0,1 0 0,16-67-9474,-14 58 8036,5-33-5600</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8.718"/>
    </inkml:context>
    <inkml:brush xml:id="br0">
      <inkml:brushProperty name="width" value="0.025" units="cm"/>
      <inkml:brushProperty name="height" value="0.025" units="cm"/>
      <inkml:brushProperty name="color" value="#F6630D"/>
    </inkml:brush>
  </inkml:definitions>
  <inkml:trace contextRef="#ctx0" brushRef="#br0">0 274 17296,'0'0'4661,"15"0"-3113,69-7 19,147-31 1,-110 15-1073,1124-174 1421,-1225 194-2016,-7 1-367,-1 0 1,1 1-1,0 1 0,12 0 0,-24 0 279,-1 1 0,0-1 0,1 0 0,-1 1 0,0-1 0,0 1 0,1-1 0,-1 0 0,0 1-1,0-1 1,1 1 0,-1-1 0,0 1 0,0-1 0,0 0 0,0 1 0,0-1 0,0 1 0,0-1 0,0 1 0,0-1 0,0 1-1,0-1 1,0 1 0,0-1 0,0 1 0,0-1 0,0 1 0,-1-1 0,1 0 0,0 1 0,0-1 0,-1 1 0,1-1 0,0 1-1,0-1 1,-1 0 0,1 1 0,0-1 0,-1 0 0,1 1 0,-1-1 0,1 0 0,0 0 0,-1 1 0,1-1 0,-1 0 0,1 0-1,-1 0 1,1 0 0,-1 1 0,-11-1-8577</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9.471"/>
    </inkml:context>
    <inkml:brush xml:id="br0">
      <inkml:brushProperty name="width" value="0.025" units="cm"/>
      <inkml:brushProperty name="height" value="0.025" units="cm"/>
      <inkml:brushProperty name="color" value="#F6630D"/>
    </inkml:brush>
  </inkml:definitions>
  <inkml:trace contextRef="#ctx0" brushRef="#br0">0 1 12236,'0'0'6630,"0"73"-5829,6-39-65,1 1-383,2-1-225,-2-4 0,2 2 0,-2-6-128,-2-3 32,-5-2 0,0-4-1249,-3-3-3844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49.814"/>
    </inkml:context>
    <inkml:brush xml:id="br0">
      <inkml:brushProperty name="width" value="0.025" units="cm"/>
      <inkml:brushProperty name="height" value="0.025" units="cm"/>
      <inkml:brushProperty name="color" value="#F6630D"/>
    </inkml:brush>
  </inkml:definitions>
  <inkml:trace contextRef="#ctx0" brushRef="#br0">1 175 12524,'0'0'2722,"55"5"-319,-16-11-514,11-9-479,7-3-449,6-4-577,1 1-256,-1 1-64,-5 3-32,-11 4-320,-11 3-705,-6 1-672,-16 0-1090,-5 0-2882,-9-1-4549</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50.157"/>
    </inkml:context>
    <inkml:brush xml:id="br0">
      <inkml:brushProperty name="width" value="0.025" units="cm"/>
      <inkml:brushProperty name="height" value="0.025" units="cm"/>
      <inkml:brushProperty name="color" value="#F6630D"/>
    </inkml:brush>
  </inkml:definitions>
  <inkml:trace contextRef="#ctx0" brushRef="#br0">0 11 13837,'0'0'3844,"61"-11"-2627,-25 11-320,8 0-577,3 0-224,6 5-224,-1-1-1057,-2-2-1089,-5-2-2499,-6 0-1120</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53.245"/>
    </inkml:context>
    <inkml:brush xml:id="br0">
      <inkml:brushProperty name="width" value="0.025" units="cm"/>
      <inkml:brushProperty name="height" value="0.025" units="cm"/>
      <inkml:brushProperty name="color" value="#F6630D"/>
    </inkml:brush>
  </inkml:definitions>
  <inkml:trace contextRef="#ctx0" brushRef="#br0">252 59 10474,'0'0'138,"0"0"1,0-1-1,0 1 1,0 0-1,-1 0 0,1 0 1,0 0-1,0 0 1,0 0-1,-1 0 1,1 0-1,0 0 0,0 0 1,0 0-1,-1-1 1,1 1-1,0 0 1,0 0-1,0 0 0,-1 1 1,1-1-1,0 0 1,0 0-1,0 0 1,-1 0-1,1 0 0,0 0 1,0 0-1,0 0 1,-1 0-1,1 0 1,0 1-1,0-1 0,0 0 1,0 0-1,-1 0 1,1 0-1,0 0 1,0 1-1,0-1 0,0 0 1,0 0-1,0 0 1,-1 1-1,1-1 1,0 0-1,0 0 0,-4 19 1854,4 28-2612,0-38 1460,1 20-297,2-1-1,1 0 1,1 0-1,9 29 1,41 107 732,-50-150-1321,-3-7-24,1 1 0,-1-1 0,1 0 0,0-1-1,1 1 1,-1-1 0,1 1 0,1-1 0,5 7 0,-9-13-1244,-4-12-4109,-10-5-289</inkml:trace>
  <inkml:trace contextRef="#ctx0" brushRef="#br0" timeOffset="1">1 132 12716,'0'0'3438,"1"-10"-1522,0 6-1750,0 0-1,0 0 1,0 0-1,0-1 1,1 1-1,0 1 1,-1-1-1,1 0 1,1 0-1,-1 1 1,1-1-1,-1 1 1,1 0-1,0 0 1,0 0-1,0 0 1,1 0-1,-1 1 1,1-1-1,-1 1 1,1 0-1,0 0 1,6-2-1,8-4 236,0 1 0,0 1 0,1 1 1,-1 0-1,1 1 0,0 2 0,0-1 0,27 2 0,-34 1-348,-1 0-1,0 1 1,1 0 0,-1 1-1,0 1 1,0 0 0,0 0-1,0 1 1,-1 0 0,1 1-1,-1 0 1,0 1-1,0 0 1,-1 0 0,12 11-1,-19-15-46,1 0-1,-1 1 0,0-1 1,0 0-1,0 1 0,0 0 1,0 0-1,-1-1 0,1 1 1,-1 0-1,0 0 0,0 0 1,0 0-1,0 1 0,0-1 0,-1 0 1,1 0-1,-1 0 0,0 1 1,0 4-1,-1-4 12,-1 1 0,1-1 0,-1 0 1,0 0-1,0 0 0,0-1 0,0 1 0,0 0 0,-1-1 0,0 1 0,0-1 0,0 0 1,-5 4-1,-3 2-11,-1-1 0,1 0 0,-2-1 0,1 0 0,-1-1 0,0 0 0,0-1 0,-19 4 0,29-8-169,-46 8-1598,46-9 1197,1 1 0,-1-1 1,0 0-1,0 0 0,0 0 0,0 0 0,0 0 1,0-1-1,0 1 0,0-1 0,0 0 0,1 0 1,-4-1-1,2-6-5469</inkml:trace>
  <inkml:trace contextRef="#ctx0" brushRef="#br0" timeOffset="2">570 193 14542,'0'0'2039,"1"11"235,18 239 5066,-15-238-7005,2-15 102,3-16-98,-6-2-357,0 1 0,-2-1 0,0 0 0,-1 0 0,-1 1 0,-1-1 0,-7-31 0,12 59 0,0-1 0,1 1 0,0-1 0,0 0 0,1 0 0,-1 0 0,1 0 0,1-1 0,-1 0 0,1 0 1,0-1-1,0 1 0,0-1 0,1 0 0,-1-1 0,1 0 0,0 0 0,0 0 0,0-1 0,0 0 0,1 0 0,-1-1 1,1 0-1,-1 0 0,0-1 0,1 0 0,10-1 0,-15 0 31,0 0-1,0 0 1,0 0 0,-1-1 0,1 1-1,0-1 1,0 0 0,-1 0 0,1 0-1,-1 0 1,0 0 0,0 0 0,0-1-1,0 1 1,0-1 0,0 1 0,0-1-1,-1 0 1,0 1 0,1-1 0,-1 0-1,1-4 1,0 2 7,0-1 0,-1 1 0,1-1 0,-1 0 0,0 1 0,-1-1 0,1 0 1,-1 0-1,0 0 0,-1 0 0,-1-8 0,-10 35-293,9-9 268,0 1 0,1 0-1,0 0 1,1-1-1,0 1 1,1 0 0,2 15-1,-2-25 12,1 0-1,-1 0 0,1 0 1,0 0-1,0 0 0,0 0 1,1-1-1,-1 1 0,0 0 1,1 0-1,0-1 0,0 1 1,0-1-1,0 0 1,0 1-1,0-1 0,1 0 1,-1 0-1,1-1 0,-1 1 1,1 0-1,0-1 0,-1 1 1,1-1-1,0 0 0,0 0 1,0 0-1,0-1 0,0 1 1,0-1-1,0 1 1,0-1-1,1 0 0,2 0 1,1-1 3,0 1 0,0-1 0,0-1 1,-1 1-1,1-1 0,0 0 0,-1 0 0,1-1 1,-1 0-1,0 0 0,0-1 0,0 0 1,0 0-1,-1 0 0,0 0 0,1-1 1,-2 0-1,8-9 0,-4 4 1,-1 0 0,0-1 1,-1 0-1,0 0 0,-1 0 0,-1-1 1,1 1-1,-2-1 0,5-19 0,-14 63-359,0 53-1,11-34-4524,2-35-406,4-6-2754</inkml:trace>
  <inkml:trace contextRef="#ctx0" brushRef="#br0" timeOffset="3">1090 132 14350,'0'0'5765</inkml:trace>
  <inkml:trace contextRef="#ctx0" brushRef="#br0" timeOffset="4">1259 156 10858,'0'0'11670,"1"4"-11158,-7 49 247,7-52-832,-1 1 1,1-1-1,-1 0 1,1 1-1,0-1 1,0 0-1,-1 0 1,1 0-1,0 0 1,0 0 0,0 0-1,0 0 1,1 0-1,-1 0 1,0 0-1,0 0 1,0-1-1,1 1 1,-1 0 0,0-1-1,3 1 1,37 14-829,-29-12 828,45 24 285,-55-26-100,0 0 0,-1 0 1,1 0-1,-1 0 0,0 1 1,1-1-1,-1 0 0,0 1 0,0-1 1,0 1-1,0-1 0,0 1 1,1 2-1,-2-3 18,1 0-1,-1 0 1,0 0 0,0 0 0,-1 0 0,1 0-1,0 0 1,0 0 0,0 0 0,-1 0 0,1 0-1,0 0 1,-1 0 0,1 0 0,-1 0 0,1-1-1,-1 1 1,1 0 0,-1 0 0,0 0 0,0-1-1,1 1 1,-1 0 0,0-1 0,0 1 0,1-1-1,-3 2 1,-5 3-3,-1 0 0,1-1 0,-1 0 0,0 0 0,0-1 0,-1 0-1,1-1 1,-1 0 0,1 0 0,-1-1 0,0 0 0,-13-1 0,22 0-290,1 0 1,-1 0-1,1 0 1,-1 0 0,1 0-1,-1 0 1,1-1-1,-1 1 1,1 0-1,-1 0 1,1 0 0,-1-1-1,1 1 1,-1 0-1,1-1 1,-1 1-1,1 0 1,-1-1 0,1 1-1,0-1 1,-1 1-1,1 0 1,0-1-1,-1 1 1,1-1 0,0 1-1,0-1 1,-1 1-1,1-1 1,0 1-1,0-1 1,0 1 0,0-2-1,0 1 11,-3-12-5624</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54.013"/>
    </inkml:context>
    <inkml:brush xml:id="br0">
      <inkml:brushProperty name="width" value="0.025" units="cm"/>
      <inkml:brushProperty name="height" value="0.025" units="cm"/>
      <inkml:brushProperty name="color" value="#F6630D"/>
    </inkml:brush>
  </inkml:definitions>
  <inkml:trace contextRef="#ctx0" brushRef="#br0">0 121 9993,'0'0'7656,"4"-10"-6146,-1 4-1308,-1 0-1,1 0 0,0 0 0,1 1 0,-1-1 1,1 1-1,0 0 0,1 0 0,-1 0 0,1 0 1,0 1-1,0 0 0,1 0 0,-1 0 0,9-4 1,-2 3 184,0 0 1,1 1 0,-1 1 0,1 0 0,18-2-1,-27 4-295,-1 1 0,1 0 0,0 0-1,0 0 1,-1 1 0,1-1 0,-1 1-1,1 0 1,0 0 0,4 3 0,-6-3-66,0 0 1,-1 0-1,1 0 1,-1 0-1,1 0 1,-1 1-1,0-1 1,1 1-1,-1-1 1,0 1 0,0-1-1,0 1 1,0 0-1,0-1 1,-1 1-1,1 0 1,0 0-1,-1 0 1,1 0-1,-1-1 1,0 4-1,2 116 947,-2-121-963,1 1-1,-1 0 1,1-1-1,0 1 1,0-1-1,-1 1 1,1-1 0,0 0-1,0 1 1,-1-1-1,1 0 1,0 0-1,0 1 1,0-1 0,0 0-1,0 0 1,-1 0-1,1 0 1,0 0-1,0 0 1,0 0 0,0 0-1,0-1 1,-1 1-1,1 0 1,0 0-1,0-1 1,0 1-1,-1 0 1,2-1 0,26-10 72,-12 1-144,0 0 0,-1-2 0,-1 0 1,26-26-1,-24 22-370,3 57-64,-14-36 509,-1 0-1,1 0 1,0-1-1,0 1 1,1-1-1,-1 0 1,1-1-1,0 0 1,0 1-1,0-2 1,0 1-1,0-1 1,1 0-1,-1 0 1,13 1-1,-16-2-3,1 0 0,0-1 0,0 1 0,-1-1-1,1 1 1,0-1 0,0-1 0,0 1 0,0 0 0,-1-1-1,1 0 1,0 0 0,-1 0 0,1 0 0,-1 0 0,1-1-1,-1 0 1,1 0 0,-1 0 0,0 0 0,0 0 0,0-1-1,0 1 1,0-1 0,-1 0 0,1 0 0,-1 0-1,4-6 1,-5 7-16,0-1-1,-1 0 1,1 0-1,-1 1 0,0-1 1,0 0-1,0 0 1,0 0-1,0 0 0,0 0 1,-1 1-1,0-1 0,1 0 1,-1 0-1,0 1 1,0-1-1,-1 1 0,1-1 1,0 1-1,-1-1 1,0 1-1,1 0 0,-1-1 1,0 1-1,0 0 1,0 0-1,0 1 0,-1-1 1,1 0-1,0 1 1,-1-1-1,1 1 0,-1 0 1,0 0-1,1 0 1,-1 0-1,0 0 0,0 1 1,1-1-1,-1 1 1,0-1-1,0 1 0,0 0 1,0 0-1,0 1 1,1-1-1,-1 1 0,0-1 1,0 1-1,1 0 1,-1 0-1,0 0 0,-4 3 1,5-3 2,1-1 1,0 1-1,-1 0 0,1 0 1,0 0-1,0 1 1,-1-1-1,1 0 0,0 0 1,0 0-1,0 1 0,0-1 1,1 1-1,-1-1 1,0 1-1,1-1 0,-1 1 1,1-1-1,-1 1 1,1-1-1,-1 1 0,1 0 1,0-1-1,0 1 0,0-1 1,0 1-1,0 0 1,1-1-1,-1 1 0,0 0 1,1-1-1,-1 1 1,1-1-1,1 3 0,-1-1-32,1-1 0,0 1-1,0-1 1,1 0 0,-1 0-1,0 0 1,1 0 0,-1 0-1,1-1 1,0 1 0,-1-1 0,1 1-1,0-1 1,0 0 0,0 0-1,0 0 1,5 0 0,86 11-1344,79 16 1525,-173-28-39,1 0 0,-1 0 0,0 0 0,1 0 0,-1 0 0,0 0 0,1 0 0,-1 0 0,0 0 0,0-1 0,1 1 0,-1 0 0,0 0-1,1 0 1,-1 0 0,0-1 0,0 1 0,1 0 0,-1 0 0,0-1 0,0 1 0,0 0 0,1 0 0,-1-1 0,0 1 0,0 0 0,0 0 0,0-1 0,0 1 0,1 0 0,-1-1 0,0 1 0,0 0-1,0-1 1,0 1 0,0 0 0,0-1 0,0 1 0,0-24 686,-9-21-1214,8 42 474,-14-37-3122,15 39 2796,0 0 1,-1-1 0,1 1-1,0 0 1,0 0-1,0 0 1,0 0-1,1 0 1,-1 0-1,0 0 1,0-1 0,1 1-1,-1 0 1,0 0-1,1 0 1,-1 0-1,1 0 1,-1 0 0,1 0-1,0 1 1,-1-1-1,1 0 1,0 0-1,0 0 1,0 1 0,0-1-1,-1 0 1,1 1-1,0-1 1,0 1-1,0-1 1,0 1 0,0-1-1,2 0 1,19-4-5646</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54.340"/>
    </inkml:context>
    <inkml:brush xml:id="br0">
      <inkml:brushProperty name="width" value="0.025" units="cm"/>
      <inkml:brushProperty name="height" value="0.025" units="cm"/>
      <inkml:brushProperty name="color" value="#F6630D"/>
    </inkml:brush>
  </inkml:definitions>
  <inkml:trace contextRef="#ctx0" brushRef="#br0">103 46 11851,'0'0'12439,"-6"-8"-11345,3 4-1036,0 0 1,0 0-1,-1 0 0,1 1 1,-1-1-1,0 1 1,-6-4-1,9 6-61,0 0 0,-1 1 0,1-1 0,-1 1 0,1 0 0,0-1 0,-1 1 0,1 0 0,0 0 0,-1 0 0,1 0 0,-1 0 0,1 0 0,-1 0 0,1 0 0,0 1 0,-1-1 0,1 0 0,0 1 0,-1 0 0,1-1 0,0 1 0,-1-1 0,1 1 0,0 0 0,0 0 0,0 0 0,0 0 0,0 0 0,0 0 0,0 0 0,0 0 0,0 0 0,1 0 0,-1 1 0,0-1 0,1 0 0,-1 1 0,0 2 0,-1 0-5,-1 0-1,1 0 1,1 0 0,-1 1 0,1-1-1,0 0 1,0 1 0,0 0-1,0-1 1,1 1 0,0-1 0,0 1-1,0 0 1,0-1 0,2 9-1,-1-11 10,0 1-1,1-1 0,-1 1 0,0-1 0,1 1 0,-1-1 1,1 0-1,0 0 0,0 0 0,0 0 0,0 0 0,0 0 1,0 0-1,1-1 0,-1 1 0,0-1 0,1 0 0,-1 1 1,1-1-1,0 0 0,-1 0 0,1-1 0,0 1 0,-1-1 1,1 1-1,4-1 0,16 1-105,-1-2 0,0 0 1,0-1-1,0-1 0,0-1 0,0-1 0,-1-1 1,38-16-1,-14 6 172,-42 15-210,0 0-1,0 1 0,0-1 0,0 1 0,0 0 0,0 0 1,0 0-1,0 0 0,0 0 0,0 1 0,0 0 1,0-1-1,0 1 0,0 0 0,0 0 0,-1 1 0,1-1 1,0 0-1,-1 1 0,4 2 0,-2-1-469,0-1 0,0 0 0,1 0 1,-1 0-1,1 0 0,-1 0 0,1-1 0,9 2 0,11-3-2937,3 0-1308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55.115"/>
    </inkml:context>
    <inkml:brush xml:id="br0">
      <inkml:brushProperty name="width" value="0.025" units="cm"/>
      <inkml:brushProperty name="height" value="0.025" units="cm"/>
      <inkml:brushProperty name="color" value="#F6630D"/>
    </inkml:brush>
  </inkml:definitions>
  <inkml:trace contextRef="#ctx0" brushRef="#br0">111 126 13389,'0'0'1206,"-11"2"428,4 0-1398,0-1 1,0 2-1,0-1 1,0 1 0,1 0-1,-1 1 1,1-1-1,-10 8 1,13-9-124,1 0 0,0 0 0,-1 0-1,1 0 1,0 1 0,1-1 0,-1 0 0,0 1 0,1-1-1,-1 1 1,1 0 0,0 0 0,-1-1 0,2 1 0,-1 0-1,0 0 1,0 0 0,1 0 0,0 0 0,-1 0 0,1 0 0,0 0-1,1 0 1,-1 0 0,0 0 0,1 0 0,0 0 0,0 0-1,1 3 1,0-4-83,-1 1-1,1-1 1,0 0-1,-1 0 1,1-1-1,0 1 0,0 0 1,1-1-1,-1 1 1,0-1-1,0 1 1,1-1-1,-1 0 1,1 0-1,-1 0 1,1-1-1,-1 1 1,1-1-1,0 1 0,-1-1 1,1 0-1,0 0 1,3 0-1,4 0-13,0 0 0,-1-1-1,1 0 1,0 0-1,11-4 1,-9 0-227,0 0 0,0-1 0,-1 0 0,0-1 0,0 0 1,-1-1-1,0 0 0,0 0 0,-1-1 0,13-16 0,-8 8 201,-2 0 0,0-1 0,0 0-1,-2-1 1,13-31 0,-22 49 65,-1 0 1,1 0-1,0 0 0,-1 0 1,0 0-1,1 0 0,-1 0 1,1-1-1,-1 1 0,0 0 1,0 0-1,0 0 0,0 0 0,0-1 1,0 1-1,0 0 0,0 0 1,0 0-1,-1-1 0,1 1 1,0 0-1,-1 0 0,1 0 1,-2-2-1,1 3-24,0 0 0,0 1-1,0-1 1,0 0 0,0 1 0,0-1 0,0 1 0,0-1-1,0 1 1,0 0 0,0-1 0,0 1 0,1 0 0,-1-1-1,0 1 1,0 0 0,1 0 0,-1 0 0,0 0 0,1 0-1,-1 0 1,1 0 0,-1 0 0,1 0 0,0 0 0,-1 2 0,-7 15 404,0 0 1,1 1 0,-6 25-1,11-35-229,0 0-1,1 0 0,0 0 0,0 0 1,1 0-1,0 1 0,1-1 1,0 0-1,4 14 0,-4-20-193,0 1 0,0-1-1,1 0 1,-1 0 0,1 0 0,0 0-1,0 0 1,0 0 0,0 0-1,1-1 1,-1 1 0,1-1 0,-1 0-1,1 1 1,0-1 0,0-1 0,0 1-1,0 0 1,0-1 0,1 1 0,-1-1-1,0 0 1,1 0 0,-1 0 0,1-1-1,-1 1 1,1-1 0,-1 0-1,1 0 1,-1 0 0,1 0 0,-1-1-1,6-1 1,-2 1 4,0 0-1,0-1 0,0 0 1,0-1-1,0 1 1,-1-1-1,0-1 1,1 1-1,-1-1 0,0 0 1,-1 0-1,1-1 1,-1 0-1,0 0 1,8-9-1,-9 8-20,0 0-1,0 0 1,0 0 0,-1-1-1,0 1 1,0-1 0,-1 0-1,0 0 1,2-10 0,-4 16-59,3 18-75,0-13 144,0-1 1,0 1-1,0 0 1,1-1 0,-1 0-1,1 0 1,0 0-1,0-1 1,0 1-1,0-1 1,1 0-1,-1 0 1,0 0 0,1 0-1,-1-1 1,1 0-1,0 0 1,0 0-1,8 0 1,1 0-163,1 0 1,0-1 0,0-1-1,0 0 1,17-4-1,-14-1 29,0 0 0,-1 0 0,1-2 0,22-13-1,34-14 242,-74 35-92,0 1 0,1-1 0,-1 1 0,0-1 1,1 1-1,-1-1 0,0 1 0,0-1 0,1 1 0,-1-1 0,0 1 1,0-1-1,0 1 0,0-1 0,0 1 0,1 0 0,-1-1 1,0 1-1,-1-1 0,1 1 0,0-1 0,0 1 0,0 0 0,0-1 1,0 1-1,0-1 0,-1 1 0,1-1 0,0 1 0,-1 0 0,-5 23 18,-1 1-39,2 0 0,-4 49 0,-7 34 35,14-99 80,-1 0-1,0 0 1,0-1-1,0 1 0,-1-1 1,-1 0-1,1 0 1,-1 0-1,-7 7 1,11-13-25,-1 0 0,1-1 1,-1 1-1,1-1 0,-1 1 0,0-1 1,0 0-1,1 0 0,-1 0 1,0 0-1,0 0 0,-4 1 0,5-2-49,1 0-1,-1 1 0,0-1 1,0 0-1,0 0 0,1-1 1,-1 1-1,0 0 0,0 0 0,0 0 1,0 0-1,1-1 0,-1 1 1,0 0-1,0-1 0,1 1 0,-1-1 1,0 1-1,1-1 0,-1 1 1,0-1-1,0 0 0,-1-2-17,0 0 1,0-1-1,1 1 0,-1 0 0,1-1 0,0 1 1,0-1-1,0 1 0,0-1 0,0 1 0,1-1 1,0-5-1,-1-5-414,1 1 1,0 0-1,1-1 1,1 1-1,0 0 1,1 0-1,0 0 0,7-17 1,-6 22-150,1 0 1,-1 0 0,2 0-1,-1 0 1,1 1-1,0 0 1,0 0 0,1 1-1,0 0 1,0 0-1,1 0 1,15-8 0,10-4-4314,3-1-2236</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55.475"/>
    </inkml:context>
    <inkml:brush xml:id="br0">
      <inkml:brushProperty name="width" value="0.025" units="cm"/>
      <inkml:brushProperty name="height" value="0.025" units="cm"/>
      <inkml:brushProperty name="color" value="#F6630D"/>
    </inkml:brush>
  </inkml:definitions>
  <inkml:trace contextRef="#ctx0" brushRef="#br0">115 9 448,'0'0'24327,"-10"-3"-23574,7 2-713,0-1 1,0 2-1,0-1 0,0 0 1,-1 1-1,1-1 0,0 1 1,-1 0-1,1 0 0,-4 1 1,5 0-34,0-1 0,0 1 0,1 0 0,-1 0 1,0 0-1,1 0 0,-1 0 0,1 1 1,0-1-1,-1 0 0,1 1 0,0-1 1,0 1-1,0 0 0,0-1 0,0 1 1,0 0-1,0-1 0,0 1 0,1 0 0,-1 0 1,1 0-1,0 0 0,-1-1 0,1 1 1,0 0-1,0 2 0,-1-1-34,1-1-1,-1 1 1,1 0-1,0-1 1,0 1-1,0 0 1,0-1-1,0 1 1,0 0-1,1-1 1,0 1-1,-1 0 1,1-1-1,0 1 1,0-1-1,0 0 1,0 1-1,1-1 1,-1 0-1,1 1 1,-1-1 0,1 0-1,0 0 1,0 0-1,0-1 1,3 3-1,1-1-205,1 0 0,-1-1-1,0 0 1,1 0 0,0 0-1,-1-1 1,1 0 0,0-1-1,9 1 1,-16-1 269,1-1-1,-1 1 1,1 0-1,-1 0 1,1 0-1,0 0 0,-1 0 1,1 0-1,-1 0 1,1 0-1,-1 0 1,1 0-1,-1 0 1,1 1-1,-1-1 1,1 0-1,-1 0 1,1 0-1,-1 1 0,1-1 1,-1 0-1,1 1 1,-1-1-1,1 0 1,-1 1-1,0-1 1,1 1-1,-1-1 1,0 0-1,1 1 1,-1-1-1,1 2 0,-13 11 1273,-26 11-487,-7-5-1376,14-13-2573,5-5-2259</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57.517"/>
    </inkml:context>
    <inkml:brush xml:id="br0">
      <inkml:brushProperty name="width" value="0.025" units="cm"/>
      <inkml:brushProperty name="height" value="0.025" units="cm"/>
      <inkml:brushProperty name="color" value="#F6630D"/>
    </inkml:brush>
  </inkml:definitions>
  <inkml:trace contextRef="#ctx0" brushRef="#br0">27 257 12684,'-18'-10'3018,"9"18"885,10 31-81,-1-36-4059,3 23 1106,1 0 0,2 0 0,0-1 0,12 29 0,-18-52-854,1-1-1,-1 0 1,0 0-1,1 1 1,0-1-1,-1 0 0,1 0 1,0 0-1,0 0 1,-1 0-1,1 0 1,0 0-1,0 0 0,0 0 1,0-1-1,0 1 1,0 0-1,0-1 1,1 1-1,-1 0 0,0-1 1,0 1-1,0-1 1,1 0-1,-1 1 0,0-1 1,1 0-1,-1 0 1,0 0-1,0 0 1,1 0-1,-1 0 0,0 0 1,1 0-1,-1-1 1,0 1-1,0 0 1,1-1-1,1 0 0,0-1 11,0 0 1,0 0-1,0 0 0,0 0 0,0 0 0,0-1 0,0 1 0,0-1 0,-1 0 0,0 0 0,1 1 0,2-8 0,-2 2-34,0-1 0,0 0 1,-1 0-1,-1 0 1,0 0-1,0 0 1,-1-12-1,1 14-396,-1 1 0,0-1 1,-1 1-1,0-1 0,0 1 0,0 0 0,-1-1 0,0 1 1,0 0-1,-6-11 0,7 16-956,5 7-3134,3 0 3178,0 0-1,0-1 1,1 0 0,0 0 0,0-1 0,0 0 0,0 0 0,0-1-1,16 5 1,31 2-2172,-2-7 7428,-51-3-3565,-1 0 0,1-1 0,0 1 0,0-1 0,0 1 0,-1-1 0,1 1 0,0-1 0,0 0 0,-1 0 0,1 0 0,-1 0 0,1 0 0,-1 0-1,1 0 1,-1-1 0,0 1 0,0 0 0,1-1 0,-1 1 0,0-1 0,0 1 0,-1-1 0,1 0 0,0 1 0,0-1 0,-1 0 0,1 0 0,-1 1 0,1-1-1,-1 0 1,0 0 0,0 0 0,0 1 0,0-1 0,0 0 0,-1-3 0,1 2-224,0 1 0,0-1 0,0 1 0,-1-1-1,1 0 1,-1 1 0,0-1 0,0 1 0,0-1 0,0 1 0,0 0 0,0-1 0,-1 1 0,1 0-1,-1 0 1,0 0 0,1 0 0,-1 0 0,0 0 0,0 1 0,0-1 0,0 0 0,-1 1 0,1 0-1,0 0 1,-1-1 0,-2 0 0,2 2-156,0-1 1,0 1-1,0 0 0,-1 0 1,1 1-1,0-1 0,0 1 0,0-1 1,0 1-1,0 0 0,1 0 1,-1 0-1,0 0 0,0 1 0,1-1 1,-1 1-1,0-1 0,1 1 1,0 0-1,-1 0 0,1 0 0,0 1 1,0-1-1,0 0 0,0 1 1,-1 2-1,1-1 8,0-1 1,0 1-1,0 0 0,0 0 1,1 0-1,-1 0 0,1 0 1,0 0-1,1 0 1,-1 0-1,1 1 0,-1-1 1,1 0-1,0 0 0,1 0 1,-1 1-1,1-1 1,0 0-1,2 5 0,-2-6 3,1-1 0,0 0 1,0 1-1,0-1 0,0 0 0,0 0 0,1 0 0,-1 0 0,1 0 0,-1-1 0,1 1 0,0-1 0,0 1 0,-1-1 0,1 0 0,0 0 0,0-1 0,0 1 0,0 0 0,0-1 0,0 0 0,0 0 0,0 0 0,6-1 0,-1 1 6,-1 0 0,1-1 0,0 0 0,-1 0 0,1-1 0,0 0 0,-1 0-1,0-1 1,8-4 0,-5 1-93,0 0 1,0-2-1,0 1 0,-1-1 0,0 0 0,-1-1 0,0 0 0,0-1 1,-1 1-1,0-1 0,8-17 0,-17 32-606,-1-1 688,0 1 1,1-1 0,0 1-1,0 0 1,0 0-1,1 0 1,-2 10 0,3-13 21,0-1 0,0 1 0,0 0 0,0 0 0,0 0 0,1-1 0,-1 1 0,0 0 0,1 0 0,0-1 0,-1 1 0,1-1 0,0 1 0,0 0 0,0-1 0,0 1 0,0-1 0,0 0 0,1 1 0,-1-1 0,0 0 0,1 0 0,-1 0 0,1 0 0,-1 0 0,1 0 0,-1 0 0,1 0 0,0-1 0,-1 1 0,1-1 0,0 1 0,-1-1 0,1 0 0,3 1 0,0-1 47,-1 0-1,1 0 0,-1 0 0,1 0 0,-1-1 0,0 1 0,1-1 1,-1-1-1,0 1 0,1 0 0,-1-1 0,0 0 0,0 0 1,3-3-1,7-4-20,-1-2-1,-1 0 1,0 0 0,0-1 0,-1 0-1,-1-1 1,0 0 0,-1-1 0,0 0 0,-1-1-1,-1 0 1,0 0 0,-1 0 0,-1-1 0,0 0-1,-1 0 1,-1 0 0,0 0 0,-2-1 0,1-17-1,-6 17-95,-6 18-61,8 1 92,0 0-1,0 0 1,0 0-1,0 0 1,0 0 0,1 0-1,-1 1 1,1-1 0,-3 5-1,-5 19 208,1 0-1,1 0 0,1 0 0,2 1 0,0 0 1,2 0-1,1 0 0,4 46 0,-2-65-110,0 0-1,1 0 1,0-1-1,1 1 1,0-1-1,5 12 1,-7-17-25,0 0 0,0-1 1,-1 1-1,1 0 1,0-1-1,1 1 0,-1 0 1,0-1-1,0 1 1,1-1-1,-1 0 0,1 0 1,-1 1-1,1-1 1,0 0-1,-1 0 0,1 0 1,0 0-1,0-1 1,0 1-1,-1 0 0,1-1 1,0 0-1,0 1 1,0-1-1,0 0 0,0 0 1,0 0-1,0 0 1,0 0-1,3-1 0,-3 0 14,-1 0-1,0 0 1,1 0-1,-1 0 1,0 0-1,0 0 0,0 0 1,1-1-1,-1 1 1,0-1-1,-1 1 0,1 0 1,0-1-1,0 1 1,-1-1-1,1 0 0,-1 1 1,1-1-1,-1 0 1,0 1-1,1-1 0,-1-3 1,1-45 397,-2 37-281,1 6-198,0 0-1,0 0 1,-1 0 0,0 0 0,-1 1-1,0-1 1,0 0 0,0 1 0,0-1 0,-1 1-1,0 0 1,-1 0 0,1 0 0,-1 0-1,-1 1 1,1-1 0,-7-5 0,40 42-915,-14-22 933,1-1-1,1-1 1,-1-1 0,1 0 0,0-1 0,1 0-1,-1-2 1,1 0 0,0-1 0,-1-1 0,1 0 0,0-2-1,32-4 1,-47 5 8,0-1-1,0 0 1,-1 1-1,1-1 1,0 0-1,-1-1 1,1 1-1,-1-1 0,1 1 1,-1-1-1,1 0 1,-1 1-1,0-1 1,0 0-1,0-1 1,0 1-1,0 0 1,-1 0-1,3-5 1,-4 7-13,0 0 1,0-1-1,0 1 1,0 0-1,0 0 1,0 0 0,0-1-1,0 1 1,0 0-1,0 0 1,0 0-1,0 0 1,0-1-1,0 1 1,0 0 0,0 0-1,0 0 1,0 0-1,0-1 1,0 1-1,0 0 1,-1 0-1,1 0 1,0 0-1,0-1 1,0 1 0,0 0-1,0 0 1,-1 0-1,1 0 1,0 0-1,0 0 1,0 0-1,0 0 1,0 0 0,-1-1-1,1 1 1,0 0-1,0 0 1,0 0-1,-1 0 1,1 0-1,0 0 1,0 0-1,0 0 1,0 0 0,-1 0-1,1 0 1,0 0-1,0 1 1,0-1-1,-1 0 1,1 0-1,0 0 1,0 0 0,0 0-1,0 0 1,0 0-1,-1 0 1,1 1-1,0-1 1,0 0-1,0 0 1,0 0 0,0 0-1,-12 5-87,9-1 100,0-1 0,-1 1 0,2-1-1,-1 1 1,0 0 0,1 0-1,0 0 1,0 0 0,0 1 0,0-1-1,1 1 1,-1-1 0,0 9 0,1-10-3,1-1 0,0 0 1,-1 0-1,1 1 0,0-1 0,0 0 1,0 1-1,1-1 0,-1 0 1,1 0-1,-1 1 0,1-1 0,0 0 1,0 0-1,0 0 0,0 0 1,0 0-1,0 0 0,0 0 0,1 0 1,-1 0-1,1-1 0,-1 1 1,1 0-1,0-1 0,0 1 0,0-1 1,-1 0-1,5 2 0,2 0 2,1 0-1,0-1 0,0 0 0,0 0 1,0-1-1,0 0 0,0 0 1,0-1-1,0 0 0,16-3 0,4-3 31,-1-1 0,29-11-1,15-4-8,-71 21-63,-1 1-1,1 0 0,-1-1 1,1 1-1,-1 0 1,1 0-1,0 0 0,-1-1 1,1 1-1,-1 0 1,1 0-1,0 0 1,-1 0-1,1 0 0,-1 0 1,1 0-1,0 0 1,-1 0-1,1 1 0,-1-1 1,1 0-1,0 0 1,-1 0-1,1 1 0,-1-1 1,1 0-1,-1 1 1,1-1-1,-1 0 0,1 1 1,-1-1-1,0 1 1,1-1-1,-1 1 0,1-1 1,-1 1-1,0-1 1,1 1-1,-1-1 0,0 1 1,0-1-1,0 1 1,1 0-1,-1-1 0,0 1 1,0-1-1,0 1 1,0 0-1,0-1 0,0 2 1,0-1-67,0-1 1,0 1-1,0 0 1,0-1-1,0 1 0,0 0 1,0-1-1,1 1 1,-1 0-1,0-1 0,0 1 1,1 0-1,-1-1 1,0 1-1,1 0 1,-1-1-1,0 1 0,1-1 1,-1 1-1,1-1 1,-1 1-1,1-1 1,-1 1-1,1-1 0,-1 0 1,1 1-1,0-1 1,-1 0-1,1 1 1,0-1-1,-1 0 0,1 0 1,0 0-1,-1 0 1,1 1-1,0-1 0,-1 0 1,1 0-1,0 0 1,14 0-6293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8.061"/>
    </inkml:context>
    <inkml:brush xml:id="br0">
      <inkml:brushProperty name="width" value="0.025" units="cm"/>
      <inkml:brushProperty name="height" value="0.025" units="cm"/>
    </inkml:brush>
  </inkml:definitions>
  <inkml:trace contextRef="#ctx0" brushRef="#br0">1 159 2402,'0'0'13757,"2"8"-11584,0 1-1669,1 0-1,0 0 1,0-1 0,1 0-1,0 0 1,10 15 0,-12-21-424,-1-1 1,1 1-1,-1 0 1,1-1-1,-1 1 0,1-1 1,0 0-1,0 1 1,0-1-1,0 0 0,0 0 1,0 0-1,0 0 1,0-1-1,0 1 0,0-1 1,1 1-1,-1-1 1,0 0-1,0 1 1,1-1-1,-1 0 0,0-1 1,0 1-1,0 0 1,1-1-1,-1 1 0,0-1 1,0 0-1,0 1 1,0-1-1,0 0 1,0 0-1,0-1 0,0 1 1,0 0-1,-1-1 1,1 1-1,3-4 0,8-6 69,0-1-1,-1-1 0,-1 0 1,0-1-1,13-20 0,-18 25-96,-1 0 0,0-1-1,0 0 1,-1 1-1,0-1 1,-1 0-1,0-1 1,-1 1 0,0-1-1,1-12 1,-3 22-24,0 0 0,0 0 0,0-1 0,0 1 0,0 0 1,0 0-1,0 0 0,-1 0 0,1 0 0,0 0 0,-1-1 0,1 1 1,0 0-1,-1 0 0,0 0 0,1 0 0,-1 0 0,1 0 0,-1 1 1,-1-2-1,2 2-18,-1-1 0,0 1 0,1 0 0,-1 0 0,0 0 0,0 0 0,1 0 0,-1 0 1,0 0-1,1 0 0,-1 0 0,0 0 0,0 0 0,1 0 0,-1 0 0,0 1 0,1-1 0,-1 0 0,0 1 1,1-1-1,-1 0 0,1 1 0,-2 0 0,-2 1-16,1 2 1,-1-1 0,0 0-1,1 1 1,0 0 0,0-1-1,-6 10 1,-3 11-5,0 0 1,1 1-1,1 1 0,2 0 1,1 0-1,0 0 1,2 1-1,1 0 0,0 33 1,4-59 3,0 0 1,0 1-1,-1-1 0,1 1 1,1-1-1,-1 0 0,0 1 1,0-1-1,0 0 1,1 1-1,-1-1 0,1 0 1,-1 1-1,1-1 1,-1 0-1,1 0 0,0 0 1,0 1-1,-1-1 0,1 0 1,0 0-1,0 0 1,0 0-1,0 0 0,0-1 1,0 1-1,1 0 1,-1 0-1,0-1 0,0 1 1,1-1-1,-1 1 1,0-1-1,1 1 0,-1-1 1,0 0-1,1 0 0,-1 0 1,0 1-1,1-1 1,-1-1-1,1 1 0,-1 0 1,3-1-1,2 0-213,0-1 0,0 1-1,0-2 1,-1 1 0,1 0 0,-1-1 0,1 0-1,-1-1 1,6-4 0,11-12-4300,34-39 0,-16 12-4690</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1:58.934"/>
    </inkml:context>
    <inkml:brush xml:id="br0">
      <inkml:brushProperty name="width" value="0.025" units="cm"/>
      <inkml:brushProperty name="height" value="0.025" units="cm"/>
      <inkml:brushProperty name="color" value="#F6630D"/>
    </inkml:brush>
  </inkml:definitions>
  <inkml:trace contextRef="#ctx0" brushRef="#br0">152 335 11115,'0'-3'542,"1"0"0,-1 0 1,0 0-1,0 0 1,0 0-1,0 0 1,-1 0-1,1 0 1,-1 0-1,1 0 1,-1 0-1,0 0 0,0 0 1,-1 1-1,1-1 1,-1 0-1,1 1 1,-1-1-1,0 1 1,-2-3-1,2 3-443,-1 1 0,1-1 0,-1 1 1,1 0-1,-1-1 0,0 1 0,1 0 0,-1 1 0,0-1 0,0 0 1,1 1-1,-1 0 0,0-1 0,0 1 0,0 0 0,0 0 0,0 1 0,1-1 1,-1 1-1,0-1 0,0 1 0,-3 1 0,1 1-100,1-1 0,-1 1 0,1 0 1,0 1-1,0-1 0,0 1 0,1-1 0,-1 1 0,1 0 0,0 0 0,0 1 0,0-1 0,0 1 1,1-1-1,0 1 0,0 0 0,0 0 0,1 0 0,-2 7 0,2-8 3,0-1 1,1 1-1,-1 0 0,1 0 0,0 0 0,0 0 1,0-1-1,1 1 0,-1 0 0,1 0 0,0 0 1,1 3-1,-1-4 0,0-2 1,0 1-1,1 0 1,-1 0-1,0 0 0,1 0 1,-1-1-1,1 1 1,-1-1-1,1 1 1,0-1-1,0 0 0,0 1 1,-1-1-1,1 0 1,0 0-1,1 0 0,-1-1 1,0 1-1,0 0 1,4 0-1,2 0 4,0 0-1,0-1 1,0 0-1,0 0 1,-1 0-1,1-1 1,0 0 0,0-1-1,-1 0 1,1 0-1,-1-1 1,0 0-1,1 0 1,-1 0-1,-1-1 1,1 0-1,7-6 1,-6 3-7,0 1 1,-1-2-1,0 1 0,0-1 0,-1 0 1,0 0-1,0-1 0,-1 0 1,0 0-1,0 0 0,-1-1 1,4-14-1,-29 48-330,18-16 326,1-1 0,0 0-1,0 1 1,0 0 0,1-1 0,0 1 0,0 0 0,1 0 0,0 10-1,1-16 42,-1 0 0,1 0-1,-1-1 1,1 1 0,-1 0-1,1 0 1,0 0 0,0-1-1,0 1 1,0 0 0,0-1-1,0 1 1,1-1 0,-1 1-1,0-1 1,1 0 0,-1 1-1,1-1 1,-1 0 0,1 0 0,0 0-1,-1 0 1,1 0 0,0-1-1,0 1 1,0 0 0,0-1-1,0 0 1,0 1 0,-1-1-1,1 0 1,0 0 0,0 0-1,0 0 1,0 0 0,0 0-1,0-1 1,0 1 0,0-1-1,0 1 1,1-2 0,2 1 29,0-1 1,-1 0 0,1 0 0,-1 0-1,0 0 1,0-1 0,0 1 0,0-1-1,0 0 1,0 0 0,-1-1 0,5-4-1,36-53 140,-30 40 38,-3 1-97,8-13-372,-15 32 18,-8 20-11,-6 14 206,-7 25 115,16-55-65,1 0 0,-1 1 0,1-1 0,0 0 0,0 1 1,0-1-1,1 0 0,-1 1 0,1-1 0,0 0 0,-1 1 1,2-1-1,-1 0 0,2 4 0,-2-5-14,1-1 0,-1 1-1,1 0 1,0-1 0,-1 0 0,1 1 0,0-1 0,0 0-1,0 0 1,-1 0 0,1 0 0,1 0 0,-1 0 0,0-1-1,0 1 1,0-1 0,0 1 0,0-1 0,0 0-1,1 0 1,-1 0 0,0 0 0,0 0 0,0 0 0,1-1-1,-1 1 1,0-1 0,0 0 0,3-1 0,3 0 33,0-2 0,0 1 0,-1-1 1,1 0-1,-1 0 0,8-6 0,-6 2-94,-1 0 0,1-1-1,-1 1 1,-1-1 0,1-1-1,-2 0 1,1 0 0,-1 0-1,-1 0 1,7-19 0,-17 45-51,3-12 85,0 0-1,1 1 1,-1-1-1,1 1 1,0-1-1,0 1 1,0 0-1,1-1 1,0 1-1,0 0 1,0 0-1,0-1 1,1 1-1,0 0 1,2 7-1,-2-10 19,0-1-1,0 0 0,0 0 0,0 0 0,1 0 0,-1 0 0,0-1 0,0 1 0,1 0 0,-1-1 0,1 1 0,-1 0 0,0-1 0,1 0 0,-1 1 0,1-1 0,-1 0 0,1 0 1,-1 0-1,1 0 0,-1 0 0,1 0 0,-1 0 0,1 0 0,-1-1 0,1 1 0,-1 0 0,1-1 0,-1 0 0,1 1 0,-1-1 0,0 0 0,3-1 0,4-2 64,-1-1 0,0 1 0,0-1-1,11-10 1,2-5-22,-1 0 0,0-1 0,-2-2 0,0 0 0,-2 0 0,-1-1 0,-1-1 0,0 0 0,-2-1 0,-1-1 0,-2 1 0,8-37 0,-26 100-342,-21 56 0,12-40 513,-13 56-1,19-25 493,4 1 0,4 134 0,5-199-272,5-359-697,-5 337 222,0 1 0,0-1 0,0 0 0,0 1 0,0-1 0,0 1 0,0-1 1,1 0-1,-1 1 0,1-1 0,-1 1 0,1-1 0,-1 1 0,1-1 0,0 1 0,0 0 0,-1-1 0,1 1 0,2-2 0,0 1-129,0 1 0,-1 0 1,1 0-1,0 1 0,0-1 1,-1 1-1,1-1 0,0 1 1,0 0-1,0 0 0,3 0 1,22 0-4768,46-6 0,-32-2-3915</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2:00.077"/>
    </inkml:context>
    <inkml:brush xml:id="br0">
      <inkml:brushProperty name="width" value="0.025" units="cm"/>
      <inkml:brushProperty name="height" value="0.025" units="cm"/>
      <inkml:brushProperty name="color" value="#F6630D"/>
    </inkml:brush>
  </inkml:definitions>
  <inkml:trace contextRef="#ctx0" brushRef="#br0">1 95 11307,'3'-3'868,"0"-1"0,0 2 0,0-1 0,0 0 0,1 1 0,-1-1 0,1 1 0,0 0 1,0 0-1,6-2 0,-1 1-114,-1 1 0,1 0 1,0 1-1,15-1 0,-9 1-340,0 2 1,0 0-1,0 1 1,0 0-1,23 7 1,-34-8-373,0 0 0,0 1 0,0-1 0,0 1-1,0 0 1,-1 0 0,1 0 0,-1 1 0,0-1 0,1 1 0,-1-1 0,0 1 0,0 0 0,-1 0 0,1 1 0,-1-1 0,0 1 0,3 4 0,-4-4-27,0-1 1,0 0-1,-1 1 1,0-1-1,1 1 1,-1-1-1,-1 1 1,1-1-1,0 1 1,-1-1-1,0 0 1,0 1-1,0-1 1,0 0-1,0 1 0,-1-1 1,1 0-1,-1 0 1,0 0-1,0 0 1,0-1-1,-3 5 1,-19 18 32,-14 14 8,36-36-69,0-1 1,0 1 0,0-1 0,1 1 0,-1-1 0,1 1 0,0 0 0,-1 0 0,1 0 0,0 0 0,1 0-1,-2 4 1,7-6-13,0-1 0,0 1 0,-1-1 0,1 0 0,0 0-1,9-2 1,-5-2-20,0 1-1,0-2 0,0 1 1,0-1-1,-1-1 0,1 1 1,-1-1-1,-1-1 1,1 0-1,12-14 0,-1-3-110,0 0-1,18-33 1,-28 41 118,1-1-68,-12 30 63,-1-4 99,1 0-1,-1 1 1,2-1 0,-1 1 0,1-1 0,1 1 0,0 0 0,0-1 0,2 11-1,-1-17-9,0-1 0,0 1 0,0-1 0,0 1-1,0-1 1,0 1 0,1-1 0,-1 0 0,1 1-1,0-1 1,-1 0 0,1 0 0,0 0-1,0-1 1,0 1 0,1 0 0,-1-1 0,0 1-1,1-1 1,-1 0 0,1 0 0,-1 0 0,1 0-1,-1 0 1,1 0 0,0-1 0,-1 1-1,1-1 1,0 0 0,0 0 0,-1 0 0,1 0-1,0 0 1,0-1 0,-1 1 0,4-2 0,-1 1 10,1-1 0,-1 1 1,0-1-1,1-1 1,-1 1-1,0-1 0,0 0 1,-1 0-1,1 0 1,0-1-1,-1 0 1,0 0-1,0 0 0,0 0 1,-1 0-1,1-1 1,-1 0-1,0 1 0,0-1 1,3-9-1,-1 2-72,0 1 0,0-2 0,-1 1 0,-1 0 0,0-1 0,-1 0 1,2-25-1,-7 22-353,-5 22 119,-4 26 116,12-28 142,0 0-1,0 0 1,0 0 0,0-1-1,1 1 1,0 0 0,0 0 0,0 0-1,0-1 1,0 1 0,1 0-1,-1-1 1,1 0 0,0 1 0,0-1-1,0 0 1,1 0 0,-1 0-1,1 0 1,0 0 0,0 0 0,0-1-1,0 0 1,0 1 0,0-1 0,1 0-1,-1-1 1,1 1 0,-1-1-1,1 1 1,0-1 0,-1 0 0,1 0-1,7 0 1,-2 1 52,1-1 1,-1 0-1,1-1 1,-1 0-1,1-1 0,-1 0 1,1 0-1,-1-1 1,1 0-1,-1 0 0,0-1 1,0-1-1,14-6 1,-11 2-20,-1 0 0,0 0 0,0-1-1,17-19 1,-24 24-32,0-1 0,-1 1 0,1-1 0,-1 0-1,0 0 1,0 0 0,-1 0 0,0-1-1,1 1 1,-2-1 0,1 1 0,-1-1-1,0 0 1,1-5 0,-2 10-14,0 1 1,0 0 0,0 0-1,0 0 1,0-1 0,0 1-1,0 0 1,-1 0-1,1-1 1,0 1 0,0 0-1,0 0 1,0 0 0,0-1-1,0 1 1,-1 0-1,1 0 1,0 0 0,0 0-1,0-1 1,-1 1-1,1 0 1,0 0 0,0 0-1,0 0 1,-1 0 0,1 0-1,0 0 1,0-1-1,-1 1 1,1 0 0,0 0-1,0 0 1,-1 0-1,1 0 1,0 0 0,0 0-1,-1 0 1,1 0 0,0 0-1,0 1 1,0-1-1,-1 0 1,1 0 0,0 0-1,0 0 1,-1 0 0,1 0-1,0 0 1,0 1-1,0-1 1,-1 0 0,1 0-1,0 0 1,0 1-1,-14 8-107,9-3 105,0-1 1,0 1-1,0 1 0,1-1 0,0 0 0,0 1 0,1 0 1,0 0-1,0 0 0,0 0 0,1 0 0,0 1 1,0-1-1,1 1 0,0-1 0,1 1 0,0 13 0,0-19 12,1 0-1,0 0 1,0 0-1,0 0 0,0 0 1,0-1-1,0 1 0,0 0 1,1-1-1,-1 1 0,1-1 1,-1 0-1,1 1 0,-1-1 1,1 0-1,0 0 1,0 0-1,0 0 0,-1 0 1,1 0-1,0-1 0,0 1 1,0-1-1,0 1 0,0-1 1,0 0-1,0 0 0,0 0 1,3 0-1,3 1 21,0-1-1,1 0 1,-1 0-1,0-1 1,17-3-1,-18 1-13,1 0 0,-1 0-1,0-1 1,0 0 0,0-1 0,-1 1 0,0-1-1,1-1 1,9-10 0,42-59-156,-61 108-352,-2-18 579,1 1-1,1 0 1,1 0-1,0 0 1,0 27-1,2-39-141,0-1 0,0 0 0,1 0 0,0 1 0,-1-1 1,1 0-1,0 0 0,0 0 0,1 0 0,-1 0 0,1 0 0,-1 0 0,1-1 0,0 1 0,3 2 0,-3-3-187,0-1 1,0 1-1,1-1 0,-1 0 1,0 0-1,1 0 0,-1 0 0,1-1 1,-1 1-1,1 0 0,0-1 1,-1 0-1,1 0 0,-1 0 0,1 0 1,0 0-1,-1 0 0,1-1 1,-1 1-1,1-1 0,-1 0 0,4-1 1,13-9-5242,-1-9-3326</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2:00.443"/>
    </inkml:context>
    <inkml:brush xml:id="br0">
      <inkml:brushProperty name="width" value="0.025" units="cm"/>
      <inkml:brushProperty name="height" value="0.025" units="cm"/>
      <inkml:brushProperty name="color" value="#F6630D"/>
    </inkml:brush>
  </inkml:definitions>
  <inkml:trace contextRef="#ctx0" brushRef="#br0">1 0 13453,'0'0'8392,"14"52"-9001,6-36-1953,3-1-2051,2-2-2049</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2:00.770"/>
    </inkml:context>
    <inkml:brush xml:id="br0">
      <inkml:brushProperty name="width" value="0.025" units="cm"/>
      <inkml:brushProperty name="height" value="0.025" units="cm"/>
      <inkml:brushProperty name="color" value="#F6630D"/>
    </inkml:brush>
  </inkml:definitions>
  <inkml:trace contextRef="#ctx0" brushRef="#br0">126 4 16848,'0'0'8493,"-9"-1"-7270,3 0-1061,-1 0 1,0 1 0,1 0-1,-1 0 1,0 1 0,-10 1-1,14-1-132,1 0-1,-1 0 1,1 0-1,-1 1 1,1-1-1,-1 1 0,1-1 1,0 1-1,0 0 1,0-1-1,0 1 0,0 0 1,0 0-1,1 1 1,-1-1-1,1 0 0,-1 1 1,1-1-1,0 1 1,0-1-1,0 1 0,-1 4 1,1-5-112,0 1 0,1-1 0,-1 0 0,1 1 1,-1-1-1,1 1 0,0-1 0,0 1 0,1-1 0,-1 1 0,0-1 1,1 1-1,-1-1 0,1 1 0,0-1 0,0 0 0,0 1 1,0-1-1,0 0 0,0 0 0,1 0 0,-1 0 0,1 0 0,0 0 1,-1 0-1,1 0 0,3 2 0,6 3-226,-1-1-1,1 0 1,0 0 0,21 7-1,-21-10 332,0 2-1,-1-1 1,1 2-1,11 7 1,-22-13 21,1 0-1,0 1 1,-1-1-1,1 1 1,0-1 0,-1 1-1,1-1 1,0 1 0,-1 0-1,1-1 1,-1 1-1,1 0 1,-1-1 0,1 1-1,-1 0 1,0 0-1,1-1 1,-1 1 0,0 0-1,0 0 1,0 0 0,1-1-1,-1 1 1,0 0-1,0 0 1,0 0 0,0 0-1,0 0 1,0-1-1,-1 1 1,1 1 0,-1 0 26,-1-1 0,1 1 0,0-1 0,-1 1 0,1-1 0,-1 0 1,1 0-1,-1 1 0,1-1 0,-1 0 0,0-1 0,-3 3 0,-57 13 741,49-14-784,6 0-85,-1 0 0,1-1 0,-1 0-1,1-1 1,-1 1 0,1-1 0,-1-1-1,-9-1 1,16 2-121,1-1-1,-1 1 0,0-1 1,1 1-1,-1-1 1,0 1-1,1-1 1,-1 1-1,1-1 1,-1 1-1,1-1 0,-1 0 1,1 1-1,0-1 1,-1 0-1,1 1 1,0-1-1,0 0 0,-1 0 1,1 1-1,0-1 1,0 0-1,0 0 1,0 1-1,0-1 1,0 0-1,0 0 0,0 0 1,0 1-1,0-1 1,0 0-1,1-1 1,3-18-6441</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2:01.160"/>
    </inkml:context>
    <inkml:brush xml:id="br0">
      <inkml:brushProperty name="width" value="0.025" units="cm"/>
      <inkml:brushProperty name="height" value="0.025" units="cm"/>
      <inkml:brushProperty name="color" value="#F6630D"/>
    </inkml:brush>
  </inkml:definitions>
  <inkml:trace contextRef="#ctx0" brushRef="#br0">43 30 13485,'0'0'9529,"8"0"-7186,25 0-779,-33 0-1536,0 0-1,1 0 0,-1 0 1,0 0-1,1 0 0,-1 0 0,1 0 1,-1 0-1,0 0 0,1 0 1,-1 0-1,0 0 0,1 0 0,-1-1 1,0 1-1,1 0 0,-1 0 1,0 0-1,1 0 0,-1-1 0,0 1 1,1 0-1,-1 0 0,0-1 1,1 1-1,-1 0 0,0 0 0,0-1 1,0 1-1,1 0 0,-1-1 1,0 1-1,0 0 0,0-1 0,0 1 1,0 0-1,1-1 0,-1 1 1,0-1-1,0 1 0,0 0 0,0-1 1,0 1-1,0 0 0,0-1 1,0 1-1,-1 0 0,1-1 0,0 1 1,0-1-1,0 1 0,0 0 1,0-1-1,0 1 0,-1-1 0,-12-13-316,10 13 231,0 1 1,0 0-1,0 0 1,0 0-1,0 0 0,0 0 1,0 1-1,-1-1 0,1 1 1,1 0-1,-1 0 1,0 0-1,0 0 0,0 0 1,0 1-1,1-1 0,-1 1 1,1 0-1,-1-1 1,-3 5-1,5-5 64,-1 1 1,1-1-1,0 1 0,-1-1 0,1 1 1,0 0-1,0 0 0,0 0 1,0 0-1,0-1 0,1 1 0,-1 0 1,1 0-1,-1 1 0,1-1 1,0 0-1,-1 0 0,1 0 0,0 0 1,0 0-1,1 0 0,-1 0 0,0 0 1,1 0-1,-1 0 0,1 0 1,0 0-1,0 0 0,-1 0 0,1 0 1,3 3-1,-2-2-2,1-1 0,0 1 0,-1-1 0,1 0 0,0 0 0,1 0 0,-1 0 0,0 0 0,1-1 0,-1 0 0,0 1 0,1-1 0,0 0 0,-1-1 0,1 1 0,0-1 0,5 1 0,68-4-209,-67 1 171,1 0 1,-1-1-1,0-1 1,0 1-1,0-2 1,-1 1-1,0-1 1,1-1-1,8-7 1,32-17-337,-68 66 1395,16-33-974,-1 1 61,-1 1-1,1-1 0,0 1 0,1-1 0,-1 1 0,1 0 0,0 0 0,0 0 0,1 0 0,-1 0 0,1 0 1,0 1-1,0 6 0,1-11-92,1-1 0,-1 1 0,1 0 0,-1 0 0,1-1 1,0 1-1,-1-1 0,1 1 0,0 0 0,-1-1 0,1 1 0,0-1 0,0 1 1,-1-1-1,1 0 0,0 1 0,0-1 0,0 0 0,0 0 0,-1 1 1,1-1-1,0 0 0,0 0 0,0 0 0,1 0 0,31 0 332,-23-1-286,10 0-92,0-2 0,-1 0 1,1-1-1,-1-1 1,26-10-1,-27 8-9,1 1-1,0 1 0,0 0 1,1 2-1,27-3 1,-46 7 61,-1-1 1,1 0-1,0 0 1,-1 0-1,1 1 1,0-1-1,-1 0 1,1 0-1,-1 1 1,1-1-1,-1 1 1,1-1 0,-1 0-1,1 1 1,-1-1-1,1 1 1,-1-1-1,1 1 1,-1 0-1,0-1 1,1 1-1,-1-1 1,0 1-1,0 0 1,0-1 0,1 1-1,-1-1 1,0 1-1,0 0 1,0-1-1,0 2 1,2 33 515,-3-32-514,1 1 1,0 0 0,0 0-1,1 0 1,-1 0-1,1-1 1,-1 1 0,4 7-1,-3-9-174,1-1-1,0 1 0,0-1 0,-1 1 0,1-1 0,0 0 1,0 0-1,0 1 0,0-1 0,1-1 0,-1 1 0,0 0 1,0-1-1,0 1 0,1-1 0,-1 1 0,0-1 0,1 0 1,-1 0-1,0 0 0,1-1 0,-1 1 0,0 0 0,3-2 1,3 1-1625,0-2-1,0 1 1,-1-1 0,1 0 0,11-7 0,14-8-6945</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2:01.517"/>
    </inkml:context>
    <inkml:brush xml:id="br0">
      <inkml:brushProperty name="width" value="0.025" units="cm"/>
      <inkml:brushProperty name="height" value="0.025" units="cm"/>
      <inkml:brushProperty name="color" value="#F6630D"/>
    </inkml:brush>
  </inkml:definitions>
  <inkml:trace contextRef="#ctx0" brushRef="#br0">141 0 11755,'0'0'15471,"-12"69"-15471,1-33-737,2 1-1537,-2 0-1858,2 0-3459</inkml:trace>
  <inkml:trace contextRef="#ctx0" brushRef="#br0" timeOffset="1">27 540 16335,'0'0'6855,"-25"54"-3300,23-43-704,2-3-1442,0-2-960,0-3-289,6-2-64,4-1-801,1 0-2081,1-12-4966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2:51.731"/>
    </inkml:context>
    <inkml:brush xml:id="br0">
      <inkml:brushProperty name="width" value="0.025" units="cm"/>
      <inkml:brushProperty name="height" value="0.025" units="cm"/>
      <inkml:brushProperty name="color" value="#F6630D"/>
    </inkml:brush>
  </inkml:definitions>
  <inkml:trace contextRef="#ctx0" brushRef="#br0">2057 197 6086,'-6'-8'325,"-2"-2"-322,-1 0-1,1 1 0,-2 0 0,1 1 1,-1 0-1,-1 0 0,1 1 0,-1 1 0,0 0 1,-1 0-1,-15-5 0,-39-5 310,0 2 1,-1 4-1,-106-4 0,29 3 612,-18-5-61,-1 6 0,-168 13 0,290 2-849,-1 1 1,1 3-1,0 1 0,1 1 1,0 3-1,1 1 0,1 2 1,1 2-1,0 1 0,1 2 1,1 1-1,1 2 0,2 1 1,0 2-1,-39 45 0,58-57-22,1 0-1,1 1 0,1 0 0,0 1 0,2 0 0,0 0 0,1 1 0,0 0 0,2 0 0,0 1 0,1 0 0,1 0 0,1 0 0,1 0 0,1 0 0,1 0 0,5 39 0,0-32-3,0-1 0,1 0 1,2 0-1,0 0 0,2-2 0,1 1 0,1-1 1,1-1-1,0 0 0,2-1 0,1-1 0,35 35 1,-17-25 33,2-1 0,1-1 0,1-3 0,1-1 0,1-1 1,1-3-1,66 24 0,-48-25 44,1-4 1,0-2-1,1-2 0,1-3 0,66 0 1,-16-10 41,0-5-1,-1-5 1,0-4 0,-1-6 0,210-67 0,-235 58-47,0-3 1,104-57-1,-154 70 38,-1-1-1,-1-2 1,-1-2-1,-1 0 0,-1-3 1,-1 0-1,38-48 1,-60 65-34,0 1 0,-1-1 1,0 0-1,-1 0 0,0-1 1,-1 0-1,0 0 0,0 0 1,-2-1-1,0 0 0,0 1 1,-1-1-1,0 0 1,-1 0-1,-1 0 0,0 0 1,-1 0-1,0 0 0,-1 0 1,-1 0-1,0 0 0,0 1 1,-2-1-1,1 1 0,-1 0 1,-1 0-1,0 1 1,-1 0-1,0 0 0,-1 0 1,0 1-1,-10-10 0,-5-2-468,0 1 1,-2 1-1,0 1 0,-1 1 0,-1 2 0,-47-22 1,9 10-1480,-127-34 1,53 26-1044</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2:52.895"/>
    </inkml:context>
    <inkml:brush xml:id="br0">
      <inkml:brushProperty name="width" value="0.025" units="cm"/>
      <inkml:brushProperty name="height" value="0.025" units="cm"/>
      <inkml:brushProperty name="color" value="#F6630D"/>
    </inkml:brush>
  </inkml:definitions>
  <inkml:trace contextRef="#ctx0" brushRef="#br0">2164 157 8616,'-207'-25'1295,"-230"-57"-1,362 65-1384,-1 3-1,0 4 1,-1 3-1,-139 6 1,152 6-32,1 3-1,-1 3 1,2 2 0,0 3 0,1 3 0,-68 31-1,89-33 136,1 3 0,1 1 0,1 2 0,1 1 0,1 2 0,1 1 0,-31 33-1,48-41-12,0 0-1,1 1 0,1 1 0,1 1 0,1 0 0,1 1 0,0 0 0,2 0 1,1 2-1,1-1 0,1 1 0,1 0 0,-3 30 0,6-28-2,1 1 0,2 0 1,0 0-1,2 0 0,1 0 0,2 0 0,0-1 1,2 0-1,14 37 0,-13-45 4,1 0 0,1 0 1,1-1-1,1 0 0,0-1 0,1 0 1,1-1-1,1-1 0,0 0 0,1-1 1,0-1-1,1 0 0,20 10 0,6 1 16,1-3-1,1-1 0,1-3 0,1-2 1,0-1-1,78 11 0,1-9 34,171-1 0,-101-15-61,1-9 1,320-56-1,-324 27 44,-2-8 0,233-88 0,-338 100 102,-2-4 0,-1-3 0,-3-4 0,-1-3 0,-3-3 0,-2-4 1,71-69-1,-126 106-72,0-2 0,-2 0 0,0-1 0,-2-1 0,0 0 0,18-38 1,-29 52-19,0 1 1,-1-1-1,0 0 1,-1 0-1,1-1 1,-2 1-1,1 0 1,-1-1-1,0 1 1,-1-1-1,0 1 1,0-1-1,-1 1 1,0-1 0,-1 1-1,1 0 1,-2 0-1,1-1 1,-1 1-1,0 1 1,-1-1-1,0 0 1,0 1-1,-7-9 1,-3 0-10,-1 2 0,0 0 0,-1 1 0,0 1 0,-1 0-1,0 1 1,-1 1 0,0 1 0,0 0 0,-1 1 0,-25-6 0,-8-1-56,-2 3 1,1 2-1,-57-3 0,-10 7-531,1 6 0,-1 5 0,-174 29-1,166-17-1663,5-6-2152</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2:55.438"/>
    </inkml:context>
    <inkml:brush xml:id="br0">
      <inkml:brushProperty name="width" value="0.025" units="cm"/>
      <inkml:brushProperty name="height" value="0.025" units="cm"/>
      <inkml:brushProperty name="color" value="#F6630D"/>
    </inkml:brush>
  </inkml:definitions>
  <inkml:trace contextRef="#ctx0" brushRef="#br0">53 230 6534,'0'0'860,"-7"-9"-193,-39-47 918,102 80-1686,-31-14 11,1-2 0,0-1 0,1-1 0,0-2 1,0 0-1,32-1 0,166-10-577,-218 7 666,528-41 194,673-27 361,43 25-435,-860 25-227,1192 4 110,-947 18 1,-13-1 4,1081-22 34,394-8-30,-1319 71 69,-518-24-59,-3-1 2,659 29 72,216-50-43,619 6 67,336 84 671,-1920-68-2124,-69-6-1133,-69-11-3373</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3:22.170"/>
    </inkml:context>
    <inkml:brush xml:id="br0">
      <inkml:brushProperty name="width" value="0.025" units="cm"/>
      <inkml:brushProperty name="height" value="0.025" units="cm"/>
      <inkml:brushProperty name="color" value="#F6630D"/>
    </inkml:brush>
  </inkml:definitions>
  <inkml:trace contextRef="#ctx0" brushRef="#br0">14923 346 9129,'0'0'1019,"0"-8"-981,2-3-77,-1-1 129,0 0 0,0 0 0,-1 0 0,-2-19 0,1 29-133,0 1 1,1 0 0,-1-1-1,0 1 1,0 0 0,0 0-1,0 0 1,0 0 0,-1 0-1,1 0 1,0 0 0,0 0-1,-1 0 1,1 0 0,0 1-1,-1-1 1,1 1 0,-1-1-1,1 1 1,-1-1 0,1 1-1,-1 0 1,1 0 0,-2 0-1,-46-3-885,40 3 838,-330 17 1233,20 0 255,-810-76-155,0 0 226,-776 66-679,453-8-325,-809-46-188,1705 37-314,-977-10 160,985 16-10,-640 12 1124,1026-2-1102,-349 23 25,362-13-158,-207 47 0,220-28-76,-199 78 0,274-88 67,2 3-1,0 3 1,2 2 0,2 3-1,-75 62 1,85-57 0,2 2 1,2 3-1,-57 80 1,72-87 5,1 2 0,2 0 0,2 2 0,2 0 0,-17 55 0,27-59-28,2-1 0,1 1 0,2 1 0,2-1 0,1 0 0,2 1 0,2-1 0,1 0 0,3 0 0,13 47 0,0-17-156,3-2 0,3-1 0,3 0 0,66 108 0,-70-136 178,2-1 0,2 0 1,0-3-1,3 0 0,64 52 0,-42-45 10,2-2-1,1-3 0,82 37 1,22-5-16,2-8 0,198 46 1,83 3 28,787 91 0,362-91 103,6-67-30,-1166-37-64,781 26 350,568 19-54,1685-44 58,-2427-62-365,-818 25 0,-2-9 1,352-111 0,-508 130-37,-1-4 1,-1-2-1,-2-3 0,78-50 0,-111 61 10,0-1 1,-2-1 0,0-2-1,-2 0 1,0-1-1,-1-1 1,-2-2 0,-1 0-1,-1-1 1,27-56-1,11-55 132,-7-2 0,-6-2-1,-6-2 1,26-209-1,-57 307-106,-1-1-1,-3 0 0,-2-1 1,-2 1-1,-2 0 0,-2 0 1,-2 1-1,-3 0 0,-1 0 1,-2 1-1,-3 1 0,-30-61 0,9 39 60,-3 2 0,-3 2 0,-2 1 0,-3 3 0,-3 2 0,-100-86 0,89 92-43,-3 2 1,-1 3-1,-2 4 1,-2 2-1,-2 3 1,-98-34-1,110 52-97,-1 2 0,0 4 0,-1 2 0,-1 2-1,-112 1 1,69 11-644,1 5-1,-173 36 1,95-5-1658,1-6-1880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8.394"/>
    </inkml:context>
    <inkml:brush xml:id="br0">
      <inkml:brushProperty name="width" value="0.025" units="cm"/>
      <inkml:brushProperty name="height" value="0.025" units="cm"/>
    </inkml:brush>
  </inkml:definitions>
  <inkml:trace contextRef="#ctx0" brushRef="#br0">113 1 14029,'0'0'4292,"-8"0"-1409,5 0-2716,0 1 0,0-1 0,0 0 0,1 1 0,-1 0 0,0-1-1,0 1 1,0 0 0,1 1 0,-1-1 0,0 0 0,1 1 0,-4 2 0,3-1-80,0 1 1,0-1-1,0 1 1,0 0-1,1 0 1,0 0-1,-1 0 1,1 0-1,1 0 1,-3 7-1,-3 9-84,0 1-1,2 0 0,0 0 1,1 0-1,1 1 0,1-1 1,1 1-1,3 29 1,-2-50-4,0-1 0,0 1 0,1 0 0,-1 0 1,0 0-1,1-1 0,-1 1 0,0 0 0,1 0 1,-1-1-1,1 1 0,0 0 0,-1-1 1,1 1-1,-1-1 0,1 1 0,0-1 0,-1 1 1,1-1-1,0 1 0,0-1 0,-1 1 0,1-1 1,0 0-1,0 0 0,0 1 0,0-1 1,-1 0-1,1 0 0,0 0 0,0 0 0,0 0 1,0 0-1,0 0 0,-1 0 0,1 0 0,0-1 1,0 1-1,0 0 0,-1 0 0,2-1 1,33-16 139,4-17 14,-33 26-162,1 1 1,0 1-1,0-1 1,1 1 0,0 0-1,0 1 1,0 0-1,1 0 1,0 1-1,0 0 1,0 0-1,18-3 1,-26 6-2,0 1 0,0 0 0,0 0-1,0 0 1,0 0 0,0 0 0,0 1 0,0-1 0,0 0-1,0 0 1,0 1 0,0-1 0,0 1 0,0-1 0,0 0 0,0 1-1,-1 0 1,1-1 0,0 1 0,0 0 0,0-1 0,-1 1-1,1 0 1,0 0 0,0 1 0,0 0 19,0 1 0,0-1 0,0 1-1,0-1 1,0 1 0,-1-1 0,0 1 0,1 0 0,-1-1-1,0 4 1,-1 3 158,0-1-1,0 1 1,0-1-1,-1 1 0,-1-1 1,-3 9-1,0-4 86,-1 0 0,0-1 0,-1 0 0,0 0 0,-1-1 1,0 0-1,-15 13 0,17-18-460,0 0 1,0 0 0,0-1 0,0 0-1,-1-1 1,0 1 0,0-2 0,-1 1-1,1-1 1,-1 0 0,1-1 0,-19 3-1,27-5 158,-20-2-3254,12-9-3047,4-11-6536</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3:29.467"/>
    </inkml:context>
    <inkml:brush xml:id="br0">
      <inkml:brushProperty name="width" value="0.025" units="cm"/>
      <inkml:brushProperty name="height" value="0.025" units="cm"/>
      <inkml:brushProperty name="color" value="#F6630D"/>
    </inkml:brush>
  </inkml:definitions>
  <inkml:trace contextRef="#ctx0" brushRef="#br0">6721 989 8040,'-8'-9'165,"-21"-23"330,-9-9 269,-62-87 0,89 112-776,-1 1 0,0 1-1,-1 0 1,-1 0 0,0 1 0,0 1-1,-2 0 1,1 1 0,-2 1-1,1 0 1,-29-11 0,-22-6-453,-122-31 0,123 39 485,-293-78 158,-5 15 0,-483-45 0,-394-24 14,994 120 27,-2 11 0,-333 15 0,436 18-243,1 7 1,0 5 0,2 7-1,-248 91 1,300-87 9,2 5 0,1 3 1,3 4-1,2 3 0,-101 82 1,125-84 30,2 3 1,2 2-1,3 2 1,2 3 0,3 2-1,2 2 1,-45 86-1,74-119 21,2 0 0,2 2 0,0-1 0,2 2 0,-11 64 0,19-76-33,0 1 0,1 0 0,1-1 0,1 1 0,1-1 0,1 1 0,0-1 0,2 0 0,1 0 0,11 28 0,1-10 19,1-1 1,2 0-1,2-2 0,1 0 0,2-2 0,1-1 1,37 35-1,-19-27-31,1-3 0,2-1 0,2-2 0,77 40-1,-29-26-18,172 59-1,106 5 168,-55-36-193,2-13-1,333 20 1,666-51-26,-465-107 65,-634 38 33,391-120 0,-506 120 34,0-5 0,-3-5 1,-2-5-1,136-89 1,-188 106 121,-3-2 0,-1-2 0,-1-3 0,-3-1 1,-1-2-1,-2-2 0,-2-1 0,-3-2 0,-1-2 0,28-60 1,-47 79-83,-1 0 1,-3-2 0,0 1-1,-2-2 1,-2 1 0,-1-1-1,-1 0 1,-1-41-1,-4 50 7,-1 1-1,-2 0 0,0-1 1,-2 1-1,-1 0 0,0 1 0,-2-1 1,-1 1-1,-1 1 0,-1 0 1,-27-42-1,12 32-64,-1 1-1,-1 1 1,-2 2 0,-1 0 0,-1 3-1,-1 0 1,-2 2 0,0 2-1,-1 1 1,-72-29 0,-3 8-1078,-3 4 0,-181-35 0,122 36-1894,-2-2-2825</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8:43:39.362"/>
    </inkml:context>
    <inkml:brush xml:id="br0">
      <inkml:brushProperty name="width" value="0.025" units="cm"/>
      <inkml:brushProperty name="height" value="0.025" units="cm"/>
      <inkml:brushProperty name="color" value="#F6630D"/>
    </inkml:brush>
  </inkml:definitions>
  <inkml:trace contextRef="#ctx0" brushRef="#br0">4588 423 5733,'-22'-6'578,"0"-1"-1,1-1 1,-37-19 0,39 17-540,0 0 1,-1 2 0,0 1-1,-36-9 1,-344-84 1963,17 3-1313,79 46-362,-2 13 1,-345 3-1,384 33 219,-417 12-153,542 2-443,-156 32 0,239-32 32,0 4 0,1 1 0,1 3 0,1 3 0,-70 40 0,84-39-10,3 2 0,0 2 0,1 2 0,2 1 0,1 2 0,2 1 0,-50 67 0,70-80 29,2 0-1,0 1 0,2 0 1,0 0-1,1 1 1,1 0-1,-5 41 1,-10 172-59,21-212 64,-16 225 12,4-81-187,11 238 0,10-337 183,3 1-1,3-1 1,3-1 0,49 126 0,-45-148-16,2-1 0,2-1 0,1-1 0,3-1 0,1-1 0,2-2 1,1-2-1,2 0 0,2-3 0,72 53 0,-70-63 44,2-1-1,0-2 1,2-2 0,0-2 0,0-1 0,2-3 0,0-2 0,83 11-1,14-10-18,216-10 0,385-55-773,-480 29 773,126-11 13,908-62 222,-1029 87-206,686-54 329,-842 47-370,-1-5 0,123-41 1,-158 38 58,-1-5 0,-1-2 0,122-75 0,-175 94 108,-1-1-1,-1-1 0,-1-1 0,0-1 0,-1 0 0,-1-1 0,0-1 0,14-23 0,-12 10 369,-1 0 0,-1-1 0,-2-1 1,17-60-1,-12 26-426,-3 0 1,-3-2 0,-3 1 0,-2-1 0,-4-1 0,-6-73 0,-1 104-117,-2 0 1,-1 0 0,-2 1 0,-3-1-1,0 2 1,-3 0 0,-1 0 0,-1 2-1,-3 0 1,-1 1 0,-1 0-1,-27-31 1,3 15-8,-2 2 0,-2 2-1,-3 2 1,-1 3 0,-2 2 0,-2 2-1,-122-60 1,1 19 64,-281-84 0,308 119-384,-1 5 0,-1 7 0,-2 8 0,-1 5 0,-161 3 0,-358 56-5923,502-23 4501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2:30.315"/>
    </inkml:context>
    <inkml:brush xml:id="br0">
      <inkml:brushProperty name="width" value="0.025" units="cm"/>
      <inkml:brushProperty name="height" value="0.025" units="cm"/>
    </inkml:brush>
  </inkml:definitions>
  <inkml:trace contextRef="#ctx0" brushRef="#br0">41 199 1634,'0'0'6358,"-2"-8"-5761,-1 0-431,2 5-102,-1 0 0,1-1 0,0 1 0,1 0 0,-1 0 0,0-1 0,1 1 0,0-6 0,-3 3 253,-1 15-92,4 2 34,9-15 163,-10 5-390,1-1 0,-1 0 0,1 0 0,-1 0 0,0 0 0,1 0 0,-1 0 0,1 0 0,-1 0-1,1 0 1,-1 0 0,0 0 0,1 0 0,-1-1 0,1 1 0,-1 0 0,1 0 0,-1 0 0,1-1 0,-1 1 0,1 0 0,-1-1 0,1 1 0,-1-1 0,1 1 0,0 0 0,-1-1 0,1 1-1,-1-1 1,1 1 0,0-1 0,0 1 0,-1-1 0,1 1 0,0-1 0,0 1 0,0-1 0,-1 0 0,1 1 0,0-1 0,0 1 0,0-1 0,0 1 0,0-1 0,0 0 0,0 1 0,0-1 0,1 1-1,-1-1 1,0 1 0,0-1 0,0 0 0,1 1 0,-1-1 0,0 1 0,0-1 0,1 1 0,-1 0 0,1-1 0,-1 1 0,0-1 0,1 1 0,-1-1 0,2 1 0,-3 0-32,1 0 1,0 0 0,-1 0 0,1 0-1,0 0 1,0 0 0,-1 0 0,1 1-1,0-1 1,0 0 0,-1 0 0,1 0 0,0 1-1,0-1 1,-1 0 0,1 0 0,0 1-1,0-1 1,0 0 0,0 0 0,0 1-1,-1-1 1,1 0 0,0 0 0,0 1-1,0-1 1,0 0 0,0 1 0,0-1-1,0 0 1,0 1 0,0-1 0,0 0 0,0 0-1,0 1 1,0-1 0,0 0 0,0 1-1,0-1 1,1 0 0,-1 1 0,0-1-1,0 0 1,0 0 0,0 1 0,1-1-1,-1 0 1,0 0 0,0 0 0,0 1 0,1-1-1,-1 0 1,0 0 0,0 0 0,1 1-1,-1-1 1,0 0 0,0 0 0,1 0-1,-1 0 1,0 0 0,1 0 0,-1 0-1,0 0 1,1 0 0,-1 0 0,0 0-1,0 0 1,1 0 0,8 0 15,0-1 0,-1-1 1,1 0-1,-1 0 0,1 0 0,-1-1 0,0-1 0,0 1 1,0-1-1,-1 0 0,1-1 0,-1 0 0,0 0 1,0-1-1,7-7 0,-2 3-3,-43 21-77,15 0 58,0 0-1,1 2 0,1-1 1,0 2-1,0 0 0,1 1 0,-11 17 1,23-31 6,0 1 1,0-1 0,0 0-1,0 1 1,0-1-1,0 0 1,1 1-1,-1-1 1,0 1 0,1-1-1,0 1 1,-1 0-1,1-1 1,0 1 0,0-1-1,0 4 1,0-4 1,0-1 1,1 1 0,-1-1-1,1 0 1,-1 1 0,0-1-1,1 1 1,-1-1 0,1 0-1,0 0 1,-1 1 0,1-1-1,-1 0 1,1 0 0,-1 0-1,1 1 1,-1-1 0,1 0-1,0 0 1,-1 0 0,1 0-1,-1 0 1,1 0 0,0 0-1,-1 0 1,1-1 0,-1 1-1,2 0 1,4-2 15,0 0 0,0 0-1,0 0 1,-1 0 0,1-1 0,-1 0 0,6-5-1,3-2 1,0-1 0,-1-1 0,0 0 0,-1 0-1,-1-2 1,0 1 0,-1-1 0,10-17 0,-20 30-10,1 1 1,-1-1 0,0 1 0,1-1 0,-1 1-1,0-1 1,1 1 0,-1-1 0,0 0 0,0 1-1,0-1 1,0 1 0,1-1 0,-1 0 0,0 1-1,0-1 1,0 1 0,0-1 0,0 0 0,-1 1-1,1-1 1,0 1 0,0-1 0,0 0 0,0 1-1,-1-1 1,1 1 0,0-1 0,0 1 0,-1-1 0,1 1-1,-1-1 1,-18 4 84,-23 22-49,38-21-22,1-2-16,1 0 0,-1 0 0,0 0 0,1 0 0,0 1 0,-1-1 0,1 1 0,0 0-1,1 0 1,-1 0 0,0 0 0,1 0 0,-1 0 0,1 0 0,-1 6 0,4-9 1,0 0 0,0 0 0,0 0 1,0 0-1,0-1 0,0 1 0,0 0 0,0-1 0,0 1 0,0-1 0,0 0 0,-1 0 1,1 0-1,3-2 0,4-3 15,0-1 1,-1 0-1,0 0 0,0-1 1,10-12-1,-14 15-8,-1 1-1,0-1 1,0 1-1,0-1 1,-1 0-1,1 0 1,-1 0-1,0 0 0,-1-1 1,1 1-1,-1-1 1,1-8-1,-2 13-12,-1 1 0,1-1 0,0 0-1,-1 0 1,1 1 0,0-1-1,-1 1 1,1-1 0,-1 0 0,1 1-1,-1-1 1,1 1 0,-1-1-1,1 1 1,-1-1 0,0 1 0,1 0-1,-1-1 1,0 1 0,1 0-1,-1-1 1,0 1 0,0 0 0,1 0-1,-1 0 1,0-1 0,0 1-1,1 0 1,-1 0 0,0 0 0,0 0-1,1 1 1,-1-1 0,0 0-1,0 0 1,1 0 0,-1 1 0,0-1-1,1 0 1,-1 0 0,0 1-1,0 0 1,-34 12-42,-25 34 49,56-44-6,1-1 1,0 2 0,0-1-1,0 0 1,0 1 0,1-1-1,-1 1 1,1 0 0,0 0-1,0-1 1,1 2 0,-1-1-1,1 0 1,-2 7 0,3-11-3,0 1 0,0-1 0,0 0 0,0 0 0,0 0 0,0 1 0,0-1 0,0 0 0,0 0 0,0 0 0,0 1 0,0-1 0,0 0 0,0 0 0,0 0 0,0 1 0,0-1 0,1 0 0,-1 0 0,0 0 0,0 0 0,0 1 0,0-1 0,0 0 0,0 0 0,1 0 0,-1 0 0,0 0 0,0 1 0,0-1 0,0 0 0,1 0 0,-1 0 0,0 0 0,0 0 0,0 0 0,1 0 0,-1 0 0,0 0 0,0 0 0,0 0 0,1 0 0,-1 0 0,0 0 0,0 0 0,1 0 0,12-7 38,9-11 47,-18 14-73,-1 1 0,0-1 1,0 1-1,0-1 0,0 0 0,-1 0 1,0 0-1,1 0 0,-1-1 1,-1 1-1,1-1 0,1-6 1,-12 15 40,0 6-44,0 1-1,1-1 1,0 2-1,1-1 1,1 1-1,-7 14 1,10-20-214,0 1-1,0 0 1,1 0-1,0 1 1,0-1-1,1 0 1,0 0 0,0 1-1,1-1 1,0 1-1,0-1 1,2 15 0,5-15-2235,3-6-1884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9.059"/>
    </inkml:context>
    <inkml:brush xml:id="br0">
      <inkml:brushProperty name="width" value="0.025" units="cm"/>
      <inkml:brushProperty name="height" value="0.025" units="cm"/>
    </inkml:brush>
  </inkml:definitions>
  <inkml:trace contextRef="#ctx0" brushRef="#br0">1 1 16944,'0'0'480,"7"72"257,-2-20 544,6 5-352,0 1-608,1 0-257,-1-6-32,-2-9-641,-2-10-1217,-2-11-1697,-5-12-1794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9.534"/>
    </inkml:context>
    <inkml:brush xml:id="br0">
      <inkml:brushProperty name="width" value="0.025" units="cm"/>
      <inkml:brushProperty name="height" value="0.025" units="cm"/>
    </inkml:brush>
  </inkml:definitions>
  <inkml:trace contextRef="#ctx0" brushRef="#br0">6 242 15150,'-1'-11'2814,"0"9"-2701,0-5 253,0-1 0,0 1 0,1 0 0,0-1 0,0 1 0,1-1 0,0 1 0,0 0 0,0 0-1,1 0 1,0-1 0,1 1 0,0 1 0,0-1 0,5-8 0,0 6-93,-1 1 1,2 0-1,-1 0 1,1 1 0,0 0-1,1 0 1,0 1-1,0 0 1,0 1-1,0 0 1,16-4-1,-9 4-186,1 0 0,-1 1 0,1 1 0,0 1 0,-1 1 1,32 1-1,-45 0-86,1 0 1,-1 1 0,1 0-1,-1 0 1,1 0 0,-1 0 0,1 0-1,-1 1 1,0 0 0,0 0-1,0 0 1,0 1 0,0-1-1,0 1 1,-1 0 0,1 0-1,-1 0 1,0 1 0,0-1 0,0 1-1,0 0 1,-1-1 0,3 5-1,-3-2 11,0 0 0,0 0 0,0 0-1,-1 0 1,1 0 0,-2 1-1,1-1 1,-1 0 0,0 1 0,0-1-1,0 0 1,-1 0 0,0 0 0,-1 1-1,1-1 1,-5 11 0,2-11-149,1 1-1,-1-1 1,0 0 0,-1-1 0,1 1-1,-7 5 1,24-12-153,0 0-1,1 0 1,-1 1-1,0 1 1,1 0-1,20 5 1,-29-4 270,0 0 0,-1 0 0,1 0-1,0 1 1,-1 0 0,0 0 0,0 0 0,1 0 0,-2 1 0,1-1 0,0 1-1,-1 0 1,0 0 0,0 0 0,0 1 0,0-1 0,-1 1 0,0-1 0,1 1-1,1 7 1,0-2 179,-1-1 0,0 0 0,0 1 0,-1 0 0,0-1 0,-1 1 0,0 0 0,0 0-1,-1 0 1,-1 0 0,0 0 0,0 0 0,0 0 0,-2-1 0,1 1 0,-1-1 0,0 1 0,-1-1 0,0 0-1,-1 0 1,0 0 0,0-1 0,-1 0 0,0 0 0,0 0 0,-1-1 0,0 0 0,0 0 0,-9 6-1,6-5-79,-1-1 0,1 0-1,-1-1 1,0 0-1,-1-1 1,1 0 0,-1-1-1,0 0 1,0-1-1,0-1 1,-1 0 0,1 0-1,0-1 1,-1 0-1,1-2 1,-1 1 0,-16-4-1,28 4-123,0 0 0,-1 0-1,1 0 1,0 0 0,-1 0-1,1-1 1,0 1 0,-1 0-1,1-1 1,0 1 0,-1-1-1,1 0 1,0 1 0,0-1-1,0 0 1,0 0 0,0 0-1,0 0 1,0 0 0,0 0-1,0 0 1,0 0 0,0 0-1,0 0 1,1 0 0,-1 0 0,1-1-1,-1 1 1,1 0 0,-1-1-1,1 1 1,0 0 0,-1-1-1,1 1 1,0 0 0,0-1-1,0 1 1,0-2 0,2-1-370,-1 1 0,0 0 1,1 1-1,0-1 0,-1 0 1,1 0-1,1 1 0,-1-1 0,0 1 1,0-1-1,1 1 0,-1 0 1,1 0-1,0 0 0,3-1 1,22-14-4204,-1-2-3101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9.898"/>
    </inkml:context>
    <inkml:brush xml:id="br0">
      <inkml:brushProperty name="width" value="0.025" units="cm"/>
      <inkml:brushProperty name="height" value="0.025" units="cm"/>
    </inkml:brush>
  </inkml:definitions>
  <inkml:trace contextRef="#ctx0" brushRef="#br0">1 0 17617,'0'0'8263,"0"78"-7173,1-31-450,8 4-95,-2 1-225,1 1-256,8-3-32,-4-4-32,8-5-480,-2-9-706,-1-8-1376,1-13-1666,-3-11-3363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0.244"/>
    </inkml:context>
    <inkml:brush xml:id="br0">
      <inkml:brushProperty name="width" value="0.025" units="cm"/>
      <inkml:brushProperty name="height" value="0.025" units="cm"/>
    </inkml:brush>
  </inkml:definitions>
  <inkml:trace contextRef="#ctx0" brushRef="#br0">0 1 14221,'0'0'6246,"32"73"-5861,-14-26 63,-2 8 97,-2 9-417,1 4-32,-5-3-64,-2-2 0,-3-9 32,-3-10-384,1-12-129,-3-13-63,0-14-801,-3-5-2147,-8-14-3362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0.591"/>
    </inkml:context>
    <inkml:brush xml:id="br0">
      <inkml:brushProperty name="width" value="0.025" units="cm"/>
      <inkml:brushProperty name="height" value="0.025" units="cm"/>
    </inkml:brush>
  </inkml:definitions>
  <inkml:trace contextRef="#ctx0" brushRef="#br0">11 279 11659,'-2'-13'3064,"0"5"-2615,0 0-59,0 0-1,1 0 1,0 0 0,1 1-1,-1-1 1,1 0 0,1 0-1,-1 0 1,2 0 0,-1 0-1,1 0 1,0 0 0,0 1 0,6-11-1,-1 8-110,1 0 0,0 1 0,1 0 0,0 1 0,0 0 0,1 0 0,0 1 0,0 0 0,0 1-1,1 0 1,0 0 0,1 1 0,18-5 0,-11 4-216,0 2 1,0 0-1,0 1 0,0 1 0,0 1 0,0 0 0,1 2 1,20 2-1,-36-3-45,0 1 1,-1-1-1,1 1 0,0 0 1,-1 0-1,1 0 1,-1 1-1,1-1 0,-1 1 1,0 0-1,0 0 0,1 0 1,-1 0-1,-1 1 1,1-1-1,0 1 0,0-1 1,-1 1-1,0 0 1,0 0-1,1 0 0,-2 1 1,1-1-1,0 0 1,-1 1-1,1-1 0,-1 1 1,0-1-1,0 1 1,-1 0-1,1-1 0,-1 1 1,1 0-1,-2 4 1,1 2 99,-1 1 1,-1-1-1,1 1 1,-2-1-1,0 0 1,0 0-1,-1 0 1,0 0-1,0-1 1,-1 1-1,-7 8 1,3-4-52,-2-1 1,0 0-1,-24 23 1,29-31-170,0 0 0,-1 0 0,1-1 1,-1 0-1,0 0 0,0-1 1,0 1-1,0-1 0,-1-1 1,-13 4-1,20-6-53,0 0 0,0 0 0,0 1 0,0-1 0,1 0 0,-1 0 0,0 0 0,0 0 0,0 0 0,0 0 0,0 0 0,0-1 1,0 1-1,0 0 0,0 0 0,0-1 0,0 1 0,1-1 0,-1 1 0,0 0 0,0-1 0,0 0 0,1 1 0,-1-1 0,0 1 0,1-1 0,-1 0 0,0 0 0,1 1 0,-1-1 0,1 0 0,-1 0 0,1 0 0,-1 0 1,1 1-1,0-1 0,-1-1 0,-5-22-6604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1.670"/>
    </inkml:context>
    <inkml:brush xml:id="br0">
      <inkml:brushProperty name="width" value="0.025" units="cm"/>
      <inkml:brushProperty name="height" value="0.025" units="cm"/>
    </inkml:brush>
  </inkml:definitions>
  <inkml:trace contextRef="#ctx0" brushRef="#br0">3 390 12043,'0'0'4746,"-1"-10"-1351,0 2-2937,1 0-1,0 0 1,0 0-1,0 0 1,1 0-1,0 0 1,1 0-1,0 0 1,0 0-1,0 0 0,1 0 1,6-11-1,30-35 600,-36 50-1015,0 1 1,0-1-1,1 1 0,-1 0 0,1 0 1,0 0-1,0 0 0,0 1 1,0 0-1,1 0 0,7-3 1,-11 5-43,0-1 0,-1 1 0,1 0 1,0 0-1,-1 0 0,1 0 0,0 0 0,-1 0 1,1 0-1,0 0 0,0 1 0,-1-1 1,1 0-1,-1 0 0,1 0 0,0 1 1,-1-1-1,1 0 0,-1 1 0,1-1 1,0 1-1,-1-1 0,1 1 0,-1-1 1,1 1-1,-1-1 0,0 1 0,1 0 0,7 25 28,-7 37 63,-1-54-67,-3 31-9,-15 67 0,10-72-73,3 0 0,-3 53 0,7-88 57,1 0 0,0 1 0,0-1 0,0 0 0,0 1-1,0-1 1,0 0 0,0 1 0,0-1 0,0 0 0,0 1 0,0-1 0,0 0 0,0 1 0,1-1 0,-1 0 0,0 1 0,0-1 0,0 0 0,0 1 0,1-1-1,-1 0 1,0 1 0,0-1 0,0 0 0,1 0 0,-1 1 0,0-1 0,1 0 0,-1 0 0,0 0 0,0 1 0,1-1 0,-1 0 0,1 0 0,11-7-1,12-19 58,10-23 43,51-95 0,-71 116-81,-2 0 0,0-1-1,-2-1 1,-1 0 0,6-39-1,-14 43 73,-9 41-176,-9 41-62,10-14 137,2 1 1,1 0-1,3 69 0,1-111 9,0 1 1,0 0-1,0-1 0,0 1 0,0-1 0,1 1 0,-1-1 0,0 1 0,1-1 0,-1 1 0,1-1 1,0 1-1,-1-1 0,1 0 0,0 1 0,0-1 0,0 0 0,0 0 0,0 1 0,0-1 0,0 0 1,0 0-1,0 0 0,1 0 0,0 0 0,0-1 2,-1 1-1,1-2 1,-1 1 0,1 0-1,-1 0 1,1 0 0,-1-1-1,0 1 1,1-1 0,-1 1-1,0-1 1,1 1 0,-1-1-1,0 0 1,0 0 0,0 0-1,1 1 1,-1-1 0,0 0-1,0 0 1,0-1 0,0 1-1,-1 0 1,1 0 0,0 0-1,0-1 1,0-1 0,13-21 31,-2-1 0,-1 0 0,0-1 0,-2 0 0,-1-1 0,-2 0 0,0 0 0,-2 0 0,0-1 0,-2-54 0,-7 167-335,3-58 300,0-1 0,2 1 0,5 44 0,-5-70 3,0 0 0,0-1-1,0 1 1,0 0 0,0-1 0,0 1-1,0 0 1,0 0 0,1-1 0,-1 1 0,0 0-1,1-1 1,-1 1 0,0-1 0,1 1-1,-1 0 1,1-1 0,-1 1 0,0-1-1,1 1 1,0-1 0,-1 1 0,1-1 0,-1 1-1,1-1 1,0 0 0,-1 1 0,1-1-1,0 0 1,-1 0 0,1 1 0,0-1 0,-1 0-1,1 0 1,0 0 0,-1 0 0,1 0-1,0 0 1,0 0 0,-1 0 0,1 0 0,0 0-1,-1 0 1,1-1 0,0 1 0,-1 0-1,1 0 1,0-1 0,-1 1 0,1 0 0,0-1-1,-1 1 1,1-1 0,-1 1 0,1-1-1,-1 1 1,1-1 0,-1 1 0,1-1-1,-1 0 1,1 0 0,31-37 77,19-53-3,-34 58-77,42-60-1,-58 91 2,0 1 1,0-1-1,1 1 0,-1-1 1,0 1-1,1 0 0,-1-1 0,0 1 1,1 0-1,0 0 0,-1 0 1,1 0-1,0 0 0,-1 1 0,4-2 1,-4 2-2,0 0 1,-1 0 0,1 0-1,0 0 1,0 1 0,-1-1-1,1 0 1,0 0 0,-1 1-1,1-1 1,0 0 0,-1 1-1,1-1 1,0 1 0,-1-1-1,1 1 1,-1-1 0,1 1-1,-1-1 1,1 1 0,-1 0-1,1-1 1,-1 1 0,0 0-1,1-1 1,-1 2-1,3 7-29,0 0-1,-1 0 0,0 0 0,2 18 0,-3-13 22,2 13 12,-2-18 0,-1 0 0,1 0 0,1 0 0,0 0 0,0 0 0,1 0 0,6 14 0,-9-22 1,1-1 1,-1 0-1,1 1 0,-1-1 0,1 1 1,-1-1-1,1 0 0,-1 1 0,1-1 1,-1 0-1,1 1 0,-1-1 0,1 0 1,0 0-1,-1 0 0,1 1 0,0-1 1,-1 0-1,1 0 0,-1 0 0,1 0 1,0 0-1,-1 0 0,1 0 0,0 0 1,-1-1-1,1 1 0,-1 0 0,1 0 1,0 0-1,-1-1 0,1 1 0,-1 0 1,1-1-1,-1 1 0,1 0 0,-1-1 1,1 1-1,-1-1 0,1 1 0,-1-1 1,0 1-1,1-1 0,-1 1 0,0-1 1,1 1-1,-1-1 0,0 0 1,0 1-1,1-1 0,-1 0 0,19-36 104,-18 34-93,15-34 21,-13 25-36,1 2 0,0-1 1,1 0-1,0 1 1,1 0-1,0 0 1,1 1-1,0-1 1,0 2-1,14-14 1,-21 22-3,1-1 0,-1 1 0,1-1 0,-1 1 1,1-1-1,0 1 0,-1 0 0,1-1 0,0 1 0,-1 0 0,1 0 1,0 0-1,-1-1 0,1 1 0,0 0 0,-1 0 0,1 0 0,0 0 1,-1 0-1,1 0 0,0 0 0,-1 0 0,1 0 0,0 1 0,0-1 0,-1 0 1,1 0-1,-1 1 0,1-1 0,0 0 0,-1 1 0,1-1 0,0 1 1,0 1 2,1-1 0,-1 1 0,0 0 0,0 0 0,0 0 0,-1 0 0,1 0 0,0 0 0,-1 0 0,1 0 0,-1 3 0,3 67 99,-4-61-96,1 2 18,-1-10-15,1-1 1,-1 1 0,1 0 0,0 0-1,0 0 1,0-1 0,1 1 0,-1 0 0,1 0-1,-1 0 1,1-1 0,0 1 0,1 2 0,-1-5 2,-1 0 0,1 0 0,-1 0 0,0 0 0,1 0 0,-1 0 0,1 0 0,-1-1 0,1 1 1,-1 0-1,0 0 0,1-1 0,-1 1 0,0 0 0,1 0 0,-1-1 0,0 1 0,1 0 0,-1-1 1,0 1-1,0-1 0,1 1 0,-1 0 0,0-1 0,0 1 0,0-1 0,1 1 0,-1-1 1,0 1-1,0 0 0,0-1 0,0 1 0,0-2 0,7-21 230,-6 20-192,12-41 284,-10 28-299,1 0-1,1 0 1,0 1-1,1 0 1,1 0-1,1 0 1,17-25 0,-25 39-36,0 1 0,1-1 0,-1 1 1,0-1-1,1 1 0,-1-1 0,0 1 1,1 0-1,-1-1 0,1 1 1,-1-1-1,1 1 0,-1 0 0,1 0 1,-1-1-1,1 1 0,0 0 0,-1 0 1,1-1-1,-1 1 0,1 0 0,-1 0 1,1 0-1,0 0 0,-1 0 1,1 0-1,-1 0 0,1 0 0,0 0 1,-1 0-1,1 1 0,-1-1 0,2 0 1,9 19-35,-4 29 237,-3 3 289,-1-14-1461,-3-15-3324,0-32-2300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2.446"/>
    </inkml:context>
    <inkml:brush xml:id="br0">
      <inkml:brushProperty name="width" value="0.025" units="cm"/>
      <inkml:brushProperty name="height" value="0.025" units="cm"/>
    </inkml:brush>
  </inkml:definitions>
  <inkml:trace contextRef="#ctx0" brushRef="#br0">1 265 8136,'0'-23'2756,"0"-1"0,2 1 0,1-1 0,6-24 0,-7 40-2490,1 0 0,0-1 0,0 1 0,1 0 0,0 1 0,0-1 1,1 1-1,0 0 0,0 0 0,1 0 0,0 1 0,0 0 0,1 0 0,8-6 0,-15 11-261,1 1-1,-1-1 1,1 0-1,-1 1 1,1-1-1,-1 1 1,1-1 0,0 1-1,-1-1 1,1 1-1,0-1 1,-1 1-1,1 0 1,0-1-1,0 1 1,-1 0-1,1 0 1,0 0-1,0-1 1,-1 1 0,1 0-1,0 0 1,0 0-1,0 0 1,-1 0-1,1 1 1,0-1-1,0 0 1,0 0-1,-1 0 1,1 1-1,0-1 1,0 0 0,-1 1-1,1-1 1,0 1-1,-1-1 1,1 1-1,-1-1 1,1 1-1,0-1 1,-1 1-1,1-1 1,-1 1 0,1 0-1,-1-1 1,0 1-1,1 0 1,-1 0-1,0-1 1,1 1-1,-1 0 1,0 0-1,0-1 1,0 1-1,0 0 1,0 0 0,0 0-1,0 1 1,-1 59 96,0-47-96,-12 69 328,9-60-296,0 0-1,-1 43 0,5-59-39,1 1 0,-1-1 0,1 0 0,1 0 0,0 1 0,0-1 0,0 0 0,1 0 0,0-1 1,0 1-1,0-1 0,1 1 0,5 6 0,-7-12 33,0 1 0,-1-1 1,1 0-1,0 0 0,0 0 1,0 0-1,0 0 0,0 0 0,0 0 1,0 0-1,0-1 0,0 1 1,0-1-1,0 0 0,0 0 1,0 0-1,0 0 0,1 0 1,-1 0-1,0 0 0,0-1 1,0 1-1,0-1 0,0 1 1,0-1-1,4-1 0,59-31 1035,-48 23-1171,20-14 289,-23 8-2465,-14 15 2048,0 1 0,0 0 0,0-1 0,0 1-1,0-1 1,0 1 0,0-1 0,0 1 0,0-1 0,0 1 0,0-1 0,0 1 0,0-1 0,0 1 0,0-1 0,-1 1-1,1 0 1,0-1 0,0 1 0,0-1 0,-1 1 0,1 0 0,0-1 0,-1 1 0,1 0 0,0-1 0,-1 1-1,1 0 1,0-1 0,-1 1 0,1 0 0,-1 0 0,1-1 0,-1 1 0,-15-6-7176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2.793"/>
    </inkml:context>
    <inkml:brush xml:id="br0">
      <inkml:brushProperty name="width" value="0.025" units="cm"/>
      <inkml:brushProperty name="height" value="0.025" units="cm"/>
    </inkml:brush>
  </inkml:definitions>
  <inkml:trace contextRef="#ctx0" brushRef="#br0">1 174 14350,'0'0'11723,"69"-57"-11563,-35 30-160,4 1-385,-2 1-2081,-2 3-993,-6 5-3011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3.408"/>
    </inkml:context>
    <inkml:brush xml:id="br0">
      <inkml:brushProperty name="width" value="0.025" units="cm"/>
      <inkml:brushProperty name="height" value="0.025" units="cm"/>
    </inkml:brush>
  </inkml:definitions>
  <inkml:trace contextRef="#ctx0" brushRef="#br0">1 604 11915,'0'0'6284,"11"0"-4902,-5-1-1238,1 0-1,-1 0 1,1-1 0,-1 0-1,1 0 1,-1 0 0,0-1-1,0 0 1,0 0-1,-1-1 1,1 1 0,-1-1-1,0 0 1,0-1 0,0 1-1,0-1 1,-1 0 0,0 0-1,0-1 1,5-8-1,-5 7-89,0 0 0,0 0 0,0-1-1,-1 1 1,-1-1 0,1 0 0,-1 0-1,-1 0 1,1 0 0,-1 0 0,-1 0-1,1 0 1,-2 0 0,0-13-1,1 22-35,-1-1 0,1 1 0,0-1-1,0 0 1,0 1 0,0-1-1,-1 0 1,1 1 0,0-1-1,0 0 1,-1 0 0,1 1-1,0-1 1,-1 0 0,1 0-1,0 1 1,-1-1 0,1 0 0,0 0-1,-1 0 1,1 0 0,-1 1-1,1-1 1,0 0 0,-1 0-1,1 0 1,0 0 0,-1 0-1,1 0 1,-1 0 0,1 0 0,0 0-1,-1 0 1,1 0 0,-1-1-1,1 1 1,0 0 0,-1 0-1,1 0 1,0 0 0,-1-1-1,1 1 1,0 0 0,-1 0-1,1 0 1,0-1 0,-1 1 0,1 0-1,0-1 1,0 1 0,-1 0-1,1-1 1,0 1 0,0 0-1,0-1 1,0 1 0,-1 0-1,1-1 1,0 1 0,0-1-1,0 1 1,0 0 0,0-1 0,0 1-1,0-1 1,0 1 0,0 0-1,0-1 1,-14 28-16,10-6-14,1-1 0,1 1 0,0 0 0,2 0 0,1 0 0,0 0 0,8 33 0,-9-52 9,0 1 1,1-1-1,0 0 1,-1 1-1,1-1 1,0 1-1,0-1 1,1 0-1,-1 0 1,0 0-1,1 0 0,-1 0 1,1 0-1,0 0 1,-1 0-1,1 0 1,0-1-1,0 1 1,0-1-1,1 0 1,-1 1-1,0-1 1,4 1-1,-4-2 7,0 1 0,1-1 0,-1-1-1,1 1 1,-1 0 0,0 0 0,1-1 0,-1 0 0,0 1 0,1-1 0,-1 0-1,0 0 1,0 0 0,0 0 0,0 0 0,0-1 0,0 1 0,0-1 0,0 1-1,-1-1 1,1 0 0,0 0 0,1-3 0,12-16 37,-2 0 0,-1-2 0,0 1 0,-2-2 0,0 1 0,-2-1 1,9-43-1,-2 13-23,-15 54-28,0 0-1,1 0 1,-1 0-1,0 0 1,0 0 0,0 0-1,0 0 1,0 0-1,0 0 1,1 0 0,-1 0-1,0 1 1,0-1 0,0 0-1,0 0 1,0 0-1,0-1 1,1 1 0,-1 0-1,0 0 1,0 0-1,0 0 1,0 0 0,0 0-1,0 0 1,1 0 0,-1 0-1,0 0 1,0 0-1,0 0 1,0 0 0,0 0-1,0 0 1,0-1 0,0 1-1,1 0 1,-1 0-1,0 0 1,0 0 0,0 0-1,0 0 1,0 0-1,0-1 1,0 1 0,0 0-1,0 0 1,0 0 0,0 0-1,0 0 1,0 0-1,0-1 1,0 1 0,0 0-1,0 0 1,0 0 0,3 19-214,0 28 207,-3-36 15,2-1 1,-1 1-1,1 0 1,7 18-1,-9-28 2,0 1-1,1-1 1,-1 0 0,1 1 0,0-1 0,-1 0-1,1 0 1,0 1 0,0-1 0,0 0-1,0 0 1,0 0 0,0 0 0,0 0 0,0 0-1,0 0 1,1-1 0,-1 1 0,1 0-1,0-1 6,-1 0 0,1 0 0,-1 0 0,1-1 0,-1 1 0,0-1 0,1 1 0,-1-1 0,0 1 0,1-1 0,-1 0 0,0 0 0,0 0 0,0 0 0,0 0 0,0 0 0,0 0 0,0 0 0,0 0 0,0 0 0,0 0 0,-1 0 0,1-1 0,1-1 0,10-18 254,0-1-1,-1 0 1,-2-1 0,0-1 0,-1 1-1,-2-1 1,5-31 0,-2-1 400,-3-1-1,-2-60 1,-4 68-621,0 45-133,0 6-10,0 27-74,-3 75 210,1-50-74,1-1 1,3 0-1,13 82 1,-13-128 39,-1 0 0,1 0 1,1 1-1,0-2 0,6 13 0,-8-17-13,0-1-1,0 1 0,0-1 1,0 1-1,0-1 1,0 0-1,1 1 1,-1-1-1,0 0 1,1 0-1,-1 0 1,1 0-1,0 0 1,-1 0-1,1-1 0,0 1 1,-1 0-1,1-1 1,0 0-1,0 1 1,-1-1-1,1 0 1,0 0-1,0 0 1,0 0-1,-1 0 1,1 0-1,3-1 0,-4 0-22,1 1-1,-1-1 0,0 0 0,1 0 0,-1 0 0,0 0 0,0 0 0,0 0 1,0 0-1,0 0 0,0-1 0,0 1 0,0 0 0,-1-1 0,1 1 0,0 0 1,-1-1-1,1 1 0,-1-1 0,0 1 0,1-1 0,-1 1 0,0-1 0,0 1 1,0-1-1,0 1 0,0-4 0,0 1-107,0 0-1,-1 0 1,1 0 0,-1 0 0,0 0-1,0 0 1,0 0 0,0 0 0,-4-7-1,-3 1-99,-1 1 0,0 1 0,0-1 0,-1 1 0,0 1 0,0 0 0,0 0-1,-1 1 1,0 1 0,-1-1 0,-13-3 0,-17-10-87,41 18 396,1 1-1,-1 0 1,1 0-1,-1 0 1,1-1-1,-1 1 1,1 0-1,-1-1 1,1 1-1,-1 0 0,1-1 1,0 1-1,-1 0 1,1-1-1,0 1 1,-1-1-1,1 1 1,0-1-1,0 1 1,-1-1-1,1 1 1,0-1-1,0 1 1,0-1-1,0 1 1,-1-1-1,1 1 1,0-1-1,0 1 1,0-1-1,0 0 1,12-15 996,29-9 9,-37 23-830,40-21 619,-18 11-1006,-1-2 0,36-25-1,-60 38-184,0 1-1,1-1 0,-1 0 0,0 0 0,0 0 1,0 0-1,0 0 0,-1 0 0,1 0 0,0 0 0,0-1 1,-1 1-1,1 0 0,0 0 0,-1-1 0,0 1 1,1 0-1,-1-1 0,0 1 0,1-2 0,-1-11-7709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3.752"/>
    </inkml:context>
    <inkml:brush xml:id="br0">
      <inkml:brushProperty name="width" value="0.025" units="cm"/>
      <inkml:brushProperty name="height" value="0.025" units="cm"/>
    </inkml:brush>
  </inkml:definitions>
  <inkml:trace contextRef="#ctx0" brushRef="#br0">1 0 15727,'0'0'9161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2:41.681"/>
    </inkml:context>
    <inkml:brush xml:id="br0">
      <inkml:brushProperty name="width" value="0.025" units="cm"/>
      <inkml:brushProperty name="height" value="0.025" units="cm"/>
    </inkml:brush>
  </inkml:definitions>
  <inkml:trace contextRef="#ctx0" brushRef="#br0">1 1559 737,'15'-1'303,"-1"-2"0,1 0 0,-1 0 0,1-1 0,-1-1 0,0-1 0,-1 0 0,19-10 0,-12 5-173,0 2 0,36-12 0,0 4 293,64-29 1,-17 5-155,15-9 788,-71 28-934,52-16 0,138-52 177,-132 47 750,-87 38-1021,0 0-1,0 1 1,1 1-1,36-1 1,36-6-369,301-85 217,-287 71 217,-43 10 81,97-34-1,44-40 64,82-30-145,-124 72 111,36-12-93,-43 6-142,94-39-34,-120 40 44,1 5 1,185-40 0,-99 30 1,-31-6 808,-67 20-511,109-23-117,-161 57-198,-54 8 115,0 0 1,0-1 0,0-1 0,-1 0 0,1 0 0,-1-1 0,1-1-1,17-7 1,17 0-3463,-42 5 335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4.304"/>
    </inkml:context>
    <inkml:brush xml:id="br0">
      <inkml:brushProperty name="width" value="0.025" units="cm"/>
      <inkml:brushProperty name="height" value="0.025" units="cm"/>
    </inkml:brush>
  </inkml:definitions>
  <inkml:trace contextRef="#ctx0" brushRef="#br0">1 167 11851,'0'0'12022,"-1"14"-11936,2 57 120,4 0 1,15 80-1,-7-64 0,2 112-1,-15-172 489,0-50 538,0-26-964,1-72-245,5-1 0,33-179 0,-36 283-35,1 1 0,1-1 0,0 1-1,15-30 1,-18 43 3,-1 1 0,1 0 0,1-1 0,-1 1 0,0 0 0,1 0 0,0 0 0,0 0 0,0 1-1,0-1 1,0 1 0,0 0 0,1-1 0,-1 1 0,1 1 0,-1-1 0,1 1 0,0-1 0,0 1 0,-1 0 0,1 0 0,0 1 0,0-1 0,0 1 0,0 0 0,0 0 0,7 1-1,-8 0 5,0-1-1,0 1 1,-1 0-1,1 0 1,0 0-1,0 1 1,-1-1-1,1 1 1,-1-1-1,1 1 1,-1 0-1,0 0 1,0 0-1,0 0 1,0 0-1,0 1 1,0-1-1,-1 1 1,1-1-1,-1 1 1,1-1-1,-1 1 1,0 0-1,0 0 1,0-1-1,0 1 1,-1 0-1,1 0 1,-1 0-1,0 0 1,0 0-1,0 5 1,0 1 11,-1 0 1,1 1-1,-1-1 1,-1 0-1,0 0 0,0 0 1,-1 0-1,0 0 1,-6 11-1,-5 4-4,-1 0 1,-1-2-1,-1 0 1,0 0-1,-2-2 0,-1 0 1,0-1-1,-24 16 0,41-33-149,0 0-1,0 0 1,-1 0-1,1 0 0,-1-1 1,1 0-1,-1 0 0,1 0 1,-1 0-1,-6 1 1,10-2 43,-1 0 0,1 0 0,-1 0 0,1 0 1,-1 0-1,1-1 0,0 1 0,-1 0 1,1 0-1,-1 0 0,1 0 0,-1 0 0,1-1 1,0 1-1,-1 0 0,1 0 0,0-1 0,-1 1 1,1 0-1,0-1 0,-1 1 0,1 0 0,0-1 1,-1 1-1,1-1 0,0 1 0,0 0 0,0-1 1,-1 1-1,1-1 0,0-1-232,0 0 0,0 0 0,0 0 0,0 1 0,1-1 0,-1 0 0,1 0 0,-1 1 0,1-1 1,0 0-1,-1 1 0,3-4 0,16-20-5355,10-2-1414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4.730"/>
    </inkml:context>
    <inkml:brush xml:id="br0">
      <inkml:brushProperty name="width" value="0.025" units="cm"/>
      <inkml:brushProperty name="height" value="0.025" units="cm"/>
    </inkml:brush>
  </inkml:definitions>
  <inkml:trace contextRef="#ctx0" brushRef="#br0">49 96 4612,'0'0'15893,"-8"6"-14863,5-4-1000,0 0 1,0 0-1,0 1 1,0-1-1,1 1 0,-1 0 1,1 0-1,-1 0 1,1 0-1,0 0 1,0 1-1,1-1 0,-1 1 1,1-1-1,-1 1 1,1-1-1,0 1 0,1 0 1,-1 0-1,1-1 1,-1 1-1,1 4 0,0-1-23,1-1-1,-1 0 0,1 0 0,0 1 0,1-1 1,-1 0-1,1 0 0,5 10 0,-7-15-8,1 0 1,-1 0-1,1 0 0,0 0 0,0 0 0,0 0 0,-1 0 1,1 0-1,0 0 0,0-1 0,0 1 0,0 0 1,0-1-1,0 1 0,1 0 0,-1-1 0,0 0 1,0 1-1,0-1 0,2 1 0,-1-1 7,0-1-1,0 1 1,0 0 0,0-1-1,0 1 1,0-1-1,0 1 1,-1-1 0,1 0-1,0 0 1,0 0-1,-1 0 1,1 0 0,0 0-1,-1-1 1,3-2-1,6-6 35,-1-1-1,0 0 0,-1 0 0,0-1 0,-1 0 0,7-17 1,17-26 67,-31 54-103,0 1 0,0-1-1,1 1 1,-1-1 0,0 1-1,0-1 1,1 1 0,-1-1-1,0 1 1,1-1 0,-1 1 0,0-1-1,1 1 1,-1 0 0,0-1-1,1 1 1,-1 0 0,1-1-1,-1 1 1,1 0 0,-1 0 0,1 0-1,-1-1 1,1 1 0,-1 0-1,1 0 1,-1 0 0,1 0-1,0 0 1,-1 0 0,1 0 0,-1 0-1,1 0 1,-1 0 0,1 0-1,-1 0 1,1 0 0,-1 0 0,1 1-1,-1-1 1,1 0 0,-1 0-1,1 1 1,-1-1 0,1 0-1,-1 1 1,1-1 0,-1 0 0,0 1-1,1-1 1,-1 1 0,0-1-1,1 0 1,-1 1 0,0-1-1,1 1 1,-1-1 0,0 1 0,0-1-1,0 1 1,1-1 0,-1 1-1,0 0 1,0-1 0,0 1-1,0-1 1,0 1 0,0 0 0,12 52 528,-10-38-389,-1-11-30,0 0 1,1 1 0,-1-1-1,1 0 1,0 0 0,0 0 0,0 0-1,0 0 1,1 0 0,0-1-1,3 4 1,-5-6-80,0 0-1,0 0 1,0-1 0,1 1-1,-1 0 1,0-1 0,1 1-1,-1-1 1,0 0 0,1 0-1,-1 1 1,1-1 0,-1 0-1,0 0 1,1 0 0,-1 0-1,1 0 1,-1-1 0,0 1-1,1 0 1,-1-1 0,0 1-1,1-1 1,-1 1 0,0-1-1,0 1 1,1-1 0,-1 0-1,0 0 1,0 0 0,0 0-1,0 0 1,0 0 0,0 0-1,0 0 1,0 0 0,0 0-1,0-3 1,55-72 367,-45 57-535,2 1-1,0 1 1,0 0-1,30-27 1,-42 43 45,1 0 0,-1-1 0,0 1 0,1 0 0,-1 0 0,1 0 0,-1 0 0,1 0 0,0 1 0,-1-1 0,1 0 0,0 1 0,0-1 0,-1 1 0,1 0 0,0-1 0,0 1 0,2 0 0,-3 1-250,1 0 1,-1-1-1,0 1 0,0 0 0,1 0 1,-1 0-1,0 0 0,0 0 0,0 0 1,0 1-1,0-1 0,0 0 1,-1 0-1,1 1 0,0-1 0,-1 0 1,1 1-1,-1-1 0,1 3 0,2 1-5414,2-5-2184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5.405"/>
    </inkml:context>
    <inkml:brush xml:id="br0">
      <inkml:brushProperty name="width" value="0.025" units="cm"/>
      <inkml:brushProperty name="height" value="0.025" units="cm"/>
    </inkml:brush>
  </inkml:definitions>
  <inkml:trace contextRef="#ctx0" brushRef="#br0">1 162 12139,'0'0'6823,"1"11"-5889,7 68 18,-5 143-1,-5-121-409,2-101-549,0 0 0,0 1 0,0-1 0,0 0 0,0 1 0,0-1 0,-1 0 0,1 1 0,0-1 0,0 0-1,0 1 1,0-1 0,0 0 0,1 0 0,-1 1 0,0-1 0,0 0 0,0 1 0,0-1 0,0 0 0,0 1 0,0-1 0,1 0 0,-1 1 0,0-1 0,0 0 0,0 0-1,1 1 1,-1-1 0,0 0 0,0 0 0,1 0 0,-1 1 0,0-1 0,1 0 0,-1 0 0,0 0 0,0 0 0,1 0 0,-1 0 0,1 1 0,12-12 16,14-29 127,-24 36-193,58-104-1085,-62 112 1213,1 0 1,-1-1 0,1 1 0,0 0 0,0-1 0,1 1 0,-1-1 0,1 1 0,0-1 0,0 1 0,0-1 0,0 1 0,0-1 0,1 0 0,0 1 0,-1-1 0,1 0 0,3 3 0,-4-5-84,-1 0 1,1 0 0,0 0 0,0 0-1,0 0 1,0 0 0,0 0 0,0 0-1,0-1 1,0 1 0,0 0 0,1-1-1,-1 1 1,0 0 0,0-1 0,1 0-1,-1 1 1,0-1 0,1 0 0,-1 1 0,3-1-1,-3-1 15,1 0 1,0 1-1,0-1 0,-1 0 0,1 0 0,0 0 0,-1 0 0,1-1 0,-1 1 0,1 0 1,-1-1-1,0 1 0,0 0 0,1-1 0,-1 0 0,0 1 0,0-1 0,-1 0 0,1 1 1,1-5-1,9-21 227,0 0 0,-2-1 0,-1-1 0,-2 1 0,5-49 0,-3-146 2899,-8 187-2823,-3 118-342,0-37 135,3 0 0,1 0-1,8 49 1,-7-83-202,0 1 0,1-1 0,0 1 0,0-1 0,2 0 0,-1 0 0,1-1 0,1 1 0,0-1 0,1 0 0,-1-1 0,2 0 0,-1 0 0,2 0 0,-1-1 0,1 0 0,10 6 0,-35-40-3622,-22-21 3372,-97-79 2557,134 126-2114,0-1 0,0 0 1,0 0-1,0 1 0,0-1 0,0 0 0,0 0 0,0 0 0,0 0 0,1 0 0,-1 0 0,0 0 0,1 0 0,-1 0 0,1-1 0,-1 1 1,1 0-1,0 0 0,-1-1 0,1 1 0,0 0 0,0 0 0,0-1 0,0 1 0,0 0 0,0 0 0,0-1 0,0 1 0,0 0 0,1 0 1,-1-1-1,1 1 0,-1 0 0,1 0 0,-1 0 0,1-1 0,-1 1 0,1 0 0,0 0 0,0 0 0,0 0 0,0 0 0,-1 1 0,1-1 1,0 0-1,0 0 0,1 1 0,-1-1 0,0 0 0,0 1 0,2-2 0,9-4-128,0 1 0,0-1 1,24-6-1,-30 11 150,6-3-281,29-10-1956,-15 1-3653,-5-2-4616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6.284"/>
    </inkml:context>
    <inkml:brush xml:id="br0">
      <inkml:brushProperty name="width" value="0.025" units="cm"/>
      <inkml:brushProperty name="height" value="0.025" units="cm"/>
    </inkml:brush>
  </inkml:definitions>
  <inkml:trace contextRef="#ctx0" brushRef="#br0">0 130 3427,'10'-33'3392,"10"-30"2608,-1 29 1115,-15 36-4381,-2 9-2072,-1 13-515,-1-24-98,-4 85 1665,-22 122-1,14-121-1141,9-70-472,1-4-90,0 1-1,1-1 1,0 1 0,1-1 0,2 18-1,-2-28 21,1 0 0,-1 0 0,1 0 0,-1 0 0,1 1 0,0-2 0,0 1 0,0 0 0,0 0 0,0 0 0,0 0 0,1-1 0,-1 1 0,1 0 0,-1-1 0,1 1 0,-1-1 0,1 0 0,0 1 0,0-1 0,0 0 0,-1 0 0,1 0-1,0-1 1,0 1 0,0 0 0,1-1 0,-1 1 0,0-1 0,0 0 0,0 1 0,0-1 0,0 0 0,0 0 0,1-1 0,-1 1 0,3-1 0,6-1 175,-1-1 0,0 0 0,1 0 0,-2-1 0,1 0 0,0-1 0,13-9 0,66-49 55,-59 41-201,-24 18-717,20-16 1696,-17 8-3924,-10 0-5861,-8 4-531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6.663"/>
    </inkml:context>
    <inkml:brush xml:id="br0">
      <inkml:brushProperty name="width" value="0.025" units="cm"/>
      <inkml:brushProperty name="height" value="0.025" units="cm"/>
    </inkml:brush>
  </inkml:definitions>
  <inkml:trace contextRef="#ctx0" brushRef="#br0">0 251 16207,'0'0'10859,"36"-51"-9995,8 24-191,6 1-128,7-2-161,-1 3-320,-3 3-64,-4-1-961,-8-1-2851,-9-1-3843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7.886"/>
    </inkml:context>
    <inkml:brush xml:id="br0">
      <inkml:brushProperty name="width" value="0.025" units="cm"/>
      <inkml:brushProperty name="height" value="0.025" units="cm"/>
    </inkml:brush>
  </inkml:definitions>
  <inkml:trace contextRef="#ctx0" brushRef="#br0">44 78 10634,'0'0'1751,"0"-10"374,1-4-959,1-11 197,-2-4 4425,-10 58-4096,-9 104-1133,6 1 0,9 257-1,5-375-569,0 1 0,2-2 0,0 1 0,1 0-1,0 0 1,1-1 0,11 21 0,-13-30-105,0 0 0,0 0 0,1-1 0,0 0 0,0 1 0,1-1 0,-1-1 0,1 1 0,0-1 0,1 1 0,-1-1 0,1-1 0,-1 1 0,1-1 0,0 0 0,1-1 0,-1 1 0,0-1 0,1 0 0,8 1 0,-4-2-699,0 0 0,-1 0-1,1-1 1,-1 0-1,1-1 1,0 0-1,19-6 1,22-17-6146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8.972"/>
    </inkml:context>
    <inkml:brush xml:id="br0">
      <inkml:brushProperty name="width" value="0.025" units="cm"/>
      <inkml:brushProperty name="height" value="0.025" units="cm"/>
    </inkml:brush>
  </inkml:definitions>
  <inkml:trace contextRef="#ctx0" brushRef="#br0">116 200 16624,'0'0'1687,"-4"-10"352,3 7-1911,-2-6 378,0 1 0,0 0 0,-1 0-1,-8-12 1,10 18-394,1-1-1,-1 1 1,0 0 0,0 0 0,0 0-1,0 0 1,0 0 0,0 1-1,0-1 1,-1 0 0,1 1 0,-1 0-1,1 0 1,-1 0 0,1 0 0,-1 0-1,0 0 1,1 0 0,-1 1-1,0 0 1,0-1 0,0 1 0,-4 0-1,6 1-115,-1 0-1,1-1 1,-1 1-1,1 0 1,0 0-1,-1 0 1,1 0-1,0 0 1,0 0-1,-1 0 1,1 1-1,0-1 1,0 0-1,1 1 1,-1-1-1,0 0 1,0 1-1,1-1 1,-1 1-1,0-1 1,1 1-1,0 0 1,-1-1-1,1 1 1,0-1-1,0 1 1,0 0-1,0 2 1,1 55-75,-1-50 64,0-8 11,0-1 0,0 1 0,0-1 0,0 1 0,0 0 0,0-1 0,0 1 0,0-1 0,0 1 0,0-1 0,0 1 0,0 0 0,1-1 0,-1 1 0,0-1 0,0 1 0,0-1 0,1 1 0,-1-1 0,0 1-1,1-1 1,-1 1 0,1-1 0,-1 0 0,0 1 0,1-1 0,-1 1 0,1-1 0,-1 0 0,1 0 0,-1 1 0,1-1 0,0 0 0,17-7 54,-17 6-52,0 1 0,0-1 1,0 0-1,0 0 0,0 1 0,0-1 0,0 1 0,0-1 1,0 1-1,0-1 0,0 1 0,1 0 0,-1-1 0,0 1 0,0 0 1,0 0-1,0 0 0,1 0 0,-1 0 0,0 0 0,0 0 1,0 0-1,0 0 0,1 1 0,-1-1 0,0 0 0,0 1 0,0-1 1,0 1-1,2 1 0,10 18-1,-1 0-1,-1 1 1,-1 1 0,-1-1-1,0 2 1,6 29 0,-12-43-1,8 29 136,-1 0-1,-2 0 1,-1 1-1,-3 0 1,-1 0-1,-1 0 0,-6 53 1,-7-40 1,10-50-120,1 0-1,-1 0 1,1 0 0,-1 0 0,0 0 0,0 0-1,0-1 1,0 1 0,0 0 0,0-1 0,0 1-1,0 0 1,-1-1 0,1 1 0,-1-1-1,1 0 1,-1 0 0,0 1 0,1-1 0,-1 0-1,0 0 1,-2 1 0,3-3 5,-1 1-1,1-1 1,0 1 0,-1-1-1,1 0 1,0 1 0,0-1 0,0 0-1,0 0 1,0 0 0,0 0-1,0 0 1,0 0 0,0 0-1,0 0 1,0 0 0,1 0-1,-1-1 1,0 1 0,1 0-1,-1 0 1,1-1 0,-1 1 0,1 0-1,0-1 1,0 1 0,-1-1-1,1-1 1,-6-46 12,6 48-29,-1-26-8,2 1 0,0-1 0,2 0 0,1 0 0,12-42 0,52-123 2,2-7 53,-66 184-31,0 0 0,-1 0 0,-1-1 0,0 1 1,-1-1-1,-1 1 0,0-1 0,-4-22 0,4 37-17,0 0-1,0 0 1,0 1-1,0-1 1,-1 0-1,1 0 1,0 0-1,0 1 1,-1-1-1,1 0 1,-1 1-1,1-1 1,0 0-1,-1 1 1,1-1-1,-1 0 1,0 1-1,1-1 1,-1 1-1,1-1 1,-1 1-1,0 0 1,1-1-1,-1 1 1,0-1-1,0 1 1,1 0-1,-1 0 1,0-1-1,0 1 1,0 0-1,1 0 1,-1 0-1,0 0 1,0 0-1,0 0 1,1 0-1,-1 0 1,0 0-1,0 1 1,1-1-1,-1 0 1,0 0-1,0 1 1,1-1 0,-1 0-1,0 1 1,0-1-1,1 1 1,-1-1-1,1 1 1,-1-1-1,0 1 1,1-1-1,-1 1 1,0 1-1,-30 35-93,24-25 75,0 0 0,0 1 0,1 0 0,1 0 0,0 0 0,1 1 0,1 0 0,-4 24 0,7-37-67,0 0 1,0 0 0,0 0-1,1-1 1,-1 1 0,0 0-1,0 0 1,0 0-1,1-1 1,-1 1 0,0 0-1,1 0 1,-1-1 0,1 1-1,-1 0 1,1-1-1,-1 1 1,1 0 0,0-1-1,-1 1 1,1-1 0,0 1-1,-1-1 1,1 0 0,0 1-1,-1-1 1,1 1-1,0-1 1,0 0 0,0 0-1,-1 1 1,1-1 0,0 0-1,0 0 1,0 0 0,0 0-1,-1 0 1,1 0-1,0 0 1,0 0 0,0-1-1,-1 1 1,3-1 0,37-14-5320,-7-8-633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9.317"/>
    </inkml:context>
    <inkml:brush xml:id="br0">
      <inkml:brushProperty name="width" value="0.025" units="cm"/>
      <inkml:brushProperty name="height" value="0.025" units="cm"/>
    </inkml:brush>
  </inkml:definitions>
  <inkml:trace contextRef="#ctx0" brushRef="#br0">88 1 13773,'-7'10'3256,"-4"4"-2713,2 1-1,0 0 0,0 1 0,1 0 0,1 1 0,1-1 0,0 1 0,2 0 0,0 1 0,-4 27 0,8-45-539,0 1 0,0-1 0,0 0 0,0 1 0,0-1-1,0 0 1,0 1 0,0-1 0,0 0 0,0 1 0,0-1-1,0 0 1,0 1 0,1-1 0,-1 0 0,0 1 0,0-1 0,0 0-1,0 1 1,1-1 0,-1 0 0,0 1 0,0-1 0,0 0-1,1 0 1,-1 0 0,0 1 0,0-1 0,1 0 0,-1 0-1,0 0 1,1 1 0,-1-1 0,0 0 0,1 0 0,-1 0-1,0 0 1,1 0 0,-1 0 0,0 0 0,1 0 0,17-8 126,12-18 7,-23 20-134,0 0 1,0 0 0,0 1-1,1 0 1,14-8 0,-19 12-8,1-1 1,-1 1 0,0 0 0,1-1 0,-1 2-1,0-1 1,1 0 0,-1 1 0,1-1 0,-1 1-1,1 0 1,0 0 0,-1 1 0,1-1 0,-1 1-1,0-1 1,1 1 0,4 2 0,-6-1 4,0-1 0,-1 1 0,1 0 0,0 0 0,-1 0 0,1 0 0,-1 0 1,0 0-1,1 0 0,-1 1 0,0-1 0,0 0 0,-1 1 0,1-1 0,0 0 0,-1 1 0,0-1 0,1 1 1,-1-1-1,0 1 0,0-1 0,-1 1 0,0 3 0,1 2 113,-1-1-1,0 0 1,-1 1-1,1-1 1,-1 0-1,-6 13 1,-32 45 912,36-60-1056,1 0-1,-1 0 1,0 0-1,-1-1 1,1 1-1,-1-1 0,0 0 1,0 0-1,-8 4 1,12-8-48,1 0-1,-1 0 1,1 0 0,-1 0 0,1 0-1,-1 0 1,1 0 0,-1 0 0,1 0-1,-1-1 1,1 1 0,-1 0 0,1 0-1,0 0 1,-1-1 0,1 1 0,-1 0 0,1 0-1,0-1 1,-1 1 0,1 0 0,0-1-1,-1 1 1,1-1 0,0 1 0,0 0-1,-1-1 1,1 1 0,0-1 0,0 1-1,0-1 1,-1 1 0,1-1 0,0 1-1,0 0 1,0-1 0,0 1 0,0-1 0,0 1-1,0-1 1,0 1 0,0-1 0,0 1-1,0-1 1,1 0 0,-1-28-3062,0 26 2597,5-43-5408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20.392"/>
    </inkml:context>
    <inkml:brush xml:id="br0">
      <inkml:brushProperty name="width" value="0.025" units="cm"/>
      <inkml:brushProperty name="height" value="0.025" units="cm"/>
    </inkml:brush>
  </inkml:definitions>
  <inkml:trace contextRef="#ctx0" brushRef="#br0">0 57 10025,'1'-10'5590,"4"-33"-2280,-4 43-3221,-1 0 0,0 0-1,0 0 1,0 0 0,0 0 0,0 0 0,0 0 0,0 0 0,0 0 0,1 0 0,-1 0 0,0 0 0,0 0 0,0 1 0,0-1 0,0 0 0,0 0 0,1 0 0,-1 0 0,0 0 0,0 0 0,0 0 0,0 0 0,0-1 0,0 1 0,1 0 0,-1 0 0,0 0 0,0 0 0,0 0 0,0 0 0,0 0 0,0 0-1,0 0 1,1 0 0,-1 0 0,0 0 0,0 0 0,0-1 0,0 1 0,0 0 0,0 0 0,0 0 0,0 0 0,0 0 0,0 0 0,0 0 0,0-1 0,0 1 0,0 0 0,1 0 0,-1 0 0,0 0 0,0 0 0,0 0 0,0-1 0,0 1 0,-1 0 0,10 19 919,5 31-950,8 79 513,-6 2 0,0 209 1,-8-372 276,0-218-410,19 269-844,-23-16 412,-1-1 0,1 0 1,-1 0-1,1-1 0,0 1 0,0-1 0,0 1 0,0-1 0,0-1 0,0 1 0,0 0 0,0-1 0,0 0 0,0 0 0,0 0 0,0-1 0,0 1 1,0-1-1,0 0 0,0 0 0,0 0 0,0-1 0,0 1 0,0-1 0,-1 0 0,1 0 0,-1 0 0,0-1 0,1 1 0,-1-1 0,0 0 0,4-5 1,-1 1 8,-1 0 1,0 1-1,-1-2 1,0 1-1,0 0 1,0-1-1,-1 0 1,0 1-1,-1-1 1,1-1-1,-2 1 1,1 0-1,-1 0 1,0-1-1,-1-9 1,0 17-15,0 1 1,0-1-1,0 1 1,0-1-1,0 0 1,0 1-1,0-1 1,0 1-1,0-1 1,0 1-1,0-1 1,-1 1 0,1-1-1,0 1 1,0-1-1,0 1 1,-1-1-1,1 1 1,0-1-1,-1 1 1,1 0-1,0-1 1,-1 1-1,1 0 1,-1-1-1,1 1 1,-1 0-1,1-1 1,-1 1-1,1 0 1,0 0-1,-1-1 1,0 1-1,1 0 1,-1 0-1,1 0 1,-1 0-1,1 0 1,-1 0 0,1 0-1,-1 0 1,1 0-1,-1 0 1,1 0-1,-1 0 1,1 0-1,-2 1 1,1-1-16,-1 1 1,0 0-1,1-1 0,-1 1 1,1 0-1,-1 0 1,1 0-1,-1 1 0,1-1 1,0 0-1,0 0 1,-1 1-1,0 2 0,-7 16 0,1 1 0,1 0 0,1 1-1,1-1 1,1 1 0,1 0 0,0 0-1,2 39 1,1-61 19,0 1-1,0-1 1,0 1-1,0 0 1,0-1 0,0 1-1,0-1 1,0 1-1,0-1 1,0 1-1,0 0 1,0-1 0,0 1-1,1-1 1,-1 1-1,0-1 1,0 1-1,0-1 1,1 1 0,-1-1-1,0 1 1,1-1-1,-1 1 1,1-1-1,-1 1 1,0-1 0,1 0-1,-1 1 1,1-1-1,-1 0 1,1 1 0,-1-1-1,1 0 1,0 1-1,20-10 376,16-27 217,-13 2-472,20-26-75,-42 57-59,1 0 1,0 0 0,0 0 0,0 1-1,1-1 1,-1 1 0,0-1 0,1 1-1,0 0 1,-1 1 0,1-1 0,0 1-1,6-2 1,-8 3 2,-1 0 0,0 0 0,0 0 0,1 1 0,-1-1 0,0 0 0,0 1 0,0-1 0,1 1 0,-1-1 0,0 1 0,0 0 0,0-1 0,0 1 0,0 0 0,0 0 0,0 0 0,-1 0 0,1 0 0,0 0 0,0 0 0,-1 0 0,1 0 1,-1 0-1,1 0 0,-1 0 0,1 0 0,-1 1 0,1-1 0,-1 0 0,0 0 0,0 1 0,0-1 0,0 2 0,4 48 80,-4-47-83,0 80 89,14-127 1190,-7 25-1168,17-41-46,-15 39-24,-1 1-1,-1-1 0,7-29 0,-14 47-37,0 1 1,0-1-1,1 1 0,-1-1 0,0 1 0,1 0 0,-1-1 0,1 1 0,0-1 0,0 1 0,-1 0 1,1 0-1,0-1 0,0 1 0,0 0 0,2-2 0,-3 3-3,1 0 0,0-1 0,0 1-1,-1 0 1,1 0 0,0 0 0,0-1 0,-1 1 0,1 0-1,0 0 1,0 0 0,0 0 0,-1 0 0,1 0 0,0 0 0,0 1-1,-1-1 1,1 0 0,0 0 0,0 1 0,-1-1 0,2 1-1,1 1-11,-1-1-1,1 1 1,-1 0-1,1 0 0,-1 1 1,0-1-1,0 0 0,0 1 1,0 0-1,0-1 0,-1 1 1,1 0-1,1 4 0,-3-6 25,0 0-1,0 0 1,0-1-1,1 1 1,-1 0-1,0 0 1,1-1-1,-1 1 1,0 0-1,1-1 1,-1 1-1,0 0 1,1-1-1,-1 1 1,1-1-1,-1 1 1,1-1-1,0 1 0,-1-1 1,1 1-1,0-1 1,-1 0-1,1 1 1,0-1-1,-1 0 1,1 1-1,0-1 1,-1 0-1,1 0 1,0 0-1,0 0 1,-1 0-1,1 0 1,0 0-1,0 0 1,-1 0-1,1 0 0,0 0 1,0 0-1,-1 0 1,1-1-1,0 1 1,0 0-1,-1 0 1,1-1-1,0 1 1,-1-1-1,1 1 1,-1-1-1,1 1 1,0-1-1,-1 1 1,1-2-1,39-43 217,-19 19-160,-21 25-64,1 1 0,-1-1 0,1 0 0,0 0 0,0 0 0,-1 1 0,1-1 0,0 0 0,0 1 0,0-1 0,0 1 0,0-1 0,0 1 0,0 0 0,0-1 0,0 1 0,0 0 0,0-1 0,0 1 0,0 0 0,0 0 0,0 0 0,0 0 0,0 0 0,0 0 0,0 0 0,0 1 0,0-1 0,1 0 0,0 2 4,-1-1 1,0 0-1,0 1 1,0-1 0,0 1-1,0 0 1,0-1-1,0 1 1,0 0-1,0-1 1,-1 1-1,1 0 1,-1 0-1,1 0 1,-1 1-1,2 15 147,0 0 1,-2 30-1,0-38 26,16 6 28,-12-13-3717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20.738"/>
    </inkml:context>
    <inkml:brush xml:id="br0">
      <inkml:brushProperty name="width" value="0.025" units="cm"/>
      <inkml:brushProperty name="height" value="0.025" units="cm"/>
    </inkml:brush>
  </inkml:definitions>
  <inkml:trace contextRef="#ctx0" brushRef="#br0">32 1 17585,'2'0'3744,"17"4"-3100,-8 3-278,0-1-1,-1 1 1,0 1 0,0 0 0,-1 0 0,0 1-1,-1 0 1,1 0 0,-2 1 0,1 0 0,6 13-1,-5-7-148,-1 1 0,0-1-1,-1 1 1,-1 0 0,0 1 0,-1 0-1,2 20 1,-4-9-86,-2 1 1,0 0-1,-2-1 0,-2 1 1,0 0-1,-15 53 0,0-22-186,-3 0-1,-32 63 1,9-46-2144,11-33-2227,-3-7-5050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2:48.035"/>
    </inkml:context>
    <inkml:brush xml:id="br0">
      <inkml:brushProperty name="width" value="0.025" units="cm"/>
      <inkml:brushProperty name="height" value="0.025" units="cm"/>
    </inkml:brush>
  </inkml:definitions>
  <inkml:trace contextRef="#ctx0" brushRef="#br0">47 3052 2018,'0'0'2936,"-7"1"-2536,-30 3 689,37-4-1087,0 0 0,-1 0 0,1 0-1,0 1 1,0-1 0,0 0-1,0 0 1,0 0 0,0 0-1,-1 0 1,1 0 0,0 0 0,0 0-1,0 1 1,0-1 0,0 0-1,0 0 1,0 0 0,0 0-1,0 0 1,-1 0 0,1 1 0,0-1-1,0 0 1,0 0 0,0 0-1,0 0 1,0 1 0,0-1-1,0 0 1,0 0 0,0 0 0,0 0-1,0 1 1,0-1 0,0 0-1,0 0 1,1 0 0,-1 0-1,0 0 1,0 1 0,0-1-1,0 0 1,0 0 0,0 0 0,0 0-1,0 0 1,0 0 0,1 0-1,-1 1 1,0-1 0,0 0-1,0 0 1,0 0 0,0 0 0,0 0-1,1 0 1,-1 0 0,0 0-1,0 0 1,0 0 0,13 8-76,-2-8 79,1 0 0,0 0 0,-1-1 0,1-1 0,0 0 0,-1-1 0,0 0 0,14-6 0,90-45 102,-41 17-72,-51 25 81,0-1-1,-1 0 0,-1-2 1,23-20-1,36-24 227,-51 42-263,51-22 0,-52 28-53,-1-2-1,42-27 0,-13-4 33,-41 31-4,-1 1 0,2 1 0,-1 0 1,2 1-1,-1 1 0,1 0 0,26-8 1,0 1-17,0-1 1,-1-2 0,50-30 0,-16 7-45,-59 32 54,-1 0 0,-1-2 0,0 0 0,0 0 0,15-18 0,39-32 438,9 11-453,-54 37 49,-1-1-1,0-1 0,26-24 0,47-64 358,-71 75-399,0 1 0,1 1 1,2 2-1,1 0 0,0 2 0,35-20 0,319-194-2,-327 196-44,9-8-20,85-47-1,-97 67-7,105-57 14,236-169-1,-216 123 59,226-125-1,-55 72-10,-287 151-16,-33 18-30,49-21 0,5 2 40,-2-4 1,-2-3-1,92-65 0,-98 63-23,133-57-1,-203 100-158,0 0 0,0 0 0,0 0 0,0 1 0,0 0 0,1 0 0,-1 0 0,0 0 0,6 1 0,6 0-1437,-4-1-244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3.559"/>
    </inkml:context>
    <inkml:brush xml:id="br0">
      <inkml:brushProperty name="width" value="0.025" units="cm"/>
      <inkml:brushProperty name="height" value="0.025" units="cm"/>
    </inkml:brush>
  </inkml:definitions>
  <inkml:trace contextRef="#ctx0" brushRef="#br0">52 16 8360,'0'0'10527,"2"-3"-10190,6-7 144,-24 24 47,-21 26 208,80-34-907,-38-3 164,0-1 0,0 1 0,0 0 0,0 0-1,-1 1 1,0 0 0,0 0 0,0 0 0,0 0 0,0 0-1,-1 1 1,0-1 0,0 1 0,0 0 0,0 0-1,-1 0 1,0 1 0,0-1 0,2 10 0,0 4 54,0 1-1,-1-1 1,-1 1 0,0 26 0,-2-45 4,0 1 0,0-1 0,0 1 0,0-1 0,0 0 0,-1 1 0,1-1 0,0 1 0,-1-1 0,1 0 0,-1 1 0,1-1 0,-1 0 0,0 1 0,1-1 0,-1 0 0,0 0 0,0 0 0,0 0 0,0 0 0,0 0 0,0 0 0,0 0 0,-3 1 0,2-1 36,-1 0-1,1 0 1,-1-1 0,1 1-1,-1-1 1,1 1-1,-1-1 1,1 0 0,-1 0-1,0 0 1,1-1 0,-6 0-1,2-1-11,1 1-1,-1-1 0,0 0 1,1 0-1,-1-1 1,1 0-1,0 0 0,0 0 1,0 0-1,0-1 0,-7-7 1,10 10-78,1-1 0,0 1 0,-1-1 0,1 1 0,0-1 0,0 0 0,0 1 0,0-1 0,1 0 0,-1 0 0,0 0 0,1 0 1,-1 0-1,1 1 0,0-1 0,0 0 0,-1 0 0,1-3 0,1 4-1,0-1 1,0 1 0,0-1-1,1 1 1,-1 0-1,0 0 1,0 0-1,1 0 1,-1 0 0,1 0-1,-1 0 1,1 0-1,-1 0 1,1 1-1,-1-1 1,1 0-1,0 1 1,-1 0 0,1-1-1,3 1 1,14-5 47,0-1-1,-1-1 1,0-1 0,0 0 0,-1-1 0,21-14 0,-28 16 3,1-1-1,-1 0 1,0 0 0,-1-1 0,0 0 0,0-1 0,-1 0-1,-1 0 1,1-1 0,7-16 0,-14 26-31,0-1 1,0 1-1,-1-1 1,1 1-1,0-1 1,-1 0 0,1 1-1,-1-1 1,0 0-1,1 1 1,-1-1-1,0 0 1,0 1-1,0-1 1,0 0-1,0 1 1,-1-1-1,0-2 1,1 3-2,-1 1 1,0-1 0,1 1-1,-1 0 1,0-1-1,1 1 1,-1 0-1,0-1 1,0 1-1,1 0 1,-1 0 0,0 0-1,0 0 1,0 0-1,1 0 1,-1 0-1,0 0 1,0 0-1,0 0 1,1 0 0,-1 0-1,0 1 1,0-1-1,1 0 1,-1 1-1,-1-1 1,-7 4 89,0 1 0,0 0 0,1 0 1,-13 10-1,20-14-312,-1 0-1,0 0 1,0 0 0,1 0 0,-1 1-1,1-1 1,-1 0 0,1 1 0,-1-1 0,1 1-1,0 0 1,0 0 0,0-1 0,0 1 0,0 0-1,0 0 1,1 0 0,-1 0 0,0 0 0,1 0-1,0 0 1,-1 3 0,2-4-83,1 1 1,-1-1-1,0 0 0,1 1 1,-1-1-1,0 0 1,1 0-1,0 0 0,-1 0 1,1 0-1,0-1 1,-1 1-1,1 0 0,0-1 1,0 1-1,-1-1 1,1 0-1,0 1 0,0-1 1,0 0-1,0 0 1,0 0-1,-1 0 0,4-1 1,20 1-5290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3.903"/>
    </inkml:context>
    <inkml:brush xml:id="br0">
      <inkml:brushProperty name="width" value="0.025" units="cm"/>
      <inkml:brushProperty name="height" value="0.025" units="cm"/>
    </inkml:brush>
  </inkml:definitions>
  <inkml:trace contextRef="#ctx0" brushRef="#br0">137 2 13485,'0'0'6966,"-9"-1"-5108,0 0-1571,0 1 0,0 0-1,0 1 1,1 0 0,-13 2-1,18-2-256,-1 0 0,0 0-1,1 0 1,-1 1-1,0-1 1,1 1-1,0 0 1,-1 0 0,1 0-1,0 1 1,0-1-1,0 1 1,0 0 0,1 0-1,-1-1 1,1 2-1,-4 5 1,6-9-34,0 1-1,-1-1 1,1 0 0,0 1-1,0-1 1,0 1 0,-1-1-1,1 1 1,0-1 0,0 1 0,0-1-1,0 0 1,0 1 0,0-1-1,0 1 1,0-1 0,0 1-1,0-1 1,0 1 0,0-1-1,1 1 1,-1-1 0,0 1-1,0-1 1,0 0 0,1 1 0,-1-1-1,0 1 1,0-1 0,1 0-1,-1 1 1,0-1 0,1 0-1,-1 1 1,0-1 0,1 0-1,-1 1 1,1-1 0,-1 0-1,0 0 1,1 0 0,-1 1 0,1-1-1,-1 0 1,1 0 0,-1 0-1,1 0 1,-1 0 0,1 0-1,0 0 1,31 1 33,-25-1 7,184-6-2662,-192 8 2652,1-1 1,0 0 0,-1 0-1,1 0 1,-1 1 0,1-1-1,-1 0 1,1 0 0,-1 0 0,0 0-1,0 0 1,1 0 0,-1 0-1,0 0 1,-1 1 0,-21 17 370,0-1 1,0-2 0,-2 0 0,0-1-1,-48 20 1,60-34-564,17-11-912,17-14-1747,-20 23 2698,30-31-3984,3-9-1382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4.709"/>
    </inkml:context>
    <inkml:brush xml:id="br0">
      <inkml:brushProperty name="width" value="0.025" units="cm"/>
      <inkml:brushProperty name="height" value="0.025" units="cm"/>
    </inkml:brush>
  </inkml:definitions>
  <inkml:trace contextRef="#ctx0" brushRef="#br0">61 0 13164,'0'0'8606,"0"11"-7469,-4 271 1938,4-272-3042,-1-1 0,0 1 1,-1-1-1,0 0 0,0 1 0,-1-1 1,0 0-1,-1-1 0,0 1 1,0 0-1,0-1 0,-12 14 0,16-22-24,0 0 0,0 0-1,0 1 1,0-1 0,0 0 0,0 0-1,0 0 1,-1 0 0,1 0-1,0 0 1,0 0 0,0 0 0,0 0-1,0 0 1,0 0 0,-1 0 0,1 0-1,0 0 1,0 0 0,0 0-1,0 0 1,0 0 0,-1 0 0,1 0-1,0 0 1,0 0 0,0 0-1,0 0 1,0 0 0,0 0 0,-1 0-1,1 0 1,0 0 0,0 0-1,0 0 1,0 0 0,0 0 0,0 0-1,0 0 1,-1-1 0,1 1-1,0 0 1,0 0 0,0 0 0,0 0-1,0 0 1,0 0 0,0 0-1,0-1 1,0 1 0,0 0 0,0 0-1,0 0 1,0 0 0,0 0-1,0-1 1,0 1 0,0 0 0,0 0-1,0 0 1,0 0 0,-3-18 187,2-23-204,1 38 21,0-14-15,-1 15-9,1-1-1,0 0 1,0 1-1,0-1 1,0 0 0,0 1-1,1-1 1,-1 0-1,3-4 1,-3 6-3,1 0 0,0 0 0,0 0 0,0 0 0,0 1 0,1-1 0,-1 0 0,0 0 0,0 1 0,0-1 0,1 1 0,-1-1 0,0 1 0,1-1 0,-1 1 0,0 0 0,1 0 0,-1 0 1,0 0-1,1 0 0,-1 0 0,3 0 0,48 3-81,-31-1 115,0-1 0,29-3 0,-45 2-8,1-1 0,-1 0 0,1 0 0,-1-1 0,1 0 0,-1 0 0,0 0 0,0 0 0,0-1 0,0 0 0,0 0 0,-1 0 0,7-6 0,-9 8-1,-1 0-1,0 0 1,0 0 0,0 0-1,0 0 1,0-1-1,0 1 1,0 0 0,0 0-1,-1-1 1,1 1 0,0 0-1,-1-1 1,1 1-1,-1-1 1,0 1 0,1-1-1,-1 1 1,0-1-1,0 1 1,0-1 0,0 1-1,0-1 1,0 1 0,0-1-1,-1 1 1,1-1-1,0 1 1,-1-1 0,1 1-1,-1 0 1,-1-3-1,0 2-13,1 0 0,-1 0 0,0 1-1,0-1 1,0 1 0,0-1 0,0 1-1,-1 0 1,1-1 0,0 1 0,-1 0-1,1 1 1,0-1 0,-1 0-1,1 1 1,-1-1 0,1 1 0,-5 0-1,1 0-13,1 1-1,-1 0 0,0 0 0,1 1 1,-1 0-1,1 0 0,0 0 0,-1 0 1,1 1-1,0 0 0,1 0 1,-1 1-1,0-1 0,1 1 0,0 0 1,0 0-1,0 0 0,0 0 0,1 1 1,-1 0-1,1 0 0,1 0 0,-1 0 1,0 0-1,1 0 0,0 1 0,1-1 1,-1 1-1,1-1 0,-1 10 0,2-14 15,0 0 0,0 0 0,0 0 0,0 0 0,0 0-1,0 1 1,0-1 0,0 0 0,1 0 0,-1 0-1,0 0 1,1 0 0,-1 0 0,1 0 0,-1 0-1,1 0 1,-1 0 0,1 0 0,0 0 0,0-1-1,-1 1 1,1 0 0,0 0 0,0-1 0,0 1-1,0 0 1,2 0 0,0 0 13,0 1 1,1-1-1,0 0 1,-1-1-1,1 1 0,-1-1 1,1 1-1,7-2 0,1 0 17,1 0 0,0-1 0,-1-1 0,15-4 0,19-15-382,-38 17 244,1 0-1,-1 1 0,1 0 0,0 0 1,0 1-1,0 1 0,19-4 0,-28 6 105,0 0 0,1 1 0,-1-1 0,0 0 0,0 1 0,0-1 1,1 0-1,-1 1 0,0-1 0,0 0 0,0 1 0,0-1 0,0 1 0,0-1 0,1 0 0,-1 1 0,0-1 0,0 0 0,0 1 0,0-1 0,0 1 0,-1-1 1,1 0-1,0 1 0,0-1 0,0 0 0,0 1 0,0-1 0,0 1 0,-1-1 0,1 0 0,0 1 0,0-1 0,0 0 0,-1 0 0,1 1 0,-7 12 200,6-12-157,1-1-1,-1 1 1,1-1-1,-1 1 1,1-1-1,0 1 1,-1-1-1,1 1 1,-1-1-1,1 1 1,0-1-1,0 1 1,-1-1-1,1 1 1,0 0-1,0-1 1,0 1-1,-1 0 1,1-1-1,0 1 1,0 0-1,0-1 1,0 1-1,0-1 1,0 1-1,1 0 1,-1-1-1,0 1 1,0 0-1,1 0 1,18-4 440,36-27-459,-49 27-36,-6 3 14,6-4-115,-1 1 1,1 0-1,-1 0 0,1 1 1,0 0-1,0 0 1,0 0-1,1 0 0,10 0 1,-17 2 122,1 0 0,0 0-1,-1 0 1,1 1 0,-1-1 0,1 0 0,-1 0 0,1 1 0,0-1 0,-1 0 0,1 1 0,-1-1 0,0 0 0,1 1-1,-1-1 1,1 1 0,-1-1 0,0 1 0,1-1 0,-1 1 0,0-1 0,1 1 0,-1-1 0,0 1 0,0 0 0,0-1-1,1 1 1,-1-1 0,0 1 0,0 0 0,0-1 0,0 1 0,0-1 0,0 1 0,0 0 0,0-1 0,0 1 0,-1-1-1,1 1 1,0 0 0,0-1 0,0 1 0,-1-1 0,1 1 0,-1 0 18,1-1 1,0 1-1,-1-1 0,1 1 1,0-1-1,0 1 0,0-1 0,-1 1 1,1 0-1,0-1 0,0 1 1,0-1-1,0 1 0,0-1 1,0 1-1,0 0 0,0-1 0,0 1 1,0-1-1,1 1 0,-1-1 1,0 1-1,0-1 0,0 1 1,1-1-1,-1 1 0,0-1 0,1 1 1,-1-1-1,0 1 0,1-1 1,-1 1-1,0-1 0,1 0 1,-1 1-1,1-1 0,-1 0 1,1 1-1,-1-1 0,1 0 0,-1 0 1,1 1-1,-1-1 0,1 0 1,0 0-1,-1 0 0,1 0 1,-1 0-1,1 0 0,-1 0 0,1 0 1,0 0-1,-1 0 0,1 0 1,-1 0-1,1 0 0,-1 0 1,1 0-1,-1-1 0,1 1 1,-1 0-1,2-1 0,5-2 152,0 0 0,0 0 0,-1-1 1,1 0-1,9-8 0,-12 8-299,0 1 0,1 0 1,-1-1-1,1 2 0,0-1 1,0 0-1,0 1 0,0 0 0,1 0 1,-1 1-1,10-2 0,-12 44-3555,-3-37 2964,2 8-2609,7-6-2835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05.937"/>
    </inkml:context>
    <inkml:brush xml:id="br0">
      <inkml:brushProperty name="width" value="0.025" units="cm"/>
      <inkml:brushProperty name="height" value="0.025" units="cm"/>
    </inkml:brush>
  </inkml:definitions>
  <inkml:trace contextRef="#ctx0" brushRef="#br0">1 2813 10378,'0'0'443,"5"-8"-406,2-1-22,0 0-1,1 0 0,0 1 0,1 0 1,0 0-1,0 1 0,0 0 0,13-7 1,99-50 165,-72 40-163,76-35 4,3 6 1,1 6-1,140-33 0,414-63 120,-637 134-111,77-14 101,604-102 385,-486 94-357,255 1 1,-13 29-79,720-20 1306,596 3-298,-683 34-720,-1-39-236,-133-49 21,-736 35-4,469-132 0,-417 69 453,-5-12 1,-5-14-1,-5-11 0,-7-13 0,490-355 0,-705 458-539,98-96 0,-141 124-95,0-1 0,-2-1 0,0 0 1,-1-1-1,-2-1 0,0 0 0,-1-1 1,16-48-1,-26 64-553,1 0 0,-2-1 0,1 1 0,-1 0 0,0-1 0,-1 1 0,0 0 0,-1-1 0,-1-12 0,-18-30-6911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06.706"/>
    </inkml:context>
    <inkml:brush xml:id="br0">
      <inkml:brushProperty name="width" value="0.025" units="cm"/>
      <inkml:brushProperty name="height" value="0.025" units="cm"/>
    </inkml:brush>
  </inkml:definitions>
  <inkml:trace contextRef="#ctx0" brushRef="#br0">433 0 14606,'1'15'174,"-1"-1"1,-1 0-1,0 0 0,-1 0 1,-5 19-1,-7 2-156,-2 0-1,-2-1 0,-1-1 1,-24 31-1,-99 114 31,8-12 335,128-158-269,1 0 1,-1 0-1,1 1 0,-5 14 1,9-21-107,0-1 0,1 0 0,-1 1 0,1-1 1,-1 0-1,1 1 0,0-1 0,0 1 0,-1-1 1,1 1-1,0-1 0,0 1 0,0-1 0,0 1 0,1-1 1,-1 0-1,0 1 0,1-1 0,-1 1 0,1-1 1,-1 0-1,1 1 0,0-1 0,-1 0 0,1 0 1,0 1-1,0-1 0,0 0 0,0 0 0,0 0 1,0 0-1,0 0 0,0 0 0,1-1 0,-1 1 1,0 0-1,0 0 0,1-1 0,-1 1 0,3 0 0,11 2 4,0 0-1,0-1 0,1-1 1,-1 0-1,0-1 0,1-1 1,22-3-1,110-28 0,-133 28-29,279-78-1111,-99 15-3265,-67 16-1767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0.200"/>
    </inkml:context>
    <inkml:brush xml:id="br0">
      <inkml:brushProperty name="width" value="0.025" units="cm"/>
      <inkml:brushProperty name="height" value="0.025" units="cm"/>
    </inkml:brush>
  </inkml:definitions>
  <inkml:trace contextRef="#ctx0" brushRef="#br0">7 17 9897,'-6'-17'7560,"7"22"-3107,14 29-2933,41 72-318,23 37-1107,-59-120-984,-15-20-5460,-5-12 487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0.561"/>
    </inkml:context>
    <inkml:brush xml:id="br0">
      <inkml:brushProperty name="width" value="0.025" units="cm"/>
      <inkml:brushProperty name="height" value="0.025" units="cm"/>
    </inkml:brush>
  </inkml:definitions>
  <inkml:trace contextRef="#ctx0" brushRef="#br0">0 252 17424,'0'0'8606,"0"-9"-7981,0 3-574,1 1 0,-1-1 0,1 1 0,0 0 0,1-1 0,-1 1 0,1 0 1,0 0-1,0 0 0,1 0 0,-1 0 0,1 1 0,0-1 0,1 1 1,-1-1-1,1 1 0,-1 0 0,8-5 0,9-10-141,10-10-497,1 1-1,47-32 1,-57 52-3421,-21 8 3785,1 0 0,-1 0 0,1 0-1,-1 0 1,1 0 0,-1 0 0,1 0-1,-1 1 1,0-1 0,1 0 0,-1 0-1,1 0 1,-1 1 0,0-1 0,1 0-1,-1 1 1,0-1 0,1 0-1,-1 1 1,0-1 0,0 0 0,1 1-1,-1-1 1,0 1 0,0-1 0,1 0-1,-1 1 1,0-1 0,0 1 0,0-1-1,0 1 1,0-1 0,0 1 0,0-1-1,0 1 1,0-1 0,0 0 0,0 1-1,0-1 1,0 1 0,0-1-1,-1 1 1,0 19-5249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0.892"/>
    </inkml:context>
    <inkml:brush xml:id="br0">
      <inkml:brushProperty name="width" value="0.025" units="cm"/>
      <inkml:brushProperty name="height" value="0.025" units="cm"/>
    </inkml:brush>
  </inkml:definitions>
  <inkml:trace contextRef="#ctx0" brushRef="#br0">0 223 16528,'0'0'7623,"40"-51"-5349,-19 19-1089,4-3-704,0 0-417,-2 8-64,0 3-96,-6 10-993,-1 9-1410,-9 5-832,-5 13-7527</inkml:trace>
  <inkml:trace contextRef="#ctx0" brushRef="#br0" timeOffset="1">63 322 12684,'0'0'5862,"0"55"-3620,5-48-769,13-7-224,3 0 64,1-4-768,5-11-417,-2-3-64,1-3-352,-1-4-1730,2-2-929,-5-2-2466,-4-2-2370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1.240"/>
    </inkml:context>
    <inkml:brush xml:id="br0">
      <inkml:brushProperty name="width" value="0.025" units="cm"/>
      <inkml:brushProperty name="height" value="0.025" units="cm"/>
    </inkml:brush>
  </inkml:definitions>
  <inkml:trace contextRef="#ctx0" brushRef="#br0">0 234 13677,'0'0'10063,"2"10"-10058,-2-6-8,11 41-82,-10-43 82,-1 0 0,1 0 0,-1 0 0,1-1 0,0 1 0,0 0 0,0-1 0,0 1-1,0-1 1,0 1 0,0-1 0,1 0 0,-1 1 0,1-1 0,-1 0 0,1 0 0,-1 0 0,1 0 0,-1 0 0,1 0 0,0 0 0,0-1 0,-1 1-1,1-1 1,0 1 0,2-1 0,-3 0 41,1-1 0,-1 1 0,0-1 0,1 0 0,-1 0 0,0 0 0,0 1 0,0-1 0,1 0 0,-1-1 0,0 1 0,0 0 0,-1 0-1,1 0 1,0-1 0,0 1 0,-1 0 0,1-1 0,0 1 0,-1 0 0,1-3 0,13-41 1257,-10 33-1028,7-26 223,-4 12 90,17-42 0,-23 67-576,-1 0 0,0 0 0,0 0 0,1 0-1,-1 1 1,0-1 0,1 0 0,-1 0 0,1 1 0,-1-1 0,1 0 0,0 1 0,-1-1 0,1 0 0,-1 1 0,1-1 0,0 1-1,0-1 1,-1 1 0,1-1 0,0 1 0,0 0 0,0-1 0,-1 1 0,1 0 0,0 0 0,0-1 0,0 1 0,1 0 0,-1 1 2,1-1 0,-1 1 0,1 0 0,-1 0 0,0 0 0,1 0 0,-1 0 0,0 0 0,0 0 1,0 0-1,0 0 0,0 0 0,0 0 0,1 3 0,25 54 198,-26-56-185,6 19 29,-7-17-49,1 0 0,0 0 0,0 0 0,0 0 0,1-1 0,-1 1 0,1 0 0,0 0 0,0-1 0,0 0 0,1 1-1,-1-1 1,1 0 0,6 6 0,-9-10 12,1 1 0,0-1 0,0 1 0,-1 0 0,1-1 0,0 1-1,-1-1 1,1 1 0,-1-1 0,1 0 0,-1 1 0,1-1 0,-1 0 0,1 1-1,-1-1 1,0 0 0,1 0 0,-1 1 0,0-1 0,1 0 0,-1 0 0,0 1-1,0-1 1,0-1 0,8-26 625,-8 26-535,11-70 632,-9 55-587,0-1 0,1 0 0,1 1 0,10-27 0,-14 43-147,0 0 0,0 0 0,1 1 0,-1-1 0,0 0 0,1 0 0,-1 0 0,1 0 0,-1 0 0,1 0 0,-1 0 0,1 1 0,-1-1-1,1 0 1,0 0 0,0 1 0,-1-1 0,1 0 0,0 1 0,0-1 0,0 1 0,0-1 0,0 1 0,-1 0 0,1-1 0,0 1 0,0 0 0,0 0 0,0-1 0,0 1 0,2 0 0,-1 1-4,0 0 0,0 0 1,-1 1-1,1-1 0,0 0 0,-1 1 0,1-1 1,-1 1-1,0-1 0,1 1 0,-1 0 0,0-1 1,0 1-1,1 2 0,6 14-28,0-1 0,6 25 0,-14-40 34,6 21-4,-6-18-38,1-1 1,0 1-1,1 0 0,-1 0 0,1-1 0,0 1 0,0-1 1,0 1-1,4 4 0,-5-52-2965,-1 28 1002,-1-1-1,0 1 1,-4-15-1,-8-16-6312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1.571"/>
    </inkml:context>
    <inkml:brush xml:id="br0">
      <inkml:brushProperty name="width" value="0.025" units="cm"/>
      <inkml:brushProperty name="height" value="0.025" units="cm"/>
    </inkml:brush>
  </inkml:definitions>
  <inkml:trace contextRef="#ctx0" brushRef="#br0">0 0 17713,'0'0'7783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10.693"/>
    </inkml:context>
    <inkml:brush xml:id="br0">
      <inkml:brushProperty name="width" value="0.025" units="cm"/>
      <inkml:brushProperty name="height" value="0.025" units="cm"/>
    </inkml:brush>
  </inkml:definitions>
  <inkml:trace contextRef="#ctx0" brushRef="#br0">1260 216 4132,'0'0'432,"6"-9"1,-4 6-610,5-7 581,0 0 1,-1 0 0,0-1-1,8-21 1,-13 29-280,0 0 1,0 0 0,0 0-1,-1 0 1,1 0 0,-1 0-1,0 0 1,1 0 0,-1 0-1,-1 0 1,1 0 0,0 1-1,-1-1 1,0 0 0,1 0-1,-1 0 1,0 0 0,-1 0-1,1 1 1,0-1 0,-1 0-1,1 1 1,-1 0 0,0-1-1,0 1 1,0 0 0,0 0-1,0 0 1,-3-2 0,-5-2-82,0 0-1,-1 1 1,1 0 0,-1 1 0,0 0 0,0 1-1,0 0 1,0 1 0,-14-2 0,-109-1 46,99 5-79,-28 0 19,0 3 1,0 2 0,1 4-1,0 2 1,0 2-1,1 4 1,-83 34-1,112-37 51,1 2-1,0 1 0,1 1 1,1 2-1,1 1 0,-35 34 1,45-37 3,2 1 1,0 0 0,0 1 0,2 1 0,1 1 0,0 0-1,2 0 1,1 1 0,-13 41 0,17-46-79,2 0 1,0 1-1,1-1 0,1 1 1,1-1-1,0 1 1,1 0-1,1-1 1,1 1-1,8 32 0,-7-40-3,1 1 0,1-1 0,0 0 0,0 0 0,1 0 0,1-1 0,-1 0 0,2 0-1,-1 0 1,1-1 0,1-1 0,0 1 0,0-1 0,0-1 0,1 0 0,0 0 0,17 8 0,-1-4-32,1 0 0,0-1 1,1-2-1,0-1 0,1-1 1,0-2-1,-1 0 1,1-2-1,0-2 0,0 0 1,50-8-1,-24-1 246,0-2 1,0-3-1,-2-2 1,0-3-1,56-28 0,-53 20 433,-1-3-1,-1-2 1,52-42-1,-81 54-477,-1 0-1,-1-1 1,-1-2 0,-1 0-1,-1-1 1,-1-1 0,-2-1-1,16-29 1,-26 41-67,-1 0-1,-1 0 1,0 0-1,-1-1 1,0 1-1,-1-1 1,-1 0-1,0 0 1,-1-25-1,-1 32-49,-1 0-1,0 0 0,-1 0 0,1 0 0,-1 1 1,-1-1-1,0 0 0,0 1 0,0-1 1,-1 1-1,0 0 0,0 0 0,-1 1 1,0-1-1,0 1 0,0 0 0,-1 0 1,0 1-1,-8-6 0,1 2-6,-1 1 0,0 1 0,-1 0-1,0 1 1,0 0 0,0 1 0,0 1 0,-1 1-1,-24-3 1,-14 2-1537,-79 4 0,80 1-2460,28 0-3199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1.932"/>
    </inkml:context>
    <inkml:brush xml:id="br0">
      <inkml:brushProperty name="width" value="0.025" units="cm"/>
      <inkml:brushProperty name="height" value="0.025" units="cm"/>
    </inkml:brush>
  </inkml:definitions>
  <inkml:trace contextRef="#ctx0" brushRef="#br0">0 0 17489,'0'0'11082,"8"12"-10836,140 230 381,-48-73-6545,-100-169 5903,11 21-2609,-11-8-2974,-4-7 206</inkml:trace>
  <inkml:trace contextRef="#ctx0" brushRef="#br0" timeOffset="1">73 487 11755,'0'0'12177,"12"-9"-10965,24-20-534,9-7 41,0-3 0,45-49-1,-89 87-814,-1 0-1,1 1 1,0-1-1,-1 0 0,1 1 1,-1-1-1,1 0 0,-1 1 1,1-1-1,-1 0 1,1 0-1,-1 0 0,0 0 1,1 1-1,-1-1 0,0 0 1,0 0-1,0 0 1,0 0-1,0 0 0,0 0 1,0 0-1,0 0 0,0 1 1,0-1-1,0 0 1,0 0-1,-1 0 0,1 0 1,0 0-1,-1 1 1,1-1-1,0 0 0,-1-1 1,-28-12-6337,23 11 5288,-22-8-7066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2.276"/>
    </inkml:context>
    <inkml:brush xml:id="br0">
      <inkml:brushProperty name="width" value="0.025" units="cm"/>
      <inkml:brushProperty name="height" value="0.025" units="cm"/>
    </inkml:brush>
  </inkml:definitions>
  <inkml:trace contextRef="#ctx0" brushRef="#br0">22 222 16400,'0'0'6854,"-21"-64"-4356,21 36-992,16-2-481,9 3-481,3 2-480,6 5-32,0 3-192,4 8-1281,-8 8-1186,2 1-640,-5 6-1057,-9 11-1922,0 2-3907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2.622"/>
    </inkml:context>
    <inkml:brush xml:id="br0">
      <inkml:brushProperty name="width" value="0.025" units="cm"/>
      <inkml:brushProperty name="height" value="0.025" units="cm"/>
    </inkml:brush>
  </inkml:definitions>
  <inkml:trace contextRef="#ctx0" brushRef="#br0">1 1 8392,'0'0'3667,"5"9"439,-1-2-3250,2 6 382,1-1-1,1 0 0,0-1 1,0 1-1,13 11 1,-19-21-1196,-1 0 1,1-1 0,0 1-1,0-1 1,0 1 0,0-1 0,0 1-1,0-1 1,0 0 0,0 0-1,1 0 1,-1 0 0,0-1-1,1 1 1,-1-1 0,0 1-1,1-1 1,-1 0 0,1 0-1,-1 0 1,1 0 0,-1 0-1,0 0 1,1-1 0,-1 1-1,0-1 1,1 0 0,-1 0-1,0 0 1,1 0 0,-1 0-1,0 0 1,0 0 0,0-1-1,0 1 1,0-1 0,-1 0-1,1 1 1,0-1 0,-1 0-1,3-4 1,0 2-19,-1-2 0,0 1 0,0 0 0,0 0-1,-1-1 1,3-9 0,12-24 1336,-16 39-1344,-1-1 1,0 1-1,1 0 0,-1 0 1,0-1-1,1 1 0,-1 0 1,0 0-1,1 0 0,-1-1 1,0 1-1,1 0 0,-1 0 0,1 0 1,-1 0-1,0 0 0,1 0 1,-1 0-1,1 0 0,-1 0 1,0 0-1,1 0 0,-1 0 1,1 0-1,-1 0 0,0 0 1,1 0-1,-1 0 0,1 1 1,-1-1-1,0 0 0,1 0 1,-1 0-1,0 1 0,1-1 1,-1 0-1,0 1 0,0-1 1,1 0-1,-1 0 0,0 1 1,0-1-1,1 0 0,-1 1 1,0-1-1,0 1 0,0-1 1,0 0-1,1 1 0,11 20 203,-12-20-170,9 21 182,-6-13-215,0-1 1,1-1-1,-1 1 1,2 0-1,-1-1 0,1 0 1,0 0-1,7 8 1,-11-15-73,0 1 1,0-1-1,-1 1 1,1-1 0,0 0-1,0 1 1,0-1-1,0 0 1,0 0 0,-1 0-1,1 0 1,0 0-1,0 0 1,0 0-1,0 0 1,0 0 0,0 0-1,0 0 1,-1-1-1,1 1 1,0 0 0,0 0-1,0-1 1,0 1-1,-1-1 1,1 1 0,0-1-1,-1 1 1,1-1-1,0 0 1,-1 1-1,1-1 1,0 0 0,-1 1-1,1-1 1,-1 0-1,1 0 1,0 0 0,17-34-4817,-18 35 4837,11-30-5288,4-4-2289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3.061"/>
    </inkml:context>
    <inkml:brush xml:id="br0">
      <inkml:brushProperty name="width" value="0.025" units="cm"/>
      <inkml:brushProperty name="height" value="0.025" units="cm"/>
    </inkml:brush>
  </inkml:definitions>
  <inkml:trace contextRef="#ctx0" brushRef="#br0">74 359 13805,'0'0'8723,"-9"-3"-5792,-29-5-1239,37 8-1657,0 0 0,0 0-1,0 0 1,0 0 0,0 0 0,0 1 0,0-1-1,0 0 1,0 1 0,0-1 0,1 1 0,-1-1-1,0 1 1,0-1 0,0 1 0,1 0-1,-1-1 1,0 1 0,1 0 0,-1-1 0,1 1-1,-1 0 1,1 0 0,-1 0 0,1 0 0,-1-1-1,1 1 1,0 0 0,-1 0 0,1 0 0,0 1-1,-4 30 59,4-30-55,-1 13-48,1 0 0,1 0-1,0 0 1,5 22 0,-6-34 3,0-1 0,1 1 1,0-1-1,-1 1 0,1-1 0,0 1 0,0-1 0,1 0 0,-1 1 0,0-1 0,1 0 0,-1 0 1,1 0-1,0 0 0,-1 0 0,1 0 0,0-1 0,0 1 0,0-1 0,1 1 0,-1-1 0,0 0 1,0 0-1,1 0 0,-1 0 0,1 0 0,-1 0 0,1-1 0,-1 1 0,1-1 0,-1 0 1,1 0-1,0 0 0,-1 0 0,3 0 0,-2-1 17,0-1 0,0 1 0,0 0 0,-1-1 0,1 0 0,0 1 0,-1-1 0,1 0 0,-1 0 0,0-1 0,0 1 0,0 0 0,0-1 0,0 0 0,0 1 0,-1-1 0,1 0 1,-1 0-1,0 1 0,0-1 0,0 0 0,0 0 0,-1 0 0,2-6 0,1-10 54,0-1 0,1-30 0,-3 9 307,-7-66 0,4 91-157,-1 0-1,0-1 1,-1 1-1,-1 1 1,-1-1-1,-13-28 1,19 45-207,0-1 0,0 0 0,0 0 0,0 0 1,0 0-1,0 0 0,0 1 0,0-1 0,0 0 1,-1 0-1,1 0 0,0 0 0,0 0 0,0 0 0,0 1 1,0-1-1,0 0 0,0 0 0,0 0 0,-1 0 0,1 0 1,0 0-1,0 0 0,0 0 0,0 0 0,0 0 0,0 0 1,-1 0-1,1 0 0,0 0 0,0 0 0,0 0 1,0 0-1,0 0 0,-1 0 0,1 0 0,0 0 0,0 0 1,0 0-1,0 0 0,0 0 0,-1 0 0,1 0 0,0 0 1,0 0-1,0 0 0,0 0 0,0 0 0,0 0 0,0 0 1,-1 0-1,1-1 0,0 1 0,0 0 0,0 0 1,0 0-1,0 0 0,0 0 0,0 0 0,0-1 0,0 1 1,0 0-1,0 0 0,0 0 0,-1 0 0,1 0 0,0 0 1,0-1-1,0 1 0,-3 19 70,2 23-160,1-29 74,-1 21 12,2 0 0,9 50 0,-9-77-11,0 1-1,1-1 0,0 0 1,0 0-1,0 0 1,1 0-1,0 0 0,1-1 1,-1 1-1,1-1 1,1 0-1,-1 0 0,1 0 1,0-1-1,0 0 1,0 0-1,13 8 0,-15-11 11,0-1-1,0 1 1,0-1-1,0 0 1,0 0-1,0-1 1,1 1-1,-1-1 1,0 1-1,1-1 1,-1 0-1,0 0 1,1-1-1,-1 1 1,0-1-1,1 1 1,-1-1-1,0 0 1,0 0-1,0-1 1,0 1-1,0 0 1,0-1-1,0 0 1,0 0-1,-1 0 1,1 0-1,-1 0 0,1-1 1,-1 1-1,0-1 1,0 1-1,2-4 1,6-7 13,-2-1 1,1 0 0,-2 0-1,0 0 1,8-25 0,-8 21 14,-2-1 0,0 0 0,0-1 1,-2 1-1,0-1 0,-2 0 0,0 1 1,-3-36-1,2 53-22,-1 1 1,1 0-1,0 0 1,0 0-1,0 0 0,-1 0 1,1 0-1,0 0 1,-1 0-1,1 0 0,-1 0 1,1 0-1,-1 0 1,0 0-1,1 0 1,-1 0-1,0 0 0,0 0 1,0 1-1,1-1 1,-1 0-1,0 1 1,0-1-1,0 0 0,0 1 1,0-1-1,0 1 1,0 0-1,-1-1 1,1 1-1,0 0 0,0 0 1,0 0-1,-2-1 1,1 2-7,0-1 0,0 1 0,0-1 0,0 1 1,0 0-1,0-1 0,0 1 0,0 0 0,1 0 0,-1 1 1,0-1-1,0 0 0,1 1 0,-1-1 0,1 0 1,0 1-1,-1 0 0,0 1 0,-5 11-2,0-1-1,1 1 1,1 1 0,0-1-1,1 1 1,0 0-1,1 0 1,1 0-1,1 0 1,0 0 0,1 1-1,2 22 1,-2-35-5,0 0-1,0-1 1,0 1 0,0 0 0,1 0 0,-1-1-1,1 1 1,0 0 0,0 0 0,0-1 0,0 1-1,0-1 1,0 1 0,1-1 0,-1 0 0,1 1-1,-1-1 1,1 0 0,0 0 0,0 0 0,0 0-1,0 0 1,1-1 0,-1 1 0,0-1 0,1 1-1,-1-1 1,1 0 0,-1 0 0,1 0 0,0 0-1,-1 0 1,1-1 0,0 1 0,-1-1 0,1 0-1,0 0 1,0 0 0,3 0 0,0-1-235,0 0 0,1 0 0,-1-1 0,0 0 0,1 0 0,-1 0 0,0-1 0,-1 0 0,1 0 1,0 0-1,-1-1 0,0 0 0,0 0 0,0 0 0,0-1 0,5-6 0,3-7-1895,-1-1 0,-1-1 0,0 0 0,-2 0 0,0-1 0,6-22 0,7-47-1833,-8 2 8681,-15 101 5693,-1 18-5024,-9 194-3943,11-205-1617,-1-15-250,0 1-1,1-1 0,0 0 1,1 1-1,-1-1 0,1 0 0,0 0 1,2 9-1,-3-14 336,0 0 0,0 1 0,0-1 0,0 0 0,0 0 0,0 0 0,0 1 0,0-1-1,0 0 1,0 0 0,0 0 0,0 1 0,0-1 0,0 0 0,0 0 0,0 0 0,1 0 0,-1 1 0,0-1 0,0 0-1,0 0 1,0 0 0,0 0 0,0 1 0,0-1 0,1 0 0,-1 0 0,0 0 0,0 0 0,0 0 0,0 0 0,1 0 0,-1 1-1,0-1 1,0 0 0,0 0 0,0 0 0,1 0 0,-1 0 0,0 0 0,0 0 0,0 0 0,1 0 0,-1 0 0,0 0-1,0 0 1,0 0 0,1 0 0,-1 0 0,0 0 0,0 0 0,0-1 0,0 1 0,1 0 0,-1 0 0,0 0 0,0 0 0,0 0-1,0 0 1,1 0 0,-1-1 0,0 1 0,3-13-4250,-3-10-1737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3.390"/>
    </inkml:context>
    <inkml:brush xml:id="br0">
      <inkml:brushProperty name="width" value="0.025" units="cm"/>
      <inkml:brushProperty name="height" value="0.025" units="cm"/>
    </inkml:brush>
  </inkml:definitions>
  <inkml:trace contextRef="#ctx0" brushRef="#br0">0 0 9705,'0'0'20179,"63"34"-20051,-30-30-32,7 0-96,-3-2-128,-3 0-1825,-11-1-1731,1-1-3106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3.721"/>
    </inkml:context>
    <inkml:brush xml:id="br0">
      <inkml:brushProperty name="width" value="0.025" units="cm"/>
      <inkml:brushProperty name="height" value="0.025" units="cm"/>
    </inkml:brush>
  </inkml:definitions>
  <inkml:trace contextRef="#ctx0" brushRef="#br0">1 1 21749,'0'0'320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4.715"/>
    </inkml:context>
    <inkml:brush xml:id="br0">
      <inkml:brushProperty name="width" value="0.025" units="cm"/>
      <inkml:brushProperty name="height" value="0.025" units="cm"/>
    </inkml:brush>
  </inkml:definitions>
  <inkml:trace contextRef="#ctx0" brushRef="#br0">4 870 17745,'0'0'3283,"-1"-10"-283,-1-2-2265,2 1 0,-1-1 0,2 0-1,2-22 1,-2 29-620,0 1-1,0 0 1,0-1-1,1 1 0,-1 0 1,1 0-1,0 0 1,0 0-1,0 0 1,1 1-1,-1-1 1,1 1-1,0-1 0,0 1 1,0 0-1,1 0 1,-1 0-1,1 1 1,5-4-1,-9 6-113,1-1-1,0 1 1,0-1-1,-1 1 0,1 0 1,0 0-1,0-1 1,0 1-1,0 0 1,-1 0-1,1 0 1,0 0-1,0 0 1,0 0-1,0 0 1,0 0-1,-1 0 1,1 0-1,0 1 1,0-1-1,0 0 1,-1 1-1,1-1 1,0 0-1,0 1 1,-1-1-1,2 2 1,12 24 32,-4 47 46,-9-57-61,0-3 7,0-2-26,0 1-1,1 0 0,0-1 0,1 1 1,8 19-1,-11-29 2,1-1-1,0 0 1,0 1 0,-1-1-1,1 0 1,0 0 0,0 1 0,1-1-1,-1 0 1,0 0 0,0 0-1,0 0 1,1 0 0,-1-1-1,0 1 1,1 0 0,-1 0 0,1-1-1,-1 1 1,3 0 0,-1-1 5,0-1 0,0 1 0,-1 0 0,1-1 0,0 0 1,0 0-1,-1 1 0,1-2 0,-1 1 0,1 0 0,-1 0 0,1-1 1,-1 1-1,0-1 0,5-4 0,3-3 33,0 0 0,0-2 0,-1 1-1,0-1 1,-1 0 0,-1-1 0,1 0 0,-2 0 0,0 0 0,7-19 0,-6 11 56,-2-1 0,0 0 0,0 0 1,-2-1-1,1-41 0,-7 49 92,-2 18-83,-5 24-168,4 79-15,5-96 69,2 0 1,0 1-1,0-1 1,1 0-1,0 0 0,1 0 1,5 14-1,-7-22 4,0 0 0,1-1 0,-1 1 0,1 0 0,0-1 0,-1 0 0,1 1 0,0-1 0,0 0 0,1 0 0,-1 0 0,0 0 0,4 2 0,-4-3 15,-1-1 0,1 1 0,-1-1 1,1 1-1,0-1 0,-1 0 0,1 1 1,-1-1-1,1 0 0,0 0 0,-1 0 1,1-1-1,-1 1 0,1 0 0,-1 0 1,1-1-1,-1 1 0,3-2 0,1-1 57,-1 0-1,0 0 1,0 0-1,0 0 1,0-1-1,0 1 1,-1-1-1,0 0 1,0 0-1,0-1 0,0 1 1,-1 0-1,4-9 1,0-2-27,-1-1 1,-1 0-1,0-1 1,-1 1-1,-1-1 1,0 1-1,-2-1 1,0 0-1,0 1 1,-2-1-1,0 1 1,-1-1-1,-5-17 1,7 32-39,0 0 0,0-1 0,0 1 0,-1 0 0,1 0 0,0 0 0,-1-1 0,0 2 0,0-1 0,-2-2 0,-5 3 0,3 16 0,6-13 0,-2 12-27,0-1 0,2 1 0,0 0 0,2 24 1,-1-36 22,-1 0 1,0 1-1,1-1 1,-1 0 0,1 0-1,-1 0 1,1 0 0,0 0-1,0 0 1,0 0 0,0 0-1,0-1 1,0 1-1,1 0 1,-1-1 0,1 1-1,-1-1 1,1 1 0,0-1-1,-1 1 1,1-1 0,0 0-1,0 0 1,0 0-1,0 0 1,0 0 0,0-1-1,0 1 1,0-1 0,0 1-1,0-1 1,0 0 0,0 1-1,1-1 1,-1 0 0,0-1-1,0 1 1,0 0-1,0-1 1,3 0 0,0 0 10,1-1 0,-1 0 0,1-1 0,-1 1 0,0-1-1,0 0 1,0-1 0,0 1 0,-1-1 0,1 0 0,-1 0 0,0 0 0,0 0 0,-1-1 0,1 0 0,-1 0 0,0 0 0,4-9 0,-2 3 8,0 0 1,-1 0 0,0-1-1,-1 0 1,-1 1-1,1-1 1,-2 0-1,1-15 1,-2 24-21,0 1 1,0 0-1,0 0 0,0 0 0,-1 0 1,1 0-1,-1 0 0,1-1 0,-1 1 1,0 0-1,1 0 0,-1 0 0,0 1 1,-2-4-1,2 4-2,0 1 1,1-1-1,-1 1 0,0-1 0,0 1 1,1-1-1,-1 1 0,0-1 1,0 1-1,0 0 0,0-1 0,1 1 1,-1 0-1,0 0 0,0 0 1,0 0-1,0-1 0,0 1 0,0 1 1,0-1-1,0 0 0,0 0 1,-1 0-1,-1 2-10,0-1 1,0 0-1,0 1 1,0 0-1,1-1 1,-1 1-1,0 0 1,1 0-1,-1 1 1,1-1-1,0 0 1,0 1-1,0 0 1,0-1-1,0 1 1,-2 5 0,-1 5 3,0 1 0,1 0 0,0-1 1,1 2-1,1-1 0,0 0 1,0 24-1,2-37 10,0 0-1,0 0 1,0 0-1,0 1 1,0-1-1,0 0 0,0 0 1,0 0-1,0 1 1,1-1-1,-1 0 1,1 0-1,-1 0 1,0 0-1,1 0 1,0 0-1,-1 0 1,1 0-1,0 0 1,0 0-1,-1 0 1,1 0-1,0 0 1,0-1-1,0 1 1,0 0-1,0-1 1,0 1-1,0 0 1,0-1-1,0 1 1,1-1-1,-1 0 1,0 1-1,0-1 1,0 0-1,0 0 1,1 0-1,-1 0 1,0 0-1,0 0 1,0 0-1,1 0 0,-1 0 1,2-1-1,3-1 9,0 1-1,-1-1 0,1 0 1,0-1-1,-1 1 0,0-1 1,0 0-1,6-5 0,39-33-36,-34 26-259,0 0-1,2 2 1,-1 0-1,35-17 1,-50 28 236,1 1 1,-1 0-1,0 0 0,1 1 0,-1-1 1,1 0-1,-1 1 0,1-1 1,-1 1-1,1 0 0,-1 0 1,1 0-1,-1 0 0,1 0 1,3 2-1,-5-2 48,0 1 1,1 0-1,-1 0 0,0 0 1,0 0-1,1 0 0,-1 0 1,0 0-1,0 0 1,0 1-1,0-1 0,-1 0 1,1 1-1,0-1 0,0 1 1,-1-1-1,1 0 0,-1 1 1,1-1-1,-1 1 0,0 0 1,0-1-1,1 1 1,-1 2-1,0-2 6,0 0 1,0 0 0,0 0-1,0 0 1,1-1-1,-1 1 1,0 0-1,1 0 1,0 0 0,0 0-1,-1-1 1,1 1-1,2 2 1,-3-4 2,0 0 0,1 0 0,-1 0 0,1 0 0,-1 0 1,0 0-1,1 0 0,-1 0 0,1 0 0,-1 0 0,0 0 0,1 0 0,-1-1 0,1 1 0,-1 0 1,0 0-1,1 0 0,-1 0 0,0-1 0,1 1 0,-1 0 0,0 0 0,1-1 0,-1 1 1,0 0-1,1-1 0,-1 1 0,0 0 0,0-1 0,0 1 0,1 0 0,-1-1 0,0 1 1,0 0-1,0-1 0,20-52 147,-4-41-201,-4 0 1,-4 0-1,-6-118 1,-2 192-37,0 47 88,-1 23 81,3-1 0,8 54 0,-7-87-65,-1-1 1,2 0 0,0 0-1,1 0 1,1-1 0,0 1-1,1-1 1,0-1 0,1 1-1,1-1 1,0-1 0,12 14-1,-13-18-125,-6-5-15,1 1 0,0-1 0,1 1 0,-1-1 0,1 0-1,-1-1 1,1 1 0,0 0 0,0-1 0,0 0 0,0 0 0,0 0-1,7 1 1,-33-31-175,-2 9 225,-1 2 0,-1 1-1,-1 1 1,0 1 0,-52-19 0,42 18 711,36 15-541,-1-1-1,1 1 1,0 0-1,0-1 0,0 1 1,0-1-1,0 0 1,0 1-1,0-1 1,0 0-1,0 1 0,1-1 1,-1 0-1,0 0 1,0 0-1,1 0 0,-1 0 1,0 0-1,1 0 1,-1 0-1,1 0 0,-1 0 1,1 0-1,0 0 1,-1 0-1,1-2 0,0 2-53,1-1 0,-1 0 0,1 0 0,-1 0 0,1 1 0,0-1 0,-1 0 0,1 1-1,0-1 1,0 1 0,1-1 0,-1 1 0,0-1 0,3-1 0,6-7-137,1 1-1,1 1 1,16-10 0,-21 14 250,86-46-1014,-31 18-5307,-27 13-2343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6.041"/>
    </inkml:context>
    <inkml:brush xml:id="br0">
      <inkml:brushProperty name="width" value="0.025" units="cm"/>
      <inkml:brushProperty name="height" value="0.025" units="cm"/>
    </inkml:brush>
  </inkml:definitions>
  <inkml:trace contextRef="#ctx0" brushRef="#br0">7 552 9513,'-1'-1'445,"0"0"0,1 0 0,-1 0 0,0 0 0,1 0 0,-1 0 0,1 0 0,0-1 0,-1 1 0,1 0 0,0 0 0,0 0 0,0-1 0,0 1 0,0-2 0,8-17 2823,26-15-1331,-28 30-1338,12-10 218,0 0 0,20-11 0,-31 22-674,-1 0 1,1 1 0,0 0-1,0 0 1,0 0-1,1 1 1,-1 0-1,1 0 1,14-1 0,-21 4-140,1-1 1,-1 0-1,0 1 1,0-1-1,0 1 1,0-1-1,1 1 1,-1 0-1,0-1 1,0 1-1,0 0 1,0 0-1,-1 0 1,1 0-1,0 0 1,0 0-1,0 0 1,-1 0-1,1 0 0,-1 0 1,1 0-1,0 0 1,-1 1-1,0-1 1,1 0-1,-1 0 1,0 0-1,0 1 1,0-1-1,0 0 1,0 0-1,0 2 1,0 54 267,0-40-228,-4 122-1,4-139-46,0 0 0,0 1 0,0-1 1,0 0-1,0 1 0,0-1 0,0 0 0,0 1 1,0-1-1,0 1 0,0-1 0,0 0 0,0 1 1,0-1-1,0 0 0,0 1 0,0-1 1,1 0-1,-1 1 0,0-1 0,0 0 0,0 1 1,1-1-1,-1 0 0,0 0 0,0 1 0,1-1 1,-1 0-1,0 0 0,1 0 0,-1 1 0,0-1 1,1 0-1,-1 0 0,0 0 0,1 0 1,-1 0-1,0 1 0,1-1 0,-1 0 0,0 0 1,1 0-1,-1 0 0,0 0 0,1 0 0,-1 0 1,0 0-1,1 0 0,-1-1 0,1 1 0,-1 0 1,0 0-1,1 0 0,-1 0 0,0 0 1,0-1-1,1 1 0,-1 0 0,0 0 0,1 0 1,-1-1-1,1 1 0,19-19 19,-8 4 27,-1-1 1,-1-1-1,0 0 1,-1-1-1,11-28 1,24-97 45,-41 130-71,-3 13-22,0-1 1,0 1-1,0 0 0,0-1 1,0 1-1,0 0 0,0-1 1,0 1-1,0 0 1,0-1-1,0 1 0,1 0 1,-1-1-1,0 1 0,0 0 1,0-1-1,0 1 0,1 0 1,-1-1-1,0 1 1,0 0-1,1 0 0,-1-1 1,0 1-1,0 0 0,1 0 1,-1-1-1,0 1 0,1 0 1,-1 0-1,0 0 1,1 0-1,-1 0 0,0-1 1,1 1-1,6 14-131,3 38 1,-8-39 176,3 20-8,12 57 23,-15-85-57,-1 1 0,1-1 0,0 0 0,0 1 0,1-1 0,0 0 0,0 0 0,0-1 0,0 1 0,1-1 0,0 1 0,6 5 0,-8-9 30,0 1 1,0-1-1,0 0 0,0 0 0,0 0 1,0 0-1,0 0 0,0 0 1,1 0-1,-1-1 0,0 1 1,0-1-1,1 0 0,-1 0 0,0 0 1,1 0-1,-1 0 0,0 0 1,0 0-1,1-1 0,-1 1 1,4-2-1,-2 0 77,0-1 0,0 1 0,-1 0 0,1-1 0,-1 0 0,1 0 0,-1 0 1,0 0-1,0-1 0,-1 1 0,4-6 0,0-1 112,0 0 1,0-1-1,-1 0 0,-1-1 1,0 1-1,0-1 0,3-23 1,-6 26-141,1-4-2,-1 0 0,0-1 0,-1 1 0,-1 0 1,0 0-1,-4-22 0,5 34-79,0 1-1,0-1 0,0 1 1,0-1-1,-1 0 0,1 1 1,0-1-1,0 1 1,0-1-1,0 1 0,-1-1 1,1 1-1,0-1 1,-1 1-1,1-1 0,0 1 1,-1-1-1,1 1 1,-1-1-1,1 1 0,0 0 1,-1-1-1,1 1 1,-1 0-1,1-1 0,-1 1 1,1 0-1,-1 0 1,0 0-1,1-1 0,-1 1 1,1 0-1,-2 0 1,-8 17-200,1 30 76,8-34 130,0-4-22,0-1-1,0 1 1,1 0-1,0-1 1,3 14 0,-3-20 14,0-1 0,1 0 0,-1 0 1,0 1-1,1-1 0,0 0 1,-1 0-1,1 0 0,0 0 1,-1 0-1,1 0 0,0 0 1,0 0-1,0 0 0,0 0 1,0 0-1,0 0 0,0-1 0,0 1 1,0 0-1,1-1 0,-1 1 1,0-1-1,0 0 0,0 1 1,1-1-1,-1 0 0,0 1 1,1-1-1,-1 0 0,0 0 0,0 0 1,1 0-1,-1 0 0,0-1 1,1 1-1,-1 0 0,0-1 1,0 1-1,0-1 0,1 1 1,-1-1-1,0 1 0,2-2 0,2-1 31,0 0 1,0-1-1,0 1 0,-1-1 0,1 0 0,-1 0 0,0 0 0,0-1 0,0 0 0,-1 1 0,0-1 0,0 0 0,0-1 0,0 1 0,-1 0 0,4-12 0,-1 0 14,0 1-1,-1-1 1,-1-1-1,1-27 0,-3 25-13,-27 91-497,24-60 449,0 0-1,1 0 0,0 0 0,1 1 1,1 17-1,0-28 17,-1 1-1,0 0 1,1-1 0,-1 1-1,1-1 1,-1 1 0,1 0-1,0-1 1,0 1 0,-1-1-1,1 0 1,0 1 0,0-1-1,1 0 1,-1 0-1,0 1 1,0-1 0,3 1-1,-2-1 10,0 0 0,0-1 0,0 0 0,0 1 0,0-1 0,0 0-1,0 0 1,1 0 0,-1 0 0,0 0 0,0-1 0,0 1 0,0-1-1,0 1 1,0-1 0,0 0 0,0 0 0,0 0 0,2-1 0,5-4 38,1 0 0,-1-1 1,14-14-1,29-20-55,-49 39 1,0 0 1,0 0-1,0 1 1,0-1-1,1 1 1,-1 0-1,0 0 1,1 0-1,-1 0 1,1 1-1,0-1 1,-1 1 0,1 0-1,5 1 1,-8-1 8,0 0 0,0 1 0,0-1 0,0 0 0,0 1 0,0-1 0,0 1 0,0 0 0,0-1 0,0 1 0,0 0 0,0-1 0,0 1 0,-1 0 0,1 0 0,0 0 0,-1 0 0,1 0 0,-1 0 0,1 0 0,-1 0 0,1 0 0,0 1 0,5 33 80,-5-31-74,-1-1 1,0 1 0,1-1 0,-1 0-1,1 1 1,0-1 0,0 0-1,0 0 1,1 0 0,-1 1-1,1-1 1,2 3 0,-4-6 4,0 0 1,1 0-1,-1 0 1,0 0 0,1 0-1,-1 0 1,0 0-1,1 0 1,-1 0-1,1 0 1,-1 0-1,0 0 1,1 0-1,-1-1 1,0 1-1,1 0 1,-1 0-1,0 0 1,1 0-1,-1-1 1,0 1-1,0 0 1,1 0-1,-1-1 1,0 1 0,0 0-1,1 0 1,-1-1-1,0 1 1,0 0-1,0-1 1,1 1-1,-1 0 1,0-1-1,0 1 1,0 0-1,0-1 1,0 1-1,0 0 1,0-1-1,0 1 1,0 0-1,0-1 1,0 1-1,0-1 1,0 1-1,0-1 1,4-22 463,-4 22-446,10-220-1147,5 177-11824,-22 7 7155,-10 0 4104,13 31 2174,0 0 0,-1 0 1,0 0-1,0 1 0,0 0 1,-9-7-1,10 9 254,0 0 0,0 1 0,0 0 0,-1-1 0,1 1 1,-1 1-1,1-1 0,-1 1 0,1 0 0,-7-1 0,9 2-155,22 27-763,17 11-3529,-15-18-2156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6.400"/>
    </inkml:context>
    <inkml:brush xml:id="br0">
      <inkml:brushProperty name="width" value="0.025" units="cm"/>
      <inkml:brushProperty name="height" value="0.025" units="cm"/>
    </inkml:brush>
  </inkml:definitions>
  <inkml:trace contextRef="#ctx0" brushRef="#br0">165 230 13453,'0'0'11424,"-11"-3"-9257,4 1-1887,5 0-247,-1 1 1,0-1 0,0 1 0,1 0 0,-1 0-1,0 1 1,0-1 0,0 1 0,0-1 0,0 1-1,0 0 1,-1 0 0,1 0 0,0 0 0,0 1 0,0-1-1,0 1 1,1 0 0,-1 0 0,0 0 0,0 0-1,-4 3 1,-1 3-30,1 1 1,0 0-1,1 1 0,0-1 0,0 1 0,1 0 0,0 1 1,-5 10-1,8-13-13,-1-1 1,1 1 0,0-1-1,0 1 1,0 0-1,1 0 1,0-1 0,1 1-1,0 0 1,0 0-1,0 0 1,1 0 0,2 10-1,-3-16 6,1 1 0,0-1 0,0 0 0,-1 0-1,1 1 1,0-1 0,0 0 0,0 0 0,0 0 0,1 0-1,-1 0 1,0 0 0,0 0 0,1 0 0,-1-1 0,0 1-1,1 0 1,-1-1 0,1 1 0,-1-1 0,1 0 0,-1 1-1,1-1 1,-1 0 0,1 0 0,-1 0 0,1 0 0,-1 0-1,1 0 1,-1 0 0,1-1 0,-1 1 0,1 0 0,2-2-1,2 0 24,-1 0-1,1 0 0,0 0 0,-1-1 0,1 0 1,-1 0-1,8-6 0,-1-3 29,0 0 0,0 0 0,-2-2 0,1 1 0,-2-1 0,0-1 0,0 0 0,-2 0 0,0-1 0,10-31 0,-8 15 393,-2 1 0,-2-1 0,-1-1 0,1-57 0,-8 83-295,-2 14-118,-4 15-74,0 14 29,-7 66 1,15-89-9,0 0 0,1 1 0,0-1 1,1 0-1,0 0 0,1 1 0,1-1 1,6 20-1,-7-29-209,0 0 1,0 0-1,1 0 0,-1 0 0,1 0 1,0 0-1,0-1 0,0 1 0,6 4 1,-7-6-537,1-1 1,0 1 0,-1 0-1,1-1 1,0 1 0,0-1-1,0 0 1,0 0 0,3 0-1,18 1-11668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7.559"/>
    </inkml:context>
    <inkml:brush xml:id="br0">
      <inkml:brushProperty name="width" value="0.025" units="cm"/>
      <inkml:brushProperty name="height" value="0.025" units="cm"/>
    </inkml:brush>
  </inkml:definitions>
  <inkml:trace contextRef="#ctx0" brushRef="#br0">166 311 1922,'0'-9'12588,"0"4"-12085,0 0 0,-1 0 0,0 0 1,1 0-1,-2 0 0,1 0 1,0 1-1,-1-1 0,0 0 0,-3-5 1,4 8-375,-1 0 0,1 1 0,-1-1 0,1 0 0,-1 1 0,0-1 1,1 1-1,-1-1 0,0 1 0,0 0 0,0 0 0,0 0 1,0 0-1,0 0 0,0 1 0,0-1 0,-1 0 0,1 1 1,0 0-1,0-1 0,-1 1 0,1 0 0,0 0 0,0 0 0,0 1 1,-1-1-1,1 1 0,0-1 0,0 1 0,-4 1 0,1 0-56,1 1-1,-1-1 0,1 1 0,0 0 1,0 0-1,1 1 0,-1-1 0,1 1 0,-1-1 1,1 1-1,0 0 0,1 0 0,-1 1 0,1-1 1,0 1-1,0-1 0,0 1 0,-2 9 1,-2 5-17,1 0 0,2 1 0,-3 28 0,5-38-51,0-1 0,1 1 0,0 0 0,1-1 1,0 1-1,4 18 0,-4-26-3,0 0 0,0 1 0,0-1 0,0 0 0,0 0 0,1 0 1,-1 0-1,1 0 0,-1 0 0,1-1 0,0 1 0,-1-1 0,1 1 0,0-1 0,0 1 0,0-1 0,1 0 0,-1 0 0,0 0 0,0 0 0,1 0 1,-1-1-1,0 1 0,1-1 0,-1 1 0,0-1 0,1 0 0,-1 0 0,1 0 0,-1 0 0,0 0 0,1-1 0,2 0 0,4-1 41,-1-1 0,1 0-1,-1 0 1,0-1 0,0 0-1,0 0 1,-1-1 0,1 0-1,-1 0 1,0-1 0,-1 0-1,1 0 1,-1 0 0,0-1-1,9-14 1,-5 6 37,0 0 0,-1-1 0,-1 0 1,0 0-1,-1-1 0,-1 0 0,4-18 0,-7 25 28,-1-1-1,0 0 0,-1 0 1,0 0-1,-1 0 0,0 0 1,-1 0-1,-1-11 1,2 21-110,0 0 1,0 1-1,0-1 1,-1 0 0,1 1-1,0-1 1,0 0 0,0 1-1,0-1 1,-1 1 0,1-1-1,0 0 1,-1 1 0,1-1-1,0 1 1,-1-1 0,1 1-1,-1-1 1,1 1 0,-1-1-1,1 1 1,-1-1-1,1 1 1,-1 0 0,1-1-1,-1 1 1,1 0 0,-1-1-1,0 1 1,1 0 0,-1 0-1,0 0 1,1 0 0,-1-1-1,0 1 1,1 0 0,-1 0-1,0 0 1,1 0-1,-1 0 1,0 1 0,1-1-1,-1 0 1,1 0 0,-1 0-1,0 1 1,1-1 0,-1 0-1,1 0 1,-1 1 0,0-1-1,1 1 1,-1-1 0,1 0-1,-1 1 1,1-1-1,0 1 1,-1-1 0,1 1-1,-1 1 1,-3 1-24,1 2-1,-1-1 0,1 0 1,0 1-1,1-1 1,-4 7-1,-1 13 33,0-1 0,2 1 0,0 0-1,2 0 1,1 1 0,1 43 0,1-66-2,-1-1 0,1 1-1,0-1 1,0 0 0,0 1 0,0-1-1,0 1 1,1-1 0,-1 0 0,0 1 0,1-1-1,-1 0 1,1 1 0,-1-1 0,1 0-1,0 1 1,-1-1 0,1 0 0,0 0 0,0 0-1,0 0 1,0 0 0,0 0 0,0 0-1,0 0 1,0 0 0,0 0 0,0-1-1,1 1 1,-1 0 0,0-1 0,1 1 0,-1-1-1,0 1 1,1-1 0,-1 0 0,0 1-1,1-1 1,-1 0 0,1 0 0,-1 0 0,0 0-1,1 0 1,-1-1 0,1 1 0,-1 0-1,0-1 1,1 1 0,-1-1 0,0 1 0,2-2-1,4-1 89,1 0-1,-1-1 1,0 0-1,0 0 0,0-1 1,0 0-1,9-9 1,1-5 0,0-1 1,-2-1-1,0 0 1,15-31-1,-24 40-86,1 0 0,-2-1-1,0 0 1,0 0 0,-1-1 0,-1 1 0,0-1-1,1-14 1,-15 120 53,7-75-29,1 1 1,1 0 0,1 0 0,0 0 0,4 29 0,-3-47-28,0 0-1,0 1 1,0-1-1,0 1 1,1-1-1,-1 0 1,0 1-1,0-1 1,0 0-1,1 1 1,-1-1-1,0 0 1,1 1-1,-1-1 1,0 0 0,1 0-1,-1 1 1,0-1-1,1 0 1,-1 0-1,1 0 1,-1 0-1,0 0 1,1 1-1,-1-1 1,1 0-1,-1 0 1,1 0 0,-1 0-1,0 0 1,1 0-1,-1 0 1,1 0-1,-1 0 1,1 0-1,-1-1 1,0 1-1,1 0 1,-1 0-1,1 0 1,-1 0-1,0-1 1,1 1 0,-1 0-1,0 0 1,1-1-1,-1 1 1,0 0-1,1-1 1,-1 1-1,0 0 1,0-1-1,1 0 1,17-16 451,-1-11-343,-1 0 0,-1-1 0,-2 0 0,-1-1 0,-1-1 1,10-51-1,-24 106-224,1 1 0,2 36 0,0-34 74,0-25 34,0 0 0,0 0-1,0 0 1,0 0 0,0 0 0,1 1 0,-1-1-1,1 0 1,-1 0 0,1 0 0,0 0-1,0 0 1,0 0 0,0 0 0,0-1 0,0 1-1,0 0 1,1-1 0,-1 1 0,0 0 0,1-1-1,0 0 1,1 2 0,-1-2 8,0 0 0,0-1-1,0 0 1,0 1 0,0-1 0,1 0 0,-1 0 0,0 0-1,0 0 1,0 0 0,0-1 0,0 1 0,0-1 0,0 1-1,0-1 1,0 0 0,0 0 0,0 0 0,-1 0-1,1 0 1,0 0 0,-1 0 0,1 0 0,2-3 0,5-5 19,0 0 0,0 0 0,0-1 0,-1-1 0,-1 1 0,0-1 1,0-1-1,9-22 0,-4 5 16,-2 0 0,11-50 0,-16 55-133,-5 22-2,0 4-18,-8 37-348,1 2 465,4-26-17,-7 42 55,-4 87 0,13-126-19,2-1 0,0 1 0,1 0 0,0-1 0,2 1 0,0-1 0,1 0 0,0 0 0,12 22 0,14 17-10,-13-25 3,20 47 0,-35-70-14,1 2 1,-1-1 0,-1 0-1,0 1 1,0-1-1,-1 1 1,0-1-1,-1 1 1,0 0-1,-2 10 1,2-18 6,0 1 0,-1-1 0,1 1-1,-1-1 1,0 1 0,0-1 0,0 1 0,0-1 0,-1 0 0,1 0 0,0 1 0,-1-1-1,0 0 1,1 0 0,-1 0 0,0-1 0,0 1 0,0 0 0,0-1 0,0 1 0,-1-1-1,1 0 1,0 0 0,-1 0 0,1 0 0,-1 0 0,1 0 0,-1-1 0,1 1 0,-1-1-1,1 1 1,-6-1 0,3 0 10,0-1-1,0 1 1,1-1 0,-1 0-1,0 0 1,0 0 0,1-1-1,-1 0 1,1 0 0,-1 0-1,1 0 1,0 0 0,0-1-1,0 0 1,0 0 0,-6-6-1,3 0-22,0 0-1,1 0 0,0 0 0,0 0 1,1-1-1,1 0 0,-1 0 0,2-1 1,-1 1-1,1-1 0,1 0 0,0 1 1,1-1-1,0 0 0,0 0 0,1 0 1,1 0-1,2-17 0,0 12 30,1 1-1,1-1 1,0 1 0,0 0-1,2 0 1,0 1-1,1 0 1,0 0 0,1 1-1,0 0 1,1 1-1,13-14 1,6 0 69,2 1 1,33-22-1,40-32-4831,-71 46-2196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03.432"/>
    </inkml:context>
    <inkml:brush xml:id="br0">
      <inkml:brushProperty name="width" value="0.025" units="cm"/>
      <inkml:brushProperty name="height" value="0.025" units="cm"/>
    </inkml:brush>
  </inkml:definitions>
  <inkml:trace contextRef="#ctx0" brushRef="#br0">32 140 5637,'-8'-2'-556,"-15"-1"6365,23 6-2471,12 5-2677,-1-2-628,0-1 0,0-1 0,1 1 0,-1-2 0,1 0 0,0 0 1,0-1-1,18 1 0,104-5 255,-94 1-228,277-31 298,-79 5-284,-112 18-22,414-42 329,-455 46-654,-99 22-234,-2-10 511,0 0 1,0-1-1,-1-1 1,0 0-1,-24 3 0,-93 5 22,63-7-8,-54 7-31,-21 4 129,-2-6 1,-163-9-1,119-29 115,131 15-302,-1 4-1,-65-2 0,126 10 13,14 0-379,97 1 396,26 0 63,138-16 0,-21-19-91,-39 3-93,263-3 1,-512 36 157,1 2-1,0 1 0,-45 14 1,-37 5 1,-350 15 491,169-20-243,201-10-303,218-7-1576,-38 1 1493,84-7-131,257-39 1,-89 6 422,-412 37 2755,-22 0-2981,-232 33-33,60-4 100,124-17 58,-257 28-573,541-36-1179,83-10 970,0-9 0,228-47 0,-195 17 2601,-465 73-1402,78-9-809,81-12 23,-725 107-1362,659-93 449,14-7-1025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8.595"/>
    </inkml:context>
    <inkml:brush xml:id="br0">
      <inkml:brushProperty name="width" value="0.025" units="cm"/>
      <inkml:brushProperty name="height" value="0.025" units="cm"/>
    </inkml:brush>
  </inkml:definitions>
  <inkml:trace contextRef="#ctx0" brushRef="#br0">29 420 12748,'-8'14'956,"5"-10"-237,1 1 0,-1 0 0,1 0 0,0 0 0,0 0 0,0 0 0,0 1 0,1-1 0,-1 10 0,2-15-656,1 1-1,-1-1 0,1 1 0,-1-1 0,0 0 0,1 1 0,-1-1 1,1 0-1,-1 1 0,1-1 0,-1 0 0,1 0 0,-1 1 0,1-1 1,0 0-1,-1 0 0,1 0 0,-1 0 0,1 0 0,-1 0 0,1 0 1,0 0-1,-1 0 0,1 0 0,-1 0 0,1 0 0,-1 0 0,1 0 1,-1 0-1,1-1 0,0 1 0,-1 0 0,1 0 0,-1-1 0,1 1 1,-1 0-1,0-1 0,1 0 0,10-4 394,-2-1 1,1 0-1,-1-1 0,1 0 0,-2 0 0,1-1 1,8-11-1,55-70 823,-60 73-1152,23-31 366,34-59 1,-59 88-319,-1 0 1,0-1-1,-1 1 1,-2-2-1,1 1 1,-2-1 0,3-20-1,-24 141-134,0-10-750,-5 130 0,21-219 599,-1-1-1,1 0 1,0 0 0,0 1 0,0-1 0,0 0 0,0 0 0,0 1-1,0-1 1,0 0 0,0 0 0,1 0 0,-1 1 0,0-1 0,1 0-1,-1 0 1,1 0 0,-1 0 0,1 0 0,0 0 0,0 0-1,-1 0 1,1 0 0,0 0 0,0 0 0,0 0 0,0 0 0,0 0-1,0-1 1,0 1 0,0-1 0,0 1 0,0 0 0,0-1 0,1 0-1,-1 1 1,0-1 0,0 0 0,0 1 0,1-1 0,-1 0-1,1 0 1,2-1-388,0 0-1,0 0 1,0-1 0,0 1-1,-1-1 1,1 0-1,-1 0 1,1 0 0,-1 0-1,0-1 1,0 1-1,5-5 1,26-30-6752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8.925"/>
    </inkml:context>
    <inkml:brush xml:id="br0">
      <inkml:brushProperty name="width" value="0.025" units="cm"/>
      <inkml:brushProperty name="height" value="0.025" units="cm"/>
    </inkml:brush>
  </inkml:definitions>
  <inkml:trace contextRef="#ctx0" brushRef="#br0">185 0 16976,'0'0'3465,"-8"6"-1634,-8 7-1524,1 1 0,0 1 1,1 1-1,1-1 0,0 2 0,1 0 1,1 1-1,1 0 0,0 0 1,1 1-1,1 0 0,1 1 1,1 0-1,0 0 0,-4 41 0,9-60-308,1 1-1,0-1 0,0 0 0,0 1 0,0-1 0,0 1 0,0-1 0,0 1 1,1-1-1,-1 0 0,0 1 0,1-1 0,-1 0 0,1 1 0,0-1 0,-1 0 1,1 0-1,0 1 0,0-1 0,0 0 0,-1 0 0,1 0 0,1 0 0,-1 0 1,0 0-1,0 0 0,0-1 0,0 1 0,0 0 0,1-1 0,-1 1 0,0 0 1,1-1-1,-1 0 0,0 1 0,1-1 0,-1 0 0,1 0 0,-1 0 0,1 0 1,-1 0-1,0 0 0,1 0 0,-1 0 0,1 0 0,-1-1 0,0 1 0,1 0 1,1-2-1,5 0 29,-1-1 1,1 0 0,-1 0 0,0-1-1,0 0 1,0 0 0,11-10 0,-8 5 97,-1-1 0,0 1 0,-1-2 1,0 1-1,0-1 0,-2 0 1,1-1-1,-1 1 0,-1-1 1,0-1-1,-1 1 0,0-1 1,-1 1-1,0-1 0,-1 0 1,0 0-1,-1 0 0,-1-20 0,0 31-120,0 0-1,0-1 0,-1 1 1,1 0-1,0 0 0,-1-1 1,1 1-1,-1 0 0,0 0 1,1 0-1,-1 0 0,0 0 1,0 0-1,-1 0 0,1 0 1,0 1-1,-1-1 0,1 0 1,-1 1-1,1-1 0,-1 1 1,0-1-1,0 1 0,1 0 1,-1 0-1,0 0 0,0 0 1,0 0-1,0 0 0,-1 0 1,1 1-1,0-1 0,0 1 1,0-1-1,0 1 0,-3 0 1,1 0-88,0 1 1,0 0-1,0-1 1,0 1-1,1 1 1,-1-1-1,0 0 1,0 1-1,1 0 1,0 0-1,-1 0 1,1 0-1,0 1 1,0-1-1,0 1 1,0 0-1,0 0 1,1 0 0,-5 6-1,2-1-309,1 1 0,0 1 0,0-1 0,1 1 0,0-1 0,-2 15 0,4-21-11,0 0 0,0 0 0,1 0 0,0 0 1,-1 0-1,1 0 0,0 0 0,1 0 0,-1 0 0,0 0 0,1 0 0,0 0 0,-1 0 0,1 0 0,0 0 0,1-1 0,-1 1 0,0 0 0,1-1 0,0 1 0,-1-1 0,1 1 0,0-1 0,5 4 1,21 5-6053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9.252"/>
    </inkml:context>
    <inkml:brush xml:id="br0">
      <inkml:brushProperty name="width" value="0.025" units="cm"/>
      <inkml:brushProperty name="height" value="0.025" units="cm"/>
    </inkml:brush>
  </inkml:definitions>
  <inkml:trace contextRef="#ctx0" brushRef="#br0">168 1 17200,'0'0'5798,"-9"-1"-3989,6 1-1743,0 0 0,-1 0 0,1 1-1,0-1 1,0 1 0,-1-1 0,1 1-1,0 0 1,0 1 0,0-1-1,0 0 1,0 1 0,0 0 0,1-1-1,-1 1 1,-4 4 0,-1 3 80,0-1 0,1 1 0,0 1 0,-9 14 0,9-11-28,-1-1 0,1 1 0,1 1 1,1-1-1,0 1 0,0 0 0,1 0 1,1 0-1,1 1 0,0-1 0,0 1 1,2 17-1,0-29-115,0 0 1,1 0-1,-1 0 0,1 0 0,0 0 1,0 0-1,0-1 0,0 1 1,1 0-1,-1-1 0,1 1 0,-1-1 1,1 0-1,0 1 0,0-1 1,0 0-1,0 0 0,1 0 0,-1 0 1,0-1-1,1 1 0,-1-1 1,1 1-1,0-1 0,-1 0 0,1 0 1,0 0-1,0 0 0,0 0 1,0-1-1,-1 0 0,1 1 0,0-1 1,0 0-1,0 0 0,5-1 0,1 0 36,0 1 0,0-2 0,0 1 0,0-1 0,0-1 0,0 0 0,0 0 0,-1 0 0,1-1 0,14-10 0,-8 3 171,-1-1 1,-1 0 0,0-1-1,-1-1 1,20-27-1,-27 33-47,0 0 0,0 0 0,-1 0 0,0-1 0,-1 1 0,0-1 0,0 0 0,-1 0 0,0 0 0,0-1 0,-1 1 0,0 0 0,-1-12 0,0 19-147,-1 0 0,1-1 0,-1 1 0,1 0 1,-1-1-1,0 1 0,0 0 0,0 0 1,0 0-1,0 0 0,0 0 0,-1 0 1,1 0-1,-1 0 0,1 0 0,-1 1 1,0-1-1,0 0 0,-3-1 0,0 0-11,1 1 1,-1-1-1,0 1 0,-1 1 0,1-1 1,0 1-1,0 0 0,-9-1 0,1 1-233,-1 1 1,1 0-1,-1 1 0,1 0 1,0 1-1,-19 5 0,25-5-88,1 1 0,-1 0-1,1-1 1,0 2 0,0-1-1,0 1 1,-7 6 0,-8 10-4083,12-10-2600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0.330"/>
    </inkml:context>
    <inkml:brush xml:id="br0">
      <inkml:brushProperty name="width" value="0.025" units="cm"/>
      <inkml:brushProperty name="height" value="0.025" units="cm"/>
    </inkml:brush>
  </inkml:definitions>
  <inkml:trace contextRef="#ctx0" brushRef="#br0">111 234 14990,'0'0'6107,"-10"-6"-5226,4 2-790,-22-10 129,27 14-201,0 0-1,0 0 1,0 0 0,-1 0-1,1 0 1,0 0 0,0 0-1,0 0 1,0 1 0,-1-1-1,1 0 1,0 1-1,0-1 1,0 1 0,0-1-1,0 1 1,0 0 0,0-1-1,0 1 1,0 0 0,0 0-1,1-1 1,-1 1-1,0 0 1,0 0 0,1 0-1,-1 0 1,0 0 0,0 1-1,-4 8 27,0 1 0,0-1 0,1 1 0,0 0 0,0 0 0,2 0 0,-1 0 0,1 0 0,1 1 0,0-1 0,1 1 0,0-1 0,3 21 0,-3-30-47,1-1-1,-1 0 1,0 0-1,1 0 1,-1 0 0,1 0-1,-1 0 1,1 0-1,-1 0 1,1 0-1,0 0 1,0-1-1,-1 1 1,1 0 0,0 0-1,0-1 1,0 1-1,0 0 1,0-1-1,0 1 1,0-1-1,0 1 1,0-1 0,0 0-1,0 1 1,0-1-1,0 0 1,0 0-1,0 0 1,1 1-1,-1-1 1,0 0 0,0-1-1,0 1 1,0 0-1,0 0 1,2-1-1,0 0 16,0 0-1,0 0 0,1 0 0,-2-1 0,1 1 0,0-1 1,0 0-1,0 0 0,-1 0 0,1 0 0,4-5 1,2-6 76,-1 0 1,0-1-1,-1 0 1,0 0-1,-1-1 1,-1 1 0,0-2-1,3-15 1,-5 33-98,4 14-63,4 20 59,25 84 154,-17-63 239,-3 0 1,-1 2 0,-4 0-1,8 109 1,-23-153-158,-6-20-50,-6-23-97,10 5-102,0-1 0,2 1 0,1-1 0,1 0 1,1 0-1,1 0 0,1 0 0,6-34 0,7-13 93,33-100 1,2-4 125,-45 159-161,-1-1 0,-1 1 0,-1-1-1,0 0 1,-2-21 0,1 37-30,0 0-1,0 0 1,0 0-1,0 1 1,0-1-1,0 0 1,-1 0-1,1 0 1,0 0-1,0 0 1,-1 1-1,1-1 1,0 0-1,-1 0 1,1 1-1,-1-1 1,1 0-1,-1 1 1,1-1-1,-1 0 0,0 1 1,1-1-1,-1 1 1,0-1-1,0 1 1,1-1-1,-1 1 1,0-1-1,0 1 1,1 0-1,-1-1 1,0 1-1,0 0 1,0 0-1,0 0 1,1 0-1,-1 0 1,0 0-1,0 0 1,0 0-1,0 0 1,0 0-1,0 0 1,1 0-1,-1 1 1,0-1-1,0 0 1,0 1-1,1-1 1,-1 0-1,0 1 1,0-1-1,0 2 0,-4 0-10,1 1 0,-1 0 0,1 0 0,0 0 0,0 1 0,1 0 0,-8 7 0,1 6-7,1-1 0,0 2 1,1-1-1,0 1 0,2 0 1,0 1-1,1-1 0,1 1 1,1 0-1,1 0 0,-1 26 1,3-43 5,0 1 1,0-1-1,0 1 1,0-1-1,0 1 1,1-1-1,-1 0 1,1 1-1,0-1 1,0 0-1,-1 1 1,2-1-1,-1 0 1,0 0-1,0 0 1,1 0-1,-1 0 1,1 0-1,-1 0 1,1-1-1,3 4 1,-3-4-58,1 0-1,0 0 1,0 0 0,-1-1-1,1 1 1,0-1 0,0 1-1,0-1 1,0 0 0,0 0-1,0 0 1,-1 0 0,1-1-1,0 1 1,0-1 0,0 0-1,0 0 1,5-2 0,6-4-712,1-1 1,-1-1-1,0 0 0,-1-1 1,0-1-1,0 0 0,-2 0 1,18-22-1,13-21-5607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0.678"/>
    </inkml:context>
    <inkml:brush xml:id="br0">
      <inkml:brushProperty name="width" value="0.025" units="cm"/>
      <inkml:brushProperty name="height" value="0.025" units="cm"/>
    </inkml:brush>
  </inkml:definitions>
  <inkml:trace contextRef="#ctx0" brushRef="#br0">55 1 17136,'0'0'1185,"-7"11"-10,4-5-1079,-31 61 1584,32-64-1628,1 1 0,-1 1 0,1-1 0,0 0 0,0 0 0,0 0 0,0 1 0,1-1 0,0 0 0,0 1 0,0-1 0,0 0 0,1 1 0,-1-1 0,1 0 0,1 0 0,0 5 0,1-6-46,0 0 1,0 0 0,0 0-1,0 0 1,0 0 0,1-1 0,-1 1-1,1-1 1,0 0 0,0 0-1,-1-1 1,1 1 0,0-1 0,1 0-1,5 1 1,68 10 376,-75-12-361,16 2 38,-13-3-47,0 1 1,0 1-1,1-1 1,-1 1-1,0 0 1,0 1-1,0 0 1,0-1-1,0 2 1,9 4-1,-14-6 22,0 0 0,0 0 0,0 0 0,0 0 0,0 1 0,-1-1 0,1 0 0,-1 0 0,1 1 0,-1-1 0,1 0 0,-1 1 0,1-1 0,-1 1 0,0-1-1,0 0 1,0 1 0,0-1 0,0 1 0,0-1 0,0 0 0,-1 1 0,1-1 0,0 0 0,-1 1 0,1-1 0,-1 0 0,1 1 0,-1-1 0,0 0 0,0 0 0,1 0 0,-1 1-1,0-1 1,-1 1 0,-36 37 1164,37-39-1189,-10 10 134,0 0 0,-1-1 0,-1 0 0,1-1 0,-1-1 1,-1 0-1,1 0 0,-1-2 0,0 1 0,-30 5 0,43-10-192,0-1 0,0 0-1,0 0 1,-1 0 0,1 0 0,0 0-1,0 0 1,0 0 0,0-1 0,0 1-1,0 0 1,0-1 0,0 1-1,0 0 1,0-1 0,0 1 0,0-1-1,0 0 1,0 1 0,0-1 0,0 0-1,1 1 1,-1-1 0,0 0 0,0 0-1,1 0 1,-1 0 0,0-1 0,0-1-261,0 0 0,0 1 0,1-1 1,-1 0-1,1 0 0,0 0 1,0 0-1,0 1 0,0-1 1,1-6-1,2-3-1283,0 1 1,0-1-1,1 1 0,8-16 1,17-20-5365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1.010"/>
    </inkml:context>
    <inkml:brush xml:id="br0">
      <inkml:brushProperty name="width" value="0.025" units="cm"/>
      <inkml:brushProperty name="height" value="0.025" units="cm"/>
    </inkml:brush>
  </inkml:definitions>
  <inkml:trace contextRef="#ctx0" brushRef="#br0">40 138 9065,'0'0'8931,"9"0"-6326,-1 0-2444,-5 0 5,0 1 0,0-1 0,0 1 0,0-1 1,0 0-1,0 0 0,0-1 0,0 1 0,0-1 0,-1 1 0,1-1 0,0 0 0,0 0 1,0 0-1,0-1 0,-1 1 0,1-1 0,-1 1 0,1-1 0,-1 0 0,0 0 0,1 0 0,-1 0 1,0 0-1,0 0 0,0-1 0,-1 1 0,1-1 0,-1 1 0,1-1 0,-1 0 0,2-4 1,-2 4-137,-1 0 0,1 0 0,0 0 0,-1 0 1,1 0-1,-1 0 0,0-1 0,0 1 1,0 0-1,-1 0 0,1 0 0,-1 0 0,0-1 1,0 1-1,0 0 0,0 0 0,0 1 1,-1-1-1,1 0 0,-1 0 0,0 1 1,0-1-1,0 0 0,0 1 0,0 0 0,-4-3 1,4 3-19,0 1-1,0 0 1,0 0 0,0 0 0,-1 0 0,1 1 0,0-1 0,0 1 0,-1-1-1,1 1 1,0 0 0,-1 0 0,1 0 0,0 0 0,-1 0 0,1 1 0,0-1 0,-1 1-1,1-1 1,0 1 0,0 0 0,-1 0 0,1 0 0,0 0 0,0 0 0,0 1-1,0-1 1,1 0 0,-1 1 0,0 0 0,0-1 0,1 1 0,-1 0 0,1 0 0,-2 3-1,-3 4-2,1 1 0,0-1 0,1 1 0,0 0 0,1 0 0,0 0 0,0 0 0,1 0 0,1 1 0,0-1 0,0 1 0,1 0 0,0-1 0,1 1 0,2 12 0,-2-17-7,0 0-1,1-1 0,-1 1 0,1 0 0,1 0 0,-1-1 1,1 1-1,0-1 0,0 0 0,0 0 0,1 0 0,5 5 1,-6-7-3,0 0 1,1-1 0,-1 1 0,1-1-1,-1 0 1,1 0 0,0 0 0,0-1 0,0 1-1,0-1 1,0 0 0,0 0 0,0-1-1,0 1 1,1-1 0,-1 0 0,0 0 0,0 0-1,6-1 1,-5 0-133,1 0 0,-1-1 0,0 1 0,1-1 0,-1 0-1,0-1 1,0 1 0,0-1 0,0 0 0,-1 0 0,1-1 0,7-7 0,-3 3-963,-1-2 0,-1 1 0,0-1 0,0 0 0,6-12 0,8-21-7061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1.355"/>
    </inkml:context>
    <inkml:brush xml:id="br0">
      <inkml:brushProperty name="width" value="0.025" units="cm"/>
      <inkml:brushProperty name="height" value="0.025" units="cm"/>
    </inkml:brush>
  </inkml:definitions>
  <inkml:trace contextRef="#ctx0" brushRef="#br0">0 0 13389,'0'0'11370,"3"14"-10451,42 334 3640,-35-305-4580,-9-42 18,-1-1 0,0 1 1,0 0-1,0 0 0,1 0 0,-1 0 1,0-1-1,1 1 0,-1 0 0,1 0 1,-1-1-1,1 1 0,-1 0 0,1-1 1,-1 1-1,1 0 0,0-1 0,-1 1 1,1-1-1,0 1 0,0-1 1,-1 1-1,1-1 0,0 0 0,0 1 1,0-1-1,-1 0 0,1 0 0,0 0 1,0 1-1,0-1 0,0 0 0,0 0 1,0 0-1,-1 0 0,1 0 0,0-1 1,0 1-1,0 0 0,0 0 1,0-1-1,-1 1 0,1 0 0,0-1 1,0 1-1,0-1 0,5-4 23,-1-1-1,1 0 0,-1 0 1,-1 0-1,1 0 1,-1-1-1,0 1 1,0-1-1,-1 0 1,4-11-1,-5 11-55,0 0 0,1 0 0,0 1-1,1-1 1,0 1 0,0 0 0,0 0 0,0 0 0,1 1-1,0-1 1,0 1 0,11-8 0,-15 12 29,0 1 0,-1 0 0,1-1 0,0 1 0,-1 0 0,1-1 0,0 1 0,0 0 0,-1 0 0,1 0 0,0 0 0,0 0 0,-1 0 0,1 0 0,0 0 0,0 0 0,-1 0 0,1 0 0,0 0 0,-1 0 0,1 1 0,0-1 0,0 0 0,-1 0 0,1 1 0,0-1 0,-1 1 0,2 0 0,10 22-34,-4 36 90,-8-53-62,0 62 13,1-70-219,0 1 0,0-1 0,0 0-1,0 1 1,0-1 0,0 1 0,1-1 0,-1 1 0,0-1 0,1 1 0,-1 0 0,1-1 0,-1 1 0,1 0 0,0 0 0,1 0 0,31-15-3590,12 7-6590,-32 2 6011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1.762"/>
    </inkml:context>
    <inkml:brush xml:id="br0">
      <inkml:brushProperty name="width" value="0.025" units="cm"/>
      <inkml:brushProperty name="height" value="0.025" units="cm"/>
    </inkml:brush>
  </inkml:definitions>
  <inkml:trace contextRef="#ctx0" brushRef="#br0">68 123 10602,'-36'-122'11926,"36"136"-11976,0 69 566,13 103 1,-10-161-331,2 1-1,1-2 1,0 1-1,2-1 1,1 0 0,1 0-1,0-1 1,24 35-1,-19-41-191,-15-17 1,1 0 0,-1 0 0,0 0 0,0 0 0,1 0 0,-1-1 0,0 1-1,0 0 1,0 0 0,0 0 0,1 0 0,-1 0 0,0-1 0,0 1 0,0 0 0,0 0-1,0 0 1,1-1 0,-1 1 0,0 0 0,0 0 0,0 0 0,0-1 0,0 1 0,0 0-1,0 0 1,0-1 0,0 1 0,0 0 0,0 0 0,0-1 0,0 1 0,0 0-1,0 0 1,0-1 0,0 1 0,0 0 0,0 0 0,0 0 0,-1-1 0,1 1 0,0 0-1,-14-45-344,-114-175-248,127 217 696,-1 1 0,1 0 1,0 0-1,0 0 1,0-1-1,0 1 0,0 0 1,1-1-1,-1 1 0,1-1 1,-1 1-1,1-1 0,0 1 1,0-1-1,0 1 1,0-1-1,1 1 0,-1-1 1,1 1-1,-1-1 0,1 1 1,1-3-1,0 3-49,0 0 1,0 0-1,1 0 0,-1 1 1,1-1-1,-1 1 0,1-1 0,0 1 1,0 0-1,-1 0 0,1 0 1,0 1-1,0-1 0,0 1 0,0-1 1,0 1-1,5 0 0,66-2 950,-42 2-3905,-3 0-7428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2.105"/>
    </inkml:context>
    <inkml:brush xml:id="br0">
      <inkml:brushProperty name="width" value="0.025" units="cm"/>
      <inkml:brushProperty name="height" value="0.025" units="cm"/>
    </inkml:brush>
  </inkml:definitions>
  <inkml:trace contextRef="#ctx0" brushRef="#br0">0 277 19603,'0'0'5349,"61"-54"-3876,-15 15-320,15-2-320,3 1-673,4 3-128,-7 10-1505,-11 6-2819,-9 4-6759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5.524"/>
    </inkml:context>
    <inkml:brush xml:id="br0">
      <inkml:brushProperty name="width" value="0.025" units="cm"/>
      <inkml:brushProperty name="height" value="0.025" units="cm"/>
    </inkml:brush>
  </inkml:definitions>
  <inkml:trace contextRef="#ctx0" brushRef="#br0">1 1 128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26.582"/>
    </inkml:context>
    <inkml:brush xml:id="br0">
      <inkml:brushProperty name="width" value="0.025" units="cm"/>
      <inkml:brushProperty name="height" value="0.025" units="cm"/>
    </inkml:brush>
  </inkml:definitions>
  <inkml:trace contextRef="#ctx0" brushRef="#br0">6273 1713 7111,'-9'0'21,"-28"-5"490,0-1-1,0-2 0,0-1 1,-48-20-1,1 2 333,-709-197 653,-217-67-611,-1590-455 460,2431 700-1253,-461-118 1221,-8 43-315,614 119-1071,19 2-139,-1 0 0,1 0 1,-1 0-1,1-1 1,-1 0-1,1 0 0,0-1 1,-1 1-1,1-1 1,0 0-1,0 0 0,-8-6 1,8-7-3435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6.486"/>
    </inkml:context>
    <inkml:brush xml:id="br0">
      <inkml:brushProperty name="width" value="0.025" units="cm"/>
      <inkml:brushProperty name="height" value="0.025" units="cm"/>
    </inkml:brush>
  </inkml:definitions>
  <inkml:trace contextRef="#ctx0" brushRef="#br0">40 76 3267,'4'-20'1390,"-6"15"138,-8 11-987,-3 3-563,12-25 5370,1 0 4776,2-3-9536,-1 5 424,-7 31-477,4-14-535,-1 6 8,1 1-1,-1-1 1,1 0-1,0 12 0,17-37 655,1-17 195,-2 6-130,-16 59-1638,-2 6-2061,4-13-1861,0-22 3974,0 3-5526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7.759"/>
    </inkml:context>
    <inkml:brush xml:id="br0">
      <inkml:brushProperty name="width" value="0.025" units="cm"/>
      <inkml:brushProperty name="height" value="0.025" units="cm"/>
    </inkml:brush>
  </inkml:definitions>
  <inkml:trace contextRef="#ctx0" brushRef="#br0">1 0 10090,'0'0'10858,"25"47"-9865,-15-9-192,8 9-449,-2 4-192,0 0-160,6-3 0,-4-7-641,-1-11-1024,0-9-2019,-7-11-2145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8.104"/>
    </inkml:context>
    <inkml:brush xml:id="br0">
      <inkml:brushProperty name="width" value="0.025" units="cm"/>
      <inkml:brushProperty name="height" value="0.025" units="cm"/>
    </inkml:brush>
  </inkml:definitions>
  <inkml:trace contextRef="#ctx0" brushRef="#br0">12 212 14350,'0'0'3384,"-3"-11"-1788,1 5-1364,1 2-164,0 1 0,0-1 0,0 1 0,0-1 0,1 1 0,-1-1 0,1 1 0,0-1 0,0 1 0,0-1 0,0 1 0,1-1 0,0 0 0,-1 1 0,1-1 0,1 1 0,-1 0 0,0-1 0,1 1 1,2-4-1,4-3 30,0 0 0,1 1 0,0 0 0,1 0 0,0 1 1,0 0-1,1 1 0,0 0 0,0 1 0,0 0 1,1 1-1,0 0 0,0 1 0,1 0 0,-1 1 0,1 0 1,-1 1-1,1 1 0,0 0 0,0 1 0,0 0 0,19 3 1,-27-2-92,1 0 1,-1 0-1,0 1 0,0 0 1,1 0-1,-1 1 1,0-1-1,-1 1 1,1 0-1,0 0 0,-1 1 1,0 0-1,0-1 1,5 7-1,-3-2 18,0 0-1,-1 0 0,0 0 1,-1 0-1,0 1 0,0 0 1,4 17-1,-3-4 119,-1 1 0,-1-1 0,-1 1 0,-1 0 0,-1 0 1,-4 30-1,2-39 53,-1-1 0,-1 1 1,0-1-1,0 0 1,-2 0-1,0 0 1,0-1-1,-1 1 1,0-2-1,-1 1 0,-11 11 1,12-15-104,0 0 1,0-1 0,0 0-1,-1 0 1,0-1-1,-1 0 1,1 0-1,-1-1 1,0 0 0,0-1-1,-1 0 1,1 0-1,-1-1 1,0 0-1,-19 2 1,27-4-152,0-1 0,-1 0 1,1 0-1,0 0 0,0 0 0,-1-1 0,1 1 1,0 0-1,-1-1 0,1 0 0,0 0 1,0 1-1,0-1 0,0 0 0,0-1 0,0 1 1,0 0-1,0-1 0,0 1 0,0-1 1,1 1-1,-1-1 0,1 0 0,-1 0 1,1 1-1,0-1 0,0 0 0,-1 0 0,1-1 1,1 1-1,-1 0 0,-1-2 0,1-2-630,0 1-1,1 0 1,-1-1-1,1 1 0,0-1 1,0 1-1,1 0 1,-1-1-1,1 1 0,0 0 1,1 0-1,0-1 1,3-7-1,12-16-5893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8.463"/>
    </inkml:context>
    <inkml:brush xml:id="br0">
      <inkml:brushProperty name="width" value="0.025" units="cm"/>
      <inkml:brushProperty name="height" value="0.025" units="cm"/>
    </inkml:brush>
  </inkml:definitions>
  <inkml:trace contextRef="#ctx0" brushRef="#br0">1 0 22389,'0'0'4196,"16"51"-3395,-13-20-449,4 3-256,1 0-64,-5-2-32,4-6-64,-1-7-576,1-6-834,-2-12-95,1-1 480,2-20-128,0-9-1378,-3-8-2145,-3-7-673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8.807"/>
    </inkml:context>
    <inkml:brush xml:id="br0">
      <inkml:brushProperty name="width" value="0.025" units="cm"/>
      <inkml:brushProperty name="height" value="0.025" units="cm"/>
    </inkml:brush>
  </inkml:definitions>
  <inkml:trace contextRef="#ctx0" brushRef="#br0">0 207 6182,'0'0'8451,"4"8"-6802,-3-5-1558,4 6 242,0 0 0,0-1-1,0 0 1,1 1-1,11 10 1,-16-17-285,0-1-1,1 0 1,-1 1-1,1-1 1,0 0-1,-1 0 1,1 0-1,0 0 1,0 0-1,-1 0 1,1 0-1,0-1 1,0 1-1,0-1 1,0 1-1,0-1 1,0 0-1,0 0 1,0 0-1,0 0 1,0 0-1,0 0 1,0 0 0,0-1-1,0 1 1,0-1-1,0 0 1,0 1-1,-1-1 1,1 0-1,0 0 1,0 0-1,-1 0 1,1 0-1,0-1 1,-1 1-1,0 0 1,1-1-1,1-2 1,2-1 105,0-1 1,-1 0 0,0 0-1,0 0 1,0 0 0,-1-1-1,0 1 1,0-1 0,-1 0-1,4-14 1,-3 2 1208,-1-1 0,0-35 0,-2 55-1351,0 0-1,-1 0 1,1 1-1,0-1 1,0 0 0,0 0-1,0 0 1,-1 0-1,1 0 1,0 0 0,0 0-1,0 0 1,0 0-1,-1 0 1,1 0 0,0 0-1,0 0 1,0 0 0,-1 0-1,1 0 1,0 0-1,0 0 1,0 0 0,0 0-1,-1 0 1,1 0-1,0 0 1,0 0 0,0 0-1,0 0 1,-1-1-1,1 1 1,0 0 0,0 0-1,0 0 1,0 0-1,0 0 1,0 0 0,0-1-1,-1 1 1,1 0-1,0 0 1,0 0 0,0 0-1,0-1 1,0 1 0,0 0-1,0 0 1,0 0-1,0 0 1,0-1 0,0 1-1,0 0 1,0 0-1,0 0 1,0-1 0,0 1-1,0 0 1,0 0-1,0 0 1,0 0 0,0-1-1,-8 15-117,2 15 103,1 1 1,1-1 0,1 1 0,2 0 0,1 0 0,7 56 0,-6-82 28,-1 0 0,1-1 0,1 1-1,-1-1 1,0 0 0,1 1 0,0-1 0,-1 0-1,1 0 1,1 0 0,-1 0 0,0 0 0,1 0-1,-1-1 1,1 1 0,0-1 0,0 0-1,0 0 1,6 4 0,-7-5-9,0-1-1,0 1 1,1 0-1,-1-1 1,0 0-1,0 1 1,1-1-1,-1 0 1,0 0 0,1 0-1,-1 0 1,0-1-1,0 1 1,1-1-1,-1 1 1,0-1-1,0 0 1,0 0-1,0 1 1,0-2 0,0 1-1,0 0 1,0 0-1,0-1 1,0 1-1,-1-1 1,1 1-1,0-1 1,-1 0-1,0 0 1,1 0 0,0-2-1,3-3-221,-2 1-1,1-1 1,-1 0 0,0-1 0,0 1-1,-1 0 1,2-12 0,-2 7-1417,-1 0 0,0 0 1,-1 0-1,-1-13 0,-5-20-6758</inkml:trace>
  <inkml:trace contextRef="#ctx0" brushRef="#br0" timeOffset="1">82 1 16592,'0'0'6982,"52"28"-8904,-27-27-3619,2-1-4580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9.138"/>
    </inkml:context>
    <inkml:brush xml:id="br0">
      <inkml:brushProperty name="width" value="0.025" units="cm"/>
      <inkml:brushProperty name="height" value="0.025" units="cm"/>
    </inkml:brush>
  </inkml:definitions>
  <inkml:trace contextRef="#ctx0" brushRef="#br0">39 0 10954,'0'0'11926,"-4"10"-11264,1-4-586,-2 5 13,0 0 0,0 0 1,1 0-1,1 1 0,0-1 1,0 1-1,-1 15 0,46-24-519,-37-3 316,0 0 60,1 0 1,-1 1-1,0 0 1,0 1-1,1-1 0,-1 1 1,0 0-1,0 0 1,0 0-1,-1 1 0,1 0 1,-1 0-1,1 0 1,-1 0-1,0 1 1,0-1-1,5 8 0,-7-9 145,0 0-1,-1 0 1,1 1-1,-1-1 0,0 0 1,1 1-1,-1-1 1,0 1-1,0-1 0,-1 1 1,1 0-1,0-1 1,-1 1-1,0 0 1,0 0-1,1-1 0,-2 1 1,1 0-1,0 0 1,0-1-1,-1 1 0,0 0 1,1-1-1,-1 1 1,0-1-1,0 1 0,-1-1 1,1 1-1,0-1 1,-1 0-1,1 1 0,-1-1 1,0 0-1,0 0 1,-3 2-1,3-2-50,0 0 0,0 0 0,0 0 0,0 0 0,0-1-1,-1 1 1,1-1 0,0 0 0,-1 0 0,1 1 0,-1-2 0,0 1 0,1 0 0,-1 0 0,0-1-1,1 0 1,-1 1 0,0-1 0,0 0 0,1 0 0,-4-1 0,5 1-208,-1-1 1,1 1-1,-1-1 1,1 0-1,0 1 1,-1-1-1,1 0 1,0 0-1,0 0 1,0 0-1,0 0 1,0 0-1,0 0 1,0-1-1,-1 0 1,1-1-552,-1 0-1,1 1 1,0-1 0,0 0-1,0 1 1,1-1 0,-1 0-1,1 0 1,-1-5 0,1-17-6435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9.504"/>
    </inkml:context>
    <inkml:brush xml:id="br0">
      <inkml:brushProperty name="width" value="0.025" units="cm"/>
      <inkml:brushProperty name="height" value="0.025" units="cm"/>
    </inkml:brush>
  </inkml:definitions>
  <inkml:trace contextRef="#ctx0" brushRef="#br0">1 184 9065,'0'0'2829,"11"-6"273,3 0-2062,-1-2 0,0 0 0,0-1 1,-1 0-1,0 0 0,0-2 1,13-14-1,38-67 1410,-91 169-576,5-1-1634,22-70-170,0 0 0,0 0 0,0 0-1,1 0 1,0 1 0,0-1 0,0 0 0,1 0 0,0 0 0,2 9 0,-2-13-51,1 0 0,-1 0 0,0 0 0,1-1 0,0 1 0,-1 0 0,1-1 0,0 0 0,0 1 0,-1-1 0,1 0 0,0 0-1,0 0 1,1 0 0,-1 0 0,0-1 0,0 1 0,0-1 0,0 1 0,1-1 0,-1 0 0,0 0 0,0 0 0,1 0 0,-1 0 0,0 0 0,4-1 0,1 0-44,1-1 0,-1 1 0,0-1 0,1 0 0,-1-1 0,0 1 0,7-5 0,-5 1-1112,0 0 0,-1 0 0,1-1 0,11-11 0,1-8-6721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9.859"/>
    </inkml:context>
    <inkml:brush xml:id="br0">
      <inkml:brushProperty name="width" value="0.025" units="cm"/>
      <inkml:brushProperty name="height" value="0.025" units="cm"/>
    </inkml:brush>
  </inkml:definitions>
  <inkml:trace contextRef="#ctx0" brushRef="#br0">0 1 9929,'0'0'15177,"2"13"-14141,4 81-292,-6-58-759,2 1 1,1-1 0,2 1 0,14 52 0,-13-78-307,-3-4-5147,-10-13-2276,-8-9-2527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0.189"/>
    </inkml:context>
    <inkml:brush xml:id="br0">
      <inkml:brushProperty name="width" value="0.025" units="cm"/>
      <inkml:brushProperty name="height" value="0.025" units="cm"/>
    </inkml:brush>
  </inkml:definitions>
  <inkml:trace contextRef="#ctx0" brushRef="#br0">1 210 14125,'0'0'7784,"17"-52"-6151,19 36-63,9-5-257,12-2-416,5-1-513,-1 1-256,-4 3-96,-7 3-64,-9 8-672,-14 4-1538,-9 5-1122,-13 0-1152,-5 9-2851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0.537"/>
    </inkml:context>
    <inkml:brush xml:id="br0">
      <inkml:brushProperty name="width" value="0.025" units="cm"/>
      <inkml:brushProperty name="height" value="0.025" units="cm"/>
    </inkml:brush>
  </inkml:definitions>
  <inkml:trace contextRef="#ctx0" brushRef="#br0">1 154 15759,'0'0'7015,"55"-22"-5798,-23 7-352,8 0-417,3-2-352,-4 1-32,5-1-160,-10-1-2627,-5 1-2241,-8 1-5158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27.483"/>
    </inkml:context>
    <inkml:brush xml:id="br0">
      <inkml:brushProperty name="width" value="0.025" units="cm"/>
      <inkml:brushProperty name="height" value="0.025" units="cm"/>
    </inkml:brush>
  </inkml:definitions>
  <inkml:trace contextRef="#ctx0" brushRef="#br0">0 49 13389,'0'0'3267,"9"-48"-2146,5 48-64,4 0-192,-2 21-193,2 9 33,0 12-353,0 9-288,-2 8-64,-2 1-1089,-1 0-1281,-6-7-1986,-7-7-417,0-12-287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0.884"/>
    </inkml:context>
    <inkml:brush xml:id="br0">
      <inkml:brushProperty name="width" value="0.025" units="cm"/>
      <inkml:brushProperty name="height" value="0.025" units="cm"/>
    </inkml:brush>
  </inkml:definitions>
  <inkml:trace contextRef="#ctx0" brushRef="#br0">0 72 12588,'0'0'10073,"5"5"-9363,-4-4-674,0 0-1,0 0 0,0 0 1,1 0-1,-1 0 0,0 0 1,0 0-1,1 0 0,-1-1 1,0 1-1,1 0 1,-1-1-1,0 1 0,1-1 1,-1 0-1,1 1 0,-1-1 1,1 0-1,-1 0 0,1 0 1,-1 0-1,1 0 0,-1 0 1,1 0-1,-1-1 0,1 1 1,1-1-1,3-3 6,0 0 0,0 0 0,-1 0 0,0 0-1,1-1 1,4-7 0,-1 4-500,16-17-1618,-18 13-9106,-7 7 8038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1.228"/>
    </inkml:context>
    <inkml:brush xml:id="br0">
      <inkml:brushProperty name="width" value="0.025" units="cm"/>
      <inkml:brushProperty name="height" value="0.025" units="cm"/>
    </inkml:brush>
  </inkml:definitions>
  <inkml:trace contextRef="#ctx0" brushRef="#br0">141 116 7399,'0'0'17574,"6"-8"-16448,-1 2-965,24-31 684,-27 35-775,0-1 0,-1 0-1,0 1 1,1-1-1,-1 0 1,0 1-1,0-1 1,-1 0 0,1 0-1,0 0 1,-1 0-1,0 0 1,0 0 0,0 0-1,0-5 1,-1 7-60,0 0 0,1 0 0,-1 0 1,0 0-1,0 0 0,0 0 0,0 0 0,0 0 1,0 1-1,0-1 0,0 0 0,0 1 1,0-1-1,0 1 0,0-1 0,0 1 0,0-1 1,-1 1-1,1 0 0,0 0 0,0 0 0,0-1 1,-1 1-1,1 0 0,0 1 0,0-1 1,-2 0-1,-35 7-168,31-4 142,0 1 1,0 0 0,1 0-1,-1 1 1,1 0 0,0 0-1,1 1 1,-1-1-1,1 1 1,0 0 0,0 1-1,1-1 1,0 1 0,-5 10-1,2-3 7,1 1 0,1-1 0,0 1 0,1 0 0,1 0 0,-3 22 0,6-36 6,0 0 0,0 0 0,0 1 1,0-1-1,0 0 0,0 0 0,1 0 0,-1 1 0,0-1 0,1 0 0,-1 0 0,1 0 0,-1 0 1,1 0-1,-1 1 0,1-1 0,0 0 0,-1 0 0,1-1 0,0 1 0,0 0 0,0 0 0,0 0 1,1 1-1,1-1 7,0 1 1,0-1 0,0 0-1,0 0 1,0 0 0,1-1-1,-1 1 1,0-1 0,5 1 0,5-1 21,1-1 0,-1 0 1,23-5-1,28-15-1980,-24 1-3838,-16 5-2231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1.573"/>
    </inkml:context>
    <inkml:brush xml:id="br0">
      <inkml:brushProperty name="width" value="0.025" units="cm"/>
      <inkml:brushProperty name="height" value="0.025" units="cm"/>
    </inkml:brush>
  </inkml:definitions>
  <inkml:trace contextRef="#ctx0" brushRef="#br0">178 2 16335,'0'0'3689,"-9"-1"-1441,5 1-2136,0-1-1,0 1 1,0 0 0,0 1 0,0-1 0,0 0 0,0 1 0,0 0 0,0 0-1,0 0 1,0 1 0,0-1 0,1 1 0,-1 0 0,1 0 0,-1 0 0,1 1-1,0-1 1,-1 1 0,1 0 0,1 0 0,-5 4 0,-2 3-97,0 1 0,1-1 0,0 1 0,1 1 0,0 0 0,0 0 0,2 0 0,-1 1 0,2-1 0,-7 26 0,11-38-25,0 1 0,0-1-1,0 1 1,0-1 0,0 1-1,0-1 1,1 1-1,-1-1 1,0 1 0,0-1-1,0 0 1,0 1 0,1-1-1,-1 1 1,0-1 0,0 1-1,1-1 1,-1 0-1,0 1 1,1-1 0,-1 0-1,0 1 1,1-1 0,-1 0-1,0 1 1,1-1 0,-1 0-1,1 0 1,-1 1 0,1-1-1,-1 0 1,1 0-1,0 0 1,23 2-119,25-10 18,-7-5-542,-23 6 523,1 1 1,0 1-1,-1 1 0,1 1 1,22-1-1,-41 4 177,0 1 0,-1-1 0,1 1 0,-1 0 0,1-1 0,-1 1 0,1 0 0,-1-1 0,1 1 0,-1 0 0,1 0 0,-1-1-1,0 1 1,0 0 0,1 0 0,-1 0 0,0-1 0,0 1 0,0 0 0,0 0 0,0 0 0,0 0 0,0 0 0,0-1 0,0 1 0,0 0 0,-1 0 0,1 0 0,-1 1 0,-6 29 813,1-17-674,-1 0-1,-1 0 1,0-1-1,-1 0 1,0-1 0,-1 0-1,0 0 1,-1-1-1,0 0 1,-1-1 0,0 0-1,-16 8 1,28-17-286,0-1 0,-1 0 0,1 1-1,-1-1 1,1 0 0,-1 1 0,1-1 0,-1 0 0,1 0 0,-1 1 0,1-1-1,-1 0 1,0 0 0,1 0 0,-1 0 0,1 0 0,-1 0 0,1 0 0,-1 0 0,0 0-1,1 0 1,-1 0 0,1 0 0,-1 0 0,1 0 0,-1 0 0,0-1 0,1 1 0,-1 0-1,1 0 1,-1-1 0,1 1 0,-1 0 0,1-1 0,0 1 0,-1 0 0,0-2 0,0-24-7376,6-4-41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1.915"/>
    </inkml:context>
    <inkml:brush xml:id="br0">
      <inkml:brushProperty name="width" value="0.025" units="cm"/>
      <inkml:brushProperty name="height" value="0.025" units="cm"/>
    </inkml:brush>
  </inkml:definitions>
  <inkml:trace contextRef="#ctx0" brushRef="#br0">128 1 17104,'0'0'8750,"-2"11"-8489,-7 32-18,3 1-1,-1 60 0,7 104-141,1-95 283,0-86 33,2-40 206,-4-46-109,-7 34-481,-2 1 1,0 0-1,-2 0 1,-18-27-1,-7-17 72,74 65-201,10 5-503,39-2-3204,-80 0 2839,0-1 0,0 0 0,0 0-1,0-1 1,0 0 0,0 0 0,-1 0-1,1-1 1,-1 0 0,1 0 0,6-5-1,8-12-7699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2.278"/>
    </inkml:context>
    <inkml:brush xml:id="br0">
      <inkml:brushProperty name="width" value="0.025" units="cm"/>
      <inkml:brushProperty name="height" value="0.025" units="cm"/>
    </inkml:brush>
  </inkml:definitions>
  <inkml:trace contextRef="#ctx0" brushRef="#br0">48 0 17008,'0'0'2189,"-3"8"-363,-8 24-1036,2 0 1,2 1 0,0-1-1,3 1 1,0 0 0,2 1-1,2-1 1,6 56 0,-4-75-637,0 1 0,1-1 1,7 18-1,10 2-884,-19-33 511,0 0 1,0 0 0,0 1-1,0-2 1,0 1 0,1 0 0,-1 0-1,0 0 1,1-1 0,-1 1-1,1 0 1,-1-1 0,1 1-1,-1-1 1,1 0 0,-1 1 0,1-1-1,-1 0 1,3 0 0,-3 0-106,0-1 0,0 1 1,0 0-1,0 0 0,0-1 0,0 1 1,0-1-1,0 1 0,0-1 1,0 1-1,0-1 0,0 0 0,0 1 1,-1-1-1,1 0 0,0 0 0,0 0 1,-1 1-1,1-1 0,-1 0 1,1 0-1,0 0 0,-1 0 0,1-1 1,7-17-6468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2.622"/>
    </inkml:context>
    <inkml:brush xml:id="br0">
      <inkml:brushProperty name="width" value="0.025" units="cm"/>
      <inkml:brushProperty name="height" value="0.025" units="cm"/>
    </inkml:brush>
  </inkml:definitions>
  <inkml:trace contextRef="#ctx0" brushRef="#br0">1 105 12268,'0'0'9593,"8"6"-8040,-6-3-1460,1-1-1,0 0 1,-1 0-1,1 0 1,0 0-1,0 0 1,0 0-1,0-1 0,0 1 1,0-1-1,0 0 1,1 0-1,-1 0 1,0-1-1,1 1 1,-1-1-1,0 0 1,1 0-1,-1 0 1,1 0-1,-1 0 1,0-1-1,1 1 1,-1-1-1,0 0 1,1 0-1,-1 0 1,0-1-1,0 1 1,0-1-1,0 0 1,0 0-1,3-3 0,1-1 49,0 0 0,0-1 0,-1 1 0,10-16-1,-14 21-122,-1-1-1,0 0 0,0 1 0,0-1 1,0 0-1,0 0 0,0 0 1,0 1-1,-1-1 0,1 0 0,-1 0 1,1 0-1,-1 0 0,0 0 1,0 0-1,1 0 0,-2 0 1,1 0-1,0 0 0,0 0 0,-1 0 1,1 0-1,-1 0 0,1 0 1,-1 0-1,0 0 0,0 0 0,0 1 1,-1-3-1,1 3-21,-1 0 0,1-1 0,-1 1 0,0 0 0,1 0-1,-1 1 1,0-1 0,0 0 0,0 1 0,0-1 0,1 1 0,-1-1 0,0 1 0,0 0 0,0 0 0,0 0 0,0 0 0,0 0 0,0 0-1,0 0 1,0 1 0,1-1 0,-1 1 0,0-1 0,0 1 0,0 0 0,-2 1 0,-1 1-17,0-1 1,0 1-1,0 0 1,1 1-1,-1-1 1,1 1-1,0 0 1,-5 5-1,3-1 40,0 1 0,1-1 0,0 1-1,0 0 1,1 0 0,0 1 0,1-1 0,0 1 0,1 0-1,-1-1 1,2 1 0,0 0 0,0 1 0,0-1 0,2 0-1,0 12 1,0-20-11,0 0-1,0-1 1,0 1-1,0 0 1,1 0 0,-1-1-1,0 1 1,1-1-1,-1 1 1,1-1-1,-1 1 1,1-1-1,0 0 1,0 0-1,-1 0 1,1 0-1,0 0 1,0 0-1,0-1 1,0 1-1,0-1 1,0 1 0,0-1-1,0 0 1,0 0-1,1 1 1,-1-2-1,0 1 1,2 0-1,5 0-224,-1-1 1,0 0-1,1 0 0,-1-1 0,0 0 0,9-3 0,-5-1-1582,0 0 0,0-1 0,-1-1 0,0 1 0,0-2 0,16-16 0,0-3-4591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4.219"/>
    </inkml:context>
    <inkml:brush xml:id="br0">
      <inkml:brushProperty name="width" value="0.025" units="cm"/>
      <inkml:brushProperty name="height" value="0.025" units="cm"/>
    </inkml:brush>
  </inkml:definitions>
  <inkml:trace contextRef="#ctx0" brushRef="#br0">85 31 9289,'0'0'12278,"-8"6"-11733,-22 21-412,31-28-132,-1 1 0,0 0-1,1 0 1,-1 0 0,1 0 0,-1 0 0,0 1-1,1-1 1,-1 0 0,0 0 0,1 0-1,-1 0 1,0 0 0,1 0 0,-1 0 0,0 1-1,1-1 1,-1 0 0,0 0 0,0 1-1,1-1 1,-1 0 0,0 0 0,0 1 0,1-1-1,-1 0 1,0 0 0,0 1 0,0-1-1,0 0 1,1 1 0,-1-1 0,0 0 0,0 1-1,0-1 1,0 1 0,0-1 0,0 0-1,0 1 1,0-1 0,0 0 0,0 1 0,0-1-1,0 0 1,0 1 0,0-1 0,0 0-1,0 1 1,-1-1 0,1 0 0,0 1 0,0-1-1,0 0 1,-1 1 0,1-1 0,0 0-1,0 0 1,-1 1 0,1-1 0,0 0 0,0 0-1,-1 1 1,1-1 0,-1 0 0,26-3 119,-18 0-85,0-1 0,-1 0-1,0-1 1,0 1 0,-1-1 0,1 0 0,-1-1 0,0 1 0,0-1-1,5-9 1,0 2 383,-9 12 164,-12 27 346,1-5-884,9-16 112,-1-1-1,0 1 1,0-1 0,0 0 0,-1 1-1,1-1 1,-1 0 0,0 0-1,0-1 1,-6 6 0,-7-19 1116,15 8-1289,-1 1 1,0-1-1,1 0 0,-1 1 1,0 0-1,0-1 1,0 1-1,0 0 1,0 0-1,-1 0 0,-2-1 1,-10 18 24,11-11 626,8-16-449,34-48-211,-37 59 47,-20 8 539,16-8-568,1 1 0,-1 0 0,1 0 0,-1 0-1,0 0 1,1 0 0,0 1 0,-1-1-1,1 1 1,0-1 0,0 1 0,0 0 0,0 0-1,0 0 1,0 0 0,0 0 0,1 1 0,-1-1-1,1 0 1,0 1 0,-1-1 0,1 1-1,0 0 1,-1 4 0,-1 2 87,0 1-1,0 0 1,1 0 0,0 0 0,0 19-1,2-29-73,0 0-1,0 1 1,0-1 0,0 1-1,0-1 1,0 0-1,0 1 1,0-1 0,0 1-1,0-1 1,1 0-1,-1 1 1,0-1 0,0 0-1,0 1 1,1-1-1,-1 0 1,0 1 0,1-1-1,-1 0 1,0 1-1,0-1 1,1 0 0,-1 0-1,1 1 1,-1-1-1,0 0 1,1 0 0,-1 0-1,0 0 1,1 0-1,-1 1 1,1-1 0,0 0-1,19-3 154,17-12-18,12-27-842,-46 39 679,0 0 0,0 0 0,0 0 0,-1 0 0,0 0 0,1-1 0,-1 1 0,0-1 0,-1 0 0,1 1-1,-1-1 1,1 0 0,0-6 0,-2 9 93,-10 28-49,1 21 157,2-1-1,3 1 1,2 81-1,3-70 39,-14 110 1,12-164-155,-1 1 1,1-1 0,-1 0 0,0 1 0,0-1-1,-5 8 1,6-11-48,1-1 0,-1 0 0,0 0 0,1 0 1,-1 0-1,0 0 0,0 0 0,0 0 0,0 0 0,0 0 0,0-1 0,0 1 0,0 0 0,-1 0 0,1-1 0,0 1 0,0-1 0,0 1 0,-1-1 0,1 0 0,0 1 0,-1-1 0,1 0 0,0 0 0,-1 0 0,1 0 1,0 0-1,-1 0 0,1 0 0,0-1 0,-1 1 0,1 0 0,0-1 0,-2 0 0,2 0-14,-1 0 0,1 0 0,0-1 0,0 1 0,-1-1 0,1 1 0,0-1 0,0 1 0,0-1 0,0 1 0,1-1 0,-1 0 0,0 0 0,1 1 0,-1-1 0,1 0 0,0 0 0,-1 0 0,1 0 0,0-3 0,1-47-246,0 38 143,1-13-120,2 0-1,1 0 1,0 0-1,3 1 1,0 0-1,13-29 1,83-149-1026,-57 117 1591,-65 130 406,17-39-746,-1 1 0,1-1-1,0 1 1,0-1 0,0 1 0,1-1 0,-1 1 0,1-1 0,0 1-1,1 0 1,-1-1 0,2 7 0,-1-10 6,0 0-1,0 0 1,0 0 0,0 0 0,0 0-1,1 0 1,-1-1 0,0 1 0,0 0-1,1-1 1,-1 1 0,0-1 0,1 1-1,-1-1 1,1 0 0,-1 0 0,0 0 0,1 0-1,-1 1 1,1-2 0,-1 1 0,1 0-1,-1 0 1,0 0 0,1-1 0,1 0-1,38-10 204,-19-1-214,-1-1-1,0-1 1,27-22-1,14-10-152,-62 45 148,0 1 0,1-1-1,-1 0 1,1 1 0,-1-1 0,1 1 0,-1 0-1,1-1 1,-1 1 0,1-1 0,0 1 0,-1 0-1,1-1 1,0 1 0,-1 0 0,1 0 0,0-1-1,-1 1 1,1 0 0,0 0 0,-1 0 0,1 0 0,0 0-1,0 0 1,-1 0 0,1 0 0,0 0 0,-1 0-1,1 1 1,0-1 0,-1 0 0,1 0 0,0 1-1,-1-1 1,1 0 0,0 1 0,-1-1 0,1 1 0,-1-1-1,1 0 1,-1 1 0,1 0 0,-1-1 0,1 1-1,-1-1 1,0 1 0,1 0 0,4 44 204,-3-2 196,-2-42-371,0 1 0,1-1 0,-1 0 0,0 1 0,1-1 0,-1 0-1,0 1 1,1-1 0,0 0 0,-1 1 0,1-1 0,0 0 0,0 0-1,0 0 1,-1 0 0,1 0 0,0 0 0,0 0 0,1 0 0,1 1 0,2 0 22,0-1 0,0 0 0,0-1-1,0 1 1,0-1 0,0 0 0,0 0 0,1 0 0,-1-1 0,0 0 0,0 0 0,0 0 0,0-1 0,-1 0 0,1 1 0,0-2 0,6-3 0,11-6-31,-2-2 0,25-19 0,-32 23-32,0 0-61,-11 7 41,1 0 0,-1 1 0,1-1 0,0 1 0,0 0 0,0 0 0,1 0 0,-1 0 0,0 0 0,1 1 0,-1-1 0,1 1-1,0 0 1,-1 0 0,6 0 0,-8 4 21,0 0-1,0 0 0,0 0 1,-1 0-1,1 0 1,-1 0-1,0 0 0,0 0 1,0 0-1,0 1 1,-1 3-1,1 1 2,-1 9 31,1 0 1,0 0-1,2 0 0,0 0 0,1 0 1,0 0-1,2-1 0,12 32 0,7 0-111,-8-17-153,21 55 0,-34-78 245,0 0-1,-1 1 1,0-1 0,-1 0-1,0 0 1,0 1-1,-1-1 1,0 1 0,0-1-1,-1 0 1,0 1-1,-3 10 1,4-18 69,-1 1 0,1 0 0,-1 0 0,0-1 0,1 1 1,-1 0-1,0-1 0,0 1 0,0-1 0,0 1 0,0-1 0,-1 0 0,1 1 0,0-1 0,-3 2 1,3-3-31,1 0 0,-1 0 1,0 1-1,0-1 0,0 0 1,1 0-1,-1 0 1,0 0-1,0 0 0,0 0 1,0 0-1,0 0 1,1 0-1,-1 0 0,0 0 1,0-1-1,0 1 1,1 0-1,-1-1 0,0 1 1,0 0-1,-1-2 1,-1 0-5,1 0 0,-1-1 1,0 0-1,1 1 0,0-1 1,0 0-1,-1 0 1,2-1-1,-1 1 0,0 0 1,1 0-1,-1-1 1,0-3-1,-2-9-44,0 0 1,0 0-1,2 0 0,0 0 1,1-1-1,1 1 0,0-1 1,3-19-1,0 26-4,-1 1-1,1-1 1,0 1-1,1 0 1,0 0-1,1 0 1,0 0-1,0 1 1,1 0-1,0 0 1,0 0-1,1 1 1,0 0-1,15-12 1,14-8-364,14-12-2659,-19 9-3679,-8 2-5324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4.970"/>
    </inkml:context>
    <inkml:brush xml:id="br0">
      <inkml:brushProperty name="width" value="0.025" units="cm"/>
      <inkml:brushProperty name="height" value="0.025" units="cm"/>
    </inkml:brush>
  </inkml:definitions>
  <inkml:trace contextRef="#ctx0" brushRef="#br0">1 0 13837,'0'0'7495,"10"11"-7169,12 17-113,-1 1 1,-1 0-1,-2 2 1,-1 1 0,16 41-1,73 164-1729,-105-234-2285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5.329"/>
    </inkml:context>
    <inkml:brush xml:id="br0">
      <inkml:brushProperty name="width" value="0.025" units="cm"/>
      <inkml:brushProperty name="height" value="0.025" units="cm"/>
    </inkml:brush>
  </inkml:definitions>
  <inkml:trace contextRef="#ctx0" brushRef="#br0">22 141 14734,'0'0'8296,"-21"-51"-7976,37 38-64,2-1-224,10 0-32,6 2-160,9 0-1890,3 3-1313,6 1-2370,-2 0-3140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5.658"/>
    </inkml:context>
    <inkml:brush xml:id="br0">
      <inkml:brushProperty name="width" value="0.025" units="cm"/>
      <inkml:brushProperty name="height" value="0.025" units="cm"/>
    </inkml:brush>
  </inkml:definitions>
  <inkml:trace contextRef="#ctx0" brushRef="#br0">176 154 9033,'0'0'2930,"-10"-2"-399,0 0-1909,-1 0 1,0 1 0,0 0 0,0 1-1,-18 1 1,25 0-574,0 0 0,0-1-1,0 1 1,1 1 0,-1-1 0,0 1-1,1-1 1,-1 1 0,1 0 0,0 0 0,-1 0-1,1 1 1,0-1 0,0 1 0,1 0-1,-1 0 1,0 0 0,1 0 0,0 0-1,0 1 1,0-1 0,-2 4 0,2-2-40,1-1 1,-1 1-1,1 0 0,0-1 1,0 1-1,0 0 1,1 0-1,0 0 1,0-1-1,0 1 1,0 0-1,2 5 1,-2-9 4,0 0 0,1 0 0,-1 0 0,0 0 1,1 0-1,-1 0 0,1 0 0,-1-1 0,1 1 1,-1 0-1,1 0 0,0 0 0,-1-1 0,1 1 1,0 0-1,0 0 0,0-1 0,0 1 0,-1-1 1,1 1-1,0-1 0,2 1 0,-1-1 34,0 1 0,0-1 0,0-1 0,0 1 0,0 0 0,0 0 0,0-1 0,-1 1 0,1-1 0,0 0 0,0 0 0,0 1 0,-1-1 0,1 0 0,0-1 0,-1 1 0,3-1 0,10-11 313,-1 1 0,0-2 1,-1 0-1,0 0 0,-1-1 0,-1-1 1,0 0-1,-1 0 0,-1-1 0,0 0 0,6-24 1,-7 29 7,-1 16-241,3 26-137,-6-20 81,7 26 29,-9-27-94,1 0 0,0-1 1,1 1-1,0-1 0,0 0 1,1 1-1,0-2 1,0 1-1,1 0 0,6 7 1,-10-14 20,0 0 1,0 0-1,-1-1 1,1 1 0,1 0-1,-1-1 1,0 1-1,0-1 1,0 1 0,0-1-1,0 1 1,0-1-1,1 0 1,-1 1-1,0-1 1,0 0 0,0 0-1,1 0 1,-1 0-1,0 0 1,0 0 0,1 0-1,-1-1 1,0 1-1,0 0 1,0-1-1,1 1 1,-1-1 0,0 1-1,0-1 1,0 1-1,0-1 1,0 0 0,0 0-1,0 1 1,0-1-1,0 0 1,-1 0-1,1 0 1,0 0 0,1-2-1,4-5 245,-1-1 0,0 1 0,0-1 0,3-10 0,-4 12-233,18-47 243,-13 31-267,23-43 0,-32 65-19,1 1 0,-1 0 1,0-1-1,0 1 0,0 0 1,0-1-1,0 1 0,1 0 1,-1-1-1,0 1 0,0 0 0,0-1 1,1 1-1,-1 0 0,0 0 1,0-1-1,1 1 0,-1 0 1,0 0-1,1-1 0,-1 1 0,0 0 1,1 0-1,-1 0 0,0 0 1,1 0-1,-1 0 0,1-1 1,-1 1-1,0 0 0,1 0 1,-1 0-1,0 0 0,1 0 0,-1 0 1,0 1-1,1-1 0,-1 0 1,1 0-1,-1 0 0,0 0 1,1 0-1,-1 0 0,0 1 0,1-1 1,-1 0-1,0 0 0,0 0 1,1 1-1,-1-1 0,0 0 1,0 1-1,1-1 0,-1 0 1,0 0-1,0 1 0,0-1 0,1 0 1,-1 1-1,0-1 0,0 1 1,0-1-1,0 0 0,0 1 1,0-1-1,0 1 0,7 24 2,-3 12 98,-3-27-88,-1 0 0,2-1 0,-1 1 0,1 0 0,1 0 0,6 17 0,-8-26-1,-1-1-1,0 0 1,1 1-1,-1-1 0,0 0 1,1 1-1,-1-1 1,0 0-1,1 0 0,-1 1 1,1-1-1,-1 0 1,0 0-1,1 0 0,-1 0 1,1 0-1,-1 1 1,1-1-1,-1 0 0,0 0 1,1 0-1,-1 0 1,1 0-1,-1 0 0,1 0 1,-1-1-1,0 1 1,1 0-1,-1 0 0,1 0 1,-1 0-1,1 0 1,-1-1-1,0 1 1,1 0-1,-1 0 0,0-1 1,1 1-1,-1 0 1,0-1-1,1 1 0,-1 0 1,0-1-1,0 1 1,1 0-1,-1-1 0,0 1 1,0-1-1,0 1 1,1 0-1,-1-1 0,0 1 1,0-1-1,0 0 1,15-30 434,-12 25-352,16-45 163,-16 41-253,0-1 1,1 1 0,0 0-1,1 0 1,8-14-1,-13 24-34,1 0 0,-1-1-1,0 1 1,0-1 0,0 1 0,1 0 0,-1-1-1,0 1 1,0 0 0,1-1 0,-1 1-1,0 0 1,1-1 0,-1 1 0,0 0-1,1 0 1,-1-1 0,0 1 0,1 0-1,-1 0 1,1 0 0,-1-1 0,1 1-1,-1 0 1,0 0 0,1 0 0,-1 0-1,1 0 1,-1 0 0,1 0 0,-1 0-1,0 0 1,1 0 0,-1 0 0,1 0-1,-1 0 1,1 1 0,-1-1 0,0 0-1,1 0 1,-1 0 0,1 1 0,-1-1-1,0 0 1,1 0 0,-1 1 0,0-1-1,1 0 1,-1 1 0,0-1 0,0 0-1,1 1 1,-1-1 0,0 0 0,0 1-1,1-1 1,-1 1 0,0-1 0,0 1-1,0-1 1,0 0 0,0 1 0,0-1-1,0 1 1,0-1 0,0 1 0,6 34-4570,-5-32 3116,-1 12-4812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27.863"/>
    </inkml:context>
    <inkml:brush xml:id="br0">
      <inkml:brushProperty name="width" value="0.025" units="cm"/>
      <inkml:brushProperty name="height" value="0.025" units="cm"/>
    </inkml:brush>
  </inkml:definitions>
  <inkml:trace contextRef="#ctx0" brushRef="#br0">2 262 13357,'-1'-9'1356,"1"3"-1209,0 1 0,0-1 0,0 1 0,1-1 0,0 1 1,0-1-1,0 1 0,0 0 0,1 0 0,0 0 0,0 0 0,1 0 1,0 0-1,-1 0 0,1 1 0,1-1 0,-1 1 0,1 0 1,0 0-1,0 0 0,0 0 0,8-5 0,13-8 304,0 2 1,1 0-1,1 1 0,1 2 1,-1 1-1,2 1 0,42-9 1,-33 11-276,0 2-1,1 1 1,0 3 0,0 0 0,50 6 0,-76-2-173,1 0-1,-1 0 1,-1 2 0,1-1 0,0 2 0,-1 0-1,0 0 1,22 13 0,-28-14-6,0 1 0,0-1-1,-1 1 1,1 0 0,-1 0 0,0 0 0,-1 1 0,1 0-1,-1 0 1,0 0 0,-1 0 0,1 1 0,-1 0 0,0-1-1,-1 1 1,0 0 0,3 13 0,-4-10 53,0 1-1,0-1 1,-1 1 0,-1-1 0,0 1 0,0-1 0,-1 1-1,0-1 1,-1 0 0,0 0 0,0 0 0,-1 0-1,-1 0 1,-6 10 0,2-6 100,-1-1 0,0 0 0,-1 0-1,-1-1 1,0-1 0,-1 0 0,0-1 0,-19 12 0,-3-2 45,-2-1 1,0-1-1,-1-3 1,-1-1-1,0-2 1,-62 11-1,82-19-229,8-1-264,1-1 1,-1 0 0,0-1 0,0 0-1,-1-1 1,1 0 0,-20-3 0,30 3 115,1-1 0,-1 1 0,0-1 0,0 1 0,1-1 1,-1 1-1,0-1 0,1 0 0,-1 0 0,0 1 1,1-1-1,-1 0 0,1 0 0,-1 1 0,1-1 1,0 0-1,-1 0 0,1 0 0,0 0 0,-1 0 0,1 0 1,0 0-1,0 0 0,0 0 0,0 1 0,0-1 1,0 0-1,0 0 0,0 0 0,0 0 0,1 0 1,-1 0-1,0 0 0,1-1 0,7-22-8845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6.998"/>
    </inkml:context>
    <inkml:brush xml:id="br0">
      <inkml:brushProperty name="width" value="0.025" units="cm"/>
      <inkml:brushProperty name="height" value="0.025" units="cm"/>
    </inkml:brush>
  </inkml:definitions>
  <inkml:trace contextRef="#ctx0" brushRef="#br0">81 533 12236,'0'0'12539,"-8"-5"-11599,6 4-927,1 0-1,-1 0 1,0-1 0,0 1-1,0 0 1,1 1 0,-1-1-1,0 0 1,0 0-1,0 1 1,-1 0 0,1-1-1,0 1 1,0 0 0,-3 0-1,3 1-6,0 0-1,0 0 0,1 0 1,-1 1-1,0-1 1,1 1-1,-1-1 0,1 1 1,0 0-1,-1-1 0,1 1 1,0 0-1,0 0 0,0 0 1,0 0-1,1 0 1,-1 0-1,0 0 0,1 0 1,-1 4-1,1-6-4,-12 61 46,12-60-47,0 1 0,0 0 0,0 0 0,0-1 0,0 1 0,0 0-1,0 0 1,1-1 0,-1 1 0,1 0 0,-1-1 0,1 1 0,1 2 0,-1-4 1,-1 1-1,1-1 1,0 1-1,-1-1 1,1 1-1,0-1 1,-1 0-1,1 0 1,0 1-1,0-1 1,0 0-1,-1 0 1,1 0 0,0 0-1,0 1 1,0-1-1,-1 0 1,1-1-1,0 1 1,0 0-1,0 0 1,-1 0-1,1 0 1,0-1-1,0 1 1,-1 0-1,1-1 1,0 1-1,-1 0 1,1-1 0,0 0-1,3-2 22,0 0 0,0 0 0,-1 0 0,0 0 0,1-1 0,-1 0 0,0 1 0,-1-1 0,1 0 0,-1-1 0,0 1 0,0 0 0,2-7 0,0 0 14,0 0 1,-1 0 0,0 0-1,1-18 1,0 62-98,1 0-1,2-1 1,14 41 0,-2-3 55,-6-24 106,-3 0 0,-1 1-1,-2 0 1,-3 0-1,-2 92 1,-3-135-81,1 0 1,-1 1-1,0-1 0,-1 0 0,1 0 0,-1 0 1,0 0-1,0 0 0,0-1 0,0 1 0,-1 0 1,1-1-1,-6 6 0,7-8 6,0 0 0,0-1 0,0 1-1,0 0 1,0-1 0,0 1 0,0-1 0,0 1 0,0-1-1,0 1 1,0-1 0,0 0 0,0 0 0,0 0 0,-1 1 0,1-1-1,0 0 1,0 0 0,0 0 0,0-1 0,-2 1 0,1-1 8,0 0 0,1 0 0,-1 0 0,0 0 0,1 0 0,-1-1 0,1 1 0,-1-1 0,1 1 0,-1-1 0,1 1 0,0-1 0,0 0 0,0 0 0,0 1 0,-1-4 0,-3-8-54,1 0-1,0-1 1,0 0-1,2 0 1,0 0-1,0 0 1,1 0-1,2-22 1,1 1-52,2 1 1,11-48-1,59-158 253,-3 13 14,-67 271-255,10 46-1,-14-88 61,0 0 1,1 0-1,-1 0 0,1 0 0,-1 0 0,1-1 0,0 1 1,0 0-1,0 0 0,0 0 0,0-1 0,0 1 0,0-1 0,0 1 1,1-1-1,1 2 0,-2-3 9,0 1 0,-1-1 0,1 0 0,0 1 0,0-1 0,0 0 0,0 0 0,0 0 0,0 0 0,0 0 0,0 0 0,0 0 0,-1 0 0,1 0 1,0 0-1,0 0 0,0-1 0,0 1 0,0 0 0,0-1 0,-1 1 0,1-1 0,1 0 0,3-2 29,-1-1-1,0 1 1,0-1-1,-1 0 1,1-1-1,-1 1 1,0 0 0,0-1-1,4-8 1,5-18-239,-1 0 1,-2 0-1,7-48 1,-18 132 19,0-34 170,1 0 0,1 0 0,2 21 0,-2-40 12,0 1-1,0-1 1,0 1-1,1-1 1,-1 0-1,0 1 1,0-1-1,0 1 1,0-1-1,0 0 0,1 1 1,-1-1-1,0 1 1,0-1-1,1 0 1,-1 1-1,0-1 1,1 0-1,-1 0 1,0 1-1,1-1 1,-1 0-1,0 0 1,1 1-1,-1-1 1,1 0-1,-1 0 1,0 0-1,1 1 1,-1-1-1,1 0 1,-1 0-1,1 0 1,-1 0-1,0 0 1,1 0-1,-1 0 1,1 0-1,-1 0 1,1 0-1,-1-1 1,0 1-1,1 0 0,-1 0 1,1 0-1,-1 0 1,0-1-1,1 1 1,-1 0-1,1 0 1,-1-1-1,0 1 1,1 0-1,-1 0 1,0-1-1,0 1 1,1 0-1,-1-1 1,0 1-1,0-1 1,1 1-1,-1-1 1,20-22 155,11-33-81,-19 34-602,28-40 0,-40 62 523,0 0 1,0 0-1,0-1 0,1 1 1,-1 0-1,0 0 1,0 0-1,1 0 0,-1-1 1,0 1-1,0 0 1,1 0-1,-1 0 0,0 0 1,1 0-1,-1 0 1,0 0-1,0 0 1,1 0-1,-1 0 0,0 0 1,1 0-1,-1 0 1,0 0-1,1 0 0,-1 0 1,0 0-1,1 0 1,-1 0-1,0 0 0,0 0 1,1 0-1,-1 1 1,0-1-1,0 0 1,1 0-1,-1 0 0,0 0 1,0 1-1,1-1 1,-1 0-1,0 0 0,0 1 1,0-1-1,0 0 1,1 0-1,-1 1 0,0-1 1,0 0-1,0 1 1,0-1-1,0 0 1,0 0-1,0 1 0,0-1 1,0 0-1,0 1 1,0-1-1,0 0 0,0 1 1,0-1-1,0 0 1,0 1-1,0-1 0,0 0 1,5 31-314,-5-23 277,2 7-174,5 28-1082,-6-42 1242,-1 1 0,0-1 0,1 1 0,-1-1 1,1 1-1,-1-1 0,1 0 0,0 1 0,0-1 0,0 0 0,0 1 1,0-1-1,0 0 0,0 0 0,0 0 0,0 0 0,0 0 0,1 0 1,-1 0-1,3 1 0,-3-2 38,0 0 0,0 0 1,0-1-1,0 1 0,0 0 0,0-1 1,0 1-1,0-1 0,0 1 0,0-1 1,-1 0-1,1 1 0,0-1 0,0 0 1,0 1-1,-1-1 0,1 0 0,0 0 1,-1 0-1,1 0 0,-1 0 0,1 0 1,-1 0-1,1 0 0,-1 0 0,0 0 0,1-1 1,13-39 152,-12 33-187,65-292-736,-49 205 746,-16 222 724,-3-104-610,0 4 43,1 0 0,5 31 0,-4-48-122,2 1-1,-1-1 1,1 0-1,1 0 1,0 0 0,0 0-1,1-1 1,11 16-1,-12-16-89,-9-10-37,-23-23-185,-39-39-85,63 58 425,-7-6 440,0 0 0,1-1 0,-13-21 0,22 31-416,-1 1 1,1-1-1,0 0 0,0 1 0,0-1 1,0 0-1,0 0 0,1 0 1,-1 0-1,0 0 0,1 0 0,0 0 1,-1 0-1,1 0 0,0 0 0,0 0 1,0 0-1,0 0 0,0 0 1,1 0-1,-1 0 0,0 0 0,1 0 1,0 0-1,-1 0 0,1 1 0,0-1 1,0 0-1,0 0 0,0 1 1,1-1-1,-1 0 0,0 1 0,1-1 1,-1 1-1,4-3 0,6-2-27,1 0 0,0 1 0,0 0 0,0 1 0,22-4 0,13-5-3421,-38 8-346,-8 0-2471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7.342"/>
    </inkml:context>
    <inkml:brush xml:id="br0">
      <inkml:brushProperty name="width" value="0.025" units="cm"/>
      <inkml:brushProperty name="height" value="0.025" units="cm"/>
    </inkml:brush>
  </inkml:definitions>
  <inkml:trace contextRef="#ctx0" brushRef="#br0">4 29 17232,'-4'-4'3556,"4"-1"-1891,0 2-1184,16 0-545,0-2-1538,2-4-4836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8.426"/>
    </inkml:context>
    <inkml:brush xml:id="br0">
      <inkml:brushProperty name="width" value="0.025" units="cm"/>
      <inkml:brushProperty name="height" value="0.025" units="cm"/>
    </inkml:brush>
  </inkml:definitions>
  <inkml:trace contextRef="#ctx0" brushRef="#br0">179 447 13549,'0'-8'2781,"1"5"-2482,-1-1 0,0 1 0,-1 0 1,1-1-1,0 1 0,-1 0 0,0 0 0,0 0 0,0 0 0,0-1 0,-3-4 1,3 6-185,-1 1 0,1 0 1,0-1-1,-1 1 1,1 0-1,-1 0 1,0 0-1,1 0 1,-1 0-1,0 0 1,0 0-1,1 1 1,-1-1-1,0 1 1,0-1-1,0 1 0,0 0 1,0 0-1,0-1 1,0 1-1,0 1 1,1-1-1,-1 0 1,0 0-1,0 1 1,0-1-1,-3 2 1,-1 0-69,0 1 0,0 0 0,1 0 1,-1 0-1,1 1 0,0 0 0,0 0 1,0 0-1,1 0 0,-1 1 0,1 0 1,0 0-1,0 0 0,1 0 0,-1 1 1,1-1-1,0 1 0,1 0 0,-3 9 1,-1 0-63,1 1 1,0 1-1,1-1 1,1 1-1,1 0 1,-1 20-1,3-36 16,0-1 0,0 1 0,0 0 0,0-1 0,0 1-1,1 0 1,-1-1 0,0 1 0,0 0 0,0-1 0,0 1 0,1-1 0,-1 1 0,0 0 0,1-1 0,-1 1-1,0-1 1,1 1 0,-1-1 0,1 1 0,-1-1 0,1 1 0,-1-1 0,1 1 0,-1-1 0,1 0 0,-1 1-1,1-1 1,-1 0 0,1 0 0,0 1 0,-1-1 0,1 0 0,0 0 0,-1 0 0,1 0 0,0 0 0,-1 0-1,1 0 1,-1 0 0,1 0 0,0 0 0,-1 0 0,1 0 0,0 0 0,-1 0 0,1-1 0,0 1 0,-1 0-1,1 0 1,-1-1 0,1 1 0,-1-1 0,1 1 0,-1 0 0,2-2 0,33-23 299,-9-6-218,-1-1 0,-1-1-1,-2-1 1,-2 0-1,-1-2 1,29-76 0,-52 129-134,2-1 1,0 1 0,0 0 0,2 28-1,0-44 55,0 0 0,0 0 0,0-1 0,0 1 0,0 0 0,0 0 0,0 0 0,1-1 0,-1 1 0,0 0 0,0 0 0,0 0 0,1-1 0,-1 1 0,0 0 0,1-1 0,-1 1 0,1 0 0,-1-1 0,1 1 0,-1 0 0,1-1 0,0 1 0,-1-1 0,1 1 0,0-1 0,-1 1 0,1-1 0,0 0 0,-1 1 0,1-1 0,0 0 0,0 1 0,-1-1 0,1 0 0,0 0 0,0 0 0,0 0 0,-1 0 0,1 0 0,0 0 0,0 0 0,0 0 0,0 0 0,-1 0 0,1 0 0,0-1 0,0 1 0,-1 0 0,1-1 0,0 1 0,0 0 0,0-2 0,4 0 60,0 0 0,-1-1 1,0 0-1,1 0 0,-1 0 0,0-1 0,5-5 1,5-10 229,-1 0 1,-1-2-1,0 1 1,-2-1 0,0-1-1,-2 0 1,0 0 0,-1 0-1,-2-1 1,0 0-1,-1-1 1,-1 1 0,-2 0-1,-2-42 1,-6 45-238,-4 20-141,9 1 66,0 1-1,0-1 1,0 1 0,1 0-1,-1 0 1,1 0 0,-1 0 0,1 0-1,0 0 1,-1 0 0,1 0-1,1 0 1,-2 4 0,-10 45-20,2 1 1,2 0 0,3 1-1,2 83 1,3-130 29,0 1 0,0-1 0,1 0 0,0 1 0,0-1 0,0 0 0,1 1 1,0-1-1,0 0 0,6 10 0,-7-14 9,1 0 0,0-1 0,-1 1 0,1 0 0,0 0 0,0-1 0,0 1 0,0-1 0,0 0 0,0 1 0,1-1 1,-1 0-1,0 0 0,1 0 0,-1-1 0,0 1 0,1-1 0,-1 1 0,1-1 0,-1 0 0,1 0 0,-1 0 0,1 0 0,-1 0 0,1 0 0,-1-1 0,1 0 0,-1 1 0,0-1 0,1 0 1,1-1-1,6-2 25,-1-1 0,0 0 1,0-1-1,0 1 0,-1-2 1,0 1-1,0-1 0,0-1 1,-1 1-1,11-15 0,-10 11 44,-1 0-1,0 0 0,0 0 0,-1-1 0,0 1 0,-1-2 0,-1 1 0,5-17 0,-8 24-5,0 0-1,0 0 1,-1-1-1,0 1 0,0 0 1,0-1-1,0 1 1,-1 0-1,-1-7 1,1 10-54,0 1-1,1-1 1,-1 1 0,0 0-1,0-1 1,0 1 0,0 0-1,0 0 1,0 0 0,-1 0-1,1 0 1,0 0 0,-1 0 0,1 0-1,0 0 1,-1 0 0,1 1-1,-1-1 1,1 1 0,-1-1-1,1 1 1,-1 0 0,1-1-1,-1 1 1,0 0 0,1 0-1,-1 0 1,1 0 0,-1 0 0,0 1-1,1-1 1,-1 0 0,1 1-1,-3 1 1,0-1-22,1 0 0,0 0 1,0 1-1,0-1 0,0 1 0,0 0 1,1 0-1,-1 0 0,1 0 0,-1 0 0,1 1 1,0-1-1,-1 1 0,1 0 0,1 0 1,-1-1-1,0 1 0,1 0 0,-1 0 0,1 1 1,0-1-1,0 0 0,0 0 0,1 1 0,-1-1 1,1 0-1,-1 1 0,1-1 0,0 0 1,1 1-1,-1-1 0,1 4 0,0-6 8,1 0 0,-1 1-1,0-1 1,0 0-1,1 0 1,-1 0 0,1 0-1,-1 0 1,1 0 0,0-1-1,-1 1 1,1 0 0,0-1-1,-1 1 1,1-1 0,0 0-1,-1 0 1,1 1-1,0-1 1,0 0 0,2-1-1,40-3 66,-35 1-51,0 0 1,-1 0 0,1-1 0,-1-1 0,0 1 0,0-1-1,-1-1 1,0 0 0,1 0 0,-2 0 0,1-1 0,-1 1 0,0-2-1,0 1 1,-1-1 0,0 1 0,-1-2 0,1 1 0,-2 0 0,1-1-1,-1 0 1,0 0 0,-1 1 0,0-2 0,1-15 0,-3 25-13,1-1 0,-1 1 0,0 0-1,0-1 1,0 1 0,0 0 0,0-1 0,0 1 0,0 0 0,0-1 0,0 1 0,0-1 0,0 1 0,0 0 0,0-1 0,0 1-1,0 0 1,0-1 0,0 1 0,0 0 0,-1-1 0,1 1 0,0 0 0,0-1 0,0 1 0,-1 0 0,1-1 0,0 1 0,0 0 0,-1 0-1,1-1 1,0 1 0,0 0 0,-1 0 0,1 0 0,0-1 0,-1 1 0,-12 9-206,-11 22 1,18-21 201,0 0-1,1 0 1,1 0 0,-1 1 0,2 0-1,-1 0 1,2 0 0,-1 0-1,2 1 1,-2 18 0,4-29 0,-1 1 0,1-1 0,0 0 0,0 0 1,0 1-1,0-1 0,0 0 0,0 0 0,0 0 0,0 0 0,0 0 1,0 0-1,0 0 0,1 0 0,-1 0 0,0-1 0,1 1 0,-1 0 1,0-1-1,1 0 0,-1 1 0,1-1 0,-1 0 0,1 1 0,-1-1 1,1 0-1,-1 0 0,1 0 0,1-1 0,57 0 6,-49 0 0,170-15 17,-180 15-4,0 0 0,-1 0 0,1 0 0,0 0 0,0 0 0,-1 0 0,1 0 0,0 0 0,-1 0 0,1 0 0,-1 0 0,1 0 0,-1 0 0,0 0 0,0-1 0,1 1 0,-1 0 0,0 0 0,0 0 0,0-1 0,0 1 0,0 0 0,0 0 0,-1-2 0,-2-34 419,-4 12-284,-1 1 1,-1 0-1,-24-44 0,9 20-159,24 47-37,0 1 1,0-1-1,0 1 1,0-1-1,0 1 1,0-1-1,1 1 1,-1 0-1,0-1 1,0 1-1,0-1 1,1 1-1,-1-1 1,0 1-1,0 0 1,1-1-1,-1 1 1,0 0-1,1-1 1,-1 1-1,0 0 1,1-1-1,-1 1 1,1 0-1,-1 0 1,1-1 0,-1 1-1,0 0 1,1 0-1,-1 0 1,1 0-1,-1 0 1,1-1-1,-1 1 1,1 0-1,-1 0 1,1 0-1,-1 0 1,1 1-1,-1-1 1,1 0-1,-1 0 1,0 0-1,1 0 1,0 1-1,36 0-3401,-27 0 1422,22-1-3860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9.272"/>
    </inkml:context>
    <inkml:brush xml:id="br0">
      <inkml:brushProperty name="width" value="0.025" units="cm"/>
      <inkml:brushProperty name="height" value="0.025" units="cm"/>
    </inkml:brush>
  </inkml:definitions>
  <inkml:trace contextRef="#ctx0" brushRef="#br0">22 242 14670,'-2'14'6418,"-3"8"-4494,-6 37-1666,10-48-80,0 2-145,0 0 1,1 0-1,2 17 0,-3-29-16,1 0-1,0 0 1,0 0-1,0 0 0,0 0 1,0 0-1,1 0 0,-1 0 1,0 0-1,0 0 1,1 0-1,-1 0 0,0 0 1,1 0-1,-1 0 1,1 0-1,0 0 0,-1-1 1,1 1-1,0 0 0,-1 0 1,1 0-1,0-1 1,0 1-1,-1 0 0,1-1 1,0 1-1,0-1 1,0 1-1,0-1 0,0 0 1,0 1-1,0-1 0,0 0 1,0 1-1,0-1 1,0 0-1,0 0 0,0 0 1,0 0-1,0 0 1,0 0-1,0 0 0,0-1 1,0 1-1,1 0 0,-1 0 1,-1-1-1,1 1 1,0-1-1,0 1 0,1-1 1,3-3 182,-1 1-1,0 0 1,1-1 0,-2 0 0,1 0-1,0 0 1,-1-1 0,0 1-1,0-1 1,3-5 0,26-57 473,-25 52-631,4-11 139,-1 0 1,-2-1-1,0 1 1,-2-2 0,5-52-1,-13 145-233,0-38 27,1 1 1,2-1-1,0 0 0,8 41 1,-9-65 33,1-1-1,0 1 1,0 0 0,0 0 0,0 0-1,1-1 1,-1 1 0,1 0 0,-1-1 0,1 1-1,0-1 1,0 0 0,0 0 0,4 4 0,-4-5 6,0 0 1,-1 0 0,1-1 0,0 1 0,0 0 0,0-1 0,0 1 0,-1-1 0,1 0 0,0 1 0,0-1 0,0 0 0,0 0 0,0-1 0,0 1 0,0 0 0,3-1-1,0-1 25,1-1 0,-1 1 0,1-1 0,-1 0 0,0-1 0,0 1 0,-1-1 0,1 0 0,-1 0-1,1 0 1,-1-1 0,6-9 0,7-14 69,-2-2 0,-2 0-1,0 0 1,-2-2 0,12-55-1,-26 151-195,1-43 86,0 0 1,2 0 0,1 0 0,0-1-1,5 25 1,-5-43 0,-1-1 0,0 0-1,1 0 1,-1 1 0,0-1-1,1 0 1,-1 0 0,1 1 0,0-1-1,0 0 1,-1 0 0,1 0-1,0 0 1,0 0 0,0 0 0,0 0-1,0 0 1,0 0 0,2 0-1,-2 0-2,0-1-1,0 0 1,-1 0-1,1 0 0,0 0 1,0 0-1,0 0 0,0 0 1,0-1-1,0 1 1,0 0-1,0 0 0,0-1 1,-1 1-1,1 0 0,0-1 1,0 1-1,0-1 1,-1 1-1,2-2 0,2-2-170,0 0-1,0 0 1,0-1-1,-1 1 1,1-1-1,-1 0 1,3-6-1,-1-5-1460,1-2 0,-2 1 0,0 0-1,-2-1 1,1 0 0,-2 1 0,-1-1 0,0 0-1,-1 0 1,-1 0 0,-4-17 0,-5-19-4301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9.633"/>
    </inkml:context>
    <inkml:brush xml:id="br0">
      <inkml:brushProperty name="width" value="0.025" units="cm"/>
      <inkml:brushProperty name="height" value="0.025" units="cm"/>
    </inkml:brush>
  </inkml:definitions>
  <inkml:trace contextRef="#ctx0" brushRef="#br0">24 1 8488,'0'0'10794,"-24"47"-10730,35-23-32,2-3-160,6-2-737,1-6-448,3-2-1506,4-5-992,0-2-2755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0.053"/>
    </inkml:context>
    <inkml:brush xml:id="br0">
      <inkml:brushProperty name="width" value="0.025" units="cm"/>
      <inkml:brushProperty name="height" value="0.025" units="cm"/>
    </inkml:brush>
  </inkml:definitions>
  <inkml:trace contextRef="#ctx0" brushRef="#br0">60 404 10858,'0'0'10971,"-9"12"-10987,2-4 10,3-3 5,-1 1 0,1-1-1,0 1 1,0 0 0,1 0 0,0 0 0,0 0-1,0 0 1,1 1 0,0-1 0,0 1-1,-1 11 1,3-14 7,-1 5 22,0 1-1,1 0 1,1 0-1,-1-1 1,4 12-1,-4-19-14,0-1-1,1 1 0,-1 0 1,1-1-1,-1 1 1,1-1-1,0 1 1,-1-1-1,1 1 1,0-1-1,0 0 1,0 0-1,0 1 0,1-1 1,-1 0-1,0 0 1,0 0-1,1 0 1,-1 0-1,0 0 1,1 0-1,-1-1 1,1 1-1,-1-1 1,1 1-1,0-1 0,-1 1 1,1-1-1,0 0 1,-1 0-1,1 1 1,-1-1-1,1 0 1,0-1-1,-1 1 1,1 0-1,0 0 0,2-2 1,3 0 104,-1-1 1,1 0-1,-1-1 0,0 1 0,0-1 1,-1 0-1,1 0 0,-1-1 1,0 0-1,0 0 0,0 0 1,-1-1-1,1 1 0,2-7 0,6-7-24,-2-1 0,0 0-1,8-23 1,-12 27 153,-2-1 0,1 0 0,-2 0 0,0 0 0,-1 0 1,-1-1-1,-1 1 0,0-1 0,-3-25 0,2 43-245,0 0 1,0 0-1,0 1 1,0-1-1,-1 0 0,1 0 1,0 0-1,0 1 1,0-1-1,0 0 1,-1 0-1,1 0 0,0 0 1,0 1-1,-1-1 1,1 0-1,0 0 0,0 0 1,0 0-1,-1 0 1,1 0-1,0 0 1,0 0-1,-1 0 0,1 0 1,0 0-1,0 0 1,-1 0-1,1 0 1,0 0-1,0 0 0,-1 0 1,1 0-1,0 0 1,0 0-1,-1 0 0,1 0 1,0 0-1,0-1 1,-1 1-1,1 0 1,0 0-1,0 0 0,0 0 1,-1-1-1,1 1 1,0 0-1,0 0 0,0 0 1,0-1-1,0 1 1,-1 0-1,1 0 1,0-1-1,0 1 0,0 0 1,0 0-1,0-1 1,0 1-1,0 0 1,0-1-1,-9 22-46,3 0 73,1 0 0,1 1 0,1-1 0,1 1 0,1 0 0,1-1 0,5 43 0,-4-61-22,-1 0 1,1 1-1,0-1 0,0 0 1,0 0-1,0 0 1,1 0-1,-1 0 0,1 0 1,0 0-1,0-1 0,0 1 1,0-1-1,4 5 1,-4-6 11,0 0 0,-1 0 0,1 0 1,0 0-1,0 0 0,0-1 0,0 1 1,0 0-1,0-1 0,0 0 0,0 1 1,0-1-1,0 0 0,0 0 0,1 0 1,-1-1-1,4 0 0,0 0 62,-1-2 1,1 1-1,0-1 0,0 1 0,-1-2 1,0 1-1,1-1 0,-1 1 1,-1-1-1,1-1 0,-1 1 0,1-1 1,6-9-1,7-16 70,-1-1 0,-1 0 0,-1-1 0,-2-1 0,-2 0-1,-1-1 1,-1 0 0,-2 0 0,-2-1 0,-1 0 0,0-61 0,-4 95-155,0 0 1,0 1-1,0-1 0,1 0 0,-1 0 1,0 0-1,0 1 0,0-1 1,0 0-1,-1 0 0,1 1 0,0-1 1,0 0-1,0 0 0,-1 1 0,1-1 1,0 0-1,-1 0 0,1 1 1,0-1-1,-1 0 0,1 1 0,-1-1 1,0 0-1,-8 21-347,-2 32 323,3 1 0,1 0-1,3 1 1,2 0-1,7 61 1,-5-111 30,1 1-1,-1-1 1,1 0-1,0 0 1,1 0-1,-1 0 1,1 0-1,0 0 0,0 0 1,0 0-1,0 0 1,1-1-1,-1 1 1,1-1-1,0 0 1,0 0-1,0 0 1,7 5-1,-4-5 11,0 0 0,0-1 0,0 1 0,1-1-1,-1 0 1,1-1 0,-1 1 0,1-1-1,0-1 1,-1 1 0,8-1 0,-13 0-32,-1 0-1,1 0 1,-1 0-1,1 0 1,0 0 0,-1 0-1,1 0 1,-1 0 0,1 0-1,0 0 1,-1 0 0,1 0-1,-1 0 1,1 0 0,0-1-1,-1 1 1,1 0 0,-1 0-1,1-1 1,-1 1 0,1 0-1,-1-1 1,1 1 0,-1-1-1,0 1 1,1 0 0,-1-1-1,1 1 1,-1-1 0,0 1-1,1-1 1,-1 1 0,0-1-1,0 0 1,1 1 0,-1-1-1,-10-22-1140,-28-17-1397,-28-13-253,-57-52 4412,122 105-1529,1-1 0,-1 1 0,0 0 0,1-1 0,-1 1 0,0-1 0,1 1 0,-1-1 0,1 0 0,-1 1 0,1-1 0,-1 0 0,1 1 0,-1-1 0,1 0 0,0 1 0,-1-1 0,1 0 1,0 0-1,0 1 0,0-1 0,-1 0 0,1 0 0,0 1 0,0-1 0,0 0 0,0 0 0,0 0 0,0 1 0,1-1 0,-1 0 0,0 0 0,0 0 0,0 1 0,1-1 0,-1 0 0,1 1 0,-1-1 0,0 0 0,1 1 0,-1-1 0,1 0 0,-1 1 0,1-1 0,-1 1 0,1-1 0,0 1 0,-1-1 0,1 1 0,0-1 0,-1 1 0,1 0 0,0-1 0,0 1 0,-1 0 0,1 0 0,0-1 0,0 1 0,0 0 0,-1 0 0,1 0 0,0 0 0,0 0 0,0 0 1,68-5-762,-54 5 991,-1-1-416,46-4-1971,-21-4-4003,-10-4-4823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1.075"/>
    </inkml:context>
    <inkml:brush xml:id="br0">
      <inkml:brushProperty name="width" value="0.025" units="cm"/>
      <inkml:brushProperty name="height" value="0.025" units="cm"/>
    </inkml:brush>
  </inkml:definitions>
  <inkml:trace contextRef="#ctx0" brushRef="#br0">80 220 18321,'0'0'5077,"-8"2"-4666,5-1-415,-1 0 0,1 1 0,0-1 0,-1 1 1,1 0-1,0 0 0,0 0 0,0 0 0,1 0 0,-1 1 0,0-1 0,1 1 0,0 0 0,-1-1 0,-2 7 0,2-3-7,-1 1-1,2-1 1,-1 1 0,1 0-1,0 0 1,0 1-1,1-1 1,-1 10 0,2-12-7,-1 0 1,1-1 0,0 1 0,0-1-1,0 1 1,1-1 0,0 1 0,0-1-1,0 1 1,2 5 0,-2-9 10,-1-1-1,1 1 1,-1 0 0,1-1 0,-1 1 0,1 0-1,-1-1 1,1 1 0,0-1 0,-1 1 0,1-1-1,0 1 1,-1-1 0,1 0 0,0 1-1,0-1 1,0 0 0,-1 0 0,1 1 0,0-1-1,0 0 1,0 0 0,0 0 0,2 0 1,0-1 0,0 1 0,-1-1 0,1 0 1,-1 0-1,1 0 0,-1 0 0,1 0 0,-1 0 0,5-3 1,3-4 23,0-1 0,0 0 0,-1 0 0,0-1 0,0 0 0,-1 0 1,0-1-1,7-15 0,1-3 91,-1 0 0,12-38 1,-20 47 138,-1 0 0,-1-1 0,0 1 1,-2-1-1,2-32 0,-7 49-109,-2 9-160,-4 13-86,0 4 99,1 0-1,2 0 1,0 0 0,1 0-1,1 1 1,1 0 0,1-1-1,4 36 1,-3-56 16,0 0-1,0-1 1,0 1-1,1 0 1,-1-1 0,0 1-1,1 0 1,-1-1-1,1 1 1,0-1 0,0 1-1,-1-1 1,1 0-1,0 1 1,0-1 0,0 0-1,0 1 1,1-1-1,-1 0 1,0 0-1,1 0 1,-1 0 0,0 0-1,1 0 1,-1-1-1,1 1 1,-1 0 0,1-1-1,-1 1 1,1-1-1,0 1 1,-1-1 0,1 0-1,0 0 1,-1 0-1,1 0 1,0 0 0,-1 0-1,1 0 1,0 0-1,-1-1 1,1 1-1,-1-1 1,1 1 0,-1-1-1,1 0 1,-1 1-1,1-1 1,-1 0 0,3-2-1,5-2 66,1-1-1,-1-1 1,0 0-1,-1 0 1,16-17-1,-1-6-14,-1 0 0,-2-1-1,-1-2 1,19-42-1,-45 133-131,1-37 79,2 1 0,0-1 1,2 1-1,0 0 0,1 0 1,1-1-1,4 24 0,-4-44 6,0 1-1,1-1 1,-1 1-1,1-1 1,-1 0-1,1 0 1,-1 1-1,1-1 0,0 0 1,0 0-1,-1 1 1,1-1-1,0 0 1,0 0-1,0 0 0,0 0 1,0 0-1,1-1 1,-1 1-1,0 0 1,0 0-1,1-1 1,-1 1-1,0-1 0,1 1 1,-1-1-1,0 0 1,1 1-1,-1-1 1,0 0-1,1 0 1,-1 0-1,1 0 0,-1 0 1,1 0-1,-1 0 1,0-1-1,1 1 1,-1 0-1,0-1 0,1 1 1,-1-1-1,3-1 1,2-1 84,1 0-1,0-1 1,-1 1 0,0-1-1,0-1 1,0 1 0,5-6 0,1-3-15,0 0 1,-1-1 0,-1 0 0,0 0-1,-1-1 1,0 0 0,-2-1 0,0 0-1,0 0 1,-2-1 0,0 0 0,0 0-1,-2 0 1,0 0 0,0-24 0,-12 58-87,-3 17-42,7-12 71,1 0-1,1 1 0,1 0 1,2 24-1,0-46-15,0 1 0,0 0 0,0-1 0,0 1 0,0-1 0,0 1 0,1-1 0,-1 1 0,1 0 0,-1-1 0,1 0 0,0 1 0,0-1 0,-1 1 0,1-1 0,0 0 0,0 1 0,0-1 0,0 0 0,1 0 0,-1 0 0,0 0 0,0 0 0,1 0 0,-1 0 0,2 0 0,1 0 37,-1 0-1,1 0 1,-1-1 0,1 1-1,-1-1 1,1 0-1,-1 0 1,1 0 0,-1-1-1,1 1 1,5-3-1,3 0 50,-1-1 0,1-1 0,-1 0-1,0 0 1,0-1 0,12-8 0,-17 8-59,0 1 0,0-1 0,0 0 1,9-12-1,-14 17-113,0 0-1,-1 0 1,1 0 0,0 0 0,0-1-1,0 1 1,-1 0 0,1 0 0,-1-1-1,1 1 1,-1 0 0,1-1 0,-1 1-1,0 0 1,1-1 0,-1 1 0,0-1-1,0 1 1,0 0 0,0-1 0,0 1-1,-1-1 1,1 1 0,0 0 0,-1-1-1,1 1 1,-1 0 0,1-1 0,-1 1-1,0 0 1,1 0 0,-1 0 0,0-1-1,0 1 1,0 0 0,0 0 0,-2-1-1,-23-11-3907,-7 0-2670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1.407"/>
    </inkml:context>
    <inkml:brush xml:id="br0">
      <inkml:brushProperty name="width" value="0.025" units="cm"/>
      <inkml:brushProperty name="height" value="0.025" units="cm"/>
    </inkml:brush>
  </inkml:definitions>
  <inkml:trace contextRef="#ctx0" brushRef="#br0">37 48 18257,'0'0'8392,"-31"-46"-6982,31 44-1154,-5 2-224,5 11-1506,0 0-1376,0-2-1763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2.986"/>
    </inkml:context>
    <inkml:brush xml:id="br0">
      <inkml:brushProperty name="width" value="0.025" units="cm"/>
      <inkml:brushProperty name="height" value="0.025" units="cm"/>
    </inkml:brush>
  </inkml:definitions>
  <inkml:trace contextRef="#ctx0" brushRef="#br0">0 193 13229,'0'-83'9336,"15"111"-7921,-6 1-1325,-2 1 0,0 0 1,3 59-1,-7 91 638,-4-105 719,1-75-1431,0 0-1,0 0 1,0 1 0,0-1 0,0 0-1,0 0 1,0 1 0,0-1 0,0 0 0,0 0-1,0 1 1,0-1 0,0 0 0,0 1-1,0-1 1,0 0 0,0 0 0,0 1 0,0-1-1,0 0 1,0 0 0,0 1 0,0-1-1,0 0 1,1 0 0,-1 0 0,0 1 0,0-1-1,0 0 1,1 0 0,-1 0 0,0 1-1,0-1 1,0 0 0,1 0 0,-1 0 0,0 0-1,0 0 1,1 0 0,-1 1 0,0-1-1,0 0 1,1 0 0,-1 0 0,0 0-1,0 0 1,1 0 0,-1 0 0,0 0 0,0 0-1,1 0 1,15-13 448,12-25 392,4-14-90,-3-2-1,28-67 0,-44 86-531,0-1-1,-3 0 1,0-1 0,7-66 0,-17 50-261,0 52-704,0 31-10170,0-8 3123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3.491"/>
    </inkml:context>
    <inkml:brush xml:id="br0">
      <inkml:brushProperty name="width" value="0.025" units="cm"/>
      <inkml:brushProperty name="height" value="0.025" units="cm"/>
    </inkml:brush>
  </inkml:definitions>
  <inkml:trace contextRef="#ctx0" brushRef="#br0">0 277 10378,'0'0'5659,"11"2"-2435,-8-2-3026,1 1 0,-1-1 0,1 1 0,0-1 0,-1 0 0,1-1 1,-1 1-1,1 0 0,0-1 0,-1 0 0,1 0 0,-1 0 0,0 0 0,1-1 0,-1 1 0,0-1 0,0 0 1,0 0-1,0 0 0,0 0 0,0-1 0,-1 1 0,1-1 0,-1 0 0,1 1 0,-1-1 0,2-5 0,6-5 93,-1-1 0,0-1 0,-2 1-1,1-1 1,-2-1 0,0 0-1,-1 1 1,0-2 0,-2 1-1,3-19 1,-6 35-274,0-1 0,1 1 0,-1-1 0,0 1 0,0 0 0,0-1 0,0 1 0,1 0 0,-1-1 0,0 1 0,0-1 0,0 1 0,0 0 0,0-1 0,0 1 0,0-1 0,0 1 0,0-1 0,0 1 0,0 0 0,-1-1 0,1 1 0,0-1 0,0 1 0,0 0 0,0-1 0,-1 1 0,1 0 0,0-1 0,0 1 0,-1 0 0,1-1 0,0 1 0,0 0 0,-1 0 0,1-1 0,0 1 0,-1 0 0,1 0 0,-1-1 0,1 1 0,0 0 0,-1 0 0,1 0 0,-1 0 0,1 0 0,0 0 0,-1 0 0,1 0 0,-1 0 0,1 0 0,0 0 0,-1 0 0,1 0 0,-1 0 0,1 0 0,0 0 0,-1 0 0,1 0 0,-1 0 0,1 1 0,0-1 1,-1 0-1,1 0 0,0 0 0,-1 1 0,1-1 0,-22 24 59,13-11-93,1 1 1,0 0-1,1 0 0,1 1 0,0 0 0,1 1 0,0-1 1,2 1-1,0-1 0,0 1 0,2 0 0,0 19 0,1-35 15,0 1 0,1 0 0,-1 0 0,1-1-1,-1 1 1,1 0 0,-1-1 0,1 1-1,0-1 1,-1 1 0,1-1 0,0 1 0,-1-1-1,1 1 1,0-1 0,-1 1 0,1-1-1,0 0 1,0 0 0,0 1 0,-1-1-1,1 0 1,0 0 0,0 0 0,0 0 0,0 0-1,-1 0 1,1 0 0,0 0 0,0 0-1,0 0 1,-1 0 0,2-1 0,31-6 35,10-7-26,10-5 11,76-16-1,-128 35 40,-1 0-1,1 0 0,-1 0 0,1 0 0,-1 0 1,0 0-1,1 0 0,-1 0 0,1-1 0,-1 1 1,0 0-1,1 0 0,-1-1 0,0 1 0,1 0 0,-1 0 1,0-1-1,1 1 0,-1 0 0,0-1 0,0 1 1,1-1-1,-1 1 0,0 0 0,0-1 0,0 1 1,1-1-1,-1 1 0,0 0 0,0-1 0,0 1 0,0-1 1,0 1-1,0-1 0,0 1 0,0 0 0,0-1 1,0 0-1,-11-22 813,-28-24-530,33 41-140,-15-16-113,12 14-73,1 0-1,0-1 1,1 0-1,-12-17 1,65 23-2639,-23 2 554,0-1 1,0-1 0,-1-1-1,37-11 1,-18 2-2627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29.441"/>
    </inkml:context>
    <inkml:brush xml:id="br0">
      <inkml:brushProperty name="width" value="0.025" units="cm"/>
      <inkml:brushProperty name="height" value="0.025" units="cm"/>
    </inkml:brush>
  </inkml:definitions>
  <inkml:trace contextRef="#ctx0" brushRef="#br0">1 196 13229,'2'-8'1035,"-1"2"-960,14-47 2114,-14 51-2134,-1 0-1,1 0 1,0 0-1,0 0 1,1 0-1,-1 0 1,0 0-1,1 1 1,-1-1-1,1 0 1,-1 1-1,1-1 1,0 1-1,0-1 1,0 1-1,-1 0 1,1 0 0,1 0-1,-1 0 1,0 0-1,0 0 1,4 0-1,-5 1-52,0 0 1,-1 0-1,1 0 0,0 0 0,0 0 0,-1 1 1,1-1-1,0 0 0,-1 1 0,1-1 0,-1 0 0,1 1 1,0-1-1,-1 0 0,1 1 0,-1-1 0,1 1 1,-1-1-1,1 1 0,-1 0 0,1-1 0,-1 1 1,0-1-1,1 1 0,-1 0 0,0-1 0,0 1 1,1 0-1,-1-1 0,0 1 0,0 0 0,0 0 1,0-1-1,0 2 0,1 31 211,-1-24-172,-2 28 42,1-25 86,0 0 0,1 0 0,1 0 0,-1 1-1,2-1 1,3 17 0,-4-28-145,-1 0 0,0 1 0,1-1 0,-1 0 0,0 0 0,1 0 0,-1 0 0,1 0 0,-1 0 0,1-1 1,0 1-1,0 0 0,-1 0 0,1 0 0,0 0 0,0-1 0,0 1 0,0 0 0,0-1 0,0 1 0,0-1 0,0 1 0,0-1 0,0 1 0,0-1 0,0 0 0,0 0 0,0 1 0,0-1 0,2 0 0,0-1 53,0 0 0,0 1 0,-1-1 0,1-1 1,0 1-1,-1 0 0,1-1 0,-1 1 0,0-1 1,1 0-1,3-3 0,5-7 395,0 0-1,19-27 1,1-11-41,-21 33-343,0 0-1,18-21 1,-28 37-88,0 1 1,1 0-1,-1-1 0,0 1 1,0-1-1,1 1 0,-1 0 1,1-1-1,-1 1 0,0 0 1,1 0-1,-1-1 1,1 1-1,-1 0 0,0 0 1,1 0-1,-1 0 0,1 0 1,-1-1-1,1 1 0,-1 0 1,1 0-1,-1 0 0,1 0 1,-1 0-1,1 0 1,-1 0-1,1 1 0,-1-1 1,0 0-1,1 0 0,-1 0 1,1 0-1,-1 0 0,1 1 1,-1-1-1,0 0 0,1 0 1,-1 1-1,0-1 0,1 0 1,-1 1-1,0-1 1,1 0-1,-1 1 0,0-1 1,1 1-1,-1-1 0,0 1 1,0-1-1,0 0 0,1 1 1,-1-1-1,0 1 0,0 0 1,12 38 79,-7-21-25,-5-17-53,5 13-4,0-1-1,1 1 1,1-1-1,9 14 1,-15-25 3,0 0 0,1 0 0,-1 0 1,1 1-1,0-2 0,0 1 0,0 0 0,0 0 0,0 0 0,0-1 0,0 1 1,0-1-1,0 0 0,1 0 0,-1 0 0,1 0 0,-1 0 0,1 0 1,-1 0-1,1-1 0,0 1 0,-1-1 0,1 0 0,-1 0 0,1 0 1,0 0-1,-1 0 0,1-1 0,-1 1 0,1-1 0,3-1 0,-2-1 107,0 1-1,0-1 0,0 0 0,0 0 1,-1-1-1,0 1 0,1-1 0,-1 0 1,-1 0-1,1 0 0,0 0 0,-1 0 0,0-1 1,0 1-1,0 0 0,1-8 0,2-3 305,-1-1 0,-1 1 0,3-28-1,-6 41-368,1-12 311,0 0 0,-1 0 1,-3-20-1,3 32-343,0 0 0,0 0 1,0 1-1,-1-1 0,1 0 1,0 0-1,-1 1 0,1-1 1,-1 0-1,0 1 0,1-1 1,-1 0-1,0 1 0,0-1 1,0 1-1,0 0 0,-1-1 1,1 1-1,0 0 0,0-1 1,-1 1-1,1 0 0,-1 0 1,1 0-1,-1 0 0,1 1 1,-1-1-1,0 0 0,1 1 1,-1-1-1,0 1 0,0-1 1,1 1-1,-1 0 0,0 0 0,0-1 1,-1 2-1,2-1-67,0 0 1,1 0-1,-1 1 0,0-1 0,1 0 0,-1 1 0,1-1 1,-1 1-1,1-1 0,-1 1 0,1-1 0,-1 1 1,1-1-1,-1 1 0,1-1 0,0 1 0,-1 0 1,1-1-1,0 1 0,0 0 0,-1-1 0,1 1 1,0 0-1,0-1 0,0 1 0,0 0 0,0-1 0,0 1 1,0 0-1,0-1 0,0 1 0,0 1 0,0-1-179,0 0 0,0 0-1,1 0 1,-1 0 0,0-1-1,0 1 1,0 0 0,1 0 0,-1 0-1,0 0 1,1 0 0,-1 0-1,1-1 1,-1 1 0,1 0-1,0 0 1,-1-1 0,1 1-1,0 0 1,-1-1 0,1 1-1,0-1 1,0 1 0,1 0 0,35 2-10170,-14-3-165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3.916"/>
    </inkml:context>
    <inkml:brush xml:id="br0">
      <inkml:brushProperty name="width" value="0.025" units="cm"/>
      <inkml:brushProperty name="height" value="0.025" units="cm"/>
    </inkml:brush>
  </inkml:definitions>
  <inkml:trace contextRef="#ctx0" brushRef="#br0">197 224 15983,'0'0'5296,"-8"0"-3027,0-1-1924,3 1-193,0-1 0,0 1-1,-1-1 1,1 1 0,0 1-1,0-1 1,0 1 0,0 0-1,0 0 1,0 0 0,0 1-1,1 0 1,-1 0 0,0 0-1,1 0 1,-1 1 0,1 0-1,0 0 1,-5 5 0,-1 4-107,0 2-1,1-1 1,1 2 0,0-1 0,-8 24-1,12-29-16,1 1 0,0 0-1,1-1 1,-1 1-1,2 0 1,0 1 0,0-1-1,1 0 1,2 20-1,-2-29-23,0 0-1,0 0 1,0 0 0,0 0-1,1 0 1,-1 0-1,1 0 1,-1 0-1,0 0 1,1-1 0,-1 1-1,1 0 1,0 0-1,-1 0 1,1-1-1,0 1 1,-1 0 0,1-1-1,0 1 1,0-1-1,0 1 1,0-1-1,-1 1 1,1-1 0,0 1-1,2-1 1,-1 1 9,1-1 1,-1 0 0,1 0 0,-1 0-1,1 0 1,-1-1 0,1 1 0,-1-1-1,1 0 1,3-1 0,2-1 53,0-1 0,0 0 1,-1-1-1,0 0 0,11-8 1,-2-3 39,0 0 1,-1-1 0,-1-1 0,-1 0 0,-1-1 0,0-1-1,-1 1 1,14-39 0,-16 30 213,0 0-1,-2-1 0,-2 0 1,0 0-1,-2-1 1,-1-36-1,-4 50-213,-5 13-129,6 3 12,0 1 0,0 0 0,0 0 1,0 0-1,1 0 0,-1 0 1,0 1-1,0-1 0,1 0 0,-1 0 1,0 0-1,1 1 0,-1-1 0,1 0 1,0 1-1,-1-1 0,1 2 1,-5 23-20,1 0 1,1 0 0,1 1 0,2-1-1,0 0 1,8 48 0,-7-70-149,0 1 0,1-1-1,0 0 1,-1 0 0,2 0 0,-1 0-1,0 0 1,1 0 0,4 5 0,-5-7-427,-1 0 1,1-1 0,0 1 0,0-1 0,0 1-1,0-1 1,0 0 0,0 0 0,0 0-1,0 0 1,1 0 0,2 0 0,5 0-7442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5.230"/>
    </inkml:context>
    <inkml:brush xml:id="br0">
      <inkml:brushProperty name="width" value="0.025" units="cm"/>
      <inkml:brushProperty name="height" value="0.025" units="cm"/>
    </inkml:brush>
  </inkml:definitions>
  <inkml:trace contextRef="#ctx0" brushRef="#br0">61 27 11082,'0'-1'377,"-1"1"-1,1-1 0,0 1 1,-1-1-1,1 1 0,-1-1 0,1 1 1,0-1-1,-1 1 0,1-1 0,-1 1 1,0-1-1,1 1 0,-1 0 1,1-1-1,-1 1 0,1 0 0,-1-1 1,0 1-1,1 0 0,-1 0 0,0 0 1,1 0-1,-2 0 0,-8 9 2623,-2 30-3738,11-33 1356,-7 28-385,2 0 1,1 0-1,0 47 0,14-86-147,11-23 160,0 0-1,17-36 1,-19 33 87,41-56 1,-59 86-275,0 1-1,1-1 1,-1 0 0,1 0-1,-1 1 1,1-1 0,-1 0-1,1 1 1,-1-1 0,1 1-1,0-1 1,-1 1-1,1-1 1,0 1 0,0-1-1,-1 1 1,1 0 0,0-1-1,0 1 1,0 0 0,0-1-1,-1 1 1,1 0 0,0 0-1,0 0 1,0 0 0,0 0-1,1 0 1,-1 1-1,0 0-1,-1 0 1,1 0 0,0 0 0,0 0 0,-1 1 0,1-1-1,0 0 1,-1 0 0,1 0 0,-1 1 0,0-1-1,1 0 1,-1 0 0,0 1 0,0 1 0,1 74 501,-2-60-578,1-16-35,-1 1 0,1-1 0,0 1 0,0-1-1,0 0 1,0 1 0,0-1 0,0 1-1,0-1 1,0 0 0,1 1 0,-1-1-1,0 1 1,1-1 0,-1 0 0,1 0 0,0 1-1,-1-1 1,2 1 0,17-20-11365,-15 13 8805,7-8-9535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6.394"/>
    </inkml:context>
    <inkml:brush xml:id="br0">
      <inkml:brushProperty name="width" value="0.025" units="cm"/>
      <inkml:brushProperty name="height" value="0.025" units="cm"/>
    </inkml:brush>
  </inkml:definitions>
  <inkml:trace contextRef="#ctx0" brushRef="#br0">53 284 12172,'0'0'15497,"-6"10"-15545,-1 1 44,1-1-1,1 1 1,-1 0 0,2 0-1,0 1 1,0-1 0,1 1 0,0 0-1,-2 20 1,5 55 25,1-87-20,-1 1 0,0-1 0,0 1 0,0-1 0,1 1-1,-1-1 1,0 1 0,0-1 0,1 0 0,-1 1 0,0-1 0,1 1-1,-1-1 1,1 0 0,-1 1 0,0-1 0,1 0 0,-1 1-1,1-1 1,-1 0 0,1 1 0,-1-1 0,1 0 0,-1 0-1,1 0 1,-1 0 0,1 0 0,-1 0 0,1 1 0,-1-1 0,1 0-1,0 0 1,-1-1 0,1 1 0,-1 0 0,1 0 0,-1 0-1,1 0 1,-1 0 0,1-1 0,-1 1 0,1 0 0,-1 0-1,1-1 1,-1 1 0,1 0 0,-1-1 0,0 1 0,1-1 0,24-16 261,-13 3-169,-1 0 1,0 0 0,-2-1-1,1-1 1,-2 0-1,0 0 1,6-19-1,-2 3 1,-1-2 0,9-58 0,-15 54 325,1-62 0,-7 113-439,-1 0 0,0 0 0,-7 21-1,-3 13 22,-1 17-4,5-29 84,2-1 0,-4 61 0,10-93-77,0 0-1,0-1 1,0 1 0,0 0-1,0 0 1,1-1-1,-1 1 1,0 0-1,1 0 1,0-1 0,-1 1-1,1 0 1,0-1-1,0 1 1,0-1 0,0 1-1,0-1 1,0 0-1,0 1 1,0-1-1,0 0 1,1 0 0,2 2-1,-2-2 7,1 0 0,0 0-1,0 0 1,0 0 0,-1-1 0,1 1-1,0-1 1,0 0 0,0 0 0,0 0 0,0 0-1,0-1 1,3 0 0,5-2 10,1 0 0,-1-1 0,0 0 0,-1 0 0,1-2 0,12-7 0,-14 7-3,0 0 0,-1 0 0,1-1 0,-1-1 0,-1 1 0,0-1 0,0 0 0,0-1-1,-1 1 1,0-1 0,-1-1 0,0 1 0,0-1 0,-1 0 0,-1 0 0,1 0 0,-1 0 0,-1-1 0,0 1-1,-1-1 1,0 0 0,0 1 0,-2-15 0,1 25-14,0-1 0,0 0-1,0 0 1,0 0 0,0 0 0,0 0-1,0 0 1,0 0 0,-1 0 0,1 0-1,0 0 1,-1 1 0,1-1-1,0 0 1,-1 0 0,1 0 0,-1 1-1,1-1 1,-1 0 0,0 0 0,1 1-1,-1-1 1,0 1 0,1-1 0,-1 0-1,0 1 1,0-1 0,0 1 0,1 0-1,-1-1 1,0 1 0,0 0 0,0-1-1,0 1 1,0 0 0,0 0 0,0 0-1,0 0 1,0 0 0,1 0 0,-1 0-1,0 0 1,0 0 0,0 0 0,0 1-1,0-1 1,0 0 0,0 1 0,1-1-1,-1 0 1,0 1 0,0-1 0,0 1-1,1-1 1,-1 1 0,0 0 0,1-1-1,-2 2 1,-4 3-34,0 0-1,0 0 1,0 0-1,1 1 1,-7 9-1,4-4 24,1 0-1,0 1 0,0 0 0,1 1 1,1-1-1,0 1 0,1 0 0,0 0 1,1 1-1,-2 14 0,5-27 6,0-1-1,0 1 1,0 0-1,0-1 1,0 1-1,0 0 1,0-1-1,0 1 1,0-1-1,0 1 1,0 0-1,0-1 1,1 1 0,-1-1-1,0 1 1,0 0-1,1-1 1,-1 1-1,0-1 1,1 1-1,-1-1 1,1 1-1,-1-1 1,1 1-1,-1-1 1,1 0-1,-1 1 1,1-1-1,-1 0 1,1 1-1,21-3 9,25-23 92,-43 23-96,1-1 1,16-10-26,1 0 1,36-14-1,-52 24 15,1 1 0,-1 0 0,1 0 0,-1 1 0,1 0 0,0 0 0,-1 0 0,1 1 0,0 0 0,-1 1 0,1-1 0,0 1 0,-1 0-1,1 1 1,6 2 0,8 8-9,0-1 101,-20-12-75,-1 1 0,1 0-1,0-1 1,0 1 0,0-1-1,0 1 1,0-1 0,-1 0-1,1 1 1,0-1 0,0 0-1,-1 1 1,1-1 0,0 0 0,-1 0-1,1 0 1,-1 1 0,1-1-1,-1 0 1,0 0 0,1 0-1,-1 0 1,0 0 0,1 0-1,-1 0 1,0-1 0,3-14 26,0 1 1,0-1 0,-2 1-1,0-33 1,-1 38-32,-2 21-383,2-10 374,-1 1 0,1 0-1,-1-1 1,1 1 0,0 0 0,0-1-1,-1 1 1,1 0 0,0-1 0,1 1-1,-1 0 1,0-1 0,0 1 0,1 0-1,-1-1 1,1 1 0,-1-1-1,1 1 1,0 0 0,0-1 0,0 0-1,0 1 1,0-1 0,0 1 0,0-1-1,0 0 1,0 0 0,0 0 0,1 0-1,-1 0 1,1 0 0,-1 0-1,2 1 1,2-1 11,0 1 0,1-1 0,-1 0 1,0-1-1,1 1 0,-1-1 0,1 0 0,-1 0 0,0-1 0,1 1 0,-1-1 0,0 0 0,1-1 0,-1 0 0,0 1 0,0-1 0,0-1 1,-1 1-1,1-1 0,0 0 0,-1 0 0,0 0 0,0-1 0,6-6 0,7-5 9,-2-2 0,0 0 0,-1-1 1,17-28-1,11-45-1018,-50 107 985,1 0-1,1 1 1,0-1-1,1 1 1,1 1-1,-3 21 1,6-28 33,1 0-1,0 0 1,1-1-1,0 1 1,0 0-1,1 0 1,1-1 0,-1 0-1,2 1 1,0-1-1,9 18 1,8 10-6,-3-7-13,22 52 0,-37-74 16,1 1-1,-2-1 0,1 1 1,-1 0-1,-1 0 0,1 0 1,-2 0-1,1 0 0,-2 0 1,-1 13-1,2-21 34,-1 0-1,0 1 1,1-1 0,-1 0 0,0 0 0,0 0-1,-1 0 1,1 0 0,0 0 0,-1 0-1,1 0 1,-1 0 0,0-1 0,0 1-1,1-1 1,-1 1 0,0-1 0,0 0-1,0 1 1,-1-1 0,1 0 0,0-1-1,0 1 1,0 0 0,-1-1 0,1 1-1,0-1 1,-1 1 0,1-1 0,0 0 0,-1 0-1,1 0 1,-1-1 0,1 1 0,0 0-1,-4-2 1,-2 1 65,0-1-1,1 0 1,-1 0-1,1 0 1,0-1-1,0 0 1,0-1 0,0 0-1,1 0 1,-9-6-1,6 1-99,0-1-1,1 1 0,0-1 1,1-1-1,0 0 0,0 0 1,1 0-1,1 0 0,0-1 1,-6-19-1,9 24-109,1 1 0,-1-1 0,1 0 0,1 1 0,-1-1 0,1 0 0,0 1 0,1-1 0,-1 1 0,1-1 0,1 0 0,-1 1 0,1-1 0,0 1 0,1 0 0,-1 0 0,1 0 0,1 0 0,-1 0 0,1 1 0,8-10 0,12-9-3520,50-36 0,-8 8-6684,-33 22 1433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6.744"/>
    </inkml:context>
    <inkml:brush xml:id="br0">
      <inkml:brushProperty name="width" value="0.025" units="cm"/>
      <inkml:brushProperty name="height" value="0.025" units="cm"/>
    </inkml:brush>
  </inkml:definitions>
  <inkml:trace contextRef="#ctx0" brushRef="#br0">97 60 10410,'6'-59'15572,"-11"59"-12456,-12 18-2645,15-15-487,1 0 1,0 0-1,0-1 0,1 1 0,-1 0 0,0 0 0,1 0 1,0 0-1,0 0 0,0 0 0,0 0 0,0 0 1,0 0-1,1 0 0,0-1 0,-1 1 0,1 0 0,0 0 1,0 0-1,1-1 0,-1 1 0,0-1 0,3 4 0,1-1-110,1 1 0,0-1-1,0-1 1,1 1 0,-1-1-1,14 7 1,-12-7-22,1 1 0,-1 0 0,0 1 0,10 8 0,-16-12 131,-1 0 1,1 0 0,0 0-1,-1 0 1,1 1-1,-1-1 1,1 1-1,-1-1 1,0 1 0,0-1-1,0 1 1,-1-1-1,1 1 1,-1 0 0,1 0-1,-1-1 1,0 1-1,0 0 1,0 4-1,-1-4 1,0 1-1,-1-1 0,1 1 1,-1-1-1,1 0 0,-1 0 1,0 0-1,0 0 0,-1 0 1,1 0-1,-1 0 0,1-1 1,-1 0-1,0 1 0,0-1 1,0 0-1,0 0 0,0 0 0,0-1 1,-1 1-1,-3 1 0,-3 1-285,-1 0-1,0 0 0,0-1 0,0-1 1,-18 3-1,-7-4-4171,-1-1-3645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7.090"/>
    </inkml:context>
    <inkml:brush xml:id="br0">
      <inkml:brushProperty name="width" value="0.025" units="cm"/>
      <inkml:brushProperty name="height" value="0.025" units="cm"/>
    </inkml:brush>
  </inkml:definitions>
  <inkml:trace contextRef="#ctx0" brushRef="#br0">1 187 17681,'0'0'5733,"39"-59"-5573,-8 36-160,6-2 0,10 0-576,3 0-2884,5-5-4707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7.685"/>
    </inkml:context>
    <inkml:brush xml:id="br0">
      <inkml:brushProperty name="width" value="0.025" units="cm"/>
      <inkml:brushProperty name="height" value="0.025" units="cm"/>
    </inkml:brush>
  </inkml:definitions>
  <inkml:trace contextRef="#ctx0" brushRef="#br0">9 1 14318,'0'0'7238,"2"11"-5775,5 69 352,-3 79 0,6-177-571,-6 3-1108,-2 0-1,0 0 1,-1 1-1,0-1 1,-1 0-1,-1 0 1,-1 0-1,0 0 1,0 1-1,-2-1 1,0 1-1,-10-26 1,3 28-250,9 22-477,12 26-866,-6-33 1018,-1 1 1,1-1-1,0 0 1,0 0-1,0 0 0,0-1 1,0 1-1,1-1 1,-1 0-1,1 0 1,0-1-1,0 1 1,-1-1-1,1 0 1,0 0-1,0-1 1,0 1-1,0-1 1,0 0-1,8-1 0,1-1-1549,0 0 0,0-1-1,0 0 1,0-1-1,26-11 1,-1-3-3212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8.676"/>
    </inkml:context>
    <inkml:brush xml:id="br0">
      <inkml:brushProperty name="width" value="0.025" units="cm"/>
      <inkml:brushProperty name="height" value="0.025" units="cm"/>
    </inkml:brush>
  </inkml:definitions>
  <inkml:trace contextRef="#ctx0" brushRef="#br0">106 475 2755,'12'-15'2772,"4"-15"5169,-15 29-7634,-1 0-1,0 1 1,1-1 0,-1 0-1,0 0 1,0 0-1,0 0 1,0 0 0,0 0-1,0 0 1,0 0-1,0 0 1,0 0 0,0 0-1,0 1 1,-1-1-1,1 0 1,0 0 0,-1 0-1,0-1 1,0 1-192,0 1 0,0-1-1,0 0 1,0 1 0,0-1 0,0 1 0,0-1 0,0 1 0,-1-1 0,1 1 0,0 0 0,0 0 0,0-1-1,-1 1 1,1 0 0,0 0 0,0 0 0,-1 1 0,1-1 0,-2 1 0,-2 0-56,1 1 0,-1-1-1,0 1 1,1 1 0,-1-1 0,1 1 0,0-1 0,0 1 0,0 0-1,0 1 1,1-1 0,-1 1 0,1 0 0,0-1 0,0 1 0,0 1 0,0-1-1,1 0 1,-4 9 0,1-3 98,1 1 0,0-1 1,0 1-1,1 0 0,0 0 0,1 0 0,-1 20 0,3-30-145,0 0 1,-1-1-1,1 1 0,0 0 1,0 0-1,0-1 0,0 1 1,0 0-1,1 0 0,-1-1 1,0 1-1,0 0 0,0 0 0,1-1 1,-1 1-1,0 0 0,1-1 1,-1 1-1,1 0 0,-1-1 1,1 1-1,-1-1 0,1 1 1,-1-1-1,1 1 0,-1-1 1,1 1-1,0-1 0,-1 1 1,1-1-1,0 0 0,-1 1 0,2-1 1,0 0 6,0 0 1,0 0 0,0 0-1,1-1 1,-1 1-1,0-1 1,0 1 0,0-1-1,0 0 1,-1 0-1,1 0 1,2-1 0,5-4 50,0 0 1,0 0-1,15-15 1,-14 9-87,-1 0 0,0 0 0,-1-1 0,0 0 0,-1 0 0,0 0 0,-1-1 0,0 0 0,-2-1 0,1 1-1,-2-1 1,0 0 0,1-17 0,-5 61-397,0-19 398,0 1 0,1-1 0,0 1 0,1 0 0,0-1 0,1 1 0,3 14 0,-4-24 15,-1 0 1,0 0-1,1 0 1,-1-1 0,1 1-1,-1 0 1,1 0 0,-1-1-1,1 1 1,0 0-1,-1 0 1,1-1 0,0 1-1,-1-1 1,1 1 0,0-1-1,0 1 1,0-1-1,-1 1 1,1-1 0,0 0-1,0 0 1,0 1 0,0-1-1,0 0 1,0 0-1,0 0 1,0 0 0,0 0-1,-1 0 1,1 0-1,0 0 1,0 0 0,0-1-1,0 1 1,0 0 0,0 0-1,0-1 1,-1 1-1,2-1 1,1-1 45,0 0-1,0 0 1,0 0-1,-1 0 1,1 0-1,-1 0 1,1-1-1,-1 1 1,3-6-1,11-19 435,-2-1 1,0-1-1,-2 0 0,-2-1 1,12-50-1,-13 33 87,-2 0 1,-2 0-1,-1-50 1,-20 238-1028,0 192 503,21-307-73,-4-26 34,-1 0-1,0 1 1,0-1 0,1 0-1,-1 1 1,0-1 0,1 0 0,-1 1-1,0-1 1,1 0 0,-1 0 0,1 1-1,-1-1 1,0 0 0,1 0-1,-1 0 1,1 0 0,-1 0 0,0 1-1,1-1 1,-1 0 0,1 0 0,-1 0-1,1 0 1,-1 0 0,1 0-1,-1 0 1,0-1 0,2 1 0,-1-1 14,1 0 0,0 0 0,0-1 0,-1 1 0,1 0 0,0-1 0,-1 1 0,0-1 0,1 0 0,-1 0 0,0 1 0,0-1 0,0 0 0,0 0 0,0 0 0,0 0 0,1-4 0,4-16 30,-1 0 0,4-41 0,-8 54-36,-1-1 0,0 1 1,0 0-1,-1 0 0,0 0 1,0 0-1,-1 0 0,0 0 1,-6-15-1,7 23-18,1 0 1,-1 0 0,1 0-1,-1 0 1,1-1-1,-1 1 1,1 0 0,-1 0-1,0 0 1,0 0-1,0 0 1,0 0-1,1 1 1,-1-1 0,0 0-1,0 0 1,0 1-1,-1-1 1,-1 0 0,3 1-4,-1 0 0,1 0 0,-1 1 0,1-1 0,-1 1 0,1-1 0,-1 0-1,1 1 1,-1-1 0,1 1 0,0-1 0,-1 1 0,1-1 0,0 1 0,-1-1 0,1 1 0,0 0 0,0-1 0,-1 1 0,1-1 0,0 1 0,0 0 0,0-1 0,0 1 0,0-1 0,0 2 0,-1 2-15,1 0 0,0-1-1,0 1 1,0 0 0,0 0 0,1 0-1,-1 0 1,1 0 0,0-1-1,0 1 1,0 0 0,3 5 0,-2-7 12,1 1 1,-1-1-1,1 1 1,-1-1 0,1 0-1,0 0 1,-1 0 0,1-1-1,0 1 1,0-1 0,1 1-1,-1-1 1,0 0 0,0 0-1,1 0 1,-1-1-1,0 1 1,1-1 0,-1 0-1,0 0 1,1 0 0,-1 0-1,1-1 1,-1 1 0,0-1-1,0 0 1,1 0 0,-1 0-1,6-3 1,2-1 21,0 0 1,-1-1-1,0 0 1,1-1 0,-2 0-1,1 0 1,9-10-1,35-46 39,-51 59-39,0 1 0,-1-1-1,1 0 1,-1 0 0,0 0-1,0 0 1,-1 0 0,1 0-1,-1-1 1,0 1 0,0-1-1,0 1 1,-1-1 0,1 1-1,-1-1 1,-1-5 0,-11 19-101,3 6 108,0 0 0,2 1 0,0 0 0,0 0 0,2 0 0,0 1-1,1 0 1,1 0 0,0 0 0,1 0 0,1 33 0,1-50-13,0 1 1,0 0-1,-1-1 0,1 1 1,1-1-1,-1 1 1,0 0-1,0-1 0,0 1 1,0-1-1,0 1 0,0-1 1,1 1-1,-1-1 1,0 1-1,0 0 0,1-1 1,-1 1-1,0-1 0,1 0 1,-1 1-1,1-1 1,-1 1-1,0-1 0,1 1 1,-1-1-1,1 0 0,-1 0 1,1 1-1,-1-1 1,1 0-1,0 0 0,-1 1 1,1-1-1,-1 0 1,1 0-1,1 0 0,24-11 166,20-29 49,-3-18-178,-29 38-37,33-37-1,-47 57-4,0 0 0,1-1 1,-1 1-1,0 0 0,1-1 0,-1 1 0,0 0 0,0 0 0,1-1 0,-1 1 1,0 0-1,1 0 0,-1-1 0,0 1 0,1 0 0,-1 0 0,1 0 0,-1 0 1,0 0-1,1 0 0,-1 0 0,1 0 0,-1 0 0,0 0 0,1 0 0,-1 0 0,1 0 1,-1 0-1,0 0 0,1 0 0,-1 0 0,1 0 0,-1 0 0,0 1 0,1-1 1,-1 0-1,0 0 0,1 0 0,-1 1 0,0-1 0,1 0 0,-1 1 0,0-1 1,0 0-1,1 0 0,-1 1 0,0-1 0,0 1 0,0-1 0,1 0 0,-1 1 1,0-1-1,0 0 0,0 1 0,0-1 0,0 1 0,0-1 0,0 0 0,0 1 1,0-1-1,0 1 0,0-1 0,0 0 0,0 1 0,0-1 0,0 1 0,0-1 1,-1 1-1,1 41-74,0-31 77,-1 5 39,0-3-37,1-1 1,0 0 0,1 0-1,3 17 1,-4-27 8,1-1 0,-1 0 0,0 0-1,1 0 1,-1 1 0,1-1 0,-1 0 0,1 0 0,0 0 0,-1 0-1,1 0 1,0 0 0,0 0 0,0 0 0,-1-1 0,1 1 0,0 0 0,0 0-1,0-1 1,3 2 0,-3-2 21,1 0 1,0 0-1,0 0 0,-1 0 0,1 0 1,0 0-1,0-1 0,-1 1 0,1-1 1,0 1-1,-1-1 0,1 0 1,-1 1-1,1-1 0,-1 0 0,1 0 1,-1 0-1,1 0 0,1-2 0,15-13 196,-1-1-1,31-38 0,-32 35-243,2 0 0,24-21 0,-41 39 4,0 1 1,1 0-1,-1 0 0,1 0 0,-1 0 1,1 0-1,-1 0 0,1 0 0,-1 1 0,1-1 1,0 0-1,0 1 0,-1-1 0,1 1 0,0 0 1,2-1-1,-4 2 5,1-1 0,0 0 0,0 1 1,-1-1-1,1 0 0,0 1 0,0-1 0,-1 1 1,1-1-1,-1 1 0,1-1 0,0 1 0,-1-1 1,1 1-1,-1 0 0,1-1 0,-1 1 0,0 0 1,1-1-1,-1 1 0,0 0 0,1 0 0,-1 0 1,0 1-1,2 7-54,-1 0 0,0 1 0,-1-1 0,-1 18 0,0-8-123,1-12-94,-2 31-1357,-7-15-3184,0-13-2006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9.681"/>
    </inkml:context>
    <inkml:brush xml:id="br0">
      <inkml:brushProperty name="width" value="0.025" units="cm"/>
      <inkml:brushProperty name="height" value="0.025" units="cm"/>
    </inkml:brush>
  </inkml:definitions>
  <inkml:trace contextRef="#ctx0" brushRef="#br0">53 1504 14446,'-15'6'1037,"11"-5"-712,0 1 0,-1 0 0,1 0-1,0 0 1,0 0 0,1 1-1,-7 4 1,39-4 92,-3-6 25,0-1 1,0-1 0,0-1-1,-1-1 1,36-16 0,-10 5 136,713-263 1240,-201 70-1893,216-53-16,221-82 1728,-767 256-833,496-163 1476,-721 251-2283,12-4-4,0 2 0,0 0 0,0 1 0,26 0 0,-46 3-13,0 1-1,0 0 1,-1 0-1,1-1 1,0 1 0,0 0-1,0-1 1,-1 1 0,1 0-1,0 0 1,-1-1 0,1 1-1,-1-1 1,1 1 0,0 0-1,-1-1 1,1 1 0,-1-1-1,0 1 1,1-1 0,-1 1-1,1-1 1,-2 1-1,-21 6-3918,8-6-3286,4-1-3784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19.802"/>
    </inkml:context>
    <inkml:brush xml:id="br0">
      <inkml:brushProperty name="width" value="0.025" units="cm"/>
      <inkml:brushProperty name="height" value="0.025" units="cm"/>
    </inkml:brush>
  </inkml:definitions>
  <inkml:trace contextRef="#ctx0" brushRef="#br0">1279 136 5349,'0'-9'2226,"1"5"-2071,-1 1 1,0-1-1,0 0 0,-1 0 0,1 0 1,-1 1-1,0-1 0,0 0 0,0 1 0,0-1 1,-1 0-1,1 1 0,-1 0 0,0-1 1,0 1-1,0 0 0,-1 0 0,1 0 0,-1 0 1,0 1-1,1-1 0,-1 1 0,0-1 1,-1 1-1,-5-3 0,-5-2 132,0 1 0,0 1 1,0 0-1,-1 1 0,0 1 0,0 0 1,-16 0-1,-112 0 58,87 4-116,15 0-76,1 3 0,-1 1 0,1 2 0,0 1 0,1 3 0,0 1 0,0 2-1,2 1 1,0 2 0,0 2 0,-49 34 0,53-30 16,1 1 0,1 2 1,2 1-1,0 1 0,2 1 0,1 2 0,1 0 0,2 2 1,1 1-1,2 0 0,-27 64 0,39-79-142,1 1 0,1 0 0,1 0 1,0 1-1,2 0 0,0-1 0,1 1 0,2 0 0,0 0 1,1 0-1,1 0 0,1 0 0,1 0 0,0-1 0,2 0 1,0 0-1,2 0 0,0-1 0,1 0 0,1 0 0,0-1 0,20 24 1,-7-14 0,1-1 1,2-1 0,0-1 0,1-2 0,2 0 0,0-2 0,2-2 0,0 0-1,1-2 1,1-2 0,0 0 0,1-3 0,70 17 0,-61-20-7,0-2 1,1-2-1,0-2 0,-1-1 1,1-3-1,0-2 0,0-1 1,-1-2-1,0-3 1,0-1-1,51-19 0,-41 7 12,-1-1-1,-1-3 1,-2-2 0,0-3-1,-2-1 1,66-59-1,-83 63 2,-1-1 0,-1-1-1,-2-2 1,-1 0 0,-1-2-1,-2-1 1,-2 0 0,-1-2-1,26-70 1,-38 84 132,-1 1 1,-1-1-1,-1 0 0,-1 0 1,0-1-1,-2 1 1,-1-1-1,-1 1 0,-1 0 1,-6-27-1,6 39-89,-1 0-1,-1 0 1,0 0 0,0 0 0,-1 1 0,0 0-1,-1 0 1,0 0 0,-1 1 0,0-1 0,0 2-1,-1-1 1,0 1 0,-1 0 0,0 1 0,0 0-1,0 0 1,-1 1 0,0 0 0,0 1 0,0 0-1,-15-4 1,5 3-201,-1 1-1,0 1 0,1 1 1,-1 1-1,0 1 0,0 0 1,0 2-1,-24 3 0,-21 7-3015,-76 21 0,114-24 1604,-42 9-4940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20.926"/>
    </inkml:context>
    <inkml:brush xml:id="br0">
      <inkml:brushProperty name="width" value="0.025" units="cm"/>
      <inkml:brushProperty name="height" value="0.025" units="cm"/>
    </inkml:brush>
  </inkml:definitions>
  <inkml:trace contextRef="#ctx0" brushRef="#br0">735 8 6726,'0'-2'801,"0"-3"3465,0 8-2016,1 6-1845,0 1 0,0-1 0,1 1 0,3 9 1,40 77 1220,-28-63-1272,-1 1-1,-1 1 1,-3 0 0,16 66 0,-23-71-222,-1 0 1,-2 0 0,-1 0-1,-2 0 1,-1 0 0,-1 0-1,-1 0 1,-2 0-1,-1-1 1,-1 0 0,-2 0-1,-20 43 1,-5-5 20,-3-1-1,-84 111 1,-123 98 104,182-217-42,-3-3 0,-2-3 0,-107 63 0,168-113-1054,10-7-2343,1-1 1368,3-8-3231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0.317"/>
    </inkml:context>
    <inkml:brush xml:id="br0">
      <inkml:brushProperty name="width" value="0.025" units="cm"/>
      <inkml:brushProperty name="height" value="0.025" units="cm"/>
    </inkml:brush>
  </inkml:definitions>
  <inkml:trace contextRef="#ctx0" brushRef="#br0">1 152 15182,'0'0'577,"9"-11"-369,7-4 1,0 0-1,0 1 1,2 1 0,0 1 0,0 0-1,1 1 1,0 1 0,1 1-1,0 1 1,22-6 0,-36 12-202,0 0 1,0 1 0,1 0 0,-1 0 0,0 0 0,1 1 0,-1 0 0,0 1-1,1-1 1,-1 1 0,12 3 0,-15-2 3,-1-1-1,1 1 1,0 0 0,-1 0 0,1 0-1,-1 0 1,0 0 0,0 1 0,0-1-1,0 1 1,0-1 0,0 1 0,-1 0-1,1 0 1,-1 0 0,0 0 0,0 0-1,0 0 1,0 0 0,-1 0 0,1 0-1,-1 0 1,1 0 0,-1 6 0,-1 11 38,0 0-1,0 0 1,-2 0 0,-1 0 0,0-1 0,-14 35 0,11-32 242,0 0 1,2 0-1,0 0 0,-3 45 1,8-64-268,0 0 0,1 1 0,-1-1 1,1 0-1,-1 0 0,1 0 0,0 0 0,0 0 1,0 0-1,0 0 0,1 0 0,-1 0 0,1 0 1,0 0-1,0-1 0,0 1 0,0-1 1,5 5-1,-2-4-15,0 0 1,0 0-1,0 0 1,0 0 0,1-1-1,-1 0 1,1 0-1,-1 0 1,12 1-1,0-1-383,0-1-1,0 0 1,1-2-1,-1 0 1,0 0-1,24-6 1,27-16-3753,4-10-3507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29.959"/>
    </inkml:context>
    <inkml:brush xml:id="br0">
      <inkml:brushProperty name="width" value="0.025" units="cm"/>
      <inkml:brushProperty name="height" value="0.025" units="cm"/>
    </inkml:brush>
  </inkml:definitions>
  <inkml:trace contextRef="#ctx0" brushRef="#br0">83 224 12396,'0'0'5701,"-10"6"-3902,5-3-1660,0 1 0,0-1 0,0 1-1,0 0 1,0 0 0,1 1 0,0-1 0,0 1-1,0 0 1,1 0 0,0 0 0,-1 0 0,2 1-1,-1 0 1,1-1 0,0 1 0,0 0 0,0 0-1,1 0 1,-1 12 0,2-17-137,0-1-1,0 1 1,0 0-1,0-1 1,0 1-1,0 0 1,0-1 0,0 1-1,1 0 1,-1-1-1,0 1 1,0 0 0,1-1-1,-1 1 1,0-1-1,1 1 1,-1 0 0,1-1-1,-1 1 1,1-1-1,-1 1 1,1-1 0,-1 0-1,1 1 1,-1-1-1,1 1 1,0-1-1,-1 0 1,1 0 0,0 1-1,-1-1 1,1 0-1,0 0 1,-1 0 0,1 0-1,0 0 1,-1 0-1,1 0 1,0 0 0,-1 0-1,1 0 1,0 0-1,-1 0 1,1 0 0,0 0-1,-1-1 1,1 1-1,0 0 1,-1-1 0,1 1-1,0 0 1,-1-1-1,1 1 1,-1-1-1,1 0 1,35-24 464,-31 20-235,0-1-1,-1 0 1,0 0 0,0-1-1,-1 1 1,0-1-1,0 1 1,0-1 0,-1 0-1,0 0 1,0 0 0,0-1-1,-1 1 1,0-8-1,-1 14-171,6 35-427,-5-33 367,0 1 1,-1 0 0,1-1-1,0 1 1,0-1-1,0 0 1,0 1 0,0-1-1,1 0 1,-1 1 0,0-1-1,0 0 1,1 0-1,-1 0 1,1 0 0,-1 0-1,1-1 1,-1 1 0,1 0-1,0-1 1,-1 1-1,1-1 1,0 0 0,-1 1-1,1-1 1,0 0 0,0 0-1,-1 0 1,1 0-1,0 0 1,0-1 0,-1 1-1,1 0 1,0-1 0,-1 1-1,1-1 1,-1 0-1,1 1 1,2-3 0,10-4 31,1 0 1,-1-1 0,20-16 0,-7 6-53,15 1-86,-41 17 110,0 0 1,1-1-1,-1 1 1,0 0 0,1 0-1,-1 0 1,0 0 0,1 0-1,-1 0 1,0 0-1,1 1 1,-1-1 0,0 0-1,0 1 1,1-1 0,-1 1-1,0-1 1,0 1-1,0 0 1,0-1 0,1 1-1,-1 0 1,0 0 0,0 0-1,-1 0 1,1 0-1,0 0 1,0 0 0,0 0-1,0 2 1,-26-54 3138,-27-38-2953,52 89-224,0-1 0,0 1 0,0-1 0,0 1 0,0 0-1,0-1 1,1 1 0,-1 0 0,0-1 0,0 1 0,0 0 0,1-1 0,-1 1 0,0 0 0,0-1-1,1 1 1,-1 0 0,0 0 0,0-1 0,1 1 0,-1 0 0,0 0 0,1 0 0,-1-1 0,0 1-1,1 0 1,-1 0 0,0 0 0,1 0 0,-1 0 0,1 0 0,-1 0 0,0 0 0,1 0 0,-1 0 0,0 0-1,1 0 1,-1 0 0,1 0 0,-1 0 0,0 0 0,1 0 0,30-1-923,-18 1 350,-6-1 55,-1 0-1,1-1 0,0 1 1,-1-2-1,1 1 1,8-4-1,16-16-5415,-10-3-3752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21.308"/>
    </inkml:context>
    <inkml:brush xml:id="br0">
      <inkml:brushProperty name="width" value="0.025" units="cm"/>
      <inkml:brushProperty name="height" value="0.025" units="cm"/>
    </inkml:brush>
  </inkml:definitions>
  <inkml:trace contextRef="#ctx0" brushRef="#br0">214 1 12396,'0'0'3528,"-1"8"-2497,-1 28-555,-2 0 1,-2-1 0,-1 0-1,-2 0 1,-1-1 0,-16 33-1,-104 196-524,126-257-6,-10 24 387,14-30-325,0 1 0,0-1 0,0 1 0,0-1 0,0 1 0,0-1 1,0 1-1,0-1 0,0 1 0,0-1 0,0 0 0,0 1 0,0-1 0,0 1 1,1-1-1,-1 1 0,0-1 0,0 0 0,1 1 0,-1-1 0,0 1 0,0-1 1,1 0-1,-1 1 0,0-1 0,1 0 0,-1 1 0,0-1 0,1 0 0,-1 0 1,1 0-1,-1 1 0,0-1 0,1 0 0,-1 0 0,1 0 0,-1 0 1,1 0-1,-1 1 0,1-1 0,-1 0 0,1 0 0,-1 0 0,0 0 0,1-1 1,-1 1-1,1 0 0,-1 0 0,1 0 0,-1 0 0,1 0 0,-1 0 0,0-1 1,1 1-1,-1 0 0,1 0 0,-1-1 0,1 1 0,21-9 135,1 0-1,-1-1 1,-1-1 0,0-1-1,24-17 1,8-5 31,227-103 458,-119 64-3394,-116 48-2149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22.122"/>
    </inkml:context>
    <inkml:brush xml:id="br0">
      <inkml:brushProperty name="width" value="0.025" units="cm"/>
      <inkml:brushProperty name="height" value="0.025" units="cm"/>
    </inkml:brush>
  </inkml:definitions>
  <inkml:trace contextRef="#ctx0" brushRef="#br0">22 615 11403,'0'0'1148,"-4"9"-508,0 1-390,2-7-80,0 0 1,0 0 0,1 1 0,0-1 0,-1 0 0,1 1 0,1-1 0,-1 1 0,0-1 0,1 1 0,0 3 0,0-6-122,0-1 0,0 0 0,0 1 0,0-1 1,0 0-1,1 0 0,-1 1 0,0-1 0,0 0 0,1 0 0,-1 1 0,0-1 0,0 0 1,1 0-1,-1 0 0,0 1 0,0-1 0,1 0 0,-1 0 0,0 0 0,1 0 0,-1 0 1,0 0-1,1 0 0,-1 1 0,0-1 0,1 0 0,-1 0 0,0 0 0,1 0 0,-1-1 1,0 1-1,1 0 0,-1 0 0,0 0 0,1 0 0,-1 0 0,0 0 0,1 0 0,-1-1 1,0 1-1,0 0 0,1 0 0,-1 0 0,0-1 0,0 1 0,1 0 0,-1 0 0,0-1 0,0 1 1,0 0-1,1 0 0,-1-1 0,20-14 918,16-22-64,-1-2-1,-2 0 0,-1-3 0,30-53 0,86-191-346,-97 161-396,-44 144-529,2 10 450,1-1 1,2 0-1,1-1 0,1 0 0,1-1 0,1-1 0,1-1 0,1 0 0,32 31 0,-37-42-322,1-1-1,1-1 1,0 0-1,1-1 0,0-1 1,0 0-1,19 6 1,-20-9-738,0-2 1,0 0-1,0 0 1,1-2-1,0 0 1,0 0-1,-1-2 1,1 0 0,17-2-1,25-9-9041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9:26.453"/>
    </inkml:context>
    <inkml:brush xml:id="br0">
      <inkml:brushProperty name="width" value="0.025" units="cm"/>
      <inkml:brushProperty name="height" value="0.025" units="cm"/>
    </inkml:brush>
  </inkml:definitions>
  <inkml:trace contextRef="#ctx0" brushRef="#br0">0 2150 8232,'0'0'3230,"6"0"-3321,318 15 1262,118 2 402,382-38-68,1085-33-1083,-1041 76-166,932-39 1805,-1257-11-1974,221-16 18,-733 41-89,117-6 192,-145 8-193,0 0 0,0 0 0,0 0 0,-1-1 0,1 1 0,0-1 0,-1 1 0,1-1-1,-1 0 1,0 0 0,1 0 0,-1 0 0,2-3 0,28-32 87,-32 37-98,12-16 24,-2 0-1,0-1 1,-1 0-1,0 0 1,-2-1-1,0 0 1,8-32-1,17-141 89,-20 98-62,-2 7 86,-2-125 1,1-26-134,20-317 57,-29 548-58,0 0-1,1 0 1,0 0-1,0 0 1,0 0-1,1 0 1,2-7-1,0 3-17,-3 6 70,-1 0-1,1-1 0,-1 1 1,1-1-1,-1 1 1,0 0-1,-1-1 0,1 1 1,-1 0-1,0-1 1,0 1-1,-1 0 0,1 0 1,-1 0-1,0 0 1,0 0-1,0 0 0,0 0 1,-1 0-1,1 1 1,-1 0-1,0-1 0,0 1 1,-6-4-1,0-1-113,0 0 0,0 1 0,-1 0-1,-1 1 1,1 0 0,-1 1 0,0 0-1,-14-5 1,-30-3-131,-93-11 1,-20-5 207,35-4-2,30 5-72,-2 4 1,-161-15-1,23 36 19,-281 30 0,88 0 75,-376-17-19,-162 6-690,-444 56-512,947-35 1407,-720 153 0,785-94-334,403-94 91,0-1-1,1 1 0,-1-1 0,0 1 0,0 0 1,1 0-1,-1 0 0,1 0 0,0 0 1,0 1-1,0-1 0,0 1 0,0-1 0,0 1 1,1 0-1,-1 0 0,1 0 0,0 0 0,-1 0 1,1 0-1,1 0 0,-1 0 0,0 5 0,-2 13 6,0 1 0,1 31-1,1-24 6,-16 218 36,-71 352-1,75-534-21,-59 303 170,58-265-12,-4 166 0,17-242-100,-1 28 95,2-52-162,0 0 0,0 0 0,0 0 0,1 0 0,0 0 0,-1-1 0,1 1 0,0 0 0,0 0 0,0 0 0,1-1 0,-1 1 0,2 2 0,-1-4-65,-1 0-1,1 0 0,-1 0 0,1 0 0,-1-1 0,1 1 0,-1 0 0,1-1 0,0 1 0,-1-1 1,1 0-1,0 1 0,0-1 0,-1 0 0,1 0 0,0 0 0,-1-1 0,4 1 0,19-9-4251,0-8-2221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9:27.440"/>
    </inkml:context>
    <inkml:brush xml:id="br0">
      <inkml:brushProperty name="width" value="0.025" units="cm"/>
      <inkml:brushProperty name="height" value="0.025" units="cm"/>
    </inkml:brush>
  </inkml:definitions>
  <inkml:trace contextRef="#ctx0" brushRef="#br0">2730 204 13453,'-547'-146'331,"456"127"-729,-1 3 0,-118-5 0,-190 20 1213,303 6-570,1 5 0,0 4 1,-182 51-1,201-40-234,2 3 0,0 3-1,3 3 1,1 3 0,-79 56 0,120-72 84,0 2-1,2 1 1,1 1 0,1 1 0,-36 48-1,50-57-48,0 1-1,1 0 0,1 1 0,1 0 0,1 1 0,0 0 1,1 0-1,2 0 0,0 1 0,1 0 0,-1 25 0,2 4-36,3 0-1,2 1 1,2-1-1,2 0 1,2-1-1,3 0 1,1 0-1,22 52 1,-24-76-17,1 0 1,2-1 0,0 0-1,1-1 1,1-1 0,1 0 0,2-1-1,0-1 1,0-1 0,2 0-1,1-1 1,0-2 0,1 0-1,1-1 1,0-1 0,42 18-1,-25-18 28,2-1 0,0-2 0,0-1 0,82 5 0,-34-10 107,120-10-1,-115-4-27,-1-5 1,-1-3 0,134-43-1,-101 16 4,228-113-1,-234 93-70,209-151 0,-265 165 284,-3-2 0,-2-3 0,-2-2 0,76-100 0,-118 137-58,-1-1 1,-1 0-1,0-1 0,-2-1 0,-1 0 1,-1 0-1,0-1 0,-2 0 0,-1 0 1,-1-1-1,-1 0 0,-1 0 0,-1 0 1,-2 0-1,-4-46 0,2 60-249,0-1 1,-1 1-1,0-1 1,-1 1-1,-1 0 1,0 0-1,0 1 0,-1-1 1,0 1-1,-1 0 1,-14-16-1,8 14-13,1 0 1,-1 1-1,-1 0 1,0 2-1,-1-1 0,0 2 1,-23-11-1,2 5-45,-1 2-1,-1 2 1,0 1 0,0 2-1,0 1 1,-59 0-1,20 7-793,1 3 0,-1 3-1,-82 20 1,49-8-3247,14-10-3223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9:28.754"/>
    </inkml:context>
    <inkml:brush xml:id="br0">
      <inkml:brushProperty name="width" value="0.025" units="cm"/>
      <inkml:brushProperty name="height" value="0.025" units="cm"/>
    </inkml:brush>
  </inkml:definitions>
  <inkml:trace contextRef="#ctx0" brushRef="#br0">1694 288 8584,'0'0'812,"-5"-9"-92,-5-9-539,0 0 0,-2 1 0,0 0 0,-1 0 0,0 2 0,-1 0-1,-1 0 1,0 1 0,-1 1 0,-1 1 0,0 0 0,0 1 0,-2 1 0,1 1-1,-1 0 1,-22-6 0,-7 3 41,0 2 0,-1 2 0,-59-2 0,-151 8 352,166 3-82,52 1-373,1 1 0,0 3 0,0 0 0,1 3 0,0 1 0,0 2 1,1 2-1,1 1 0,-40 23 0,47-21-59,1 1 1,0 1-1,2 1 1,0 2-1,2 0 1,0 2-1,2 1 1,0 0-1,2 2 1,1 1-1,-19 33 0,30-45-59,1 1 0,0 0 0,1 1 0,1-1 0,1 1 0,1 1 0,0-1 0,1 1-1,1-1 1,1 1 0,0 0 0,2-1 0,0 1 0,1 0 0,1-1 0,1 1 0,0-1-1,1 0 1,1 0 0,1-1 0,1 0 0,0 0 0,1-1 0,1 0 0,0 0 0,1-1-1,1 0 1,0-1 0,16 14 0,2-1 110,1-2-1,1-1 1,1-1 0,1-2-1,1-1 1,1-2-1,1-1 1,0-2 0,77 20-1,-47-21 30,1-3-1,0-2 1,0-4-1,0-2 1,73-8-1,-73-2-10,0-4-1,-1-2 1,0-3-1,-2-3 1,0-3 0,-1-3-1,-1-2 1,-2-3-1,0-3 1,-3-3-1,-1-2 1,60-52-1,-92 69 22,0-2 0,-2 0-1,-1-2 1,-1 0 0,-1-1-1,28-49 1,-41 61-92,0 0 1,0-1-1,-2 1 0,0-1 1,0-1-1,-1 1 0,-1-1 1,-1 0-1,0 1 0,-1-1 1,-1 0-1,0 0 0,-1 0 1,-1 0-1,0 1 0,-6-17 1,4 19-30,-2 0 0,1 1 0,-2-1 1,0 1-1,0 1 0,-1-1 0,-1 1 1,0 0-1,0 1 0,-1 0 0,0 1 1,-1 0-1,0 1 0,-22-14 0,8 8-62,0 1 1,-1 1-1,-1 1 0,0 2 0,0 0 0,-38-6 0,11 7-328,-1 3 1,1 1 0,-96 8 0,-163 36-3260,154-21-918,12-13-3784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41.494"/>
    </inkml:context>
    <inkml:brush xml:id="br0">
      <inkml:brushProperty name="width" value="0.025" units="cm"/>
      <inkml:brushProperty name="height" value="0.025" units="cm"/>
    </inkml:brush>
  </inkml:definitions>
  <inkml:trace contextRef="#ctx0" brushRef="#br0">12266 1280 9001,'-5'-4'164,"1"-1"0,0 0 0,0 0 0,1-1 0,-1 1 0,1-1 0,0 1 0,1-1 0,-1 0 0,1 0 0,-2-11 0,2 8-145,-1 0 0,0 1 0,-1 0 0,1-1 0,-9-11-1,-1 4 14,0 1-1,-1 0 0,-1 1 0,0 1 1,-1 0-1,-26-16 0,-111-55 335,121 68-198,-111-50 411,-229-75 0,-163-13-9,480 138-408,-1089-226 846,-16 78-57,-1012 22-652,285 200-1004,1741-49 703,-825 71 133,678-43-118,-372 97 0,126 21-96,384-102 122,-210 104 0,273-108-40,3 5 1,1 3 0,4 3-1,2 5 1,3 3-1,3 3 1,-123 150-1,139-143 48,4 2-1,3 2 0,4 3 0,4 2 0,3 1 0,5 3 0,3 1 0,-31 141 0,47-151 4,4 1 0,3 0-1,4 1 1,4 0 0,9 97 0,-3-152-27,3 1 1,0-1-1,2 0 0,1-1 0,1 0 1,22 42-1,-11-31 27,3-2 0,0 0 0,54 59 0,10-7-17,4-4-1,117 84 1,-172-141-67,671 491-10,-562-426 55,3-6 0,5-7 0,175 64 0,-88-62 49,465 94-1,267-25 50,-874-138-107,433 49-32,564-8 1,-609-59 114,857-119 1,38-179 27,-26-106-56,-299 6 17,-723 248-9,332-211-1,-556 298-35,-3-5-1,-4-4 1,-3-5-1,123-129 0,-178 160 27,-2-2 0,-2-2 0,65-118-1,-83 128-5,-3-2 0,-1-1 1,-3 0-1,-1-1 0,-3-1 0,6-51 0,-11 49-40,-3 0 0,-3-1 0,-1 1 0,-3-1 0,-3 1-1,-1 0 1,-3 1 0,-2 0 0,-2 0 0,-2 1 0,-3 1 0,-1 1 0,-3 1 0,-2 1-1,-2 0 1,-1 3 0,-63-74 0,32 54 36,-3 2-1,-3 3 0,-2 3 1,-2 3-1,-3 3 0,-2 3 1,-1 4-1,-156-64 0,96 57-19,-2 5 0,-1 7 0,-2 6 0,-234-23-1,214 44-1022,0 6 0,-242 26-1,189 0-3752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46.968"/>
    </inkml:context>
    <inkml:brush xml:id="br0">
      <inkml:brushProperty name="width" value="0.025" units="cm"/>
      <inkml:brushProperty name="height" value="0.025" units="cm"/>
    </inkml:brush>
  </inkml:definitions>
  <inkml:trace contextRef="#ctx0" brushRef="#br0">0 73 10346,'0'0'10260,"3"11"-9843,4 32-281,-2 0 1,0 79-1,-1-9-81,-4-108-52,0 0-1,1 0 1,0 0-1,0 0 1,0 0-1,4 9 1,-5-13 21,1-1 0,-1 1 0,1 0 0,0 0 0,-1-1 0,1 1 0,-1-1 0,1 1 0,0 0 0,0-1 0,-1 1 0,1-1 0,0 1 0,0-1 0,0 0 0,0 1 0,0-1 0,-1 0 0,1 0 1,0 0-1,0 1 0,0-1 0,0 0 0,0 0 0,0 0 0,0 0 0,0-1 0,0 1 0,0 0 0,-1 0 0,1 0 0,0-1 0,0 1 0,0 0 0,0-1 0,0 1 0,-1-1 0,1 1 0,0-1 0,0 0 1,-1 1-1,1-1 0,-1 0 0,2-1 0,11-8 564,-2-1 1,1-1 0,-1 0 0,-1 0-1,14-23 1,43-79 715,-47 78-983,17-30 565,28-73 0,-65 139-889,0 0 0,0 0-1,0 0 1,1 0 0,-1 0 0,0 0 0,0 1-1,0-1 1,0 0 0,0 0 0,0 0 0,1 0 0,-1 0-1,0 0 1,0 0 0,0 0 0,0 0 0,0 0 0,1 0-1,-1 0 1,0 0 0,0 0 0,0 0 0,0 0-1,1 0 1,-1 0 0,0 0 0,0 0 0,0 0 0,0 0-1,0 0 1,1 0 0,-1 0 0,0 0 0,0 0-1,0-1 1,0 1 0,0 0 0,0 0 0,1 0 0,-1 0-1,0 0 1,0 0 0,0 0 0,0-1 0,0 1-1,0 0 1,0 0 0,0 0 0,0 0 0,0 0 0,0-1-1,0 1 1,0 0 0,0 0 0,0 0 0,0 0 0,0 0-1,0-1 1,4 23-59,-3 31-148,-1-52 192,0 45-1230,0-26-6654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47.504"/>
    </inkml:context>
    <inkml:brush xml:id="br0">
      <inkml:brushProperty name="width" value="0.025" units="cm"/>
      <inkml:brushProperty name="height" value="0.025" units="cm"/>
    </inkml:brush>
  </inkml:definitions>
  <inkml:trace contextRef="#ctx0" brushRef="#br0">1 74 10378,'0'0'11824,"1"11"-10697,13 74 165,38 135 0,-51-214-1284,2 0 0,-1 0-1,1 0 1,0 0 0,0 0 0,5 6 0,-8-11 37,1 0 0,0 0 1,0 0-1,0 0 0,0 0 0,0 0 0,0 0 0,1-1 0,-1 1 0,0 0 0,0-1 0,1 1 0,-1 0 0,0-1 0,1 0 0,-1 1 0,0-1 0,1 0 0,-1 0 0,0 1 0,1-1 0,-1 0 0,1-1 0,-1 1 0,1 0 0,-1 0 0,0 0 0,1-1 0,-1 1 0,0-1 0,1 1 0,-1-1 0,0 0 0,0 1 0,2-2 0,4-3 217,-1-1 0,0 1 0,0-1 0,0 0 0,-1-1 0,1 1 0,5-12 0,31-57 363,-33 57-522,6-10 4,-1-2 1,-1 1-1,-2-2 0,12-51 1,-20 61-901,0 0 0,0-30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48.447"/>
    </inkml:context>
    <inkml:brush xml:id="br0">
      <inkml:brushProperty name="width" value="0.025" units="cm"/>
      <inkml:brushProperty name="height" value="0.025" units="cm"/>
    </inkml:brush>
  </inkml:definitions>
  <inkml:trace contextRef="#ctx0" brushRef="#br0">0 480 13901,'0'0'4047,"8"-2"-2029,2-2-1639,1-1 0,-1 0 0,0-1 1,-1 0-1,1 0 0,-1-1 0,0 0 1,10-11-1,-14 13-219,0 0-1,0 0 1,0-1 0,-1 1-1,0-1 1,0 0 0,0-1-1,-1 1 1,0-1 0,0 1-1,0-1 1,-1 0 0,0 0 0,-1 0-1,2-9 1,-3 15-134,0 1 0,0-1 0,-1 1 0,1-1 0,0 0 0,0 1 0,-1-1 0,1 1 1,0-1-1,0 1 0,-1-1 0,1 1 0,-1 0 0,1-1 0,0 1 0,-1-1 0,1 1 0,-1 0 0,1-1 0,-1 1 0,1 0 1,-1 0-1,1-1 0,-1 1 0,1 0 0,-1 0 0,1 0 0,-1 0 0,0-1 0,1 1 0,-1 0 0,1 0 0,-1 0 1,0 0-1,1 0 0,-1 1 0,1-1 0,-1 0 0,1 0 0,-1 0 0,1 0 0,-1 1 0,1-1 0,-1 0 0,1 0 0,-1 1 1,0 0-1,-27 14 14,20-8-37,1-1 1,1 1-1,-1 1 1,1 0-1,0-1 0,1 2 1,0-1-1,0 1 1,1-1-1,0 1 1,1 1-1,0-1 1,0 0-1,1 1 1,0-1-1,-1 15 0,3-23-6,0 0 0,0 0 0,0-1 0,0 1 0,0 0 0,1 0 0,-1 0 0,0 0 0,0-1 0,1 1 0,-1 0 0,0 0 0,1-1 0,-1 1 0,0 0 0,1 0 0,-1-1 0,1 1-1,0-1 1,-1 1 0,1 0 0,-1-1 0,1 1 0,0-1 0,0 1 0,-1-1 0,2 1 0,26 0 45,27-21 98,-21 2-108,-25 11-234,1 1 0,0 1 1,0 0-1,0 0 0,1 1 1,0 0-1,0 1 0,20-4 1,-30 8 191,0-1 0,0 1 0,-1-1 0,1 0 1,0 1-1,0-1 0,0 1 0,-1 0 1,1-1-1,0 1 0,-1 0 0,1-1 1,-1 1-1,1 0 0,-1 0 0,1-1 0,-1 1 1,1 0-1,-1 0 0,0 0 0,1 0 1,-1 0-1,0 0 0,0-1 0,1 1 1,-1 0-1,0 0 0,0 0 0,0 0 0,-1 2 1,7 16 128,-6-19-118,1 0-1,-1 1 1,1-1-1,-1 0 1,1 1-1,-1-1 1,1 0-1,-1 1 1,1-1-1,-1 0 1,1 0 0,-1 0-1,1 0 1,-1 1-1,1-1 1,-1 0-1,1 0 1,0 0-1,-1 0 1,1 0-1,-1 0 1,1 0-1,-1-1 1,1 1-1,-1 0 1,1 0-1,-1 0 1,1 0-1,-1-1 1,1 1-1,-1 0 1,1-1 0,0 1-1,8-7-244,-1 0 0,0-1 0,0 1-1,-1-2 1,0 1 0,0-1 0,-1 0 0,0 0 0,8-17-1,2-1-1274,1-2-442,-1-2 0,-1 0 0,-2 0 0,11-37 0,-8-1 2483,-11 3 5675,-5 72-5713,-1 0-1,0 1 0,0-1 1,-1 0-1,0 0 1,-3 7-1,-5 19-98,-1 14-54,3 0 0,1 1 0,2 1 0,3-1 0,6 78 0,9-75-55,-13-49-259,0 1-1,0-1 0,1 0 1,-1 0-1,0 0 0,1 0 1,-1 0-1,1 1 0,0-1 1,-1 0-1,1 0 1,0 0-1,0 0 0,-1-1 1,1 1-1,0 0 0,0 0 1,0 0-1,0-1 0,0 1 1,0 0-1,0-1 0,0 1 1,0-1-1,1 1 0,-1-1 1,0 0-1,0 0 0,0 1 1,1-1-1,-1 0 0,0 0 1,0 0-1,0 0 0,1 0 1,1-1-1,-1 0 75,-1-1 1,1 1-1,-1-1 1,0 1-1,0-1 1,0 1-1,0-1 1,0 0-1,0 0 1,0 1-1,0-1 1,-1 0-1,1 0 1,0 0-1,-1 0 1,0 0-1,0 0 1,1-3-1,1-42 359,-2 43-364,0-10-7,-2-42 190,1 53-261,1 0 1,-1 0-1,1 0 1,-1 0-1,0 0 1,0 0-1,-1 0 1,1 0-1,0 0 1,-1 1-1,0-1 1,0 0-1,0 1 1,-3-4-1,5 6-11,0-1 0,0 1 0,0 0 0,-1 0 0,1-1 0,0 1 0,0 0 0,0 0 0,-1-1 0,1 1 0,0 0 0,0 0 0,-1 0 0,1-1 0,0 1 0,0 0 0,-1 0 0,1 0 0,0 0 0,-1 0 0,1 0 0,0 0 0,-1-1-1,1 1 1,0 0 0,0 0 0,-1 0 0,1 0 0,0 0 0,-1 0 0,1 1 0,0-1 0,-1 0 0,1 0 0,0 0 0,-1 0 0,1 0 0,0 0 0,0 0 0,-1 1 0,1-1 0,0 0 0,0 0 0,-1 0 0,1 1 0,0-1 0,0 0 0,-1 0 0,1 1 0,0-1 0,0 0 0,0 0 0,0 1-1,0-1 1,-1 0 0,1 1 0,0-1 0,0 0 0,0 1 0,0-1 0,0 0 0,0 1 0,0-1 0,0 0 0,0 1 0,6 22-213,-4-20 210,1 0 0,-1-1 1,1 1-1,0-1 0,0 0 0,-1 0 1,2 0-1,-1 0 0,0 0 0,0-1 1,1 0-1,-1 1 0,0-1 0,1 0 1,-1-1-1,1 1 0,0-1 0,-1 1 1,1-1-1,-1 0 0,1 0 0,0-1 1,-1 1-1,1-1 0,-1 0 0,6-1 0,1-1 21,0-1-1,-1 1 0,1-1 1,-1-1-1,0 0 0,0 0 1,-1-1-1,11-9 0,-7 5 61,-2-1-1,1-1 1,10-15-1,-18 24-2,-1-1 0,1 0 1,-1 0-1,0 0 0,0 0 0,0 0 0,0 0 0,-1-1 0,0 1 0,0-1 1,0 1-1,0-1 0,-1 1 0,0-1 0,0-6 0,0 11-52,0-1 0,-1 0 0,1 1 0,-1-1 0,1 1 0,0-1 0,-1 1 0,1-1 0,-1 1 0,1-1 0,-1 1 0,0-1 0,1 1 0,-1-1 0,1 1 0,-1 0 0,0 0 0,1-1 0,-1 1 0,0 0-1,1 0 1,-1 0 0,0-1 0,1 1 0,-1 0 0,0 0 0,0 0 0,1 0 0,-1 0 0,0 1 0,1-1 0,-1 0 0,0 0 0,1 0 0,-1 1 0,0-1 0,1 0 0,-1 0 0,0 1 0,1-1 0,-1 1 0,0 0 0,-28 17-35,21-8 24,1 0 0,0 0 1,0 1-1,1-1 0,-6 16 0,10-22-3,0 0-1,1 1 0,-1 0 0,1-1 0,0 1 1,0 0-1,0-1 0,1 1 0,0 0 0,0 0 1,0 0-1,0 0 0,1-1 0,-1 1 0,1 0 1,3 8-1,-2-11-114,0 0 0,0 1 0,0-1 0,0 0 0,0 0 0,0-1 0,0 1 0,1 0 0,-1-1 0,1 1 0,-1-1 0,1 0 0,0 0 0,-1 0 0,1 0 0,0 0 0,0-1 0,0 1 0,5 0 0,1-1-1514,-1 1 1,1-1-1,0 0 1,0-1-1,14-2 1,19-14-14436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49.095"/>
    </inkml:context>
    <inkml:brush xml:id="br0">
      <inkml:brushProperty name="width" value="0.025" units="cm"/>
      <inkml:brushProperty name="height" value="0.025" units="cm"/>
    </inkml:brush>
  </inkml:definitions>
  <inkml:trace contextRef="#ctx0" brushRef="#br0">0 0 15407,'4'6'7163,"5"39"-6246,-8-43-355,18 189 1830,-13-118-1404,-6-70-957,0-1 1,0 0 0,0 0 0,0 1-1,1-1 1,-1 0 0,1 0 0,-1 1-1,1-1 1,0 0 0,0 0 0,0 0-1,0 0 1,0 0 0,1 0-1,-1 0 1,0-1 0,1 1 0,0 0-1,2 1 1,-3-2 17,1-1-1,0 1 0,0-1 1,-1 1-1,1-1 1,0 0-1,0 0 0,0 0 1,0 0-1,-1 0 1,1 0-1,0 0 1,0-1-1,0 1 0,-1-1 1,1 1-1,0-1 1,0 0-1,1-1 0,9-5 176,0 0 0,0-1 0,-1-1 0,18-18 0,-15 13-192,18-17 17,-31 30-51,0-1-1,0 1 1,1 0-1,-1 0 1,1 0 0,-1 1-1,1-1 1,-1 0-1,1 0 1,-1 1-1,1-1 1,0 1-1,-1 0 1,1-1 0,0 1-1,-1 0 1,1 0-1,0 0 1,1 0-1,-1 3-6,-1 1-1,0-1 1,0 0-1,0 0 1,0 1-1,-1-1 1,1 0-1,-1 1 1,0-1-1,0 1 1,0-1-1,0 1 1,-2 3-1,2 2 42,-1 35 45,2 54 33,-1-97-119,0-1 0,0 1 0,0 0 0,0-1 0,0 1 0,0-1 0,1 1 0,-1-1 0,0 1 0,0-1 0,0 1 1,0-1-1,1 1 0,-1-1 0,0 1 0,0-1 0,1 0 0,-1 1 0,0-1 0,1 1 0,-1-1 0,1 0 0,-1 1 0,0-1 0,1 0 0,-1 1 1,1-1-1,-1 0 0,1 0 0,-1 1 0,1-1 0,-1 0 0,1 0 0,18-8-803,10-23-1745,1-33-6406,-18 28 1131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1.185"/>
    </inkml:context>
    <inkml:brush xml:id="br0">
      <inkml:brushProperty name="width" value="0.025" units="cm"/>
      <inkml:brushProperty name="height" value="0.025" units="cm"/>
    </inkml:brush>
  </inkml:definitions>
  <inkml:trace contextRef="#ctx0" brushRef="#br0">55 351 5958,'0'0'8851,"-8"-1"-6844,6 0-1930,0 0 0,0 1 0,0 0 0,0-1-1,0 1 1,0 0 0,0 0 0,0 0 0,0 1 0,0-1 0,0 0 0,0 1 0,0-1 0,-3 2 0,3 0-43,1 0 1,0-1 0,-1 1-1,1 0 1,0 0 0,0 0-1,0 0 1,1-1 0,-1 2-1,0-1 1,1 0 0,-1 0-1,1 0 1,0 0 0,0 0-1,0 0 1,0 0 0,0 0-1,0 3 1,0-2 14,1-1 0,-1 0 1,0 1-1,1-1 0,-1 0 0,1 1 0,0-1 1,-1 0-1,1 0 0,0 0 0,1 0 0,-1 0 1,0 0-1,0 0 0,1 0 0,-1 0 0,1-1 1,0 1-1,3 2 0,-4-3-18,1 0-1,-1 0 1,1-1 0,-1 1 0,0-1-1,1 1 1,-1-1 0,1 0-1,-1 0 1,1 1 0,-1-1 0,1 0-1,-1 0 1,1 0 0,-1 0 0,1-1-1,-1 1 1,1 0 0,-1-1-1,0 1 1,1-1 0,-1 1 0,0-1-1,1 0 1,-1 0 0,0 1 0,1-1-1,-1 0 1,0 0 0,0 0-1,0 0 1,0 0 0,1-2 0,5-6 235,0 0 0,-1 0 0,0-1 0,-1 0 0,0 0 0,0 0 0,-1-1 0,0 0 0,-1 0 0,2-13 0,0-7 668,-2 0 0,0-47 0,-10 54-258,2 23-552,1 15-241,3 8 91,0 0 0,1 0 0,1 0 0,1 0-1,1 0 1,1 0 0,0 0 0,14 33 0,-18-53 20,1 1 1,1 0-1,-1-1 0,0 0 1,1 1-1,-1-1 0,1 0 1,0 0-1,-1 0 0,1 0 0,0 0 1,1 0-1,-1 0 0,4 2 1,-4-3 2,0-1 0,-1 1 0,1-1 0,0 1 1,0-1-1,-1 0 0,1 0 0,0 0 0,0 0 0,-1 0 1,1 0-1,0 0 0,0 0 0,-1-1 0,1 1 0,0-1 1,2-1-1,1 0 13,0-1 1,0-1-1,-1 1 1,0-1-1,1 1 1,-1-1-1,0 0 1,-1-1-1,1 1 1,-1-1-1,0 1 1,5-10-1,4-14 65,-2 1 1,9-35-1,-6 19 83,-13 43-161,0 0 0,0 0-1,0 0 1,0-1-1,0 1 1,0 0 0,0 0-1,0 0 1,0 0-1,0 0 1,0-1 0,0 1-1,0 0 1,0 0-1,0 0 1,0 0 0,0 0-1,0-1 1,1 1-1,-1 0 1,0 0 0,0 0-1,0 0 1,0 0-1,0 0 1,0-1-1,0 1 1,1 0 0,-1 0-1,0 0 1,0 0-1,0 0 1,0 0 0,0 0-1,1 0 1,-1 0-1,0 0 1,0 0 0,0 0-1,0 0 1,1 0-1,-1 0 1,0 0 0,0 0-1,0 0 1,0 0-1,0 0 1,1 0 0,-1 0-1,0 0 1,0 0-1,0 0 1,0 0-1,7 12-49,6 27 120,-9-25-57,-3-12-2,-1 0 0,1 1 0,0-1 0,0 0-1,-1 0 1,1 0 0,1 0 0,-1 0 0,0 0-1,0 0 1,1 0 0,-1-1 0,1 1 0,-1 0-1,1-1 1,0 1 0,0-1 0,0 0 0,0 1 0,0-1-1,0 0 1,0 0 0,0 0 0,0-1 0,0 1-1,0 0 1,1-1 0,-1 1 0,0-1 0,1 0-1,-1 0 1,0 0 0,0 0 0,1 0 0,-1-1-1,0 1 1,1-1 0,-1 1 0,0-1 0,0 0 0,0 0-1,0 0 1,0 0 0,0 0 0,0 0 0,0 0-1,0-1 1,0 1 0,-1-1 0,1 0 0,0 1-1,-1-1 1,2-3 0,7-5 40,-1-1 0,-1-1 0,0 1 0,0-1 0,-1-1 0,-1 0 0,0 0 0,-1 0 0,0 0 0,-1-1 1,0 0-1,-2 0 0,3-19 0,-9 27-32,-5 14-86,-6 14-85,10-9 139,2 0-1,0 1 0,0 0 0,2-1 1,-1 1-1,2 27 0,0-39 20,0-1 1,0 1-1,1-1 1,-1 1-1,0-1 1,0 1-1,1-1 1,-1 1-1,1-1 0,-1 1 1,1-1-1,0 0 1,-1 1-1,1-1 1,0 0-1,0 0 1,0 1-1,0-1 0,0 0 1,0 0-1,0 0 1,1 0-1,-1 0 1,0-1-1,0 1 1,1 0-1,-1 0 0,1-1 1,-1 1-1,0-1 1,1 1-1,-1-1 1,1 0-1,-1 0 1,1 0-1,-1 1 0,1-1 1,0-1-1,-1 1 1,2 0-1,3-1 26,-1 0 0,0 0 0,1 0 0,-1 0 0,0-1 0,0 0 0,0 0-1,0-1 1,0 0 0,4-3 0,2-1-9,-1-2-1,-1 0 1,1 0-1,-1 0 1,-1-1-1,0-1 1,8-13-1,-12 17-364,0-1 0,-1 1 0,1-1-1,-2 0 1,3-10 0,-4 12-399,0 0 1,0-1-1,-1 1 1,0 0-1,0-1 1,0 1-1,-3-10 1,-10-22-5781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0.133"/>
    </inkml:context>
    <inkml:brush xml:id="br0">
      <inkml:brushProperty name="width" value="0.025" units="cm"/>
      <inkml:brushProperty name="height" value="0.025" units="cm"/>
    </inkml:brush>
  </inkml:definitions>
  <inkml:trace contextRef="#ctx0" brushRef="#br0">32 369 13132,'0'0'13619,"4"-1"-13438,-3 1-174,0 0 0,1 0 0,-1 0 0,0-1 0,0 1 0,0 0 1,0-1-1,0 1 0,0-1 0,0 1 0,0-1 0,0 1 0,0-1 0,-1 0 0,1 0 0,0 1 0,0-1 0,0 0 0,-1 0 0,1 0 0,-1 0 0,1 0 0,0 0 0,0-2 0,2-33 64,-3 35-72,-14 3-384,11 3 352,0-1-1,-1 1 0,2 0 0,-1 0 0,0 0 1,1 0-1,0 0 0,0 1 0,-2 10 0,-1 3 4,2-11 39,0 0 0,1 0 0,0 0 0,0 0 0,1 1 0,0-1 0,1 1 0,0-1-1,2 16 1,-2-22-4,1 0-1,-1 0 0,1-1 1,-1 1-1,1 0 0,0-1 1,0 1-1,-1-1 0,1 1 1,0-1-1,1 1 0,-1-1 1,0 0-1,0 1 0,1-1 1,-1 0-1,0 0 0,1 0 1,-1 0-1,3 1 0,-1-1 3,0-1-1,0 1 0,0-1 1,0 1-1,1-1 1,-1 0-1,0 0 1,0 0-1,0-1 0,0 1 1,1-1-1,-1 0 1,0 0-1,0 0 1,4-2-1,0 0 26,0 0 0,0-1 0,-1 0 0,1 0-1,-1-1 1,0 0 0,0 0 0,0 0 0,-1-1 0,0 0 0,0 0 0,0 0 0,-1-1-1,4-7 1,-2 5 50,-2-1-1,0-1 0,0 1 1,-1 0-1,0-1 0,0 0 1,-2 0-1,1 1 0,-1-16 1,-4 25-28,-4 10-102,-5 14-44,7-7 82,1 1-1,1-1 0,0 1 1,-1 33-1,4-49 13,0 0 1,0 0-1,0 0 1,0 0-1,0 0 1,0 0-1,1 0 1,-1 0-1,0 0 0,0 0 1,1 0-1,-1 0 1,1 0-1,-1 0 1,1 0-1,-1-1 1,1 1-1,0 0 0,-1 0 1,1 0-1,0-1 1,-1 1-1,1 0 1,0-1-1,0 1 1,0-1-1,0 1 0,0-1 1,0 1-1,-1-1 1,1 0-1,0 1 1,0-1-1,0 0 0,0 0 1,0 0-1,0 1 1,0-1-1,1 0 1,-1-1-1,0 1 1,0 0-1,0 0 0,0 0 1,0 0-1,0-1 1,-1 1-1,1-1 1,0 1-1,2-1 1,3-2 76,0 1 0,0-1 0,0 0 0,0 0 0,-1-1 0,10-7 0,-1-2-113,-1-2-1,0 0 1,-1 0-1,0-1 1,-1-1-1,-1 0 1,-1 0-1,0-1 1,-2 0-1,8-24 1,-23 74-775,0-4 845,1 0-1,2 1 0,-4 44 1,9-72-25,0 0 0,0 0 0,-1 0 0,1 0 0,0 0 0,0 0 0,0 0 0,0 0 0,0 0 0,0 0 0,1 0 0,-1 0 0,0 0 1,1 0-1,-1 0 0,0 0 0,1 0 0,-1 0 0,1 0 0,-1 0 0,1 0 0,0-1 0,-1 1 0,1 0 0,0 0 0,0-1 0,0 1 0,-1 0 0,1-1 1,0 1-1,0-1 0,0 1 0,0-1 0,0 1 0,0-1 0,0 0 0,0 1 0,0-1 0,0 0 0,0 0 0,0 0 0,0 0 0,0 0 0,0 0 0,0 0 1,1 0-1,-1 0 0,0-1 0,0 1 0,0 0 0,0-1 0,1 0 0,4-1 93,0-1-1,0 0 1,0-1-1,-1 1 1,1-1-1,-1 0 1,7-7-1,3-6-36,0-1 0,-1-1 0,0 0 0,-2-1-1,0 0 1,-2-1 0,0 0 0,8-28 0,-8 19-24,-2-2 0,-1 1 0,-1-1 0,-2 0 0,1-47 0,-6 87-89,0-1 0,0 0 0,-1 0 0,0 0 0,-5 12 0,-6 24-105,9-20 153,-3 22 42,-4 87 0,11-118-35,0 0-1,2 0 0,-1 1 0,2-2 1,0 1-1,1 0 0,0 0 0,1-1 1,1 0-1,9 17 0,26 27 67,-44-89 982,-30-62-984,29 85-68,0-1 1,-1 1-1,0 0 1,-1 1 0,0-1-1,0 1 1,-12-12-1,8 14-140,13 12-81,16 14 55,-8-15 176,0-1 1,1-1-1,0 0 0,0 0 0,0-1 1,0-1-1,0 0 0,0 0 1,0-1-1,1-1 0,-1 0 0,0-1 1,0 0-1,0-1 0,-1 0 1,1-1-1,-1 0 0,1-1 0,-1 0 1,-1-1-1,14-9 0,-18 11 29,-1 0 0,1-1 0,-1 0 0,-1 0 0,1 0 1,-1 0-1,1-1 0,-2 1 0,1-1 0,0 0 0,-1 0 0,-1-1 0,1 1 0,-1 0 0,0-1 0,0 0 0,0 0 0,-1 1 0,0-10 0,-1 15-39,0 0 0,0 0 0,0 0 0,0 0-1,-1-1 1,1 1 0,0 0 0,0 0 0,-1 0 0,1 0 0,-1 0-1,1 0 1,-1 0 0,0 0 0,1 0 0,-1 0 0,0 0 0,0 0-1,0 0 1,1 0 0,-1 1 0,0-1 0,0 0 0,0 0 0,0 1-1,0-1 1,-1 1 0,1-1 0,0 1 0,0 0 0,0-1 0,0 1-1,0 0 1,-1 0 0,1 0 0,0 0 0,0 0 0,0 0 0,-1 0-1,1 0 1,0 0 0,0 1 0,0-1 0,-2 1 0,-3 0-20,1 1 1,0-1 0,0 1-1,1 0 1,-1 0-1,0 0 1,1 1 0,-1 0-1,-5 5 1,2-1-1,2 1 0,-1-1 1,1 2-1,0-1 0,1 1 0,0 0 1,0 0-1,1 0 0,-5 16 0,8-22 3,0 1-1,-1-1 0,2 1 0,-1 0 0,0-1 1,1 1-1,0 0 0,0 0 0,0-1 1,0 1-1,1 0 0,-1-1 0,1 1 1,0 0-1,0-1 0,0 1 0,1-1 0,-1 1 1,1-1-1,0 0 0,0 0 0,0 0 1,0 0-1,0 0 0,1 0 0,-1 0 1,1-1-1,5 5 0,2-2-409,1 0 1,-1-1-1,1 0 0,-1 0 0,1-1 1,0-1-1,0 0 0,0 0 0,1-1 1,-1 0-1,0-1 0,0-1 1,12-1-1,49-8-7730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1.237"/>
    </inkml:context>
    <inkml:brush xml:id="br0">
      <inkml:brushProperty name="width" value="0.025" units="cm"/>
      <inkml:brushProperty name="height" value="0.025" units="cm"/>
    </inkml:brush>
  </inkml:definitions>
  <inkml:trace contextRef="#ctx0" brushRef="#br0">106 63 13357,'0'0'3123,"-9"3"-993,4-2-2063,1 1 1,-1 0 0,1 0-1,0 0 1,0 1 0,0-1-1,0 1 1,0 0 0,1 0 0,-1 1-1,1-1 1,0 1 0,0-1-1,0 1 1,1 0 0,-1 0-1,1 0 1,0 1 0,0-1-1,0 0 1,1 1 0,-1-1 0,1 1-1,-1 8 1,-5 19-1,2 0 0,-2 36-1,6-57-62,1 0 0,0 0 0,0 0 0,1 0 0,1 0 0,0-1 0,0 1 0,1 0 0,9 19 0,-11-27 46,0-1 1,1 1-1,-1-1 0,1 1 1,-1-1-1,1 0 0,0 1 1,0-1-1,0 0 0,0 0 0,0-1 1,1 1-1,-1 0 0,0-1 1,1 1-1,-1-1 0,1 0 1,0 0-1,-1 0 0,1 0 0,0 0 1,0-1-1,-1 1 0,1-1 1,0 0-1,0 0 0,0 0 1,0 0-1,0 0 0,-1-1 0,1 1 1,0-1-1,0 0 0,-1 1 1,1-1-1,0-1 0,-1 1 1,1 0-1,-1-1 0,1 1 1,3-4-1,6-4 275,1-1 0,-1-1 0,-1 0 0,0 0 0,-1-1 0,11-16 0,-10 13-154,0-1-1,-2 0 1,0-1-1,-1 0 0,-1-1 1,0 0-1,-1 0 1,-1 0-1,-1 0 0,-1-1 1,0 0-1,-1-22 1,-2 41-171,0 0 1,0 1-1,0-1 1,-1 0 0,1 0-1,0 0 1,0 0-1,0 0 1,0 0-1,-1 1 1,1-1-1,0 0 1,0 0 0,0 0-1,-1 0 1,1 0-1,0 0 1,0 0-1,0 0 1,-1 0 0,1 0-1,0 0 1,0 0-1,-1 0 1,1 0-1,0 0 1,0 0-1,0 0 1,-1-1 0,1 1-1,0 0 1,0 0-1,0 0 1,0 0-1,-1 0 1,1 0 0,0 0-1,0-1 1,0 1-1,0 0 1,0 0-1,-1 0 1,1 0 0,0-1-1,0 1 1,0 0-1,0 0 1,0 0-1,0-1 1,0 1-1,0 0 1,0 0 0,0 0-1,0-1 1,0 1-1,0 0 1,0 0-1,0-1 1,-10 20-157,6 0 132,1-1 0,1 1 1,1 0-1,0 0 0,2 0 1,0-1-1,1 1 0,6 26 0,-6-42 26,-1 1 0,1-1 0,0 0 0,0 1 0,1-1 0,-1 0 0,1 0 0,-1-1 0,1 1 0,0 0 0,0-1 0,0 0 0,0 0 0,1 0 0,-1 0 0,1 0 0,-1-1 0,1 1 0,-1-1 0,1 0 0,0 0 0,-1-1 0,1 1 0,0-1 0,0 1 0,0-1 0,0 0 0,-1-1 0,1 1 0,0-1 0,4-1 0,3 0 74,-1 0 1,1-1-1,-1 0 0,0-1 1,0 0-1,0-1 1,-1 0-1,1-1 0,15-12 1,-14 9 123,0-1 0,-1-1 0,0 0 1,-1 0-1,0-1 0,-1 0 0,0 0 0,-1-1 1,-1 0-1,0-1 0,-1 1 0,0-1 0,-1 0 0,0 0 1,-1 0-1,-1-1 0,1-15 0,-4 26-217,1 1 1,-1-1-1,0 1 0,0 0 0,-1 0 1,1-1-1,-1 1 0,1 0 0,-1 0 0,0 1 1,0-1-1,0 0 0,-1 1 0,1-1 1,-1 1-1,1-1 0,-1 1 0,0 0 0,0 0 1,0 1-1,0-1 0,0 1 0,0-1 1,0 1-1,-1 0 0,1 0 0,-5-1 0,7 2-68,1 0-1,-1 0 1,0 0-1,1 0 1,-1 0-1,0 0 1,1 1-1,-1-1 1,0 0 0,1 0-1,-1 0 1,1 1-1,-1-1 1,0 0-1,1 1 1,-1-1-1,1 0 1,-1 1-1,1-1 1,-1 1-1,1-1 1,-1 1-1,1-1 1,0 1-1,-1-1 1,1 1-1,-1-1 1,1 2-1,-6 25-2497,9 29-4112,-3-53 6105,6 28-6911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1.973"/>
    </inkml:context>
    <inkml:brush xml:id="br0">
      <inkml:brushProperty name="width" value="0.025" units="cm"/>
      <inkml:brushProperty name="height" value="0.025" units="cm"/>
    </inkml:brush>
  </inkml:definitions>
  <inkml:trace contextRef="#ctx0" brushRef="#br0">65 418 3555,'0'0'16613,"3"-11"-15593,7-15-695,17-48 1442,-24 66-1389,-1 1 0,-1-1-1,1 0 1,-1 1 0,-1-1 0,1 0-1,-2-14 1,1 21-350,0 1-1,0-1 1,-1 0-1,1 0 1,0 1 0,0-1-1,-1 0 1,1 1-1,0-1 1,-1 0-1,1 1 1,-1-1 0,1 1-1,-1-1 1,1 0-1,-1 1 1,1-1-1,-1 1 1,1 0 0,-1-1-1,0 1 1,1-1-1,-1 1 1,0 0-1,1-1 1,-1 1 0,0 0-1,0 0 1,1 0-1,-1 0 1,0 0-1,1-1 1,-1 1 0,0 1-1,0-1 1,1 0-1,-1 0 1,0 0-1,0 0 1,1 0-1,-1 1 1,0-1 0,1 0-1,-1 0 1,0 1-1,1-1 1,-2 1-1,-29 22-37,25-16-2,0 1 0,1 1 0,-1-1-1,1 1 1,1-1 0,0 2 0,0-1-1,1 0 1,0 1 0,1-1 0,0 1 0,0 0-1,1-1 1,0 1 0,1 0 0,1 18-1,0-27-4,-1 1 0,1-1 0,-1 1 0,1 0 0,0-1 0,-1 1 0,1-1 0,0 0 0,0 1 0,0-1-1,0 0 1,0 1 0,0-1 0,1 0 0,-1 0 0,0 0 0,1 0 0,-1 0 0,0 0 0,1 0 0,2 0 0,0 1-18,0-1 0,0 0 1,1 0-1,-1-1 1,0 1-1,1-1 0,-1 0 1,6 0-1,1-1 0,0-1 0,0 0 0,-1-1 0,1 0 0,19-8 0,77-55-781,-106 66 786,0-1 0,0 1 0,0 0 0,0 0-1,-1-1 1,1 1 0,0 0 0,0 0 0,0 0 0,0 0 0,0 0 0,-1 0 0,1 1 0,0-1 0,0 0 0,0 0 0,0 1 0,-1-1 0,1 0 0,0 1 0,0-1 0,-1 1 0,1-1 0,0 1 0,-1-1 0,1 1 0,0-1 0,-1 1 0,1 0 0,-1-1 0,1 1 0,0 1 0,0-1 26,-1 0 0,1 0 0,0 0 0,0 0 0,-1 0 0,1 0 0,0 0 0,0-1 1,0 1-1,0 0 0,0-1 0,0 1 0,0-1 0,0 1 0,0-1 0,1 1 1,-1-1-1,0 0 0,0 1 0,0-1 0,0 0 0,1 0 0,-1 0 0,0 0 1,0 0-1,0 0 0,1 0 0,-1-1 0,0 1 0,0 0 0,0-1 0,0 1 1,1-1-1,-1 1 0,0-1 0,0 1 0,0-1 0,1-1 0,8-6 45,0 0-1,0-1 0,-1-1 1,0 1-1,0-2 1,12-19-1,38-73 393,-47 74-274,0 0 1,-2-1-1,8-42 1,-11 43-297,-28 108-201,8-35 339,1 1 1,3 0-1,1 0 1,-1 54-1,9-97 12,0 1-1,0-1 0,0 0 0,0 1 0,1-1 0,-1 1 1,1-1-1,-1 1 0,1-1 0,0 0 0,0 0 0,0 1 0,0-1 1,0 0-1,1 0 0,-1 0 0,1 0 0,-1 0 0,1 0 1,0-1-1,0 1 0,-1 0 0,1-1 0,0 0 0,1 1 1,-1-1-1,3 1 0,2 1 34,1-1 0,0 0 0,0-1 0,0 0 0,1 0-1,14-1 1,-22 0-39,0 0 0,0 0 0,-1-1 0,1 1-1,0 0 1,0-1 0,-1 1 0,1 0 0,0-1-1,0 1 1,-1-1 0,1 1 0,-1-1-1,1 1 1,0-1 0,-1 1 0,1-1 0,-1 0-1,1 1 1,-1-1 0,0 0 0,1 0 0,-1 1-1,0-1 1,1 0 0,-1 0 0,0 1 0,0-1-1,0 0 1,0 0 0,0 0 0,0 0 0,0 1-1,0-1 1,0 0 0,0 0 0,0 0 0,0 1-1,0-1 1,-1 0 0,1 0 0,-1 0 0,1-3-15,-1-1 0,-1 1 0,1 0 0,0 0 0,-1 0 1,0 0-1,-3-5 0,-18-17-36,-2 1 0,0 1 0,-44-32 0,4 3 962,65 53-907,0 0 0,0 0 1,0 0-1,-1 0 0,1 0 0,0 0 0,0 0 0,0-1 1,0 1-1,0 0 0,0 0 0,0 0 0,0 0 1,0 0-1,0 0 0,0-1 0,0 1 0,0 0 1,0 0-1,0 0 0,0 0 0,0 0 0,0 0 1,0-1-1,0 1 0,0 0 0,0 0 0,0 0 1,0 0-1,0 0 0,0 0 0,0-1 0,0 1 1,1 0-1,-1 0 0,0 0 0,0 0 0,0 0 0,0 0 1,0 0-1,0 0 0,0-1 0,0 1 0,1 0 1,-1 0-1,0 0 0,0 0 0,0 0 0,0 0 1,0 0-1,0 0 0,1 0 0,-1 0 0,0 0 1,0 0-1,0 0 0,0 0 0,0 0 0,0 0 1,1 0-1,-1 0 0,0 0 0,0 0 0,0 0 0,20-1 42,24 3-224,122 30-4973,-67-11-6096,-64-14 6638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2.539"/>
    </inkml:context>
    <inkml:brush xml:id="br0">
      <inkml:brushProperty name="width" value="0.025" units="cm"/>
      <inkml:brushProperty name="height" value="0.025" units="cm"/>
    </inkml:brush>
  </inkml:definitions>
  <inkml:trace contextRef="#ctx0" brushRef="#br0">134 35 15887,'0'0'8291,"-9"-3"-7790,9 3-497,-3-1 5,1 0 1,-1 0 0,1 0-1,-1 1 1,1-1-1,-1 0 1,0 1-1,1 0 1,-1 0 0,0 0-1,1 0 1,-1 0-1,0 0 1,1 1-1,-1-1 1,1 1 0,-1 0-1,0 0 1,1 0-1,-1 0 1,1 0-1,0 0 1,-1 1-1,1-1 1,0 1 0,0 0-1,0-1 1,0 1-1,0 0 1,1 0-1,-3 2 1,0 1 6,-1 0 1,1 0-1,0 1 0,0-1 1,1 1-1,-1 0 1,1 0-1,0 0 0,1 0 1,0 0-1,0 1 0,0-1 1,1 1-1,-2 11 1,4-16-14,-1-1 0,1 0 0,-1 1 1,1-1-1,0 0 0,-1 1 1,1-1-1,0 0 0,0 0 0,0 0 1,0 1-1,0-1 0,0 0 0,0-1 1,1 1-1,-1 0 0,0 0 1,0 0-1,1-1 0,-1 1 0,1 0 1,1 0-1,43 14 164,-27-9-153,-12-4-16,0 1 1,1 0-1,-1 1 1,0 0 0,-1 0-1,1 0 1,-1 1-1,0 0 1,0 0-1,0 0 1,-1 1-1,1 0 1,-1 0 0,-1 0-1,1 1 1,-1 0-1,-1 0 1,1 0-1,-1 0 1,0 0-1,-1 1 1,1-1 0,-1 1-1,-1 0 1,0-1-1,0 1 1,0 0-1,-1 0 1,0 0-1,-1 0 1,0 0 0,0-1-1,0 1 1,-1 0-1,0-1 1,-5 12-1,-1 1 38,-1-1-1,-12 22 0,19-36 177,-2 1 1,1-1-1,0-1 0,-1 1 1,0 0-1,0-1 1,0 0-1,0 0 0,-1 0 1,0-1-1,0 1 1,-9 4-1,14-8-169,-1 1-1,0-1 1,0 0-1,0 0 0,1 1 1,-1-1-1,0 0 1,0 0-1,0 0 1,0 0-1,0 0 1,1 0-1,-1 0 1,0 0-1,0-1 1,0 1-1,0 0 1,1 0-1,-1-1 1,0 1-1,0 0 0,1-1 1,-1 1-1,0-1 1,0 1-1,1-1 1,-1 1-1,1-1 1,-1 0-1,0 1 1,1-1-1,-1 0 1,1 1-1,0-1 1,-1 0-1,1 1 1,-1-1-1,1 0 1,0 0-1,0 0 0,-1 0 1,1 1-1,0-3 1,-3-42 45,4 35-32,-1-10-115,1 0 0,2 0 1,0 1-1,1-1 0,0 1 0,15-37 1,-1 18 10,1 0 0,30-44-1,-34 60 51,-7 12 15,0-1 0,-1 0 0,-1 0 0,0 0-1,0-1 1,-1 0 0,0 0 0,-1-1 0,-1 1 0,4-21-1,-7 33-15,0 0-1,0-1 1,0 1-1,0 0 1,0-1-1,0 1 0,0 0 1,0-1-1,0 1 1,0-1-1,-1 1 1,1 0-1,0-1 1,0 1-1,0 0 0,0-1 1,0 1-1,-1 0 1,1-1-1,0 1 1,0 0-1,-1 0 0,1-1 1,0 1-1,0 0 1,-1 0-1,1-1 1,0 1-1,-1 0 1,1 0-1,0 0 0,-1 0 1,1-1-1,-1 1 1,1 0-1,-16 4-111,-13 18-93,17-10 176,0 2-1,1 0 1,-11 19-1,19-28 14,0 1 0,0-1 0,0 1 0,1-1 0,0 1 0,0 0-1,1 0 1,-1 0 0,1 0 0,1 0 0,-1 0 0,1 0 0,0 7 0,1-11-84,0-1 0,-1 0 0,1 1 1,0-1-1,0 0 0,-1 0 0,1 1 1,0-1-1,0 0 0,0 0 0,1 0 0,-1 0 1,0 0-1,0-1 0,0 1 0,1 0 0,-1 0 1,0-1-1,1 1 0,-1-1 0,1 1 1,-1-1-1,1 0 0,-1 1 0,1-1 0,-1 0 1,1 0-1,-1 0 0,2 0 0,48-4-3445,-40 0 1909,-1 1 0,1-1-1,-1-1 1,1 0 0,17-12-1,11-10-7941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2.915"/>
    </inkml:context>
    <inkml:brush xml:id="br0">
      <inkml:brushProperty name="width" value="0.025" units="cm"/>
      <inkml:brushProperty name="height" value="0.025" units="cm"/>
    </inkml:brush>
  </inkml:definitions>
  <inkml:trace contextRef="#ctx0" brushRef="#br0">107 1 10218,'0'0'10281,"-8"4"-9560,2-1-586,0 0 0,1 1 0,-1 0 0,1 0 0,0 1 0,-8 8 0,11-11-119,0 0 1,1 0-1,-1 0 0,1 0 1,-1 0-1,1 0 1,0 0-1,0 1 1,0-1-1,0 0 0,0 1 1,1-1-1,-1 1 1,1-1-1,-1 1 0,1-1 1,0 1-1,0-1 1,0 1-1,0-1 1,1 1-1,-1-1 0,1 1 1,-1-1-1,1 0 1,2 5-1,-1-4 2,1 0 0,-1 1 1,1-2-1,0 1 0,0 0 0,0-1 0,0 1 0,1-1 1,-1 0-1,1 0 0,5 2 0,49 19 47,-37-16-22,-18-6-42,0 0 1,0 0 0,-1 0-1,1 1 1,0-1 0,-1 1-1,1 0 1,-1 0-1,1 0 1,-1 0 0,0 0-1,3 4 1,-4-5 18,-1 0 1,0 0-1,1 1 0,-1-1 1,0 0-1,0 0 0,0 0 1,0 0-1,0 0 0,0 0 0,0 1 1,0-1-1,0 0 0,0 0 1,-1 0-1,1 0 0,-1 0 1,1 0-1,-1 0 0,1 0 1,-1 0-1,1 0 0,-1 0 1,0 0-1,1 0 0,-1 0 1,0 0-1,0-1 0,0 1 0,0 0 1,0-1-1,0 1 0,0 0 1,0-1-1,-2 1 0,-9 8 383,0-2-1,0 0 0,-1 0 1,0-1-1,-1 0 0,1-1 1,-1-1-1,0 0 0,0-1 1,-22 2-1,35-5-433,1 0 1,-1-1-1,0 1 1,1 0-1,-1 0 1,0 0-1,1-1 1,-1 1-1,1 0 1,-1-1-1,0 1 1,1 0-1,-1-1 0,1 1 1,-1-1-1,1 1 1,-1-1-1,1 1 1,-1-1-1,1 1 1,-1-1-1,1 1 1,0-1-1,0 0 1,-1 1-1,1-1 1,0 0-1,0 1 0,-1-1 1,1 0-1,0 1 1,0-1-1,0 0 1,0 1-1,0-1 1,0 0-1,0 0 1,0 1-1,1-1 1,-1 0-1,0 1 0,0-1 1,0 0-1,1 1 1,-1-1-1,0 1 1,1-1-1,-1 0 1,1 1-1,-1-1 1,1 0-1,20-37-3378,30-46-4705,-21 29 2178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3.595"/>
    </inkml:context>
    <inkml:brush xml:id="br0">
      <inkml:brushProperty name="width" value="0.025" units="cm"/>
      <inkml:brushProperty name="height" value="0.025" units="cm"/>
    </inkml:brush>
  </inkml:definitions>
  <inkml:trace contextRef="#ctx0" brushRef="#br0">69 0 11755,'0'0'9230,"-2"11"-7815,-17 75 432,5-26-920,3 0 0,-7 117 0,16-147-898,1-22-16,0 0 1,1-1-1,0 1 0,0 0 0,1 0 0,0 0 0,0-1 0,0 1 0,6 13 0,-1-17 191,-2-14-108,-2-14-75,-2-21-294,-3 0 1,-9-52 0,13 100 223,0-1 0,0 1 1,0-1-1,0 1 0,0-1 0,1 1 1,-1-1-1,1 0 0,0 0 0,0 0 0,0 0 1,0 0-1,0 0 0,0-1 0,4 3 1,2 2 26,1-1 1,-1-1 0,1 0-1,16 5 1,-12-5 49,0 0 0,0-1 0,1-1 0,0 0 0,-1-1 0,1 0 0,-1-1 0,15-2 0,-22 1 32,-1-1 0,0 0 1,0 0-1,0-1 0,0 1 0,0-1 1,0 0-1,-1 0 0,1-1 1,-1 0-1,0 1 0,0-1 0,3-5 1,-4 6-21,0 0-1,-1-1 1,1 1 0,-1 0 0,0-1 0,0 0 0,0 1 0,-1-1-1,1 0 1,-1 0 0,0 0 0,0 0 0,0 0 0,-1 0 0,1 0 0,-1 0-1,0 0 1,-1-6 0,1 10-42,0 0 1,0-1-1,-1 1 0,1 0 0,0-1 1,0 1-1,-1 0 0,1 0 0,0-1 1,0 1-1,-1 0 0,1 0 0,0-1 1,-1 1-1,1 0 0,0 0 0,-1 0 0,1 0 1,0-1-1,-1 1 0,1 0 0,-1 0 1,1 0-1,0 0 0,-1 0 0,1 0 1,0 0-1,-1 0 0,1 0 0,-1 0 1,1 0-1,0 1 0,-1-1 0,1 0 1,0 0-1,-1 0 0,1 0 0,0 0 0,-1 1 1,1-1-1,0 0 0,-1 0 0,1 1 1,0-1-1,0 0 0,-1 0 0,1 1 1,0-1-1,-1 1 0,-14 13-129,7-5 126,2 1 0,-1 0-1,1 1 1,0-1 0,1 1-1,0 0 1,1 0 0,0 1-1,1-1 1,1 1 0,-1 0-1,2 0 1,0 0 0,0 18-1,1-29 8,0 1 0,1 0 1,-1-1-1,1 1 0,-1-1 0,1 1 0,0 0 0,-1-1 0,1 1 0,0-1 1,0 0-1,0 1 0,0-1 0,0 0 0,0 1 0,1-1 0,-1 0 0,0 0 0,0 0 1,1 0-1,-1 0 0,3 1 0,1-1 9,-1 1-1,0-1 1,1 0 0,-1 0 0,0-1-1,1 1 1,-1-1 0,8 0 0,1-1 12,-1-1 0,1 0-1,0-1 1,-1 0 0,16-6 0,-13 1 182,0 0 1,-1 0-1,0-1 0,-1-1 0,24-23 1,-3 5 46,-33 28-258,1 1-1,-1 0 1,0 0 0,1-1-1,-1 1 1,0 0 0,0 1-1,0-1 1,1 0 0,-1 0-1,0 0 1,0 1-1,-1-1 1,1 0 0,0 1-1,0-1 1,-1 1 0,1-1-1,-1 1 1,1-1-1,0 3 1,12 20 45,-9-22-27,0 0 0,0 0 0,0 0 0,0 0 0,0-1 0,0 1 1,0-1-1,0 0 0,0-1 0,1 1 0,-1-1 0,0 1 0,1-1 0,-1-1 1,6 0-1,65-12 162,-65 10-163,-4 0-5,1 1 0,-1 1 0,1-1-1,-1 1 1,1 0 0,0 1 0,0-1 0,10 2 0,-15 1 68,0 0 0,-1 0 1,1 0-1,-1 0 0,1 0 0,-1 0 0,0 1 0,0-1 0,0 0 1,0 1-1,-1-1 0,1 1 0,-1-1 0,1 1 0,-1-1 0,0 1 1,0 4-1,3 10 193,-3-16-276,1 0 1,-1 0-1,1 0 1,-1 0 0,1 0-1,-1 0 1,1-1-1,0 1 1,-1 0 0,1 0-1,0-1 1,0 1-1,0 0 1,0-1-1,-1 1 1,1-1 0,0 1-1,0-1 1,0 1-1,0-1 1,0 0 0,0 1-1,0-1 1,0 0-1,0 0 1,0 0-1,0 0 1,1 0 0,-1 0-1,0 0 1,0 0-1,0 0 1,0 0 0,0-1-1,0 1 1,0 0-1,0-1 1,1 0-1,-1 1-222,1-1-1,-1 0 0,1 0 0,-1 0 0,0 1 0,1-1 0,-1 0 1,0-1-1,0 1 0,0 0 0,0 0 0,0 0 0,0-1 0,1-2 0,6-19-5528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8.314"/>
    </inkml:context>
    <inkml:brush xml:id="br0">
      <inkml:brushProperty name="width" value="0.025" units="cm"/>
      <inkml:brushProperty name="height" value="0.025" units="cm"/>
    </inkml:brush>
  </inkml:definitions>
  <inkml:trace contextRef="#ctx0" brushRef="#br0">1 402 14414,'0'0'5189,"87"-27"-4837,-19-1 256,25-11 385,18-5-96,10-7-448,-5-3-161,-12 7-192,-17 5-96,-28 11-192,-36 9-769,-23 10-961,-18 8-1857,-32 4-3973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8.658"/>
    </inkml:context>
    <inkml:brush xml:id="br0">
      <inkml:brushProperty name="width" value="0.025" units="cm"/>
      <inkml:brushProperty name="height" value="0.025" units="cm"/>
    </inkml:brush>
  </inkml:definitions>
  <inkml:trace contextRef="#ctx0" brushRef="#br0">511 1 11627,'0'0'3705,"-10"3"-1426,-8 5-1894,1 0 0,0 2 0,0 0 0,1 1 0,0 1 1,1 0-1,-24 25 0,-49 48-221,7-9 314,-77 96 1,156-170-450,0 0 1,0 1 0,1-1 0,-1 1 0,0-1 0,1 1-1,0-1 1,0 1 0,0 0 0,0 0 0,0 0 0,0 3-1,1-5-5,0 0 0,0 0 0,0 0 0,0 0-1,0 0 1,1 0 0,-1 0 0,0 0 0,1 0-1,-1-1 1,1 1 0,-1 0 0,1 0 0,-1 0-1,1-1 1,-1 1 0,1 0 0,0-1 0,-1 1-1,1 0 1,0-1 0,0 1 0,0-1-1,1 1 1,6 2 136,-1-1 1,1 0-1,0 0 0,0-1 0,0 0 0,15 0 0,-10-1-48,287 11 1431,-101-12-3652,-108-6-3934,-6-12-6668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9.281"/>
    </inkml:context>
    <inkml:brush xml:id="br0">
      <inkml:brushProperty name="width" value="0.025" units="cm"/>
      <inkml:brushProperty name="height" value="0.025" units="cm"/>
    </inkml:brush>
  </inkml:definitions>
  <inkml:trace contextRef="#ctx0" brushRef="#br0">26 83 16207,'0'0'1762,"-4"9"-374,-1 6-1168,1 1-1,0 0 1,1 0 0,0 0 0,2 1-1,0-1 1,1 21 0,0-28-106,1 0 1,0 0-1,0 0 0,1 0 1,0 0-1,0 0 0,1-1 1,0 1-1,0-1 0,1 0 1,1 0-1,-1 0 0,1 0 1,0-1-1,12 13 0,-14-18 17,-1 0 0,1 0 0,-1 0 0,1 0 0,0-1-1,-1 1 1,1-1 0,0 0 0,0 1 0,0-1 0,1-1-1,-1 1 1,0 0 0,0-1 0,0 0 0,0 1 0,1-1-1,-1-1 1,0 1 0,6-1 0,-3-1 123,-1 0 0,1 0 1,0-1-1,-1 0 0,0 0 0,1 0 0,-1-1 1,0 1-1,-1-1 0,6-6 0,3-4 104,0-1 0,-2 0 0,0-1 1,0 0-1,-2 0 0,9-20 0,-9 13-28,0 0 0,7-36 0,-14 50-252,0 0 0,-1 0 1,0 0-1,-1 0 0,0 0 0,0 0 0,0-1 1,-2 1-1,-3-16 0,5 24-138,-1-1 0,1 0 0,-1 1 0,0-1 0,0 1-1,0-1 1,0 1 0,0 0 0,0-1 0,0 1 0,0 0 0,-1 0 0,1 0 0,0 0 0,-1 0-1,1 0 1,-1 0 0,1 0 0,-1 1 0,0-1 0,1 1 0,-1-1 0,0 1 0,1-1 0,-1 1 0,0 0-1,1 0 1,-1 0 0,0 0 0,1 0 0,-1 0 0,0 0 0,0 1 0,-1 0 0,0-1-49,1 1 1,0 0 0,1-1 0,-1 1-1,0 0 1,0 0 0,0 0-1,0 0 1,1 1 0,-1-1-1,1 0 1,-1 1 0,1-1 0,-1 1-1,1 0 1,0-1 0,0 1-1,-1 0 1,1 0 0,1 0 0,-1 0-1,0 0 1,0 0 0,1 0-1,-1 0 1,1 0 0,-1 4-1,1-5-62,1 0 0,-1 0-1,0-1 1,0 1-1,1 0 1,-1 0-1,0 0 1,1 0 0,-1-1-1,1 1 1,-1 0-1,1-1 1,0 1-1,-1 0 1,1-1 0,0 1-1,-1-1 1,1 1-1,0-1 1,0 1-1,-1-1 1,1 1 0,0-1-1,0 0 1,0 1-1,-1-1 1,1 0-1,0 0 1,0 0 0,0 0-1,0 0 1,0 1-1,1-2 1,35-2-5019,-11-10-148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9.880"/>
    </inkml:context>
    <inkml:brush xml:id="br0">
      <inkml:brushProperty name="width" value="0.025" units="cm"/>
      <inkml:brushProperty name="height" value="0.025" units="cm"/>
    </inkml:brush>
  </inkml:definitions>
  <inkml:trace contextRef="#ctx0" brushRef="#br0">156 347 16496,'-9'5'1153,"-13"9"-83,1 1 1,-21 19 0,36-30-897,1 1 0,0 0 0,0 1 0,0-1 0,0 1 0,1 0 0,0 0 0,0 1 0,1-1 0,-1 1 0,2 0 0,-1 0 0,-3 13 0,6-19-167,0-1 1,0 1-1,0-1 1,0 1-1,0-1 1,0 1-1,0-1 0,0 0 1,0 1-1,0-1 1,0 1-1,0-1 1,1 1-1,-1-1 1,0 1-1,0-1 1,0 0-1,1 1 1,-1-1-1,0 0 1,0 1-1,1-1 0,-1 0 1,0 1-1,1-1 1,-1 0-1,0 1 1,1-1-1,-1 0 1,0 0-1,1 1 1,-1-1-1,1 0 1,-1 0-1,1 0 0,-1 0 1,0 0-1,1 0 1,-1 0-1,1 0 1,-1 1-1,1-2 1,-1 1-1,1 0 1,0 0-1,22-7 611,-6-3-445,-1-1 1,-1-1 0,0 0-1,0-1 1,-1-1 0,-1 0 0,0-1-1,-1 0 1,-1-1 0,0-1-1,-1 0 1,9-21 0,-24 113-671,-3 75 521,7-88 10,-3 0 0,-2 0 0,-28 112 0,2-91-16,30-78-20,-1 0 0,0 1 1,0-1-1,0-1 0,-1 1 0,0 0 1,1-1-1,-2 0 0,1 0 0,0 0 1,-1 0-1,-8 4 0,13-8 1,0 1 1,0-1-1,-1 0 0,1 0 1,0 0-1,0 0 0,0 0 1,-1 0-1,1 0 0,0 0 0,0 0 1,-1 0-1,1 0 0,0 0 1,0 0-1,0 0 0,-1 0 1,1 0-1,0 0 0,0 0 1,0-1-1,0 1 0,-1 0 1,1 0-1,0 0 0,0 0 0,0 0 1,0 0-1,-1 0 0,1-1 1,0 1-1,0 0 0,0 0 1,0 0-1,0 0 0,0-1 1,-1 1-1,1 0 0,0 0 0,0 0 1,0-1-1,0 1 0,0 0 1,0 0-1,0 0 0,0-1 1,0-16-4,7-19-29,19-33 117,4 1 0,72-120 1,-34 68 233,-47 81-210,85-168 320,-84 159-367,-2-2 1,17-67 0,-36 116-62,1-7 15,0-1-1,0 0 0,-1 1 0,0-1 0,0-17 0,-1 26-16,0-1 1,0 1-1,0-1 0,0 1 1,-1-1-1,1 0 0,0 1 1,0-1-1,-1 1 0,1-1 0,0 1 1,0-1-1,-1 1 0,1 0 1,-1-1-1,1 1 0,0-1 1,-1 1-1,1 0 0,-1-1 1,1 1-1,-1 0 0,1 0 1,-1-1-1,0 1 0,1 0 0,-1 0 1,1 0-1,-1-1 0,1 1 1,-1 0-1,1 0 0,-1 0 1,0 0-1,1 0 0,-1 0 1,1 0-1,-1 1 0,1-1 1,-1 0-1,0 0 0,1 0 1,-1 1-1,1-1 0,-1 0 0,1 0 1,-1 1-1,1-1 0,-1 0 1,1 1-1,-1 0 0,-26 18-145,9-2 112,1 1-1,0 1 0,2 1 1,0 0-1,-17 33 1,24-39 44,1 0 0,1 1 0,0 0 0,1 0 0,0 1 0,1-1 0,1 1 0,1 0 0,-1 26 0,3-40-1,0 1 0,0 0 0,1 0 0,-1-1 0,1 1 0,0 0-1,0-1 1,0 1 0,0 0 0,0-1 0,0 1 0,1-1 0,-1 0-1,1 1 1,0-1 0,0 0 0,-1 0 0,1 0 0,4 2 0,-1-1 24,0 0 1,0 0-1,0 0 1,1-1-1,-1 0 1,1 0-1,0 0 1,11 1-1,2-1-480,0 0-1,0-2 0,1 0 0,37-6 1,-43 3-1311,0-1 0,1 0 0,-2-1 0,1-1 0,22-12 0,13-10-9431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1.542"/>
    </inkml:context>
    <inkml:brush xml:id="br0">
      <inkml:brushProperty name="width" value="0.025" units="cm"/>
      <inkml:brushProperty name="height" value="0.025" units="cm"/>
    </inkml:brush>
  </inkml:definitions>
  <inkml:trace contextRef="#ctx0" brushRef="#br0">1 0 9161,'0'0'17136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0.225"/>
    </inkml:context>
    <inkml:brush xml:id="br0">
      <inkml:brushProperty name="width" value="0.025" units="cm"/>
      <inkml:brushProperty name="height" value="0.025" units="cm"/>
    </inkml:brush>
  </inkml:definitions>
  <inkml:trace contextRef="#ctx0" brushRef="#br0">45 0 18610,'0'0'5829,"-41"65"-4323,37-44-706,4-2-415,0-4-353,15-8-32,-1-7-1538,6 0-3747,-8-19-13228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1.485"/>
    </inkml:context>
    <inkml:brush xml:id="br0">
      <inkml:brushProperty name="width" value="0.025" units="cm"/>
      <inkml:brushProperty name="height" value="0.025" units="cm"/>
    </inkml:brush>
  </inkml:definitions>
  <inkml:trace contextRef="#ctx0" brushRef="#br0">1 728 8392,'2'-12'4570,"4"-25"-2134,4-30 4395,-10 97-2805,6 94-3173,-6-119-848,0 0 0,1 0-1,0 0 1,0 0 0,0-1-1,1 1 1,0 0 0,0 0-1,0-1 1,0 0 0,4 7 0,-4-10 5,-1 1 1,0-1-1,1 0 1,-1 0-1,1 0 1,-1 1 0,1-2-1,0 1 1,-1 0-1,1 0 1,0 0 0,0-1-1,0 1 1,-1-1-1,1 0 1,0 1 0,0-1-1,0 0 1,0 0-1,0 0 1,0 0 0,0 0-1,-1-1 1,1 1-1,0-1 1,0 1 0,0-1-1,-1 1 1,1-1-1,0 0 1,-1 0-1,1 0 1,2-2 0,7-5 205,0 0-1,0 0 1,-1-1 0,-1 0 0,0-1 0,0 0 0,9-14 0,1-3-44,26-52 0,-35 53-120,0 0 45,-9 25-175,-3 16-158,-7 30 171,2 0 1,-2 73 0,9-116 61,0 1-1,0-1 0,0 0 1,0 0-1,1 0 1,-1 1-1,0-1 0,1 0 1,0 0-1,-1 0 0,1 0 1,0 0-1,0 0 1,0 0-1,0 0 0,1 0 1,1 1-1,-2-2 9,0 0 0,0 0-1,0-1 1,1 1 0,-1 0 0,0-1 0,1 1 0,-1-1-1,0 0 1,1 1 0,-1-1 0,1 0 0,-1 0 0,0 0-1,1 0 1,-1 0 0,1 0 0,-1 0 0,3-1 0,2-1 71,0 0 0,0-1 0,-1 1 1,1-1-1,-1 0 0,1-1 0,-1 1 1,0-1-1,0 0 0,6-7 0,6-8 89,-1-1-1,0 0 0,-2-2 1,13-23-1,-20 32-128,-1 0-1,0 0 1,-1 0 0,-1-1-1,0 0 1,-1 1 0,0-1-1,1-28 1,-17 85-458,9-27 388,1 0 0,1 1-1,1-1 1,0 1 0,1-1-1,4 24 1,-4-39 30,0 1 0,0 0 1,1-1-1,-1 1 0,1-1 0,-1 1 0,1-1 1,-1 0-1,1 1 0,0-1 0,0 0 0,0 1 1,0-1-1,0 0 0,0 0 0,0 0 0,0 0 1,0 0-1,0 0 0,1 0 0,-1 0 0,0 0 1,1 0-1,-1-1 0,1 1 0,-1-1 1,1 1-1,-1-1 0,1 0 0,-1 1 0,1-1 1,-1 0-1,1 0 0,0 0 0,-1 0 0,1 0 1,-1 0-1,1-1 0,-1 1 0,1 0 0,-1-1 1,1 1-1,2-2 0,3-1 22,1 0 0,-1-1-1,1 0 1,-1 0 0,0 0-1,12-11 1,-7 5-52,0-2 1,-1 1-1,-1-2 0,0 1 0,0-1 0,-1-1 1,-1 1-1,0-2 0,-1 1 0,-1-1 0,0 0 1,-1 0-1,-1-1 0,0 1 0,-1-1 0,-1 0 0,1-28 1,-4 136-629,1-92 660,0 0 1,0 1-1,0-1 1,0 1 0,0-1-1,0 1 1,0-1-1,0 0 1,0 1-1,0-1 1,1 1 0,-1-1-1,0 0 1,0 1-1,0-1 1,1 0-1,-1 1 1,0-1 0,1 0-1,-1 1 1,0-1-1,0 0 1,1 1-1,-1-1 1,1 0 0,-1 0-1,0 0 1,1 1-1,-1-1 1,0 0 0,1 0-1,-1 0 1,1 0-1,-1 0 1,1 0-1,18-5 22,12-18 102,-14 0-40,-1 0-1,-1 0 1,-1-2-1,-1 0 1,-2 0-1,0-1 1,11-46-1,-12 27 30,-2 0 0,-2 0-1,0-86 1,-19 173-608,1 12 475,3 1 0,2 0-1,3 0 1,5 105-1,0-149 21,1 0 0,1 0 0,0 0 0,0-1 0,1 0 0,6 11 0,-9-17 11,1-1-1,-1 0 1,1 0 0,0 0 0,0 0 0,0 0 0,0 0 0,1 0 0,-1-1 0,1 1 0,0-1 0,-1 0 0,1 0 0,0 0 0,0 0 0,0 0 0,1 0 0,-1-1 0,0 0 0,1 0 0,-1 0 0,6 1 0,-9-2-4,0 0-1,0 0 1,1 0-1,-1 0 1,0 0-1,0 0 1,1 0-1,-1 0 1,0 0-1,0 0 1,0 0-1,1-1 1,-1 1-1,0 0 0,0 0 1,0 0-1,1 0 1,-1 0-1,0-1 1,0 1-1,0 0 1,0 0-1,1 0 1,-1-1-1,0 1 1,0 0-1,0 0 1,0 0-1,0-1 1,0 1-1,0 0 0,0 0 1,0-1-1,0 1 1,0 0-1,0 0 1,0-1-1,0 1 1,0 0-1,0 0 1,0-1-1,0 1 1,-5-17 72,-11-11-240,6 17-872,-1 0-1,0 0 1,-1 1 0,0 1-1,-1 0 1,0 1 0,-27-14-1,23 14-86,0-2-1,0-1 1,1 0-1,-16-14 0,30 24 1216,1 0 0,-1 0 0,1 0 0,-1-1-1,1 1 1,0 0 0,-1 0 0,1-1-1,0 1 1,0-1 0,0 1 0,0-1 0,0 0-1,1 1 1,-1-1 0,0 0 0,1 0 0,-1 1-1,1-1 1,0 0 0,-1 0 0,1 0-1,0 1 1,0-1 0,0 0 0,0 0 0,1 0-1,-1 0 1,0 1 0,2-3 0,0 1 125,0 1 1,0 0 0,1 0-1,-1 0 1,1 0 0,-1 1-1,1-1 1,0 1-1,0 0 1,0-1 0,-1 1-1,1 0 1,0 1 0,1-1-1,-1 1 1,0-1 0,5 1-1,42-3 1306,55 4 0,-30 0-7898,-85-7-10484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1.863"/>
    </inkml:context>
    <inkml:brush xml:id="br0">
      <inkml:brushProperty name="width" value="0.025" units="cm"/>
      <inkml:brushProperty name="height" value="0.025" units="cm"/>
    </inkml:brush>
  </inkml:definitions>
  <inkml:trace contextRef="#ctx0" brushRef="#br0">24 1 14638,'-14'0'3043,"5"0"-481,19 0-3875,3 0-2403,3 0-3747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2.211"/>
    </inkml:context>
    <inkml:brush xml:id="br0">
      <inkml:brushProperty name="width" value="0.025" units="cm"/>
      <inkml:brushProperty name="height" value="0.025" units="cm"/>
    </inkml:brush>
  </inkml:definitions>
  <inkml:trace contextRef="#ctx0" brushRef="#br0">2 58 4036,'0'0'17205,"8"-9"-15747,-2 4-1086,0-1 1,0 1 0,1 0-1,0 0 1,-1 1 0,16-7-1,-20 10-293,0 0 0,1 0-1,-1 0 1,0 0-1,1 0 1,-1 1 0,1-1-1,-1 1 1,1-1 0,-1 1-1,1 0 1,0 0 0,-1 0-1,1 0 1,-1 1-1,1-1 1,-1 1 0,1-1-1,-1 1 1,1 0 0,-1 0-1,0 0 1,1 0 0,-1 1-1,0-1 1,0 1-1,0-1 1,0 1 0,0 0-1,0-1 1,2 5 0,-2-2-63,0-1 0,-1 1 0,1 0 0,-1 0 0,0 0 0,0 0 1,0 0-1,-1 0 0,1 0 0,-1 0 0,0 0 0,-1 1 0,1-1 1,0 0-1,-1 0 0,0 0 0,0 0 0,0 0 0,-1-1 0,0 1 1,1 0-1,-1 0 0,-4 5 0,-5 8-92,0 0 1,-1-1 0,-20 20-1,4-9-119,20-20 193,1 0 1,0 0-1,0 0 1,-9 15-1,15-22 7,1 0-1,0 0 0,0 0 0,0 1 1,0-1-1,0 0 0,0 0 1,0 0-1,0 1 0,0-1 1,0 0-1,0 0 0,0 0 1,0 1-1,0-1 0,0 0 1,0 0-1,0 0 0,0 1 1,0-1-1,0 0 0,0 0 0,0 0 1,0 1-1,0-1 0,0 0 1,0 0-1,0 0 0,0 0 1,1 1-1,-1-1 0,0 0 1,0 0-1,0 0 0,0 0 1,0 0-1,1 1 0,-1-1 1,0 0-1,0 0 0,0 0 0,1 0 1,-1 0-1,0 0 0,0 0 1,16 3 143,18-6 50,15-9 69,72-26 1,-65 18-2190,1 3-3343,-38 10-1637,-7 0-5040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2.537"/>
    </inkml:context>
    <inkml:brush xml:id="br0">
      <inkml:brushProperty name="width" value="0.025" units="cm"/>
      <inkml:brushProperty name="height" value="0.025" units="cm"/>
    </inkml:brush>
  </inkml:definitions>
  <inkml:trace contextRef="#ctx0" brushRef="#br0">0 493 6278,'0'0'13164,"6"53"-13068,-5-44-736,5-9-3428,4 0-5477</inkml:trace>
  <inkml:trace contextRef="#ctx0" brushRef="#br0" timeOffset="1">363 1 18578,'0'0'2338,"-6"81"-2242,1-30 64,3 7-128,0 3 0,2-1-32,0-2-512,0-6-866,2-8-2081,4-11-1089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2.944"/>
    </inkml:context>
    <inkml:brush xml:id="br0">
      <inkml:brushProperty name="width" value="0.025" units="cm"/>
      <inkml:brushProperty name="height" value="0.025" units="cm"/>
    </inkml:brush>
  </inkml:definitions>
  <inkml:trace contextRef="#ctx0" brushRef="#br0">0 137 17905,'2'-12'1537,"-2"6"-1343,1 1 0,0 0-1,0 0 1,0 0-1,0-1 1,1 1 0,-1 0-1,1 1 1,1-1 0,-1 0-1,1 0 1,0 1-1,0 0 1,0-1 0,0 1-1,1 0 1,0 1 0,0-1-1,0 1 1,0 0-1,0-1 1,1 2 0,-1-1-1,1 1 1,8-4-1,-1 3-96,0 0-1,-1 0 0,1 2 1,1-1-1,-1 2 0,0-1 0,0 2 1,0-1-1,0 2 0,0 0 0,0 0 1,0 1-1,-1 0 0,23 10 1,-29-10-108,0-1 0,1 1 1,-1 0-1,-1 0 1,1 1-1,0 0 0,-1 0 1,0 0-1,1 0 1,-2 0-1,1 1 0,0 0 1,-1 0-1,0 0 1,0 0-1,-1 0 0,1 1 1,-1-1-1,0 1 1,-1-1-1,1 1 0,-1 0 1,0 0-1,-1 0 1,1-1-1,-1 1 0,0 0 1,-1 0-1,1 0 1,-1 0-1,0 0 0,-3 8 1,1-8 26,1 0-1,-1 0 1,0 0 0,-1 0-1,1 0 1,-1-1 0,0 0-1,-1 0 1,1 0 0,-1 0-1,0 0 1,0-1 0,0 0-1,-1 0 1,-9 4 0,13-10 68,8-8-176,11-10-178,-14 18 249,0-1 1,0 1-1,0 0 0,0 0 0,0 0 0,1 0 0,-1 0 1,1 1-1,-1 0 0,1 0 0,-1 0 0,1 0 0,0 0 1,0 1-1,-1-1 0,1 1 0,0 0 0,0 1 0,0-1 1,-1 0-1,1 1 0,0 0 0,-1 0 0,1 0 0,0 0 1,-1 1-1,1 0 0,-1-1 0,0 1 0,0 0 0,0 0 1,0 1-1,0-1 0,0 1 0,0 0 0,-1-1 0,1 1 1,-1 0-1,0 0 0,0 1 0,0-1 0,0 0 0,-1 1 1,1-1-1,-1 1 0,0 0 0,0-1 0,0 1 1,0 0-1,0 6 0,0 8 246,1-1-1,-2 1 1,0 0 0,-2 0-1,0 0 1,0 0 0,-2 0 0,0-1-1,-1 0 1,-1 0 0,-10 22-1,12-30-32,0 0 0,-1 0-1,0-1 1,0 0 0,-1 0 0,0 0-1,0-1 1,-1 0 0,0 0-1,0-1 1,-1 1 0,1-2-1,-1 1 1,-1-1 0,1 0-1,-1-1 1,0 0 0,0 0-1,0-1 1,0 0 0,0-1 0,-16 2-1,24-3-236,0-1-1,-1 0 1,1 0-1,-1 0 1,1 0-1,0 0 0,-1 0 1,1 0-1,0-1 1,-1 1-1,1-1 1,0 1-1,-1-1 1,1 1-1,0-1 1,0 1-1,-1-1 1,1 0-1,0 0 1,0 0-1,0 0 0,0 0 1,0 0-1,0 0 1,0 0-1,1 0 1,-2-2-1,1 0-634,0-1 0,0 0 0,0 1-1,0-1 1,1 0 0,-1 1 0,1-1 0,0 0-1,1-5 1,2-21-6463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3.273"/>
    </inkml:context>
    <inkml:brush xml:id="br0">
      <inkml:brushProperty name="width" value="0.025" units="cm"/>
      <inkml:brushProperty name="height" value="0.025" units="cm"/>
    </inkml:brush>
  </inkml:definitions>
  <inkml:trace contextRef="#ctx0" brushRef="#br0">84 0 24759,'0'0'993,"-46"40"1506,30-18-1570,0-3-609,10-5-224,6-5-1217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4.229"/>
    </inkml:context>
    <inkml:brush xml:id="br0">
      <inkml:brushProperty name="width" value="0.025" units="cm"/>
      <inkml:brushProperty name="height" value="0.025" units="cm"/>
    </inkml:brush>
  </inkml:definitions>
  <inkml:trace contextRef="#ctx0" brushRef="#br0">36 213 6951,'1'-30'3754,"0"22"-2902,0 0 0,0 0 1,-1 0-1,0 0 0,-1-1 0,0 1 1,0 0-1,-1 0 0,1 0 0,-2 0 1,-3-8-1,6 15-813,0 1 0,0-1 0,-1 1-1,1 0 1,0-1 0,0 1 0,0 0 0,-1-1 0,1 1 0,0 0 0,-1 0 0,1-1-1,0 1 1,-1 0 0,1 0 0,0 0 0,-1-1 0,1 1 0,0 0 0,-1 0 0,1 0 0,-1 0-1,1 0 1,0 0 0,-1 0 0,1-1 0,-1 1 0,1 0 0,0 1 0,-1-1 0,1 0 0,-1 0-1,1 0 1,0 0 0,-1 0 0,1 0 0,0 0 0,-1 1 0,1-1 0,0 0 0,-1 0-1,1 0 1,0 1 0,-1-1 0,1 0 0,0 0 0,-1 1 0,1-1 0,0 0 0,0 1 0,-1-1-1,1 0 1,0 1 0,0-1 0,0 1 0,0-1 0,0 0 0,-1 1 0,1-1 0,0 1 0,0-1-1,0 0 1,0 1 0,0-1 0,0 1 0,0 0 0,-4 27-30,4-28-8,-3 181 120,5-99 9,-2-77-116,-1 10 2,2 0 0,0 0 0,6 30 0,-7-44-12,0 1-1,0-1 0,1 0 1,-1 1-1,0-1 0,1 1 1,-1-1-1,1 1 0,-1-1 1,1 0-1,0 0 0,0 1 1,-1-1-1,1 0 0,0 0 0,0 0 1,0 0-1,0 0 0,0 0 1,1 0-1,-1 0 0,0 0 1,0 0-1,1-1 0,-1 1 1,0 0-1,1-1 0,-1 1 1,0-1-1,1 0 0,-1 1 1,1-1-1,-1 0 0,1 0 1,-1 0-1,1 0 0,-1 0 1,1 0-1,-1-1 0,1 1 1,-1 0-1,0-1 0,1 1 1,-1-1-1,0 1 0,1-1 1,-1 0-1,0 0 0,1 1 1,-1-1-1,0 0 0,0 0 0,0 0 1,1-2-1,10-7 131,-1 0 0,-1-1 0,0-1 0,0 0 0,-1 0 0,0-1 0,6-14 0,46-100 508,-50 101-360,-1 0 0,-1-1 0,-2 0 0,-1-1 1,-1 0-1,3-45 0,-12 54 6,-6 26-123,-8 31-223,10 4 39,1 1 0,3 0 0,2 0 0,3 56-1,0-76 20,-1-15 1,0 0 0,1 0 0,0 0 1,0 0-1,1 0 0,0 0 0,3 9 0,-4-15 3,0 0-1,0-1 0,0 1 1,0 0-1,0-1 0,0 1 1,1-1-1,-1 1 0,0-1 1,1 1-1,-1-1 0,1 0 1,0 0-1,-1 0 0,1 0 1,0 0-1,0 0 0,-1 0 1,1 0-1,0-1 0,0 1 1,0-1-1,0 0 0,0 1 1,0-1-1,0 0 0,0 0 1,0 0-1,0 0 0,0-1 1,0 1-1,0 0 0,4-2 1,2-1 61,0-1 1,0 1-1,0-1 1,-1-1 0,0 0-1,1 0 1,-1 0-1,-1-1 1,10-9 0,53-66 200,-55 63-259,9-13-11,-18 23 5,0 0 0,0 1 1,1-1-1,1 1 0,-1 1 1,11-9-1,-16 14-5,-1 1 0,0 0-1,0 0 1,0 0 0,1-1 0,-1 1 0,0 0 0,1 0-1,-1 0 1,0 0 0,0-1 0,1 1 0,-1 0 0,0 0 0,1 0-1,-1 0 1,0 0 0,1 0 0,-1 0 0,0 0 0,1 0 0,-1 0-1,0 0 1,1 0 0,-1 0 0,0 0 0,0 0 0,1 1-1,-1-1 1,0 0 0,1 0 0,-1 0 0,0 0 0,0 1 0,1-1-1,-1 0 1,0 0 0,0 0 0,1 1 0,-1-1 0,0 0-1,0 0 1,0 1 0,0-1 0,1 0 0,-1 1 0,0-1 0,0 0-1,0 0 1,0 1 0,0-1 0,0 0 0,0 1 0,0-1-1,0 1 1,1 20-100,-1-18 115,0 165 48,0-168-53,0 1 0,0-1-1,0 1 1,-1-1 0,1 1 0,0 0-1,0-1 1,0 1 0,0-1 0,0 1 0,0-1-1,0 1 1,0-1 0,0 1 0,0 0-1,1-1 1,-1 1 0,0-1 0,0 1 0,0-1-1,1 1 1,-1-1 0,0 1 0,1-1 0,-1 0-1,0 1 1,1-1 0,-1 1 0,1-1-1,-1 0 1,0 1 0,1-1 0,-1 0 0,1 1-1,-1-1 1,1 0 0,-1 0 0,1 0-1,-1 1 1,1-1 0,0 0 0,-1 0 0,1 0-1,-1 0 1,1 0 0,-1 0 0,1 0 0,-1 0-1,1 0 1,0 0 0,-1 0 0,1-1-1,-1 1 1,1 0 0,-1 0 0,1 0 0,-1-1-1,1 1 1,-1 0 0,1-1 0,-1 1 0,1-1-1,25-26 672,13-40-44,-22 36-581,36-50 0,-52 80-67,0 0-1,-1 0 1,1 0 0,0 0 0,0 0 0,0 0 0,0 0 0,0 0 0,0 0-1,0 1 1,0-1 0,0 0 0,0 1 0,0-1 0,1 1 0,-1-1 0,0 1-1,3-1 1,-3 1 4,-1 0-1,1 1 0,0-1 0,-1 0 1,1 1-1,0-1 0,-1 0 0,1 1 1,-1-1-1,1 1 0,-1-1 0,1 1 1,-1 0-1,1-1 0,-1 1 0,0-1 1,1 1-1,-1 0 0,0-1 0,1 1 1,-1 0-1,0-1 0,0 1 0,1 1 1,4 56-239,-4-47 333,-1 9-82,0 22 13,0-40-14,0 0 1,1 0-1,-1-1 0,0 1 0,1 0 0,-1 0 0,1-1 0,-1 1 0,1 0 0,0-1 0,0 1 0,-1 0 0,1-1 0,0 1 0,1-1 0,1 2 0,-3-2 6,1-1 0,0 0 0,0 0-1,0 0 1,-1 0 0,1 1 0,0-1 0,0 0-1,0-1 1,0 1 0,-1 0 0,1 0 0,0 0-1,0 0 1,0-1 0,-1 1 0,1 0 0,0-1-1,0 1 1,-1 0 0,1-1 0,0 1 0,-1-1-1,1 1 1,0-1 0,-1 1 0,1-1 0,-1 0-1,1 1 1,0-2 0,16-21 204,-16 22-189,27-47 109,-18 29-314,2 0-1,0 1 0,27-32 1,-20 40-1857,-9 17-249,-1 31-3031,-7-23 2449,2 2-3273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4.560"/>
    </inkml:context>
    <inkml:brush xml:id="br0">
      <inkml:brushProperty name="width" value="0.025" units="cm"/>
      <inkml:brushProperty name="height" value="0.025" units="cm"/>
    </inkml:brush>
  </inkml:definitions>
  <inkml:trace contextRef="#ctx0" brushRef="#br0">72 0 8072,'0'0'12128,"-9"7"-10841,4-4-1239,0 1 1,1-1-1,-1 1 0,1 0 0,0 0 1,0 1-1,0-1 0,1 1 1,0 0-1,0 0 0,0 0 1,0 0-1,1 0 0,0 1 0,0-1 1,0 1-1,1 0 0,0-1 1,0 1-1,0 8 0,35-19 556,-28 5-641,-1-1 1,0 0 0,0 1-1,1 0 1,-1 1 0,0-1-1,0 1 1,0 0 0,1 0-1,-1 0 1,0 1 0,0 0-1,-1 0 1,1 0 0,0 1-1,-1-1 1,1 1 0,6 6 0,-9-7 23,0 0 0,0 0 0,0 1 1,0-1-1,0 0 0,-1 1 1,1-1-1,-1 1 0,0-1 0,1 1 1,-1 0-1,-1 0 0,1-1 1,0 1-1,-1 0 0,1 0 0,-1 0 1,0 0-1,0 0 0,0 0 1,0-1-1,-1 1 0,1 0 0,-1 0 1,1 0-1,-1 0 0,0-1 0,0 1 1,-1 0-1,1-1 0,0 1 1,-1-1-1,1 1 0,-1-1 0,-3 3 1,-5 8 312,0-1 0,-21 19 1,27-28-294,1 0 0,-1 0 1,0 0-1,0 0 0,0-1 1,0 0-1,-1 0 0,1 0 1,-1 0-1,1-1 0,-1 0 1,1 0-1,-10 1 0,13-2-97,1 0 1,-1 0-1,1 0 0,-1 0 0,1 0 0,-1 0 0,1-1 0,-1 1 0,1 0 0,-1 0 0,0-1 0,1 1 0,0 0 0,-1-1 0,1 1 1,-1 0-1,1-1 0,-1 1 0,1-1 0,0 1 0,-1 0 0,1-1 0,0 1 0,-1-1 0,1 1 0,0-1 0,0 1 0,0-1 0,-1 0 0,1 1 1,0-1-1,0 1 0,0-1 0,0 0 0,1-25-5269,-1 19 3637,5-26-7262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4.892"/>
    </inkml:context>
    <inkml:brush xml:id="br0">
      <inkml:brushProperty name="width" value="0.025" units="cm"/>
      <inkml:brushProperty name="height" value="0.025" units="cm"/>
    </inkml:brush>
  </inkml:definitions>
  <inkml:trace contextRef="#ctx0" brushRef="#br0">100 89 12107,'0'0'9038,"-8"0"-8541,5 0-493,0 1 1,0-1-1,0 1 1,0 0 0,0 0-1,1 0 1,-1 0-1,0 0 1,0 1-1,1-1 1,-1 1-1,0-1 1,1 1 0,0 0-1,-1 0 1,-3 5-1,1 0 1,1 0 0,0 0 0,0 0 0,0 0 0,1 1 0,-4 10 0,5-10-3,-1-1 0,1 1 0,1 0 0,0 0 0,0 0 0,0 0 0,1 10 0,0-17 4,0-1-1,0 1 1,0-1 0,0 1 0,0-1-1,0 0 1,0 1 0,1-1 0,-1 1 0,0-1-1,0 1 1,0-1 0,0 1 0,1-1-1,-1 0 1,0 1 0,0-1 0,1 0-1,-1 1 1,0-1 0,1 0 0,-1 1-1,0-1 1,1 0 0,-1 1 0,1-1-1,-1 0 1,0 0 0,1 0 0,-1 0-1,1 1 1,-1-1 0,1 0 0,-1 0-1,1 0 1,0 0 0,20-7 485,17-20 796,-22 7-884,-1-1 0,-1-1 0,-1 0 0,-1-1 0,-1 0 0,-1-1 0,13-48 1,-28 97-489,0 0 0,1 0 1,2 0-1,0 1 0,2-1 1,3 31-1,-3-55 6,0-1 1,0 1-1,0 0 0,0 0 1,0 0-1,0 0 0,1-1 0,-1 1 1,0 0-1,0 0 0,1 0 1,-1-1-1,1 1 0,-1 0 1,0-1-1,1 1 0,0 0 1,-1-1-1,1 1 0,-1 0 1,1-1-1,0 1 0,-1-1 1,1 1-1,0-1 0,-1 0 0,1 1 1,0-1-1,0 0 0,0 1 1,-1-1-1,1 0 0,0 0 1,0 0-1,0 0 0,0 0 1,-1 0-1,1 0 0,0 0 1,0 0-1,0 0 0,0 0 1,-1 0-1,1-1 0,0 1 0,0 0 1,1-1-1,1-1-325,1 0-1,-1 0 1,1 0 0,-1 0-1,0-1 1,0 1-1,0-1 1,0 0 0,3-4-1,19-31-4255,-1-8-1853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1.886"/>
    </inkml:context>
    <inkml:brush xml:id="br0">
      <inkml:brushProperty name="width" value="0.025" units="cm"/>
      <inkml:brushProperty name="height" value="0.025" units="cm"/>
    </inkml:brush>
  </inkml:definitions>
  <inkml:trace contextRef="#ctx0" brushRef="#br0">4 1 12043,'0'0'5157,"-4"47"-3779,4-17-385,0 4 31,14 2-447,1-1-417,4 0-96,1-2-32,1 1-640,-3-1-545,-4-1-545,-8-1-1697,-6-5-1826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5.270"/>
    </inkml:context>
    <inkml:brush xml:id="br0">
      <inkml:brushProperty name="width" value="0.025" units="cm"/>
      <inkml:brushProperty name="height" value="0.025" units="cm"/>
    </inkml:brush>
  </inkml:definitions>
  <inkml:trace contextRef="#ctx0" brushRef="#br0">98 193 7399,'4'-63'7041,"-3"-66"1,-8 138-4995,-2 14-2002,-17 67 523,3 1 0,-12 101-1,35-192-561,-1 7 86,0 0 0,0 0 0,1 0-1,1 0 1,-1 0 0,2 8 0,-2-14-69,1 0 1,-1 0 0,0-1-1,1 1 1,-1 0 0,0 0-1,1 0 1,-1-1 0,1 1-1,-1 0 1,1-1 0,0 1-1,-1 0 1,1-1 0,0 1-1,-1-1 1,1 1 0,0-1-1,0 1 1,-1-1 0,3 1-1,-1-1 40,0 1 0,-1-1 0,1 0 0,0-1 0,0 1 0,0 0 0,0 0 0,0-1 0,0 1 0,0-1 0,-1 0 0,1 1 0,0-1 0,2-2 0,45-32 434,-43 29-517,0 1 1,0 0-1,1 0 1,-1 0-1,1 1 0,0 0 1,0 0-1,1 1 1,-1 0-1,0 0 0,12-2 1,-19 5 16,1 0 0,0 0 0,0 0-1,-1 1 1,1-1 0,0 0 0,0 0 0,-1 0 0,1 1 0,0-1 0,0 0 0,-1 1 0,1-1 0,0 0-1,-1 1 1,1-1 0,-1 1 0,1-1 0,-1 1 0,1-1 0,-1 1 0,1 0 0,-1-1 0,1 1-1,-1 0 1,1 1 0,5 27 153,-9 31 83,3-59-244,-2 8 25,0 0 0,0 0 0,-1-1 0,-6 13 0,-7 25 92,15-44-42,13-14 182,6-3-433,0 2 0,1 0 0,1 1 1,-1 1-1,2 0 0,0 2 0,26-8 0,-45 16-139,14-7-2920,-13-3-2316,-8 0-2146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5.644"/>
    </inkml:context>
    <inkml:brush xml:id="br0">
      <inkml:brushProperty name="width" value="0.025" units="cm"/>
      <inkml:brushProperty name="height" value="0.025" units="cm"/>
    </inkml:brush>
  </inkml:definitions>
  <inkml:trace contextRef="#ctx0" brushRef="#br0">0 77 17328,'0'0'7399,"50"-38"-7367,-10 29-32,1 0-704,2-2-1987,-8 1-3427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6.192"/>
    </inkml:context>
    <inkml:brush xml:id="br0">
      <inkml:brushProperty name="width" value="0.025" units="cm"/>
      <inkml:brushProperty name="height" value="0.025" units="cm"/>
    </inkml:brush>
  </inkml:definitions>
  <inkml:trace contextRef="#ctx0" brushRef="#br0">7 115 11755,'0'0'3785,"0"9"-2023,-3 39-941,1-21-540,1 0 1,5 52-1,-4-78-252,0 0-1,0 0 1,0 0-1,0 0 1,0 0-1,1 0 1,-1 1-1,0-1 0,1 0 1,-1 0-1,1 0 1,-1-1-1,1 1 1,-1 0-1,1 0 1,0 0-1,0 0 1,-1 0-1,1-1 1,0 1-1,0 0 0,0-1 1,0 1-1,0-1 1,0 1-1,0-1 1,0 1-1,0-1 1,0 0-1,0 1 1,0-1-1,0 0 1,0 0-1,0 0 0,0 0 1,0 0-1,1 0 1,-1 0-1,1 0 1,2-1 124,-1 0 0,0 0 0,0 0 0,0-1 0,-1 1 0,1-1 0,0 0 0,0 0 0,-1 0 0,1 0 0,-1 0 1,3-3-1,11-15 206,-1 0 1,-1-1-1,-1-1 1,-1 0 0,-1-1-1,-1 0 1,-1-1-1,-1 0 1,-1 0 0,6-39-1,-13 57-448,-3 19-28,-3 30-29,5-34 146,0 10-24,1 0 0,1 1 0,0-1-1,2 0 1,5 22 0,-8-38 28,1 0 0,0 0 0,0 0 0,0 0 0,1 0 0,-1-1 0,0 1-1,1 0 1,0-1 0,0 1 0,0-1 0,0 0 0,0 1 0,0-1 0,1 0 0,-1 0 0,1 0 0,-1-1 0,1 1 0,0-1-1,-1 1 1,1-1 0,0 0 0,0 0 0,0 0 0,0 0 0,0-1 0,0 1 0,0-1 0,0 0 0,1 0 0,-1 0 0,0 0 0,0-1-1,0 1 1,0-1 0,0 1 0,0-1 0,0 0 0,5-3 0,0 0 131,0 0 0,-1 0 1,0-1-1,0 1 0,0-2 0,0 1 0,-1-1 1,0 0-1,0 0 0,-1-1 0,1 0 1,-2 0-1,8-12 0,-6 9-16,-1 0 1,0-1-1,0 0 0,-1 0 0,-1 0 1,0-1-1,0 1 0,-1-1 0,1-17 1,-3 27-111,0 0 0,0 1 1,0-1-1,-1 0 1,1 0-1,-1 0 1,1 0-1,-1 1 0,0-1 1,0 0-1,1 0 1,-1 1-1,0-1 1,-1 1-1,1-1 1,0 1-1,0-1 0,-1 1 1,1 0-1,-1 0 1,1-1-1,-1 1 1,1 0-1,-1 0 0,-2 0 1,0-1-128,1 1-1,-1 0 1,0 0 0,0 0-1,0 0 1,1 1 0,-1-1-1,0 1 1,0 0 0,0 0-1,-6 1 1,9 0 21,0-1 1,0 0-1,0 0 0,1 1 0,-1-1 1,0 1-1,0-1 0,0 0 0,0 1 0,1 0 1,-1-1-1,0 1 0,1-1 0,-1 1 1,0 0-1,1 0 0,-1-1 0,1 1 0,-1 0 1,1 0-1,-1 0 0,1-1 0,-1 1 1,1 0-1,0 0 0,0 0 0,-1 0 1,1 0-1,0 0 0,0 0 0,0 0 0,0 0 1,0 0-1,0 0 0,1 1 0,-1-1-189,0 1-1,0-1 1,1 1-1,-1-1 1,1 0-1,-1 1 1,1-1-1,-1 0 1,1 1-1,0-1 1,0 0-1,-1 0 1,1 1-1,0-1 1,0 0-1,0 0 1,0 0-1,1 0 1,-1 0-1,0-1 1,0 1-1,2 1 1,18 2-6275,5-4-3790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6.942"/>
    </inkml:context>
    <inkml:brush xml:id="br0">
      <inkml:brushProperty name="width" value="0.025" units="cm"/>
      <inkml:brushProperty name="height" value="0.025" units="cm"/>
    </inkml:brush>
  </inkml:definitions>
  <inkml:trace contextRef="#ctx0" brushRef="#br0">125 460 18417,'0'0'4533,"-8"3"-3311,1 0-1183,1 0 0,0 1 0,0 0-1,0 0 1,0 0 0,1 1 0,-1 0-1,1 0 1,1 0 0,-1 0 0,1 1-1,-1 0 1,2 0 0,-1 0 0,1 1 0,0-1-1,0 1 1,-4 13 0,6-17-39,-3 6 2,1 0-1,0 0 1,0 1 0,0-1-1,1 1 1,1 0-1,0 0 1,0-1-1,1 14 1,0-22 16,1-1 1,-1 0 0,1 1-1,0-1 1,-1 0-1,1 1 1,-1-1-1,1 0 1,0 1 0,-1-1-1,1 0 1,-1 0-1,1 0 1,0 0-1,-1 0 1,1 0-1,0 0 1,-1 0 0,1 0-1,0 0 1,-1 0-1,1 0 1,0 0-1,-1-1 1,1 1 0,-1 0-1,1 0 1,0-1-1,-1 1 1,1 0-1,-1-1 1,1 1-1,-1-1 1,1 1 0,-1-1-1,1 1 1,0-1-1,22-16 788,-6 1-672,0-1 1,-2-1 0,0 0 0,-1-1 0,-1-1-1,0 0 1,14-34 0,-20 43-167,-6 25-13,-6 37-56,3-40 71,2-9 37,-1 7-283,0 1 0,0-1 0,1 1 0,0 0-1,1-1 1,2 12 0,-3-20 111,1 1 0,0 0 1,-1-1-1,1 1 0,0-1 0,0 1 0,0-1 0,0 1 0,0-1 0,0 1 1,0-1-1,0 0 0,1 0 0,-1 0 0,1 1 0,-1-1 0,1 0 0,-1-1 1,1 1-1,-1 0 0,1 0 0,0-1 0,-1 1 0,1-1 0,0 1 0,-1-1 1,1 0-1,0 0 0,0 0 0,0 0 0,-1 0 0,1 0 0,0 0 0,0-1 1,-1 1-1,1 0 0,0-1 0,-1 0 0,1 1 0,2-3 0,4 0-525,0-1 0,0 0 0,-1 0 0,1-1 0,-1 0 0,-1 0 0,1-1 0,-1 0 0,1 0 0,8-13 0,1-1-1093,-2 0 0,19-36-1,-26 40 2093,0 1 1,-1-2-1,6-21 0,-10 31 111,-1-1 0,1 1 0,-1 0 0,-1 0 0,1-1 0,-1 1 0,0 0 0,-1-1-1,0 1 1,-3-11 0,4 18-368,0-1 0,0 1 0,0-1-1,0 1 1,0-1 0,0 0 0,0 1 0,-1-1-1,1 1 1,0-1 0,0 1 0,-1-1 0,1 1-1,0-1 1,-1 1 0,1-1 0,0 1 0,-1 0-1,1-1 1,-1 1 0,1-1 0,-1 1 0,1 0-1,-1 0 1,1-1 0,-1 1 0,1 0 0,-1 0-1,1-1 1,-1 1 0,1 0 0,-1 0 0,0 0-1,1 0 1,-1 0 0,1 0 0,-1 0 0,1 0-1,-1 0 1,0 0 0,1 0 0,-1 1 0,1-1-1,-1 0 1,1 0 0,-1 0 0,1 1 0,-1-1-1,1 0 1,-1 1 0,1-1 0,-1 0 0,1 1-1,-1-1 1,1 1 0,0-1 0,-1 1 0,1-1-1,0 1 1,-1-1 0,1 1 0,0-1 0,0 1-1,-1-1 1,1 1 0,0-1 0,0 2-1,-18 37 1066,12-19-449,1 0 0,1 0 0,1 1 1,1-1-1,0 1 0,4 40 0,-2-60-612,0 0 1,0 0 0,0 1-1,0-1 1,0 0 0,1 0-1,-1 0 1,0 0 0,1 0-1,-1 0 1,1 0 0,0 0-1,-1 0 1,1 0 0,0 0-1,-1 0 1,1 0 0,0-1-1,0 1 1,0 0 0,0 0-1,0-1 1,0 1 0,0-1-1,0 1 1,0-1 0,2 2-1,-1-2 61,1 0 0,-1 0 0,1 0 0,-1-1 0,0 1 0,1 0-1,-1-1 1,1 0 0,-1 1 0,0-1 0,1 0 0,2-2 0,5-3 213,-1 0 0,1 0 0,-1-1 0,14-14 0,-6 2-254,-1-1 0,0 0 1,-2-1-1,0-1 0,-2-1 0,0 0 0,14-41 0,-19 45-3,-1 0 0,-1-1-1,-1 1 1,-1-1 0,-1 0 0,-1 0-1,0 0 1,-1 0 0,-1 0 0,-6-28 0,6 45-68,1 0 0,-1 0 0,0 1 0,0-1 0,0 0 0,-1 1 1,1-1-1,0 1 0,-1 0 0,0-1 0,1 1 0,-1 0 0,0 0 1,0 0-1,-1 0 0,1 0 0,-5-2 0,6 3-12,-1 1 0,1-1 0,-1 1 0,0-1 0,1 1 0,-1 0-1,0-1 1,1 1 0,-1 0 0,0 0 0,1 0 0,-1 1 0,0-1 0,0 0-1,1 1 1,-1-1 0,1 1 0,-1-1 0,0 1 0,1 0 0,-1 0 0,1-1-1,0 1 1,-1 0 0,1 0 0,0 1 0,-1-1 0,1 0 0,0 0 0,-2 3-1,-7 10-16,1 0 0,1 0 0,0 0 0,0 1 0,-9 30 0,-18 83 19,33-121-7,0 1 0,1-1 0,0 0 0,0 1-1,0 0 1,1-1 0,1 1 0,1 10 0,-2-17 8,0 1-1,1-1 1,-1 0-1,1 0 1,0 1-1,-1-1 1,1 0 0,0 0-1,0 0 1,-1 0-1,1 0 1,0 0-1,0 0 1,0 0-1,0 0 1,0-1 0,1 1-1,-1 0 1,2 0-1,0 0 8,0 0 0,0-1 0,0 1 0,0-1 0,0 0 0,0 0-1,1 0 1,-1-1 0,0 1 0,0-1 0,0 1 0,3-2 0,31-11 3,-30 10-342,1-1-1,0 1 1,0 1 0,0 0-1,0 0 1,0 0-1,1 1 1,-1 1 0,0-1-1,1 1 1,12 2-1,-19-1 275,-1 0-1,1 0 0,0 0 1,-1 0-1,1 0 0,-1 0 1,1 1-1,-1-1 0,0 1 1,0-1-1,0 1 0,1-1 1,-1 1-1,-1 0 0,1-1 0,0 1 1,0 0-1,-1 0 0,1 0 1,-1-1-1,1 1 0,-1 0 1,0 0-1,0 3 0,1 57 357,-2-46-377,1-13 71,1 10-518,-1-13 430,0 0 1,0 0 0,0 0 0,0 1-1,0-1 1,0 0 0,0 0 0,0 0-1,0 0 1,0 0 0,1 1-1,-1-1 1,0 0 0,0 0 0,0 0-1,0 0 1,0 0 0,0 1 0,1-1-1,-1 0 1,0 0 0,0 0-1,0 0 1,1 0 0,-1 0 0,0 0-1,0 0 1,0 0 0,0 0 0,1 0-1,-1 0 1,0 0 0,0 0 0,0 0-1,1 0 1,-1 0 0,0 0-1,0 0 1,0 0 0,0 0 0,1 0-1,-1 0 1,0 0 0,0 0 0,0-1-1,0 1 1,1 0 0,-1 0-1,0 0 1,0 0 0,0 0 0,0 0-1,0-1 1,0 1 0,1 0 0,12-14-7049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7.302"/>
    </inkml:context>
    <inkml:brush xml:id="br0">
      <inkml:brushProperty name="width" value="0.025" units="cm"/>
      <inkml:brushProperty name="height" value="0.025" units="cm"/>
    </inkml:brush>
  </inkml:definitions>
  <inkml:trace contextRef="#ctx0" brushRef="#br0">118 57 10250,'-8'6'4089,"-8"7"-2964,1 1-1,1 0 1,0 1-1,0 0 1,-16 27 0,29-42-1104,1 1 1,0-1-1,-1 0 1,1 1 0,-1-1-1,1 0 1,0 1-1,-1-1 1,1 0-1,0 1 1,0-1 0,-1 0-1,1 1 1,0-1-1,0 1 1,-1-1-1,1 1 1,0-1 0,0 1-1,0-1 1,0 1-1,0-1 1,0 1-1,0-1 1,0 1 0,0-1-1,0 1 1,0-1-1,0 0 1,0 1 0,0-1-1,0 1 1,1-1-1,-1 1 1,0-1-1,0 1 1,1-1 0,-1 0-1,0 1 1,0-1-1,1 1 1,-1-1-1,0 0 1,1 1 0,23-5 837,-9 1-714,2-1-145,0 2 0,-1 0 0,1 0 0,0 2 0,0 0 0,1 1 0,18 3 0,-35-3-15,1-1 1,-1 1-1,0-1 0,1 1 1,-1-1-1,0 1 0,0 0 1,0 0-1,1-1 0,-1 1 1,0 0-1,0 0 0,0 0 1,0 0-1,0 0 0,-1 1 1,1-1-1,0 0 0,0 0 1,-1 1-1,1-1 1,-1 0-1,1 1 0,-1-1 1,1 0-1,-1 1 0,0-1 1,0 1-1,0-1 0,0 1 1,0-1-1,0 0 0,0 1 1,0-1-1,-1 1 0,1-1 1,0 0-1,-1 1 0,1-1 1,-1 0-1,0 1 1,1-1-1,-2 2 0,-1 3 23,-1 1-1,0-1 0,0 0 1,0 0-1,-1 0 1,-8 9-1,3-6 2,5-3 3,-1-1 0,0 0 0,0 0-1,0 0 1,-1 0 0,0-1 0,0 0 0,0-1-1,0 1 1,-9 2 0,15-7-45,1 1 1,-1 0-1,0 0 0,1 0 0,-1 0 1,0-1-1,1 1 0,-1 0 0,1-1 1,-1 1-1,0-1 0,1 1 0,-1 0 1,1-1-1,-1 1 0,1-1 1,-1 1-1,1-1 0,0 0 0,-1 1 1,1-1-1,0 1 0,-1-1 0,1 0 1,0 1-1,0-1 0,-1 0 0,1 1 1,0-1-1,0 0 0,0 1 1,0-1-1,0 0 0,0 1 0,0-1 1,0 0-1,0 0 0,0 1 0,1-1 1,-1 0-1,0 1 0,0-1 0,1 0 1,7-36-1982,23-54-3156,11-35-3235,-26 57 2826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7.934"/>
    </inkml:context>
    <inkml:brush xml:id="br0">
      <inkml:brushProperty name="width" value="0.025" units="cm"/>
      <inkml:brushProperty name="height" value="0.025" units="cm"/>
    </inkml:brush>
  </inkml:definitions>
  <inkml:trace contextRef="#ctx0" brushRef="#br0">7 40 7175,'0'-8'4692,"0"-23"44,0 59 228,-6 360 545,6-379-5471,1-1 0,0 1-1,1-1 1,0 0 0,1 0 0,-1 1-1,5 7 1,-7-15-30,1 1 0,0-1 0,-1 0 0,1 1 0,0-1 0,-1 1 0,1-1 0,0 0 0,0 0 0,0 1 0,0-1 0,0 0-1,0 0 1,1 0 0,-1 0 0,0 0 0,1-1 0,-1 1 0,0 0 0,1 0 0,-1-1 0,1 1 0,-1-1 0,1 0 0,-1 1 0,1-1 0,-1 0 0,1 0 0,-1 0 0,1 0-1,0 0 1,-1 0 0,1 0 0,-1 0 0,1-1 0,-1 1 0,1-1 0,-1 1 0,1-1 0,-1 0 0,0 1 0,1-1 0,-1 0 0,0 0 0,1 0 0,-1 0 0,1-1 0,2-2 10,0-1 1,-1 1 0,0 0 0,0-1 0,0 0-1,-1 0 1,1 1 0,-1-2 0,0 1 0,-1 0 0,1 0-1,-1 0 1,0-1 0,0-10 0,1-1 9,-2 0 0,0 0 0,-4-27 1,4 43-30,0-1 0,0 1 0,0-1 0,0 1 1,-1-1-1,1 1 0,0 0 0,-1-1 1,0 1-1,1-1 0,-1 1 0,0 0 0,1 0 1,-1-1-1,0 1 0,0 0 0,0 0 0,0 0 1,0 0-1,0 0 0,-1 0 0,1 0 0,0 0 1,0 1-1,-1-1 0,-1 0 0,2 2-17,0 1 0,1-1 0,-1 1-1,0 0 1,0-1 0,1 1 0,-1 0-1,1 0 1,0 0 0,-1-1 0,1 1 0,0 0-1,0 0 1,0 0 0,0-1 0,1 4-1,2 35-28,-2-36 57,0-1 1,0 1-1,0 0 1,1-1-1,-1 1 1,1-1 0,0 1-1,0-1 1,0 1-1,0-1 1,1 0-1,-1 0 1,1-1-1,0 1 1,0 0 0,0-1-1,0 1 1,0-1-1,0 0 1,1 0-1,-1-1 1,1 1 0,-1-1-1,1 1 1,0-1-1,0 0 1,-1 0-1,1-1 1,0 1-1,0-1 1,0 0 0,0 0-1,0 0 1,-1-1-1,1 1 1,7-3-1,4 0 46,-1-2-1,1 0 0,-1 0 0,0-2 1,0 0-1,-1 0 0,25-18 0,4-12-14,-31 26-21,-1 2-1,1 0 1,1 0 0,16-9-1,-27 18-19,-1 1 0,1-1 0,-1 1 0,1-1 1,-1 1-1,1-1 0,-1 1 0,0-1 0,1 1 0,-1 0 0,0-1 0,1 1 0,-1 0 0,0-1 0,0 1 0,0 0 0,0-1 0,1 1 1,-1 0-1,0-1 0,0 1 0,0 0 0,-1 0 0,1-1 0,0 1 0,0 0 0,0 30 165,0-27-156,0-2 4,0 1 0,0-1 0,-1 0-1,2 0 1,-1 0 0,0 0-1,0 0 1,1 0 0,-1 0 0,1 0-1,-1 0 1,1 0 0,0-1-1,0 1 1,0 0 0,0 0 0,0 0-1,0-1 1,1 1 0,-1-1 0,2 3-1,0-4 22,-1 1 0,0-1-1,0 1 1,0-1 0,1 0-1,-1 0 1,0 0 0,1 0 0,-1 0-1,0-1 1,0 1 0,1-1-1,-1 1 1,0-1 0,0 0-1,0 0 1,0 0 0,0 0 0,0 0-1,3-3 1,68-44 326,-60 37-550,1 0 1,0 1-1,1 1 1,0 0-1,1 2 1,0-1 0,0 2-1,30-9 1,-45 15 185,-1 0 0,1 0 0,0 0 1,0 0-1,-1 0 0,1 0 0,0 0 1,0 0-1,-1 0 0,1 0 0,0 1 1,-1-1-1,1 0 0,0 0 0,0 1 1,-1-1-1,1 0 0,0 1 0,-1-1 1,1 1-1,-1-1 0,1 1 0,-1-1 1,1 1-1,-1-1 0,1 1 0,-1-1 1,1 1-1,-1 0 0,0-1 0,1 1 1,-1 0-1,0-1 0,1 2 0,1 33 459,0-1 101,-2-33-544,0 0 0,1 0 1,-1 0-1,0 0 0,1 0 0,-1 0 0,0 0 0,1-1 1,-1 1-1,1 0 0,-1 0 0,1 0 0,0 0 0,-1-1 1,1 1-1,0 0 0,0-1 0,-1 1 0,1-1 0,0 1 1,0-1-1,0 1 0,0-1 0,0 1 0,1-1 0,3 1 59,0 0 0,0-1 0,0 0 0,0 0 0,0 0 0,0-1 0,-1 1 0,1-1 0,0 0 0,0-1 0,8-2 0,54-31 143,-1 1-297,-65 34-93,44-10-1570,-28 13-9160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8.950"/>
    </inkml:context>
    <inkml:brush xml:id="br0">
      <inkml:brushProperty name="width" value="0.025" units="cm"/>
      <inkml:brushProperty name="height" value="0.025" units="cm"/>
    </inkml:brush>
  </inkml:definitions>
  <inkml:trace contextRef="#ctx0" brushRef="#br0">254 152 10410,'-16'-1'1441,"3"3"-936,1 0 0,-1 0 0,1 1 0,0 1 0,0 0 1,0 0-1,0 2 0,1-1 0,0 1 0,0 1 0,-13 9 0,18-11-420,-1 0-1,1 0 1,0 0 0,0 1 0,1 0-1,0 0 1,0 1 0,0-1 0,1 1 0,-1 0-1,2 0 1,-1 0 0,1 1 0,0-1-1,1 1 1,0 0 0,0 0 0,-1 15-1,2-21-80,1 0-1,0 0 0,0 0 1,0 0-1,1 1 0,-1-1 1,0 0-1,1 0 0,-1 0 0,1 0 1,0 0-1,0 0 0,0 0 1,0 0-1,0 0 0,0-1 0,0 1 1,1 0-1,2 2 0,-2-3 6,-1 0 0,1 0 0,0 0-1,-1-1 1,1 1 0,0-1-1,0 1 1,-1-1 0,1 0 0,0 0-1,0 0 1,0 0 0,0 0-1,0 0 1,-1 0 0,1-1 0,0 1-1,2-2 1,4 0 114,-1-1 0,0-1 0,0 1 0,0-1 1,-1 0-1,1-1 0,-1 0 0,0 0 0,9-9 0,4-8 101,-1-1 1,-1 0-1,0-1 0,-2-1 0,-1-1 0,-1 0 1,-2 0-1,0-1 0,7-31 0,-18 39-67,-6 17 45,4 3-197,0 1 0,0 0 0,0-1 1,0 1-1,0 0 0,1 0 1,-1 0-1,1 0 0,0 1 0,-2 2 1,-7 18-9,1 0 1,2 1 0,0 1-1,1-1 1,2 1-1,0 0 1,2 0 0,1 47-1,1-70 26,0-1-1,0 1 0,0 0 1,0 0-1,0 0 1,0-1-1,1 1 0,-1 0 1,1 0-1,-1-1 1,1 1-1,0-1 0,0 1 1,0 0-1,0-1 0,0 1 1,0-1-1,0 0 1,0 1-1,2 0 0,-2-1 20,1-1 1,-1 1-1,0-1 0,1 0 0,-1 1 0,0-1 0,1 0 1,-1 0-1,1 0 0,-1 0 0,0 0 0,1 0 0,-1-1 1,0 1-1,1 0 0,-1-1 0,0 1 0,1-1 0,1 0 1,5-4 159,-1 1 0,0-1 0,0 0 0,0-1 0,-1 0 0,11-12 0,7-12-11,-2-1 0,30-57 1,-43 72-235,0-2 1,-2 1 0,0-1 0,-1 0 0,7-29 0,-18 96-10,3 1 0,5 64 1,-3-112 55,0 0 0,0 0 0,0 0 0,0 0 1,0 0-1,1 0 0,-1 0 0,1 0 0,-1 0 0,1 0 0,0 0 1,0-1-1,0 1 0,0 0 0,0 0 0,0-1 0,1 1 1,-1-1-1,0 1 0,1-1 0,-1 0 0,1 1 0,0-1 0,-1 0 1,1 0-1,0 0 0,0 0 0,-1 0 0,5 0 0,-4-1 36,1 0-1,0 0 0,-1 0 0,1-1 1,0 1-1,-1-1 0,1 0 0,0 0 0,-1 0 1,1 0-1,-1 0 0,0-1 0,1 1 1,-1-1-1,0 1 0,0-1 0,0 0 0,0 0 1,0 0-1,0 0 0,1-3 0,11-12 120,-1-2 0,-1 1-1,-1-2 1,15-34 0,-21 43-132,-1-1 0,0 1-1,-1-1 1,0 0 0,-1 0 0,0-1 0,-1 1 0,-1 0 0,0-1 0,-1-12-1,-9 40-191,5 4 137,1 0 0,0 1 0,2 0-1,1 0 1,2 39 0,-1-25 21,0-31-95,0 0 0,0 0 1,0 0-1,0 0 0,1 0 1,-1 0-1,1 0 0,0 0 0,0-1 1,0 1-1,0 0 0,0-1 1,1 1-1,-1-1 0,1 1 1,0-1-1,0 1 0,0-1 1,4 4-1,-4-5-40,0 0 1,1 0-1,-1 0 1,0 0-1,1 0 0,-1-1 1,1 1-1,-1-1 1,1 0-1,-1 0 0,1 0 1,0 0-1,-1 0 1,1 0-1,-1 0 1,1-1-1,-1 0 0,1 1 1,-1-1-1,0 0 1,1 0-1,-1 0 1,0 0-1,3-2 0,28-21-3888,1-7-2958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9.309"/>
    </inkml:context>
    <inkml:brush xml:id="br0">
      <inkml:brushProperty name="width" value="0.025" units="cm"/>
      <inkml:brushProperty name="height" value="0.025" units="cm"/>
    </inkml:brush>
  </inkml:definitions>
  <inkml:trace contextRef="#ctx0" brushRef="#br0">145 0 16047,'0'0'9326,"-9"1"-9107,5 0-218,0 0 0,1 0 1,-1 0-1,0 0 0,1 1 0,-1-1 0,1 1 0,-1 0 0,1 0 0,0 0 0,0 0 0,0 1 1,-5 5-1,-1 2-6,1 1-1,0-1 1,-10 21 0,6-13-14,9-13 15,-1-1-1,1 1 1,0 1-1,0-1 1,1 0-1,-1 1 0,1-1 1,1 1-1,-3 7 1,28-22-1064,16-8-1099,-19 15-1497,-20 3 3366,-1-1-1,1 0 1,-1 0-1,1 0 1,-1 0 0,1 0-1,-1 1 1,1-1-1,-1 0 1,0 0-1,1 1 1,-1-1 0,1 0-1,-1 1 1,0-1-1,0 0 1,1 1 0,-1-1-1,0 1 1,1-1-1,-1 0 1,0 1-1,0-1 1,0 1 0,1-1-1,-1 1 1,0-1-1,0 1 1,0-1 0,0 1-1,0-1 1,0 1-1,0 7-8413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9.807"/>
    </inkml:context>
    <inkml:brush xml:id="br0">
      <inkml:brushProperty name="width" value="0.025" units="cm"/>
      <inkml:brushProperty name="height" value="0.025" units="cm"/>
    </inkml:brush>
  </inkml:definitions>
  <inkml:trace contextRef="#ctx0" brushRef="#br0">204 72 7335,'0'0'3822,"3"-9"-752,2-2-1772,5-15 506,-7 1 3972,-19 30-3406,-3 4-2078,1 2 0,1 0 1,-29 23-1,39-28-294,0 0-1,0 1 1,1 0-1,0 0 1,0 1-1,1 0 1,-1 0-1,2 0 1,-1 1 0,-3 10-1,7-17 0,0-1 0,1 1 0,-1-1 0,0 1 0,1 0 0,-1-1 1,1 1-1,0 0 0,0-1 0,-1 1 0,1 0 0,0-1 0,1 1 0,-1 0 0,0 0 0,0-1 0,1 1 0,-1 0 0,1-1 0,-1 1 0,1-1 0,0 1 0,-1-1 0,1 1 1,0-1-1,0 1 0,0-1 0,3 3 0,0-2-59,0 0 0,0-1 0,0 1 0,1-1 0,-1 1 0,0-1 0,1-1 0,7 2 0,-8-3 32,-1 1-1,0 0 1,0 1-1,0-1 1,0 0-1,0 1 1,0 0-1,0 0 0,0 0 1,0 0-1,0 0 1,0 0-1,0 1 1,-1-1-1,1 1 1,0 0-1,-1 0 1,0 0-1,1 0 1,-1 1-1,0-1 0,3 5 1,-3-3 194,0 1 1,0 0-1,-1 0 1,1-1-1,-1 1 0,0 0 1,-1 0-1,1 1 0,-1-1 1,-1 8-1,1-11-85,-1 0 1,0 0-1,0-1 0,0 1 0,0 0 0,0-1 1,0 1-1,0 0 0,-1-1 0,1 0 0,-1 1 1,1-1-1,-1 0 0,1 1 0,-1-1 1,0 0-1,0 0 0,1-1 0,-1 1 0,0 0 1,0 0-1,0-1 0,0 1 0,0-1 0,0 0 1,0 0-1,0 0 0,-3 0 0,-91 3-717,68-3-1751,26 0 179,10-1-2928,23-6-641,-9-4 756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0.561"/>
    </inkml:context>
    <inkml:brush xml:id="br0">
      <inkml:brushProperty name="width" value="0.025" units="cm"/>
      <inkml:brushProperty name="height" value="0.025" units="cm"/>
    </inkml:brush>
  </inkml:definitions>
  <inkml:trace contextRef="#ctx0" brushRef="#br0">156 208 5093,'0'0'17360,"-11"1"-16564,6 0-773,-1 0 1,0 1 0,1 0-1,-1 0 1,1 0 0,0 1-1,-1-1 1,1 1-1,0 1 1,1-1 0,-1 1-1,1-1 1,-1 2 0,1-1-1,0 0 1,1 1 0,-1-1-1,1 1 1,0 0 0,-5 10-1,2-4 72,0-1 0,0 1 0,2 0 0,-1 1 0,1-1 0,1 1 0,0 0 0,0-1 0,-1 22 0,4-33-78,0 1-1,0-1 1,0 1-1,0-1 0,0 1 1,0-1-1,0 1 0,0-1 1,0 1-1,0-1 1,0 1-1,1-1 0,-1 1 1,0-1-1,0 0 1,0 1-1,1-1 0,-1 1 1,0-1-1,0 1 1,1-1-1,-1 0 0,0 1 1,1-1-1,-1 0 0,1 1 1,-1-1-1,0 0 1,1 1-1,-1-1 0,1 0 1,-1 0-1,1 0 1,-1 0-1,1 1 0,-1-1 1,1 0-1,22-8 612,18-24 364,-16 1-805,-2-1 1,-1 0 0,-2-2 0,-1 0 0,-2-1 0,-1-1 0,-2-1 0,-1 0 0,9-50 0,-22 87-199,-16 78-128,-9 134 0,24-209 136,1 0-1,0 0 1,1 1-1,-1-1 0,0 0 1,1 0-1,0 0 0,0 0 1,0 0-1,0 0 1,0-1-1,0 1 0,1 0 1,2 3-1,-2-4 7,-1-1 0,1 0 0,-1 0 0,1 0 0,0 0 0,0 0 0,-1 0 0,1 0 0,0-1-1,0 1 1,0-1 0,0 1 0,0-1 0,0 0 0,0 0 0,0 0 0,0 0 0,0 0 0,0 0 0,0 0 0,0-1-1,0 1 1,3-2 0,3-1 15,-1 0 0,0-1 0,0 1 0,0-2 0,0 1 0,-1-1 0,0 0 0,0 0 0,0 0 0,0-1 0,-1 0 0,0 0 0,0-1 0,7-12 0,-5 8-3,-1-1 1,0 1 0,-1-1 0,0-1-1,-1 1 1,0-1 0,-1 1 0,2-19-1,-8 9 35,3 22-51,0-1 0,-1 1 0,1 0 1,0-1-1,0 1 0,-1 0 0,1 0 1,0-1-1,-1 1 0,1 0 0,0 0 0,-1-1 1,1 1-1,0 0 0,-1 0 0,1 0 1,-1 0-1,1 0 0,0 0 0,-1 0 0,1-1 1,-1 1-1,1 0 0,0 0 0,-1 0 1,1 1-1,-1-1 0,0 0 0,-1 1-7,0 0-1,0 0 1,0 0-1,0 1 0,0-1 1,0 1-1,0-1 1,0 1-1,1 0 1,-1-1-1,1 1 1,-1 0-1,1 0 1,-2 3-1,-2 6-9,-1 0 0,1 1 0,1 0-1,0 0 1,1 0 0,0 0 0,1 1 0,0-1 0,0 16-1,2-27 17,0 0-1,0 0 0,0-1 1,1 1-1,-1 0 0,0 0 0,0 0 1,1 0-1,-1-1 0,0 1 1,1 0-1,-1 0 0,1-1 0,-1 1 1,1 0-1,-1-1 0,1 1 1,-1 0-1,1-1 0,0 1 0,-1-1 1,1 1-1,0-1 0,0 1 1,-1-1-1,2 1 0,30 4 28,34-13 29,-62 7-65,111-10-240,-113 10 291,-1 0-1,1 0 0,0 0 1,-1-1-1,1 1 0,-1-1 0,1 1 1,-1-1-1,0 0 0,0 1 1,1-1-1,-1 0 0,-1 0 1,1 0-1,0 0 0,0 0 1,-1 0-1,1 0 0,-1 0 1,1 0-1,-1 0 0,0 0 1,0 0-1,0 0 0,0-1 1,0 1-1,-1-3 0,-8-61 953,-1 41-772,-2-13-253,54 33-3272,29-9-5119,-33-1-1831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2.279"/>
    </inkml:context>
    <inkml:brush xml:id="br0">
      <inkml:brushProperty name="width" value="0.025" units="cm"/>
      <inkml:brushProperty name="height" value="0.025" units="cm"/>
    </inkml:brush>
  </inkml:definitions>
  <inkml:trace contextRef="#ctx0" brushRef="#br0">5 387 13229,'-3'-22'958,"2"-1"1,0 1 0,2 0 0,0 0 0,2 0 0,0 0 0,11-38 0,-10 49-794,0 1 1,0 0-1,1 0 1,0 0-1,1 0 1,0 1-1,0 0 1,1 0-1,0 1 1,1 0-1,0 0 1,0 0-1,0 1 1,1 1-1,0-1 1,1 1-1,14-6 1,-21 10-167,1 0 0,0 0 0,0 1 0,0-1 0,-1 1 0,1 0 0,1 0 0,-1 1 0,0-1 0,0 1 0,0 0 0,0 0 0,0 0 0,0 1 0,0-1 0,1 1 0,-1 0 0,0 0 1,3 2-1,-4-1 7,0 0 0,0 0 0,-1 1 0,0-1 0,1 1 1,-1-1-1,0 1 0,0 0 0,0 0 0,0 0 0,-1 0 1,1 0-1,-1 0 0,0 1 0,0-1 0,0 0 0,0 1 1,-1-1-1,1 0 0,-1 1 0,0-1 0,-1 7 0,0 21 173,-2 0-1,-2 0 0,0-1 1,-2 0-1,-2 0 0,-12 31 1,18-53-56,-5 32 251,15-31-417,13-13 38,-4-3 39,2-2-101,-1 1-1,1 1 1,1 1-1,0 0 1,0 1-1,0 1 1,0 1-1,0 1 1,31 0-1,-47 2 47,0 0-1,0 0 1,0 0-1,0 1 1,0 0-1,0 0 1,0-1-1,0 2 1,-1-1-1,1 0 1,0 0-1,-1 1 1,1 0-1,-1-1 1,1 1-1,-1 0 1,0 0-1,0 1 1,0-1-1,0 0 1,0 1-1,0-1 1,-1 1-1,1-1 1,-1 1-1,0 0 1,0-1-1,0 1 0,0 0 1,0 0-1,0 0 1,-1 0-1,1 0 1,-1 0-1,0 0 1,0 0-1,0 0 1,-1 5-1,-1 2 154,1 0 1,-2 0-1,1 0 0,-1 0 0,-1 0 0,1-1 0,-2 1 0,1-1 0,-1 0 0,-8 11 0,4-10-84,1 0 0,-2 0 0,1-1 0,-1 0 1,0 0-1,-1-1 0,0-1 0,0 1 0,-1-2 0,0 0 0,0 0 0,-1-1 0,1-1 0,-1 0 0,0-1 0,0 0 0,0-1 0,-1 0 0,1-1 0,0-1 0,-1 0 0,1 0 0,0-2 0,-23-4 0,34 6-134,1-1-1,-1 1 0,0 0 0,0-1 0,1 0 1,-1 1-1,0-1 0,1 0 0,-1 0 0,1 0 1,-1 0-1,1 0 0,-1 0 0,1 0 0,0 0 1,-1-1-1,1 1 0,0 0 0,0-1 0,0 1 1,0-1-1,-1-3 0,2 4-91,0-1 0,0 0 0,0 0 1,0 0-1,1 0 0,-1 1 0,1-1 0,-1 0 0,1 0 0,-1 1 0,1-1 1,0 0-1,0 1 0,0-1 0,0 1 0,0-1 0,0 1 0,2-2 0,10-9-1902,0 0 0,0 1 1,27-16-1,-27 17 75,25-17-4620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0.987"/>
    </inkml:context>
    <inkml:brush xml:id="br0">
      <inkml:brushProperty name="width" value="0.025" units="cm"/>
      <inkml:brushProperty name="height" value="0.025" units="cm"/>
    </inkml:brush>
  </inkml:definitions>
  <inkml:trace contextRef="#ctx0" brushRef="#br0">1 0 15439,'0'0'4644,"0"64"-3491,0-23-512,5 1-129,7 3-352,-3-3-96,2-3-352,-4-2-833,-3-7-1025,-4-5-2659,-6-8-2722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1.424"/>
    </inkml:context>
    <inkml:brush xml:id="br0">
      <inkml:brushProperty name="width" value="0.025" units="cm"/>
      <inkml:brushProperty name="height" value="0.025" units="cm"/>
    </inkml:brush>
  </inkml:definitions>
  <inkml:trace contextRef="#ctx0" brushRef="#br0">13 391 4228,'-3'-16'7511,"0"1"-6864,1-1-1,0 1 0,0-1 1,2 1-1,0-1 1,1 1-1,0-1 1,2 1-1,0-1 0,8-25 1,-5 28-189,0 0 1,2 0-1,-1 1 1,1 0-1,1 1 1,0-1-1,1 2 1,0-1-1,1 1 1,0 1-1,14-10 1,-17 14-352,0 1 0,0 0 0,0 0 0,0 1 0,1 0 0,-1 0 1,1 1-1,0 0 0,0 1 0,0 0 0,0 0 0,0 1 0,0 0 1,0 0-1,0 1 0,0 1 0,-1-1 0,1 1 0,9 4 0,-11-3-96,0 0 0,0 1-1,0-1 1,-1 2-1,0-1 1,0 1 0,0 0-1,0 0 1,-1 0 0,0 1-1,0 0 1,0 0-1,-1 0 1,0 1 0,0 0-1,0-1 1,-1 1 0,0 0-1,-1 1 1,3 10-1,-3-13 3,-1 1 0,0 0 0,0 0-1,0 0 1,-1 0 0,0 0-1,0 0 1,0 0 0,-1 0-1,0-1 1,0 1 0,-1 0-1,1 0 1,-1-1 0,-1 1 0,1-1-1,-1 1 1,0-1 0,0 0-1,0 0 1,-1 0 0,0-1-1,0 1 1,0-1 0,0 0 0,-8 6-1,-15-2-1521,25-7-884,8 1 684,-1 0 1469,2 1 305,1 0 0,-2 0 0,1 1 0,0 0 0,-1 0 0,1 1 0,-1 0 0,-1 0 0,1 0 0,-1 1 0,0 0 0,0 0 0,0 0 0,-1 1 0,0-1 0,0 1 0,-1 0 0,0 0-1,0 1 1,0-1 0,-1 0 0,-1 1 0,1 0 0,-1-1 0,0 1 0,-1 0 0,1-1 0,-2 1 0,1 0 0,-1 0 0,0-1 0,-1 1 0,0 0 0,0-1 0,-6 14 0,3-11 158,-1-1 1,0 1 0,-1-1 0,0 0-1,0-1 1,-1 1 0,0-1 0,0-1 0,-1 0-1,0 0 1,-1-1 0,1 0 0,-1 0-1,0-1 1,0 0 0,-1-1 0,1 0-1,-1-1 1,0 0 0,0-1 0,0 0-1,-1-1 1,-12 0 0,21-1-245,-1 0 0,1 0 0,0-1 0,-1 0 1,1 1-1,0-1 0,0 0 0,-1-1 0,1 1 0,0 0 0,0-1 0,1 0 1,-1 0-1,0 0 0,0 0 0,1 0 0,0 0 0,-1-1 0,-2-4 0,1 2-253,1-1 0,0 0-1,0 0 1,0 0 0,1 0-1,0-1 1,0 1-1,0-1 1,0-10 0,1 5-909,0 0 0,1 0-1,0 0 1,1 0 0,0 0 0,1 0 0,1 0 0,-1 0 0,2 0 0,9-20 0,11-7-5506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1.893"/>
    </inkml:context>
    <inkml:brush xml:id="br0">
      <inkml:brushProperty name="width" value="0.025" units="cm"/>
      <inkml:brushProperty name="height" value="0.025" units="cm"/>
    </inkml:brush>
  </inkml:definitions>
  <inkml:trace contextRef="#ctx0" brushRef="#br0">0 164 16271,'0'0'3502,"1"13"-2738,2 15-271,1 1-1,13 41 1,-14-56-402,1-1 1,1 1-1,1-1 1,0 0-1,0-1 0,1 1 1,1-1-1,12 14 1,-18-23-48,-1-1 0,1 0 0,0 0 0,0 0 0,1 0 0,-1 0 0,0-1 0,1 1 0,-1-1 0,1 1 0,-1-1 1,1 0-1,-1 0 0,1 0 0,0 0 0,0-1 0,0 1 0,-1-1 0,1 0 0,0 1 0,0-1 0,0 0 0,0-1 0,-1 1 1,1 0-1,0-1 0,0 0 0,0 0 0,-1 0 0,1 0 0,0 0 0,-1 0 0,1 0 0,-1-1 0,0 0 0,1 1 0,-1-1 1,0 0-1,0 0 0,0 0 0,0 0 0,2-4 0,4-4 179,0-1 1,-1 0-1,0 0 1,0-1 0,-2 0-1,1 0 1,6-24-1,-6 11-110,-1 1 0,3-43-1,-8 59-81,1-1-1,-1 1 1,0-1-1,-1 0 1,0 1-1,-1-1 1,1 1 0,-2 0-1,1 0 1,-1-1-1,-5-9 1,8 18-33,0-1 0,-1 0 0,1 1 0,0-1 0,0 0 0,-1 1 0,1-1 0,0 1 0,-1-1 0,1 1 1,-1-1-1,1 0 0,-1 1 0,1 0 0,-1-1 0,1 1 0,-1-1 0,0 1 0,1 0 0,-1-1 0,1 1 0,-1 0 0,0-1 0,1 1 1,-1 0-1,0 0 0,0 0 0,1 0 0,-1 0 0,0 0 0,0 0 0,-8 20-89,7 45-36,2-59 129,0 7 1,1 0 0,1 0 1,0 0-1,1-1 0,0 1 0,1-1 0,0 1 0,1-1 0,1-1 1,0 1-1,11 16 0,-15-24 32,1 0 1,0-1 0,0 1-1,0-1 1,0 1-1,1-1 1,-1 0-1,1 0 1,0-1 0,0 1-1,0-1 1,0 0-1,0 0 1,1 0 0,-1 0-1,1-1 1,-1 0-1,1 0 1,-1 0-1,1 0 1,0-1 0,-1 0-1,1 0 1,0 0-1,-1 0 1,1-1-1,-1 0 1,1 0 0,0 0-1,-1 0 1,0-1-1,1 0 1,-1 0 0,0 0-1,5-3 1,4-4 116,-1 0-1,-1-1 1,0 0 0,0-1 0,-1 0-1,0-1 1,0 0 0,-2 0 0,0-1-1,0 0 1,-1 0 0,0-1 0,-2 0-1,1 0 1,-2-1 0,0 1 0,0-1-1,-2 0 1,0 0 0,0-22 0,-2 35-156,0-1 1,0 1 0,-1-1-1,1 0 1,-1 1-1,0-1 1,0 1 0,0 0-1,0-1 1,0 1-1,-1 0 1,1-1-1,-1 1 1,1 0 0,-1 0-1,0 0 1,1 0-1,-1 1 1,0-1 0,-1 0-1,1 1 1,0 0-1,0-1 1,-4 0 0,-28-12-2392,1 6-4761,28 7 5603,-3-1-5227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2.237"/>
    </inkml:context>
    <inkml:brush xml:id="br0">
      <inkml:brushProperty name="width" value="0.025" units="cm"/>
      <inkml:brushProperty name="height" value="0.025" units="cm"/>
    </inkml:brush>
  </inkml:definitions>
  <inkml:trace contextRef="#ctx0" brushRef="#br0">1 1 17424,'0'0'4906,"2"13"-4105,16 153 1135,-16-133-1628,-1 0-1,-2 0 1,-7 49-1,4-63-66,2-13-141,0 0 0,1 1-1,0-1 1,0 0 0,1 0 0,0 1-1,0-1 1,0 0 0,2 12-1,-1-17-74,0 0 0,0 0 0,0 0-1,0 0 1,0 0 0,0 0 0,1 0-1,-1 0 1,0 0 0,0-1 0,1 1-1,-1 0 1,0-1 0,1 1 0,-1-1 0,1 0-1,-1 1 1,0-1 0,1 0 0,-1 0-1,1 0 1,-1 0 0,1 0 0,-1 0-1,0-1 1,1 1 0,1-1 0,41-8 605,16-13-259,69-37 1,-10 4-762,-117 55 362,52-23-2455,-21 6-2459,-5 0-4966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2.677"/>
    </inkml:context>
    <inkml:brush xml:id="br0">
      <inkml:brushProperty name="width" value="0.025" units="cm"/>
      <inkml:brushProperty name="height" value="0.025" units="cm"/>
    </inkml:brush>
  </inkml:definitions>
  <inkml:trace contextRef="#ctx0" brushRef="#br0">1 1027 16848,'0'0'1025,"68"-46"416,-4 3-192,18-12 129,25-10 544,22-8-641,19-5-448,15-1-257,13-1-320,8-1-192,4 6 0,-6 0-64,-7 8-64,-18 6-672,-23 2-353,-27 12-1730,-23 5-3523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25.437"/>
    </inkml:context>
    <inkml:brush xml:id="br0">
      <inkml:brushProperty name="width" value="0.025" units="cm"/>
      <inkml:brushProperty name="height" value="0.025" units="cm"/>
    </inkml:brush>
  </inkml:definitions>
  <inkml:trace contextRef="#ctx0" brushRef="#br0">0 254 5445,'0'0'7517,"11"-4"-6738,46-13 415,0 3 1,1 2-1,83-6 1,-58 9-986,546-39 158,-122 24 548,25 0 845,-179 24-1599,939-14 970,-916-2-1019,567-14 363,-917 28-379,-20-1 167,-16-2 264,-2 2-523,0 1 0,1 1 0,-1 0 0,-15 1 0,-30-3-6355,43-1-546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31.730"/>
    </inkml:context>
    <inkml:brush xml:id="br0">
      <inkml:brushProperty name="width" value="0.025" units="cm"/>
      <inkml:brushProperty name="height" value="0.025" units="cm"/>
    </inkml:brush>
  </inkml:definitions>
  <inkml:trace contextRef="#ctx0" brushRef="#br0">5694 612 5894,'0'0'485,"0"-8"7,0 2-272,0 1 1,0-1-1,-1 1 1,0-1 0,0 0-1,-1 1 1,1 0 0,-1-1-1,-1 1 1,1 0 0,-1 0-1,1 0 1,-1 0 0,-1 1-1,1-1 1,-1 1 0,0 0-1,0 0 1,0 0 0,-8-6-1,-13-6 135,0 1-1,-1 1 1,-1 1 0,-47-15-1,-119-24-207,69 21 181,-11-5 74,-2 7 0,-173-16 0,-396-32 477,109 11-354,459 52-486,-404-34-4,-2 39-39,406 18-8,1 6 0,0 5 0,-237 70 0,295-64-4,1 3 0,2 4 0,1 3 0,2 3 0,-130 93 0,146-87 10,2 2 0,2 2 0,2 2 0,2 3-1,3 2 1,2 2 0,-38 66 0,48-64 30,2 2-1,3 1 1,2 1-1,4 2 1,2 0-1,3 2 0,4-1 1,2 2-1,3 0 1,3 0-1,3 1 1,4-1-1,2 1 0,3-1 1,3 0-1,4-1 1,26 87-1,-12-71-29,3-2 0,4-1 1,3-2-1,4-2 0,3-1 0,3-2 0,3-3 1,4-2-1,2-2 0,115 105 0,-55-75 6,5-5 1,3-5-1,4-6 0,162 76 0,-128-82-1,4-7-1,2-8 0,217 48 1,-228-78 12,1-7 1,1-6-1,0-8 1,1-7 0,173-19-1,-134-5 4,0-8 0,-2-9 0,-2-8 0,-2-9 0,365-160 0,-423 151 53,-3-6 1,-3-6-1,-4-6 0,-4-5 1,-3-5-1,-4-5 0,-5-5 0,158-193 1,-228 245-49,-2-2 1,-2-2-1,-3-1 1,-3-2-1,-2-1 1,-2-1-1,-3-1 1,-3-1-1,-3 0 0,10-74 1,-20 92 2,-3-1-1,-1 1 1,-2-1-1,-2 1 1,-2 0 0,-2-1-1,-2 2 1,-2-1 0,-1 1-1,-3 1 1,-1 0-1,-2 1 1,-2 1 0,-2 1-1,-40-59 1,20 46 21,-3 2 0,-1 2 1,-3 2-1,-81-62 0,-233-138 568,309 211-463,-97-59 155,-339-237-106,478 323-761,1 0 0,0-1-1,0 0 1,1 0 0,-10-14 0,0-11-4348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43.789"/>
    </inkml:context>
    <inkml:brush xml:id="br0">
      <inkml:brushProperty name="width" value="0.025" units="cm"/>
      <inkml:brushProperty name="height" value="0.025" units="cm"/>
    </inkml:brush>
  </inkml:definitions>
  <inkml:trace contextRef="#ctx0" brushRef="#br0">776 1 7719,'-62'15'436,"0"2"0,2 3-1,0 3 1,-106 57 0,140-65-249,1 1 1,1 1-1,0 2 1,1 0 0,1 1-1,1 2 1,1 0 0,1 1-1,1 1 1,1 0 0,1 2-1,-20 42 1,21-31-73,2 1 0,1 0-1,2 1 1,1 0 0,3 1 0,1-1-1,2 1 1,1 0 0,2 0 0,2 0-1,2 0 1,17 73 0,-14-84-107,1-1 1,2 0 0,1-1-1,1 0 1,1-1-1,1 0 1,2-1-1,0-1 1,2 0 0,0-2-1,2 0 1,0 0-1,2-2 1,0-1 0,1-1-1,1-1 1,0 0-1,31 13 1,-25-16 9,0-3 0,1 0 0,0-2 0,1-1 0,0-2 0,0-1 0,0-1 0,1-2 0,-1-1 0,1-2 0,0-1 0,-1-1 0,45-11 0,-39 5-56,-1-2 0,-1-1 0,0-2 1,0-2-1,-2 0 0,0-3 0,-1-1 0,-1-1 0,-1-2 0,0-1 0,26-28 0,-29 21 263,-1 0 1,-2-2-1,-2-1 0,0-1 1,-3-1-1,-1-1 1,-1 0-1,21-68 0,-24 51 395,-1-1 1,-4 0-1,-1-1 0,-3 0 0,-2-106 0,-5 139-460,-1 0-1,-1 0 1,-1 1-1,-1-1 0,0 1 1,-13-30-1,13 41-126,0 1 1,-1-1-1,0 1 1,0 0-1,-1 1 1,0-1-1,-1 1 1,0 1-1,-1 0 1,0 0-1,0 0 1,0 1-1,-1 0 1,-12-6-1,-1 4-49,0 0-1,0 1 1,-1 1-1,0 1 1,0 1 0,0 2-1,-1 0 1,1 2-1,-39 1 1,-25 7-662,-111 23-1,146-21 203,29-5-334,0-1 0,0-1 0,-25-1 0,48-1 561,-1 0 0,0 0 0,0 0 0,0 0 0,1 0 0,-1-1 0,0 1 0,0-1 0,1 1 0,-1-1 0,0 0 0,1 0 0,-3-1 0,-9-23-5458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5.419"/>
    </inkml:context>
    <inkml:brush xml:id="br0">
      <inkml:brushProperty name="width" value="0.025" units="cm"/>
      <inkml:brushProperty name="height" value="0.025" units="cm"/>
    </inkml:brush>
  </inkml:definitions>
  <inkml:trace contextRef="#ctx0" brushRef="#br0">0 1 14926,'0'0'4095,"1"8"-3636,29 470 1573,-27-270-6579,-4-195 68,-2-8-736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5.793"/>
    </inkml:context>
    <inkml:brush xml:id="br0">
      <inkml:brushProperty name="width" value="0.025" units="cm"/>
      <inkml:brushProperty name="height" value="0.025" units="cm"/>
    </inkml:brush>
  </inkml:definitions>
  <inkml:trace contextRef="#ctx0" brushRef="#br0">36 117 13293,'-9'27'232,"2"-1"0,1 1 1,1 0-1,-3 51 0,7-69-46,1-1 0,0 1 0,1 0 0,0-1 0,0 1 0,1-1-1,0 0 1,0 1 0,1-1 0,0 0 0,0 0 0,1-1 0,0 1 0,1-1-1,0 0 1,0 0 0,0 0 0,1 0 0,8 7 0,-11-11-75,1-1-1,-1 0 1,0 0 0,1 0 0,-1 0 0,1 0-1,-1-1 1,1 0 0,0 0 0,-1 0 0,1 0-1,0 0 1,0-1 0,0 1 0,0-1-1,0 0 1,7-1 0,-5-1 124,0 0-1,0 0 1,-1 0 0,1 0-1,0-1 1,-1 0 0,0 0 0,0-1-1,0 1 1,6-7 0,8-9 389,-1-1 1,-1-1-1,0-1 1,14-26-1,-23 36-694,24-38 94,50-81 205,-69 108-2245,16-44 0,-18 28-3189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2.609"/>
    </inkml:context>
    <inkml:brush xml:id="br0">
      <inkml:brushProperty name="width" value="0.025" units="cm"/>
      <inkml:brushProperty name="height" value="0.025" units="cm"/>
    </inkml:brush>
  </inkml:definitions>
  <inkml:trace contextRef="#ctx0" brushRef="#br0">0 230 12716,'0'0'5621,"7"-11"-3389,3-4-1877,-2 0 0,1 0 1,-2-1-1,0 0 0,-1 0 0,-1-1 1,0 0-1,-1 0 0,-1 0 0,1-19 0,-4 35-314,1 0-1,-1 1 0,0-1 0,0 1 0,0-1 0,0 0 0,0 1 0,0-1 0,0 0 0,0 1 0,0-1 1,0 0-1,0 1 0,0-1 0,0 0 0,-1 1 0,1-1 0,0 1 0,0-1 0,-1 0 0,1 1 0,0-1 1,-1 1-1,1-1 0,0 1 0,-1-1 0,1 1 0,-1-1 0,1 1 0,-1 0 0,1-1 0,-1 1 0,0 0 1,1-1-1,-1 1 0,1 0 0,-1-1 0,0 1 0,1 0 0,-1 0 0,-1 0 0,1 0-7,-1 1-1,1 0 1,0-1-1,0 1 1,-1 0-1,1 0 1,0 0-1,0 0 1,0 0-1,0 0 1,0 0-1,0 0 0,0 0 1,0 1-1,1-1 1,-1 0-1,0 1 1,0 1-1,-4 12-30,1 0-1,0 0 0,1 0 0,1 0 0,1 0 1,0 1-1,0-1 0,2 1 0,0-1 1,1 0-1,0 1 0,8 23 0,-9-36-32,-1 0 0,2 0 0,-1 0 0,0-1 0,1 1 0,-1 0-1,1-1 1,0 1 0,-1-1 0,2 1 0,-1-1 0,0 0 0,0 0 0,0 0 0,1 0-1,0 0 1,-1-1 0,1 1 0,0-1 0,-1 1 0,1-1 0,0 0 0,0 0-1,0-1 1,0 1 0,0 0 0,0-1 0,0 0 0,0 0 0,0 0 0,1 0-1,-1 0 1,3-1 0,0-1-275,0 0 0,-1 0 0,1-1-1,-1 0 1,0 0 0,1 0 0,-2-1-1,1 1 1,0-1 0,-1-1 0,1 1 0,-1 0-1,0-1 1,-1 0 0,7-10 0,-3 4-1034,-1-1 0,0 0 0,0-1 0,-2 1 0,1-1 0,-2 0 0,5-26 0,-4-3-2338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6.593"/>
    </inkml:context>
    <inkml:brush xml:id="br0">
      <inkml:brushProperty name="width" value="0.025" units="cm"/>
      <inkml:brushProperty name="height" value="0.025" units="cm"/>
    </inkml:brush>
  </inkml:definitions>
  <inkml:trace contextRef="#ctx0" brushRef="#br0">0 1 13196,'0'0'6188,"1"12"-5569,18 202 1565,0-18-1443,-18-180-535,2 33 740,-2-46-865,-1-1 1,0 0-1,1 1 1,-1-1-1,1 0 1,0 0-1,0 0 1,0 0-1,0 0 1,0 0-1,0 0 1,0 0-1,1 0 1,-1 0-1,4 3 1,-4-5-42,0 0 0,0 1 0,-1-1 0,1 0 0,0 0 0,0 0 0,0 0 0,0 0 0,0 0 0,0 0 0,-1 0 0,1 0 0,0-1 0,0 1 0,0 0 0,0 0 0,0-1 0,-1 1 0,1-1 0,0 1 0,0-1 0,-1 1 0,1-1 0,0 1 0,-1-1 0,1 1 0,-1-1 0,2-1 0,18-23 924,-17 21-734,39-53 145,-3-1 0,-2-2 0,40-90 0,-66 120-1314,-9 9-3529,-4 17-145,-8 3-3587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6.925"/>
    </inkml:context>
    <inkml:brush xml:id="br0">
      <inkml:brushProperty name="width" value="0.025" units="cm"/>
      <inkml:brushProperty name="height" value="0.025" units="cm"/>
    </inkml:brush>
  </inkml:definitions>
  <inkml:trace contextRef="#ctx0" brushRef="#br0">0 0 3972,'0'0'14445,"0"49"-12074,6-36-321,8 0-769,4 2-577,2 0-511,6 0-129,3 0-1057,0-3-1281,-3 1-1186,-2-8-3266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7.252"/>
    </inkml:context>
    <inkml:brush xml:id="br0">
      <inkml:brushProperty name="width" value="0.025" units="cm"/>
      <inkml:brushProperty name="height" value="0.025" units="cm"/>
    </inkml:brush>
  </inkml:definitions>
  <inkml:trace contextRef="#ctx0" brushRef="#br0">123 48 3651,'0'0'11894,"-3"-8"-9272,-11-23-797,14 30-1792,0 1 0,-1-1 0,1 1 0,0-1-1,-1 1 1,1-1 0,0 1 0,-1-1 0,1 1 0,-1 0-1,1-1 1,-1 1 0,1 0 0,-1-1 0,1 1 0,-1 0 0,1 0-1,-1-1 1,1 1 0,-1 0 0,1 0 0,-1 0 0,0 0-1,1 0 1,-1 0 0,1 0 0,-1 0 0,1 0 0,-1 0-1,0 0 1,1 0 0,-1 0 0,1 0 0,-1 1 0,1-1-1,-1 0 1,1 0 0,-1 1 0,1-1 0,-1 0 0,1 1-1,-1-1 1,0 1 0,-15 17 188,15-17-200,-8 12 233,0 1 0,1-1 0,1 2 0,0-1 0,1 1-1,0 0 1,1 0 0,-5 27 0,10-42-240,0 1 1,0-1-1,0 1 1,0-1-1,0 1 1,0-1-1,0 1 1,0-1-1,0 1 1,0-1-1,1 1 1,-1-1-1,0 1 1,0-1-1,0 1 0,1-1 1,-1 1-1,0-1 1,1 1-1,-1-1 1,0 0-1,1 1 1,-1-1-1,0 1 1,1-1-1,-1 0 1,1 0-1,-1 1 0,1-1 1,-1 0-1,1 0 1,-1 1-1,1-1 1,-1 0-1,1 0 1,-1 0-1,1 0 1,-1 0-1,1 0 1,-1 0-1,1 0 1,-1 0-1,1 0 0,-1 0 1,1 0-1,-1 0 1,1 0-1,-1-1 1,1 1-1,-1 0 1,1 0-1,-1 0 1,1-1-1,-1 1 1,1-1-1,29-14 772,-11 0-493,1-1 0,25-28 0,22-19-179,-66 63-112,-1-1 0,0 1 0,1 0 1,-1-1-1,1 1 0,-1 0 0,1-1 0,-1 1 0,0 0 0,1 0 0,-1-1 1,1 1-1,-1 0 0,1 0 0,-1 0 0,1 0 0,-1 0 0,1 0 0,0 0 1,-1 0-1,1 0 0,-1 0 0,1 0 0,-1 0 0,1 0 0,-1 0 0,1 0 1,-1 0-1,1 1 0,-1-1 0,1 0 0,0 1 0,6 17 240,-5 34 264,-3-43-464,1-8-31,0 1 0,0-1 0,-1 1 0,1-1-1,0 0 1,0 1 0,1-1 0,-1 1 0,0-1 0,0 1 0,1-1 0,-1 1 0,1-1 0,-1 0 0,1 1 0,-1-1 0,1 0 0,0 1 0,0-1 0,0 0 0,1 2 0,0-3 0,0 0-1,0 0 1,0-1 0,-1 1-1,1-1 1,0 1-1,-1-1 1,1 0 0,-1 0-1,1 1 1,0-1-1,-1 0 1,0 0 0,1-1-1,-1 1 1,0 0-1,1 0 1,1-3 0,28-24-2868,-12 12-3501,32-36 1,-41 40 831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8.248"/>
    </inkml:context>
    <inkml:brush xml:id="br0">
      <inkml:brushProperty name="width" value="0.025" units="cm"/>
      <inkml:brushProperty name="height" value="0.025" units="cm"/>
    </inkml:brush>
  </inkml:definitions>
  <inkml:trace contextRef="#ctx0" brushRef="#br0">1 445 7527,'0'0'16933,"3"12"-16484,6 25-226,-5-15-166,1 0-1,1 0 0,1 0 0,2-1 0,11 22 0,-20-41-43,1-1 0,-1 0 0,1 0-1,0 0 1,-1 1 0,1-1 0,0 0-1,0 0 1,0 0 0,0 0 0,0 0-1,0-1 1,0 1 0,0 0-1,0 0 1,0-1 0,1 1 0,-1-1-1,0 1 1,0-1 0,1 1 0,-1-1-1,0 0 1,1 1 0,-1-1 0,0 0-1,2 0 1,-1-1 36,0 0-1,0 0 0,-1 0 1,1 0-1,-1 0 1,1-1-1,-1 1 1,1 0-1,-1-1 1,0 1-1,1-1 1,-1 0-1,0 1 0,0-1 1,0 0-1,0-2 1,4-6 66,-1-1-1,0 1 1,-1-1 0,0 0-1,1-15 1,-3 11 68,0 0 0,0 0 1,-2 0-1,0 0 0,-4-21 1,5 35-180,0 1 0,0-1 0,0 1 0,0-1 0,0 1 0,0-1 0,0 1 1,0 0-1,-1-1 0,1 1 0,0-1 0,0 1 0,0-1 0,0 1 1,-1 0-1,1-1 0,0 1 0,0-1 0,-1 1 0,1 0 0,0-1 0,-1 1 1,1 0-1,0 0 0,-1-1 0,1 1 0,-1 0 0,1 0 0,0-1 1,-1 1-1,1 0 0,-1 0 0,1 0 0,-1 0 0,-7 14-47,1 25-117,7-37 154,0 0 1,0 0-1,0 0 1,0-1-1,0 1 1,1 0 0,-1 0-1,1 0 1,-1-1-1,1 1 1,-1 0-1,1 0 1,0-1-1,0 1 1,0-1-1,0 1 1,0-1-1,0 1 1,0-1-1,1 1 1,-1-1-1,1 0 1,-1 0-1,2 1 1,0 0 10,0-1-1,0-1 1,0 1-1,0 0 1,0-1 0,0 1-1,1-1 1,-1 0-1,0 0 1,0 0 0,0 0-1,0-1 1,4 0 0,2-1 10,-1 0 0,0-1 0,1 0 0,-1-1 1,0 1-1,0-2 0,-1 1 0,1-1 1,10-9-1,-13 8-12,0 0 1,0 0-1,-1-1 1,0 1-1,0-1 1,-1 0-1,4-8 1,-6 12-2,0 0 1,0 0-1,0 0 1,0 0-1,0 0 1,-1 0-1,1 0 1,-1 0-1,0 0 1,0 0-1,0 0 1,0 0-1,-1 0 1,1-1-1,-1 1 1,0 0-1,0 1 1,0-1-1,0 0 1,-3-4-1,4 6-2,0 1 0,-1-1 0,1 1 0,-1-1 0,1 0 0,-1 1 0,1-1 0,-1 1 0,1-1 0,-1 1 0,0-1 1,1 1-1,-1 0 0,0-1 0,1 1 0,-1 0 0,0 0 0,1-1 0,-1 1 0,0 0 0,0 0 0,1 0 0,-1 0 0,0 0 0,0 0 0,1 0 0,-1 0 0,0 0 0,-1 1 0,-16 16 6,15-11-1,0 0 0,0-1 0,0 1 0,1 1 0,-3 10 0,4-15-1,1 0-1,0 0 1,-1-1 0,1 1-1,0 0 1,0 0-1,0 0 1,0 0-1,0-1 1,1 1-1,-1 0 1,0 0 0,1 0-1,0-1 1,-1 1-1,1 0 1,0-1-1,0 1 1,0 0-1,0-1 1,0 1-1,0-1 1,0 0 0,0 1-1,1-1 1,2 2-1,-1-2 12,1 1-1,-1-1 0,1-1 1,-1 1-1,1 0 1,0-1-1,-1 0 0,1 0 1,0 0-1,0 0 1,-1-1-1,7-1 0,-4 1-10,1-1 0,-1-1-1,0 1 1,-1-1 0,1 0-1,0-1 1,6-4 0,-8 5-155,0 0 1,0 0-1,0 0 1,0 1-1,1 0 1,-1 0-1,0 0 1,1 0-1,0 1 1,-1 0-1,1 0 1,9-1-1,-13 2 75,-1 1 1,1-1-1,-1 0 0,1 1 0,-1-1 0,1 1 1,-1-1-1,0 1 0,1-1 0,-1 1 0,1-1 0,-1 1 1,0-1-1,0 1 0,1-1 0,-1 1 0,0 0 1,0-1-1,0 1 0,1-1 0,-1 1 0,0 0 1,0-1-1,0 1 0,0 1 0,0-1-34,0 0 0,0-1 0,0 1 0,0 0 0,0 0 0,0 0 0,0 0 0,1 0 0,-1-1 0,0 1 0,1 0 0,-1 0 0,1 0 0,-1-1 0,0 1 0,1 0 0,0 0 0,-1-1 0,1 1 0,-1-1 0,1 1 0,0 0 0,0-1 0,-1 1 0,2 0 0,1-2-146,0 1 0,-1 0 1,1-1-1,-1 0 0,1 1 1,-1-1-1,1 0 0,-1 0 0,1-1 1,-1 1-1,0 0 0,0-1 1,1 1-1,-1-1 0,0 0 0,-1 0 1,1 0-1,0 0 0,0 0 0,-1 0 1,1 0-1,-1-1 0,0 1 1,0 0-1,2-5 0,3-6-778,0 0 1,-1 0-1,5-22 0,-3-7 1053,-3 0-1,-1-1 0,-6-76 0,1 29 5771,1 136-1582,0 16-2438,8 80 0,-6-125-1783,2 0 0,0 0 0,0-1 0,2 1 0,0-1 0,1 0 0,0 0 0,2-1 0,-1 1 0,15 19 0,-21-34 39,0 0 1,-1 0-1,1 0 1,0 0-1,0 0 0,0 0 1,0 0-1,0 0 1,0 0-1,0 0 0,0 0 1,0-1-1,0 1 1,0-1-1,0 1 0,1 0 1,-1-1-1,0 0 1,0 1-1,1-1 0,-1 0 1,0 0-1,0 1 0,1-1 1,-1 0-1,2-1 1,-2 1 45,1-1 1,-1 0 0,1 0 0,-1 0-1,0-1 1,0 1 0,1 0 0,-1 0 0,0-1-1,0 1 1,0 0 0,0-1 0,-1 1-1,1-1 1,0 0 0,0-2 0,3-7 208,-1-1 1,0 1 0,-1-1 0,1-16 0,-3 17-110,2-19 165,-5-59 0,-1 74-333,0 23-122,-1 25-16,5-29 135,0 0-1,1 0 0,0 0 0,-1 0 1,1 0-1,1 0 0,-1 0 0,1 0 1,-1-1-1,1 1 0,0-1 0,0 1 0,0-1 1,1 0-1,-1 0 0,1 0 0,0 0 1,0 0-1,0 0 0,0-1 0,0 1 1,1-1-1,-1 0 0,1 0 0,-1-1 0,1 1 1,0-1-1,0 1 0,0-1 0,0 0 1,6 0-1,-5 0 15,0 0 0,0-1 1,0 1-1,0-1 0,0-1 1,0 1-1,0-1 0,0 0 0,0 0 1,-1 0-1,1 0 0,0-1 1,0 0-1,-1 0 0,1 0 1,-1-1-1,0 1 0,0-1 0,0 0 1,0 0-1,0-1 0,-1 1 1,1-1-1,-1 0 0,5-6 0,-3-2 123,0 1 0,0 0-1,-1-1 1,-1 0 0,0 1-1,-1-2 1,0 1 0,0 0-1,-1-18 1,-12 55 183,8-13-297,1 1 1,0 0-1,1 0 0,1 0 0,0 0 0,2 20 0,-1-30-53,-1 0 0,0 0 1,1 0-1,0 0 0,0 0 1,0 0-1,0 0 0,0 0 0,0-1 1,1 1-1,-1-1 0,1 1 1,0-1-1,0 1 0,0-1 0,0 0 1,0 0-1,0 0 0,1 0 1,-1 0-1,1 0 0,-1-1 0,1 0 1,0 1-1,-1-1 0,1 0 1,0 0-1,0 0 0,0 0 0,0-1 1,0 1-1,0-1 0,4 0 1,-6 0-243,1 0 1,-1 0 0,1-1 0,-1 1 0,1 0 0,-1-1-1,1 0 1,-1 1 0,1-1 0,-1 0 0,0 1 0,1-1 0,-1 0-1,0 0 1,0 0 0,0 0 0,0 0 0,0-1 0,0 1-1,0 0 1,0 0 0,0-1 0,0 1 0,-1 0 0,1-1-1,-1 1 1,1-1 0,-1 1 0,1-1 0,-1 1 0,0-1-1,0 1 1,0-3 0,2-28-7267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8.595"/>
    </inkml:context>
    <inkml:brush xml:id="br0">
      <inkml:brushProperty name="width" value="0.025" units="cm"/>
      <inkml:brushProperty name="height" value="0.025" units="cm"/>
    </inkml:brush>
  </inkml:definitions>
  <inkml:trace contextRef="#ctx0" brushRef="#br0">17 0 17745,'-13'3'2786,"10"9"-159,3 5-1378,0 2-865,12-2-319,8 4-194,-1-4-2401,3-6-3011,-4-5-5478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8.939"/>
    </inkml:context>
    <inkml:brush xml:id="br0">
      <inkml:brushProperty name="width" value="0.025" units="cm"/>
      <inkml:brushProperty name="height" value="0.025" units="cm"/>
    </inkml:brush>
  </inkml:definitions>
  <inkml:trace contextRef="#ctx0" brushRef="#br0">61 513 12300,'0'0'13522,"-9"9"-13020,6-6-475,-2 2 10,1-1-1,0 1 0,0 0 0,0 0 1,0 0-1,1 0 0,0 1 1,0 0-1,0-1 0,1 1 1,-1 0-1,2 0 0,-1 0 1,1 1-1,-1 5 0,1-10-39,1 1 0,0-1 0,0 0 0,0 0 1,0 0-1,1 1 0,-1-1 0,1 0 0,-1 0 0,1 0 0,-1 0 0,1 0 0,0 0 0,0 0 0,0 0 0,1 0 0,-1 0 0,0 0 0,1-1 1,-1 1-1,1 0 0,2 1 0,-2-2 12,0 0 1,0 0 0,1-1-1,-1 1 1,0-1 0,1 1-1,-1-1 1,0 0 0,1 0-1,-1 0 1,0 0 0,1-1-1,-1 1 1,0 0 0,1-1-1,-1 0 1,0 0 0,0 1-1,1-1 1,-1 0 0,0-1-1,2 0 1,7-6-17,0 0 0,-1 0-1,0-1 1,0 0 0,-1-1 0,11-13 0,-9 9 160,0 1 1,23-19 0,-33 36 190,1 0 1,-1 0-1,0 0 0,-1 0 1,1 1-1,-1-1 0,0 0 0,0 0 1,0 7-1,0-10-194,-1 2-105,1 0 1,1 0-1,-1 0 1,0 0-1,1 0 1,-1 0-1,1 0 1,0 0-1,0 0 1,0 0 0,1-1-1,-1 1 1,0 0-1,1-1 1,0 1-1,0-1 1,0 0-1,2 3 1,-2-3-35,0-1 0,0 0 1,1 0-1,-1 0 0,0 0 1,0 0-1,0-1 0,1 1 1,-1-1-1,0 1 0,1-1 0,-1 0 1,0 0-1,1 0 0,-1 0 1,0 0-1,1 0 0,-1-1 1,0 1-1,1-1 0,-1 0 1,0 0-1,0 0 0,3-2 0,-1 2-168,-1-1-1,0-1 1,0 1-1,-1 0 0,1-1 1,0 1-1,-1-1 0,1 0 1,-1 0-1,0 0 0,0 0 1,0 0-1,-1-1 0,1 1 1,1-4-1,0-2-1831,-1 0-1,1 0 0,-1 0 1,1-16-1,-1-12-7817</inkml:trace>
  <inkml:trace contextRef="#ctx0" brushRef="#br0" timeOffset="1">300 1 15214,'0'0'13709,"66"36"-12972,-46-13-417,2 6-192,-1 7-160,-5 6-1281,-3 4-1986,-6 1-2883,-2-3-11178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9.331"/>
    </inkml:context>
    <inkml:brush xml:id="br0">
      <inkml:brushProperty name="width" value="0.025" units="cm"/>
      <inkml:brushProperty name="height" value="0.025" units="cm"/>
    </inkml:brush>
  </inkml:definitions>
  <inkml:trace contextRef="#ctx0" brushRef="#br0">1 12 20499,'0'0'11115,"28"1"-20020,-24-13-5540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03.645"/>
    </inkml:context>
    <inkml:brush xml:id="br0">
      <inkml:brushProperty name="width" value="0.025" units="cm"/>
      <inkml:brushProperty name="height" value="0.025" units="cm"/>
    </inkml:brush>
  </inkml:definitions>
  <inkml:trace contextRef="#ctx0" brushRef="#br0">35 111 6919,'4'-9'2690,"1"-1"-1665,20-42 3720,-17 13 5730,-8 56-9541,-4 69-349,-24 129 0,13-112-549,6-25-495,3 89 0,6-165-833,-2-38-8509,-10 11 1922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03.976"/>
    </inkml:context>
    <inkml:brush xml:id="br0">
      <inkml:brushProperty name="width" value="0.025" units="cm"/>
      <inkml:brushProperty name="height" value="0.025" units="cm"/>
    </inkml:brush>
  </inkml:definitions>
  <inkml:trace contextRef="#ctx0" brushRef="#br0">5 0 10378,'-1'9'3587,"-1"6"-2700,1 0 0,0 0 0,1 0 0,1 0 0,1 0 0,0 1 1,0-2-1,2 1 0,8 23 0,5 7 456,45 80 1,-58-118-1239,0 0 0,0 0 1,1 0-1,0 0 0,0-1 1,1 0-1,0 0 0,0 0 1,0-1-1,1 0 0,11 7 1,-15-10 34,1-1 1,0 1-1,0-1 1,1 0-1,-1 0 1,0 0 0,0-1-1,0 1 1,1-1-1,-1 0 1,0 0-1,0-1 1,1 1-1,-1-1 1,0 0 0,0 0-1,0 0 1,0-1-1,0 0 1,0 1-1,0-1 1,-1-1 0,1 1-1,3-3 1,14-11 158,-1-1 1,-1 0-1,0-2 0,23-29 1,59-93-594,-48 65-1497,-18 25-6205,-22 26-108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07.292"/>
    </inkml:context>
    <inkml:brush xml:id="br0">
      <inkml:brushProperty name="width" value="0.025" units="cm"/>
      <inkml:brushProperty name="height" value="0.025" units="cm"/>
    </inkml:brush>
  </inkml:definitions>
  <inkml:trace contextRef="#ctx0" brushRef="#br0">183 113 11115,'0'0'3640,"1"-8"-437,-1 4-2705,1 0-1,-1 0 0,0-1 1,-1 1-1,1 0 0,-1 0 1,0 0-1,0 0 0,0 0 1,0 0-1,-3-5 0,2 7-376,1 0 0,0 0 0,-1 1-1,1-1 1,-1 1 0,0-1 0,1 1-1,-1 0 1,0-1 0,0 1 0,0 0 0,0 0-1,0 0 1,0 1 0,0-1 0,0 0-1,0 1 1,0 0 0,-1-1 0,1 1-1,0 0 1,0 0 0,0 0 0,-1 0 0,1 0-1,0 1 1,0-1 0,-3 2 0,0-1-115,0 1 1,1 1 0,-1-1 0,1 1-1,-1-1 1,1 1 0,0 1 0,0-1-1,0 1 1,0-1 0,1 1 0,-1 0-1,1 0 1,0 1 0,-4 7 0,-1 0 12,1 1 0,1 1 0,0-1 0,-5 18-1,9-23-16,0 0-1,0 1 0,1-1 0,0 0 0,0 16 0,1-23 0,0 1 1,0-1 0,0 0-1,0 1 1,1-1 0,-1 0-1,0 0 1,1 1-1,-1-1 1,1 0 0,0 0-1,-1 0 1,1 0 0,0 0-1,0 1 1,-1-1 0,1-1-1,0 1 1,0 0 0,0 0-1,0 0 1,0 0-1,1-1 1,-1 1 0,0 0-1,0-1 1,0 1 0,1-1-1,-1 1 1,0-1 0,0 0-1,1 0 1,-1 0-1,0 1 1,1-1 0,-1 0-1,0 0 1,1-1 0,-1 1-1,0 0 1,1 0 0,-1-1-1,0 1 1,2-1 0,6-2 10,1 0 1,-1-1 0,0 0 0,0-1 0,0 0 0,-1 0 0,0-1 0,0 0 0,9-8 0,1-3 17,0-1 0,23-30-1,-41 48-29,0-1-1,0 1 0,0-1 0,0 1 0,0 0 1,0-1-1,1 1 0,-1 0 0,0 0 0,0-1 1,0 1-1,1 0 0,-1-1 0,0 1 0,0 0 1,1 0-1,-1-1 0,0 1 0,1 0 0,-1 0 1,0 0-1,1-1 0,-1 1 0,0 0 0,1 0 1,-1 0-1,0 0 0,1 0 0,-1 0 0,0 0 1,1 0-1,-1 0 0,0 0 0,1 0 0,-1 0 1,1 0-1,-1 0 0,0 0 0,1 0 0,-1 0 1,0 0-1,1 1 0,-1-1 0,0 0 0,1 0 1,-1 0-1,0 1 0,0-1 0,1 0 0,5 26-88,-6 49-49,-1-64 144,-14 191 104,10-170 154,-1 0 0,-2 0 0,-1-1 0,-16 38 1,22-62-157,-1 0 0,0 0 0,0 0 0,-1-1 0,0 0 0,0 1 0,0-2 0,-10 9 0,14-13-96,-1 0-1,1 0 1,0 0-1,0 0 1,-1 0-1,1-1 1,-1 1-1,1 0 1,-1-1-1,1 1 1,-1-1-1,1 1 1,-1-1-1,1 0 1,-1 0-1,1 0 1,-1 0 0,0 0-1,1 0 1,-1 0-1,1 0 1,-1-1-1,1 1 1,-1 0-1,1-1 1,-1 0-1,1 1 1,-1-1-1,1 0 1,0 0-1,-1 1 1,1-1-1,0 0 1,0 0 0,0-1-1,0 1 1,0 0-1,0 0 1,0 0-1,0-1 1,0 1-1,0 0 1,1-1-1,-1 1 1,0-1-1,1 1 1,-1-1-1,1-2 1,-5-9-24,1 1-1,0-1 1,1 0 0,0-1 0,1 1-1,1 0 1,0-1 0,1 1 0,0 0-1,1-1 1,1 1 0,0-1 0,0 1-1,2 0 1,-1 0 0,2 1 0,0-1-1,0 1 1,1 0 0,1 0 0,0 1-1,0 0 1,1 0 0,1 0 0,0 1-1,18-16 1,10-3 1,56-33-1,21-16-12,-101 67 22,0 0 0,-1 0 0,0-1 0,-1-1 0,18-25 0,-27 36 7,-1 0 1,0 0-1,0 0 0,0-1 0,0 1 0,0 0 1,0 0-1,-1-1 0,1 1 0,-1 0 0,1-1 1,-1 1-1,0-1 0,0 1 0,0 0 0,0-1 0,-1-4 1,0 6-2,1 0 0,-1 0-1,0 0 1,1 0 0,-1 0 0,0 0 0,0 1 0,0-1 0,0 0 0,0 0 0,1 1 0,-1-1 0,-1 1 0,1-1 0,0 1 0,0-1 0,0 1-1,0 0 1,0-1 0,0 1 0,0 0 0,0 0 0,-1 0 0,1 0 0,0 0 0,0 0 0,0 0 0,0 0 0,-1 0 0,1 1 0,0-1-1,0 0 1,0 1 0,0-1 0,-2 2 0,-4 1 16,1 0-1,0 1 1,0 0-1,0 0 1,0 1 0,0-1-1,1 1 1,0 0-1,0 1 1,0-1-1,0 1 1,1 0-1,-5 9 1,-2 5 168,0 1 0,-15 42 0,22-49-104,0-1 1,1 1-1,0 0 0,0 15 0,2-25-72,1 0 0,1 1-1,-1-1 1,0 0-1,1 0 1,0 0 0,0 1-1,2 3 1,-3-6-13,1-1-1,0 1 0,0-1 1,0 1-1,-1-1 1,1 0-1,1 0 1,-1 1-1,0-1 0,0 0 1,0 0-1,1 0 1,-1 0-1,0 0 0,1 0 1,-1-1-1,1 1 1,-1 0-1,1-1 1,-1 1-1,3-1 0,2 1-212,0 0 0,0-1 0,0 0-1,0 0 1,0-1 0,-1 1 0,1-1-1,0-1 1,0 1 0,0-1 0,-1 0-1,1 0 1,-1-1 0,1 1-1,-1-1 1,0 0 0,0-1 0,0 1-1,4-6 1,3-1-1702,-1-1 0,-1-1 0,0 0 0,0 0 1,-1-1-1,9-17 0,6-14-5409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2.957"/>
    </inkml:context>
    <inkml:brush xml:id="br0">
      <inkml:brushProperty name="width" value="0.025" units="cm"/>
      <inkml:brushProperty name="height" value="0.025" units="cm"/>
    </inkml:brush>
  </inkml:definitions>
  <inkml:trace contextRef="#ctx0" brushRef="#br0">2 95 6919,'0'0'13762,"-1"10"-13634,0-3-135,1-1 1,0 1-1,0 0 0,1 0 1,0-1-1,0 1 0,1 0 1,0-1-1,0 1 0,0-1 1,1 0-1,0 1 0,0-1 1,0-1-1,1 1 0,0 0 1,0-1-1,1 0 0,-1 0 1,1 0-1,0-1 0,0 1 1,10 5-1,-12-8 64,0 0 0,0 0-1,0-1 1,0 1 0,1-1 0,-1 0 0,0 0 0,1 0 0,-1 0-1,1 0 1,0-1 0,-1 0 0,1 0 0,-1 0 0,1 0 0,-1 0-1,1-1 1,0 1 0,-1-1 0,0 0 0,5-2 0,-4 1 127,-1 0 0,0-1 1,1 0-1,-1 0 1,0 0-1,-1 0 0,1 0 1,0 0-1,-1-1 1,0 0-1,0 1 0,0-1 1,0 0-1,0 0 0,-1 0 1,0 0-1,1-6 1,1-1 78,-1 0 0,0 0 0,-1 0 0,0-1 0,-1 1 0,0 0 1,-1-1-1,0 1 0,-3-13 0,3 20-231,0 1-1,0-1 1,0 0 0,0 1 0,-1 0-1,0-1 1,0 1 0,0 0-1,0 0 1,0 0 0,0 0-1,-1 0 1,1 0 0,-1 1 0,0-1-1,0 1 1,0 0 0,0 0-1,0 0 1,-1 0 0,1 0-1,0 1 1,-1 0 0,1-1-1,-1 1 1,0 1 0,1-1 0,-1 0-1,0 1 1,-6 0 0,-3 2-577,16 1 1641,7-3-3038,-2-6-7718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07.627"/>
    </inkml:context>
    <inkml:brush xml:id="br0">
      <inkml:brushProperty name="width" value="0.025" units="cm"/>
      <inkml:brushProperty name="height" value="0.025" units="cm"/>
    </inkml:brush>
  </inkml:definitions>
  <inkml:trace contextRef="#ctx0" brushRef="#br0">83 1 10346,'0'0'12689,"-9"5"-11488,3-1-1059,2-2-69,0 0 0,-1 0-1,1 1 1,0-1-1,1 1 1,-1 0 0,0 0-1,1 0 1,-1 1-1,1-1 1,0 1 0,0 0-1,1 0 1,-1 0-1,1 0 1,0 1-1,0-1 1,0 0 0,1 1-1,-1-1 1,1 1-1,0 0 1,0 6 0,1-11-77,0 1 1,0-1 0,0 1 0,1 0-1,-1-1 1,0 1 0,0-1 0,1 1-1,-1-1 1,1 1 0,-1-1 0,0 1 0,1-1-1,-1 1 1,1-1 0,-1 1 0,1-1-1,-1 0 1,1 1 0,-1-1 0,1 0-1,0 0 1,-1 1 0,1-1 0,-1 0-1,1 0 1,0 0 0,-1 0 0,1 1-1,1-1 1,25 1 87,-15 0-147,1 0-201,67 9-767,-75-9 1015,1 1 0,-1-1-1,1 1 1,-1 0 0,0 0 0,0 1-1,0 0 1,0 0 0,-1 0 0,1 0-1,7 8 1,-11-10 85,0 0-1,0 1 1,0-1 0,0 1-1,0-1 1,-1 1-1,1-1 1,0 1-1,-1 0 1,1-1 0,-1 1-1,0 0 1,1-1-1,-1 1 1,0 0 0,0 0-1,0-1 1,0 1-1,-1 0 1,1-1-1,0 1 1,-1 0 0,1-1-1,-1 1 1,1 0-1,-1-1 1,0 1 0,0-1-1,0 1 1,0-1-1,0 0 1,0 1-1,0-1 1,0 0 0,0 0-1,-3 2 1,-5 5 523,1-1 0,-2 0 0,1 0 1,-12 5-1,18-10-491,-56 27 1464,55-27-1523,0-1-1,-1 1 0,1-1 0,-1 0 1,1 0-1,-1 0 0,1-1 1,-1 0-1,0 0 0,1 0 1,-10-1-1,13 0-116,1 1 0,-1-1 0,0 1 0,1-1 0,-1 1-1,1-1 1,-1 0 0,0 1 0,1-1 0,-1 0 0,1 0 0,0 1 0,-1-1 0,1 0 0,0 0 0,-1 1 0,1-1 0,0 0 0,0 0 0,0 0 0,0 0-1,0 0 1,0 1 0,0-1 0,0 0 0,0 0 0,0 0 0,0 0 0,0 1 0,0-1 0,1 0 0,-1 0 0,0 0 0,1 1 0,-1-1 0,1 0 0,-1 0 0,1 1-1,0-2 1,19-30-5250,3 9-312,5-2-2392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08.554"/>
    </inkml:context>
    <inkml:brush xml:id="br0">
      <inkml:brushProperty name="width" value="0.025" units="cm"/>
      <inkml:brushProperty name="height" value="0.025" units="cm"/>
    </inkml:brush>
  </inkml:definitions>
  <inkml:trace contextRef="#ctx0" brushRef="#br0">92 351 16047,'0'0'10015,"-8"2"-9508,4 0-470,-1-1 0,1 1 0,-1 0 0,1 1 0,0-1 0,0 1 0,0-1 0,0 1 0,1 0 0,-1 1 0,1-1-1,-1 0 1,1 1 0,0 0 0,1 0 0,-1 0 0,1 0 0,-1 0 0,1 1 0,1-1 0,-1 1 0,1-1 0,-1 1 0,0 9 0,1-12-14,0-1 0,1 1 1,-1 0-1,0 0 0,1 0 1,0 1-1,-1-1 0,1 0 1,0 0-1,0 0 0,0 0 0,0 0 1,1 0-1,-1 0 0,0 0 1,1 0-1,0 0 0,-1 0 1,1 0-1,0 0 0,0 0 1,0 0-1,0-1 0,0 1 1,1 0-1,-1-1 0,0 1 1,1-1-1,-1 1 0,1-1 0,0 0 1,1 2-1,2-2-3,-1 0 1,1 0-1,-1 0 0,1 0 0,-1-1 1,1 0-1,0 0 0,-1 0 0,1-1 0,-1 1 1,1-1-1,-1 0 0,1 0 0,5-3 1,6-3-62,-1-1-1,0 0 1,0-1 0,-1-1 0,0 0 0,0-1 0,-2-1 0,24-25-1,-13 13 253,-31 53 659,4-18-693,1-2 122,0 0 0,0 1-1,1-1 1,0 0 0,-1 13 0,3-22-290,0 1 0,0-1 0,0 1-1,0-1 1,0 1 0,0-1 0,0 1 0,1-1 0,-1 0 0,0 1 0,0-1 0,0 1 0,1-1 0,-1 0 0,0 1 0,0-1 0,1 0 0,-1 1 0,0-1 0,1 0 0,-1 1 0,0-1 0,1 0 0,-1 0 0,1 1 0,-1-1 0,0 0 0,1 0 0,-1 0 0,1 0 0,-1 1 0,1-1 0,-1 0 0,1 0 0,23-3 212,18-15-14,-11-8-254,32-24-985,-63 50 1022,0 0 0,0 0 0,1 0 0,-1-1 0,0 1 0,0 0 0,1 0 0,-1 0 0,0 0 0,0 0 0,1 0 0,-1 0 0,0 0 0,1 0 0,-1 0 0,0 0 0,0 0 0,1 0 0,-1 0 0,0 0 0,1 0 0,-1 0 0,0 0 0,0 0 0,1 0 0,-1 0 0,0 0 0,1 1 0,-1-1 0,0 0 0,0 0 0,0 0 0,1 0 0,-1 1 0,0-1 0,0 0 0,0 0 0,1 1 0,-1-1 0,0 0 0,0 0 0,0 1 0,0-1 0,0 0 0,1 1 0,2 21-120,-6 33 274,3-50-130,0-4-1,-1 1-1,1-1 1,0 0 0,0 1 0,-1-1-1,1 0 1,0 1 0,1-1 0,-1 0-1,0 1 1,0-1 0,0 0 0,1 1-1,-1-1 1,1 0 0,-1 0-1,1 1 1,-1-1 0,1 0 0,0 0-1,0 0 1,0 0 0,-1 0 0,1 0-1,0 0 1,0 0 0,0 0 0,0 0-1,0-1 1,1 1 0,-1 0 0,0-1-1,0 1 1,0-1 0,2 1 0,0-1 8,0 0 1,1 0 0,-1 0 0,0 0-1,0-1 1,0 1 0,0-1-1,0 0 1,0 0 0,0 0 0,0 0-1,0-1 1,0 1 0,3-4 0,17-11-405,39-39 1,-43 37-289,1 1 1,30-21 0,-49 38 671,-1-1-1,1 1 1,-1 0 0,0 0 0,1 0 0,-1 0 0,0 0 0,1 0 0,-1 0 0,0 0-1,1 0 1,-1 0 0,1 0 0,-1 0 0,0 0 0,1 0 0,-1 0 0,0 0 0,1 0 0,-1 0-1,0 1 1,1-1 0,-1 0 0,0 0 0,1 0 0,-1 1 0,0-1 0,1 0 0,-1 0 0,0 1-1,0-1 1,0 0 0,1 1 0,-1-1 0,0 0 0,0 1 0,0-1 0,1 0 0,-1 1 0,0-1-1,0 0 1,0 1 0,0-1 0,0 0 0,0 1 0,0-1 0,0 1 0,0-1 0,0 0 0,0 1-1,0 0 0,0 0-1,0 0 0,0 0 1,1-1-1,-1 1 0,0 0 0,1 0 1,-1 0-1,0-1 0,1 1 1,-1 0-1,1-1 0,-1 1 1,1 0-1,-1-1 0,1 1 0,0 0 1,-1-1-1,1 1 0,0-1 1,-1 0-1,1 1 0,0-1 0,0 1 1,-1-1-1,2 1 0,3-2-342,1 1 0,-1-1-1,0 0 1,0 0-1,0 0 1,0-1 0,-1 0-1,1 0 1,0 0-1,-1-1 1,1 1 0,-1-1-1,0 0 1,0 0-1,0-1 1,0 1 0,-1-1-1,1 0 1,-1 0-1,5-6 1,6-11-1882,0-1 0,19-40 1,-32 60 2117,16-36-815,-2-1-1,13-46 1,-20 53 4973,-4 3 4221,-25 144-5932,12-74-1695,-8 78 0,16-71-833,2 0 0,2 0 0,18 93 0,-25-178 142,3 21 15,0-1-1,-1 1 1,-8-30 0,3 25 216,-2 1 0,0 0 1,-2 0-1,0 1 0,0 1 1,-18-21-1,78 41 2009,-35-1-2042,0-1 1,0 0-1,0 0 1,16-4-1,10-11-2276,-36 13 1012,0-1 1,-1 0-1,1 0 0,-1 0 1,1 0-1,-1 0 1,5-7-1,7-14-15320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0.062"/>
    </inkml:context>
    <inkml:brush xml:id="br0">
      <inkml:brushProperty name="width" value="0.025" units="cm"/>
      <inkml:brushProperty name="height" value="0.025" units="cm"/>
    </inkml:brush>
  </inkml:definitions>
  <inkml:trace contextRef="#ctx0" brushRef="#br0">21 399 10410,'-1'0'397,"0"-1"1,0 1 0,0 0-1,0 0 1,0-1-1,0 1 1,0-1 0,0 1-1,0-1 1,0 1-1,0-1 1,0 0 0,0 1-1,1-1 1,-1 0-1,0 0 1,0 0-1,1 1 1,-1-1 0,1 0-1,-1 0 1,1 0-1,-1 0 1,1 0 0,-1-1-1,1 0-187,0 1 0,0-1 0,0 0 0,1 1 0,-1-1 0,0 1 0,1-1-1,-1 1 1,1-1 0,0 1 0,-1 0 0,1-1 0,0 1 0,0 0 0,1-2 0,4-4-41,0 0 0,0 1 0,1 0 0,11-8 1,-12 9-57,0 0 1,0 1 0,0 0 0,0 1-1,1-1 1,-1 1 0,1 1 0,0-1-1,0 1 1,0 0 0,0 1 0,13-2-1,-19 3-107,-1 0-1,1 0 0,0 0 0,-1 0 1,1 1-1,-1-1 0,1 0 0,-1 0 0,1 0 1,-1 1-1,1-1 0,-1 0 0,1 1 1,-1-1-1,1 0 0,-1 1 0,1-1 1,-1 1-1,0-1 0,1 1 0,-1-1 1,0 1-1,1-1 0,-1 1 0,0-1 1,0 1-1,0-1 0,1 1 0,-1-1 1,0 2-1,-1 24 295,-15 22 193,2-20-368,8-18-122,1 1 0,0-1 1,1 1-1,0 0 0,0 0 1,1 1-1,1-1 0,-3 20 1,5-31-1,0 1 1,0 0 0,0-1 0,0 1-1,0-1 1,0 1 0,0 0 0,1-1-1,-1 1 1,0-1 0,0 1 0,0 0-1,1-1 1,-1 1 0,0-1-1,0 1 1,1-1 0,-1 1 0,1-1-1,-1 1 1,0-1 0,1 1 0,-1-1-1,1 0 1,-1 1 0,1-1 0,-1 0-1,1 1 1,-1-1 0,1 0-1,-1 0 1,1 0 0,0 1 0,-1-1-1,2 0 1,26-6 337,25-24 246,-31 12-532,-1-2-1,0 0 1,-1-1-1,-2-1 1,0-1-1,-1 0 1,-1-1 0,12-28-1,-35 71-74,1 1-1,1-1 0,1 1 0,0 0 1,1 0-1,2 0 0,0 33 1,1-50 21,0-1 1,1 0 0,-1 0-1,0 1 1,1-1-1,0 0 1,-1 0 0,1 0-1,0 0 1,0 1-1,0-1 1,0-1 0,1 1-1,-1 0 1,1 0 0,-1 0-1,1-1 1,-1 1-1,1-1 1,0 1 0,3 1-1,-2-1 25,0-1 0,1 0 0,-1 0-1,0 0 1,1-1 0,-1 1 0,1-1-1,-1 0 1,1 0 0,-1 0 0,1 0 0,6-2-1,-1 0 59,-1 0-1,1 0 0,0-2 0,-1 1 1,0-1-1,0 0 0,0 0 0,0-1 1,0 0-1,7-8 0,-9 8-48,-1-1-1,0 0 1,-1-1 0,1 1-1,-1-1 1,0 0-1,-1 0 1,1 0-1,-1 0 1,2-11 0,-1 3 85,-2-1 0,0 0 1,0 0-1,-2-17 1,0 32-112,0 0 1,0-1 0,0 1 0,0 0 0,0-1 0,0 1 0,-1 0 0,1-1 0,0 1 0,-1 0 0,1-1 0,-1 1 0,0 0 0,1 0 0,-2-2 0,1 3-5,1-1 0,0 1 0,-1 0 0,1-1 0,-1 1 0,0 0 0,1 0 0,-1-1 0,1 1 1,-1 0-1,1 0 0,-1 0 0,1 0 0,-1 0 0,0 0 0,1 0 0,-1 0 0,1 0 0,-1 0 0,0 0 0,1 0 1,-1 0-1,1 0 0,-2 1 0,0 0-8,0 0-1,0 0 1,0 0 0,0 0 0,0 1 0,0-1-1,0 1 1,1 0 0,-1-1 0,1 1-1,-1 0 1,1 0 0,-1 0 0,1 0 0,-2 3-1,0 3-14,-1 1 8,0-1 0,1 1 0,0 0 0,-3 15 0,6-23 9,0 1 0,-1-1 1,1 0-1,0 0 0,0 1 1,0-1-1,0 0 0,0 1 1,0-1-1,1 0 0,-1 1 1,0-1-1,1 0 0,-1 0 1,1 1-1,-1-1 0,1 0 1,0 0-1,-1 0 0,1 0 1,0 0-1,0 0 0,0 0 1,0 0-1,0 0 0,0 0 1,0 0-1,0-1 0,0 1 1,0 0-1,0-1 0,0 1 1,1-1-1,-1 1 0,0-1 1,0 1-1,1-1 0,-1 0 1,0 0-1,3 0 0,1 1 17,0-1-1,0 1 1,0-1-1,0-1 1,0 1-1,0-1 1,0 0-1,0 0 1,0 0-1,0-1 0,0 0 1,-1 0-1,1 0 1,-1 0-1,8-6 1,-2-1-10,0 0 0,-1 0 0,0-1 0,13-20 0,-21 30-16,-1 0 1,0 0-1,0 0 1,0-1-1,0 1 0,0 0 1,0 0-1,1 0 1,-1 0-1,0 0 0,0 0 1,0 0-1,0 0 1,0 0-1,0 0 1,1 0-1,-1 0 0,0 0 1,0 0-1,0 0 1,0 0-1,0 0 0,1 0 1,-1 0-1,0 0 1,0 0-1,0 0 0,0 0 1,0 0-1,0 1 1,1-1-1,-1 0 1,0 0-1,0 0 0,0 0 1,0 0-1,0 0 1,0 0-1,0 0 0,0 1 1,1-1-1,-1 0 1,0 0-1,0 0 0,0 0 1,0 0-1,0 0 1,0 1-1,0-1 1,0 0-1,0 0 0,0 0 1,0 0-1,0 0 1,0 1-1,0-1 0,0 0 1,0 0-1,0 0 1,0 0-1,0 0 0,0 1 1,0-1-1,-1 0 1,1 0-1,3 22-210,-2 28 218,-1-48-8,0 2-42,0 0-1,1 1 1,-1-1-1,1 0 1,0 0-1,0 0 1,1 0-1,-1 0 1,4 7-1,-4-10 6,-1 0-1,1 0 0,0 0 1,-1-1-1,1 1 0,0 0 0,-1-1 1,1 1-1,0 0 0,0-1 1,0 1-1,0-1 0,-1 1 1,1-1-1,0 1 0,0-1 1,0 0-1,0 1 0,0-1 1,0 0-1,0 0 0,0 0 1,0 0-1,0 0 0,0 0 1,0 0-1,0 0 0,0 0 1,0-1-1,0 1 0,0 0 1,0 0-1,0-1 0,0 1 1,0-1-1,0 1 0,0-1 1,0 1-1,-1-1 0,1 0 1,0 1-1,0-1 0,-1 0 1,1 0-1,0 1 0,0-3 1,18-21-1190,-17 19 1067,1 1-1,0 0 1,0 0-1,0 0 1,1 1 0,-1-1-1,7-4 1,31 1-727,-29-1 610,0 0-1,-1-1 0,0 0 1,0-1-1,-1 0 1,0 0-1,-1-1 0,0-1 1,-1 0-1,0 0 1,-1 0-1,9-21 1,-5 6 727,0-1 1,-2 0 0,-1 0-1,-2-1 1,4-32 0,-16 85 551,-1 1 1,-11 23-1,-17 59-766,30-86-99,-5 16 73,-4 42 0,12-70-226,2 1 1,-1-1-1,1 1 1,0-1-1,1 1 1,0-1-1,1 1 1,0-1 0,6 18-1,-8-25 15,1 0-1,0-1 1,0 1-1,0 0 1,0 0-1,0 0 1,0-1-1,0 1 1,1 0-1,-1-1 1,1 1 0,-1-1-1,1 0 1,-1 1-1,1-1 1,0 0-1,0 0 1,-1 0-1,1 0 1,0 0-1,0-1 1,0 1-1,0-1 1,0 1 0,0-1-1,0 1 1,0-1-1,0 0 1,3 0-1,-3-1 16,0 0-1,0 1 1,0-1-1,-1 0 1,1 0-1,0 0 1,-1 0-1,1 0 1,-1-1-1,1 1 1,-1 0-1,0-1 1,1 1-1,-1-1 1,0 0-1,0 1 1,0-1 0,0 0-1,0 1 1,-1-1-1,1 0 1,0 0-1,-1 0 1,1 0-1,-1 0 1,0 1-1,0-1 1,0 0-1,0 0 1,0-3-1,-1-5-26,-1 0 1,0 0-1,0 0 0,-1 1 0,0-1 1,-1 1-1,0 0 0,0 0 0,-1 0 1,-1 0-1,1 1 0,-1 0 0,-1 0 0,1 1 1,-14-13-1,4 6 173,-1 0 1,0 0-1,0 2 1,-1 0-1,-1 1 0,-28-12 1,141 21 1765,-63 3-1901,-21 1-346,-1-2 0,1 1 0,0-1 1,-1-1-1,1 0 0,-1 0 0,1-1 0,15-5 1,-25 7 89,1-1 1,0 1 0,-1-1 0,1 1 0,0-1 0,-1 1 0,1-1 0,-1 1 0,1-1 0,-1 0 0,1 1 0,-1-1 0,1 0 0,-1 1 0,0-1 0,1 0 0,-1 1 0,0-1 0,0 0 0,0 0 0,1 0 0,-1 1 0,0-1-1,0 0 1,0 0 0,0 0 0,0 1 0,-1-2 0,1 1-283,0-14-6481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0.394"/>
    </inkml:context>
    <inkml:brush xml:id="br0">
      <inkml:brushProperty name="width" value="0.025" units="cm"/>
      <inkml:brushProperty name="height" value="0.025" units="cm"/>
    </inkml:brush>
  </inkml:definitions>
  <inkml:trace contextRef="#ctx0" brushRef="#br0">53 7 6438,'-29'-4'9545,"13"2"-6822,9 2 1280,10 0-3394,12 5-128,13 4-289,6 4-160,4 0-1634,1 2-2818,-3 0-7207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0.720"/>
    </inkml:context>
    <inkml:brush xml:id="br0">
      <inkml:brushProperty name="width" value="0.025" units="cm"/>
      <inkml:brushProperty name="height" value="0.025" units="cm"/>
    </inkml:brush>
  </inkml:definitions>
  <inkml:trace contextRef="#ctx0" brushRef="#br0">185 1 10186,'0'0'9443,"-8"0"-4873,-11 0-2849,-60 1 1169,73-1-2867,1 1-1,-1 0 1,1 0 0,-1 0-1,1 1 1,0-1 0,0 1-1,0 0 1,0 1 0,0-1 0,0 1-1,-4 4 1,8-7-57,1 0 1,0 0-1,-1 1 0,1-1 1,-1 0-1,1 1 0,0-1 1,-1 0-1,1 1 0,0-1 1,-1 0-1,1 1 1,0-1-1,-1 1 0,1-1 1,0 1-1,0-1 0,0 0 1,0 1-1,-1-1 0,1 1 1,0-1-1,0 1 0,0-1 1,0 1-1,0-1 0,0 1 1,0-1-1,0 1 1,0-1-1,0 1 0,1-1 1,-1 1-1,0-1 0,0 1 1,0-1-1,0 1 0,1-1 1,-1 0-1,0 1 0,1-1 1,-1 1-1,0-1 1,1 0-1,-1 1 0,0-1 1,1 0-1,-1 1 0,0-1 1,1 0-1,-1 0 0,1 1 1,-1-1-1,1 0 0,-1 0 1,1 0-1,-1 0 1,1 0-1,-1 0 0,1 0 1,0 0-1,32 5-992,-3-5 101,50 5-564,-75-5 1630,0 1-1,1 0 1,-1 1-1,0-1 1,0 1-1,-1 0 1,1 0-1,0 0 1,-1 1-1,1 0 0,-1-1 1,5 5-1,-8-5-54,0-1 0,0 0-1,0 0 1,0 1-1,0-1 1,-1 0 0,1 1-1,0-1 1,-1 1 0,1-1-1,-1 1 1,0-1-1,1 1 1,-1-1 0,0 1-1,0-1 1,0 1-1,0-1 1,0 1 0,0 0-1,0-1 1,-1 1-1,1-1 1,-1 1 0,1-1-1,-1 1 1,1-1 0,-1 0-1,0 1 1,0-1-1,0 0 1,0 1 0,0-1-1,0 0 1,0 0-1,0 0 1,0 0 0,0 0-1,-3 2 1,-5 4 173,-1 0 1,1 0-1,-20 9 0,29-16-247,-53 23-7,50-22-398,1-1-1,-1 1 1,1-1 0,-1 1 0,1-1-1,-1 0 1,1 0 0,-1 0 0,1 0 0,-1-1-1,-4 0 1,4-7-6258,2-10-5713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1.052"/>
    </inkml:context>
    <inkml:brush xml:id="br0">
      <inkml:brushProperty name="width" value="0.025" units="cm"/>
      <inkml:brushProperty name="height" value="0.025" units="cm"/>
    </inkml:brush>
  </inkml:definitions>
  <inkml:trace contextRef="#ctx0" brushRef="#br0">88 316 10762,'0'0'11654,"-9"10"-10074,-3 2-1148,1 2 0,0-1 0,-10 18 0,18-27-284,0 1 0,0 0 0,1 0 0,-1 0 1,1 0-1,0 0 0,1 0 0,0 1 0,-1-1 0,2 0 0,-1 1 0,1-1 0,-1 1 0,1-1 0,1 1 0,-1-1 0,2 6 1,-1-8-137,1-1 1,-1 0 0,0 0 0,1 0 0,-1 0 0,1 0 0,0 0 0,0 0 0,0-1-1,0 1 1,0-1 0,0 1 0,0-1 0,0 0 0,0 1 0,1-1 0,-1 0 0,1-1-1,-1 1 1,1 0 0,-1-1 0,1 1 0,-1-1 0,1 0 0,-1 0 0,1 0 0,-1 0-1,5-1 1,1 1 15,0-1-1,0 0 0,0-1 0,0 0 1,0 0-1,-1 0 0,1-1 1,7-4-1,-5 1-19,-1-1 0,0-1-1,0 1 1,-1-1 0,0 0 0,-1-1 0,1 0 0,-2 0 0,1-1 0,-1 0-1,-1 0 1,0 0 0,0-1 0,-1 1 0,0-1 0,-1 0 0,2-14 0,1-5 6,-3 1 1,0-1-1,-2 0 1,-1-1 0,-5-42-1,4 65-10,0-1 0,-1 1 0,0 0 0,-1 0 0,0 0 0,0 1 0,0-1 0,-7-10 0,9 16-8,0 1-1,-1-1 1,1 0 0,0 1 0,-1-1-1,1 1 1,0 0 0,-1-1 0,0 1-1,1 0 1,-1 0 0,0 0 0,0 0-1,1 0 1,-1 0 0,0 1 0,0-1-1,0 0 1,0 1 0,0 0 0,0-1-1,0 1 1,0 0 0,0 0 0,0 0-1,0 0 1,0 1 0,0-1 0,0 1-1,0-1 1,0 1 0,0-1 0,0 1-1,0 0 1,0 0 0,0 0 0,1 0-1,-1 0 1,0 1 0,-2 1 0,-10 11 20,0 1 0,1 0 0,0 1 0,1 0 0,1 1 0,1 0 0,0 1 0,1 0 0,1 0 0,-11 39 0,16-49 46,1 0 1,1 0 0,-1 1-1,1-1 1,0 11 0,1-17-58,0-1 1,1 1 0,-1 0-1,0-1 1,1 1-1,-1 0 1,0-1 0,1 1-1,0-1 1,-1 1-1,1-1 1,0 0-1,0 1 1,0-1 0,0 1-1,0-1 1,0 0-1,0 0 1,0 0 0,1 0-1,-1 0 1,0 0-1,1 0 1,-1 0 0,1 0-1,-1-1 1,1 1-1,-1 0 1,1-1-1,-1 0 1,1 1 0,2-1-1,19 2-200,-1-1 0,0-1 0,41-6 0,27 0-2399,-88 7 2594,0-1 0,0 0-1,-1 1 1,1-1-1,0 1 1,0 0-1,-1 0 1,1 0 0,-1 0-1,1 0 1,-1 0-1,1 0 1,-1 0-1,1 0 1,-1 1 0,0-1-1,0 0 1,0 1-1,0-1 1,0 1-1,0 0 1,0-1 0,0 1-1,-1 0 1,1-1-1,0 1 1,-1 0-1,0 0 1,1 0 0,-1-1-1,0 1 1,0 3-1,1 11 164,0 0 0,-3 31 0,1-22-307,1-23-56,0 0-1,0-1 0,0 1 1,0 0-1,0-1 1,0 1-1,1 0 0,-1-1 1,1 1-1,-1 0 0,1-1 1,0 1-1,0-1 1,-1 1-1,1-1 0,0 0 1,0 1-1,2 1 1,-2-3-80,0 1 0,0-1 0,1 0 0,-1 1 0,0-1 0,0 0 0,0 0 0,0 0 0,0 0 0,0 0 0,1 0 0,-1 0 0,0 0 0,0 0 0,0-1 0,0 1 0,0-1 0,0 1 0,0 0 0,0-1 0,0 0 0,0 1 0,0-1 0,0 1 0,0-1 0,0 0 0,0 0 0,-1 0 0,1 1 0,1-3 0,18-18-4925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1.843"/>
    </inkml:context>
    <inkml:brush xml:id="br0">
      <inkml:brushProperty name="width" value="0.025" units="cm"/>
      <inkml:brushProperty name="height" value="0.025" units="cm"/>
    </inkml:brush>
  </inkml:definitions>
  <inkml:trace contextRef="#ctx0" brushRef="#br0">56 362 10218,'0'-7'6331,"2"-2"-4530,-1 6-1310,0 1 1,0-1-1,-1 0 1,1 0-1,-1 0 0,0 0 1,0 0-1,0 0 1,0 0-1,0 0 0,-1 0 1,0-3-1,1 6-399,0-1 0,0 1 1,0 0-1,0-1 0,0 1 0,-1 0 0,1-1 1,0 1-1,0 0 0,0 0 0,0-1 0,-1 1 1,1 0-1,0-1 0,0 1 0,-1 0 0,1 0 1,0 0-1,0-1 0,-1 1 0,1 0 0,0 0 1,-1 0-1,1 0 0,0-1 0,-1 1 0,1 0 1,0 0-1,-1 0 0,1 0 0,0 0 0,-1 0 1,1 0-1,0 0 0,-1 0 0,0 0 0,-12 9 970,-7 18-810,17-22-186,0 0 1,1 1 0,0 0 0,0-1-1,1 1 1,0 0 0,0 0 0,0 0 0,1-1-1,0 11 1,0-15-60,0 1 0,0 0-1,1-1 1,-1 1 0,1 0 0,-1-1-1,1 1 1,0-1 0,0 1-1,0-1 1,0 1 0,0-1 0,0 0-1,0 1 1,0-1 0,0 0-1,1 0 1,-1 0 0,0 0 0,1 0-1,-1 0 1,1 0 0,-1 0 0,1-1-1,-1 1 1,1 0 0,0-1-1,-1 1 1,1-1 0,0 0 0,-1 0-1,1 0 1,0 0 0,0 0 0,-1 0-1,1 0 1,0 0 0,-1-1-1,3 0 1,2 0-35,-1-1 1,0 1-1,0-2 0,-1 1 1,1 0-1,0-1 0,-1 0 0,1 0 1,-1 0-1,0-1 0,0 1 0,0-1 1,0 0-1,-1 0 0,0 0 1,0-1-1,5-8 0,-3 5-9,0-1 1,-1 1-1,0-1 1,-1 1-1,0-1 1,0 0-1,-1 0 0,0-1 1,0-13-1,-2 23 37,0 0 0,0 0-1,0 0 1,1 0-1,-1 0 1,0 0-1,0 0 1,0-1 0,0 1-1,0 0 1,0 0-1,0 0 1,0 0 0,0 0-1,0 0 1,0 0-1,0 0 1,0-1 0,0 1-1,0 0 1,0 0-1,0 0 1,0 0 0,0 0-1,0 0 1,-1 0-1,1 0 1,0 0 0,0-1-1,0 1 1,0 0-1,0 0 1,0 0 0,0 0-1,0 0 1,0 0-1,0 0 1,0 0-1,0 0 1,-1 0 0,1 0-1,0 0 1,0 0-1,0 0 1,0 0 0,0 0-1,0 0 1,0 0-1,0 0 1,0 0 0,-1 0-1,1 0 1,0 0-1,0 0 1,0 0 0,0 0-1,0 0 1,0 0-1,0 0 1,0 0 0,0 0-1,-1 0 1,1 0-1,0 0 1,0 0 0,0 0-1,0 0 1,0 0-1,-8 10-37,-6 13 40,-9 42 119,21-61-89,1 1 0,0 0 0,0 0 1,1-1-1,-1 1 0,1 0 0,0 0 0,0 0 1,1 0-1,-1-1 0,3 10 0,-2-13-23,0 0 0,-1 0 0,1 0 0,0 0 0,0-1 0,-1 1 0,1 0 0,0 0 0,0-1 0,0 1 0,0-1 0,0 1-1,0-1 1,0 1 0,0-1 0,0 0 0,0 1 0,0-1 0,0 0 0,1 0 0,-1 0 0,0 0 0,0 0 0,0 0 0,0 0 0,0 0-1,0 0 1,0 0 0,0-1 0,1 1 0,-1 0 0,0-1 0,0 1 0,0-1 0,1 0 0,36-23 177,-21 5-180,0 0 0,-2-2 1,0 0-1,-1 0 0,-1-1 1,13-31-1,-10 15-92,-2-1 0,-1-1 0,8-44 1,-65 157-124,12-5 398,-27 86-1,49-122-123,1 1 1,2 0-1,1 0 0,2 1 1,0 37-1,3-66-78,1 1 0,1-1 1,-1 0-1,1 0 0,0 0 0,2 8 0,-2-12 8,-1 0 1,0 0-1,1 0 0,0 0 0,-1-1 0,1 1 0,0 0 0,-1 0 1,1-1-1,0 1 0,0 0 0,-1-1 0,1 1 0,0-1 1,0 1-1,0-1 0,0 1 0,0-1 0,0 0 0,0 1 0,0-1 1,0 0-1,0 0 0,0 0 0,0 0 0,0 0 0,0 0 0,0 0 1,0 0-1,0 0 0,0 0 0,0-1 0,0 1 0,0 0 1,0-1-1,0 1 0,0 0 0,0-1 0,0 1 0,-1-1 0,3-1 1,5-5 13,-1 0 1,1 0 0,-1-1 0,-1 0 0,1 0 0,-2-1 0,1 0 0,-1 0 0,8-18 0,-7 14 24,56-115 17,84-255-1,-164 470-215,-1-14 261,4 1 0,3 0 0,3 1 0,1 82 0,10-141-59,4-23-243,3-27-575,-9 21 554,0 0 1,-1-1-1,0 1 0,-1 0 0,-1 0 0,0 0 0,-1 0 1,0 0-1,-1 1 0,-8-16 0,0 4 580,-2 1 0,0 0-1,-2 1 1,-19-20 0,35 42-327,1 0 0,0 0 0,0 0-1,0-1 1,0 1 0,0 0 0,0 0 0,-1 0 0,1 0 0,0 0 0,0 0 0,0-1 0,0 1 0,0 0-1,0 0 1,0 0 0,0 0 0,0 0 0,0-1 0,-1 1 0,1 0 0,0 0 0,0 0 0,0 0-1,0-1 1,0 1 0,0 0 0,0 0 0,0 0 0,0 0 0,1-1 0,-1 1 0,0 0 0,0 0 0,0 0-1,0 0 1,0-1 0,0 1 0,0 0 0,0 0 0,0 0 0,0 0 0,0 0 0,1 0 0,-1-1 0,0 1-1,0 0 1,0 0 0,0 0 0,0 0 0,1 0 0,-1 0 0,0 0 0,0 0 0,0 0 0,0 0 0,1 0-1,-1 0 1,0 0 0,0 0 0,0-1 0,1 2 0,19-1 240,25 7-571,-44-7 329,71 8-2385,-22-9-4326,-9-1-5725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2.597"/>
    </inkml:context>
    <inkml:brush xml:id="br0">
      <inkml:brushProperty name="width" value="0.025" units="cm"/>
      <inkml:brushProperty name="height" value="0.025" units="cm"/>
    </inkml:brush>
  </inkml:definitions>
  <inkml:trace contextRef="#ctx0" brushRef="#br0">97 4 14157,'-1'-3'7680,"-4"9"-3278,-11 27-2309,-15 48-2874,21-54 904,2 1-1,0-1 0,2 2 0,1-1 0,2 0 0,0 1 0,2 32 0,1-59-103,0 0-1,0 0 0,1 0 0,-1-1 1,0 1-1,1 0 0,0 0 0,-1-1 0,1 1 1,0-1-1,0 1 0,0 0 0,0-1 1,0 0-1,0 1 0,0-1 0,0 1 1,1-1-1,-1 0 0,0 0 0,1 0 1,-1 0-1,1 0 0,-1 0 0,1 0 1,0-1-1,-1 1 0,1 0 0,0-1 0,-1 1 1,1-1-1,0 0 0,0 0 0,0 0 1,-1 0-1,1 0 0,0 0 0,0 0 1,0 0-1,2-1 0,3-1 66,0 1 0,0-1-1,0 0 1,0-1 0,0 0 0,0 0-1,-1 0 1,0-1 0,7-4 0,2-5-55,0 0 1,-1-1-1,-1-1 0,0 0 1,-1-1-1,-1 0 0,0-1 1,-1 0-1,11-28 0,-33 75-230,3-11 187,1 0 1,1 0-1,0 0 0,2 1 0,0 0 0,1 1 0,2-1 1,-2 29-1,4-48 26,1 0 1,-1 0 0,0 0-1,0 0 1,1 0 0,-1 0-1,0 0 1,1 0 0,-1 0-1,1 0 1,-1 0 0,1 0-1,0-1 1,-1 1 0,1 0-1,0 0 1,-1-1 0,1 1-1,0 0 1,0-1 0,0 1-1,0 0 1,0-1 0,0 1-1,0-1 1,0 0 0,0 1-1,0-1 1,0 0 0,0 0-1,0 1 1,0-1 0,0 0-1,0 0 1,0 0 0,0 0 0,0 0-1,0-1 1,0 1 0,0 0-1,0 0 1,0-1 0,0 1-1,0-1 1,0 1 0,1-1-1,4-1 2,0 0-1,-1-1 1,1 1 0,-1-1-1,0 0 1,1 0 0,4-5-1,-6 4-301,0-1 0,0 1 0,0-1-1,-1 0 1,0 0 0,0 0-1,0 0 1,-1-1 0,4-11-1,-3 9-954,-1-1 0,-1 0 0,0 0 0,0 0 0,0 0 0,-2-10 0,-3-28-8510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2.927"/>
    </inkml:context>
    <inkml:brush xml:id="br0">
      <inkml:brushProperty name="width" value="0.025" units="cm"/>
      <inkml:brushProperty name="height" value="0.025" units="cm"/>
    </inkml:brush>
  </inkml:definitions>
  <inkml:trace contextRef="#ctx0" brushRef="#br0">0 0 17585,'0'0'7623,"11"51"-7431,16-42-96,3-2-2242,2 1-1858,6 0-3971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3.257"/>
    </inkml:context>
    <inkml:brush xml:id="br0">
      <inkml:brushProperty name="width" value="0.025" units="cm"/>
      <inkml:brushProperty name="height" value="0.025" units="cm"/>
    </inkml:brush>
  </inkml:definitions>
  <inkml:trace contextRef="#ctx0" brushRef="#br0">84 365 16912,'-7'7'2594,"-2"2"-1950,1 0 0,1 1 0,0-1-1,0 2 1,1-1 0,0 0 0,1 1-1,0 0 1,0 1 0,2-1-1,-6 24 1,9-34-629,0 0-1,0 0 1,0 0-1,0 0 1,1 0 0,-1 0-1,0 0 1,1 0-1,-1 0 1,0-1-1,1 1 1,-1 0 0,1 0-1,-1 0 1,1 0-1,0 0 1,-1-1-1,1 1 1,0 0 0,0 0-1,-1-1 1,1 1-1,0-1 1,0 1-1,0-1 1,0 1 0,0-1-1,0 1 1,0-1-1,0 0 1,0 0-1,0 1 1,0-1 0,0 0-1,0 0 1,0 0-1,0 0 1,0 0-1,0 0 1,0 0 0,0-1-1,0 1 1,0 0-1,0 0 1,0-1-1,1 0 1,3 0 32,0 0 1,-1-1-1,1 1 0,0-1 0,-1 0 1,1-1-1,-1 1 0,7-5 0,1-6 9,-1 0-1,-1 0 0,0-1 0,-1 0 0,-1-1 0,0 1 0,0-2 0,-2 1 1,0-1-1,-1 0 0,0 0 0,-2-1 0,4-23 0,-1-22 69,-2 0-1,-5-73 1,1 134-121,0 0-1,0-1 1,0 1 0,0 0-1,0 0 1,0-1 0,0 1-1,0 0 1,0 0 0,-1 0-1,1-1 1,0 1 0,-1 0 0,1 0-1,-1 0 1,1 0 0,-1 0-1,0 0 1,0 0 0,1 0-1,-1 0 1,0 0 0,-1-1-1,1 2 2,-1 0 0,1 0 0,0 0 0,0 0-1,0 0 1,0 1 0,0-1 0,0 1 0,0-1-1,0 1 1,0-1 0,0 1 0,0-1 0,0 1-1,0 0 1,0-1 0,0 1 0,1 0 0,-1 0 0,-1 1-1,-43 61 118,39-53-114,-20 26 33,17-25-13,0 0 1,1 1-1,1-1 1,0 1-1,0 1 1,1-1-1,1 1 0,0 0 1,0 1-1,-2 15 1,7-28-27,0 0 1,1 0-1,-1 1 1,0-1-1,1 0 0,-1 0 1,0 1-1,1-1 1,-1 0-1,1 0 0,0 0 1,-1 0-1,1 0 1,0 0-1,0 0 1,0 0-1,0 0 0,-1 0 1,1-1-1,0 1 1,1 0-1,-1 0 1,0-1-1,0 1 0,2 0 1,37 12 39,-29-10-60,11 3-193,-5-2-71,0 1 0,-1 1-1,0 0 1,25 13 0,-37-16 249,-1-1 0,1 1 0,-1 0-1,1 0 1,-1 0 0,0 0 0,0 0 0,0 1 0,0-1 0,-1 1-1,1 0 1,-1 0 0,0 0 0,0 0 0,-1 0 0,1 1-1,-1-1 1,0 0 0,0 1 0,0-1 0,-1 1 0,1 7 0,-1 45-577,0-33-9322,0-29 2406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3.314"/>
    </inkml:context>
    <inkml:brush xml:id="br0">
      <inkml:brushProperty name="width" value="0.025" units="cm"/>
      <inkml:brushProperty name="height" value="0.025" units="cm"/>
    </inkml:brush>
  </inkml:definitions>
  <inkml:trace contextRef="#ctx0" brushRef="#br0">0 0 7431,'0'0'18193,"38"29"-20275,-38-35-2242,0-6-6790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3.631"/>
    </inkml:context>
    <inkml:brush xml:id="br0">
      <inkml:brushProperty name="width" value="0.025" units="cm"/>
      <inkml:brushProperty name="height" value="0.025" units="cm"/>
    </inkml:brush>
  </inkml:definitions>
  <inkml:trace contextRef="#ctx0" brushRef="#br0">13 134 15150,'0'0'3171,"10"-3"-160,0 1-2473,78-27 4130,-82 26-4375,1 0-1,-1 0 1,0 0 0,0-1 0,0 1-1,-1-2 1,1 1 0,-1-1-1,0 1 1,0-1 0,-1-1 0,6-6-1,-10 12-273,1-1 0,0 0 0,-1 0 0,1 0 0,-1 1 0,1-1 0,-1 0 0,1 0 0,-1 0 0,0 0 1,1 0-1,-1 0 0,0 0 0,0 0 0,0 0 0,0 0 0,0 0 0,0 0 0,0 0 0,0 0 0,0 0 0,0 0 0,0 0 0,-1 0 0,1 0 0,0 0 0,-1 0 0,1 0 0,-1 0 0,1 1 0,-1-1 0,1 0 0,-1 0 0,0 0 0,1 1 0,-1-1 0,0 0 0,0 1 0,1-1 0,-1 0 0,0 1 0,0-1 0,0 1 0,0 0 0,0-1 0,0 1 0,0 0 0,0-1 0,0 1 0,0 0 0,0 0 0,0 0 0,0 0 0,0 0 0,0 0 0,-1 0 0,-5 0 72,1 0 1,-1 0-1,0 1 1,1 0-1,-1 0 1,1 0-1,-10 4 0,8-1-93,0 1 0,0 0 0,0 0 0,1 1 0,0 0-1,0 0 1,0 1 0,1-1 0,0 1 0,-7 11-1,9-13 3,1 0 0,0 0-1,0 0 1,0 0-1,1 1 1,0-1-1,0 1 1,0 0-1,0-1 1,1 1-1,0 0 1,0 0 0,1 0-1,0 0 1,0 0-1,0 0 1,2 7-1,-1-10 6,1 0 0,0 0 0,0 0 0,0 0 0,0 0 0,0-1 0,1 1 0,-1-1 0,1 1 0,0-1 0,0 0 0,0 0 0,0 0 0,0-1 0,0 1 0,0-1 0,0 1 0,1-1 0,-1 0 0,0 0 0,1-1 0,3 1 0,13 3-171,1-1 1,27 0-1,-43-3 52,4 0-206,7 1-2200,0-1 0,30-3 0,-6-10-7585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4.043"/>
    </inkml:context>
    <inkml:brush xml:id="br0">
      <inkml:brushProperty name="width" value="0.025" units="cm"/>
      <inkml:brushProperty name="height" value="0.025" units="cm"/>
    </inkml:brush>
  </inkml:definitions>
  <inkml:trace contextRef="#ctx0" brushRef="#br0">6 1 9513,'0'0'8040,"-5"50"-5478,5-15-544,0 4-577,0 3-544,9-1-545,-2-2-287,2-5-65,0-5-737,-6-3-1057,-3-6-1057,-3-4-2209,-17-4-3524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4.399"/>
    </inkml:context>
    <inkml:brush xml:id="br0">
      <inkml:brushProperty name="width" value="0.025" units="cm"/>
      <inkml:brushProperty name="height" value="0.025" units="cm"/>
    </inkml:brush>
  </inkml:definitions>
  <inkml:trace contextRef="#ctx0" brushRef="#br0">1 316 11883,'0'-15'1280,"0"0"-1,1 0 0,1 0 1,1 0-1,5-20 0,-5 27-887,1-1 0,0 1-1,0-1 1,1 1 0,0 0-1,0 1 1,1-1 0,0 1 0,0 0-1,8-6 1,2 0-208,1 1-1,0 0 1,0 1-1,1 1 1,1 1-1,0 0 1,0 1 0,0 2-1,1 0 1,0 0-1,0 2 1,1 1-1,-1 0 1,1 2 0,-1 0-1,1 1 1,35 6-1,-54-6-173,1 0-1,0 1 0,0-1 1,-1 1-1,1 0 0,-1 0 1,1 0-1,-1 0 0,1 0 1,-1 1-1,1-1 0,-1 1 1,0-1-1,0 1 0,0 0 1,0 0-1,0 0 1,0 0-1,0 0 0,-1 0 1,1 1-1,-1-1 0,0 0 1,0 1-1,0 0 0,0-1 1,0 1-1,0-1 0,0 1 1,-1 0-1,0 0 0,1-1 1,-1 1-1,0 0 0,0-1 1,-1 1-1,1 0 0,0 0 1,-1-1-1,0 1 0,1 0 1,-3 3-1,-2 7 79,-1 0 1,0 0-1,0-1 0,-2 1 0,0-1 1,-16 19-1,-67 63 497,61-66-801,1 2-1,-29 39 1,58-69 142,0 0 0,0 0 1,0 0-1,0 0 0,1 0 1,-1 0-1,0 0 0,0 0 0,0 0 1,0 0-1,0 0 0,0 0 0,0 0 1,1 0-1,-1 1 0,0-1 1,0 0-1,0 0 0,0 0 0,0 0 1,0 0-1,0 0 0,0 0 0,0 0 1,0 0-1,0 0 0,1 1 1,-1-1-1,0 0 0,0 0 0,0 0 1,0 0-1,0 0 0,0 0 0,0 0 1,0 1-1,0-1 0,0 0 1,0 0-1,0 0 0,0 0 0,0 0 1,0 0-1,0 0 0,0 1 0,0-1 1,-1 0-1,1 0 0,0 0 1,0 0-1,0 0 0,0 0 0,0 0 1,0 0-1,0 1 0,0-1 0,0 0 1,0 0-1,0 0 0,-1 0 1,1 0-1,0 0 0,0 0 0,0 0 1,15-6-1968,19-14-986,3-10-1959,2-3-1506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4.929"/>
    </inkml:context>
    <inkml:brush xml:id="br0">
      <inkml:brushProperty name="width" value="0.025" units="cm"/>
      <inkml:brushProperty name="height" value="0.025" units="cm"/>
    </inkml:brush>
  </inkml:definitions>
  <inkml:trace contextRef="#ctx0" brushRef="#br0">18 15 13581,'0'0'6865,"0"11"-4569,-16 258 3010,16-268-5301,0-1 1,-1 0 0,1 1-1,0-1 1,0 1-1,0-1 1,0 1-1,0-1 1,0 1 0,0-1-1,0 1 1,0-1-1,0 1 1,0-1-1,0 1 1,0-1 0,0 1-1,0-1 1,0 1-1,1-1 1,-1 0-1,0 1 1,0-1 0,0 1-1,1-1 1,-1 0-1,0 1 1,1-1 0,-1 1-1,0-1 1,1 0-1,-1 1 1,1-1-1,-1 0 1,0 0 0,1 1-1,-1-1 1,1 0-1,-1 0 1,1 0-1,-1 0 1,1 0 0,-1 1-1,1-1 1,-1 0-1,1 0 1,-1 0-1,0 0 1,1 0 0,-1 0-1,1-1 1,-1 1-1,1 0 1,-1 0-1,1 0 1,-1 0 0,1 0-1,-1-1 1,1 1-1,-1 0 1,0 0-1,1-1 1,-1 1 0,0 0-1,1-2 1,2 0 34,0 0 1,-1 0-1,0 0 0,1-1 1,-1 1-1,0-1 0,0 1 1,2-6-1,1-9-19,-1 1 0,-1-1 0,-1 0-1,0 0 1,-1 0 0,-1 0 0,-1-1 0,0 1 0,-7-29-1,-1 23-99,5 39-145,3 41 106,2-55 128,-1 0 0,0 0 1,0 0-1,1 0 0,-1 0 0,1 1 1,0-1-1,-1 0 0,1 0 0,0 0 1,0-1-1,1 1 0,-1 0 1,0 0-1,0-1 0,1 1 0,-1 0 1,1-1-1,0 0 0,-1 1 0,1-1 1,0 0-1,0 0 0,0 0 1,0 0-1,0 0 0,0 0 0,0 0 1,0-1-1,0 1 0,0-1 0,0 0 1,0 1-1,1-1 0,-1 0 1,0 0-1,0-1 0,3 1 0,2-1 71,0 0-1,0 0 1,0-1-1,-1 0 1,1 0 0,0-1-1,-1 0 1,0 0-1,0 0 1,11-8-1,-4 0-46,0 0 1,-1-1-1,15-19 0,-23 26-12,0 0 1,-1 0-1,0 0 0,0-1 1,0 1-1,0-1 0,-1 0 1,0 1-1,-1-1 0,1 0 1,-1 0-1,1-11 0,-20 43-43,15-17 17,-25 73 202,26-75-143,1 0-1,0 0 1,0 0 0,0 1 0,1-1 0,0 0 0,0 0-1,1 0 1,3 14 0,-4-20-43,1 0-1,0 0 1,-1 0-1,1 0 1,0 0-1,0 0 1,0 0-1,-1 0 1,1-1-1,0 1 1,0 0 0,0-1-1,1 1 1,-1-1-1,0 1 1,0-1-1,0 1 1,0-1-1,0 0 1,1 0 0,-1 1-1,0-1 1,0 0-1,0 0 1,1 0-1,-1 0 1,0 0-1,0-1 1,0 1-1,1 0 1,-1-1 0,0 1-1,0 0 1,2-2-1,39-18 338,-27 6-332,-2 0 0,1-1 0,-2-1 0,0 0 0,0-1 0,-2 0 0,0 0 0,-1-1 0,10-28 1,-27 150-648,3-8-2707,5-96 3196,0 0 1,0 0-1,0 0 0,0 0 1,0-1-1,1 1 0,-1 0 1,0 0-1,0 0 1,0 0-1,0 0 0,0 0 1,1 0-1,-1 0 0,0 0 1,0 0-1,0 0 0,0 0 1,0 0-1,1 0 0,-1 0 1,0 0-1,0 0 0,0 0 1,0 0-1,0 0 0,1 0 1,-1 0-1,0 1 0,0-1 1,0 0-1,0 0 0,0 0 1,0 0-1,1 0 0,-1 0 1,0 0-1,0 0 0,0 1 1,0-1-1,0 0 0,0 0 1,0 0-1,0 0 0,0 0 1,0 0-1,0 1 0,0-1 1,0 0-1,0 0 0,0 0 1,0 0-1,0 0 0,0 1 1,0-1-1,0 0 0,0 0 1,0 0-1,0 0 0,0 0 1,0 1-1,0-1 0,5-10-7103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5.260"/>
    </inkml:context>
    <inkml:brush xml:id="br0">
      <inkml:brushProperty name="width" value="0.025" units="cm"/>
      <inkml:brushProperty name="height" value="0.025" units="cm"/>
    </inkml:brush>
  </inkml:definitions>
  <inkml:trace contextRef="#ctx0" brushRef="#br0">1 1 14894,'0'0'7303,"0"60"-7303,11-36 0,-1-1-897,3-3-1954,1-6-3939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5.590"/>
    </inkml:context>
    <inkml:brush xml:id="br0">
      <inkml:brushProperty name="width" value="0.025" units="cm"/>
      <inkml:brushProperty name="height" value="0.025" units="cm"/>
    </inkml:brush>
  </inkml:definitions>
  <inkml:trace contextRef="#ctx0" brushRef="#br0">74 1 11275,'0'0'10986,"-5"9"-9603,-62 88 2503,67-97-3887,-1 0 0,1 0 0,0 1 1,0-1-1,0 0 0,0 0 0,0 1 0,0-1 0,0 0 0,0 0 1,0 1-1,0-1 0,0 0 0,0 0 0,0 1 0,0-1 0,0 0 1,0 0-1,0 1 0,0-1 0,0 0 0,0 0 0,0 1 0,0-1 1,0 0-1,1 0 0,-1 1 0,0-1 0,0 0 0,0 0 0,0 0 0,1 1 1,-1-1-1,0 0 0,0 0 0,0 0 0,1 0 0,-1 1 0,0-1 1,0 0-1,1 0 0,-1 0 0,0 0 0,0 0 0,1 0 0,-1 0 1,0 0-1,24 4-593,39-4-1404,-51 0 1385,10-1 195,-16 0 443,-1 0-1,1 0 1,0 1 0,0 0-1,0 0 1,0 1 0,0-1-1,0 1 1,0 0 0,0 1 0,0 0-1,-1 0 1,1 0 0,6 4-1,-11-5 59,-1-1-1,1 1 1,-1 0-1,1-1 1,-1 1-1,0 0 1,1-1-1,-1 1 1,0 0-1,1 0 1,-1 0-1,0-1 1,0 1-1,0 0 1,0 0-1,0 0 0,0-1 1,0 1-1,0 0 1,0 0-1,0 0 1,0-1-1,0 1 1,0 0-1,-1 0 1,1 0-1,0-1 1,-1 1-1,1 0 1,-1-1-1,1 1 1,-1 0-1,1-1 1,-1 1-1,1 0 1,-1-1-1,1 1 1,-1-1-1,0 1 1,1-1-1,-1 0 1,0 1-1,1-1 1,-3 1-1,-36 20 1395,36-20-1263,-1 1-197,-69 26 1634,66-25-1998,1-1 0,-1-1 1,0 1-1,0-1 0,0-1 0,0 1 1,0-1-1,0 0 0,-7-1 1,10-3-5329,3-9-5279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6.093"/>
    </inkml:context>
    <inkml:brush xml:id="br0">
      <inkml:brushProperty name="width" value="0.025" units="cm"/>
      <inkml:brushProperty name="height" value="0.025" units="cm"/>
    </inkml:brush>
  </inkml:definitions>
  <inkml:trace contextRef="#ctx0" brushRef="#br0">10 1 11018,'0'0'14366,"-1"9"-13757,-2 7-340,0-1 1,2 1 0,0-1 0,1 1 0,2 21 0,-2-35-236,1 1 0,-1 0 1,1 0-1,-1-1 1,1 1-1,0 0 1,0-1-1,0 1 0,1-1 1,-1 0-1,1 1 1,-1-1-1,1 0 0,0 0 1,0 0-1,0 0 1,3 3-1,-3-4-1,1 0-1,0-1 1,0 1 0,0 0 0,-1-1-1,1 1 1,0-1 0,0 0-1,0 0 1,0 0 0,0-1-1,-1 1 1,1-1 0,0 1-1,0-1 1,0 0 0,-1 0-1,1 0 1,0 0 0,-1-1-1,4-1 1,9-6 76,0 0 0,-1-2 0,0 1 0,13-14 0,-15 12-88,2 0 1,0 1-1,0 1 0,17-9 0,-30 19-16,0-1 0,-1 1 0,1-1 0,0 1 0,0-1 0,0 1 0,0 0 0,0 0 0,0-1 0,0 1 0,0 0 0,0 0 0,0 0 0,0 0-1,0 0 1,0 0 0,-1 0 0,1 1 0,0-1 0,0 0 0,0 0 0,0 1 0,0-1 0,0 1 0,0-1 0,0 1 0,-1-1 0,1 1 0,0-1 0,0 1 0,-1 0-1,1-1 1,0 1 0,-1 0 0,1 0 0,-1-1 0,1 1 0,-1 0 0,1 0 0,-1 0 0,1 0 0,-1 0 0,0 0 0,1 1 0,8 58 336,-3-16-115,-5-43-217,0 0 0,-1-1-1,1 1 1,0 0 0,0-1 0,0 1-1,0 0 1,-1-1 0,1 1-1,0-1 1,0 1 0,0-1-1,0 0 1,0 1 0,0-1-1,0 0 1,0 0 0,1 0-1,-1 0 1,0 0 0,0 0-1,0 0 1,0 0 0,0 0 0,0 0-1,0-1 1,0 1 0,0 0-1,0-1 1,0 1 0,0-1-1,0 1 1,0-1 0,0 1-1,0-1 1,-1 0 0,2 0-1,38-31 399,-35 26-380,22-13-1233,-22 16 498,1 0-1,-1-1 1,0 0-1,0 0 1,0-1-1,0 1 1,-1-1-1,0 0 1,5-7-1,-7 2-6140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6.423"/>
    </inkml:context>
    <inkml:brush xml:id="br0">
      <inkml:brushProperty name="width" value="0.025" units="cm"/>
      <inkml:brushProperty name="height" value="0.025" units="cm"/>
    </inkml:brush>
  </inkml:definitions>
  <inkml:trace contextRef="#ctx0" brushRef="#br0">0 1 16335,'0'0'9578,"49"9"-9546,-17-5-1922,4-3-1762,-3-1-3298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6.864"/>
    </inkml:context>
    <inkml:brush xml:id="br0">
      <inkml:brushProperty name="width" value="0.025" units="cm"/>
      <inkml:brushProperty name="height" value="0.025" units="cm"/>
    </inkml:brush>
  </inkml:definitions>
  <inkml:trace contextRef="#ctx0" brushRef="#br0">128 205 10602,'0'0'7981,"-10"4"-4159,3-1-3608,0 0-1,0 0 0,0 1 0,0 0 1,1 0-1,0 0 0,0 1 1,0 0-1,0 0 0,1 1 1,0 0-1,0-1 0,0 2 0,1-1 1,0 0-1,0 1 0,1 0 1,-1 0-1,2 0 0,-1 0 1,1 0-1,-3 14 0,5-18-188,-1 0 0,1 0-1,0-1 1,0 1 0,0 0 0,0 0-1,0 0 1,1 0 0,0 0 0,-1 0-1,1-1 1,0 1 0,0 0-1,0 0 1,1-1 0,-1 1 0,4 3-1,-3-4-10,0-1 0,0 1 1,1-1-1,-1 0 0,0 0 0,1 0 0,-1 0 0,1 0 0,0 0 0,-1-1 0,1 1 0,0-1 0,-1 0 0,1 0 0,0 0 0,-1 0 0,1 0 0,0-1 0,4 0 0,-1-1 16,-1 0-1,1 0 1,0 0 0,0-1-1,-1 0 1,1 0-1,-1 0 1,0-1 0,0 1-1,0-1 1,-1-1 0,1 1-1,-1-1 1,0 1-1,4-7 1,4-7 24,0-1 0,19-39-1,-21 33 197,0-1 0,-2-1-1,-1 0 1,0 0-1,-3 0 1,0-1-1,0-37 1,-7 60 439,-3 11-495,-4 13-202,4 6-3,2 0 0,0 1-1,2-1 1,0 1 0,2-1-1,1 1 1,7 45 0,-6-67 18,-1-1 1,0 1 0,1-1-1,-1 0 1,1 0 0,0 0 0,0 0-1,0 0 1,0 0 0,1 0-1,-1-1 1,1 1 0,0-1-1,0 0 1,-1 1 0,1-1-1,4 1 1,-1 0-35,1 0 0,-1-1-1,1 1 1,0-2 0,0 1 0,0-1 0,0 0-1,12 0 1,-11 0-264,0-1 0,1-1-1,-1 0 1,0 0 0,1 0 0,-1-1-1,0 0 1,0-1 0,0 0-1,0 0 1,-1-1 0,1 0-1,-1 0 1,0-1 0,10-7 0,-13 5 337,1 0 1,-1 0 0,-1 0-1,1 0 1,-1-1 0,-1 1 0,1-1-1,-1 0 1,0 1 0,-1-1-1,0 0 1,0 0 0,-1 0 0,-1-11-1,1 4 499,-1-1 0,-1 0 1,0 1-1,-1-1 0,-1 1 0,-9-24 0,13 39-519,0-1 0,-1 0 0,1 0-1,0 0 1,-1 0 0,1 0 0,-1 1 0,0-1 0,1 0 0,-1 0 0,0 1 0,1-1 0,-1 1 0,0-1-1,1 0 1,-1 1 0,0-1 0,0 1 0,0 0 0,0-1 0,0 1 0,0 0 0,1-1 0,-1 1 0,0 0 0,0 0-1,0 0 1,0 0 0,0 0 0,0 0 0,0 0 0,0 0 0,0 0 0,0 0 0,0 1 0,0-1 0,0 0-1,0 1 1,1-1 0,-1 1 0,0-1 0,0 1 0,0-1 0,1 1 0,-1-1 0,0 1 0,1 0 0,-1-1-1,0 1 1,1 0 0,-1 0 0,0 0 0,-4 5-53,0-1 0,0 1 0,0 1 0,-7 12 0,6-5 18,1 0 1,0 0-1,1 1 0,1 0 0,1 0 0,0 0 0,0 0 0,2 29 0,0-41 18,1 1 0,-1 0 0,1-1 0,0 1 0,0-1-1,0 1 1,0-1 0,1 0 0,0 0 0,-1 1 0,1-1 0,0 0 0,0 0-1,1-1 1,-1 1 0,1 0 0,-1-1 0,1 1 0,0-1 0,0 0-1,0 0 1,0 0 0,0 0 0,0-1 0,1 1 0,-1-1 0,1 0 0,3 1-1,-2 0-294,1-1-1,0 0 1,0 0-1,-1 0 1,1 0-1,0-1 1,0 0-1,0 0 1,0-1-1,0 0 0,0 0 1,-1 0-1,1-1 1,0 1-1,-1-2 1,1 1-1,5-4 1,36-32-6934,-21 6-1143,-8 2-3515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7.227"/>
    </inkml:context>
    <inkml:brush xml:id="br0">
      <inkml:brushProperty name="width" value="0.025" units="cm"/>
      <inkml:brushProperty name="height" value="0.025" units="cm"/>
    </inkml:brush>
  </inkml:definitions>
  <inkml:trace contextRef="#ctx0" brushRef="#br0">272 1 7303,'0'0'19314,"-18"72"-17872,0-31-417,-3 3-193,1 3-415,-1-3-321,3-2-32,-2-6-32,6-8 0,0-6-192,3-14-1153,2-8-1730,0-1-2403,-2-20-6181</inkml:trace>
  <inkml:trace contextRef="#ctx0" brushRef="#br0" timeOffset="1">0 68 19891,'0'0'5381,"24"59"-2787,1-36-832,9-1-545,0-5-512,1-1-385,5 0-256,1-2-160,-7-1-1249,-8 0-2275,-8 1-3170,2 0-12973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3.768"/>
    </inkml:context>
    <inkml:brush xml:id="br0">
      <inkml:brushProperty name="width" value="0.025" units="cm"/>
      <inkml:brushProperty name="height" value="0.025" units="cm"/>
    </inkml:brush>
  </inkml:definitions>
  <inkml:trace contextRef="#ctx0" brushRef="#br0">6 100 7399,'-1'-10'3582,"-2"-38"-747,2 7 2044,1 42-4840,0-1-1,0 0 1,0 0 0,0 0-1,0 1 1,0-1 0,1 0-1,-1 0 1,0 0-1,0 0 1,0 0 0,0 1-1,0-1 1,0 0 0,1 0-1,-1 0 1,0 0 0,0 0-1,0 0 1,0 0 0,1 0-1,-1 1 1,0-1-1,0 0 1,0 0 0,1 0-1,-1 0 1,0 0 0,0 0-1,0 0 1,1 0 0,-1 0-1,0 0 1,0 0 0,0 0-1,1 0 1,-1-1-1,0 1 1,0 0 0,0 0-1,0 0 1,1 0 0,-1 0-1,0 0 1,0 0 0,0 0-1,0-1 1,0 1 0,1 0-1,-1 0 1,0 0-1,0 0 1,0-1 0,0 1-1,0 0 1,0 0 0,0 0-1,0 0 1,0-1 0,1 1-1,-1 0 1,0 0 0,0 0-1,0-1 1,10 16 385,3 22 572,-1 1 0,11 74 0,-14-66-897,21 69 1,-30-112-130,1-1-1,0 1 1,0-1-1,0 1 1,0-1-1,0 0 1,0 0-1,1 1 1,-1-1-1,1 0 1,0 0-1,0 0 1,-1 0-1,1-1 1,0 1-1,1 0 1,-1-1-1,0 0 1,0 1-1,1-1 1,-1 0-1,4 1 1,-3-2-104,0 0 1,0 0-1,0 0 0,0 0 1,0-1-1,-1 1 0,1-1 1,0 0-1,0 0 1,0 0-1,-1 0 0,1 0 1,-1-1-1,1 1 0,-1-1 1,1 0-1,-1 0 1,0 0-1,4-3 0,4-6-1600,0 0 0,-1 0 1,0-1-1,7-14 0,8-16-6204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4.708"/>
    </inkml:context>
    <inkml:brush xml:id="br0">
      <inkml:brushProperty name="width" value="0.025" units="cm"/>
      <inkml:brushProperty name="height" value="0.025" units="cm"/>
    </inkml:brush>
  </inkml:definitions>
  <inkml:trace contextRef="#ctx0" brushRef="#br0">48 211 5317,'0'0'8226,"1"-9"-3672,4-30-1297,-6 24 330,-6 17-2075,-6 17-1268,6 0-260,1 0 0,1 0 0,0 1 0,1 0 0,2 0 0,0 0 0,1 1 0,1-1 0,0 0 0,5 21 0,-5-39 17,1 1 0,0-1 0,-1 0 0,1 0 0,0 0 0,0 0 0,0 0-1,1 0 1,-1 0 0,0 0 0,1 0 0,0 0 0,-1-1 0,1 1 0,0-1 0,-1 1 0,1-1 0,0 0 0,0 0-1,0 0 1,1 0 0,-1 0 0,0 0 0,0 0 0,0-1 0,1 1 0,-1-1 0,0 0 0,0 1 0,1-1 0,-1 0 0,0 0-1,1-1 1,-1 1 0,3-1 0,4 0 54,0-1-1,-1-1 1,1 1 0,-1-1-1,0 0 1,0-1-1,14-9 1,-1-1-1,-2-1 0,1-1-1,-2-1 1,-1-1 0,0 0 0,-1-1 0,-1-1 0,-1 0 0,0-1 0,15-33-1,-23 31 692,-16 50-732,6-11-37,1 0 0,0 0 0,2 0 0,0 0 0,2 32 0,-1-47 22,0 1-1,0 0 1,1 0-1,-1-1 1,0 1-1,1-1 1,0 1-1,-1 0 1,1-1-1,0 1 1,0-1-1,0 1 1,0-1-1,0 0 1,0 1-1,0-1 1,0 0-1,1 0 1,-1 0-1,0 0 1,1 0-1,-1 0 1,2 1-1,0-1 33,1-1-1,-1 1 0,0 0 1,0-1-1,0 1 0,0-1 1,0 0-1,1 0 1,-1-1-1,0 1 0,5-2 1,1 0 145,0-1 1,0 0 0,0 0-1,0-1 1,-1-1 0,0 1-1,12-9 1,-11 5-2,-1-1-1,0 1 1,0-1 0,-1-1-1,0 1 1,0-1 0,-1-1-1,0 1 1,-1-1 0,0 0-1,-1 0 1,4-19 0,-6 23-153,0 0 0,-1 0 1,0 0-1,-1 0 0,1-1 1,-1 1-1,-1 0 1,1 0-1,-1 0 0,-1-1 1,1 1-1,-1 0 0,-1 0 1,1 1-1,-1-1 1,0 1-1,0-1 0,-1 1 1,0 0-1,0 0 0,-9-9 1,13 14-78,-1 1 1,0-1-1,1 0 1,-1 0-1,0 1 1,0-1-1,1 0 0,-1 1 1,0-1-1,0 1 1,0-1-1,0 1 1,0 0-1,0-1 1,0 1-1,0 0 1,-2-1-1,-4 12-3333,7-8 2694,0 0 1,0 0 0,1 0-1,-1 0 1,1 0-1,-1-1 1,1 1 0,0 0-1,0 0 1,2 5-1,9 8-5134,1-1-1794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5.526"/>
    </inkml:context>
    <inkml:brush xml:id="br0">
      <inkml:brushProperty name="width" value="0.025" units="cm"/>
      <inkml:brushProperty name="height" value="0.025" units="cm"/>
    </inkml:brush>
  </inkml:definitions>
  <inkml:trace contextRef="#ctx0" brushRef="#br0">1 399 17040,'0'0'9011,"9"0"-8455,3-1-394,0-1 0,0 0 0,0-1 1,-1 0-1,1-1 0,-1 0 0,0-1 1,0 0-1,15-10 0,-20 12-139,0 0-1,-1-1 0,1 0 1,-1 0-1,0-1 0,0 1 1,-1-1-1,1 0 1,-1-1-1,0 1 0,0-1 1,-1 1-1,0-1 1,0 0-1,0-1 0,0 1 1,-1 0-1,0-1 0,-1 1 1,2-8-1,-3 13-17,0 0 0,0-1-1,1 1 1,-1 0 0,0 0 0,0 0-1,0-1 1,0 1 0,0 0 0,-1 0-1,1 0 1,0-1 0,0 1 0,-1 0-1,1 0 1,-1 0 0,1 0 0,-1 0-1,1 0 1,-1 0 0,0 0 0,0 0-1,1 0 1,-1 0 0,0 0 0,0 0-1,0 1 1,0-1 0,0 0 0,0 1-1,0-1 1,0 1 0,0-1 0,0 1-1,-1-1 1,1 1 0,0 0 0,0-1-1,0 1 1,-1 0 0,1 0 0,0 0-1,0 0 1,0 0 0,-1 0 0,1 0-1,0 1 1,0-1 0,-2 1 0,-2 0-28,0 1 0,1 0-1,-1 0 1,0 0 0,1 0 0,0 1 0,-1 0 0,1 0 0,0 0 0,-6 7 0,3-2 12,1 0 0,0 0-1,0 0 1,1 1 0,0 0 0,1 0-1,0 1 1,0-1 0,1 1-1,0-1 1,1 1 0,0 0 0,1 0-1,0 0 1,0 1 0,1-1 0,2 19-1,-1-27 8,-1 0-1,1 0 0,0-1 0,0 1 1,0 0-1,0-1 0,0 1 0,0 0 1,0-1-1,1 0 0,-1 1 0,1-1 1,-1 0-1,1 1 0,-1-1 1,1 0-1,0 0 0,-1-1 0,1 1 1,0 0-1,0 0 0,0-1 0,-1 1 1,1-1-1,0 0 0,0 1 1,0-1-1,0 0 0,0 0 0,0 0 1,0 0-1,0-1 0,0 1 0,0-1 1,-1 1-1,1-1 0,3-1 0,3 0-134,-1 0-1,1-1 0,-1 0 1,0-1-1,0 1 0,0-2 1,11-7-1,-8 3-41,0 0 1,-1 0-1,0-1 1,-1-1-1,9-13 0,-17 25 176,-1 0-1,1 0 1,0 0-1,-1-1 0,1 1 1,0 0-1,0 0 1,-1 0-1,1 0 0,0 0 1,0 0-1,0-1 1,0 1-1,0 0 1,0 0-1,1 0 0,-1 0 1,0 0-1,0 0 1,1-1-1,-1 1 0,0 0 1,1 0-1,-1 0 1,1-1-1,-1 1 0,1 0 1,-1 0-1,1-1 1,-1 1-1,1-1 1,0 1-1,-1 0 0,1-1 1,0 1-1,0-1 1,-1 0-1,1 1 0,0-1 1,2 1-1,-1 0 12,1 0 0,-1 0-1,1-1 1,-1 1 0,1-1 0,0 0-1,-1 1 1,1-1 0,0 0-1,-1-1 1,1 1 0,4-1 0,2-3 35,0-1 1,0 0 0,0 0 0,-1-1-1,1 0 1,-2 0 0,1-1 0,-1 0-1,8-9 1,57-76 105,-69 88-146,9-12 35,0-1 0,-2 1 0,0-2-1,0 0 1,-2 0 0,0-1 0,-1 0 0,-1 0-1,4-23 1,-13 28 71,-7 22-78,-10 22 27,10-11 19,1 1-1,1 0 0,1 1 0,1 0 1,0 0-1,1 0 0,2 0 1,0 1-1,1 0 0,2-1 0,1 30 1,0-46-66,1-1 0,-1 1 1,1-1-1,0 1 0,0-1 0,0 0 1,0 1-1,1-1 0,0 0 0,0-1 1,0 1-1,0 0 0,4 3 0,-5-6-40,0 1-1,0 0 1,-1-1-1,1 0 1,0 1-1,0-1 1,1 0-1,-1 0 1,0 0-1,0 0 1,0 0-1,1-1 0,-1 1 1,0-1-1,1 1 1,-1-1-1,0 0 1,1 0-1,-1 0 1,0 0-1,1-1 1,-1 1-1,0 0 1,1-1-1,-1 0 1,0 0-1,0 1 1,3-3-1,-3 2-106,-1 0-1,0 0 1,0 0 0,1 0 0,-1 0-1,0 0 1,0 0 0,0 0 0,-1-1-1,1 1 1,0 0 0,0-1-1,-1 1 1,1-1 0,-1 1 0,1-1-1,-1 1 1,0-1 0,1 1-1,-1-1 1,0 1 0,0-1 0,0 1-1,0-1 1,0 1 0,0-1 0,-1 1-1,1-1 1,0 1 0,-1-1-1,0 1 1,1-1 0,-1 1 0,-1-2-1,0-3-445,-2 0-1,1 1 1,0 0-1,-1 0 1,0 0-1,-9-8 1,-61-45-1237,-6 8 7736,79 50-5747,1 0 0,-1 0-1,1-1 1,-1 1-1,1 0 1,-1 0-1,1-1 1,-1 1-1,1 0 1,-1-1 0,1 1-1,-1-1 1,1 1-1,0 0 1,-1-1-1,1 1 1,0-1-1,-1 1 1,1-1 0,0 1-1,-1-1 1,1 0-1,0 1 1,0-1-1,0 1 1,0-1 0,0 1-1,0-1 1,-1 0-1,16-8 1355,38 1-2097,-45 7 933,76-3-459,7-1-4875,-53-1-1249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6.332"/>
    </inkml:context>
    <inkml:brush xml:id="br0">
      <inkml:brushProperty name="width" value="0.025" units="cm"/>
      <inkml:brushProperty name="height" value="0.025" units="cm"/>
    </inkml:brush>
  </inkml:definitions>
  <inkml:trace contextRef="#ctx0" brushRef="#br0">132 44 14446,'-5'-26'7217,"-8"11"-3751,10 15-3419,1-1-1,0 1 1,0-1 0,0 1-1,-1 0 1,1 0 0,0 0 0,-1 0-1,1 0 1,0 0 0,0 1 0,-1-1-1,1 1 1,0 0 0,0-1-1,0 1 1,0 0 0,0 0 0,0 0-1,-3 3 1,1-2-54,1 0 1,-1 1-1,0-1 1,1 1-1,0 0 0,0 0 1,0 0-1,0 0 1,0 1-1,1-1 0,-1 1 1,1 0-1,0 0 1,0 0-1,0 0 0,1 0 1,0 0-1,-1 0 0,1 0 1,0 7-1,1-11 6,0 1-1,0-1 1,0 1 0,0-1-1,1 1 1,-1-1-1,0 0 1,0 1-1,1-1 1,-1 0 0,0 1-1,0-1 1,1 0-1,-1 1 1,0-1 0,1 0-1,-1 1 1,1-1-1,-1 0 1,0 0-1,1 0 1,-1 1 0,1-1-1,-1 0 1,1 0-1,-1 0 1,0 0-1,1 0 1,-1 0 0,1 0-1,-1 0 1,1 0-1,-1 0 1,1 0 0,-1 0-1,1 0 1,-1 0-1,0 0 1,1-1-1,-1 1 1,1 0 0,-1 0-1,0 0 1,1-1-1,0 1 1,22-12 200,8-20 66,-27 26-262,0 1 1,0 1-1,0-1 1,0 1 0,1-1-1,0 1 1,0 1-1,0-1 1,1 1-1,6-4 1,-10 7-17,-1 0 0,0-1 0,0 1 1,0 0-1,1 0 0,-1 0 0,0 0 0,0 1 0,0-1 0,1 0 0,-1 0 1,0 1-1,0-1 0,0 1 0,0-1 0,0 1 0,0-1 0,0 1 1,0 0-1,0 0 0,0-1 0,0 1 0,0 0 0,0 0 0,-1 0 0,1 0 1,0 0-1,-1 0 0,1 0 0,0 0 0,-1 0 0,1 2 0,12 42-59,-12-40 73,11 57 36,-4 1 0,-2 0 1,-4 111-1,-2-168 89,0 0 0,-1 0 0,0-1 0,-1 1 0,1 0 0,-1 0 0,0-1 0,-1 1 0,1-1 0,-1 1 0,0-1 0,0 0 0,-1 0 0,1 0 0,-8 6 0,9-9-79,-1 0-1,1 0 1,-1 0 0,0-1 0,1 1 0,-1-1-1,0 0 1,0 1 0,0-1 0,0-1-1,0 1 1,0 0 0,0-1 0,0 1-1,-1-1 1,1 0 0,0 0 0,0 0 0,0-1-1,0 1 1,0-1 0,0 0 0,0 0-1,0 0 1,0 0 0,0 0 0,0 0 0,0-1-1,1 0 1,-1 1 0,-2-4 0,-2 0 2,0 0 1,1-1 0,0 0-1,0 0 1,1-1 0,0 1-1,0-1 1,0 0 0,1-1-1,0 1 1,1-1 0,-1 1-1,1-1 1,-2-13 0,3 15-42,1 0-1,0 0 1,0 0 0,1 0 0,0 0 0,0 0 0,0 0 0,1 1 0,0-1-1,0 0 1,0 0 0,1 0 0,0 1 0,0-1 0,1 0 0,-1 1 0,1 0-1,0 0 1,1 0 0,-1 0 0,5-5 0,6-2-261,-1 0 0,1 1 0,1 1 1,28-16-1,31-12-3343,2 0-5525,-39 18-1017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6.727"/>
    </inkml:context>
    <inkml:brush xml:id="br0">
      <inkml:brushProperty name="width" value="0.025" units="cm"/>
      <inkml:brushProperty name="height" value="0.025" units="cm"/>
    </inkml:brush>
  </inkml:definitions>
  <inkml:trace contextRef="#ctx0" brushRef="#br0">24 115 8936,'0'0'16742,"9"1"-15595,-5-1-1064,1 0 0,-1-1 0,1 1 0,-1-1-1,1 0 1,-1 0 0,0 0 0,0 0 0,1-1 0,-1 0-1,0 0 1,0 0 0,-1 0 0,1-1 0,0 1 0,-1-1-1,1 0 1,-1 0 0,0 0 0,0-1 0,0 1-1,-1-1 1,1 0 0,-1 1 0,0-1 0,0 0 0,0 0-1,0-1 1,-1 1 0,0 0 0,1 0 0,-2-1-1,1 1 1,0-6 0,-1 9-70,0 0 0,0 1 0,0-1 0,0 0 0,0 1 0,0-1-1,0 1 1,0-1 0,0 0 0,0 1 0,-1-1 0,1 1 0,0-1 0,0 1 0,-1-1 0,1 0-1,0 1 1,-1-1 0,1 1 0,0 0 0,-1-1 0,1 1 0,-1-1 0,1 1 0,-1-1 0,1 1-1,-1 0 1,1-1 0,-1 1 0,1 0 0,-1 0 0,0-1 0,-23 6-32,18-3-23,1 1 1,0 0 0,0 0-1,0 1 1,0-1 0,-7 9 0,3-1 20,1 1 1,1 1 0,0-1 0,1 1 0,-7 19 0,10-25-79,1 1-1,0-1 1,0 1-1,0 0 1,1 0 0,1 0-1,-1-1 1,1 1 0,1 0-1,-1 0 1,4 12-1,-4-19-21,0 1 0,1-1-1,-1 1 1,1-1 0,0 0-1,0 1 1,-1-1 0,1 0-1,0 1 1,0-1 0,0 0 0,0 0-1,0 0 1,1 0 0,-1 0-1,0 0 1,0 0 0,1 0-1,-1 0 1,1-1 0,-1 1-1,3 0 1,-1 0-211,1 0-1,-1-1 1,1 0-1,-1 0 1,1 0-1,-1 0 1,1 0-1,-1-1 1,7-1-1,-1-1-1078,0 0 0,0 0 0,-1-1-1,0 0 1,1-1 0,12-10 0,14-18-10291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7.074"/>
    </inkml:context>
    <inkml:brush xml:id="br0">
      <inkml:brushProperty name="width" value="0.025" units="cm"/>
      <inkml:brushProperty name="height" value="0.025" units="cm"/>
    </inkml:brush>
  </inkml:definitions>
  <inkml:trace contextRef="#ctx0" brushRef="#br0">94 0 12492,'0'0'9225,"-10"10"-8505,7-8-758,-46 53 974,45-50-755,1 0 0,-1 0 0,1 1 0,0-1 0,1 1 0,-1 0 0,1 0 0,0 0 0,1 0 0,-1 0 0,1 0 0,0 7 0,1-12-166,1-1-1,-1 1 0,1-1 1,-1 1-1,0-1 1,1 0-1,-1 1 0,1-1 1,0 0-1,-1 1 1,1-1-1,-1 0 0,1 1 1,-1-1-1,1 0 1,0 0-1,-1 0 0,1 0 1,-1 0-1,1 0 1,0 0-1,-1 0 0,1 0 1,0 0-1,-1 0 1,1 0-1,-1 0 0,1 0 1,0-1-1,-1 1 1,1 0-1,0-1 0,24-6 227,-8 2-331,0-1 0,1 2 0,-1 0 0,1 2 0,29-2 0,-46 4 82,0 0 0,0 1 0,0-1 1,0 0-1,0 1 0,0-1 0,0 1 0,0-1 0,0 1 0,0 0 0,0-1 0,-1 1 0,1 0 0,0 0 0,0-1 0,-1 1 0,1 0 0,-1 0 0,1 0 0,-1 0 0,1 0 0,-1 0 0,1 0 0,-1 0 0,0 0 0,0 0 0,1 0 0,-1 0 0,0 0 0,0 0 0,0 0 0,0 0 0,0 0 0,0 0 0,0 0 0,-1 0 0,1 0 0,0 0 0,-1 0 0,1 0 0,-1 1 0,-15 45 589,7-32-380,0-1 0,-1 0 0,-1-1 0,0 0 0,-1 0 1,0-2-1,-1 1 0,-19 13 0,31-25-227,1 0 0,0 1 1,-1-1-1,1 0 0,-1 1 1,1-1-1,-1 0 1,1 1-1,-1-1 0,1 0 1,-1 0-1,1 1 0,-1-1 1,1 0-1,-1 0 0,0 0 1,1 0-1,-1 0 0,1 0 1,-1 0-1,1 0 0,-1 0 1,0 0-1,1 0 0,-1 0 1,1-1-1,-1 1 1,1 0-1,-1 0 0,1 0 1,-1-1-1,1 1 0,-1 0 1,1-1-1,-1 0 0,0-21-2532,19-30-3318,2 8-45,4-7-1883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7.691"/>
    </inkml:context>
    <inkml:brush xml:id="br0">
      <inkml:brushProperty name="width" value="0.025" units="cm"/>
      <inkml:brushProperty name="height" value="0.025" units="cm"/>
    </inkml:brush>
  </inkml:definitions>
  <inkml:trace contextRef="#ctx0" brushRef="#br0">9 0 13421,'0'0'8018,"0"9"-6913,-5 161 1753,1-100-1773,7 104 1,-3-171-1072,0-1-1,1 1 1,0-1 0,0 1 0,0-1 0,0 1 0,0-1 0,0 0 0,0 0-1,1 0 1,-1 0 0,4 4 0,7-3 107,-11-4-114,0 1 0,0-1 0,0 0 0,-1 0 0,1 0 0,0 1 0,-1-1 0,1 0 0,-1 0 0,1 0 0,-1 0 0,0 0 0,1 0 0,-1 0 0,0 0 0,0-1 0,1 0 0,1-11-31,0-1 1,-1 0-1,-1 0 0,0 1 1,0-1-1,-2 0 0,0 1 1,0-1-1,-1 1 0,-1-1 1,0 1-1,-1 0 0,-10-19 1,9 23-25,10 14 30,1 0 1,0 0 0,0-1-1,1 0 1,-1 0-1,1 0 1,0-1-1,0 1 1,0-2 0,0 1-1,0-1 1,1 1-1,-1-2 1,1 1 0,-1-1-1,1 0 1,0 0-1,8-1 1,-1 1 38,0-1 1,0 0-1,0-2 1,0 1-1,0-2 0,18-4 1,-29 6 9,1 0 0,0 0 1,-1-1-1,1 1 0,-1-1 1,0 0-1,0 0 0,0 0 0,1 0 1,-2 0-1,1-1 0,0 1 0,0-1 1,-1 0-1,0 0 0,1 0 1,-1 0-1,0 0 0,-1-1 0,1 1 1,0 0-1,-1-1 0,0 0 0,0 1 1,0-1-1,0 1 0,-1-1 1,1-7-1,-1 11-27,0-1 1,0 1-1,1-1 1,-1 0-1,0 1 1,0-1-1,0 0 1,0 1-1,0-1 0,-1 1 1,1-1-1,0 0 1,0 1-1,0-1 1,0 1-1,-1-1 1,1 0-1,0 1 1,-1-1-1,1 1 1,0-1-1,-1 1 1,1-1-1,0 1 0,-1-1 1,1 1-1,-1 0 1,1-1-1,-1 1 1,1 0-1,-1-1 1,0 1-1,1 0 1,-1 0-1,1-1 1,-1 1-1,1 0 1,-1 0-1,0 0 0,1 0 1,-1 0-1,0 0 1,1 0-1,-1 0 1,1 0-1,-1 0 1,0 0-1,1 0 1,-1 0-1,1 1 1,-1-1-1,0 0 1,1 0-1,-1 1 0,1-1 1,-1 0-1,0 1 1,-3 1-27,1 0 0,-1 1 1,1-1-1,0 1 0,-1-1 1,1 1-1,-4 5 0,-2 5 9,1 0 0,0 0-1,-6 15 1,12-24 40,0 0 0,1 0-1,-1 1 1,1-1 0,-1 1-1,1-1 1,1 1 0,-1 0-1,1-1 1,0 1 0,0 0-1,0-1 1,0 1 0,2 6-1,-1-10-13,1 1-1,-1 0 0,0-1 0,1 1 1,-1-1-1,1 1 0,0-1 1,0 1-1,-1-1 0,1 0 1,0 0-1,0 0 0,0 0 1,0 0-1,0-1 0,0 1 1,0-1-1,1 1 0,-1-1 1,0 0-1,0 1 0,0-1 0,0-1 1,1 1-1,2 0 0,5-1 81,1 0-1,-1 0 0,21-6 0,-7-2 36,-1-1 0,41-24 0,-51 26-136,1-1 0,1 1 0,-1 1 0,2 1 0,-1 0 0,0 1 0,1 1 0,0 0 0,20-2 0,-35 7 6,0-1 1,0 1-1,0-1 0,-1 1 1,1 0-1,0 0 0,-1-1 1,1 1-1,0 0 0,-1 0 1,1 0-1,-1-1 0,1 1 1,-1 0-1,0 0 0,1 0 0,-1 0 1,0 0-1,0 0 0,1 0 1,-1 0-1,0 0 0,0 0 1,0 0-1,0 0 0,0 0 1,0 0-1,-1 2 0,-1 32 329,-4-11-198,4-20-103,1-1 1,0 1-1,0 0 0,0 0 0,0 0 0,0 0 0,1 0 0,0 0 0,0 0 1,0 0-1,1 5 0,0-8-17,-1-1-1,1 1 1,-1-1 0,1 1 0,-1-1 0,1 1-1,0-1 1,-1 0 0,1 1 0,-1-1 0,1 0-1,0 0 1,-1 1 0,1-1 0,0 0 0,-1 0-1,1 0 1,0 0 0,0 0 0,-1 0 0,1 0-1,0 0 1,-1 0 0,1 0 0,0 0 0,-1-1-1,2 1 1,18-6 327,39-30-43,6-4-594,-61 38-141,1 0 1,0 0-1,0 0 0,0 1 1,-1 0-1,1 0 0,1 0 1,-1 1-1,0-1 0,0 1 1,0 0-1,6 2 0,-3 0-2387,-5 0-1794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38.232"/>
    </inkml:context>
    <inkml:brush xml:id="br0">
      <inkml:brushProperty name="width" value="0.025" units="cm"/>
      <inkml:brushProperty name="height" value="0.025" units="cm"/>
    </inkml:brush>
  </inkml:definitions>
  <inkml:trace contextRef="#ctx0" brushRef="#br0">1 536 7079,'0'0'7975,"9"-3"-6816,45-15 493,-1-3 0,53-28 0,108-69-1074,-130 71-459,-58 33-116,18-10-212,-2 0 0,0-3 0,56-48 0,-61 31-759,-35 41 648,-1 1 0,0-1 0,1 1 0,-1-1 1,0 0-1,0 0 0,0 0 0,-1 1 0,1-1 0,-1 0 0,1 0 1,-1 0-1,0 0 0,0 0 0,-1 0 0,0-5 0,-8-11-3993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38.558"/>
    </inkml:context>
    <inkml:brush xml:id="br0">
      <inkml:brushProperty name="width" value="0.025" units="cm"/>
      <inkml:brushProperty name="height" value="0.025" units="cm"/>
    </inkml:brush>
  </inkml:definitions>
  <inkml:trace contextRef="#ctx0" brushRef="#br0">760 1 13613,'0'0'1922,"-11"5"176,-17 14-1269,1 0 1,0 2-1,2 1 1,-26 28 0,-30 33-464,-331 365-17,409-445-347,-60 80 267,59-77-179,0 1 0,0 0 0,1 0 0,0 1 0,0-1-1,0 0 1,1 1 0,0 0 0,1 0 0,-2 11 0,3-17-73,1 0 1,-1-1 0,0 1-1,0 0 1,1-1-1,-1 1 1,0 0 0,1-1-1,0 1 1,-1-1-1,1 1 1,0-1-1,0 1 1,0-1 0,0 0-1,0 1 1,0-1-1,0 0 1,1 0 0,1 2-1,1-1 24,0 0 0,0 0 0,0 0 0,0 0 0,0-1-1,0 0 1,1 1 0,4-1 0,12 1 204,0 0-1,37-4 1,-41 2-83,97-9-455,0-5-1,-1-5 1,113-35-1,-130 24-5370,-20-4-5968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39.105"/>
    </inkml:context>
    <inkml:brush xml:id="br0">
      <inkml:brushProperty name="width" value="0.025" units="cm"/>
      <inkml:brushProperty name="height" value="0.025" units="cm"/>
    </inkml:brush>
  </inkml:definitions>
  <inkml:trace contextRef="#ctx0" brushRef="#br0">1 116 13805,'0'0'7335,"54"-45"-6951,-15 31 385,9 0-224,4 0-417,3 2-96,-7 3-32,-3 2-577,-11 7-928,-13 0-801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39.497"/>
    </inkml:context>
    <inkml:brush xml:id="br0">
      <inkml:brushProperty name="width" value="0.025" units="cm"/>
      <inkml:brushProperty name="height" value="0.025" units="cm"/>
    </inkml:brush>
  </inkml:definitions>
  <inkml:trace contextRef="#ctx0" brushRef="#br0">1 142 11691,'0'0'7527,"62"33"-6438,-1-45 353,12-7-546,4-5-703,1 1-129,-6-1-577,-13 1-2081,-16-1-2595,-18-1-2819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4.644"/>
    </inkml:context>
    <inkml:brush xml:id="br0">
      <inkml:brushProperty name="width" value="0.025" units="cm"/>
      <inkml:brushProperty name="height" value="0.025" units="cm"/>
    </inkml:brush>
  </inkml:definitions>
  <inkml:trace contextRef="#ctx0" brushRef="#br0">51 362 11371,'-4'8'3262,"-3"2"-2763,1 0 0,1 0 0,0 1 0,0 0 0,1 0 0,0 1 0,1-1 1,1 1-1,0 0 0,0-1 0,0 15 0,2-25-493,0 0 0,0 0 0,0-1 0,0 1-1,0 0 1,1 0 0,-1-1 0,0 1 0,0 0 0,1-1-1,-1 1 1,0 0 0,0-1 0,1 1 0,-1 0 0,1-1-1,-1 1 1,1-1 0,-1 1 0,1-1 0,-1 1 0,1-1-1,-1 1 1,1-1 0,0 1 0,-1-1 0,1 0 0,0 1-1,-1-1 1,1 0 0,0 0 0,0 1 0,-1-1 0,1 0-1,0 0 1,-1 0 0,1 0 0,0 0 0,0 0 0,-1 0-1,1 0 1,0 0 0,0-1 0,-1 1 0,1 0 0,1-1-1,1 0 12,1-1 0,-1 1 0,0-1 0,1 0 0,-1 0 0,0 0 0,0 0 0,4-5 0,13-18 179,0-1 0,-2-1 1,-1-1-1,17-39 0,-9 20-93,-25 47-103,0-1 1,0 0-1,0 1 1,1-1-1,-1 1 0,0-1 1,0 1-1,0-1 1,1 1-1,-1-1 1,0 1-1,1 0 0,-1-1 1,1 1-1,-1-1 1,0 1-1,1 0 1,-1-1-1,1 1 0,-1 0 1,1-1-1,-1 1 1,1 0-1,-1 0 0,1 0 1,-1-1-1,1 1 1,-1 0-1,1 0 1,-1 0-1,1 0 0,0 0 1,-1 0-1,1 0 1,-1 0-1,1 0 0,-1 0 1,1 0-1,-1 0 1,1 1-1,-1-1 1,1 0-1,-1 0 0,1 1 1,-1-1-1,1 0 1,-1 1-1,1-1 1,-1 0-1,1 1 0,-1-1 1,0 0-1,1 1 1,-1-1-1,0 1 0,1-1 1,-1 1-1,0-1 1,0 1-1,1-1 1,-1 2-1,17 38 310,-14-31-240,2 6-16,13 28-8,-17-42-43,0 1 0,0-1-1,-1 1 1,1 0-1,0-1 1,1 0-1,-1 1 1,0-1 0,0 0-1,1 1 1,-1-1-1,1 0 1,-1 0-1,1 0 1,-1 0 0,1-1-1,-1 1 1,1 0-1,0-1 1,2 1-1,-3-1 23,1 0-1,-1-1 0,0 1 0,1-1 0,-1 1 1,0-1-1,1 1 0,-1-1 0,0 0 0,0 0 0,0 0 1,0 0-1,1 0 0,-1 0 0,0 0 0,-1 0 0,1 0 1,0 0-1,0 0 0,0-1 0,-1 1 0,1 0 1,-1-1-1,1-1 0,17-44 569,-13 29-525,8-19-42,-10 25-250,1 0-1,0-1 1,1 2 0,0-1 0,1 0 0,0 1 0,10-13 0,-15 24 170,-1-1 0,0 1 1,1-1-1,-1 1 0,1 0 0,-1-1 1,1 1-1,-1-1 0,1 1 1,-1 0-1,1 0 0,-1-1 0,1 1 1,-1 0-1,1 0 0,0 0 1,-1 0-1,1-1 0,-1 1 0,1 0 1,-1 0-1,1 0 0,0 0 1,-1 0-1,1 0 0,-1 1 0,1-1 1,0 0-1,-1 0 0,1 0 1,-1 0-1,1 1 0,-1-1 0,1 0 1,-1 1-1,1-1 0,-1 0 1,1 1-1,-1-1 0,1 1 1,-1-1-1,0 0 0,1 1 0,-1-1 1,0 1-1,1-1 0,-1 1 1,0 0-1,0-1 0,1 1 0,-1 0 1,15 39-239,-11-27-67,-4-11 338,1-1 0,-1 0 0,1 1 0,-1-1 0,1 0 0,0 1 0,0-1 0,-1 0 0,1 0 0,0 1 0,0-1 0,0 0 0,0 0 0,0 0 0,0 0 0,1 0 0,-1-1 0,0 1 0,0 0 0,1-1 0,-1 1 0,2 0 0,-1-1-21,-1 0 1,0-1-1,0 1 1,0-1-1,1 1 1,-1-1-1,0 1 1,0-1-1,0 0 1,0 0-1,0 1 1,0-1-1,0 0 1,-1 0-1,1 0 1,0 0-1,0 0 1,-1 0-1,1 0 1,0-2-1,6-12-357,0 0 0,-1-1 0,4-17 0,-6 17 265,-2 10 125,8-17-93,-6 23 100,0 14 99,-1 3 205,0 1-1,1-1 1,1 0 0,1 0 0,0-1 0,1 1-1,1-2 1,0 1 0,1-1 0,1 0 0,1-1-1,0 0 1,0 0 0,23 19 0,-22-22-267,-1 0-1,0 1 1,-1 0 0,0 1 0,-1 0-1,10 18 1,-16-24 59,0 0 0,0-1 0,0 1 0,-1 0 0,0 0 0,-1 0 0,1 1 0,-1-1 0,-1 0 0,0 0 0,0 1 0,0-1 0,-1 0 0,0 0 0,0 1 0,-3 7 1,3-12-82,0 0 1,0 0 0,0 0 0,0 0 0,-1 0-1,1 0 1,-1 0 0,0-1 0,0 1 0,0-1 0,0 0-1,-1 1 1,1-1 0,0 0 0,-1 0 0,0 0 0,1-1-1,-1 1 1,0-1 0,0 1 0,0-1 0,0 0-1,0 0 1,0 0 0,0-1 0,0 1 0,0-1 0,-1 0-1,1 1 1,0-1 0,0-1 0,0 1 0,-1 0 0,1-1-1,-3-1 1,2 1-37,-1 0 0,1-1 0,0 1 0,0-1 0,0 0 0,0 0-1,0-1 1,0 1 0,0-1 0,1 0 0,-1 0 0,1 0 0,0-1 0,0 1 0,0-1-1,1 1 1,-1-1 0,1 0 0,0 0 0,0 0 0,0 0 0,0-1 0,1 1 0,-2-6-1,2-5 10,0 1 0,0-1 0,1 0 0,1 1-1,0-1 1,1 1 0,1-1 0,0 1 0,8-21-1,6-5 41,38-70 0,-32 70 27,25-63 0,-45 93 136,0 0-1,-1 0 1,0 0-1,0 0 1,-1 0-1,0-17 1,-1 25-120,0 0 1,0 0 0,0-1-1,0 1 1,-1 0 0,1 0-1,0-1 1,-1 1 0,0 0 0,1 0-1,-1 0 1,0 0 0,0 0-1,0 0 1,0 0 0,-1 0-1,1 0 1,0 0 0,-1 0-1,0 1 1,1-1 0,-1 1-1,0-1 1,0 1 0,1 0 0,-1 0-1,0 0 1,0 0 0,-1 0-1,1 0 1,0 0 0,0 1-1,0-1 1,-4 0 0,5 1-74,0 0 0,0 0 0,-1 0 0,1 0 0,0 1 0,0-1 0,0 0 0,0 0 0,-1 1 0,1-1 0,0 1 0,0-1 0,0 1 0,0 0 0,0-1 0,0 1 0,0 0 0,0 0 0,1-1 0,-1 1 0,0 0 0,0 0 0,0 1 0,-11 33-57,11-23 84,0 1 0,0-1 0,4 24 1,-3-33-38,1 0 0,-1 0 0,1 0 0,0-1 0,0 1 0,0 0 0,1 0 0,-1-1 0,1 1 0,-1 0 0,1-1 0,0 0 1,0 1-1,0-1 0,0 0 0,0 0 0,1 0 0,-1 0 0,1 0 0,-1-1 0,1 1 0,0-1 0,3 2 0,-3-2-350,1 0 0,0 0 0,0 0 0,-1-1 0,1 1 0,0-1 0,0 0 0,0 0 0,-1 0 0,1-1 0,7-1-1,17-9-4786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39.843"/>
    </inkml:context>
    <inkml:brush xml:id="br0">
      <inkml:brushProperty name="width" value="0.025" units="cm"/>
      <inkml:brushProperty name="height" value="0.025" units="cm"/>
    </inkml:brush>
  </inkml:definitions>
  <inkml:trace contextRef="#ctx0" brushRef="#br0">0 43 13421,'9'-2'1906,"150"-28"1837,-106 23-3313,-1 3 0,97 6 1,-146-2-434,0 0 1,-1 0 0,1 1 0,-1-1 0,1 1 0,-1-1 0,0 1 0,1 0 0,-1 0 0,0 0 0,1 0-1,-1 1 1,0-1 0,0 0 0,0 1 0,0 0 0,2 2 0,-3-3 13,0 1 0,0 0-1,0-1 1,0 1 0,-1 0 0,1 0 0,-1 0 0,1 0 0,-1 0 0,0 0 0,1 0 0,-1 0-1,0-1 1,0 1 0,-1 0 0,1 0 0,-1 3 0,-1 3 77,-1-1-1,1 1 1,-2-1 0,1 0 0,-1 0-1,0 0 1,0-1 0,-1 1 0,-8 8-1,-121 106 930,17-18-323,101-87-698,1 1-1,0 0 0,1 1 0,-19 33 0,19-15-1553,9-14-3103,5-10-6117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0.773"/>
    </inkml:context>
    <inkml:brush xml:id="br0">
      <inkml:brushProperty name="width" value="0.025" units="cm"/>
      <inkml:brushProperty name="height" value="0.025" units="cm"/>
    </inkml:brush>
  </inkml:definitions>
  <inkml:trace contextRef="#ctx0" brushRef="#br0">2 136 4676,'0'0'7907,"0"-7"-4299,0-19-782,0 23-530,0 22-1209,-1 110 67,4 175-776,-3-302-363,10 59-50,-9-59 43,-1 0 0,1 0 1,0 0-1,-1 0 0,1-1 1,0 1-1,0 0 0,0-1 0,1 1 1,-1-1-1,0 1 0,3 1 1,-3-2 10,0-1 0,0 0 0,0 1 0,-1-1 0,1 0 0,0 0 0,0 1 0,0-1 0,0 0 0,0 0 0,0 0 0,0 0 0,0 0-1,0 0 1,0-1 0,0 1 0,0 0 0,0 0 0,-1-1 0,1 1 0,0 0 0,0-1 0,0 1 0,0-1 0,-1 1 0,1-1 0,1 0 0,8-9 261,-1 0 0,0 0-1,-1 0 1,0-1 0,-1-1-1,0 1 1,-1-1 0,0 0-1,6-17 1,3-4 25,32-81 1066,59-217 1,-105 326-1339,7-21 292,-6 27-293,0 9-104,0 12-320,-2 5-1000,-1 41-6772,-4-40 1043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1.277"/>
    </inkml:context>
    <inkml:brush xml:id="br0">
      <inkml:brushProperty name="width" value="0.025" units="cm"/>
      <inkml:brushProperty name="height" value="0.025" units="cm"/>
    </inkml:brush>
  </inkml:definitions>
  <inkml:trace contextRef="#ctx0" brushRef="#br0">0 296 4612,'0'0'8953,"8"2"-5013,-4-1-3756,0 0 0,0-1-1,0 0 1,0 0 0,1 0 0,-1 0 0,0-1 0,0 1 0,0-1 0,0 0 0,0 0 0,0-1 0,0 1 0,0-1 0,-1 0 0,1 0 0,-1 0 0,1-1 0,-1 1 0,0-1 0,0 0 0,0 1 0,0-1 0,0-1 0,2-3 0,13-13 198,-1-1 1,-1 0-1,16-28 1,-25 38-167,-1-1 0,-1 0 0,0 0 0,0 0 1,-1 0-1,-1-1 0,0 0 0,2-20 0,-5 32-174,1 1 0,-1-1 0,0 1 1,0-1-1,0 0 0,0 1 0,0-1 0,0 1 0,0-1 0,0 1 0,0-1 1,0 0-1,-1 1 0,1-1 0,0 1 0,0-1 0,0 1 0,-1-1 0,1 1 1,0-1-1,-1 1 0,1-1 0,0 1 0,-1 0 0,1-1 0,0 1 1,-1-1-1,1 1 0,-1 0 0,1-1 0,-1 1 0,1 0 0,-1-1 0,-18 8 730,-18 26-227,27-19-511,-1 0-1,2 0 1,0 1 0,1 0-1,0 1 1,1-1-1,1 2 1,0-1-1,1 1 1,1 0-1,1 0 1,0 0 0,1 19-1,2-35-31,0 0 0,0 0-1,0 1 1,0-1 0,0 0 0,1 0 0,-1 0-1,1 0 1,-1 0 0,1 0 0,-1 1 0,1-1-1,-1 0 1,1 0 0,0-1 0,0 1-1,-1 0 1,1 0 0,0 0 0,0 0 0,0-1-1,0 1 1,0 0 0,2 0 0,0 0 5,0 0 0,1 0 0,-1 0 0,0 0 0,1-1 0,-1 1 0,0-1 0,7 0 0,2-1 17,0-1 1,0 0-1,0 0 0,15-6 1,21-11 23,-34 12-48,0 0-1,0 2 0,1 0 1,0 1-1,0 0 0,0 1 1,0 1-1,31-1 0,-45 3 17,0 0 0,0 0 0,0 0 0,0 1-1,0-1 1,0 0 0,1 1 0,-1-1 0,0 1-1,0-1 1,0 1 0,0-1 0,0 1 0,0 0-1,-1-1 1,1 1 0,0 0 0,0 0 0,0 0-1,-1 0 1,1 0 0,0 0 0,-1 0 0,1 0-1,-1 0 1,1 0 0,-1 0 0,0 0 0,1 0-1,-1 2 1,9 15 535,-7-53 955,-6 8-1350,-1 0 1,0 1-1,-3 0 1,0 0-1,-19-40 0,17 41-128,49 26-1192,17 3-6400,-27-4-1036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2.125"/>
    </inkml:context>
    <inkml:brush xml:id="br0">
      <inkml:brushProperty name="width" value="0.025" units="cm"/>
      <inkml:brushProperty name="height" value="0.025" units="cm"/>
    </inkml:brush>
  </inkml:definitions>
  <inkml:trace contextRef="#ctx0" brushRef="#br0">135 123 7944,'0'0'5407,"1"-10"-2754,0-2-1764,3-19 499,1 3 2357,-5 28-3667,0-1 1,0 1-1,0 0 0,0-1 1,0 1-1,0 0 0,0-1 0,-1 1 1,1 0-1,0-1 0,0 1 0,-1 0 1,1-1-1,0 1 0,0 0 0,-1 0 1,1-1-1,0 1 0,-1 0 1,1 0-1,0 0 0,-1 0 0,1-1 1,0 1-1,-1 0 0,1 0 0,0 0 1,-1 0-1,1 0 0,0 0 0,-1 0 1,1 0-1,-1 0 0,1 0 1,0 0-1,-1 0 0,1 0 0,0 0 1,-1 0-1,1 0 0,-1 1 0,1-1 1,0 0-1,-1 0 0,1 0 0,0 0 1,0 1-1,-1-1 0,1 0 1,0 0-1,-1 1 0,-21 9 203,13-3-255,0 0 1,1 1-1,0 0 1,0 1-1,0 0 0,1 0 1,1 0-1,-1 1 1,2 0-1,-1 1 1,1-1-1,1 1 0,0 0 1,1 0-1,0 0 1,0 0-1,1 1 1,1-1-1,-1 16 0,2-26-24,0 0 0,0 0 0,0 0 0,1 0-1,-1 0 1,0 0 0,1 0 0,-1-1-1,0 1 1,1 0 0,-1 0 0,1 0-1,-1-1 1,1 1 0,0 0 0,-1-1 0,1 1-1,0 0 1,-1-1 0,1 1 0,0-1-1,0 1 1,0-1 0,-1 1 0,1-1-1,0 0 1,0 1 0,0-1 0,0 0 0,0 0-1,0 0 1,0 1 0,0-1 0,0 0-1,0 0 1,-1 0 0,1-1 0,0 1-1,0 0 1,0 0 0,0 0 0,0-1 0,0 1-1,0 0 1,-1-1 0,1 1 0,0-1-1,1 0 1,5-2 27,-1 0 0,0 0 1,0 0-1,0-1 0,9-7 0,5-8 133,-1-1-1,-1-1 1,-1 0-1,-1-2 0,0 0 1,-2 0-1,20-47 1,-42 121-66,2-19-116,1 0 0,2 0 0,0 36 0,3-66 23,0-1 0,-1 1 0,1-1 0,0 1 0,0-1 1,0 1-1,0-1 0,0 1 0,0-1 0,1 0 0,-1 1 0,0-1 0,1 1 0,-1-1 1,1 0-1,0 1 0,-1-1 0,1 0 0,0 1 0,0-1 0,-1 0 0,1 0 0,0 0 1,0 0-1,1 0 0,-1 0 0,0 0 0,0 0 0,0 0 0,1-1 0,-1 1 0,0 0 1,1-1-1,-1 1 0,0-1 0,1 1 0,-1-1 0,1 0 0,-1 0 0,1 1 0,-1-1 1,1 0-1,-1 0 0,1-1 0,-1 1 0,3-1 0,2-1 60,1 0 0,-1 0-1,0-1 1,0 1 0,-1-1 0,1-1 0,-1 1-1,1-1 1,6-7 0,31-34 371,54-72 0,-49 55-352,-46 60-80,0-1 0,1 0-1,-1 1 1,0-1-1,1 1 1,-1 0 0,1 0-1,0 0 1,5-3 0,3 9-40,-6 17 22,-5 205 219,0-226-202,0 0 1,0 1 0,0-1 0,0 1-1,0-1 1,0 1 0,0-1-1,0 1 1,0-1 0,0 1 0,0-1-1,0 1 1,0-1 0,0 0-1,0 1 1,1-1 0,-1 1 0,0-1-1,0 1 1,1-1 0,-1 0-1,0 1 1,0-1 0,1 0 0,-1 1-1,0-1 1,1 0 0,-1 1-1,1-1 1,-1 0 0,0 0-1,1 1 1,-1-1 0,1 0 0,-1 0-1,1 1 1,18-11 89,20-28 49,-36 35-135,6-8-236,17-17-1270,50-45 0,-37 46-4007,5 5-4676,-26 17 2737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3.370"/>
    </inkml:context>
    <inkml:brush xml:id="br0">
      <inkml:brushProperty name="width" value="0.025" units="cm"/>
      <inkml:brushProperty name="height" value="0.025" units="cm"/>
    </inkml:brush>
  </inkml:definitions>
  <inkml:trace contextRef="#ctx0" brushRef="#br0">45 295 7111,'2'-10'4164,"3"-31"1692,-1-47 0,-7 74-4136,-5 16-376,-6 23-676,7-4-655,0 1 0,2 1 0,1-1-1,1 1 1,1-1 0,0 33 0,2-54-11,0 0-1,0 0 1,0 0-1,0 0 0,0 0 1,0 0-1,0 1 0,0-1 1,1 0-1,-1 0 1,0 0-1,1 0 0,-1 0 1,0-1-1,1 1 1,-1 0-1,1 0 0,0 0 1,-1 0-1,1 0 1,0-1-1,-1 1 0,1 0 1,0-1-1,0 1 1,0 0-1,0-1 0,0 1 1,-1-1-1,1 1 0,0-1 1,0 0-1,0 1 1,0-1-1,0 0 0,0 0 1,1 1-1,-1-1 1,0 0-1,0 0 0,0 0 1,0-1-1,0 1 1,0 0-1,0 0 0,1-1 1,2 0 23,1-1 0,-1 0 0,0 0 0,0 0 0,0 0-1,0 0 1,-1-1 0,1 0 0,4-5 0,8-10 205,-1-1 0,-1-1 0,0-1 0,-2 0 0,0-1 0,-1 0 0,-2 0 0,0-1-1,-2 0 1,0-1 0,-1 0 0,-2 0 0,0 0 0,-1-25 0,-21 88-203,7-5-30,2 0 1,1 1 0,2 0 0,-4 72 0,9-104 1,1-1 1,0 1-1,0 0 1,0-1-1,0 1 0,0 0 1,1-1-1,-1 1 1,1 0-1,-1-1 1,1 1-1,0-1 0,0 1 1,0-1-1,1 0 1,-1 1-1,0-1 0,1 0 1,0 0-1,-1 0 1,1 0-1,0 0 1,0 0-1,0 0 0,0-1 1,0 1-1,1-1 1,-1 0-1,0 1 1,1-1-1,-1 0 0,1 0 1,-1-1-1,1 1 1,0 0-1,-1-1 0,1 0 1,0 1-1,-1-1 1,1 0-1,0 0 1,-1-1-1,1 1 0,0-1 1,3 0-1,2-1 16,-1 0-1,1 0 1,-1 0-1,1-1 1,-1 0-1,0-1 1,0 1-1,0-1 1,-1-1-1,9-6 1,5-8-81,32-35 0,-40 40-18,0 0 1,1 0-1,1 1 1,29-20 0,-38 37-268,-5 11 225,-4 15 117,-6 0 21,8-24-9,-1 1 0,1 0-1,0 0 1,0 0 0,1 0 0,0 0 0,0 0-1,1 14 1,0-20 0,1-1-1,-1 1 1,1-1-1,0 1 0,-1-1 1,1 0-1,-1 1 1,1-1-1,-1 0 1,1 0-1,0 1 1,-1-1-1,1 0 1,0 0-1,-1 0 1,1 0-1,0 0 0,-1 0 1,1 0-1,0 0 1,-1 0-1,1 0 1,0 0-1,-1 0 1,1 0-1,0-1 1,-1 1-1,1 0 1,0 0-1,-1-1 0,1 1 1,-1 0-1,1-1 1,-1 1-1,1-1 1,-1 1-1,1-1 1,0 0-1,24-15-2,-14 5-239,-9 8 154,0 0 1,0 1 0,0 0-1,1-1 1,-1 1 0,1 0-1,-1 0 1,1 1 0,0-1-1,0 0 1,0 1 0,0 0 0,5-2-1,-8 5 128,0 1 0,0-1 0,0 0 0,-1 1 0,1-1 0,0 0-1,-1 0 1,0 1 0,1-1 0,-1 0 0,0 0 0,0 0 0,0 0 0,-2 3 0,1-2 66,1 0 192,2-1 1123,5 1-1590,-5-3 139,1-34 182,14-36-1105,-16 69 1158,17-15-230,-14 24 33,-2 1 0,1-1 0,-1 0 0,0 1 0,-1-1-1,0 1 1,-2 15 0,0 5 31,2 38 243,-2 0 0,-4 0 0,-3 0 0,-18 71 0,26-135-268,0 0 1,1 0-1,-1 0 1,0 0-1,-1 0 1,1 0-1,0 0 1,-1-1-1,0 1 1,0-1-1,0 1 1,0-1-1,0 1 1,0-1-1,0 0 1,-1 0-1,1 0 1,-1-1-1,1 1 1,-1 0-1,0-1 1,0 0-1,0 1 1,0-1-1,0-1 1,0 1-1,0 0 1,0-1-1,0 1 1,0-1-1,0 0 1,0 0-1,0 0 1,0 0-1,0-1 1,-1 1-1,1-1 1,0 0-1,0 0 1,1 0-1,-1 0 1,0-1-1,0 1 1,0-1-1,1 1 1,-1-1-1,1 0 1,-1 0-1,1 0 1,0 0-1,0-1 1,0 1-1,0-1 1,0 1-1,1-1 1,-1 0-1,1 1 1,-1-1-1,1 0 1,0 0-1,0 0 1,1 0-1,-1 0 1,0-6-1,-1-5-472,0 0 1,1 0-1,1-1 0,0 1 0,1 0 1,0 0-1,1 0 0,1 0 0,1 0 1,5-15-1,4-5-2376,2 1 0,35-57 0,-23 47-5326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3.746"/>
    </inkml:context>
    <inkml:brush xml:id="br0">
      <inkml:brushProperty name="width" value="0.025" units="cm"/>
      <inkml:brushProperty name="height" value="0.025" units="cm"/>
    </inkml:brush>
  </inkml:definitions>
  <inkml:trace contextRef="#ctx0" brushRef="#br0">69 17 17008,'1'-1'293,"-1"1"0,0-1 0,0 0 0,0 1 0,0-1 0,0 1 0,0-1 0,0 1 0,0-1 0,0 0 0,0 1 0,0-1 0,-1 1 0,1-1-1,0 1 1,0-1 0,0 1 0,-1-1 0,1 1 0,0-1 0,-1 1 0,1-1 0,0 1 0,-1 0 0,1-1 0,-1 1 0,1 0 0,0-1 0,-1 1 0,1 0 0,-1-1 0,1 1 0,-1 0 0,0-1 0,-18 10 2481,14-5-2710,0 0 0,1 1-1,-1-1 1,1 1 0,0 0-1,-3 5 1,6-8-81,0 0 0,0 0 0,0 0 0,0 0 0,1 0 0,-1 0 0,1 0-1,-1 0 1,1 0 0,0 0 0,0 0 0,0 0 0,0 0 0,0 3 0,0-4 3,1 0 1,-1 0 0,1 0-1,-1 0 1,1 0 0,-1 0-1,1-1 1,0 1 0,-1 0-1,1 0 1,0-1 0,0 1-1,0 0 1,-1-1 0,1 1-1,0-1 1,0 1-1,0-1 1,0 1 0,2 0-1,5 0-51,1 1-1,0-1 1,-1-1-1,1 1 0,16-3 1,14 2 104,-35 0-47,1 1 0,-1-1 0,0 1 0,1 0 0,-1 1 0,0-1 0,0 1 0,0 0 0,0 0 0,0 0 0,0 0 0,-1 1 0,1-1 0,-1 1 0,0 0 0,6 6 0,-7-6 44,-1-1 0,0 1-1,0-1 1,0 1 0,0-1 0,-1 1 0,1-1-1,0 1 1,-1-1 0,0 1 0,0 0-1,0-1 1,0 1 0,0 0 0,0-1 0,-1 1-1,1 0 1,-1-1 0,0 1 0,0-1 0,0 1-1,0-1 1,0 0 0,-1 1 0,1-1 0,0 0-1,-1 0 1,-3 4 0,-42 46 899,44-49-948,0-1-1,0 1 0,0 0 1,-1-1-1,1 0 1,-1 0-1,0 0 0,1 0 1,-1-1-1,0 0 1,0 1-1,0-1 0,0-1 1,-6 2-1,10-3-229,-1 1-1,0 0 0,1-1 1,-1 1-1,1 0 1,-1-1-1,1 1 0,0-1 1,-1 1-1,1-1 1,-1 1-1,1-1 0,0 1 1,0-1-1,-1 1 1,1-1-1,0 0 0,0 1 1,-1-1-1,1 1 1,0-1-1,0 0 0,0 1 1,0-1-1,0 0 1,0 1-1,0-1 0,0 1 1,0-1-1,0 0 1,1 1-1,-1-1 0,1 0 1,-1-5-2386,0-13-9388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4.575"/>
    </inkml:context>
    <inkml:brush xml:id="br0">
      <inkml:brushProperty name="width" value="0.025" units="cm"/>
      <inkml:brushProperty name="height" value="0.025" units="cm"/>
    </inkml:brush>
  </inkml:definitions>
  <inkml:trace contextRef="#ctx0" brushRef="#br0">0 13 15983,'0'0'6977,"2"10"-6715,-1-1-236,1 0-1,0 1 1,1-1 0,0 0 0,6 13-1,-8-20-22,0 0-1,0-1 0,0 1 0,0 0 1,1 0-1,-1 0 0,0-1 0,1 1 1,-1-1-1,1 1 0,0-1 0,0 1 0,-1-1 1,1 0-1,0 0 0,0 0 0,0 0 1,0 0-1,0-1 0,0 1 0,0 0 1,0-1-1,0 0 0,1 1 0,-1-1 0,0 0 1,0 0-1,0 0 0,0 0 0,1-1 1,-1 1-1,0-1 0,0 1 0,0-1 1,4-1-1,0-2 25,-1 0 0,0 0 0,1-1 0,-1 1 1,-1-1-1,1 0 0,-1 0 0,0-1 0,0 1 0,0-1 0,-1 0 1,0 0-1,0 0 0,2-8 0,11-18 922,-16 72-447,0-31-568,2 34-918,7-19-3129,0-15-2394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5.229"/>
    </inkml:context>
    <inkml:brush xml:id="br0">
      <inkml:brushProperty name="width" value="0.025" units="cm"/>
      <inkml:brushProperty name="height" value="0.025" units="cm"/>
    </inkml:brush>
  </inkml:definitions>
  <inkml:trace contextRef="#ctx0" brushRef="#br0">0 0 16752,'0'0'5093,"4"9"-4020,3 12-574,-2 0 1,0 0 0,-2 0 0,0 0-1,0 26 1,9 64 249,-11-107-736,0 0 0,0-1 0,0 1 1,0 0-1,1 0 0,-1-1 0,1 1 0,0-1 0,0 0 0,1 1 0,2 3 0,-4-7-2,-1 1 0,1-1-1,-1 0 1,1 1 0,0-1 0,-1 1-1,1-1 1,-1 0 0,1 0 0,0 1-1,-1-1 1,1 0 0,0 0-1,-1 0 1,1 0 0,0 0 0,-1 0-1,1 0 1,0 0 0,-1 0 0,1 0-1,0 0 1,0 0 0,0-1-1,1 0 37,0 0 0,-1 0 1,1 0-1,-1 0 0,1-1 0,-1 1 0,0-1 0,0 1 0,0-1 0,0 1 0,0-1 0,0 0 0,1-2 0,6-17 185,-1-1-1,0 0 1,-2 0-1,-1-1 1,-1 0 0,-1 1-1,0-1 1,-4-35-1,2 44-190,0 19-206,0-2-280,0 1 0,0 0 1,0 0-1,0-1 0,1 1 0,0 0 0,0-1 0,0 1 0,1 3 0,-1-5 52,1 0 1,-1 0-1,0-1 1,0 1-1,1-1 0,-1 1 1,1-1-1,0 0 0,-1 0 1,1 1-1,0-1 1,0 0-1,-1-1 0,1 1 1,0 0-1,0 0 0,0-1 1,0 1-1,0-1 1,0 0-1,0 1 0,0-1 1,0 0-1,1 0 0,-1 0 1,2-1-1,20 0-6098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5.937"/>
    </inkml:context>
    <inkml:brush xml:id="br0">
      <inkml:brushProperty name="width" value="0.025" units="cm"/>
      <inkml:brushProperty name="height" value="0.025" units="cm"/>
    </inkml:brush>
  </inkml:definitions>
  <inkml:trace contextRef="#ctx0" brushRef="#br0">120 412 12748,'0'0'8456,"-8"1"-6454,3 0-1934,1 0-1,-1 1 1,1 0-1,0-1 1,-1 1 0,1 1-1,0-1 1,0 1 0,1-1-1,-1 1 1,0 0-1,1 1 1,0-1 0,-1 0-1,1 1 1,1 0-1,-1 0 1,0 0 0,1 0-1,-3 7 1,0-2-65,0 0-1,1 0 1,0 1 0,1 0-1,0 0 1,0 0 0,1 0-1,0 0 1,1 1 0,0-1-1,1 13 1,0-22-5,0 0 0,0 0-1,0 0 1,0 0 0,0 0 0,0 1 0,0-1 0,1 0-1,-1 0 1,0 0 0,1 0 0,-1 0 0,1 0-1,-1 0 1,1 0 0,0 0 0,-1 0 0,1 0 0,0 0-1,0 0 1,-1-1 0,1 1 0,0 0 0,0 0-1,0-1 1,0 1 0,2 0 0,-1-1 4,0 0 0,0 0 1,0 0-1,0 0 0,0 0 1,0 0-1,0-1 0,0 1 0,-1-1 1,1 1-1,0-1 0,0 0 1,0 0-1,2-1 0,5-4 29,-1 1 1,0-1-1,0-1 0,-1 1 0,10-11 0,2-10 5,-1 0 0,-2-1-1,0-1 1,-2 0 0,10-32-1,-13 35 13,-7 111-150,-4-83 107,0 8-12,0 0 0,1 0 0,0 0 0,4 14 0,-5-23 7,1 1 0,-1-1 0,0 0 0,1 1 0,-1-1 0,1 0 0,0 0 0,-1 0 0,1 0 0,0 0 0,0 0 0,0 0 0,0 0 0,0 0 0,0 0-1,0 0 1,0 0 0,2 1 0,-1-2 5,-1 0 0,1 0 1,-1 0-1,1 0 0,-1 0 0,1-1 0,-1 1 0,1 0 0,-1-1 0,0 1 0,1-1 0,-1 1 0,1-1 0,-1 0 0,0 1 0,0-1 0,1 0 0,-1 0 0,0 0 0,0 0 0,2-2 0,6-6 175,-1-1 0,0 1 0,-1-2-1,0 1 1,0-1 0,-1 0-1,5-13 1,32-88 1110,-29 70-789,-2 0 0,-2-2 0,-1 1 0,-3-1 0,2-50 0,-11 141-680,-14 79 1,3-29 172,0 166-26,14-259 30,0 0 0,0-1 0,1 1 1,-1 0-1,1-1 0,0 1 0,0 0 1,1-1-1,1 5 0,-3-8 4,0 0 0,1 1 0,-1-1 0,0 0 0,0 1 0,1-1 0,-1 0 0,0 1 0,0-1 0,1 0 0,-1 0 0,0 1 0,1-1 0,-1 0 0,0 0 0,1 0 0,-1 1 0,0-1 0,1 0 0,-1 0 0,0 0 0,1 0 0,-1 0 0,1 0 0,-1 0 0,0 0 0,1 0 0,-1 0 0,0 0 0,1 0 0,0 0 0,12-18 139,-7 1-110,-1 0 1,-1 0-1,-1-1 1,0 1 0,-1-1-1,-1 0 1,-1 1 0,0-1-1,-1 0 1,-1 0-1,-1 1 1,-6-21 0,9 37-35,0-1 0,-1 0 1,1 1-1,-1-1 0,0 1 1,0-1-1,1 1 1,-1-1-1,0 1 0,0-1 1,-1 1-1,1 0 0,0 0 1,0 0-1,-2-2 0,2 3-2,1 0-1,-1 1 0,1-1 0,-1 0 1,1 0-1,-1 1 0,1-1 0,-1 0 0,1 0 1,0 1-1,-1-1 0,1 1 0,0-1 1,-1 0-1,1 1 0,0-1 0,-1 1 0,1-1 1,0 1-1,0-1 0,0 1 0,-1-1 1,1 1-1,0-1 0,0 1 0,0-1 0,0 1 1,0-1-1,0 2 0,-1 5-34,0 0 1,1 1-1,-1-1 0,2 0 1,1 14-1,-2-18 37,1-1 1,0 1-1,0 0 1,0-1-1,0 1 0,0 0 1,0-1-1,1 1 1,-1-1-1,1 0 0,0 0 1,-1 1-1,1-1 1,0 0-1,1 0 0,-1-1 1,0 1-1,0 0 1,5 2-1,-3-3 3,1 0-1,-1 1 1,0-1-1,0-1 1,1 1 0,-1-1-1,0 1 1,1-1 0,-1 0-1,0-1 1,9-1-1,-4 0 10,1 0-1,-1-1 1,1-1 0,-1 0-1,0 0 1,0 0-1,-1-1 1,1-1-1,-1 1 1,13-12-1,-14 10 10,0 1 0,-1-2-1,0 1 1,0 0 0,0-1-1,-1 0 1,0-1 0,0 1-1,-1-1 1,0 0 0,-1 0-1,0 0 1,-1 0 0,1-1 0,0-17-1,-2 26-4,-1 0-1,0 0 0,0 1 1,0-1-1,0 0 0,0 1 1,0-1-1,0 0 1,0 0-1,0 1 0,-1-1 1,1 0-1,0 1 0,0-1 1,-1 0-1,1 1 1,0-1-1,-1 0 0,1 1 1,-1-1-1,1 1 0,-1-1 1,1 1-1,-1-1 1,1 1-1,-1-1 0,1 1 1,-1-1-1,1 1 0,-1 0 1,-1-1-1,1 1-4,-1 0-1,0 0 0,1 0 1,-1 0-1,0 1 0,1-1 1,-1 0-1,1 1 0,-1 0 1,1-1-1,-1 1 0,1 0 1,-2 1-1,-4 2-28,1 0 0,0 1 0,1 0 1,-1 0-1,-7 9 0,6-4 9,0 1-1,1 0 1,0 1-1,0-1 1,2 1 0,-1 0-1,1 1 1,1-1 0,0 1-1,1 0 1,1-1 0,-1 1-1,2 0 1,0 0 0,2 15-1,-1-25-30,-1-1-1,1 1 0,0-1 0,0 1 1,0-1-1,0 1 0,0-1 0,0 0 1,1 0-1,-1 1 0,1-1 0,-1 0 1,1-1-1,0 1 0,0 0 0,0 0 1,0-1-1,0 1 0,0-1 0,1 0 1,-1 1-1,0-1 0,1 0 0,-1 0 1,1-1-1,-1 1 0,1 0 0,-1-1 1,1 0-1,-1 1 0,1-1 0,3-1 1,1 1-743,0 0 0,0-1 0,0 0 0,0 0 0,0 0 0,0-1 0,0-1 0,0 1 0,-1-1 0,12-6 0,29-25-10137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6.737"/>
    </inkml:context>
    <inkml:brush xml:id="br0">
      <inkml:brushProperty name="width" value="0.025" units="cm"/>
      <inkml:brushProperty name="height" value="0.025" units="cm"/>
    </inkml:brush>
  </inkml:definitions>
  <inkml:trace contextRef="#ctx0" brushRef="#br0">116 253 11819,'0'0'9412,"-10"0"-7779,5 0-1505,3 0-80,-1-1 1,1 1-1,-1 0 1,1 0-1,0 0 1,-1 0-1,1 1 0,-1-1 1,1 1-1,0-1 1,-1 1-1,1 0 0,0 0 1,0 0-1,0 0 1,-1 0-1,1 0 1,0 1-1,1-1 0,-1 1 1,0 0-1,0-1 1,1 1-1,-1 0 0,1 0 1,-1 0-1,1 0 1,0 0-1,-2 4 0,-4 9 9,1 0-1,0 1 0,1-1 0,1 1 0,1 0 0,0 0 0,1 0 0,0 0 0,2 1 0,0-1 0,4 31 0,-4-46-47,1 1 0,-1 0 0,1-1-1,-1 1 1,1 0 0,0-1 0,0 1 0,0-1-1,0 1 1,0-1 0,0 0 0,0 1 0,1-1-1,-1 0 1,0 0 0,1 0 0,-1 0 0,0 0-1,1 0 1,0 0 0,-1 0 0,1-1 0,-1 1-1,1-1 1,0 1 0,0-1 0,-1 1 0,1-1-1,0 0 1,0 0 0,-1 0 0,1 0 0,0 0-1,0-1 1,-1 1 0,1 0 0,0-1 0,-1 1-1,1-1 1,0 1 0,1-2 0,6-2 118,-1 1 0,0-1 1,0-1-1,0 1 0,-1-1 1,0-1-1,7-6 0,12-13 132,-1-2 0,-1-1 0,-2-1 1,-1 0-1,-1-2 0,-1 0 0,-2-2 0,-2 0 0,-1 0 0,-1-2 0,-2 1 0,11-60 1,-20 68-30,-2 26-227,0 0 1,0 0 0,0 0-1,0 0 1,0 0 0,0 0-1,0 0 1,0-1 0,0 1 0,0 0-1,0 0 1,0 0 0,0 0-1,0 0 1,0 0 0,0-1 0,0 1-1,0 0 1,0 0 0,0 0-1,0 0 1,0 0 0,0 0-1,0 0 1,0 0 0,-1-1 0,1 1-1,0 0 1,0 0 0,0 0-1,0 0 1,0 0 0,0 0 0,0 0-1,0 0 1,0 0 0,-1 0-1,1 0 1,0 0 0,0 0-1,0 0 1,0 0 0,0 0 0,0-1-1,-1 1 1,1 0 0,0 0-1,0 1 1,0-1 0,0 0 0,0 0-1,0 0 1,0 0 0,-1 0-1,1 0 1,0 0 0,0 0 0,0 0-1,0 0 1,0 0 0,0 0-1,0 0 1,-1 0 0,1 0-1,0 1 1,-17 35 23,-1 17-40,3 0 0,1 0-1,4 1 1,1 1 0,-1 61-1,10-111 11,0 0-1,0 0 0,0 0 1,1 0-1,0 0 0,0 0 1,0-1-1,1 1 0,-1 0 0,1-1 1,0 1-1,4 6 0,-4-9 6,0 0-1,0-1 0,0 1 0,-1-1 0,1 1 0,1-1 0,-1 0 1,0 0-1,0 0 0,0 0 0,1 0 0,-1 0 0,0-1 0,1 1 1,-1-1-1,0 1 0,1-1 0,-1 0 0,1 0 0,-1 0 0,1 0 0,-1-1 1,0 1-1,1-1 0,-1 1 0,0-1 0,4-1 0,5-3 15,1 0 0,-1 0-1,0-1 1,0-1 0,-1 0-1,0 0 1,0-1 0,-1 0-1,11-12 1,2-4 14,0-2-1,22-34 1,-9 0 49,-33 55-65,0 0 0,0 0 0,0 0 0,0 0 1,-1 0-1,0-1 0,0 1 0,0 0 0,-1 0 1,0-8-1,0 12-6,0 1 0,0-1 1,-1 1-1,1-1 0,0 1 1,0-1-1,-1 1 0,1-1 0,0 0 1,-1 1-1,1 0 0,-1-1 1,1 1-1,0-1 0,-1 1 0,1-1 1,-1 1-1,1 0 0,-1 0 1,1-1-1,-1 1 0,0 0 0,1 0 1,-1-1-1,1 1 0,-1 0 1,1 0-1,-1 0 0,0 0 0,1 0 1,-1 0-1,1 0 0,-1 0 1,0 0-1,1 0 0,-1 0 0,1 0 1,-1 0-1,0 1 0,1-1 1,-1 0-1,1 0 0,-1 1 0,1-1 1,-1 1-1,-28 15 97,15-1-103,0 0 1,1 1 0,1 1-1,0-1 1,1 2 0,1 0-1,0 0 1,2 1 0,0 0-1,1 0 1,1 1 0,1 0-1,-3 22 1,7-40-3,1 0 0,0-1 0,0 1 0,-1 0 0,1 0 1,0-1-1,0 1 0,1 0 0,-1 0 0,0-1 0,1 1 0,-1 0 0,1-1 0,-1 1 0,1 0 1,0-1-1,0 1 0,0-1 0,0 1 0,0-1 0,0 1 0,0-1 0,0 0 0,0 0 0,1 1 1,-1-1-1,3 1 0,-1 0 1,1-1 1,-1-1 0,1 1 0,-1 0-1,1-1 1,-1 0 0,1 0-1,-1 0 1,1 0 0,0-1 0,-1 1-1,1-1 1,4-1 0,7-4-535,0 1 1,0-1-1,-1-1 1,0-1-1,-1 0 1,0-1-1,21-17 1,-15 10-3100,-1-1 0,17-22 0,-3-1-6372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1.651"/>
    </inkml:context>
    <inkml:brush xml:id="br0">
      <inkml:brushProperty name="width" value="0.025" units="cm"/>
      <inkml:brushProperty name="height" value="0.025" units="cm"/>
    </inkml:brush>
  </inkml:definitions>
  <inkml:trace contextRef="#ctx0" brushRef="#br0">55 94 18738,'0'0'688,"12"-10"-271,-2 1-416,0 1 0,1 0-1,0 0 1,0 1 0,0 1 0,1 0 0,0 0 0,1 1 0,-1 1 0,1 0 0,19-3-1,-18 5-79,0 0 0,-1 1-1,1 0 1,0 1 0,0 1-1,14 2 1,-26-2 53,1-1-1,0 1 1,-1 0 0,1 0-1,-1 0 1,0 0 0,1 0 0,-1 1-1,0-1 1,0 1 0,0 0 0,0-1-1,0 1 1,0 0 0,0 0 0,-1 0-1,1 0 1,-1 0 0,1 1-1,-1-1 1,0 0 0,0 1 0,0-1-1,0 1 1,0-1 0,-1 1 0,1 0-1,-1-1 1,1 1 0,-1-1-1,0 1 1,0 0 0,0-1 0,-1 1-1,1 0 1,-1-1 0,1 1 0,-2 2-1,-2 7 123,0-1 0,0 0-1,-2 0 1,1-1 0,-1 0 0,-1 0-1,1 0 1,-2 0 0,1-1-1,-12 9 1,-14 22 143,32-39-243,0 0 0,0 0 1,0 1-1,0-1 0,1 0 0,-1 1 0,0-1 0,1 0 0,-1 1 0,1-1 1,-1 1-1,1-1 0,0 1 0,-1 2 0,2-4-3,-1 1 0,0 0 0,0-1 0,0 1 0,1 0 0,-1-1 0,0 1-1,1-1 1,-1 1 0,0-1 0,1 1 0,-1 0 0,1-1 0,-1 0 0,1 1 0,-1-1 0,1 1 0,-1-1 0,1 1 0,-1-1-1,1 0 1,0 0 0,0 1 0,5 1-38,1-1 0,-1 1-1,1-2 1,0 1 0,10 0-1,8 0 156,-16 0-98,0 1-1,0-1 0,0 2 0,0-1 1,0 1-1,-1 1 0,1-1 0,-1 1 1,0 1-1,0 0 0,7 5 0,-12-7 20,0 1 0,0-1-1,0 0 1,-1 1-1,1-1 1,-1 1-1,0 0 1,0-1 0,0 1-1,-1 0 1,1 0-1,-1 0 1,0 1 0,0-1-1,-1 0 1,1 0-1,-1 1 1,0-1 0,0 0-1,0 0 1,0 1-1,-1-1 1,0 0 0,0 0-1,0 0 1,-2 5-1,-1 1 86,-1 0-1,0 0 1,0-1-1,-1 1 1,0-2-1,-1 1 1,0 0-1,0-1 1,0-1-1,-1 1 1,-1-1-1,1 0 1,-14 7-1,-5 2 518,0 0 0,-1-2 0,-41 14-1,52-22-586,-1 0 0,0-1-1,-1-1 1,1-1 0,-1-1-1,1-1 1,-1 0 0,-27-3-1,20-7-2706,17-4-6758,9 6 1961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5.492"/>
    </inkml:context>
    <inkml:brush xml:id="br0">
      <inkml:brushProperty name="width" value="0.025" units="cm"/>
      <inkml:brushProperty name="height" value="0.025" units="cm"/>
    </inkml:brush>
  </inkml:definitions>
  <inkml:trace contextRef="#ctx0" brushRef="#br0">15 131 11499,'-2'-9'3603,"1"-5"-2305,0 9-646,1-1 0,-1 1 0,0-1-1,0 1 1,0 0 0,-1 0 0,-3-6 0,110 257-196,-81-186-431,-24-58-28,1 0 0,0 0 0,0 1 1,0-1-1,0 0 0,0 0 1,0 0-1,1-1 0,-1 1 1,1 0-1,-1 0 0,1-1 1,2 2-1,-4-2 15,1-1 0,-1 0 0,1 0 1,-1 0-1,1 0 0,-1 0 0,1 0 0,-1 0 0,1 0 1,-1 0-1,1 0 0,-1 0 0,1-1 0,-1 1 0,1 0 1,-1 0-1,1 0 0,-1-1 0,1 1 0,-1 0 0,1-1 1,-1 1-1,0 0 0,1-1 0,-1 1 0,1 0 0,-1-1 1,0 1-1,1-1 0,-1 1 0,0-1 0,0 1 1,1-1-1,3-8 334,0-1 0,-1 1 0,0-1 0,3-12 0,-6 18-210,23-103 1512,-10 43-761,29-87 0,-38 155-8904,-4-3 7652,0 13-7226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7.115"/>
    </inkml:context>
    <inkml:brush xml:id="br0">
      <inkml:brushProperty name="width" value="0.025" units="cm"/>
      <inkml:brushProperty name="height" value="0.025" units="cm"/>
    </inkml:brush>
  </inkml:definitions>
  <inkml:trace contextRef="#ctx0" brushRef="#br0">142 0 17649,'0'0'5765,"-10"2"-4500,3-1-1213,0 1 0,0 1-1,0-1 1,0 1 0,0 0-1,0 1 1,1 0 0,0 0 0,0 0-1,0 1 1,0-1 0,1 2-1,-1-1 1,1 0 0,1 1-1,-1 0 1,1 0 0,0 1-1,0-1 1,1 1 0,-3 7-1,5-12-48,0 0-1,0 0 0,0-1 0,1 1 1,-1 0-1,1 1 0,-1-1 0,1 0 1,0 0-1,0 0 0,0 0 1,0 0-1,0 0 0,0 0 0,1 3 1,0-4 0,-1-1 1,1 1 0,-1 0 0,1 0 0,-1 0 0,1 0 0,0 0 0,0-1-1,-1 1 1,1 0 0,0-1 0,0 1 0,0 0 0,0-1 0,0 1 0,0-1-1,0 0 1,0 1 0,0-1 0,0 0 0,1 1 0,7 0 26,-1-1 0,1 0 0,-1 0 0,0-1 0,17-3 0,-23 3-27,14-2 58,52-6 2,-65 9-59,1-1-1,-1 1 1,1 0-1,0 1 0,-1-1 1,1 1-1,-1-1 1,1 1-1,-1 0 1,0 0-1,1 1 1,-1-1-1,0 1 0,6 3 1,-8-4 13,0 0 0,1 0 0,-1 0 0,0 1 0,0-1 0,0 0 0,0 1 0,-1-1 0,1 1 0,0-1-1,-1 1 1,1-1 0,-1 1 0,1-1 0,-1 1 0,1-1 0,-1 1 0,0 0 0,0-1 0,0 1 0,0 3 0,-1-2 52,0 1 0,0-1 0,-1 0-1,1 1 1,-1-1 0,1 0 0,-1 0 0,0 0 0,-4 5-1,-3 1 125,0 0-1,0 0 0,-1-1 1,-16 12-1,15-14-186,1 1 0,-1-2 0,0 1-1,0-2 1,-14 5 0,-11-5-2913,23-11-2970,7-12-5110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7.475"/>
    </inkml:context>
    <inkml:brush xml:id="br0">
      <inkml:brushProperty name="width" value="0.025" units="cm"/>
      <inkml:brushProperty name="height" value="0.025" units="cm"/>
    </inkml:brush>
  </inkml:definitions>
  <inkml:trace contextRef="#ctx0" brushRef="#br0">29 1 12876,'0'0'7239,"3"59"-6182,-3-7-384,-3 5-321,-1 1-192,4-5-128,0-6-32,0-8-416,0-8-1442,0-10-1857,-9-11-1506,-7-7-4805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7.820"/>
    </inkml:context>
    <inkml:brush xml:id="br0">
      <inkml:brushProperty name="width" value="0.025" units="cm"/>
      <inkml:brushProperty name="height" value="0.025" units="cm"/>
    </inkml:brush>
  </inkml:definitions>
  <inkml:trace contextRef="#ctx0" brushRef="#br0">1 212 11627,'1'-14'3320,"-1"6"-2834,0 0-1,1 0 1,0 0-1,1 0 1,0 0-1,0 0 1,0 0-1,1 0 1,0 1-1,1 0 1,0-1-1,0 1 1,0 1-1,1-1 1,0 1-1,12-12 1,-6 10-136,0 1 0,1 0 1,0 1-1,0 0 1,0 1-1,1 0 0,0 1 1,0 1-1,0 0 0,0 1 1,25-2-1,-31 4-322,0 0 0,0 0 0,0 1 0,-1 0 0,1 0-1,0 1 1,0 0 0,-1 0 0,1 0 0,12 7 0,-16-7-25,1 1 0,-1-1 0,0 1 0,0 0 0,0 0 0,0 0 0,0 1 0,0-1 0,-1 1 1,0-1-1,0 1 0,0 0 0,0 0 0,0 0 0,-1 0 0,1 0 0,-1 0 0,1 8 0,-1 2 15,0 0 0,-1 0 0,0 0-1,-2-1 1,1 1 0,-1 0 0,-1-1 0,-1 1-1,0-1 1,0 0 0,-1 0 0,-1-1 0,0 1-1,-1-1 1,0 0 0,-1-1 0,-10 12 0,16-21 51,10-13-288,-1 6 172,-1 1 0,1 1-1,0-1 1,0 1 0,0 0 0,0 0-1,0 1 1,1 0 0,-1 1 0,1-1-1,0 1 1,-1 1 0,1 0 0,0 0-1,-1 0 1,1 1 0,0 0 0,-1 0-1,14 5 1,-17-5 46,0 0 0,0 0 0,0 1 0,0-1 0,-1 1 0,1 0 0,-1 0 1,1 0-1,-1 1 0,0-1 0,0 1 0,0 0 0,0-1 0,0 1 0,-1 1 0,0-1 0,1 0 0,-1 1 0,0-1 0,0 1 0,-1-1 0,1 1 0,-1 0 0,0 0 0,0 0 0,0 0 0,0 0 0,-1 0 0,1 0 0,-1 0 0,0 0 1,-1 0-1,1 0 0,-1 0 0,1 0 0,-1 0 0,0 0 0,-3 7 0,0-4 94,0 0 0,0 0 0,-1 0-1,1-1 1,-1 1 0,-1-1 0,1 0 0,-1-1 0,0 1 0,0-1 0,-11 6 0,-7 5 633,-49 23 1,-12-3-242,76-32-490,0-2 1,-1 1-1,1-1 1,0 0-1,-1-1 0,1 0 1,-18-1-1,27 0-31,-1-1-1,1 1 1,-1 0-1,1 0 1,0 0-1,-1 0 1,1 0-1,-1-1 1,1 1-1,0 0 1,-1 0 0,1-1-1,0 1 1,-1 0-1,1-1 1,0 1-1,-1 0 1,1-1-1,0 1 1,0 0-1,0-1 1,-1 1-1,1 0 1,0-1 0,0 1-1,0-1 1,0 1-1,0 0 1,-1-1-1,1 1 1,0-1-1,0 1 1,0-1-1,0 1 1,0 0 0,1-1-1,-1 1 1,0-1-1,0 1 1,0-1-1,0 1 1,0 0-1,0-1 1,1 1-1,-1 0 1,0-1-1,0 1 1,1-1 0,-1 1-1,0 0 1,1 0-1,-1-1 1,1 1-1,15-21-1592,84-52-9075,-60 43 1982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8.213"/>
    </inkml:context>
    <inkml:brush xml:id="br0">
      <inkml:brushProperty name="width" value="0.025" units="cm"/>
      <inkml:brushProperty name="height" value="0.025" units="cm"/>
    </inkml:brush>
  </inkml:definitions>
  <inkml:trace contextRef="#ctx0" brushRef="#br0">2 0 18385,'0'0'11387,"0"8"-11072,0 371-288,-1-378-130,1 0 1,0 0-1,0 0 1,0-1-1,-1 1 0,1 0 1,0 0-1,0 0 1,0 0-1,1-1 0,-1 1 1,0 0-1,0 0 1,0 0-1,1 0 1,-1-1-1,0 1 0,1 0 1,-1 0-1,0-1 1,1 1-1,-1 0 1,1-1-1,-1 1 0,1 0 1,0-1-1,-1 1 1,1-1-1,0 1 1,-1-1-1,1 1 0,0-1 1,-1 0-1,3 1 1,-2-1-274,0-1 1,1 1 0,-1-1 0,0 1 0,1-1 0,-1 0 0,0 0-1,0 1 1,0-1 0,0 0 0,0 0 0,0 0 0,0 0 0,0-1-1,0 1 1,0 0 0,-1 0 0,1 0 0,0-3 0,10-19-6442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50.091"/>
    </inkml:context>
    <inkml:brush xml:id="br0">
      <inkml:brushProperty name="width" value="0.025" units="cm"/>
      <inkml:brushProperty name="height" value="0.025" units="cm"/>
    </inkml:brush>
  </inkml:definitions>
  <inkml:trace contextRef="#ctx0" brushRef="#br0">0 1535 17072,'8'1'454,"23"2"-397,0-2 0,0-1-1,0-2 1,41-6 0,131-34-105,-130 26-103,2623-642 883,-1924 441 144,948-251 527,-1642 448-1312,254-57 1459,-263 65-2413,0 2-1,129 1 0,-166 11-3445,-23-1 632,-2-1-5799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54.131"/>
    </inkml:context>
    <inkml:brush xml:id="br0">
      <inkml:brushProperty name="width" value="0.025" units="cm"/>
      <inkml:brushProperty name="height" value="0.025" units="cm"/>
    </inkml:brush>
  </inkml:definitions>
  <inkml:trace contextRef="#ctx0" brushRef="#br0">0 187 897,'0'0'2845,"1"-8"-2279,0 1-456,1-1-1,0 1 0,0 0 1,1-1-1,0 1 1,0 0-1,1 1 1,0-1-1,8-10 0,-3 1 470,3-4 4192,-11 19-3864,9 8-683,0 0-207,-1-1 0,1-1 0,0 0-1,0 0 1,0-1 0,1 0 0,-1 0-1,1-1 1,0-1 0,0 0 0,0-1 0,0 0-1,15 0 1,13-2 93,0-1 1,57-11-1,-15 2 170,134-3 0,86 21 786,119-5-535,-269-11-640,1055-44 1451,-29 41-1134,-198 28 22,-296-1-198,1656-16 21,-854-2-37,-142 2 6,-524 12-13,-580-5-8,-56-2 2,902 13 48,-1041-15-79,77 14 0,-16-2 25,-78-12 18,-1-1-1,1-2 1,0-1 0,36-6 0,103-34 531,-155 39-445,28-6 115,1 2 0,61-3 0,-56 7-191,77-17 1,-109 18-82,0 0 1,1 1-1,-1 0 0,0 1 1,0 1-1,0 0 1,0 1-1,0 0 0,0 1 1,0 0-1,15 7 1,-20-8-613,0-1-1,-1 1 1,1-1 0,0 0 0,0-1 0,10 0 0,22-2-4414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55.291"/>
    </inkml:context>
    <inkml:brush xml:id="br0">
      <inkml:brushProperty name="width" value="0.025" units="cm"/>
      <inkml:brushProperty name="height" value="0.025" units="cm"/>
    </inkml:brush>
  </inkml:definitions>
  <inkml:trace contextRef="#ctx0" brushRef="#br0">3011 632 6534,'-34'-46'2264,"18"20"-1879,-2 2 0,-1 0 0,-1 2 1,-1 0-1,-28-23 0,-23-6-389,-2 3 0,-3 4 0,-1 3 0,-2 3 0,-2 4 0,-1 3 0,-1 5 0,-123-24 0,62 26 352,-1 6-1,-1 6 1,0 7 0,-187 17 0,233-3-262,1 4 0,-174 48 0,222-46-86,0 3 0,2 2-1,0 2 1,2 3 0,0 1 0,-81 61-1,112-73 32,0 1 0,1 0 0,1 1 0,0 0 0,1 2 0,1-1 0,1 2 0,-18 36-1,25-46 23,1 1-1,1 1 1,0-1-1,0 0 0,1 1 1,0-1-1,1 1 0,0 0 1,1 0-1,0-1 0,0 1 1,2 0-1,-1-1 0,1 1 1,1-1-1,0 1 0,0-1 1,1 0-1,0 0 0,6 10 1,5 3-32,1-1 0,1-1 0,0 0 0,2-1 0,0-1 0,1-1 0,1-1 0,28 18 0,196 106 500,-231-134-479,98 47 164,2-5 0,2-5 0,2-5 0,1-6 0,2-4-1,1-6 1,1-5 0,146 2 0,-97-16-116,245-26-1,-325 11 10,-1-5 0,0-3-1,-2-5 1,116-46-1,-173 57 55,-2-1 0,0-1 1,-1-2-1,-1-1 0,0-2 0,48-43 0,-61 48-73,0-2 0,-2 1 0,1-2 1,-2 0-1,-1 0 0,0-1 0,-1 0 0,-1-1 1,-1 0-1,-1 0 0,8-38 0,-9 31 17,-2 1 0,-1-1 0,-1 0 0,-1 0 0,-2 0 0,0 0 0,-10-49 0,6 59-51,0 0 1,-1 0 0,0 0 0,-2 1-1,0 0 1,0 0 0,-2 1-1,0 0 1,-1 1 0,0 0 0,-1 1-1,-23-21 1,6 11-235,0 2 0,-1 1 1,-1 2-1,-1 0 0,-1 2 0,0 2 0,-1 1 1,-38-9-1,-39-4-1679,-137-15 0,199 34 1301,-87-12-4623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48.008"/>
    </inkml:context>
    <inkml:brush xml:id="br0">
      <inkml:brushProperty name="width" value="0.025" units="cm"/>
      <inkml:brushProperty name="height" value="0.025" units="cm"/>
    </inkml:brush>
  </inkml:definitions>
  <inkml:trace contextRef="#ctx0" brushRef="#br0">4 1 4837,'-1'0'5854,"-1"0"-3854,7 0-1183,8 0 2704,30 0-1840,-12 0 5073,-29 12-5942,1 14-603,-1-1 0,-1 1 0,-1-1 1,-7 45-1,1-44-156,4-16-38,0-1 0,0 1 1,1 0-1,0-1 0,0 1 1,2 14-1,0-23-12,-1 0 0,1 0 0,0 0 0,0 0-1,-1 0 1,1 0 0,0 0 0,0 0 0,0-1 0,0 1 0,0 0 0,0-1 0,1 1 0,-1 0-1,0-1 1,0 1 0,0-1 0,1 0 0,-1 0 0,0 1 0,0-1 0,0 0 0,1 0 0,-1 0 0,0 0-1,1 0 1,-1 0 0,0-1 0,2 1 0,39-8 108,-30 4-817,-1-1 1,1-1 0,-1 0 0,0 0 0,17-15 0,-20 15-1558,0-1 0,-1 0 0,0-1 0,7-9 0,-2 0-5739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48.380"/>
    </inkml:context>
    <inkml:brush xml:id="br0">
      <inkml:brushProperty name="width" value="0.025" units="cm"/>
      <inkml:brushProperty name="height" value="0.025" units="cm"/>
    </inkml:brush>
  </inkml:definitions>
  <inkml:trace contextRef="#ctx0" brushRef="#br0">65 0 8456,'0'0'5509,"-31"61"-2498,22-33-1345,-5-1-97,9 2-192,-1-4-864,6-4-481,0-5-160,10-9-1410,12-7-1312,6-1-2852,4-16-5380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48.755"/>
    </inkml:context>
    <inkml:brush xml:id="br0">
      <inkml:brushProperty name="width" value="0.025" units="cm"/>
      <inkml:brushProperty name="height" value="0.025" units="cm"/>
    </inkml:brush>
  </inkml:definitions>
  <inkml:trace contextRef="#ctx0" brushRef="#br0">178 54 14446,'0'0'2162,"2"-8"-22,9-24-447,-11 32-1649,1 0 1,-1-1-1,0 1 1,0-1-1,0 1 1,0 0 0,0-1-1,0 1 1,1-1-1,-1 1 1,0-1-1,0 1 1,0 0 0,0-1-1,-1 1 1,1-1-1,0 1 1,0-1-1,0 1 1,0 0-1,0-1 1,0 1 0,-1-1-1,1 1 1,0 0-1,0-1 1,-1 1-1,1 0 1,0-1-1,0 1 1,-1 0 0,1-1-1,0 1 1,-1-1-1,-16 2 367,-16 13-438,-6 30-98,11-10 2017,28-34-1027,7-1-684,0 0 0,0 0 0,0-1-1,0 0 1,-1-1 0,1 1 0,0-1 0,-1-1 0,0 1 0,8-6 0,36-16-255,-49 24 5,-5 3 157,1 0 1,0 0-1,0 0 0,-1 1 1,2-1-1,-1 1 0,0 0 1,-2 3-1,4-4-62,0-1 0,1 1-1,-1 0 1,1 0 0,0 0 0,0 0-1,-1 0 1,1 0 0,0 0 0,1 0-1,-1 0 1,0 0 0,0 0 0,1-1-1,0 1 1,-1 0 0,1 0 0,1 2-1,23 35-34,-4-8 20,-16-20 75,0 1-1,-1-1 0,-1 1 0,0 0 0,0 0 0,-1 1 1,0-1-1,-1 0 0,-1 1 0,0-1 0,-1 1 1,-2 13-1,2-20 27,0-1 1,0 0-1,-1 0 0,0 0 1,0 0-1,0 0 0,-1 0 1,1 0-1,-1-1 1,0 1-1,0-1 0,-1 0 1,0 0-1,1 0 0,-1 0 1,0-1-1,-1 0 0,1 1 1,-1-2-1,1 1 1,-1 0-1,0-1 0,0 0 1,0 0-1,0 0 0,0-1 1,0 0-1,-1 0 1,1 0-1,-8 0 0,6-1-108,0-1-1,0 1 0,1-1 1,-1 0-1,0-1 0,1 1 1,-1-1-1,1-1 0,-12-5 1,15 7-5,0-1 1,0 1 0,1-1 0,-1 0-1,0 0 1,1 0 0,-1 0-1,1 0 1,0 0 0,0-1 0,0 1-1,0-1 1,0 0 0,0 1 0,1-1-1,0 0 1,-1 0 0,1 0-1,0 0 1,0 0 0,0 0 0,1 0-1,-1-4 1,1 6-82,1 0 1,-1 0-1,0 0 0,1 1 0,-1-1 1,1 0-1,0 0 0,-1 0 0,1 1 1,-1-1-1,1 0 0,0 1 0,0-1 1,-1 1-1,1-1 0,0 1 0,0-1 1,0 1-1,0-1 0,0 1 1,-1 0-1,1-1 0,0 1 0,0 0 1,2 0-1,34-7-4074,-20 5 2077,46-16-9217,-25 5-1527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5.809"/>
    </inkml:context>
    <inkml:brush xml:id="br0">
      <inkml:brushProperty name="width" value="0.025" units="cm"/>
      <inkml:brushProperty name="height" value="0.025" units="cm"/>
    </inkml:brush>
  </inkml:definitions>
  <inkml:trace contextRef="#ctx0" brushRef="#br0">0 59 14638,'0'0'3555,"56"15"-2978,-37-11-481,5-3-288,1-1-993,-6 0-1634,1-6-608,-2-14 1056,-2-6 33,-4 0-1730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49.087"/>
    </inkml:context>
    <inkml:brush xml:id="br0">
      <inkml:brushProperty name="width" value="0.025" units="cm"/>
      <inkml:brushProperty name="height" value="0.025" units="cm"/>
    </inkml:brush>
  </inkml:definitions>
  <inkml:trace contextRef="#ctx0" brushRef="#br0">123 70 8648,'0'0'8969,"2"-9"-5238,6-31-1409,-8 40-2274,1-1-1,-1 1 1,0-1 0,0 1-1,0-1 1,1 0-1,-1 1 1,0-1-1,0 1 1,0-1-1,0 0 1,0 1-1,0-1 1,0 1-1,0-1 1,0 1-1,0-1 1,-1 0 0,1 1-1,0-1 1,0 1-1,0-1 1,-1 1-1,1-1 1,0 1-1,-1-1 1,1 1-1,0-1 1,-1 1-1,1 0 1,-1-1-1,1 1 1,-1-1 0,1 1-1,-1 0 1,1-1-1,-1 1 1,1 0-1,-1 0 1,1 0-1,-1-1 1,1 1-1,-1 0 1,0 0-1,1 0 1,-1 0-1,1 0 1,-1 0 0,0 0-1,1 0 1,-1 0-1,1 0 1,-1 0-1,1 0 1,-1 1-1,0-1 1,1 0-1,-1 0 1,0 1-1,-29 15-11,22-9-12,1 0 0,0 1 0,0 0-1,0 0 1,1 0 0,1 1 0,-1 0 0,1 0-1,1 0 1,0 1 0,0-1 0,1 1-1,0 0 1,1 0 0,0 0 0,0 0-1,1 1 1,1-1 0,0 12 0,1-19 1,0 0 1,0 0 0,0 0 0,0 0 0,1 0 0,0 0-1,-1-1 1,1 1 0,0 0 0,0-1 0,0 1 0,1-1-1,-1 0 1,0 0 0,1 0 0,0 0 0,-1 0-1,1-1 1,0 1 0,0-1 0,0 0 0,0 1 0,0-2-1,0 1 1,0 0 0,0 0 0,1-1 0,-1 0 0,0 0-1,4 0 1,2 1 114,0-1-1,-1 0 0,1-1 0,-1 0 1,1 0-1,-1-1 0,1 0 1,-1-1-1,0 0 0,12-5 0,-11 2 18,-1 0 0,1 0 0,-1-1 0,0 0-1,-1-1 1,1 1 0,6-11 0,-12 15-112,1 0 1,-1 0 0,0-1-1,0 1 1,0-1-1,0 1 1,-1-1 0,1 0-1,-1 0 1,0 0 0,0 0-1,-1 1 1,1-1 0,-1 0-1,0 0 1,0 0-1,0 0 1,0 0 0,-1 0-1,1 0 1,-3-7 0,1 8-65,0 1 1,0-1-1,0 1 1,0 0 0,0 0-1,-1 0 1,1 0-1,-1 1 1,1-1 0,-1 1-1,1-1 1,-1 1-1,0 0 1,0 0 0,0 0-1,0 0 1,0 0-1,0 1 1,0 0-1,0-1 1,0 1 0,0 0-1,-4 1 1,-36 4-2171,11 10-3631,18-3 231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4.737"/>
    </inkml:context>
    <inkml:brush xml:id="br0">
      <inkml:brushProperty name="width" value="0.025" units="cm"/>
      <inkml:brushProperty name="height" value="0.025" units="cm"/>
    </inkml:brush>
  </inkml:definitions>
  <inkml:trace contextRef="#ctx0" brushRef="#br0">205 336 12940,'1'-8'3716,"4"-65"-753,-4-157 1515,-6 209-2444,-1 17-1137,-2 21-374,-11 62-138,18-76-380,0-1 1,0 0-1,0 1 1,-1-1-1,1 0 0,-1 0 1,1 1-1,-1-1 1,0 0-1,0-1 1,0 1-1,0 0 1,0 0-1,0-1 0,0 1 1,0-1-1,-4 2 1,-11 8-13,6 1 14,1 1 1,0 0 0,1 0 0,1 1 0,0 0 0,1 0-1,-7 22 1,2-2 27,2 0-1,-7 46 0,14-56 34,1 0 1,0 0-1,2 0 0,6 47 1,-5-68-49,0 1 1,0-1-1,1 0 1,0 1-1,-1-1 1,1 0 0,0 0-1,0 0 1,1 0-1,-1 0 1,1-1-1,-1 1 1,1-1 0,0 1-1,0-1 1,0 0-1,0 0 1,0-1-1,1 1 1,-1-1 0,1 1-1,-1-1 1,1 0-1,-1 0 1,1 0-1,-1-1 1,1 1 0,0-1-1,-1 0 1,5-1-1,-1 2 102,1-1 1,-1-1-1,0 1 0,1-1 0,-1-1 1,0 1-1,0-1 0,0 0 0,0-1 1,0 0-1,0 0 0,-1 0 0,10-7 1,-14 9-87,0-1 1,0 1 0,0-1-1,-1 1 1,1-1 0,-1 0-1,1 0 1,-1 0 0,1 1 0,-1-1-1,0-1 1,0 1 0,0 0-1,0 0 1,-1 0 0,1 0-1,0-1 1,-1 1 0,0 0 0,1 0-1,-1-1 1,0 1 0,0 0-1,-1-5 1,0 4 96,0 0-1,-1 0 1,1 1-1,-1-1 0,0 0 1,0 0-1,0 1 1,0-1-1,-1 1 1,1 0-1,-1-1 1,1 1-1,-1 1 1,-4-3-1,-44-21-1847,24 16-8475,51 7 3223,4-5-5482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5.141"/>
    </inkml:context>
    <inkml:brush xml:id="br0">
      <inkml:brushProperty name="width" value="0.025" units="cm"/>
      <inkml:brushProperty name="height" value="0.025" units="cm"/>
    </inkml:brush>
  </inkml:definitions>
  <inkml:trace contextRef="#ctx0" brushRef="#br0">9 244 15471,'0'0'8696,"-2"-9"-8040,0 7-627,1-1-1,1 0 1,-1 1-1,0-1 1,1 0-1,-1 0 1,1 1-1,0-1 1,0 0-1,0 0 1,0 1-1,1-1 1,-1 0-1,1 0 1,-1 1-1,1-1 1,0 0-1,0 1 0,0-1 1,0 1-1,1-1 1,-1 1-1,1-1 1,0 1-1,-1 0 1,1 0-1,0 0 1,0 0-1,4-3 1,47-47 845,-25 22 317,54-43 0,-81 78-1006,0 1 1,-1-1-1,0 1 0,0 0 1,0-1-1,-2 11 0,-28 74 1209,23-73-1268,0 1 0,1 0 0,1 1 0,0 0 0,2-1 0,0 1 0,0 30 1,3-49-128,0 1 1,0 0-1,0 0 1,0-1 0,1 1-1,-1 0 1,0-1 0,0 1-1,1 0 1,-1-1-1,0 1 1,1 0 0,-1-1-1,1 1 1,-1-1 0,1 1-1,-1-1 1,1 1 0,-1-1-1,1 1 1,-1-1-1,1 1 1,-1-1 0,1 0-1,0 1 1,-1-1 0,1 0-1,0 0 1,0 1-1,-1-1 1,1 0 0,0 0-1,-1 0 1,1 0 0,0 0-1,0 0 1,-1 0 0,1 0-1,0 0 1,-1 0-1,1-1 1,0 1 0,-1 0-1,1 0 1,0-1 0,-1 1-1,1 0 1,0-1-1,-1 1 1,1 0 0,-1-1-1,2 0 1,2-1-99,-1 0 0,1 0 0,0-1 0,-1 1 0,0-1 0,1 0 0,4-5 0,0-4-1668,-1-1 0,0 0 0,-1 0 0,5-17 0,0 0-5269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5.471"/>
    </inkml:context>
    <inkml:brush xml:id="br0">
      <inkml:brushProperty name="width" value="0.025" units="cm"/>
      <inkml:brushProperty name="height" value="0.025" units="cm"/>
    </inkml:brush>
  </inkml:definitions>
  <inkml:trace contextRef="#ctx0" brushRef="#br0">100 4 17617,'0'0'10372,"-9"6"-9886,2-1-433,1 1 1,0-1-1,0 1 0,0 0 1,1 0-1,0 1 1,0-1-1,0 1 0,1 0 1,0 1-1,0-1 1,1 1-1,0-1 0,0 1 1,1 0-1,0 0 0,-1 10 1,3-14-44,-1 0 1,1 0-1,0-1 1,-1 1-1,2 0 1,-1 0-1,0 0 1,1-1-1,0 1 1,0 0-1,0-1 1,0 1-1,1-1 1,-1 1-1,1-1 1,0 0-1,0 1 1,4 3-1,-4-5 26,1 0 0,0 0 0,-1 0 0,1-1 0,0 0-1,0 1 1,0-1 0,0 0 0,0 0 0,1 0 0,-1-1 0,0 1 0,0-1 0,0 0 0,1 0-1,-1 0 1,0 0 0,0-1 0,1 1 0,-1-1 0,0 0 0,5-2 0,-3 2 18,0-1 1,0-1-1,0 1 1,-1-1 0,1 0-1,-1 0 1,1 0-1,-1-1 1,0 1-1,0-1 1,-1 0-1,1 0 1,-1 0-1,0-1 1,0 1-1,0-1 1,-1 0-1,3-5 1,-2 3-19,0 0-1,-1-1 1,0 1 0,0 0-1,-1-1 1,1 1 0,-2-1-1,1 1 1,-1-1 0,0 0 0,-1 1-1,-1-12 1,1 17-53,0-1 0,0 1 0,0-1 0,0 1 0,0-1-1,0 1 1,-1 0 0,1 0 0,-1-1 0,0 1 0,1 0 0,-1 1 0,0-1 0,0 0 0,0 0 0,0 1 0,-1-1-1,1 1 1,0 0 0,-1 0 0,1 0 0,-1 0 0,1 0 0,-1 0 0,1 1 0,-1-1 0,1 1 0,-1 0 0,-4-1 0,1 1-283,1 1 0,0-1 0,0 1 1,-1-1-1,1 2 0,0-1 0,0 0 1,0 1-1,0 0 0,0 0 1,0 1-1,0-1 0,-7 7 0,-15 15-4488,0 2-3551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6.214"/>
    </inkml:context>
    <inkml:brush xml:id="br0">
      <inkml:brushProperty name="width" value="0.025" units="cm"/>
      <inkml:brushProperty name="height" value="0.025" units="cm"/>
    </inkml:brush>
  </inkml:definitions>
  <inkml:trace contextRef="#ctx0" brushRef="#br0">222 60 7591,'0'0'11419,"-1"-9"-9583,-3-37 2462,3 45-4136,0 1 1,0-1 0,1 1 0,-1 0-1,0-1 1,0 1 0,0 0-1,0-1 1,1 1 0,-1 0-1,0 0 1,0 0 0,0-1-1,0 1 1,0 0 0,0 0-1,0 1 1,0-1 0,0 0-1,1 0 1,-1 0 0,0 1-1,0-1 1,-1 1 0,-26 6 302,17 0-404,0 0 0,1 0 0,-1 1 0,1 0 0,1 1 1,0 0-1,0 1 0,1 0 0,0 0 0,1 1 0,0 0 0,1 0 0,-9 20 0,8-15-13,1 0 0,1 1 0,0-1 0,1 1 0,1 0 0,1 0 0,0 0 0,1 0 0,3 31 0,-2-45-37,1 0 1,0 0-1,-1 0 1,1 0-1,0-1 1,1 1 0,-1 0-1,0 0 1,1-1-1,0 1 1,-1-1-1,1 1 1,0-1-1,0 0 1,1 1 0,-1-1-1,0 0 1,1-1-1,-1 1 1,1 0-1,0-1 1,-1 1 0,1-1-1,0 0 1,0 0-1,0 0 1,0 0-1,0-1 1,0 1-1,0-1 1,4 0 0,0 1 7,-1-1 0,1 0 1,-1 0-1,1-1 0,0 0 1,-1 0-1,1-1 0,-1 0 1,0 0-1,1 0 0,-1-1 1,0 0-1,10-6 0,-7 2 64,-1-1-1,0 1 1,0-2-1,-1 1 1,0-1 0,9-16-1,-14 22-51,0 0 0,-1 0 0,0 0 0,1-1 0,-1 1 0,0 0 0,-1-1-1,1 1 1,-1 0 0,1-1 0,-1-5 0,0 7-24,-1 0 1,1 0-1,-1 1 0,1-1 0,-1 0 1,0 0-1,0 1 0,0-1 0,0 0 1,0 1-1,0-1 0,0 1 0,0 0 1,-1-1-1,1 1 0,-1 0 0,1 0 1,-1-1-1,1 1 0,-1 0 0,1 1 1,-4-2-1,-4-2-131,0 1-1,-1 1 1,1 0-1,0 0 1,-1 1-1,-16-1 1,23 2 59,0-1 1,0 1 0,0 0 0,0 0 0,-1 1 0,1-1 0,0 1 0,0-1 0,0 1 0,0 0 0,0 0 0,0 0 0,1 1 0,-1-1 0,0 1 0,0-1 0,1 1 0,-1 0 0,1 0 0,0 0 0,-1 0 0,1 1 0,0-1 0,-2 3 0,4-4-56,0-1-1,0 1 0,0-1 0,-1 0 1,1 1-1,0-1 0,0 1 1,0-1-1,0 1 0,0-1 0,0 0 1,0 1-1,0-1 0,0 1 1,0-1-1,0 1 0,0-1 0,0 0 1,0 1-1,1-1 0,-1 1 1,0-1-1,0 1 0,0-1 0,1 0 1,-1 1-1,0-1 0,0 0 1,1 1-1,-1-1 0,0 0 0,1 1 1,-1-1-1,0 0 0,1 0 1,-1 1-1,1-1 0,-1 0 0,0 0 1,1 0-1,-1 0 0,1 1 0,-1-1 1,0 0-1,1 0 0,0 0 1,24 1-5124,-20-2 4123,23 0-6374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6.731"/>
    </inkml:context>
    <inkml:brush xml:id="br0">
      <inkml:brushProperty name="width" value="0.025" units="cm"/>
      <inkml:brushProperty name="height" value="0.025" units="cm"/>
    </inkml:brush>
  </inkml:definitions>
  <inkml:trace contextRef="#ctx0" brushRef="#br0">179 56 16239,'0'0'4058,"0"-7"-733,1-26-1013,-1 32-2247,-1 1-1,1-1 1,0 0 0,0 0-1,-1 1 1,1-1 0,0 0-1,-1 1 1,1-1 0,-1 0-1,1 1 1,-1-1 0,1 0 0,-1 1-1,0-1 1,1 1 0,-1-1-1,1 1 1,-1-1 0,0 1-1,0 0 1,1-1 0,-1 1-1,0 0 1,0 0 0,1-1 0,-1 1-1,0 0 1,0 0 0,1 0-1,-1 0 1,0 0 0,0 0-1,0 0 1,1 0 0,-1 0-1,0 1 1,0-1 0,0 0 0,1 0-1,-1 1 1,0-1 0,1 0-1,-2 1 1,-32 15 93,25-9-141,0 1 0,1 0 0,0 0 0,0 1 0,-11 15 0,16-19 26,-1 1 1,0 0-1,1 0 0,0 0 0,1 0 0,-1 0 0,1 1 0,0-1 0,1 1 0,-1-1 1,1 9-1,1-14-37,0-1 1,0 1-1,0 0 1,1 0-1,-1-1 0,1 1 1,-1 0-1,0-1 1,1 1-1,-1 0 1,1-1-1,0 1 1,-1 0-1,1-1 1,-1 1-1,1-1 0,0 1 1,-1-1-1,1 0 1,0 1-1,0-1 1,-1 0-1,1 1 1,0-1-1,0 0 1,0 0-1,-1 0 0,1 1 1,0-1-1,0 0 1,0 0-1,-1 0 1,1-1-1,0 1 1,0 0-1,0 0 1,-1 0-1,3-1 0,33-9 239,-26 4-208,0 0 1,0 0-1,-1-2 0,0 1 1,14-16-1,23-18-485,-46 41 423,1 1-1,-1-1 1,1 0-1,-1 0 1,1 1-1,-1-1 1,1 0-1,-1 1 1,1-1-1,-1 1 1,0-1 0,1 0-1,-1 1 1,0-1-1,1 1 1,-1-1-1,0 1 1,1-1-1,-1 1 1,0-1 0,0 1-1,0-1 1,0 1-1,0-1 1,1 1-1,-1-1 1,0 1-1,0 0 1,0-1-1,0 1 1,0-1 0,-1 1-1,1-1 1,0 1-1,0-1 1,-1 2-1,2 33 67,-1-30-85,5 263 3354,-5-266-3300,-1-1 1,0 1-1,1-1 1,-1 0-1,0 1 0,0-1 1,0 0-1,0 0 1,0 0-1,0 1 1,-1-1-1,1 0 0,0-1 1,0 1-1,-1 0 1,1 0-1,-1-1 0,1 1 1,0 0-1,-1-1 1,1 1-1,-1-1 1,0 0-1,1 0 0,-1 1 1,1-1-1,-1 0 1,1 0-1,-1 0 1,-2-1-1,-59-1 170,57 1-176,-52-12-4,54 12 0,0 0 0,1-1 0,-1 1 0,1-1 0,0 0 0,-1 0 0,1 0 0,0 0 0,0-1 0,0 1 0,1-1 0,-1 0 0,-3-4 0,6 6-53,-1 1-1,1-1 1,0 0 0,0 0-1,0 0 1,0 0 0,-1 0 0,1 1-1,0-1 1,1 0 0,-1 0-1,0 0 1,0 0 0,0 0-1,0 1 1,1-1 0,-1 0-1,0 0 1,1 0 0,-1 1 0,1-1-1,-1 0 1,1 0 0,-1 1-1,1-1 1,-1 1 0,1-1-1,0 0 1,-1 1 0,1-1-1,1 0 1,29-18-3632,-17 11 1517,10-8-4073,2-2-4206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7.262"/>
    </inkml:context>
    <inkml:brush xml:id="br0">
      <inkml:brushProperty name="width" value="0.025" units="cm"/>
      <inkml:brushProperty name="height" value="0.025" units="cm"/>
    </inkml:brush>
  </inkml:definitions>
  <inkml:trace contextRef="#ctx0" brushRef="#br0">0 111 14189,'0'0'14067,"12"-6"-13677,56-25-336,142-41 0,-210 72-55,1 0-3,-1-1 0,0 1 0,1 0 0,-1 0 0,1 0 0,-1 0 1,0 0-1,1 0 0,-1 0 0,0 0 0,1 0 0,-1 0 1,1 0-1,-1 0 0,0 0 0,1 0 0,-1 0 0,1 1 1,-1-1-1,0 0 0,1 0 0,-1 0 0,0 1 0,1-1 0,-1 0 1,0 0-1,0 1 0,1-1 0,-1 0 0,0 1 0,0-1 1,1 0-1,-1 1 0,0-1 0,0 0 0,0 1 0,1-1 0,-1 0 1,0 1-1,0-1 0,0 1 0,0-1 0,0 0 0,0 1 1,0-1-1,0 1 0,0-1 0,0 0 0,0 1 0,0-1 1,0 0-1,0 1 0,-1-1 0,1 1 0,0-1 0,0 0 0,0 1 1,0-1-1,-1 0 0,1 1 0,-11 30-36,9-27 64,-9 21 197,-61 162 1666,64-159-1642,1-1 1,1 1 0,1 1-1,-2 55 1,7-83-285,0 0-1,0 0 0,0 0 1,0 0-1,1 0 1,-1 0-1,0 0 1,1-1-1,-1 1 1,1 0-1,-1 0 0,1 0 1,-1 0-1,1 0 1,0-1-1,-1 1 1,1 0-1,0 0 1,1 0-1,-2 0-107,1-1-1,-1 0 1,0 0 0,1 0 0,-1 0-1,0 0 1,1 0 0,-1 1 0,0-1-1,1 0 1,-1 0 0,1 0-1,-1 0 1,0 0 0,1 0 0,-1-1-1,0 1 1,1 0 0,-1 0-1,0 0 1,1 0 0,-1 0 0,0 0-1,1-1 1,-1 1 0,0 0-1,1 0 1,-1 0 0,0-1 0,0 1-1,1 0 1,-1 0 0,0-1-1,0 1 1,1 0 0,-1-1 0,0 1-1,0 0 1,0-1 0,0 1 0,0 0-1,0-1 1,1 1 0,-1 0-1,0-1 1,0 1 0,0-1 0,0 1-1,0 0 1,0-1 0,0 1-1,0 0 1,-1-1 0,2-16-6131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7.594"/>
    </inkml:context>
    <inkml:brush xml:id="br0">
      <inkml:brushProperty name="width" value="0.025" units="cm"/>
      <inkml:brushProperty name="height" value="0.025" units="cm"/>
    </inkml:brush>
  </inkml:definitions>
  <inkml:trace contextRef="#ctx0" brushRef="#br0">0 118 17489,'0'0'9320,"57"-15"-7334,-12 3-128,8-2-961,5-2-609,-5 0-32,2 2-512,-12 4-929,-9 2-2082,-9 1-3652,-3 1-10153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0.793"/>
    </inkml:context>
    <inkml:brush xml:id="br0">
      <inkml:brushProperty name="width" value="0.025" units="cm"/>
      <inkml:brushProperty name="height" value="0.025" units="cm"/>
    </inkml:brush>
  </inkml:definitions>
  <inkml:trace contextRef="#ctx0" brushRef="#br0">1 58 9545,'0'0'15983,"8"-2"-15075,14-4-688,-1-2 0,0 0 0,38-22 1,-59 29-214,0 1 0,0 0 0,1 0 0,-1-1 1,0 1-1,0 0 0,0 0 0,1 0 0,-1-1 1,0 1-1,0 0 0,1 0 0,-1 0 0,0 0 1,1 0-1,-1 0 0,0 0 0,0-1 1,1 1-1,-1 0 0,0 0 0,1 0 0,-1 0 1,0 0-1,0 0 0,1 1 0,-1-1 0,0 0 1,1 0-1,-1 0 0,0 0 0,0 0 0,1 0 1,-1 0-1,0 1 0,1-1 0,-1 0 1,0 0-1,0 0 0,0 0 0,1 1 0,-1-1 1,0 1-1,-2 17 129,-20 37-77,13-33 37,9-22-95,-2 5-4,0 0 1,0 0-1,1 0 1,0 0-1,0 1 1,0-1-1,0 0 1,1 1-1,0-1 1,1 8-1,-1-12-52,0-1 0,0 0 0,1 1 0,-1-1 0,0 0 0,1 1 0,-1-1 0,0 0 0,1 0-1,-1 1 1,0-1 0,1 0 0,-1 0 0,0 0 0,1 1 0,-1-1 0,1 0 0,-1 0 0,1 0-1,-1 0 1,0 0 0,1 0 0,-1 0 0,1 0 0,-1 0 0,1 0 0,-1 0 0,0 0 0,1 0-1,-1 0 1,1 0 0,-1-1 0,1 1 0,-1 0 0,0 0 0,1 0 0,-1-1 0,0 1 0,1 0-1,-1 0 1,0-1 0,1 1 0,-1 0 0,0-1 0,1 1 0,-1 0 0,0-1 0,16-17-4668,-5-4-2131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1.170"/>
    </inkml:context>
    <inkml:brush xml:id="br0">
      <inkml:brushProperty name="width" value="0.025" units="cm"/>
      <inkml:brushProperty name="height" value="0.025" units="cm"/>
    </inkml:brush>
  </inkml:definitions>
  <inkml:trace contextRef="#ctx0" brushRef="#br0">245 34 11659,'0'0'4922,"-11"0"-2424,4-1-2152,0 0-208,0 0 0,1 0-1,-1 1 1,0 0-1,0 0 1,1 0-1,-1 1 1,0 0 0,1 0-1,-1 1 1,1 0-1,-1 0 1,1 1-1,0 0 1,0 0 0,0 0-1,0 0 1,1 1-1,-1 0 1,-5 6-1,1 3-53,0 0 0,1 0 0,1 0 0,0 1 0,1 1 0,0-1 0,1 1 0,1 0 0,1 1 0,0-1 0,1 1 0,0 0 0,1 0 0,1 18 0,1-31-68,0 0 1,0 0-1,0 0 0,1 0 0,-1 0 0,1 0 1,0 0-1,0 0 0,0-1 0,0 1 0,1 0 1,-1-1-1,1 1 0,-1 0 0,1-1 0,0 0 0,0 0 1,0 1-1,4 2 0,-1-2 28,0 0 1,0 0-1,0 0 1,0-1-1,1 0 0,-1 0 1,1 0-1,-1-1 0,11 2 1,-1-1 53,1-1 0,-1-1 1,1 0-1,-1-1 0,1-1 0,-1 0 1,16-5-1,-19 2 101,0 0 1,0 0-1,0-2 1,-1 1-1,0-2 1,0 1 0,0-1-1,-1-1 1,-1 0-1,1 0 1,-1-1-1,-1 0 1,0-1-1,0 0 1,-1 0-1,-1-1 1,0 1 0,0-1-1,-1-1 1,-1 1-1,0-1 1,-1 0-1,0 0 1,-1 0-1,0 0 1,-1 0-1,0 0 1,-3-18 0,2 27-182,0 1 0,-1 0 0,0 0 0,0-1 0,0 1 0,0 0 0,-1 0 1,1 0-1,-1 0 0,1 1 0,-1-1 0,0 0 0,0 1 0,0-1 0,-1 1 1,1 0-1,-1-1 0,1 1 0,-1 0 0,0 1 0,0-1 0,1 0 0,-1 1 1,0 0-1,-1 0 0,1 0 0,0 0 0,0 0 0,0 0 0,-1 1 0,1-1 1,0 1-1,0 0 0,-7 1 0,1-1-264,0 1-1,1 0 1,-1 0-1,0 1 1,0 0 0,0 0-1,1 1 1,0 1 0,-1-1-1,1 1 1,-13 9-1,9-3-1687,6-5-609,-1 0-4276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6.140"/>
    </inkml:context>
    <inkml:brush xml:id="br0">
      <inkml:brushProperty name="width" value="0.025" units="cm"/>
      <inkml:brushProperty name="height" value="0.025" units="cm"/>
    </inkml:brush>
  </inkml:definitions>
  <inkml:trace contextRef="#ctx0" brushRef="#br0">23 77 480,'0'0'4704,"1"-8"-573,-1-3-2761,1-25 4019,-5 44-829,-8 13-4380,9-8-162,1 0 0,0 1 0,1-1 0,0 0 0,1 0 0,1 1 0,4 22 0,-5-35-12,0 0 0,0 0-1,0 0 1,0 0-1,1 0 1,-1 0-1,0 0 1,1 0-1,-1 0 1,1 0 0,-1 0-1,1 0 1,0 0-1,-1 0 1,1 0-1,0 0 1,0-1-1,0 1 1,-1 0-1,1-1 1,0 1 0,0 0-1,0-1 1,0 1-1,0-1 1,0 0-1,0 1 1,0-1-1,0 0 1,0 1-1,0-1 1,0 0 0,1 0-1,-1 0 1,0 0-1,0 0 1,0 0-1,0 0 1,0-1-1,0 1 1,0 0-1,0-1 1,0 1 0,0 0-1,0-1 1,0 1-1,0-1 1,0 0-1,0 1 1,0-1-1,0 0 1,-1 1-1,1-1 1,1-1 0,3-3 186,1 0 1,-1 0 0,-1 0 0,1-1 0,-1 0 0,7-10-1,-7 6 37,0 1 0,0-1-1,0-1 1,-2 1-1,1 0 1,-1-1-1,-1 0 1,0 1 0,0-1-1,-2-16 1,1 26-212,0 0 1,0 1-1,0-1 1,0 1 0,0-1-1,0 1 1,0-1-1,0 0 1,0 1-1,0-1 1,-1 1 0,1-1-1,0 1 1,0-1-1,-1 1 1,1-1-1,0 1 1,-1-1 0,1 1-1,0-1 1,-1 1-1,1 0 1,-1-1-1,1 1 1,-1-1 0,1 1-1,-1 0 1,1 0-1,-1-1 1,1 1-1,-1 0 1,1 0 0,-1 0-1,1-1 1,-1 1-1,1 0 1,-1 0-1,0 0 1,1 0 0,-1 0-1,1 0 1,-1 0-1,1 0 1,-1 0-1,0 1 1,1-1 0,-1 0-1,1 0 1,-1 0-1,1 1 1,-1-1-1,1 0 1,-1 1 0,0-1-1,-1 1-37,0 0 0,0 1-1,1-1 1,-1 0 0,0 1 0,1-1 0,-1 1-1,0-1 1,1 1 0,0 0 0,-1 0 0,1 0-1,-2 3 1,-4 36-1063,11-22-1384,-3-18 2211,-1-1 0,1 1 0,-1-1 1,1 1-1,-1-1 0,1 1 0,-1-1 0,1 1 1,-1-1-1,1 0 0,-1 1 0,1-1 0,0 0 1,-1 1-1,1-1 0,0 0 0,-1 0 0,1 0 1,0 1-1,-1-1 0,1 0 0,0 0 0,-1 0 0,2 0 1,13-2-6226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2.221"/>
    </inkml:context>
    <inkml:brush xml:id="br0">
      <inkml:brushProperty name="width" value="0.025" units="cm"/>
      <inkml:brushProperty name="height" value="0.025" units="cm"/>
    </inkml:brush>
  </inkml:definitions>
  <inkml:trace contextRef="#ctx0" brushRef="#br0">0 186 14830,'0'0'7789,"9"-4"-6903,221-139 1348,-182 111-2125,-48 32-108,0-1-1,1 1 1,-1 0-1,0-1 1,0 1-1,1-1 1,-1 1-1,0 0 0,1-1 1,-1 1-1,0 0 1,1 0-1,-1-1 1,0 1-1,1 0 0,-1 0 1,1 0-1,-1-1 1,0 1-1,1 0 1,-1 0-1,1 0 1,-1 0-1,1 0 0,-1 0 1,1 0-1,-1 0 1,0 0-1,1 0 1,-1 0-1,1 0 0,-1 0 1,1 0-1,-1 0 1,1 1-1,-1-1 1,0 0-1,1 1 0,-4 8-20,3-9 18,-43 75 237,28-51 41,-20 42-1,32-59-247,0 1 0,1-1 0,-1 1 0,1 0 0,1 0 0,0 0 0,0 0 0,0 0 0,1 0 0,1 11 0,-1-18-62,0-1 0,0 1-1,1 0 1,-1-1-1,0 1 1,0 0-1,1-1 1,-1 1-1,1 0 1,-1-1 0,0 1-1,1-1 1,-1 1-1,1-1 1,-1 1-1,1-1 1,-1 1-1,1-1 1,0 0 0,-1 1-1,1-1 1,-1 0-1,1 1 1,0-1-1,-1 0 1,1 0-1,0 0 1,-1 1 0,1-1-1,0 0 1,-1 0-1,1 0 1,0 0-1,0 0 1,-1 0-1,1-1 1,0 1 0,-1 0-1,1 0 1,0 0-1,0-1 1,2 0-316,0 0 0,-1 0 1,1 0-1,-1 0 0,1 0 1,-1-1-1,1 1 0,-1-1 1,4-3-1,9-19-5629,-4-6-4751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2.597"/>
    </inkml:context>
    <inkml:brush xml:id="br0">
      <inkml:brushProperty name="width" value="0.025" units="cm"/>
      <inkml:brushProperty name="height" value="0.025" units="cm"/>
    </inkml:brush>
  </inkml:definitions>
  <inkml:trace contextRef="#ctx0" brushRef="#br0">425 6 10218,'-9'-1'4815,"-3"-1"-4641,1 1 1,-1 0 0,1 0-1,-1 1 1,0 1-1,1 0 1,-1 1 0,1 0-1,-1 0 1,1 1-1,0 1 1,0 0 0,0 0-1,1 1 1,-1 1-1,-14 10 1,6 0 25,1 1-1,1 0 1,0 2-1,1 0 1,1 1 0,1 0-1,1 1 1,0 1-1,2 0 1,1 0 0,0 1-1,2 1 1,0-1-1,2 1 1,1 1 0,1-1-1,-2 28 1,6-46-150,0 0 1,1 0-1,0-1 0,-1 1 1,2 0-1,-1-1 1,1 1-1,-1 0 0,2-1 1,-1 0-1,0 0 1,1 1-1,0-2 0,1 1 1,-1 0-1,1-1 1,-1 1-1,1-1 0,1 0 1,-1 0-1,1-1 1,-1 1-1,1-1 0,0 0 1,0 0-1,0-1 1,1 1-1,-1-1 0,1 0 1,-1-1-1,1 1 1,-1-1-1,10 1 0,5-1 160,0 0 0,0-1-1,0-1 1,0-1 0,-1-1-1,1 0 1,0-2-1,-1 0 1,0-1 0,0-1-1,-1-1 1,34-19 0,-29 13-67,-1-1 1,0 0 0,0-2 0,-2-1 0,0 0 0,-1-2 0,-1 0 0,-1-1-1,17-26 1,-28 36 0,0 0-1,0-1 1,-1 1-1,-1-1 1,0 0-1,0 0 1,-1-1-1,-1 1 1,2-23-1,-4 32-118,0-1 0,0 0-1,0 1 1,0-1-1,-1 0 1,0 1-1,1-1 1,-1 1-1,0-1 1,-1 1-1,1-1 1,-1 1 0,1 0-1,-1-1 1,0 1-1,0 0 1,-1 0-1,1 1 1,-1-1-1,1 0 1,-1 1 0,0 0-1,0-1 1,0 1-1,0 0 1,0 0-1,0 1 1,-1-1-1,1 1 1,0 0 0,-1-1-1,0 1 1,1 1-1,-1-1 1,1 1-1,-7-1 1,3 0-54,0 1 1,0 0-1,0 0 0,0 1 1,0-1-1,0 1 0,0 1 1,0 0-1,1 0 1,-1 0-1,1 0 0,-10 6 1,-23 17-3812,31-22-2358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4.211"/>
    </inkml:context>
    <inkml:brush xml:id="br0">
      <inkml:brushProperty name="width" value="0.025" units="cm"/>
      <inkml:brushProperty name="height" value="0.025" units="cm"/>
    </inkml:brush>
  </inkml:definitions>
  <inkml:trace contextRef="#ctx0" brushRef="#br0">222 84 9833,'0'0'7527,"-11"-8"-5365,-34-26-736,42 32-1380,0 0 0,0 1 0,0 0 0,0 0-1,0 0 1,0 0 0,0 0 0,0 0 0,0 1 0,-1 0 0,1-1 0,0 1 0,0 1 0,0-1 0,-1 0 0,1 1 0,0-1 0,0 1-1,0 0 1,0 0 0,0 0 0,0 1 0,0-1 0,0 1 0,0-1 0,1 1 0,-1 0 0,1 0 0,-1 0 0,1 1 0,-2 1 0,-4 5-17,0 0 1,1 1-1,1-1 1,-1 1-1,1 0 1,-6 16-1,9-20 59,1 0 1,0 0-1,0 0 1,0 0-1,0 0 0,1 1 1,0-1-1,1 0 0,-1 1 1,1-1-1,0 1 1,1-1-1,0 0 0,0 1 1,2 5-1,-2-9-42,1 0 0,-1 0-1,1-1 1,0 1 0,0 0 0,0-1 0,0 0 0,1 1-1,-1-1 1,1 0 0,-1 0 0,1-1 0,0 1 0,0 0-1,-1-1 1,1 0 0,0 1 0,1-1 0,-1 0 0,0-1-1,0 1 1,0-1 0,0 1 0,1-1 0,-1 0 0,0 0-1,0 0 1,0-1 0,1 1 0,4-2 0,2 0 49,0 0 0,-1-1 1,1-1-1,-1 1 0,0-1 1,0-1-1,0 0 0,0 0 0,-1-1 1,0 0-1,0 0 0,0-1 1,-1 0-1,12-14 0,-13 14 16,0 0-1,-1 0 1,0-1 0,-1 1-1,1-1 1,-2 0-1,1 0 1,-1-1 0,0 1-1,-1-1 1,0 0-1,0 1 1,-1-1 0,0 0-1,0 0 1,-2-17 0,1 23-101,-1 1 1,1 0-1,-1 0 1,0 0 0,1 0-1,-1 0 1,0 0 0,0 0-1,-1 0 1,1 0 0,0 0-1,-1 1 1,1-1 0,-1 1-1,1-1 1,-1 1 0,0-1-1,1 1 1,-1 0-1,0 0 1,0 0 0,0 0-1,0 0 1,0 0 0,0 0-1,0 1 1,-1-1 0,1 1-1,0 0 1,0-1 0,0 1-1,-1 0 1,1 0 0,0 0-1,0 1 1,-3 0-1,0-1-40,0 1-1,1 0 0,-1 0 0,0 1 0,1-1 0,0 1 0,-1 0 0,1 0 0,0 0 0,0 1 0,0 0 0,0-1 0,0 1 0,1 1 0,-7 6 0,7-5-346,0 0-1,1 1 0,-1 0 1,1-1-1,0 1 1,0 0-1,1 0 1,-1 9-1,1-12-457,1 1 0,0-1-1,0 0 1,0 0 0,1 0 0,-1 0 0,1 0-1,-1 0 1,1 0 0,0 0 0,2 4-1,9 7-10919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4.543"/>
    </inkml:context>
    <inkml:brush xml:id="br0">
      <inkml:brushProperty name="width" value="0.025" units="cm"/>
      <inkml:brushProperty name="height" value="0.025" units="cm"/>
    </inkml:brush>
  </inkml:definitions>
  <inkml:trace contextRef="#ctx0" brushRef="#br0">49 1 17392,'0'0'1986,"-13"47"545,1-20-129,1 7-833,4-2-1120,1-2-353,6-4-160,0-7-737,7-6-2082,10-12-704,-1-1-3011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4.904"/>
    </inkml:context>
    <inkml:brush xml:id="br0">
      <inkml:brushProperty name="width" value="0.025" units="cm"/>
      <inkml:brushProperty name="height" value="0.025" units="cm"/>
    </inkml:brush>
  </inkml:definitions>
  <inkml:trace contextRef="#ctx0" brushRef="#br0">137 1 11787,'0'0'11814,"-9"0"-11552,4 0-238,0 1 0,0 0 0,1 0 0,-1 0 0,1 1 0,-1 0 0,1 0 0,-1 0 0,1 0 0,0 0 0,0 1 0,0 0 0,0 0 0,0 0 0,1 0 0,0 1 0,-1-1 0,1 1 0,0 0 0,1 0 0,-1 0 0,1 0 0,0 1 0,0-1 0,0 0 0,0 1 0,1 0 0,0-1 0,-1 7 0,2-10-2,0-1 0,-1 1-1,1-1 1,0 0 0,1 1-1,-1-1 1,0 1 0,0-1 0,0 1-1,0-1 1,0 1 0,0-1-1,1 0 1,-1 1 0,0-1-1,0 1 1,0-1 0,1 0-1,-1 1 1,0-1 0,1 0 0,-1 1-1,0-1 1,1 0 0,-1 0-1,0 1 1,1-1 0,-1 0-1,1 0 1,-1 1 0,0-1 0,1 0-1,0 0 1,22 2 459,23-9-77,-31 1-475,0 1-1,0-2 1,0 0 0,-1 0-1,0-2 1,-1 1-1,23-20 1,-47 42 268,1 1 0,1 0 0,0 1 0,1 0 0,0 0 0,2 1 0,0 0 0,0 0 0,2 1 0,-3 22 0,6-36-157,0 0 0,0 1 0,1-1 0,0 1 0,0-1 0,0 1-1,0-1 1,1 0 0,-1 1 0,1-1 0,0 0 0,1 1 0,-1-1 0,1 0-1,0 0 1,0 0 0,0 0 0,0 0 0,1-1 0,5 7 0,-3-2-18,-4-7-2,-1-1 1,0 0 0,1 1-1,-1-1 1,0 1 0,0-1-1,0 0 1,1 1 0,-1-1-1,0 1 1,0-1 0,0 1-1,0-1 1,0 0 0,0 1-1,0-1 1,0 1 0,0-1-1,0 1 1,0-1 0,0 1-1,0-1 1,0 1 0,0-1-1,0 0 1,-1 1 0,1-1-1,0 1 1,0-1 0,0 0-1,-1 1 1,1-1 0,0 1-1,-1-1 1,1 0 0,0 1-1,-1-1 1,0 1 0,-23 7 1245,-30-5 426,51-3-1714,-20 1 192,15-1-149,1 1 1,-1-1-1,1 0 1,0-1-1,-1 0 1,1 0-1,-1 0 1,-12-5-1,21 6-47,-1 0 0,0 0 0,1 0 0,-1 0 0,0 0 0,0 0-1,1 0 1,-1 0 0,0 0 0,0 0 0,1 0 0,-1 0 0,0-1 0,0 1 0,1 0 0,-1 0 0,0 0 0,0 0 0,1 0-1,-1-1 1,0 1 0,0 0 0,0 0 0,1 0 0,-1-1 0,0 1 0,0 0 0,0 0 0,0-1 0,0 1 0,1 0 0,-1 0 0,0-1-1,0 1 1,0 0 0,0 0 0,0-1 0,0 1 0,0 0 0,0-1 0,0 1 0,0 0 0,0 0 0,0-1 0,0 1 0,0 0-1,0 0 1,-1-1 0,1 1 0,0 0 0,0 0 0,0-1 0,0 1 0,0 0 0,-1 0 0,1-1 0,0 1 0,0 0 0,0 0-1,-1 0 1,1-1 0,0 1 0,0 0 0,0 0 0,-1 0 0,1 0 0,27-7-3647,-24 6 2810,25-6-4897,4-2-4298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5.265"/>
    </inkml:context>
    <inkml:brush xml:id="br0">
      <inkml:brushProperty name="width" value="0.025" units="cm"/>
      <inkml:brushProperty name="height" value="0.025" units="cm"/>
    </inkml:brush>
  </inkml:definitions>
  <inkml:trace contextRef="#ctx0" brushRef="#br0">0 0 19955,'0'0'11243,"29"18"-16304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5.845"/>
    </inkml:context>
    <inkml:brush xml:id="br0">
      <inkml:brushProperty name="width" value="0.025" units="cm"/>
      <inkml:brushProperty name="height" value="0.025" units="cm"/>
    </inkml:brush>
  </inkml:definitions>
  <inkml:trace contextRef="#ctx0" brushRef="#br0">1 252 8264,'0'0'13944,"8"-2"-11611,7-3-2132,0-1 1,0-1 0,0 0 0,-1-1 0,0 0-1,-1-1 1,0-1 0,13-12 0,15-16 206,41-46-1,-51 42-473,-29 39 36,-4 5 0,-15 21-25,7-8 45,1 0-1,1 1 1,0 0 0,1 0 0,0 1-1,2 0 1,0 0 0,0 0 0,2 0 0,0 1-1,0 22 1,3-39-13,0 1 1,0-1-1,0 0 0,0 1 1,1-1-1,-1 1 0,0-1 1,1 1-1,-1-1 0,1 0 1,-1 1-1,1-1 0,0 0 1,-1 0-1,1 1 0,0-1 0,0 0 1,0 0-1,0 0 0,0 0 1,0 0-1,0 0 0,0 0 1,1-1-1,-1 1 0,0 0 1,0-1-1,1 1 0,-1 0 1,1-1-1,-1 0 0,0 1 1,1-1-1,-1 0 0,1 0 1,-1 0-1,1 0 0,-1 0 0,0 0 1,1 0-1,-1 0 0,1 0 1,-1-1-1,2 0 0,5 0-539,-1-1 0,1 0-1,-1-1 1,0 0-1,0 0 1,0 0 0,9-7-1,22-22-5277,-2-6-3710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6.299"/>
    </inkml:context>
    <inkml:brush xml:id="br0">
      <inkml:brushProperty name="width" value="0.025" units="cm"/>
      <inkml:brushProperty name="height" value="0.025" units="cm"/>
    </inkml:brush>
  </inkml:definitions>
  <inkml:trace contextRef="#ctx0" brushRef="#br0">164 7 15022,'-8'8'3230,"-19"20"-830,-37 51 1,55-67-2027,1 0 1,0 1 0,1 1-1,0-1 1,1 1 0,0 0 0,1 0-1,-3 17 1,8-30-366,0 0 1,-1 1-1,1-1 1,0 1-1,0-1 1,0 0-1,0 1 0,0-1 1,1 1-1,-1-1 1,0 0-1,1 1 1,-1-1-1,0 0 0,1 1 1,0-1-1,-1 0 1,1 0-1,0 0 0,0 1 1,-1-1-1,1 0 1,0 0-1,0 0 1,0 0-1,3 1 0,-1 0 9,0-1-1,0 0 0,0 0 1,0 0-1,1 0 1,-1-1-1,0 1 0,1-1 1,-1 0-1,0 0 0,5 0 1,5-1 21,0-1 1,-1-1-1,1 1 0,0-2 1,15-6-1,-16 4-29,1 0 0,-2-1-1,1 0 1,-1-1 0,0 0-1,-1-1 1,16-16 0,-20 20 4,-1-1 1,-1-1 0,1 1 0,-1 0 0,0-1-1,-1 0 1,0 0 0,0 0 0,0 0-1,-1-1 1,0 1 0,0-1 0,-1 1-1,1-15 1,-2 21 6,0 0-1,-1 1 1,1-1 0,0 0-1,-1 1 1,1-1 0,-1 0-1,1 1 1,-1-1-1,1 1 1,-1-1 0,1 1-1,-1-1 1,1 1 0,-1-1-1,0 1 1,1-1-1,-1 1 1,0 0 0,0-1-1,1 1 1,-1 0-1,0 0 1,0-1 0,1 1-1,-1 0 1,0 0 0,0 0-1,1 0 1,-1 0-1,0 0 1,0 0 0,1 0-1,-1 1 1,0-1-1,0 0 1,1 0 0,-1 1-1,0-1 1,0 1 0,-35 12 116,-22 30-68,55-41-61,0 1 1,0 0-1,0-1 1,0 1-1,0 1 1,1-1 0,-1 0-1,1 1 1,0-1-1,0 1 1,0 0-1,1-1 1,-1 1 0,-1 8-1,5-11-4,1 0-1,-1-1 1,0 1-1,1-1 1,-1 0-1,1 0 1,-1 0 0,0 0-1,1 0 1,-1 0-1,5-2 1,-2 1-162,1-1 0,-1 0 0,0 0 1,0-1-1,0 0 0,0 0 0,0 0 1,0 0-1,-1-1 0,0 1 0,1-1 1,-2 0-1,1-1 0,0 1 0,-1-1 0,0 0 1,6-9-1,-5 6 70,0-1 0,-1 1 0,0 0 0,0-1 1,-1 0-1,0 0 0,0 0 0,-1 0 0,-1 0 0,1-14 0,-1 22 105,0 1-1,0-1 0,0 1 1,0 0-1,-1-1 0,1 1 0,0-1 1,0 1-1,0 0 0,0-1 0,0 1 1,0-1-1,-1 1 0,1 0 0,0-1 1,0 1-1,-1 0 0,1-1 0,0 1 1,0 0-1,-1 0 0,1-1 1,0 1-1,-1 0 0,1 0 0,0-1 1,-1 1-1,1 0 0,-1 0 0,1 0 1,0 0-1,-1-1 0,1 1 0,-1 0 1,-17 5 292,-12 16-45,5 13 134,21-16-8094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6.772"/>
    </inkml:context>
    <inkml:brush xml:id="br0">
      <inkml:brushProperty name="width" value="0.025" units="cm"/>
      <inkml:brushProperty name="height" value="0.025" units="cm"/>
    </inkml:brush>
  </inkml:definitions>
  <inkml:trace contextRef="#ctx0" brushRef="#br0">210 31 11691,'0'0'13479,"-9"-6"-11461,6 4-1944,1-1-1,-1 1 0,0 0 1,0 0-1,0 0 1,0 0-1,0 1 0,0-1 1,0 1-1,-1 0 0,1 0 1,0 0-1,-1 0 0,1 1 1,-1-1-1,1 1 1,-1 0-1,1 0 0,-1 0 1,1 0-1,-1 1 0,1-1 1,-1 1-1,1 0 1,-1 0-1,1 1 0,0-1 1,0 0-1,0 1 0,0 0 1,0 0-1,0 0 0,0 0 1,-4 4-1,-3 4-49,0 0-1,1 1 1,0 0-1,0 1 1,-8 16-1,14-22-24,0 0-1,0 0 1,1 0-1,0 0 0,0 0 1,0 0-1,1 0 1,0 1-1,0-1 0,0 0 1,1 1-1,0-1 1,1 1-1,0 7 1,0-12 0,0-1 0,-1 1 0,1 0 1,0 0-1,0 0 0,0 0 1,0-1-1,0 1 0,0 0 1,0-1-1,1 1 0,-1-1 0,0 0 1,1 1-1,0-1 0,-1 0 1,1 0-1,0 0 0,2 2 1,1-1 8,0-1 1,0 1-1,0-1 1,0 0-1,0 0 1,0 0 0,9-1-1,-5 0-34,0 0 0,0-1-1,0 0 1,0-1 0,-1 0 0,1 0 0,-1-1-1,15-6 1,-16 4 18,0 0 0,0-1 0,0 0 0,-1 0 0,1-1 1,-2 1-1,1-1 0,-1-1 0,7-11 0,-10 15 11,1 0 0,-1 1-1,-1-1 1,1 0 0,0-1 0,-1 1 0,0 0 0,0 0 0,0-1 0,-1 1-1,1 0 1,-1-1 0,0 1 0,0 0 0,-1-1 0,1 1 0,-1 0 0,0-1-1,0 1 1,-1 0 0,-2-6 0,3 8-33,0 0 1,-1 1-1,1-1 0,-1 0 1,0 1-1,1-1 0,-1 1 1,0-1-1,0 1 0,0 0 1,0 0-1,0 0 0,0 0 0,0 0 1,0 1-1,-1-1 0,1 0 1,0 1-1,-4-1 0,-29 0-5513,25 1 1927,-4 0-7018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7.333"/>
    </inkml:context>
    <inkml:brush xml:id="br0">
      <inkml:brushProperty name="width" value="0.025" units="cm"/>
      <inkml:brushProperty name="height" value="0.025" units="cm"/>
    </inkml:brush>
  </inkml:definitions>
  <inkml:trace contextRef="#ctx0" brushRef="#br0">47 0 9577,'0'0'16474,"-4"9"-16255,-4 6-115,1 1-1,1 0 0,1 1 1,0-1-1,2 1 0,-1 0 1,2 0-1,0 0 1,1 0-1,3 32 0,-2-46-288,1 0 0,0 1 0,-1-1 0,1 0 0,0 0 0,1 0 0,-1 0 0,0-1 0,1 1 0,0 0 0,-1 0 0,1-1-1,0 1 1,1-1 0,-1 0 0,0 0 0,1 0 0,-1 0 0,1 0 0,3 2 0,-8-20-12435,-8-5 2392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6.590"/>
    </inkml:context>
    <inkml:brush xml:id="br0">
      <inkml:brushProperty name="width" value="0.025" units="cm"/>
      <inkml:brushProperty name="height" value="0.025" units="cm"/>
    </inkml:brush>
  </inkml:definitions>
  <inkml:trace contextRef="#ctx0" brushRef="#br0">54 31 4132,'0'0'13191,"-7"9"-12118,2-4-940,0 2 0,0-1 0,1 0 0,-1 1 0,2 0 0,-1 0 0,1 0 0,0 0 0,0 1 0,-2 14 0,3-9 1628,6-24-1052,9-27-585,8-5 3239,-21 57-3362,0 34 55,8 65 0,-8-111-46,0 0 0,0-1 1,0 1-1,0 0 1,1-1-1,-1 1 1,1-1-1,-1 1 0,1 0 1,0-1-1,-1 0 1,1 1-1,0-1 1,0 1-1,0-1 1,0 0-1,2 2 0,-2-3-2,-1 0 0,1 0-1,0 1 1,-1-1-1,1 0 1,0 0-1,-1 0 1,1-1-1,0 1 1,-1 0 0,1 0-1,0 0 1,-1 0-1,1-1 1,-1 1-1,1 0 1,0 0-1,-1-1 1,1 1 0,-1-1-1,1 1 1,-1 0-1,1-1 1,-1 1-1,1-1 1,-1 1-1,1-2 1,3-3 52,0-1 1,0 1-1,-1-1 0,1 0 1,-1 0-1,3-11 1,7-29 97,-8 24-158,2 0 1,0 1-1,1 0 0,15-27 1,-23 47-4,0 0 1,0 1-1,1-1 0,-1 0 1,1 0-1,-1 0 1,1 0-1,-1 1 0,1-1 1,0 0-1,-1 1 0,1-1 1,0 0-1,-1 1 1,1-1-1,0 1 0,0-1 1,0 1-1,-1-1 1,1 1-1,0-1 0,0 1 1,0 0-1,0 0 0,0-1 1,0 1-1,0 0 1,0 0-1,1 0 0,-1 1-4,1 0-1,-1 0 1,0 0-1,0 0 1,0 0-1,0 0 1,0 1-1,0-1 1,-1 0-1,1 0 1,0 1-1,0-1 1,-1 1-1,1-1 0,0 3 1,10 60-152,-6 10 218,16-120-257,4-13-5775,-12 31-871,-5 9-1180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7.694"/>
    </inkml:context>
    <inkml:brush xml:id="br0">
      <inkml:brushProperty name="width" value="0.025" units="cm"/>
      <inkml:brushProperty name="height" value="0.025" units="cm"/>
    </inkml:brush>
  </inkml:definitions>
  <inkml:trace contextRef="#ctx0" brushRef="#br0">1 35 11883,'0'0'10987,"53"-23"-9834,-19 23-192,6 0-481,1 0-352,0 0-128,2-1-1665,-9-3-2595,-4-2-4228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8.026"/>
    </inkml:context>
    <inkml:brush xml:id="br0">
      <inkml:brushProperty name="width" value="0.025" units="cm"/>
      <inkml:brushProperty name="height" value="0.025" units="cm"/>
    </inkml:brush>
  </inkml:definitions>
  <inkml:trace contextRef="#ctx0" brushRef="#br0">1 18 13773,'0'0'7997,"10"-4"-6737,2 1-778,0 0 0,1 0 0,-1 1 0,1 1 0,19 0 0,-27 1-385,1 0 0,-1 0 0,0 1 0,1 0 0,-1 0 0,0 0 0,0 1 0,1 0 0,-1 0 0,0 0 0,-1 0 0,1 1 0,0 0 0,-1 0 0,1 0 0,-1 0 0,0 1 0,5 5 0,-8-6-69,1-1-1,-1 0 1,0 1 0,0-1 0,0 1-1,0 0 1,0-1 0,-1 1 0,1 0-1,-1 0 1,0-1 0,0 1 0,0 0-1,0 0 1,0-1 0,0 1-1,-1 0 1,1 0 0,-1-1 0,0 1-1,0 0 1,0-1 0,0 1 0,0-1-1,-1 1 1,1-1 0,-1 0 0,1 0-1,-3 3 1,-7 8 277,0-1 0,-1 1 0,-20 15 0,22-19-206,-17 13 148,18-17-236,1 2-1,0-1 1,1 1-1,-1 0 1,1 0-1,0 1 1,1 0 0,0 1-1,-8 14 1,14-22-13,0 0 1,0-1-1,-1 1 1,1 0 0,1 0-1,-1 0 1,0 0-1,0 0 1,0-1 0,0 1-1,1 0 1,-1 0-1,0 0 1,1-1-1,-1 1 1,0 0 0,1 0-1,-1-1 1,1 1-1,-1 0 1,1-1 0,0 1-1,-1-1 1,1 1-1,0 0 1,-1-1 0,1 0-1,0 1 1,-1-1-1,1 1 1,0-1 0,0 0-1,0 1 1,-1-1-1,1 0 1,0 0-1,0 0 1,0 0 0,0 0-1,0 0 1,-1 0-1,3 0 1,46 1-397,-40-1 8,58-2-5995,-33-7-635</inkml:trace>
  <inkml:trace contextRef="#ctx0" brushRef="#br0" timeOffset="1">390 193 12204,'0'0'17969,"-2"0"-20276,13-5-3234,0-6-7047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8.559"/>
    </inkml:context>
    <inkml:brush xml:id="br0">
      <inkml:brushProperty name="width" value="0.025" units="cm"/>
      <inkml:brushProperty name="height" value="0.025" units="cm"/>
    </inkml:brush>
  </inkml:definitions>
  <inkml:trace contextRef="#ctx0" brushRef="#br0">33 5 6470,'0'0'10559,"10"-1"-9470,-1 0-898,0 0 84,0 0 0,0 1 1,0 0-1,0 0 0,0 1 0,16 3 0,-23-3-224,-1-1 1,1 1-1,-1 0 1,1 0-1,-1-1 1,1 1-1,-1 0 1,1 0-1,-1 1 1,0-1-1,1 0 1,-1 0-1,0 0 1,0 1-1,0-1 1,0 1-1,0-1 1,1 3-1,-1-1-10,-1 0-1,1 0 1,-1 0 0,0 0 0,0 0-1,0 0 1,0 0 0,0 0-1,-1 0 1,1 0 0,-1 0-1,0 0 1,0 0 0,-2 4-1,-3 5 120,0-1 0,-1-1 0,0 1 0,-1-1-1,0 0 1,0-1 0,-17 14 0,14-13-4,1 0 0,1 0 0,0 0 0,0 1 1,-14 24-1,23-34-147,-1 0 1,0-1 0,1 1 0,-1 0-1,1 0 1,-1 0 0,1 0-1,0 0 1,-1 0 0,1 0 0,0 0-1,0 0 1,-1 0 0,1 0-1,0 0 1,0 0 0,0 0 0,0 0-1,0 0 1,1 0 0,-1 0-1,0 0 1,0 0 0,1 0 0,-1 0-1,0 0 1,1-1 0,-1 1-1,1 0 1,-1 0 0,1 0-1,0 0 1,-1-1 0,1 1 0,0 0-1,0-1 1,-1 1 0,1 0-1,0-1 1,0 1 0,0-1 0,0 1-1,0-1 1,0 0 0,0 1-1,0-1 1,0 0 0,0 0 0,0 1-1,1-1 1,7 1 41,1-1 1,0 0-1,-1 0 0,15-2 0,-15 1 4,9-2-316,0 0 0,0-1-1,18-7 1,52-25-4716,-25 6-2475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8.888"/>
    </inkml:context>
    <inkml:brush xml:id="br0">
      <inkml:brushProperty name="width" value="0.025" units="cm"/>
      <inkml:brushProperty name="height" value="0.025" units="cm"/>
    </inkml:brush>
  </inkml:definitions>
  <inkml:trace contextRef="#ctx0" brushRef="#br0">179 82 16207,'-9'-1'2995,"3"0"-2654,-1 0-1,0 1 1,1-1 0,-1 1-1,0 1 1,1-1-1,-1 1 1,0 0-1,1 1 1,-1-1 0,1 1-1,0 1 1,0-1-1,0 1 1,0 0 0,0 0-1,0 1 1,1 0-1,-6 4 1,7-4-240,0 1 0,0-1 0,1 1 0,-1 0 0,1-1 0,0 2 0,1-1 0,-1 0 0,1 0 0,0 1 0,-2 11 0,3-15-97,1 0 0,0 0 0,0 0 0,0 0 0,0 0 0,1 0 0,-1 0 0,0 0 0,1 0 0,-1 0 0,1-1 0,0 1 0,0 0 0,0 0 0,0 0 0,0-1 0,0 1 1,0 0-1,0-1 0,1 1 0,-1-1 0,1 0 0,-1 1 0,1-1 0,-1 0 0,1 0 0,0 0 0,0 0 0,0 0 0,-1 0 0,1-1 0,0 1 0,0-1 0,0 1 0,0-1 0,3 1 0,8 1 24,-1-1-1,1 0 1,-1 0-1,1-1 1,0-1-1,-1 0 1,1-1-1,-1-1 1,0 1-1,0-2 1,0 0-1,19-9 1,-26 11-11,0 0 1,0-1-1,0 0 1,0 0 0,-1 0-1,0-1 1,1 1-1,-1-1 1,0 0-1,-1-1 1,1 1 0,-1 0-1,0-1 1,0 0-1,0 0 1,0 0-1,-1 0 1,0 0 0,0 0-1,-1-1 1,1 1-1,-1-1 1,0 1-1,-1-1 1,1 1 0,-1-1-1,0 0 1,-1 1-1,1-1 1,-3-8-1,2 10 6,-1 0-1,1 1 1,-1-1-1,0 1 0,0-1 1,0 1-1,-1 0 1,1 0-1,-1 0 1,0 0-1,0 0 0,0 0 1,0 1-1,0 0 1,0-1-1,-1 1 0,1 1 1,-1-1-1,0 0 1,1 1-1,-1 0 1,0 0-1,0 0 0,-5-1 1,5 1-50,0 0 0,0 1 0,0-1 0,-1 1 0,1 0 0,0 0 0,0 0 0,0 1 1,-1 0-1,1-1 0,0 2 0,0-1 0,0 0 0,0 1 0,0-1 0,1 1 0,-1 0 0,0 1 0,1-1 0,-1 0 1,1 1-1,-5 5 0,4-3-313,1 0 0,0 0 0,1 0 0,-1 0 0,1 1 0,0-1 0,0 1 0,1-1 0,0 1 0,-1 8 0,2-12 2,-1 0-1,1 0 1,0 0 0,0 0 0,0 0 0,1-1 0,-1 1-1,0 0 1,1 0 0,-1 0 0,1-1 0,0 1 0,-1 0-1,1 0 1,0-1 0,0 1 0,0-1 0,0 1 0,0-1 0,1 1-1,-1-1 1,0 0 0,1 1 0,-1-1 0,1 0 0,-1 0-1,1 0 1,-1 0 0,1-1 0,0 1 0,-1 0 0,1-1-1,0 1 1,0-1 0,3 1 0,22 0-5529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9.263"/>
    </inkml:context>
    <inkml:brush xml:id="br0">
      <inkml:brushProperty name="width" value="0.025" units="cm"/>
      <inkml:brushProperty name="height" value="0.025" units="cm"/>
    </inkml:brush>
  </inkml:definitions>
  <inkml:trace contextRef="#ctx0" brushRef="#br0">164 5 16303,'0'0'7266,"-11"2"-6535,3 0-618,-1 0 0,1 1 0,0 0 0,1 0 0,-1 1 0,1 0 0,-1 0 0,1 1 0,0 0 0,1 0 0,-1 1 0,1 0 0,0 0 0,1 0 0,-1 1 0,1 0-1,1 0 1,-6 9 0,7-10-77,0 0 0,0 0 0,1 0-1,0 0 1,0 0 0,0 1 0,1-1-1,0 1 1,0-1 0,1 1 0,-1-1 0,2 12-1,0-15-24,-1 0-1,1 0 1,0 0-1,0 0 1,0 0-1,1 0 1,-1-1-1,0 1 1,1-1-1,0 1 1,0-1-1,0 1 0,0-1 1,0 0-1,0 0 1,0 0-1,1 0 1,-1-1-1,1 1 1,-1 0-1,1-1 1,0 0-1,0 0 1,0 0-1,-1 0 1,1 0-1,0 0 1,6 0-1,2 0 40,1 0 1,0 0-1,-1-1 1,1 0-1,0-1 1,-1-1-1,1 0 0,-1-1 1,0 0-1,21-8 1,-27 9 6,0 0 1,0-1-1,0 0 0,0 0 1,0 0-1,-1-1 1,1 1-1,-1-1 1,0 0-1,0 0 1,0-1-1,-1 1 1,1-1-1,-1 0 1,0 1-1,-1-1 1,1-1-1,-1 1 0,0 0 1,0-1-1,-1 1 1,0-1-1,0 1 1,1-7-1,-2 7 7,0-1 0,0 0 1,0 0-1,0 1 0,-1-1 0,0 0 0,0 1 0,-1-1 0,0 1 0,0-1 0,0 1 0,0 0 0,-1 0 1,-3-6-1,3 8-210,0 0-1,0-1 1,-1 1 0,1 0 0,-1 0 0,0 1 0,0-1 0,0 1 0,0 0-1,0 0 1,-1 0 0,1 0 0,0 1 0,-1 0 0,0 0 0,1 0-1,-1 1 1,-4-1 0,-20 0-3302,2 1-2846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9.889"/>
    </inkml:context>
    <inkml:brush xml:id="br0">
      <inkml:brushProperty name="width" value="0.025" units="cm"/>
      <inkml:brushProperty name="height" value="0.025" units="cm"/>
    </inkml:brush>
  </inkml:definitions>
  <inkml:trace contextRef="#ctx0" brushRef="#br0">1 0 15439,'0'0'7719,"60"0"-7078,-24 0 127,12 0-287,-1 0-321,4 0-96,-4 1-32,-8 3-1345,-12 0-1474,-16 0-2370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10.235"/>
    </inkml:context>
    <inkml:brush xml:id="br0">
      <inkml:brushProperty name="width" value="0.025" units="cm"/>
      <inkml:brushProperty name="height" value="0.025" units="cm"/>
    </inkml:brush>
  </inkml:definitions>
  <inkml:trace contextRef="#ctx0" brushRef="#br0">1 15 14510,'0'0'5989,"64"3"-4259,-21-3-96,5-2-738,11-3-639,-11 1-225,6 3-160,-15 0-2211,-5-2-2369,-9 2-4068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10.611"/>
    </inkml:context>
    <inkml:brush xml:id="br0">
      <inkml:brushProperty name="width" value="0.025" units="cm"/>
      <inkml:brushProperty name="height" value="0.025" units="cm"/>
    </inkml:brush>
  </inkml:definitions>
  <inkml:trace contextRef="#ctx0" brushRef="#br0">76 0 14542,'0'0'7874,"-1"10"-6550,-3 11-641,-1 0 0,-1 0 0,0-1 0,-11 20 0,-13 45-4,28-80-655,1 0 0,0 0 0,0 0 0,0 0 0,1 0-1,-1 0 1,1 0 0,0 0 0,1 0 0,0 6 0,0-10-12,0 1 1,-1 0 0,1 0-1,0-1 1,0 1 0,0 0-1,0-1 1,1 1 0,-1-1-1,0 1 1,1-1 0,-1 0-1,1 0 1,-1 0 0,1 1-1,-1-1 1,1-1 0,0 1 0,0 0-1,-1 0 1,1-1 0,0 1-1,0-1 1,0 1 0,0-1-1,0 0 1,-1 0 0,5 0-1,34 0-1067,-36-1 610,-1 1 0,0-1 1,0 0-1,0 0 0,0 0 1,0-1-1,0 1 0,-1-1 1,1 1-1,4-4 0,15-16-5833</inkml:trace>
  <inkml:trace contextRef="#ctx0" brushRef="#br0" timeOffset="1">188 152 15695,'0'0'4420,"-34"57"-2594,25-32-481,0 2-320,8-1-609,1-2-320,0-3-63,5-7-546,7-2-2370,4-8-3202,2-4-8137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11.017"/>
    </inkml:context>
    <inkml:brush xml:id="br0">
      <inkml:brushProperty name="width" value="0.025" units="cm"/>
      <inkml:brushProperty name="height" value="0.025" units="cm"/>
    </inkml:brush>
  </inkml:definitions>
  <inkml:trace contextRef="#ctx0" brushRef="#br0">167 23 18065,'0'0'2632,"-8"-4"-587,-29-12-1117,35 15-905,-1 0 0,1 1-1,-1 0 1,1 0 0,-1-1 0,1 1-1,-1 1 1,0-1 0,1 0-1,-1 1 1,1-1 0,-1 1-1,1 0 1,0 0 0,-1 0-1,1 0 1,0 0 0,-1 0-1,1 1 1,0-1 0,0 1 0,0 0-1,0-1 1,1 1 0,-1 0-1,0 0 1,-2 4 0,1-2 47,0 0 1,0 0 0,0 1 0,1 0-1,0-1 1,0 1 0,0 0 0,0 0-1,1 0 1,-1 0 0,0 8-1,2-12-57,0 1-1,0-1 0,0 1 0,0-1 0,0 0 0,0 1 0,0-1 0,1 1 0,-1-1 1,0 0-1,1 1 0,-1-1 0,1 0 0,0 1 0,-1-1 0,1 0 0,0 0 1,0 1-1,0-1 0,0 0 0,0 0 0,0 0 0,0 0 0,0 0 0,0 0 0,2 0 1,1 1 29,1-1 0,-1 0 0,1-1 0,-1 1 0,1-1 0,-1 0 0,7-1 0,-4 1-1,-1 0-53,0-1-1,0 0 1,0 0-1,0 0 0,0-1 1,0 0-1,-1 0 1,1 0-1,-1-1 1,0 0-1,0 0 1,0 0-1,0-1 1,0 0-1,-1 1 1,1-2-1,-1 1 1,0 0-1,0-1 0,-1 0 1,1 0-1,3-7 1,-15 72-693,4-31 788,1 0 0,1 1-1,2-1 1,1 1 0,6 39 0,-7-67 37,-1 0 0,1-1 1,-1 1-1,0 0 0,0 0 1,0-1-1,0 1 0,0-1 1,0 1-1,0 0 0,0-1 1,0 0-1,-1 1 0,1-1 0,-1 0 1,1 0-1,-1 0 0,1 0 1,-1 0-1,0 0 0,1 0 1,-1 0-1,0-1 0,0 1 1,0-1-1,0 1 0,1-1 1,-5 0-1,-61 11 1980,65-10-2047,-85 1 887,86-2-964,1 0 0,0 0 0,0 0 1,0 0-1,-1 0 0,1 0 0,0 0 0,0 0 0,0 0 1,0 0-1,-1 0 0,1 0 0,0-1 0,0 1 1,0 0-1,0 0 0,-1 0 0,1 0 0,0 0 0,0 0 1,0 0-1,0 0 0,-1-1 0,1 1 0,0 0 1,0 0-1,0 0 0,0 0 0,0 0 0,0-1 0,0 1 1,0 0-1,0 0 0,-1 0 0,1 0 0,0-1 0,0 1 1,0 0-1,0 0 0,0 0 0,0-1 0,0 1 1,0 0-1,0 0 0,0 0 0,0-1 0,0 1 0,1 0 1,-1 0-1,8-13-1960,14-7-3062,4 5-1536,5-1-4122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11.397"/>
    </inkml:context>
    <inkml:brush xml:id="br0">
      <inkml:brushProperty name="width" value="0.025" units="cm"/>
      <inkml:brushProperty name="height" value="0.025" units="cm"/>
    </inkml:brush>
  </inkml:definitions>
  <inkml:trace contextRef="#ctx0" brushRef="#br0">203 38 15022,'-8'-1'3529,"-2"0"-2880,-1 0-1,1 1 1,0 0-1,0 1 1,-1 0 0,1 0-1,0 1 1,-17 5-1,22-5-519,0 1-1,0-1 0,0 1 0,0-1 1,1 1-1,-1 1 0,1-1 0,-1 1 1,1-1-1,1 1 0,-1 0 0,0 1 1,1-1-1,0 1 0,0-1 0,0 1 1,1 0-1,-1 0 0,-2 10 1,4-12-102,0 1 0,0-1 1,0 1-1,0 0 0,1 0 1,0-1-1,-1 1 1,1 0-1,1 0 0,-1 0 1,1-1-1,-1 1 1,1 0-1,0-1 0,0 1 1,1 0-1,-1-1 1,1 1-1,2 4 0,0-4 5,-1 0 0,1 0 0,-1-1 0,1 1-1,0-1 1,1 0 0,-1 0 0,0 0 0,1 0-1,0-1 1,-1 0 0,11 3 0,-8-2-6,1-1 1,0 0 0,0-1-1,-1 0 1,1 0 0,0 0-1,0-1 1,0-1 0,0 1-1,0-1 1,0 0 0,0-1 0,-1 0-1,1 0 1,0-1 0,-1 0-1,0 0 1,12-8 0,-13 6-2,-1 0 1,1-1-1,-1 0 1,0 0 0,-1 0-1,1-1 1,-1 1 0,-1-1-1,1 0 1,-1 0 0,-1-1-1,4-11 1,-5 15-24,0 0 0,0 0 0,0 0 1,-1 0-1,1 0 0,-1 0 0,0 0 0,-1 0 0,1 0 1,-1 0-1,1 0 0,-1 0 0,0 0 0,-1 0 0,1 0 1,-1 0-1,0 0 0,0 1 0,0-1 0,0 1 0,0-1 1,-1 1-1,0 0 0,1 0 0,-4-3 0,-1 2-79,0-1 0,1 1 0,-1 1 0,-1-1-1,1 1 1,0 1 0,-1-1 0,1 1 0,-14-2-1,-73-1-4599,84 5 3640,-25 0-4472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6.985"/>
    </inkml:context>
    <inkml:brush xml:id="br0">
      <inkml:brushProperty name="width" value="0.025" units="cm"/>
      <inkml:brushProperty name="height" value="0.025" units="cm"/>
    </inkml:brush>
  </inkml:definitions>
  <inkml:trace contextRef="#ctx0" brushRef="#br0">17 0 3876,'0'0'15785,"-3"11"-15737,-1 7 42,1-1-1,0 1 1,0 21-1,4-38-75,0 0 0,0 0-1,0 0 1,0 0 0,0 0 0,0 0 0,0 0-1,0-1 1,0 1 0,1 0 0,-1-1 0,0 1-1,0-1 1,1 0 0,-1 1 0,0-1 0,1 0-1,-1 0 1,0 0 0,1 0 0,-1 0 0,1 0-1,-1 0 1,3-1 0,38-1 41,-2-7-176,-31 6 99,0 1 0,0 0-1,0 1 1,0-1 0,1 2-1,14 0 1,-23 2 146,0 1 0,0-1 0,0 1 0,0 0 0,0-1-1,0 1 1,-1 0 0,1 0 0,-1 0 0,0-1 0,0 1 0,0 0 0,0 0 0,-1-1 0,0 4 0,1 3 311,-1 0-130,1 0 1,-2 0-1,1 0 0,-1 0 0,-1-1 1,1 1-1,-6 9 0,8-15-316,-1-1-1,0 0 0,0 1 1,-1-1-1,1 0 0,0 0 1,-1 0-1,1 0 0,-1 0 1,0 0-1,1 0 1,-1 0-1,0-1 0,0 1 1,0 0-1,0-1 0,-1 0 1,1 0-1,0 0 0,-1 0 1,1 0-1,0 0 0,-1 0 1,1-1-1,-1 1 0,1-1 1,-1 0-1,0 0 0,-3 0 1,5 0-239,0-1 1,0 0 0,0 0 0,-1 1-1,1-1 1,0 0 0,0 0-1,0 0 1,1 0 0,-1 0-1,0-1 1,0 1 0,0 0-1,1 0 1,-1 0 0,1-1 0,-1 1-1,1 0 1,-1-1 0,1 1-1,0 0 1,0-1 0,0 1-1,-1 0 1,1-1 0,1 1 0,-1-1-1,0 1 1,0-2 0,0-16-5570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0.106"/>
    </inkml:context>
    <inkml:brush xml:id="br0">
      <inkml:brushProperty name="width" value="0.025" units="cm"/>
      <inkml:brushProperty name="height" value="0.025" units="cm"/>
    </inkml:brush>
  </inkml:definitions>
  <inkml:trace contextRef="#ctx0" brushRef="#br0">33 265 8008,'0'0'14109,"-7"-9"-12630,-17-31-369,23 38-1083,1 0-1,0 1 1,0-1 0,0 0-1,0 1 1,0-1 0,0 0-1,0 0 1,1 1 0,-1-1-1,1 0 1,-1 1 0,1-1-1,-1 1 1,1-1 0,0 1-1,0-1 1,0 1 0,0-1-1,0 1 1,0 0 0,0-1-1,1 1 1,-1 0 0,0 0-1,1 0 1,1-1 0,3-3 27,122-113 131,-76 73-119,-52 45-64,0 0 1,0-1-1,0 1 0,0 0 1,0 0-1,0 0 0,0-1 1,0 1-1,0 0 1,0 0-1,1 0 0,-1-1 1,0 1-1,0 0 1,0 0-1,0 0 0,1 0 1,-1-1-1,0 1 1,0 0-1,0 0 0,0 0 1,1 0-1,-1 0 1,0 0-1,0 0 0,1 0 1,-1-1-1,0 1 1,0 0-1,0 0 0,1 0 1,-1 0-1,0 0 1,0 0-1,1 0 0,-1 0 1,0 0-1,0 1 0,0-1 1,1 0-1,-1 0 1,0 0-1,0 0 0,0 0 1,1 0-1,-1 0 1,0 0-1,0 1 0,0-1 1,1 0-1,-1 0 1,0 0-1,0 0 0,0 1 1,0-1-1,0 0 1,-4 21 156,-22 46 148,14-39-186,7-14-76,-17 52 76,21-60-116,0-1 1,0 0 0,0 1 0,1-1 0,-1 1 0,1-1-1,1 1 1,-1-1 0,3 11 0,-3-15-122,1 0 1,-1 0-1,1-1 1,0 1-1,-1 0 1,1-1-1,0 1 1,-1 0-1,1-1 1,0 1-1,-1-1 0,1 1 1,0-1-1,0 0 1,0 1-1,0-1 1,-1 0-1,1 1 1,0-1-1,0 0 1,0 0-1,0 0 0,0 0 1,0 0-1,0 0 1,0 0-1,0 0 1,-1 0-1,1 0 1,2-1-1,26-10-10433,-12-4 663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0.438"/>
    </inkml:context>
    <inkml:brush xml:id="br0">
      <inkml:brushProperty name="width" value="0.025" units="cm"/>
      <inkml:brushProperty name="height" value="0.025" units="cm"/>
    </inkml:brush>
  </inkml:definitions>
  <inkml:trace contextRef="#ctx0" brushRef="#br0">129 1 64,'0'0'20564,"-11"3"-19758,6-1-759,-1-1 0,1 1 0,0 1 0,0-1 1,0 1-1,0 0 0,0 0 0,0 0 0,1 1 1,-1 0-1,1-1 0,0 2 0,0-1 0,1 0 1,-1 1-1,1-1 0,0 1 0,-3 7 0,-20 55 662,25-61-625,-1-1 0,1 0 1,0 0-1,1 0 0,0 1 0,-1-1 0,2 0 1,-1 1-1,0-1 0,1 0 0,3 9 0,-3-12-28,0 0-1,1 0 1,-1 0-1,1-1 1,-1 1-1,1 0 1,0-1-1,-1 0 1,1 1-1,0-1 1,0 0-1,0 0 1,0 0-1,0 0 0,0 0 1,1-1-1,-1 1 1,0-1-1,0 1 1,0-1-1,1 0 1,-1 0-1,0 0 1,1 0-1,-1 0 1,0 0-1,0 0 1,1-1-1,-1 0 1,2 0-1,5-1 152,1 0 0,-1-1 1,0 0-1,-1 0 0,16-9 0,-9 2 15,-1 0-1,0-1 1,0 0-1,12-16 1,-22 24-153,0-1 0,-1 0 0,0 0 1,0 0-1,0-1 0,0 1 0,-1-1 1,1 1-1,-1-1 0,0 0 1,-1 0-1,1 0 0,-1 0 0,0 0 1,0 0-1,-1 0 0,1 0 1,-2-7-1,0 9-50,0 1 1,0 0 0,-1-1-1,1 1 1,-1 0-1,1 0 1,-1 0 0,0 0-1,0 0 1,0 0-1,0 1 1,0-1 0,0 1-1,-1-1 1,1 1-1,-1 0 1,1 0 0,-1 0-1,1 0 1,-1 0-1,1 0 1,-1 1 0,0-1-1,1 1 1,-1 0-1,-3 0 1,-3-1-76,0 0 0,1 1 1,-1 0-1,0 1 0,0 0 0,-16 4 1,23-4-101,-1 0 0,1 0 1,0 0-1,0 1 1,-1-1-1,1 1 0,0 0 1,1-1-1,-1 1 0,0 0 1,0 0-1,1 0 1,-3 3-1,4-4-208,-1 1-1,0-1 1,1 0-1,-1 1 1,1-1 0,-1 0-1,1 1 1,0-1-1,-1 1 1,1-1 0,0 1-1,0-1 1,0 1-1,0 2 1,5 1-4227,9-4-1569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1.005"/>
    </inkml:context>
    <inkml:brush xml:id="br0">
      <inkml:brushProperty name="width" value="0.025" units="cm"/>
      <inkml:brushProperty name="height" value="0.025" units="cm"/>
    </inkml:brush>
  </inkml:definitions>
  <inkml:trace contextRef="#ctx0" brushRef="#br0">125 11 14990,'0'0'8211,"15"-10"-6498,-22 13-1456,0 0 0,0 1 0,0 0 0,1 0 0,0 1 0,-8 6 0,8-3-174,1 0-1,-1 0 1,1 0-1,1 1 1,0 0-1,0 0 1,1 0 0,0 0-1,-3 14 1,0-2 31,0-4-60,0-2 6,1 0 0,1 1 0,0-1 0,1 1 0,0 0 0,2 0 0,-1 30 0,3-45-52,-1 0 1,1 0 0,0 0 0,-1 0 0,1 0 0,0 0-1,0 0 1,0 0 0,0-1 0,-1 1 0,1 0 0,0 0-1,0-1 1,1 1 0,-1 0 0,0-1 0,0 1 0,0-1-1,0 0 1,0 1 0,1-1 0,-1 0 0,0 0 0,0 0-1,0 0 1,1 0 0,-1 0 0,2 0 0,37-3 333,-32 0-314,0 0 0,-1 0 0,1 0 0,-1-1 0,0 0 0,0 0 0,0-1 0,-1 0 0,9-8 1,-11 9 92,0 1 1,-1-1 0,1 0 0,-1 0 0,0 0 0,0-1 0,-1 1 0,1-1 0,-1 1 0,0-1-1,0 0 1,0 0 0,-1 0 0,0 0 0,2-9 0,-4 13-96,1 1 0,0-1-1,0 0 1,0 0 0,0 0 0,-1 1-1,1-1 1,0 0 0,-1 0 0,1 1-1,0-1 1,-1 0 0,1 0 0,-1 1-1,1-1 1,-1 1 0,0-1 0,1 0-1,-1 1 1,0-1 0,1 1 0,-1 0 0,0-1-1,1 1 1,-1-1 0,-1 1 0,-30-6 131,23 6-173,1 1 0,0-1 1,-1 1-1,1 1 0,-10 2 0,16-3-38,0 0-1,-1 0 1,1 0-1,0 0 1,0 0-1,0 0 1,0 1-1,0-1 1,0 1-1,1-1 1,-1 1-1,0 0 1,1 0-1,-1 0 1,1 0-1,0 0 1,0 0-1,-1 0 1,1 0-1,-1 3 1,2-4-92,0 0 0,0-1 0,0 1 0,0 0 0,0-1 0,0 1 1,1 0-1,-1-1 0,0 1 0,0 0 0,0-1 0,1 1 0,-1 0 1,0-1-1,1 1 0,-1 0 0,0-1 0,1 1 0,-1-1 0,1 1 1,-1-1-1,1 1 0,0 0 0,1 0-301,0 0 0,0 0 0,0 0-1,0-1 1,0 1 0,0 0 0,0-1 0,0 0 0,0 1 0,0-1-1,0 0 1,2 0 0,17 0-6076,3-2-4106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1.349"/>
    </inkml:context>
    <inkml:brush xml:id="br0">
      <inkml:brushProperty name="width" value="0.025" units="cm"/>
      <inkml:brushProperty name="height" value="0.025" units="cm"/>
    </inkml:brush>
  </inkml:definitions>
  <inkml:trace contextRef="#ctx0" brushRef="#br0">50 0 16496,'0'0'8776,"-27"51"-6662,17-31-641,3-1-608,1-1-737,6-2-96,0-1-192,0-4-1153,0 0-1057,6-6-1090,-1-5-415,2 0-1763,-2-14-4643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1.709"/>
    </inkml:context>
    <inkml:brush xml:id="br0">
      <inkml:brushProperty name="width" value="0.025" units="cm"/>
      <inkml:brushProperty name="height" value="0.025" units="cm"/>
    </inkml:brush>
  </inkml:definitions>
  <inkml:trace contextRef="#ctx0" brushRef="#br0">38 0 18225,'0'0'10218,"-11"69"-9161,6-40-577,-1 0-319,1 0-129,3-3 0,-2 0-64,3-3-225,-3-2-575,4 0-610,0-7-928,0-3-769,0-6-769,9-5-2530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2.038"/>
    </inkml:context>
    <inkml:brush xml:id="br0">
      <inkml:brushProperty name="width" value="0.025" units="cm"/>
      <inkml:brushProperty name="height" value="0.025" units="cm"/>
    </inkml:brush>
  </inkml:definitions>
  <inkml:trace contextRef="#ctx0" brushRef="#br0">0 121 13453,'0'0'3769,"5"-10"-812,-2 3-2560,0 0-1,1 0 0,0 0 1,1 1-1,0-1 1,-1 1-1,2 0 1,-1 1-1,1-1 1,0 1-1,0 0 0,0 0 1,1 1-1,0 0 1,0 0-1,0 1 1,0 0-1,15-5 1,-17 7-324,0 0 0,0 0 0,0 0 0,1 0 0,-1 1 0,0 0 0,0 0 0,1 1 0,-1-1 0,0 1 0,6 2 0,-10-2-59,1 0-1,0 0 1,0 0 0,-1 0-1,1 1 1,-1-1 0,1 1-1,-1-1 1,1 1 0,-1 0-1,0-1 1,0 1 0,0 0-1,0 0 1,0 0 0,0 0-1,0 0 1,-1 0 0,1 0-1,-1 0 1,0 0 0,1 0-1,-1 0 1,0 0 0,0 0-1,0 1 1,-1-1 0,1 0-1,-1 3 1,-1 3 75,1 0 1,-1 0-1,-1 0 0,0 0 0,0-1 1,0 0-1,-1 1 0,0-1 0,-1 0 1,-7 9-1,-63 65 680,52-57-417,7-11-195,12-10-136,1-1-1,-1 0 0,1 1 0,0 0 1,0 0-1,0 0 0,0 0 1,0 1-1,1-1 0,-1 1 1,-1 3-1,30-6-68,96-5 13,-60 1-3013,-1 1-6276,-41 2-690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2.214"/>
    </inkml:context>
    <inkml:brush xml:id="br0">
      <inkml:brushProperty name="width" value="0.025" units="cm"/>
      <inkml:brushProperty name="height" value="0.025" units="cm"/>
    </inkml:brush>
  </inkml:definitions>
  <inkml:trace contextRef="#ctx0" brushRef="#br0">1 39 13357,'0'-1'369,"0"0"-1,0 0 1,0 0 0,1 0 0,-1 0 0,0 0 0,1 0 0,-1 0 0,1 0 0,-1 0 0,1 0-1,0 0 1,-1 0 0,1 0 0,0 0 0,-1 1 0,1-1 0,0 0 0,2-1 0,25-10 2441,-23 10-2686,1 1 0,-1 0-1,1 0 1,0 0 0,-1 1-1,1 0 1,-1 0-1,10 2 1,-14-2-117,-1 1 0,1 0 0,0-1-1,-1 1 1,1 0 0,0 0 0,-1-1 0,1 1 0,-1 0 0,1 0 0,-1 0-1,1 0 1,-1 0 0,0 0 0,1 0 0,-1 0 0,0-1 0,0 1 0,0 0-1,0 0 1,0 0 0,0 0 0,0 0 0,0 0 0,0 0 0,0 0 0,-1 0-1,1 0 1,0 0 0,-1 0 0,1 0 0,-1 0 0,1 0 0,-1 0 0,0 0-1,-18 35 324,0-14-180,15-20-102,0 1 1,1 0-1,0 1 0,-1-1 0,1 0 1,1 1-1,-1 0 0,0 0 1,1 0-1,0 0 0,0 0 1,0 0-1,1 0 0,-1 1 1,1-1-1,-2 9 0,4-12-35,0 0 0,0 0 0,-1 0 0,1 0 0,0 0 0,0 0 0,0-1 0,0 1 0,0 0 0,0 0 0,0-1 0,0 1 0,0-1 0,0 1 0,1-1 0,-1 1-1,0-1 1,0 0 0,0 0 0,1 1 0,-1-1 0,0 0 0,0 0 0,3-1 0,38 2-792,-34-2 49,-5 1 192,0 0 1,0 0-1,0 0 0,0-1 0,0 1 0,0-1 1,0 0-1,0 0 0,0 0 0,-1 0 1,1-1-1,0 1 0,-1-1 0,4-2 1,12-13-7930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2.588"/>
    </inkml:context>
    <inkml:brush xml:id="br0">
      <inkml:brushProperty name="width" value="0.025" units="cm"/>
      <inkml:brushProperty name="height" value="0.025" units="cm"/>
    </inkml:brush>
  </inkml:definitions>
  <inkml:trace contextRef="#ctx0" brushRef="#br0">273 24 9225,'0'0'5867,"-9"-4"-4549,-31-14-517,36 18-770,1-1 0,-1 1 0,1 0 1,-1 0-1,0 0 0,1 0 0,-1 1 0,1-1 0,-1 1 0,1 0 0,-1 0 1,1 0-1,0 1 0,-1-1 0,1 1 0,0 0 0,0 0 0,0 0 1,0 0-1,1 0 0,-1 0 0,0 1 0,-1 3 0,-9 4 12,0 0 58,1 1 0,0 0 0,1 1 0,0 0 1,0 1-1,2 0 0,0 0 0,0 1 0,-8 19 0,14-27-43,1 0 0,-1 0 0,1 1 0,0-1 0,1 1 0,-1-1 0,1 1 0,1-1 0,-1 1 0,1 0 0,0-1 0,1 1 0,0 0 0,0-1 0,0 1 1,1-1-1,0 1 0,0-1 0,0 0 0,1 0 0,0 0 0,0 0 0,1 0 0,-1-1 0,8 8 0,-7-8-2,1 0-1,0 0 1,0-1 0,0 0 0,1 0 0,-1 0-1,1-1 1,0 0 0,0 0 0,1 0 0,-1-1-1,0 0 1,1 0 0,-1-1 0,1 0 0,0 0-1,-1 0 1,1-1 0,0 0 0,0 0 0,-1-1 0,1 1-1,0-1 1,6-3 0,-1 1 196,0-1-1,0-1 1,-1 0-1,0-1 1,0 0-1,0 0 1,-1-1 0,0-1-1,0 0 1,-1 0-1,0-1 1,8-10-1,-4 2 33,0 1-1,-2-2 0,0 0 0,9-22 1,-16 32-193,0-1 1,-1 0-1,0-1 1,0 1-1,-1 0 1,-1-1-1,1 1 1,-2-1-1,1 1 1,-1-1-1,-2-11 1,2 19-90,-1 0 0,0 1 0,0-1 0,0 0 0,-1 1 0,1-1 0,0 1-1,-1-1 1,1 1 0,-1-1 0,1 1 0,-1 0 0,1 0 0,-1 0 0,0 0 0,0 0 0,1 0 0,-1 0 0,0 1 0,0-1 0,0 1 0,0-1 0,0 1 0,0 0 0,0 0 0,0 0 0,0 0 0,0 0-1,-2 0 1,-6 0-114,0 1 0,0 0 0,0 0 0,-16 5 0,-2 5-1200,-10 4-4855,27-15-1029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19.313"/>
    </inkml:context>
    <inkml:brush xml:id="br0">
      <inkml:brushProperty name="width" value="0.025" units="cm"/>
      <inkml:brushProperty name="height" value="0.025" units="cm"/>
    </inkml:brush>
  </inkml:definitions>
  <inkml:trace contextRef="#ctx0" brushRef="#br0">0 321 12716,'0'0'11131,"10"-8"-9957,30-32-868,-1-3-1,-2-1 1,42-67 0,-25 37 564,-58 125-342,-14 24-462,8-41-137,2 1-1,1 1 1,-3 62 0,10-98-44,0 1 0,0-1 0,0 1 0,0-1 0,0 1 0,0-1 0,0 1 0,0-1 0,0 1 0,1-1 0,-1 0 0,0 1 0,0-1 0,0 1 0,1-1 0,-1 0 0,0 1 0,0-1 0,1 1 0,-1-1 0,0 0 0,1 1 0,-1-1 0,0 0 0,1 0 0,-1 1 0,2-1 0,11-4-8153,-3-8-268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19.700"/>
    </inkml:context>
    <inkml:brush xml:id="br0">
      <inkml:brushProperty name="width" value="0.025" units="cm"/>
      <inkml:brushProperty name="height" value="0.025" units="cm"/>
    </inkml:brush>
  </inkml:definitions>
  <inkml:trace contextRef="#ctx0" brushRef="#br0">3 68 14670,'0'0'6240,"3"-8"-4958,-2 4-1152,1 1 0,0-1 1,0 1-1,0-1 0,0 1 0,1 0 1,-1 0-1,1 0 0,0 0 1,0 0-1,0 1 0,0-1 1,0 1-1,1 0 0,-1 0 0,1 0 1,-1 0-1,1 1 0,0-1 1,-1 1-1,1 0 0,0 0 0,0 0 1,0 1-1,0-1 0,7 1 1,-8 0-108,0 0 0,-1 0 1,1 0-1,0 0 0,0 0 0,-1 0 1,1 1-1,0-1 0,-1 1 1,1 0-1,-1 0 0,1 0 1,-1 0-1,1 0 0,-1 0 0,0 1 1,1-1-1,-1 1 0,0 0 1,3 2-1,-3 0-6,0 0 0,0-1 0,-1 1 0,1 0 0,-1 0 0,0 0 0,0 0 0,0 0 0,-1 0 0,1 0 0,-1 1 0,-1 6 0,1-3 26,0 0-1,-1 0 1,-1 0 0,1 0 0,-1 0 0,-1-1 0,0 1 0,0 0 0,0-1 0,-6 10 0,-5 4 206,-1-1 0,-17 19 0,19-24 72,1-1 0,0 1 0,2 1 0,-16 29 0,25-44-316,1-1 0,0 0 0,-1 1 0,1-1 0,0 1 1,0-1-1,0 1 0,-1-1 0,1 1 0,0-1 0,0 0 0,0 1 1,0-1-1,0 1 0,0-1 0,0 1 0,0-1 0,0 1 1,0-1-1,0 1 0,0-1 0,0 1 0,0-1 0,1 1 0,-1-1 1,0 1-1,0-1 0,0 0 0,1 1 0,-1-1 0,0 1 0,1-1 1,-1 0-1,0 1 0,1-1 0,0 1 0,20-1 80,25-18-77,-20 3-1494,-1-1 1,29-24-1,-40 28-1795,-1 0-1,18-22 0,-14 7-5601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8.210"/>
    </inkml:context>
    <inkml:brush xml:id="br0">
      <inkml:brushProperty name="width" value="0.025" units="cm"/>
      <inkml:brushProperty name="height" value="0.025" units="cm"/>
    </inkml:brush>
  </inkml:definitions>
  <inkml:trace contextRef="#ctx0" brushRef="#br0">7 276 8616,'0'0'11157,"-1"4"-9705,0 0-1292,-2 19 2543,2-19-1297,0-13-769,20 68-695,-3-4 133,-8-23-46,2 0 0,0-1 0,2 0 0,2-1-1,1 0 1,20 30 0,-34-58-22,0-1 0,0 1 0,1 0 0,-1 0 0,1-1 0,-1 1 0,1-1 0,0 1 0,-1-1-1,1 0 1,0 0 0,0 0 0,0 0 0,2 1 0,-3-2-2,-1 0 0,1 0 0,0 0 0,-1 0-1,1 0 1,-1 0 0,1 0 0,-1-1 0,1 1 0,-1 0 0,1 0 0,-1-1-1,1 1 1,-1 0 0,1 0 0,-1-1 0,0 1 0,1-1 0,-1 1 0,1 0-1,-1-1 1,0 1 0,1-1 0,-1 1 0,0-1 0,0 1 0,1-1 0,-1 1-1,0-1 1,0 1 0,0-1 0,0 1 0,1-1 0,-1-3 11,1 0-1,-1 0 1,0 0 0,0 0 0,0 0 0,-1 0 0,1 0-1,-1 0 1,0 0 0,0 0 0,0 1 0,0-1 0,-4-6-1,-1 0-46,-1 0 0,0 1 0,0 0 0,-1 0 0,-10-9 0,14 15 14,0-1 0,0 1 0,0 0 1,0 0-1,0 1 0,-1-1 0,1 1 1,-1 0-1,0 0 0,0 0 1,0 1-1,0 0 0,0 0 0,-6 0 1,10 1-182,23 7-3363,-10-8 2509,-1 1-1,1-2 0,0 0 1,-1 0-1,0-1 0,0 0 0,0-1 1,13-6-1,-17 7 753,0-1 1,-1 0-1,1 0 0,-1-1 1,0 0-1,0 0 0,0-1 1,5-6-1,-10 11 570,0-1 0,0 1 0,0-1 0,0 0 0,-1 1 0,1-1 1,0 0-1,-1 0 0,1 1 0,-1-1 0,0 0 0,0 0 0,1 0 0,-1 0 0,0 0 0,-1 1 1,1-1-1,0-3 0,-1 5-101,1-1-1,0 0 1,-1 0 0,1 0 0,0 1-1,-1-1 1,1 0 0,-1 0 0,1 1 0,-1-1-1,1 0 1,-1 1 0,1-1 0,-1 1 0,0-1-1,1 1 1,-1-1 0,0 1 0,0-1-1,1 1 1,-1 0 0,0-1 0,0 1 0,0 0-1,1 0 1,-1 0 0,0-1 0,0 1 0,0 0-1,0 0 1,0 0 0,1 0 0,-1 0-1,0 1 1,0-1 0,0 0 0,0 0 0,1 0-1,-2 1 1,0 1-140,1-1-1,0 0 1,0 1-1,-1-1 1,1 1-1,0-1 1,0 1 0,1-1-1,-1 1 1,0 0-1,0-1 1,1 1-1,-1 0 1,1 0-1,0 0 1,-1-1 0,1 1-1,0 0 1,0 0-1,0 0 1,1 3-1,1 42 75,-2-45-97,0-1 0,0 1 0,1-1 0,-1 1 0,0-1 0,1 0 0,-1 1 0,1-1 0,-1 1 0,1-1 0,-1 0 0,1 1 0,0-1 0,0 0 0,0 0 0,0 0 0,0 0 0,0 0 0,0 0 0,0 0 0,0 0 0,0 0 0,1 0 0,-1 0-1,0-1 1,1 1 0,-1-1 0,1 1 0,-1-1 0,0 1 0,1-1 0,-1 0 0,3 1 0,-1-2 6,-1 1-1,1 0 1,0-1-1,-1 1 1,1-1-1,-1 0 1,1 0-1,-1 0 1,1 0-1,-1 0 1,1-1 0,-1 1-1,0-1 1,0 1-1,0-1 1,0 0-1,0 0 1,2-2-1,25-39 28,-24 33-130,1 1 0,0 0 0,1 1 0,-1 0 0,2 0 0,14-14 0,-21 22 74,-1-1 0,1 1 0,0 0 0,0-1 0,0 1 0,-1-1 0,1 1 0,0 0 0,0 0 0,0-1 0,0 1 0,0 0 0,0 0 0,0 0-1,0 0 1,-1 0 0,1 0 0,0 0 0,0 1 0,0-1 0,0 0 0,0 0 0,0 1 0,0-1 0,-1 0 0,1 1 0,0-1 0,0 1 0,0-1 0,-1 1 0,1 0-1,0-1 1,-1 1 0,1 0 0,-1-1 0,1 1 0,-1 0 0,1 0 0,-1-1 0,1 1 0,-1 0 0,1 0 0,-1 0 0,0 0 0,0 0 0,0-1 0,1 1 0,-1 2 0,11 60 778,-8-42-527,-3-19-173,1 0 0,-1 0 0,0 0-1,1-1 1,-1 1 0,1 0-1,-1-1 1,1 1 0,0 0-1,0-1 1,0 1 0,0-1 0,2 4-1,-2-6-26,-1 1-1,0 0 1,1 0-1,-1 0 0,1 0 1,-1 0-1,1-1 1,-1 1-1,1 0 0,-1 0 1,0-1-1,1 1 1,-1 0-1,0-1 0,1 1 1,-1 0-1,0-1 1,1 1-1,-1 0 1,0-1-1,0 1 0,1-1 1,-1 1-1,0-1 1,0 1-1,0 0 0,0-1 1,1 1-1,-1-1 1,0 0-1,13-56 875,-12 52-1032,2-14 67,-2 7-90,1 0 0,0 1-1,1-1 1,0 0-1,1 1 1,0-1 0,1 1-1,11-20 1,-15 31 134,-1-1 1,0 1-1,1-1 0,-1 1 1,0-1-1,1 1 1,-1 0-1,1-1 0,-1 1 1,0 0-1,1-1 0,-1 1 1,1 0-1,-1 0 0,1-1 1,-1 1-1,1 0 0,0 0 1,-1 0-1,1 0 1,-1-1-1,1 1 0,-1 0 1,1 0-1,0 0 0,-1 0 1,1 1-1,-1-1 0,1 0 1,-1 0-1,1 0 0,0 1 1,11 17-370,1 35-92,-12-46 450,1 6 29,-2-10-4,0 0 0,0-1 1,0 1-1,1 0 0,-1-1 0,1 1 1,-1-1-1,1 1 0,0 0 1,0-1-1,0 0 0,0 1 0,1-1 1,-1 0-1,0 1 0,4 3 1,-3-8 14,-1 0 0,0 0 0,0 0 0,1 0 0,-2 0 0,1 0 0,0 0 0,0 0 1,-1-1-1,1 1 0,-1 0 0,1 0 0,-1-1 0,0 1 0,0-3 0,1 2 9,5-53 52,-1-1-1,-3 0 0,-10-98 0,1 111-177,3 31 102,3 31 232,1 11-133,2-1 0,0 1 0,3 0 0,0-1 0,14 43 0,-15-60-119,1 1 0,0-1-1,1 0 1,0 0 0,1 0 0,14 16 0,-17-21-18,2-1 0,-1 0 0,0-1 0,1 1 0,0-1 0,0 0 0,0 0 0,1-1 0,-1 0-1,1 0 1,0-1 0,11 4 0,-6-5-1198,-10-3 476,-19-12 253,-33-13 657,21 14 115,-17-8 135,-62-39 0,107 59-356,-1 1 1,1-1-1,0 1 0,0-1 0,0 0 1,0 0-1,0 1 0,0-1 0,0 0 1,0 0-1,0 0 0,0 0 1,0 0-1,1 0 0,-1-1 0,0 1 1,1 0-1,-1 0 0,1 0 1,-1-1-1,1 1 0,0 0 0,-1 0 1,1-1-1,0 1 0,0 0 0,0-1 1,0 1-1,0 0 0,0-1 1,0 1-1,1 0 0,-1-1 0,0 1 1,1 0-1,-1 0 0,1-1 1,-1 1-1,1 0 0,0 0 0,-1 0 1,1 0-1,0 0 0,0 0 0,0 0 1,0 0-1,0 0 0,0 0 1,0 0-1,0 1 0,2-2 0,9-7-735,1 1-1,0 1 0,25-12 1,-16 9-1689,18-12-4534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0.109"/>
    </inkml:context>
    <inkml:brush xml:id="br0">
      <inkml:brushProperty name="width" value="0.025" units="cm"/>
      <inkml:brushProperty name="height" value="0.025" units="cm"/>
    </inkml:brush>
  </inkml:definitions>
  <inkml:trace contextRef="#ctx0" brushRef="#br0">90 2 1537,'0'0'25683,"10"-1"-23782,-9 7-1730,0 0 0,0 1 0,0-1 1,-1 1-1,0-1 0,0 1 0,-1-1 0,0 1 1,0-1-1,0 0 0,-4 10 0,-33 71 234,4-11-56,26-53-274,5-16-55,0 0 1,1 1-1,0 0 1,0-1-1,-1 14 0,4-20-18,-1-1 1,1 1-1,-1-1 0,0 1 0,1 0 0,-1-1 0,1 0 0,0 1 0,-1-1 0,1 1 0,-1-1 1,1 1-1,0-1 0,-1 0 0,1 0 0,0 1 0,-1-1 0,1 0 0,0 0 0,-1 0 0,1 0 0,0 0 1,0 0-1,-1 0 0,1 0 0,0 0 0,0 0 0,-1 0 0,1 0 0,0 0 0,-1-1 0,1 1 0,0 0 1,0-1-1,28-7 85,-14 0-187,-1 0 0,0-1 0,0 0 1,-1-2-1,14-12 0,-18 15-1151,-1-1 0,-1 1 0,1-1-1,9-16 1,-11 3-7258,-6 13 1804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0.441"/>
    </inkml:context>
    <inkml:brush xml:id="br0">
      <inkml:brushProperty name="width" value="0.025" units="cm"/>
      <inkml:brushProperty name="height" value="0.025" units="cm"/>
    </inkml:brush>
  </inkml:definitions>
  <inkml:trace contextRef="#ctx0" brushRef="#br0">54 0 8520,'0'0'13752,"-2"11"-12055,-16 78 1285,7-38-2707,2 0 0,-5 81 0,14-132-365,0 1 1,0-1-1,0 0 1,0 0-1,0 0 1,0 1-1,1-1 1,-1 0 0,0 0-1,0 0 1,0 1-1,0-1 1,0 0-1,0 0 1,0 0-1,0 0 1,1 1-1,-1-1 1,0 0 0,0 0-1,0 0 1,0 0-1,1 0 1,-1 0-1,0 0 1,0 1-1,0-1 1,0 0-1,1 0 1,-1 0 0,0 0-1,0 0 1,0 0-1,1 0 1,-1 0-1,0 0 1,0 0-1,0 0 1,1 0-1,-1 0 1,0 0 0,0 0-1,0 0 1,1 0-1,-1 0 1,0-1-1,0 1 1,0 0-1,1 0 1,-1 0-1,0 0 1,0 0 0,0 0-1,0-1 1,0 1-1,1 0 1,-1 0-1,0 0 1,0 0-1,0-1 1,0 1-1,0 0 1,0 0 0,0 0-1,0 0 1,0-1-1,0 1 1,0 0-1,1-1 1,10-12-5276,-1-4-2520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0.822"/>
    </inkml:context>
    <inkml:brush xml:id="br0">
      <inkml:brushProperty name="width" value="0.025" units="cm"/>
      <inkml:brushProperty name="height" value="0.025" units="cm"/>
    </inkml:brush>
  </inkml:definitions>
  <inkml:trace contextRef="#ctx0" brushRef="#br0">13 0 18449,'0'0'5574,"-8"56"-3717,5-32-832,1-3-416,2-2-481,0-1-96,0-6-224,0-3-481,0-5-352,2-4-640,3-1-97,6-13-480,-2-8-1826,0-3-2146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1.201"/>
    </inkml:context>
    <inkml:brush xml:id="br0">
      <inkml:brushProperty name="width" value="0.025" units="cm"/>
      <inkml:brushProperty name="height" value="0.025" units="cm"/>
    </inkml:brush>
  </inkml:definitions>
  <inkml:trace contextRef="#ctx0" brushRef="#br0">74 0 8872,'0'0'18626,"0"11"-17569,-1 8-847,0-1-1,-2 0 1,0 0 0,0-1 0,-2 1-1,-7 20 1,2-17-38,4-8 53,0 0 0,1 0 0,0 1-1,1 0 1,0 0 0,-2 19 0,7-32-218,-1 0 0,1 0 0,-1-1 0,1 1 0,0 0 0,-1 0 0,1 0 0,0-1 0,0 1 0,-1 0 0,1-1 0,0 1 0,0-1 0,0 1 0,0-1 0,0 1 0,0-1 1,0 1-1,0-1 0,0 0 0,0 0 0,0 1 0,0-1 0,0 0 0,0 0 0,0 0 0,0 0 0,0 0 0,0 0 0,0-1 0,0 1 0,0 0 0,0 0 0,0-1 0,1 0 0,39-10 92,3-23-838,-8-12-5034,-20 12-2258,-11-4-659,-5 44 14798,0 15-2761,-2 1-692,-2 1 0,-7 31 1,5-34-2502,2 0 1,0 1-1,0 30 1,4-50-380,0-1 0,0 0 0,0 1 0,1-1 0,-1 0 0,0 1 0,0-1 0,1 0 0,-1 0 0,0 1 1,0-1-1,1 0 0,-1 0 0,0 1 0,1-1 0,-1 0 0,0 0 0,1 0 0,-1 0 0,0 0 0,1 0 0,-1 1 0,1-1 0,-1 0 1,0 0-1,1 0 0,-1 0 0,0 0 0,1 0 0,-1 0 0,1 0 0,-1-1 0,0 1 0,1 0 0,-1 0 0,0 0 0,1 0 0,-1 0 1,0-1-1,1 1 0,-1 0 0,0 0 0,1-1 0,-1 1 0,0 0 0,0 0 0,1-1 0,-1 1 0,0 0 0,0-1 0,1 1 0,8-16-9079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1.543"/>
    </inkml:context>
    <inkml:brush xml:id="br0">
      <inkml:brushProperty name="width" value="0.025" units="cm"/>
      <inkml:brushProperty name="height" value="0.025" units="cm"/>
    </inkml:brush>
  </inkml:definitions>
  <inkml:trace contextRef="#ctx0" brushRef="#br0">117 1 15887,'0'0'7741,"-9"2"-6919,3-1-756,3-1 17,0 1 0,0-1-1,-1 1 1,1 0 0,0 0 0,0 1-1,0-1 1,0 0 0,0 1 0,0 0-1,0 0 1,0 0 0,1 0 0,-1 0 0,1 0-1,-1 1 1,1-1 0,0 1 0,0 0-1,-3 5 1,2-2 46,-1 1-1,1 0 1,0 1 0,0-1-1,1 0 1,0 1 0,1-1-1,0 1 1,-1 10 0,5-18-65,0 1 1,0-1-1,-1 0 1,1 0-1,0-1 1,0 1 0,0 0-1,0-1 1,-1 0-1,4-1 1,1-2-43,0 0 0,-1 0 0,1-1 1,-1 0-1,0 0 0,8-9 0,12-11-775,-26 25 740,0 0 0,0 0 0,0 0 0,1 0 0,-1-1 0,0 1 0,0 0 0,0 0 0,1 0 0,-1 0 0,0 0 0,0 0 0,0 0-1,1 0 1,-1 0 0,0 0 0,0 0 0,1 0 0,-1 0 0,0 0 0,0 0 0,0 0 0,1 0 0,-1 0 0,0 0 0,0 0 0,1 0 0,-1 0 0,0 0 0,0 0 0,0 0 0,1 1 0,-1-1 0,0 0 0,0 0 0,0 0 0,0 0 0,1 0 0,-1 1 0,0-1 0,0 0 0,0 0 0,0 0 0,0 1 0,0-1 0,1 0 0,-1 0 0,0 0 0,0 1 0,0-1 0,4 23-185,-3 35 320,-1-48-156,-1 32 495,3-1 0,10 63-1,-11-101-380,-1 0 0,1 0-1,-1 0 1,0 0 0,0 0-1,0 0 1,0 0-1,0-1 1,-1 1 0,1 0-1,-1 0 1,0 0 0,0 0-1,0 0 1,0-1-1,0 1 1,-1-1 0,1 1-1,-1-1 1,0 1 0,0-1-1,0 0 1,0 0 0,0 0-1,0 0 1,0 0-1,-1 0 1,1 0 0,-5 1-1,-1 1 157,0-1-1,0 0 0,-1 0 0,1-1 0,-1 0 0,1-1 1,-1 0-1,-16 0 0,23-1-262,1 0 1,0 1-1,0-1 1,0 0-1,0-1 0,0 1 1,0 0-1,0 0 1,0 0-1,0-1 0,0 1 1,0 0-1,0-1 0,0 1 1,0-1-1,0 1 1,0-1-1,0 1 0,0-1 1,0 0-1,1 0 1,-1 1-1,0-1 0,1 0 1,-1 0-1,0 0 1,0-1-1,1 0-111,-1 0 1,1 0-1,0 1 0,0-1 1,0 0-1,0 0 1,0 0-1,0 0 0,1 0 1,-1 0-1,1 0 1,-1 0-1,1 1 0,0-3 1,3-4-1040,0 0 0,1-1 0,0 2 0,0-1 0,9-9 0,4-3-9323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4.392"/>
    </inkml:context>
    <inkml:brush xml:id="br0">
      <inkml:brushProperty name="width" value="0.025" units="cm"/>
      <inkml:brushProperty name="height" value="0.025" units="cm"/>
    </inkml:brush>
  </inkml:definitions>
  <inkml:trace contextRef="#ctx0" brushRef="#br0">88 213 6342,'0'0'4522,"-10"6"-1645,7-5-2540,-40 25 2540,40-25-2487,1 1 0,0-1 1,-1 1-1,1 0 0,0 0 0,0 0 1,0 0-1,1 0 0,-1 0 0,0 0 1,1 1-1,0-1 0,-1 1 0,1-1 1,0 1-1,0-1 0,0 1 0,0 3 1,10-8 938,26-27-630,-2-1-1,50-56 1,-35 34-654,38-39 168,-101 133 278,3-18-440,1 0 0,2 0-1,0 1 1,1 0 0,2 1 0,1-1-1,-3 34 1,8-59-59,0 0 0,0 1 0,0-1 0,0 0 0,0 1 0,0-1 1,0 0-1,0 1 0,0-1 0,0 0 0,0 1 0,0-1 0,0 0 0,0 1 0,0-1 0,1 0 0,-1 0 0,0 1 0,0-1 0,0 0 1,1 1-1,-1-1 0,0 0 0,0 0 0,1 0 0,-1 1 0,0-1 0,1 0 0,-1 0 0,0 0 0,1 0 0,-1 1 0,0-1 0,0 0 1,1 0-1,-1 0 0,0 0 0,1 0 0,-1 0 0,1 0 0,18-7-881,15-17-2435,5-21-4779,-21 19 2140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4.725"/>
    </inkml:context>
    <inkml:brush xml:id="br0">
      <inkml:brushProperty name="width" value="0.025" units="cm"/>
      <inkml:brushProperty name="height" value="0.025" units="cm"/>
    </inkml:brush>
  </inkml:definitions>
  <inkml:trace contextRef="#ctx0" brushRef="#br0">104 1 10858,'0'0'16789,"-3"11"-16217,-15 66 204,-52 135 1,68-208-704,0 0 1,0 0-1,1 0 0,0 0 0,-1 0 0,2 0 1,-1 1-1,0-1 0,1 0 0,0 1 1,0-1-1,0 0 0,2 7 0,0-11-65,0 1 1,0-1-1,1 1 0,-1-1 1,0 0-1,1 0 0,-1 0 1,0-1-1,1 1 0,-1 0 0,0-1 1,1 0-1,-1 1 0,0-1 1,0 0-1,0 0 0,2-1 1,13-9-778,0 0 1,-1-1-1,-1-1 1,22-22 0,-8 1-4055,-9-1-3691,-16 20 2337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5.053"/>
    </inkml:context>
    <inkml:brush xml:id="br0">
      <inkml:brushProperty name="width" value="0.025" units="cm"/>
      <inkml:brushProperty name="height" value="0.025" units="cm"/>
    </inkml:brush>
  </inkml:definitions>
  <inkml:trace contextRef="#ctx0" brushRef="#br0">66 1 9801,'0'0'9866,"-16"55"-7688,5-26-160,1 2-321,1 4-704,-2 2-512,6-3-321,1-5-160,4-6 0,0-4-353,4-6-992,6-11-961,5-2-1185,-1-14-1570,0-10-2723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5.429"/>
    </inkml:context>
    <inkml:brush xml:id="br0">
      <inkml:brushProperty name="width" value="0.025" units="cm"/>
      <inkml:brushProperty name="height" value="0.025" units="cm"/>
    </inkml:brush>
  </inkml:definitions>
  <inkml:trace contextRef="#ctx0" brushRef="#br0">54 57 14798,'0'0'7997,"5"-8"-6593,17-25-251,-21 32-1100,0-1 1,0 1-1,0 0 1,1 0-1,-1 0 1,0 0-1,1 0 1,-1 0-1,1 0 1,-1 0-1,1 1 1,-1-1-1,1 1 1,-1-1-1,1 1 1,-1-1-1,1 1 1,0 0-1,-1 0 1,1 0-1,0 0 1,-1 0-1,1 0 1,0 0-1,-1 1 1,1-1-1,0 0 1,-1 1-1,1-1 1,-1 1-1,1 0 1,-1 0-1,1-1 1,-1 1-1,0 0 1,1 0-1,-1 0 1,0 1-1,0-1 1,0 0-1,0 0 1,0 1-1,0-1 0,0 0 1,0 1-1,0-1 1,-1 1-1,1-1 1,0 1-1,0 2 1,-1 4 88,-1 0-1,1 1 1,-1-1-1,-1 0 1,1 0 0,-1 1-1,-1-1 1,0 0-1,0-1 1,-4 9 0,-7 7 209,-29 40 1,30-46-277,1 1 1,0 0-1,-16 34 0,28-51-77,-1-1 0,1 1-1,0-1 1,-1 1 0,1-1 0,0 1-1,-1 0 1,1-1 0,0 1-1,0 0 1,0-1 0,0 1 0,0-1-1,0 1 1,0 0 0,0-1 0,0 1-1,0 0 1,0-1 0,0 1-1,0 0 1,0-1 0,1 1 0,-1-1-1,0 1 1,0 0 0,1-1-1,-1 1 1,0-1 0,1 1 0,-1-1-1,1 1 1,-1-1 0,1 1-1,-1-1 1,1 1 0,-1-1 0,1 0-1,-1 1 1,1-1 0,2 1-31,0-1 1,0 1 0,0-1-1,0 0 1,0 0 0,-1 0-1,1-1 1,0 1 0,5-2-1,62-23-3634,-19-1-7682,-29 12-1394</inkml:trace>
  <inkml:trace contextRef="#ctx0" brushRef="#br0" timeOffset="1">260 290 15567,'0'0'7527,"-11"54"-4452,7-35-1282,-1 1-511,5-1-642,0-2-544,0 2-128,0-1-993,0-4-1281,5-6-2082,1-7-3844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7.657"/>
    </inkml:context>
    <inkml:brush xml:id="br0">
      <inkml:brushProperty name="width" value="0.025" units="cm"/>
      <inkml:brushProperty name="height" value="0.025" units="cm"/>
    </inkml:brush>
  </inkml:definitions>
  <inkml:trace contextRef="#ctx0" brushRef="#br0">18 103 10570,'0'0'4207,"2"-10"-1602,-1 6-2337,0-1 0,0 1 0,0-1 0,1 1 0,0 0 0,-1 0 0,2-1 0,-1 2 0,0-1 0,1 0 0,-1 0 0,1 1 0,0-1 0,1 1 0,-1 0 0,0 0 0,1 0 0,0 0 0,-1 1 0,1 0 0,0-1 0,1 1 0,-1 1 0,0-1 0,0 1 0,1-1 0,-1 1 0,9-1 0,-9 1-117,1 1-1,-1-1 0,1 1 0,-1-1 0,0 1 0,1 1 1,-1-1-1,1 1 0,-1-1 0,1 1 0,-1 0 0,0 1 0,0-1 1,5 3-1,-7-2-123,-1-1 0,1 1 0,0 0 0,0 0 0,-1 0 0,1 0 1,-1 0-1,0 0 0,1 1 0,-1-1 0,0 0 0,0 1 0,-1-1 0,1 1 1,0-1-1,-1 1 0,0-1 0,1 1 0,-1-1 0,0 1 0,0-1 0,-1 1 1,1-1-1,0 1 0,-2 3 0,0 2 66,0 0 1,-1 0 0,1 0-1,-2 0 1,1-1-1,-1 1 1,0-1-1,-1 0 1,-9 11-1,-60 61 458,34-38-355,27-27-131,9-11-8,0 0 1,0 1-1,1 0 1,0 0-1,0 0 0,0 0 1,0 1-1,-3 8 0,15-12 77,11-5-241,-1-1 0,0-1 0,0 0 0,0-2 0,-1 0 0,22-14 0,2 1-2593,-7 1-2000,-12 4-2515,-3-2-7898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8.839"/>
    </inkml:context>
    <inkml:brush xml:id="br0">
      <inkml:brushProperty name="width" value="0.025" units="cm"/>
      <inkml:brushProperty name="height" value="0.025" units="cm"/>
    </inkml:brush>
  </inkml:definitions>
  <inkml:trace contextRef="#ctx0" brushRef="#br0">4 52 10442,'-2'-30'2680,"0"8"4608,12 42-4220,42 163-1061,-52-182-2010,0 1 0,1-1 0,-1 0-1,0 0 1,1 0 0,-1 0-1,1 0 1,-1 0 0,1 0 0,0 0-1,-1-1 1,1 1 0,0 0-1,0 0 1,-1 0 0,1-1 0,1 2-1,-1-2 3,-1 0-1,1 0 0,-1 0 0,1 0 0,0 0 1,-1 0-1,1 0 0,-1 0 0,1 0 1,-1 0-1,1-1 0,-1 1 0,1 0 1,-1 0-1,1 0 0,-1-1 0,0 1 1,1 0-1,-1-1 0,1 1 0,-1 0 1,0-1-1,1 1 0,-1 0 0,1-1 1,21-39-71,-15 27 40,-6 9 10,1 1-1,0 0 1,0 0-1,0 0 1,1 0 0,-1 0-1,1 1 1,0-1-1,-1 1 1,1-1-1,0 1 1,1 0-1,-1 0 1,0 1 0,0-1-1,1 1 1,-1-1-1,1 1 1,-1 0-1,1 1 1,0-1-1,-1 0 1,1 1 0,0 0-1,0 0 1,-1 0-1,1 0 1,5 2-1,-5-1 24,0 0-1,-1 1 0,1 0 1,-1-1-1,0 1 1,1 0-1,-1 1 0,0-1 1,0 1-1,0-1 0,0 1 1,-1 0-1,1 0 1,-1 0-1,0 0 0,0 1 1,0-1-1,0 1 0,0-1 1,-1 1-1,0-1 0,0 1 1,0 0-1,0 0 1,0 0-1,-1-1 0,1 7 1,0-7 51,-1 1 1,0 0 0,1 0 0,-1 0-1,-1 0 1,1 0 0,0-1-1,-1 1 1,0 0 0,0 0 0,0 0-1,0-1 1,-1 1 0,1-1-1,-1 1 1,0-1 0,0 0 0,0 1-1,-1-1 1,1 0 0,-1 0-1,0-1 1,1 1 0,-1-1 0,-1 1-1,1-1 1,0 0 0,0 0-1,-1 0 1,1 0 0,-1-1 0,1 0-1,-1 1 1,0-1 0,0-1-1,0 1 1,1 0 0,-1-1 0,-6 0-1,4 0-103,-1 0 0,1 0 1,0 0-1,0-1 0,0 0 0,-1-1 0,1 1 0,0-1 0,1 0 0,-12-6 0,14 7-151,1-1 0,-1 0 0,0 0 1,1-1-1,-1 1 0,1 0 0,-1-1 0,1 0 0,0 1 0,0-1 0,1 0 0,-1 0 0,0 0 0,1 0 1,0 0-1,0 0 0,0-1 0,0 1 0,0 0 0,1-1 0,-1-5 0,1 7-59,0 1-1,1-1 1,-1 0 0,0 1-1,1-1 1,0 0-1,-1 1 1,1-1 0,0 1-1,0-1 1,0 1-1,0 0 1,0-1 0,0 1-1,0 0 1,0 0-1,1-1 1,-1 1-1,0 0 1,1 0 0,-1 0-1,1 1 1,-1-1-1,1 0 1,-1 1 0,1-1-1,0 0 1,-1 1-1,1 0 1,2-1 0,22-6-4507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7.989"/>
    </inkml:context>
    <inkml:brush xml:id="br0">
      <inkml:brushProperty name="width" value="0.025" units="cm"/>
      <inkml:brushProperty name="height" value="0.025" units="cm"/>
    </inkml:brush>
  </inkml:definitions>
  <inkml:trace contextRef="#ctx0" brushRef="#br0">113 0 12588,'0'0'8819,"-5"10"-7410,-16 33 389,-37 83 2855,52-110-4286,1 1 0,0 0 1,1 0-1,1 0 0,0 1 1,1 19-1,2-36-364,0 0 1,0-1-1,0 1 1,0 0-1,0-1 0,0 1 1,1 0-1,-1-1 0,0 1 1,0-1-1,1 1 0,-1 0 1,1-1-1,-1 1 0,0-1 1,1 1-1,-1-1 0,1 1 1,-1-1-1,1 1 0,-1-1 1,1 0-1,0 1 0,-1-1 1,1 0-1,-1 1 1,1-1-1,0 0 0,-1 0 1,2 1-1,28 0 163,24-16 55,5-16-3185,-49 25 1666,0 0-1,0-1 1,-1 0-1,1 0 0,-2-1 1,12-13-1,-10 6-6388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8.319"/>
    </inkml:context>
    <inkml:brush xml:id="br0">
      <inkml:brushProperty name="width" value="0.025" units="cm"/>
      <inkml:brushProperty name="height" value="0.025" units="cm"/>
    </inkml:brush>
  </inkml:definitions>
  <inkml:trace contextRef="#ctx0" brushRef="#br0">119 1 12876,'0'0'8744,"-47"71"-5701,29-37-897,-1 3-800,5 2-289,-1-2-609,10-3-384,5-3-64,0-1-512,5-7-1474,10-7-2306,-1-4-4677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1.628"/>
    </inkml:context>
    <inkml:brush xml:id="br0">
      <inkml:brushProperty name="width" value="0.025" units="cm"/>
      <inkml:brushProperty name="height" value="0.025" units="cm"/>
    </inkml:brush>
  </inkml:definitions>
  <inkml:trace contextRef="#ctx0" brushRef="#br0">293 128 6278,'4'-8'2728,"2"-1"-1531,17-38 3576,-22 45-4323,0-1 0,0 0 0,0 0 0,0 0 0,-1 0 0,1 0 0,-1 0 0,0 0 0,1 0 0,-2 0 0,1 0 0,0 0 0,0 0 0,-1 0 0,-1-3 0,2 5-325,-1 0 0,-1-1 0,1 1 0,0 0 0,0 0 0,0 1 0,-1-1 0,1 0 0,0 0 0,-1 1 0,1-1 0,0 1 0,-1-1 0,1 1 1,-1-1-1,1 1 0,-1 0 0,1 0 0,-1 0 0,1 0 0,-1 0 0,-1 0 0,-38 6 212,29 0-316,0 0-1,0 0 1,0 1-1,1 1 1,0 0-1,0 0 1,1 1-1,0 0 1,1 1-1,0 0 0,0 1 1,-9 16-1,0 0 9,2 1 0,1 0 0,1 2 0,-11 34 0,20-50 71,1 0 0,0 0 0,1 1 0,0-1 0,2 1 0,0-1 0,0 22 0,2-32-72,-1-1-1,0 1 0,1 0 1,0 0-1,0-1 1,0 1-1,0 0 0,1-1 1,-1 1-1,1-1 0,0 0 1,0 0-1,0 1 0,1-1 1,-1 0-1,1-1 1,-1 1-1,1 0 0,0-1 1,0 0-1,0 1 0,1-1 1,-1 0-1,0-1 0,1 1 1,-1-1-1,1 1 1,0-1-1,-1 0 0,1 0 1,0-1-1,6 1 0,2 0 94,0-1 0,-1 0 0,1-1 0,0 0 0,-1-1-1,1 0 1,-1-1 0,0-1 0,0 1 0,0-2 0,0 1-1,-1-2 1,0 1 0,0-1 0,0-1 0,-1 0 0,0 0 0,0-1-1,0 0 1,-1-1 0,11-15 0,-18 23-69,0 0 0,0-1-1,0 1 1,0-1 0,0 1 0,0-1 0,0 0 0,-1 1 0,1-1-1,-1 0 1,1 1 0,-1-1 0,0 0 0,0 0 0,0 1 0,1-1-1,-2 0 1,1 0 0,0 0 0,0 1 0,-1-1 0,1 0 0,0 1-1,-1-1 1,0 0 0,-1-2 0,0 1-20,-1 1 1,1 0-1,-1 0 1,1 0-1,-1 0 1,0 1-1,1-1 0,-1 1 1,0 0-1,0 0 1,0 0-1,0 0 1,-6-1-1,-7 0-65,-1 0-1,1 1 1,-1 1-1,-28 2 1,43-2-28,1 1 1,-1-1-1,1 0 0,0 0 1,-1 1-1,1-1 1,0 1-1,-1-1 0,1 1 1,0-1-1,-1 1 1,1 0-1,0 0 0,0 0 1,0-1-1,-1 2 1,-3 15-5685,8-13 103,6-3 1714,-7-2 1781,11 1-8744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1.957"/>
    </inkml:context>
    <inkml:brush xml:id="br0">
      <inkml:brushProperty name="width" value="0.025" units="cm"/>
      <inkml:brushProperty name="height" value="0.025" units="cm"/>
    </inkml:brush>
  </inkml:definitions>
  <inkml:trace contextRef="#ctx0" brushRef="#br0">52 0 13997,'0'0'7880,"-12"63"-4709,-2-32-1570,3 3-608,4 0-673,0-4-255,7-2-98,0-9-287,1-4-929,10-7-1281,0-8-1634,-4 0-2755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2.393"/>
    </inkml:context>
    <inkml:brush xml:id="br0">
      <inkml:brushProperty name="width" value="0.025" units="cm"/>
      <inkml:brushProperty name="height" value="0.025" units="cm"/>
    </inkml:brush>
  </inkml:definitions>
  <inkml:trace contextRef="#ctx0" brushRef="#br0">48 1 7976,'0'0'20499,"-2"13"-20291,-15 76-49,8-49-164,1 0 0,-3 60 0,11-100-46,0 1 0,0-1 0,0 1-1,0-1 1,0 1 0,0-1-1,0 1 1,0-1 0,0 1 0,0-1-1,0 1 1,0-1 0,0 0 0,0 1-1,0-1 1,0 1 0,0-1 0,1 1-1,-1-1 1,0 1 0,0-1 0,1 0-1,-1 1 1,0-1 0,0 0 0,1 1-1,-1-1 1,0 0 0,1 1-1,-1-1 1,1 0 0,-1 0 0,0 1-1,1-1 1,-1 0 0,1 0 0,-1 0-1,1 0 1,-1 1 0,1-1 0,-1 0-1,1 0 1,-1 0 0,0 0 0,1 0-1,-1 0 1,1 0 0,-1 0 0,1 0-1,0-1 1,0 1-339,1-1 0,-1 0-1,1 0 1,-1 1 0,1-1 0,-1 0 0,0 0-1,0 0 1,1-1 0,-1 1 0,0 0 0,0 0-1,1-2 1,8-16-6459,-3-3-5066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2.722"/>
    </inkml:context>
    <inkml:brush xml:id="br0">
      <inkml:brushProperty name="width" value="0.025" units="cm"/>
      <inkml:brushProperty name="height" value="0.025" units="cm"/>
    </inkml:brush>
  </inkml:definitions>
  <inkml:trace contextRef="#ctx0" brushRef="#br0">22 51 13485,'0'0'7767,"9"-7"-5188,-7 6-2456,40-30 2194,-40 29-2200,1 1 0,-1 0 0,0 0 0,1 0 0,-1 0 0,0 0 0,1 0 0,-1 0-1,1 1 1,0-1 0,-1 1 0,1 0 0,-1 0 0,1 0 0,0 0 0,-1 0 0,1 0 0,-1 1 0,1 0 0,-1-1 0,1 1 0,3 2 0,-5-2-107,1 1 0,-1-1 0,0 1 1,0-1-1,0 1 0,0 0 0,0 0 1,-1-1-1,1 1 0,0 0 0,-1 0 1,1 0-1,-1 0 0,0 0 0,0 0 1,0 0-1,0 0 0,0 0 0,0 0 1,0 0-1,-1 1 0,-10 45 240,0-24-109,-1-1 0,0-1 0,-25 32 0,-19 35 224,55-87-366,0 0-1,0-1 1,0 1 0,0 0 0,1 0 0,-1 0 0,1-1 0,-1 1 0,1 0-1,0 0 1,-1 0 0,1 0 0,0 0 0,1 3 0,-1-4 5,1 0 0,-1 0 0,0 0 1,1 0-1,-1-1 0,1 1 0,-1 0 0,1 0 0,0-1 1,-1 1-1,1 0 0,0-1 0,0 1 0,-1 0 0,1-1 1,0 1-1,0-1 0,0 0 0,0 1 0,0-1 0,1 1 1,5 0 27,1 0 0,0 0 0,-1 0 0,1-1 0,15-2 0,0 1-64,32-1-2893,-20-5-4219,-18 2-30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3.095"/>
    </inkml:context>
    <inkml:brush xml:id="br0">
      <inkml:brushProperty name="width" value="0.025" units="cm"/>
      <inkml:brushProperty name="height" value="0.025" units="cm"/>
    </inkml:brush>
  </inkml:definitions>
  <inkml:trace contextRef="#ctx0" brushRef="#br0">147 0 12844,'0'0'11515,"-1"11"-9844,-1 7-1188,-1 0 1,-2-1-1,1 0 0,-2 0 0,-8 19 1,-50 93 124,18-37-1377,45-96-5497,1-20-1343,0-3-4787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3.453"/>
    </inkml:context>
    <inkml:brush xml:id="br0">
      <inkml:brushProperty name="width" value="0.025" units="cm"/>
      <inkml:brushProperty name="height" value="0.025" units="cm"/>
    </inkml:brush>
  </inkml:definitions>
  <inkml:trace contextRef="#ctx0" brushRef="#br0">122 21 14061,'0'0'3769,"-8"-3"-2541,1 1-866,0-1-1,0 1 0,0 1 1,0-1-1,0 1 1,-9 0-1,14 1-224,0 0-1,0 0 0,1 0 0,-1 0 0,0 1 0,0-1 0,0 1 0,1-1 1,-1 1-1,0 0 0,0 0 0,1-1 0,-1 1 0,1 0 0,-1 1 0,1-1 1,-1 0-1,1 0 0,0 1 0,-1-1 0,1 0 0,0 1 0,0-1 1,0 1-1,0 0 0,1-1 0,-1 1 0,0 0 0,1 0 0,-1-1 0,1 1 1,-1 0-1,1 0 0,0 0 0,0 1 0,-1-1-41,1 0 0,0 0 0,0 1 0,0-1 0,0 0 0,0 0 0,0 0 0,0 0 0,1 0 0,-1 0 0,1 0 0,0-1 0,-1 1 0,1 0 0,0 0 0,0 0 0,0-1 0,0 1 0,1 0 0,-1-1 0,0 1 0,1-1 0,-1 1 0,1-1 0,1 2 0,1-1-44,-1-1 1,1 1-1,-1-1 1,1 0-1,0 0 1,-1 0-1,1 0 1,0-1-1,0 1 1,-1-1-1,1 0 1,0 0-1,4-1 1,-3 0-36,-1 1 0,1-1 1,-1 1-1,1-1 0,-1 0 1,0-1-1,0 1 0,1-1 0,-1 0 1,0 0-1,0 0 0,-1-1 0,1 1 1,0-1-1,-1 0 0,0 0 1,1 0-1,-1-1 0,-1 1 0,1-1 1,0 1-1,-1-1 0,0 0 1,0 0-1,2-5 0,-3 8-11,-1-1 1,0 1-1,0 0 0,0 0 0,0 0 0,0 0 1,0-1-1,0 1 0,0 0 0,0 0 0,-1 0 1,1 0-1,-1-1 0,1 1 0,0 0 0,-1 0 1,0 0-1,1 0 0,-1 0 0,0 0 0,1 0 1,-1 0-1,0 1 0,0-1 0,-1-1 0,-1 0-7,1 1 0,-1 0 0,0 0 0,1 0 0,-1 0 0,0 0 0,0 0 0,0 1 0,0-1 0,-4 1 0,1-1-14,0 1 1,0 0-1,0 1 1,0 0-1,1-1 0,-1 2 1,0-1-1,0 1 1,1 0-1,-10 4 0,-30 35 59,44-39-132,-1-1 0,1 1-1,-1 0 1,1-1 0,0 1-1,-1 0 1,1 0 0,0 0-1,0 0 1,1 0 0,-1 0-1,0 0 1,1 0 0,-1 0-1,1 0 1,-1 1 0,1-1-1,0 0 1,0 0 0,0 0 0,0 0-1,0 1 1,1-1 0,-1 0-1,2 2 1,-1-2-364,1-1 0,0 0 0,0 0 0,0 0 0,0 0 0,0 0 0,0 0 0,0 0 0,0-1 0,1 1 0,-1-1 0,0 0 0,0 0 0,0 1 0,1-1 0,-1-1 0,3 1 0,1 0-1002,23 0-6323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3.846"/>
    </inkml:context>
    <inkml:brush xml:id="br0">
      <inkml:brushProperty name="width" value="0.025" units="cm"/>
      <inkml:brushProperty name="height" value="0.025" units="cm"/>
    </inkml:brush>
  </inkml:definitions>
  <inkml:trace contextRef="#ctx0" brushRef="#br0">20 0 14510,'0'0'3673,"0"8"-2216,-20 171 6390,20-178-7797,1 0-1,-1 0 1,0 0-1,1 0 0,-1 0 1,1 0-1,-1 0 1,1 0-1,-1 0 0,1 0 1,0 0-1,-1 0 1,1 0-1,0-1 1,0 1-1,0 0 0,0 0 1,0-1-1,-1 1 1,1-1-1,0 1 0,1-1 1,-1 1-1,0-1 1,0 1-1,0-1 0,0 0 1,0 0-1,0 0 1,0 1-1,0-1 0,1 0 1,-1 0-1,0-1 1,0 1-1,0 0 1,0 0-1,0 0 0,0-1 1,0 1-1,2-1 1,2 0 100,0 0 0,0-1 0,1 1 0,-1-1 1,0 0-1,0 0 0,-1-1 0,6-2 1,-3-1-111,0 1 1,-1-1-1,0 0 0,0 0 1,0 0-1,-1-1 1,1 0-1,-2 0 1,1-1-1,-1 1 1,0-1-1,-1 0 1,0 0-1,0 0 0,0-1 1,-1 1-1,-1 0 1,2-12-1,-3 19-33,0 0-1,-1 0 0,1 0 1,0 0-1,0-1 1,0 1-1,-1 0 0,1 0 1,-1 0-1,1 0 1,-1 0-1,1 0 0,-1 0 1,1 0-1,-1 1 1,0-1-1,0 0 0,1 0 1,-1 0-1,0 1 0,0-1 1,0 0-1,0 1 1,0-1-1,-2 0 0,0-1 9,-1 1 0,1 0 0,-1 1 0,1-1 0,-1 0-1,0 1 1,1 0 0,-7 0 0,4 0-153,0 1 0,0 0 0,-1 0 0,1 0 0,0 1 1,0 0-1,0 0 0,1 0 0,-1 1 0,-7 4 0,0 6-2011,3-4-2791,4-3-3831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3.508"/>
    </inkml:context>
    <inkml:brush xml:id="br0">
      <inkml:brushProperty name="width" value="0.025" units="cm"/>
      <inkml:brushProperty name="height" value="0.025" units="cm"/>
    </inkml:brush>
  </inkml:definitions>
  <inkml:trace contextRef="#ctx0" brushRef="#br0">1 345 9097,'0'0'17013,"10"-9"-15855,61-59-665,-3-3 0,92-126 0,-182 258-269,3-13-101,7-23-103,1 1 0,2 0 0,1 1 0,0 0-1,3 0 1,-5 40 0,10-67-25,0 0-1,0 0 1,0 0-1,0 1 1,0-1-1,0 0 1,0 0-1,0 0 1,0 0 0,0 0-1,0 0 1,1 0-1,-1 1 1,0-1-1,0 0 1,0 0-1,0 0 1,0 0-1,0 0 1,0 0 0,0 0-1,0 0 1,1 0-1,-1 0 1,0 0-1,0 1 1,0-1-1,0 0 1,0 0 0,0 0-1,0 0 1,1 0-1,-1 0 1,0 0-1,0 0 1,0 0-1,0 0 1,0 0 0,0 0-1,1 0 1,-1 0-1,0 0 1,0 0-1,0-1 1,0 1-1,0 0 1,0 0 0,0 0-1,1 0 1,-1 0-1,0 0 1,0 0-1,0 0 1,0 0-1,0 0 1,0 0 0,0-1-1,0 1 1,0 0-1,0 0 1,13-10-385,9-14-831,45-80-8869,-42 65 3748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9.212"/>
    </inkml:context>
    <inkml:brush xml:id="br0">
      <inkml:brushProperty name="width" value="0.025" units="cm"/>
      <inkml:brushProperty name="height" value="0.025" units="cm"/>
    </inkml:brush>
  </inkml:definitions>
  <inkml:trace contextRef="#ctx0" brushRef="#br0">38 96 19635,'0'0'2274,"0"51"-1474,0-22-639,0-2-97,6-3-32,1-5-128,0-9-449,2-6-448,-4-4-576,-3-6-1218,-2-8-1857,0-6-2051</inkml:trace>
  <inkml:trace contextRef="#ctx0" brushRef="#br0" timeOffset="1">1 1 12364,'0'0'7623,"48"26"-16688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3.854"/>
    </inkml:context>
    <inkml:brush xml:id="br0">
      <inkml:brushProperty name="width" value="0.025" units="cm"/>
      <inkml:brushProperty name="height" value="0.025" units="cm"/>
    </inkml:brush>
  </inkml:definitions>
  <inkml:trace contextRef="#ctx0" brushRef="#br0">112 0 17008,'0'0'8243,"-2"9"-6818,-102 267 3395,103-273-4801,0-1 0,0 0-1,1 0 1,-1 1-1,1-1 1,-1 0 0,1 1-1,0-1 1,0 1-1,0-1 1,0 0 0,0 1-1,0-1 1,1 1-1,0 2 1,-1-5-3,1 1 1,-1 0-1,1 0 1,0 0-1,-1-1 0,1 1 1,0 0-1,-1-1 0,1 1 1,0-1-1,0 1 1,0-1-1,-1 1 0,1-1 1,0 1-1,0-1 0,0 0 1,0 0-1,0 1 1,0-1-1,0 0 0,0 0 1,0 0-1,0 0 0,1 0 1,4-1 38,1 0-1,0 0 1,-1-1 0,1 0-1,-1 0 1,0-1 0,0 0 0,0 0-1,7-4 1,12-8-940,36-24-5004,-57 36 5279,1 0 0,-1-1 0,0 1 0,0-1 0,-1 0 0,1-1 0,-1 1-1,0-1 1,0 1 0,2-6 0,-3-3-6693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4.215"/>
    </inkml:context>
    <inkml:brush xml:id="br0">
      <inkml:brushProperty name="width" value="0.025" units="cm"/>
      <inkml:brushProperty name="height" value="0.025" units="cm"/>
    </inkml:brush>
  </inkml:definitions>
  <inkml:trace contextRef="#ctx0" brushRef="#br0">63 1 14638,'0'0'7079,"-25"66"-4645,16-37-576,0 4-353,4 1-352,-4-3-672,7 1-385,-1-6-64,3-5 0,0-5-801,0-7-1153,5-9-1441,9 0-1602,-1-14-6213</inkml:trace>
  <inkml:trace contextRef="#ctx0" brushRef="#br0" timeOffset="1">156 184 11499,'0'0'7847,"-21"46"-5444,10-19 159,0 2-1057,1 0-736,2-2-417,3-5-319,5-7-194,0-4-1792,0-7-930,7-4-7431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4.577"/>
    </inkml:context>
    <inkml:brush xml:id="br0">
      <inkml:brushProperty name="width" value="0.025" units="cm"/>
      <inkml:brushProperty name="height" value="0.025" units="cm"/>
    </inkml:brush>
  </inkml:definitions>
  <inkml:trace contextRef="#ctx0" brushRef="#br0">29 38 7303,'0'0'16816,"8"-6"-15172,0 1-1272,-1 1 0,1 0 1,0 0-1,0 0 0,16-4 0,-23 8-321,1-1 1,-1 1-1,1 0 0,-1-1 0,1 1 1,0 0-1,-1 0 0,1 0 0,-1 0 0,1 0 1,0 0-1,-1 1 0,1-1 0,-1 0 1,1 1-1,-1-1 0,1 1 0,-1-1 1,0 1-1,1 0 0,-1 0 0,0 0 1,1 0-1,-1 0 0,0 0 0,0 0 0,0 0 1,0 0-1,0 0 0,0 1 0,0-1 1,0 0-1,0 1 0,-1-1 0,1 1 1,-1-1-1,1 1 0,-1-1 0,1 1 1,-1-1-1,0 1 0,0-1 0,0 1 0,0 0 1,0-1-1,0 1 0,-1 2 0,1 1 6,-1-1-1,1 0 0,-1 1 0,0-1 0,-1 0 0,1 0 0,-1 0 0,0 1 0,0-2 0,0 1 0,-5 6 0,-37 42 362,17-22-206,15-16-94,-20 27 270,31-39-372,-1 0-1,1 0 1,0 0-1,0 1 1,0-1-1,0 0 0,0 1 1,0-1-1,1 0 1,-1 1-1,1-1 1,0 1-1,-1-1 0,1 1 1,0-1-1,1 4 1,0-5-14,0 0 0,0-1 0,1 1 0,-1 0 0,0-1 0,1 1 0,-1-1 0,0 1 0,1-1 0,-1 0 0,1 1 0,-1-1 0,1 0 0,-1 0 0,0 0 0,1 0 0,-1 0 0,3-1 0,28-1-40,-18-1-813,-1-1 1,1 0 0,14-7-1,15-10-8234,-25 10 1377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4.988"/>
    </inkml:context>
    <inkml:brush xml:id="br0">
      <inkml:brushProperty name="width" value="0.025" units="cm"/>
      <inkml:brushProperty name="height" value="0.025" units="cm"/>
    </inkml:brush>
  </inkml:definitions>
  <inkml:trace contextRef="#ctx0" brushRef="#br0">192 12 18033,'0'0'10970,"-10"-4"-10564,7 3-400,0 0 0,0 0 0,0 0 0,0 0 0,-1 0 0,1 1 0,0-1 0,0 1 0,-1 0 0,1 0 0,0 0 0,0 0 1,0 0-1,-1 1 0,1 0 0,0-1 0,0 1 0,0 1 0,0-1 0,0 0 0,0 1 0,0-1 0,0 1 0,1 0 0,-1 0 0,1 0 0,-1 0 0,1 0 0,0 1 0,-3 3 0,-7 9 66,2 0 0,0 1 0,0 0 0,2 0 0,-12 32 0,16-37-33,1-1 0,0 1 0,0 0-1,2 0 1,-1 0 0,1 0-1,1 0 1,0 0 0,0 0-1,1 0 1,3 12 0,-3-21-33,0 1 1,0-1-1,0 0 1,0 0-1,0 0 1,0 0-1,1 0 1,-1 0-1,1 0 1,-1 0-1,1 0 1,0-1-1,0 1 1,-1-1-1,1 1 1,0-1 0,1 0-1,-1 0 1,0 0-1,0 0 1,0 0-1,1 0 1,-1 0-1,0-1 1,1 1-1,-1-1 1,1 0-1,-1 0 1,0 0-1,1 0 1,-1 0-1,1 0 1,-1-1-1,4 0 1,0 0 13,0-1-1,0 1 1,0-1 0,0 0 0,0 0 0,-1-1 0,1 1-1,-1-1 1,0-1 0,0 1 0,0-1 0,8-7 0,-10 6 110,1 0 1,-1 0-1,1 0 1,-2-1 0,1 1-1,2-9 1,-4 13-112,-1 0 1,1 1-1,-1-1 1,1 0-1,-1 0 0,0 0 1,0 0-1,1-1 1,-1 1-1,0 0 1,0 0-1,0 0 0,0 0 1,0 0-1,0 0 1,-1 0-1,1 0 0,0 0 1,0 0-1,-1 0 1,1 0-1,0 0 1,-1 0-1,0 0 0,1 0 1,-1 0-1,1 0 1,-1 1-1,0-1 1,1 0-1,-1 0 0,0 1 1,0-1-1,0 0 1,0 1-1,0-1 1,1 1-1,-1-1 0,0 1 1,0 0-1,0-1 1,0 1-1,0 0 1,-2-1-1,-3 0-199,-1 1 1,1-1-1,-1 1 1,1 0-1,-1 1 1,1 0-1,-1 0 0,-11 3 1,16-3 64,0-1 1,0 1-1,0 0 1,0 0-1,0 1 1,0-1-1,0 0 0,1 0 1,-1 1-1,0 0 1,1-1-1,-1 1 1,1 0-1,-1-1 1,1 1-1,0 0 1,0 0-1,0 0 0,0 0 1,0 0-1,0 0 1,1 1-1,-1-1 1,1 0-1,-1 0 1,1 0-1,0 1 1,0 2-1,0-5-139,0 1 1,0-1-1,0 0 0,0 1 0,0-1 1,0 1-1,0-1 0,0 0 1,0 1-1,0-1 0,0 0 1,0 1-1,0-1 0,1 0 0,-1 1 1,0-1-1,0 0 0,0 1 1,1-1-1,-1 0 0,0 1 1,0-1-1,1 0 0,-1 0 0,0 1 1,0-1-1,1 0 0,-1 0 1,0 0-1,1 1 0,-1-1 1,0 0-1,1 0 0,-1 0 0,1 0 1,-1 0-1,0 0 0,1 0 1,-1 0-1,0 0 0,1 0 1,11 1-10419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5.378"/>
    </inkml:context>
    <inkml:brush xml:id="br0">
      <inkml:brushProperty name="width" value="0.025" units="cm"/>
      <inkml:brushProperty name="height" value="0.025" units="cm"/>
    </inkml:brush>
  </inkml:definitions>
  <inkml:trace contextRef="#ctx0" brushRef="#br0">183 0 11563,'0'0'17766,"-10"11"-16709,-12 14-768,2 1 0,1 1 1,1 1-1,2 1 0,-21 47 0,26-51-371,6-15-78,0 0-1,1 0 1,0 1-1,1-1 0,0 1 1,1-1-1,-1 13 0,21-59-5935,-7 7 1009,1-8-3113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5.706"/>
    </inkml:context>
    <inkml:brush xml:id="br0">
      <inkml:brushProperty name="width" value="0.025" units="cm"/>
      <inkml:brushProperty name="height" value="0.025" units="cm"/>
    </inkml:brush>
  </inkml:definitions>
  <inkml:trace contextRef="#ctx0" brushRef="#br0">184 29 17072,'-8'-1'3241,"8"1"-3224,-13-3 800,1 1 0,-1 1 1,0 1-1,0-1 1,-17 4-1,26-3-785,0 1-1,0 0 1,0 0 0,0 0-1,0 1 1,1 0-1,-1-1 1,1 1 0,-1 0-1,1 1 1,0-1-1,0 1 1,0-1 0,0 1-1,0 0 1,0 0-1,1 0 1,0 0 0,-1 1-1,1-1 1,0 1-1,1-1 1,-3 6 0,3-5-2,0-1 1,0 0 0,0 0-1,0 0 1,0 1 0,1-1-1,0 0 1,-1 1 0,1-1-1,0 1 1,2 5 0,-2-7 14,0-1 0,1 1 1,0-1-1,0 1 1,-1-1-1,1 1 1,0-1-1,0 1 0,0-1 1,0 1-1,0-1 1,1 0-1,-1 0 1,0 0-1,1 0 0,-1 0 1,3 1-1,1 1 47,1-1 0,0-1 0,0 1 0,0-1 0,0 0 1,1-1-1,-1 1 0,0-1 0,0 0 0,0-1 0,12-2 0,-9 2-67,0-2 1,0 1-1,0-1 1,0 0-1,-1-1 1,0 0 0,1-1-1,12-9 1,-16 11-11,-1 0 0,0-1 1,0 1-1,0-1 1,-1 0-1,0 0 0,1 0 1,-1 0-1,0-1 1,-1 0-1,1 1 0,-1-1 1,0 0-1,0 0 1,-1 0-1,1 0 1,0-5-1,-2 8-9,0 1 0,0 0 0,0-1 0,0 1 0,0 0-1,-1 0 1,1-1 0,0 1 0,0 0 0,-1-1 0,1 1 0,-1 0 0,1 0 0,-1 0 0,0 0 0,1-1 0,-1 1 0,0 0-1,0 0 1,0 0 0,0 1 0,0-1 0,0 0 0,-2-1 0,0 0-4,0 1 1,0-1-1,-1 1 1,1 0-1,-1 0 1,1 0-1,-1 0 1,0 1-1,-3-1 1,-4 1-16,1 0 1,0 0-1,-1 1 1,1 0-1,0 1 1,-10 3-1,14-2-64,0-1-1,1 0 0,-1 1 0,1 0 1,0 1-1,0-1 0,0 1 1,0 0-1,0 0 0,1 0 0,0 1 1,0 0-1,0-1 0,-6 12 1,-2 17-3038,10 2-3911,5-16-1478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6.038"/>
    </inkml:context>
    <inkml:brush xml:id="br0">
      <inkml:brushProperty name="width" value="0.025" units="cm"/>
      <inkml:brushProperty name="height" value="0.025" units="cm"/>
    </inkml:brush>
  </inkml:definitions>
  <inkml:trace contextRef="#ctx0" brushRef="#br0">90 38 6854,'0'0'11184,"-7"9"-6475,-6 6-3361,0 0 1,-14 25-1,22-33-1206,1 1 0,1-1 0,-1 1 0,2 0-1,-1 0 1,1 0 0,0 0 0,0 0 0,1 1-1,0 8 1,1-15-131,0-1-1,0 0 1,0 0-1,1 0 1,-1 0-1,1 0 1,-1 0-1,1 0 1,-1 0-1,1 0 1,0 0-1,-1 0 1,1 0-1,0 0 1,0 0-1,-1 0 1,1 0-1,0-1 1,0 1-1,0 0 1,0-1-1,0 1 1,0-1-1,0 1 1,1-1-1,-1 0 1,0 1-1,0-1 1,0 0-1,0 0 1,0 1-1,1-1 1,-1 0-1,0 0 1,0-1-1,0 1 1,0 0-1,3-1 1,0 1 64,1-1-1,0 1 1,-1-1 0,1-1 0,-1 1 0,1-1 0,-1 1 0,1-1 0,4-4 0,-1 0 10,0-1 0,-1 0 1,0 0-1,-1-1 1,1 0-1,-1 0 0,-1 0 1,8-15-1,-10 17 42,0 0 0,-1 0 0,1 0 0,-1-1 1,-1 1-1,1 0 0,-1-1 0,0 1 0,-1-1 0,1 0 0,-1 1 0,-1-1 0,1 1 0,-3-10 0,2 14-114,0-1 0,-1 1 0,1 0 0,-1 0 1,0 0-1,0 0 0,0 0 0,0 0 0,0 1 0,0-1 0,0 1 0,-1-1 0,1 1 0,0 0 0,-1 0 0,1 0 1,-1 0-1,0 0 0,1 1 0,-1-1 0,1 1 0,-1-1 0,0 1 0,0 0 0,1 0 0,-5 1 0,2-1-234,-1 0 0,1 0 0,0 1 0,0-1 0,-1 1 0,1 0 0,0 1 0,0 0 0,0-1 0,0 2 0,0-1 0,-7 5 0,9-4-844,-2 1-1140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3.682"/>
    </inkml:context>
    <inkml:brush xml:id="br0">
      <inkml:brushProperty name="width" value="0.025" units="cm"/>
      <inkml:brushProperty name="height" value="0.025" units="cm"/>
    </inkml:brush>
  </inkml:definitions>
  <inkml:trace contextRef="#ctx0" brushRef="#br0">0 53 15983,'0'0'6652,"11"-4"-6001,26-8 28,1 1 1,1 2-1,66-6 0,-103 14-680,-1 1 0,1 0 0,0 0 0,-1 0 0,1 0 0,-1 0 0,1 0 0,-1 0-1,1 0 1,-1 1 0,1-1 0,-1 1 0,1-1 0,-1 1 0,1 0 0,-1-1 0,1 1 0,-1 0 0,0 0 0,0 0-1,1 0 1,0 1 0,-2-1 8,1 1 0,-1-1 0,0 0 0,1 1 0,-1-1 0,0 0 0,0 1 0,0-1 0,0 0-1,0 1 1,0-1 0,-1 0 0,1 1 0,0-1 0,-1 0 0,1 0 0,-1 1 0,1-1 0,-2 2 0,-5 8 73,-1 0 0,0 0 1,-16 17-1,23-27-77,-58 56 107,36-36-3,2 0 1,1 1-1,-31 41 0,50-61-78,-1 0 1,1 0-1,0 0 0,-1 0 0,1 0 0,0 0 1,0 1-1,0-1 0,1 0 0,-1 1 0,0-1 1,1 0-1,0 1 0,-1-1 0,1 1 1,0-1-1,0 0 0,1 1 0,-1-1 0,1 4 1,0-5-17,1 1 0,-1-1 0,1 1 0,-1-1 0,1 0 0,0 1 0,0-1 0,0 0 0,-1 0 0,1 0 0,0 0 0,0-1 0,0 1 0,0 0 0,0-1 0,1 0 0,-1 1 0,0-1 0,0 0 0,0 0 0,0 0 0,3-1 0,16 1-17,0-2 0,-1 0-1,1-2 1,-1 0 0,0-1 0,31-12-1,-33 10-1383,-1-1-1,0-1 1,0-1 0,16-12-1,-9 0-5690,-8-1-3976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4.074"/>
    </inkml:context>
    <inkml:brush xml:id="br0">
      <inkml:brushProperty name="width" value="0.025" units="cm"/>
      <inkml:brushProperty name="height" value="0.025" units="cm"/>
    </inkml:brush>
  </inkml:definitions>
  <inkml:trace contextRef="#ctx0" brushRef="#br0">274 1 11627,'-13'2'304,"-5"0"-13,1 2 0,0 0 0,0 1 0,-22 9 0,30-10-95,0 0 0,1 1 0,0 0 0,0 0 0,0 0 0,0 1 0,1 1 0,0-1 0,0 1 0,1 0 0,-9 13 0,7-5 124,0-1 1,2 1 0,0 1 0,0-1-1,2 1 1,0 0 0,0 1 0,-1 24-1,4-16-11,0-1 0,2 1 0,0-1 0,2 0 0,6 28 0,-6-40-273,1 0 0,0 0 0,1 0 0,0-1 0,0 1 0,1-1 0,1-1 0,0 1 0,10 11 0,-11-16 10,0 0 0,0 0 1,1 0-1,-1-1 0,1 0 0,1 0 0,-1-1 0,1 0 0,-1 0 0,1-1 0,0 0 0,0 0 0,1-1 1,10 2-1,4-1 359,1-2 1,0 0-1,-1-2 1,1-1 0,-1 0-1,1-2 1,-1-1-1,0-1 1,-1-1 0,32-13-1,-26 7-288,-1-1 0,0-1 0,-2-1 0,0-1 0,0-1 0,-2-2 0,36-36 0,-52 48-66,-1 0-1,1 0 1,-2 0 0,1-1 0,-1 0 0,0 0-1,-1 0 1,0 0 0,0-1 0,-1 0 0,0 1-1,-1-1 1,1-14 0,-2 18 0,-1 0 1,-1 0-1,1 0 0,-1 1 1,0-1-1,0 0 0,-1 0 1,1 0-1,-1 1 0,-1-1 1,1 1-1,-1-1 0,0 1 1,0 0-1,-1 0 0,1 1 1,-1-1-1,0 1 0,0-1 1,-1 1-1,1 0 0,-1 1 1,-7-5-1,-4-1-43,-1 0 0,0 1 0,0 2 0,0-1 0,-1 2 0,0 0 0,0 1 0,-1 1 0,-27-1 0,33 3-318,0 1 0,0 0 0,0 1 0,0 0 0,1 1 0,-1 0 0,1 1 0,-1 0 0,1 1 0,0 1 0,0 0 0,0 1 0,1 0 0,-17 11 0,3 10-3437,9-1-2777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59.457"/>
    </inkml:context>
    <inkml:brush xml:id="br0">
      <inkml:brushProperty name="width" value="0.025" units="cm"/>
      <inkml:brushProperty name="height" value="0.025" units="cm"/>
    </inkml:brush>
  </inkml:definitions>
  <inkml:trace contextRef="#ctx0" brushRef="#br0">69 30 12684,'0'0'9166,"7"-5"-8814,0 0-248,-5 3-76,0 0 1,0 0-1,0 1 0,1-1 0,-1 1 0,1-1 1,-1 1-1,1 0 0,0 0 0,-1 0 0,1 0 1,0 0-1,0 1 0,-1-1 0,4 1 1,-5 0-2,0 1 1,0 0-1,0-1 1,0 1 0,-1 0-1,1-1 1,0 1-1,-1 0 1,1 0 0,0 0-1,-1-1 1,1 1-1,-1 0 1,1 0 0,-1 0-1,0 0 1,1 0-1,-1 0 1,0 0 0,0 0-1,0 0 1,0 0-1,0 0 1,0 0 0,0 0-1,0 0 1,0 0-1,0 1 1,-3 35 1120,0-27-916,0 0 0,-1 0-1,0 0 1,0-1 0,-1 0 0,0 0-1,-7 9 1,5-9-124,1 0 0,1 1 0,0 0 0,0 0 0,1 0 0,-4 12 1,8-22-113,0 1 1,0 0 0,0 0 0,0-1-1,0 1 1,0 0 0,0-1 0,0 1-1,1 0 1,-1-1 0,0 1 0,0 0-1,1-1 1,-1 1 0,0 0 0,1-1 0,-1 1-1,0-1 1,1 1 0,-1 0 0,1-1-1,-1 1 1,1-1 0,-1 0 0,1 1-1,0-1 1,-1 1 0,1-1 0,-1 0-1,1 1 1,0-1 0,-1 0 0,1 0-1,0 0 1,-1 1 0,1-1 0,0 0 0,0 0-1,-1 0 1,2 0 0,44 1 54,-41-2-72,1 1 1,-1 0 0,1 0-1,-1 1 1,1-1 0,8 3-1,-13-2 21,0 0-1,1 0 0,-1 1 0,0-1 1,0 0-1,0 1 0,0-1 0,0 1 1,0-1-1,0 1 0,0-1 0,-1 1 1,1 0-1,-1-1 0,1 1 1,-1 0-1,1 0 0,-1-1 0,0 1 1,0 0-1,0 0 0,0-1 0,0 1 1,0 0-1,-1 2 0,-12 42 858,10-39-690,0 0-1,-1-1 0,0 1 0,-1-1 0,1 0 1,-1-1-1,0 1 0,-1-1 0,1 0 0,-1 0 0,0 0 1,0-1-1,-1 0 0,1 0 0,-1-1 0,0 0 1,0 0-1,0-1 0,0 1 0,0-1 0,-1-1 1,-9 1-1,16-2-266,0 0 0,0 0 0,0 0 0,0 0 0,0-1 0,0 1 0,0 0 0,0-1 0,0 1 0,0-1 0,0 1 0,0-1 0,0 0 0,0 1 0,0-1 0,0 0 0,1 0 0,-1 0 0,0 1 0,0-1 0,1 0 0,-1 0 0,1 0 0,-1 0 0,1 0 0,-1 0 0,1 0 0,0 0 0,-1 0 0,1-1 0,0 1 0,0-1 0,-2-44-7285,3 33 3982,-1-21-6062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9.558"/>
    </inkml:context>
    <inkml:brush xml:id="br0">
      <inkml:brushProperty name="width" value="0.025" units="cm"/>
      <inkml:brushProperty name="height" value="0.025" units="cm"/>
    </inkml:brush>
  </inkml:definitions>
  <inkml:trace contextRef="#ctx0" brushRef="#br0">42 1 11275,'0'0'3934,"-2"9"-1505,-38 118 1559,43-131-3999,0 1 0,0-1 1,0 1-1,0 0 0,0 0 0,1 0 1,0 0-1,-1 1 0,1-1 0,0 1 0,0 0 1,6-2-1,57-20-858,-62 23 814,0 0 0,0 0-1,0 0 1,0 1 0,0-1 0,0 1 0,0 0 0,0 1-1,0-1 1,0 1 0,0 0 0,9 3 0,-12-3 106,-1 1 1,1-1-1,0 1 0,-1-1 1,1 1-1,-1 0 0,1 0 1,-1 0-1,0 0 1,0-1-1,0 2 0,0-1 1,0 0-1,0 0 0,-1 0 1,1 0-1,0 0 1,-1 1-1,0-1 0,0 0 1,0 0-1,0 1 0,0-1 1,0 0-1,0 1 0,-1-1 1,1 0-1,-1 0 1,0 0-1,-1 4 0,-1 2 228,0 0-1,-1 0 0,0 0 0,-1 0 1,1-1-1,-1 0 0,-1 0 1,0 0-1,1-1 0,-2 1 0,1-1 1,-1-1-1,-10 8 0,11-10-381,1 1 0,-1-1 0,0 1 0,1-2 0,-2 1 0,1-1-1,0 1 1,0-2 0,-1 1 0,1-1 0,-9 1 0,14-2-94,1 0 0,-1 0 0,0 0 0,1 0 0,-1 0 0,0 0 0,1 0 0,-1 0 0,0 0 0,1 0 0,-1 0 0,0 0 0,1 0 0,-1-1 0,0 1 0,1 0 0,-1-1 0,1 1 0,-1 0 0,0-1 0,1 1 0,-1-1 0,1 1 0,-1-1 0,1 1 0,0-1 0,-1 1 0,1-1 0,-1 1 0,1-1 0,0 0 0,-1 1 0,1-1 0,0 1 0,0-1 0,0 0 0,-1 1 0,1-1 0,0-1 0,-2-16-8547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59.863"/>
    </inkml:context>
    <inkml:brush xml:id="br0">
      <inkml:brushProperty name="width" value="0.025" units="cm"/>
      <inkml:brushProperty name="height" value="0.025" units="cm"/>
    </inkml:brush>
  </inkml:definitions>
  <inkml:trace contextRef="#ctx0" brushRef="#br0">272 15 11883,'-13'-3'1564,"5"2"-1422,-9-3 683,1 1 1,-1 2-1,-29-1 0,41 2-710,0 0 1,1 1-1,-1-1 0,0 1 1,0 1-1,0-1 0,1 0 1,-1 1-1,1 0 0,-1 0 1,1 1-1,0-1 0,0 1 1,0 0-1,0 0 0,0 0 1,0 0-1,1 1 0,-5 6 1,-1 5 120,1 1-1,0 0 1,1 1 0,1-1 0,0 2 0,2-1-1,0 0 1,1 1 0,-2 20 0,2 27 189,3 71 0,1-114-411,0 0 0,2 0 0,0 0 0,2 0 0,0 0 0,2-1 0,0 0 0,16 32 0,-18-44 0,0 0 0,1 0-1,0-1 1,1 0 0,-1 0 0,1 0 0,1-1 0,0 0-1,0-1 1,0 0 0,1 0 0,-1 0 0,2-1 0,-1-1 0,0 0-1,1 0 1,0-1 0,0 0 0,0 0 0,17 1 0,-5-1 319,0-2 0,0-1 0,0-1 0,0-1 1,0 0-1,0-2 0,-1 0 0,1-2 0,-1 0 1,26-13-1,-32 13-251,-1-1 0,-1-1 0,1 0-1,-1-1 1,0 0 0,-1-1 0,0-1 0,-1 0 0,0 0 0,-1-1 0,0 0-1,-1-1 1,0 0 0,-1-1 0,7-17 0,-10 20-50,-2 0-1,1-1 1,-2 1 0,1-1-1,-2 1 1,1-1 0,-2 0-1,1 0 1,-2 1 0,0-1-1,0 0 1,-1 1-1,0-1 1,-1 1 0,0-1-1,-1 1 1,0 0 0,-1 1-1,0-1 1,-1 1 0,0 0-1,-1 0 1,-10-12 0,9 12-222,-1 1 1,1 0-1,-2 1 1,1 0-1,-1 1 1,0 0-1,0 0 1,-1 1-1,0 0 1,0 1 0,-1 0-1,0 1 1,1 0-1,-1 1 1,0 0-1,-1 1 1,1 0-1,0 1 1,-1 1-1,1 0 1,0 0-1,-15 3 1,-17 13-2779,2 8-1543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6.461"/>
    </inkml:context>
    <inkml:brush xml:id="br0">
      <inkml:brushProperty name="width" value="0.025" units="cm"/>
      <inkml:brushProperty name="height" value="0.025" units="cm"/>
    </inkml:brush>
  </inkml:definitions>
  <inkml:trace contextRef="#ctx0" brushRef="#br0">90 1 15182,'-5'6'9280,"-7"18"-7583,9-17-1824,0 1 1,0-1-1,1 1 1,0 0 0,-2 13-1,6-20 138,1 0-1,0 0 1,-1 0 0,1 0-1,0 0 1,0 0 0,0-1-1,0 0 1,0 1-1,0-1 1,0 0 0,-1 0-1,1-1 1,5 0 0,-1 1 32,-2 0-13,10-1-49,-1 2 0,0 0 0,1 0 0,26 7-1,-38-7 20,-1-1 0,0 1 0,0 0 0,0 0 0,-1 0 0,1 0 0,0 0 0,0 1 0,0-1 0,-1 0 0,1 1 0,-1-1 0,1 1 0,-1 0 0,1-1 0,-1 1 0,2 3 0,-3-3 18,1 0 1,-1 1-1,0-1 1,0 1-1,0-1 1,0 0-1,0 1 1,0-1-1,0 1 1,-1-1-1,1 0 1,-1 1-1,0-1 1,0 0 0,0 1-1,0-1 1,0 0-1,0 0 1,-3 3-1,-3 5 101,0-1 0,0 1 0,-1-2-1,0 1 1,-1-1 0,1 0 0,-2-1-1,1 0 1,-1-1 0,0 0 0,-1 0 0,1-1-1,-1 0 1,0-1 0,0 0 0,-1-1-1,1 0 1,-1-1 0,-12 1 0,23-3-239,-1 0 1,1-1 0,0 1 0,0 0-1,0-1 1,0 1 0,0-1 0,0 1-1,0-1 1,0 1 0,0-1-1,0 0 1,0 1 0,0-1 0,0 0-1,0 0 1,0 0 0,1 0 0,-1 0-1,0 0 1,1 0 0,-1 0-1,0 0 1,1 0 0,0 0 0,-1 0-1,1 0 1,0-1 0,-1 0 0,-3-39-8110,4 38 7298,-1-31-9041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6.806"/>
    </inkml:context>
    <inkml:brush xml:id="br0">
      <inkml:brushProperty name="width" value="0.025" units="cm"/>
      <inkml:brushProperty name="height" value="0.025" units="cm"/>
    </inkml:brush>
  </inkml:definitions>
  <inkml:trace contextRef="#ctx0" brushRef="#br0">0 38 12876,'0'0'11851,"47"-26"-10313,-19 23-545,6 2-577,6-2-352,2 1-32,-1 0-544,-3 1-1090,-4 1-1345,-9 0-1537,-4 0-3587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7.179"/>
    </inkml:context>
    <inkml:brush xml:id="br0">
      <inkml:brushProperty name="width" value="0.025" units="cm"/>
      <inkml:brushProperty name="height" value="0.025" units="cm"/>
    </inkml:brush>
  </inkml:definitions>
  <inkml:trace contextRef="#ctx0" brushRef="#br0">27 3 14318,'0'0'5359,"9"0"-3592,9-1-1214,-11 0-128,1 1 1,0 0 0,0 0-1,0 1 1,0-1-1,9 4 1,-15-4-382,0 1-1,-1 0 0,1-1 1,0 1-1,0 0 1,0 0-1,-1 1 1,1-1-1,0 0 1,-1 0-1,0 1 0,1-1 1,-1 1-1,0-1 1,1 1-1,-1 0 1,0 0-1,0-1 1,0 1-1,-1 0 0,1 0 1,0 0-1,-1 0 1,1 0-1,-1 0 1,1 0-1,-1 0 0,0 0 1,0 0-1,0 0 1,-1 3-1,1 0 19,-1 1-1,0-1 0,-1 1 0,1-1 1,-1 1-1,0-1 0,-1 0 0,1 0 1,-1 0-1,0 0 0,-4 6 0,-49 52 679,15-17-31,39-44-673,-20 34 350,21-35-386,1 0 0,0-1 0,0 1 0,-1 0 1,1-1-1,0 1 0,0 0 0,0-1 0,0 1 0,0 0 0,0-1 0,0 1 0,0 0 0,0 0 0,0-1 1,0 1-1,0 0 0,0-1 0,1 1 0,-1 0 0,0-1 0,1 1 0,-1 0 0,0-1 0,1 1 0,-1-1 0,0 1 1,1-1-1,-1 1 0,1-1 0,-1 1 0,1-1 0,0 1 0,-1-1 0,1 0 0,-1 1 0,1-1 0,0 0 1,-1 1-1,1-1 0,0 0 0,-1 0 0,1 0 0,0 0 0,-1 1 0,1-1 0,0 0 0,0 0 0,-1 0 0,1-1 1,0 1-1,0 0 0,14 0-281,0 0 0,0-1 0,0-1 0,0-1 0,17-4 0,-4-2-3828,47-22 1,-22 5-3916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7.524"/>
    </inkml:context>
    <inkml:brush xml:id="br0">
      <inkml:brushProperty name="width" value="0.025" units="cm"/>
      <inkml:brushProperty name="height" value="0.025" units="cm"/>
    </inkml:brush>
  </inkml:definitions>
  <inkml:trace contextRef="#ctx0" brushRef="#br0">160 42 15663,'0'0'7180,"-11"-3"-5130,4 0-1730,4 2-256,0-1 0,1 1 0,-1 0 0,0 0 0,1 0 0,-1 0 0,0 1 0,0-1 0,0 1 1,0 0-1,0 0 0,0 0 0,0 0 0,1 0 0,-1 0 0,0 1 0,0 0 0,0-1 0,0 1 0,1 0 0,-1 0 0,0 1 1,-4 2-1,1 2 9,-1 0 1,1 0 0,0 1 0,0 0-1,1 1 1,0-1 0,0 1 0,1 0 0,0 0-1,0 0 1,-4 16 0,7-21-72,0 0 0,0 0 0,1 0 0,-1 0 0,1 0 0,0 0 0,0-1 0,0 1 0,0 0 0,1 0 0,-1 0 0,1 0 0,0 0 0,0 0 0,0 0 0,0-1 0,0 1 0,0 0 0,1-1 0,-1 1 0,1-1 0,0 1 0,0-1 1,0 0-1,0 0 0,0 0 0,0 0 0,1 0 0,-1 0 0,1-1 0,-1 1 0,1-1 0,-1 0 0,1 0 0,0 0 0,0 0 0,0 0 0,0 0 0,3 0 0,5 1 29,0 0 1,-1-1-1,1 0 0,0-1 1,0 0-1,0-1 0,0 0 1,0-1-1,0 0 0,0-1 1,-1 0-1,1 0 0,11-7 1,-16 8 52,0-1 0,-1 0 0,0 0 0,1-1 0,-2 1 0,1-1 0,0 0 0,-1-1 1,1 1-1,-1-1 0,0 1 0,-1-1 0,1-1 0,-1 1 0,0 0 0,0-1 0,-1 0 0,0 1 0,0-1 1,0 0-1,-1 0 0,1 0 0,-1 0 0,0-10 0,-2 12-43,1 0 1,-1 0-1,0 1 1,0-1-1,0 0 1,0 1-1,-1-1 1,0 1-1,1-1 1,-1 1-1,0 0 1,-1 0-1,1 0 1,-1 0-1,1 0 1,-1 1-1,0-1 1,0 1-1,0-1 1,0 1-1,0 0 1,-1 0-1,1 1 1,0-1-1,-1 1 1,0-1-1,1 1 1,-1 0-1,0 1 1,-6-2-1,3 1-180,1 1-1,-1-1 1,1 1 0,-1 0-1,1 0 1,-1 1 0,1 0-1,-8 2 1,10-2-283,0 0-1,0 1 1,1-1-1,-1 1 1,1 0-1,-1 0 1,1 0-1,0 0 1,0 0-1,0 1 1,0 0-1,0-1 1,-3 6-1,-8 13-6672,3-2-4035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7.884"/>
    </inkml:context>
    <inkml:brush xml:id="br0">
      <inkml:brushProperty name="width" value="0.025" units="cm"/>
      <inkml:brushProperty name="height" value="0.025" units="cm"/>
    </inkml:brush>
  </inkml:definitions>
  <inkml:trace contextRef="#ctx0" brushRef="#br0">1 627 9417,'0'0'8760,"9"-4"-6934,440-175 5635,-190 80-7054,276-147-1,-376 148-347,-186 98-9433,11 0 1527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9.333"/>
    </inkml:context>
    <inkml:brush xml:id="br0">
      <inkml:brushProperty name="width" value="0.025" units="cm"/>
      <inkml:brushProperty name="height" value="0.025" units="cm"/>
    </inkml:brush>
  </inkml:definitions>
  <inkml:trace contextRef="#ctx0" brushRef="#br0">39 0 15214,'0'0'9609,"-2"9"-9208,-7 28-20,2-16-189,1 0 0,1 1 0,1-1 0,1 1-1,1 0 1,2 33 0,0-53-129,1-1 0,0 0 0,0 1 0,0-1 0,-1 0-1,1 0 1,0 0 0,1 0 0,-1 0 0,0 0 0,0 0 0,0 0 0,1 0-1,-1 0 1,0-1 0,1 1 0,-1 0 0,0-1 0,1 1 0,-1-1 0,1 0-1,-1 1 1,1-1 0,-1 0 0,1 0 0,-1 0 0,1 0 0,-1 0 0,3-1-1,46-7 946,-38 3-1029,-1 0 1,1-1 0,-1-1 0,0 1 0,0-2 0,-1 0 0,11-10-1,-15 12-796,0-1-1,0 0 0,-1 0 1,9-14-1,-12 17-294,1-1 1,-1 1 0,-1-1-1,1 1 1,-1-1-1,0 0 1,0 1 0,0-1-1,0-7 1,-1-7-6801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9.696"/>
    </inkml:context>
    <inkml:brush xml:id="br0">
      <inkml:brushProperty name="width" value="0.025" units="cm"/>
      <inkml:brushProperty name="height" value="0.025" units="cm"/>
    </inkml:brush>
  </inkml:definitions>
  <inkml:trace contextRef="#ctx0" brushRef="#br0">34 0 6342,'0'0'8168,"-18"51"-5702,13-21-928,2 7-129,-3 1-160,4-1-288,2 1-256,0-5-353,0-7-224,13-4-96,-1-9-64,4-5-1153,2-8-1185,-2-4-2307,2-14-3715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0.040"/>
    </inkml:context>
    <inkml:brush xml:id="br0">
      <inkml:brushProperty name="width" value="0.025" units="cm"/>
      <inkml:brushProperty name="height" value="0.025" units="cm"/>
    </inkml:brush>
  </inkml:definitions>
  <inkml:trace contextRef="#ctx0" brushRef="#br0">134 49 15214,'0'0'3428,"-3"-8"-807,3 5-2416,-2 0 0,1-1 0,0 1 0,0 0 0,-1 0-1,0 0 1,0 0 0,0 1 0,-2-4 0,3 5-170,-1 0 1,1 0-1,0 1 0,0-1 0,0 1 0,0-1 0,0 1 0,-1-1 0,1 1 1,0 0-1,0-1 0,0 1 0,-1 0 0,1 0 0,0 0 0,-1 0 1,1 0-1,0 0 0,0 0 0,-1 1 0,1-1 0,0 0 0,0 1 0,0-1 1,-1 1-1,1-1 0,0 1 0,0 0 0,0-1 0,0 1 0,0 0 1,0 0-1,0 0 0,0 0 0,1 0 0,-1 0 0,-1 1 0,-5 6-6,1-1-1,0 1 0,0 0 1,1 1-1,0-1 0,1 1 1,0 0-1,0 0 1,0 1-1,2-1 0,-1 1 1,1-1-1,0 1 0,1 0 1,0 16-1,1-24-14,1-1-1,-1 0 0,0 0 1,1 1-1,0-1 1,-1 0-1,1 0 0,0 0 1,-1 1-1,1-1 1,0 0-1,0 0 0,0 0 1,0 0-1,0-1 1,0 1-1,0 0 1,0 0-1,1-1 0,-1 1 1,0 0-1,0-1 1,1 1-1,-1-1 0,0 0 1,1 1-1,-1-1 1,0 0-1,1 0 1,-1 0-1,0 0 0,1 0 1,-1 0-1,0 0 1,1 0-1,-1-1 0,0 1 1,3-1-1,1-1 53,1 1-1,0-1 0,-1 0 1,1 0-1,-1 0 1,0-1-1,9-5 0,-5-1-112,0 1 0,-2-1 0,1 0 0,-1-1 0,0 0 0,-1 0 0,0 0 0,-1-1 0,0 0 0,4-13 0,-16 80 831,1-1 1,4 0 0,5 84 0,-3-138-705,0 1 1,0 0 0,0 0 0,0 0 0,0 0 0,-1 0 0,1 0 0,-1-1 0,1 1 0,-1 0-1,0 0 1,1-1 0,-1 1 0,0 0 0,0-1 0,0 1 0,-1-1 0,1 1 0,0-1 0,-2 2 0,-1 0 40,1-1 1,-1 1-1,0-1 1,0 0 0,0 0-1,-1 0 1,1 0 0,-6 1-1,-3-1 5,0 1 0,0-1 0,-1-1 1,1 0-1,-14-2 0,26 1-153,0 0 1,1 0 0,-1 0 0,0 0 0,1 0 0,-1 0 0,0 0 0,1 0 0,-1 0 0,0 0 0,1 0 0,-1 0-1,0-1 1,1 1 0,-1 0 0,1-1 0,-1 1 0,0 0 0,1-1 0,-1 1 0,1-1 0,-1 1 0,1-1 0,-1 1-1,1-1 1,0 1 0,-1-1 0,1 1 0,0-1 0,-1 1 0,1-2 0,9-18-2571,29-14-2812,29-15-4776,-29 18-161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0.387"/>
    </inkml:context>
    <inkml:brush xml:id="br0">
      <inkml:brushProperty name="width" value="0.025" units="cm"/>
      <inkml:brushProperty name="height" value="0.025" units="cm"/>
    </inkml:brush>
  </inkml:definitions>
  <inkml:trace contextRef="#ctx0" brushRef="#br0">159 47 14125,'0'0'7890,"-10"-3"-5733,3 1-1857,4 1-254,1 0 1,-1 0 0,1 0 0,-1 1-1,1-1 1,-1 1 0,1-1 0,-1 1-1,1 0 1,-1 0 0,0 0 0,1 0-1,-1 1 1,0-1 0,1 1 0,-1-1-1,1 1 1,-1 0 0,1 0 0,0 0-1,-1 0 1,1 1 0,0-1 0,-4 3-1,-2 5 139,1-1 0,-1 2 0,2-1 0,-1 1-1,1 0 1,1 0 0,0 1 0,-6 14 0,9-18-83,-1 1 0,1-1-1,0 1 1,1 0 0,0-1 0,0 1 0,1 0 0,-1 0 0,2 0 0,-1 0 0,1 0 0,1-1 0,2 13 0,-3-18-75,1 1 1,-1-1-1,0 0 0,1 1 0,-1-1 0,1 0 1,0 0-1,0 0 0,0 0 0,0 0 0,0 0 1,0-1-1,1 1 0,-1-1 0,0 1 0,1-1 1,-1 0-1,1 0 0,0 0 0,-1 0 0,1-1 1,0 1-1,-1-1 0,1 1 0,0-1 0,0 0 1,-1 0-1,1 0 0,4-1 0,-1 0 40,1 0 0,-1 0 0,0-1-1,1 0 1,-1 0 0,0 0 0,0-1 0,0 0-1,0 0 1,-1 0 0,9-7 0,-6 3-26,0-1 0,0 0 0,0 0 0,-1 0 1,-1-1-1,1 0 0,-2-1 0,1 1 0,-1-1 1,0 0-1,-1 0 0,-1-1 0,1 1 0,-2-1 0,1 0 1,-1 0-1,-1 0 0,0 0 0,-1 0 0,-1-16 1,1 24-35,-1 0 1,0 0 0,1 1 0,-1-1 0,-1 0 0,1 1 0,0-1 0,-1 1-1,1-1 1,-1 1 0,1 0 0,-1-1 0,0 1 0,0 0 0,0 0 0,-1 0 0,1 1-1,0-1 1,-1 0 0,1 1 0,-1 0 0,1-1 0,-1 1 0,0 0 0,1 0 0,-1 1-1,0-1 1,0 1 0,0-1 0,0 1 0,1 0 0,-1 0 0,0 0 0,0 0-1,-4 1 1,1 0-63,0 0-1,0 0 0,0 0 0,0 1 0,0 0 1,1 0-1,-1 0 0,0 1 0,1 0 1,0 0-1,-1 0 0,1 1 0,1 0 1,-1 0-1,-7 8 0,8-7-282,1 1 1,0-1-1,0 1 1,1 0-1,0 0 1,-3 7-1,6 11-4086,-1-23 4033,0 0-1,1-1 1,-1 1-1,1 0 1,-1 0-1,1-1 1,-1 1-1,1-1 1,-1 1-1,1 0 1,0-1-1,-1 1 1,1-1-1,0 1 1,-1-1-1,1 0 1,0 1-1,0-1 1,0 0-1,-1 1 1,1-1 0,0 0-1,0 0 1,0 0-1,1 0 1,18 1-13185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0.375"/>
    </inkml:context>
    <inkml:brush xml:id="br0">
      <inkml:brushProperty name="width" value="0.025" units="cm"/>
      <inkml:brushProperty name="height" value="0.025" units="cm"/>
    </inkml:brush>
  </inkml:definitions>
  <inkml:trace contextRef="#ctx0" brushRef="#br0">65 1 5349,'0'0'16827,"-8"2"-16779,6-2-50,-1 1 1,1-1-1,0 1 1,-1 0 0,1 0-1,0 0 1,-1 0 0,1 1-1,0-1 1,0 1-1,0-1 1,0 1 0,0 0-1,0-1 1,1 1-1,-1 0 1,1 0 0,-3 4-1,1 0-9,1 1-1,0-1 1,0 1 0,0 0-1,1 0 1,0 0 0,0 8-1,0-8 22,1 0 0,-1 0 0,2 0 0,-1 0 0,1 0 0,0 0 0,0 0 0,1-1 0,0 1-1,6 12 1,-7-17-26,0 0 0,0-1-1,0 1 1,0-1-1,0 1 1,1-1 0,-1 1-1,1-1 1,-1 0-1,1 0 1,-1 0-1,1 0 1,0 0 0,0 0-1,-1 0 1,1 0-1,3 0 1,-2 0-79,1-1 1,-1 0-1,0 0 0,0 0 0,0-1 1,1 1-1,-1-1 0,0 0 1,0 0-1,0 0 0,0 0 1,0 0-1,0-1 0,3-1 0,11-9-1168,0-1 0,-1-1 0,0 0 0,-1-1-1,-1-1 1,-1 0 0,17-26 0,0-3-2148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1.142"/>
    </inkml:context>
    <inkml:brush xml:id="br0">
      <inkml:brushProperty name="width" value="0.025" units="cm"/>
      <inkml:brushProperty name="height" value="0.025" units="cm"/>
    </inkml:brush>
  </inkml:definitions>
  <inkml:trace contextRef="#ctx0" brushRef="#br0">25 49 14318,'0'0'13639,"9"2"-12843,-8-2-775,1 0-2,0 1 1,0 0 0,-1-1-1,1 0 1,0 1 0,0-1-1,0 0 1,0 0-1,0 0 1,0 0 0,0 0-1,-1 0 1,1-1-1,0 1 1,0-1 0,0 1-1,0-1 1,-1 0 0,1 1-1,0-1 1,-1 0-1,1 0 1,0 0 0,-1-1-1,0 1 1,1 0-1,-1-1 1,0 1 0,1 0-1,-1-1 1,0 0 0,0 1-1,0-1 1,0 1-1,0-1 1,-1 0 0,1 0-1,-1 0 1,1 1-1,-1-1 1,1 0 0,-1-3-1,0 4-10,0 1 0,0-1 0,0 1-1,0-1 1,0 1 0,0 0-1,0-1 1,0 1 0,-1-1 0,1 1-1,0-1 1,0 1 0,0 0 0,-1-1-1,1 1 1,0-1 0,-1 1-1,1 0 1,0-1 0,-1 1 0,1 0-1,0 0 1,-1-1 0,1 1 0,0 0-1,-1 0 1,1-1 0,-1 1-1,1 0 1,-1 0 0,1 0 0,0 0-1,-1 0 1,1 0 0,-1-1 0,1 1-1,-1 0 1,1 0 0,-1 0-1,1 1 1,-1-1 0,1 0 0,0 0-1,-1 0 1,1 0 0,-1 0 0,1 1-1,-1-1 1,1 0 0,0 0 0,-1 1-1,-26 10-163,23-7 139,-1 0-1,1 0 1,0 1-1,0-1 1,1 1-1,-1 0 0,1 0 1,0 0-1,0 0 1,1 0-1,-1 1 1,1-1-1,0 1 1,1-1-1,-1 1 1,1 0-1,0 0 0,1 0 1,0 7-1,0-12 3,0 0-1,1 0 1,-1 0-1,1 0 1,0 0-1,-1 0 1,1 0-1,0-1 1,-1 1-1,1 0 1,0 0-1,0-1 1,0 1-1,0 0 1,-1-1-1,1 1 1,0-1-1,0 1 0,0-1 1,0 0-1,0 1 1,0-1-1,1 0 1,-1 0-1,0 0 1,0 0-1,0 0 1,0 0-1,0 0 1,0 0-1,0 0 1,0 0-1,0-1 1,0 1-1,1-1 1,43-10-1524,-35 6 197,-1 0 0,0-1 0,-1 1 0,1-2 1,13-13-1,12-13-7569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1.580"/>
    </inkml:context>
    <inkml:brush xml:id="br0">
      <inkml:brushProperty name="width" value="0.025" units="cm"/>
      <inkml:brushProperty name="height" value="0.025" units="cm"/>
    </inkml:brush>
  </inkml:definitions>
  <inkml:trace contextRef="#ctx0" brushRef="#br0">0 289 12556,'0'0'11483,"13"-4"-9892,9-5-1405,-1-1 0,0-2 1,-1 0-1,0 0 1,-1-2-1,31-29 0,-27 22-141,-2-1-1,0 0 0,-1-2 0,-2-1 0,20-34 0,-66 106 193,-39 69-173,61-104-79,1 1 0,0-1 0,0 1 0,1 0 0,1 0 1,0 0-1,-1 27 0,4-40-40,0 1 0,0 0 1,0-1-1,0 1 1,0 0-1,0-1 0,0 1 1,0 0-1,0 0 1,0-1-1,0 1 0,1 0 1,-1-1-1,0 1 1,1-1-1,-1 1 0,0 0 1,1-1-1,-1 1 1,1-1-1,-1 1 0,1-1 1,-1 1-1,1-1 0,-1 1 1,1-1-1,0 0 1,-1 1-1,1-1 0,-1 0 1,1 1-1,1-1 1,25-4-2091,26-27-3368,-13 0-781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1.941"/>
    </inkml:context>
    <inkml:brush xml:id="br0">
      <inkml:brushProperty name="width" value="0.025" units="cm"/>
      <inkml:brushProperty name="height" value="0.025" units="cm"/>
    </inkml:brush>
  </inkml:definitions>
  <inkml:trace contextRef="#ctx0" brushRef="#br0">214 0 13132,'0'0'8638,"-12"9"-7037,-15 11-966,2 2-1,-40 41 0,56-53-437,0 0 0,0 1 1,1 0-1,0 1 1,1 0-1,1 0 0,-1 1 1,2-1-1,0 1 0,-6 23 1,11-34-193,0 0 1,-1 1-1,1-1 1,0 1 0,0-1-1,0 0 1,0 1 0,1-1-1,-1 1 1,1-1-1,-1 0 1,1 1 0,0-1-1,0 0 1,0 0-1,0 0 1,0 0 0,1 0-1,-1 0 1,0 0 0,1 0-1,0 0 1,-1 0-1,1-1 1,0 1 0,0-1-1,0 1 1,0-1-1,0 0 1,0 0 0,0 0-1,1 0 1,-1 0-1,0 0 1,1-1 0,-1 1-1,0-1 1,1 0 0,3 1-1,4-1 30,-1 1-1,0-1 1,1-1 0,-1 0-1,0 0 1,1-1 0,-1 0 0,0 0-1,10-5 1,-7 2-15,0-1 0,-1-1 1,0 1-1,-1-2 0,0 1 0,0-2 0,0 1 1,-1-1-1,10-13 0,-15 17 17,0-1 0,0 0 0,0 0 0,0 0-1,-1 0 1,0-1 0,-1 1 0,1-1 0,-1 0 0,-1 0-1,1 0 1,-1 0 0,0 0 0,-1 0 0,0 0 0,0 0-1,0 0 1,-2-8 0,2 13-17,-1 1-1,1-1 1,-1 0 0,1 1 0,-1-1-1,0 1 1,1-1 0,-1 1-1,0-1 1,0 1 0,0 0-1,0-1 1,0 1 0,-1 0-1,1 0 1,0 0 0,0 0 0,-1 0-1,1 0 1,-1 0 0,1 0-1,-3-1 1,0 1-13,1 1 1,-1-1-1,1 0 0,-1 1 0,1 0 0,-1 0 1,1 0-1,-1 0 0,1 1 0,-6 1 1,1-1-46,1 1 1,0 1 0,0-1 0,1 1-1,-1 1 1,0-1 0,1 1 0,0 0-1,-11 10 1,-2 14-3326,23-18-1830,15-6-2485,4-4-618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2.315"/>
    </inkml:context>
    <inkml:brush xml:id="br0">
      <inkml:brushProperty name="width" value="0.025" units="cm"/>
      <inkml:brushProperty name="height" value="0.025" units="cm"/>
    </inkml:brush>
  </inkml:definitions>
  <inkml:trace contextRef="#ctx0" brushRef="#br0">207 1 16560,'0'0'4692,"-13"9"-3427,9-6-1202,-27 19 1466,-55 54 0,76-66-1138,0 2 0,1-1 0,-16 26 1,22-32-349,1 0 1,-1 1 0,1-1 0,0 1-1,0 0 1,1-1 0,-1 1 0,1 0-1,1 0 1,-1 0 0,1 7 0,0-11-22,0 0 1,1-1-1,-1 1 1,1 0-1,-1 0 0,1-1 1,-1 1-1,1 0 1,0-1-1,0 1 1,0-1-1,0 1 1,0-1-1,0 1 1,0-1-1,1 0 1,-1 1-1,0-1 1,1 0-1,-1 0 1,1 0-1,1 1 1,2 0 47,-1 0 1,1-1 0,0 1-1,0-1 1,-1 0 0,1 0-1,0 0 1,6-1 0,3 0 71,-1-1 0,1 0 1,-1-1-1,0 0 0,20-6 1,-19 2-79,0 0 0,-1 0 1,1-1-1,-2-1 0,23-17 0,-31 22-13,0 0 0,0 0 0,0-1-1,0 1 1,-1-1 0,0 0 0,0 0 0,0-1-1,0 1 1,0-1 0,-1 1 0,0-1 0,0 0-1,0 0 1,-1 0 0,0 0 0,1 0-1,-2 0 1,1 0 0,0-6 0,-2 9-36,0 0-1,0-1 1,0 1 0,0 0 0,-1 0-1,1-1 1,0 1 0,-1 0 0,0 0-1,1 1 1,-1-1 0,0 0 0,0 1-1,0-1 1,0 1 0,0-1 0,0 1-1,0 0 1,-1 0 0,1 0 0,0 0-1,-1 0 1,1 1 0,-1-1 0,1 1-1,-1-1 1,1 1 0,-4 0 0,-9-2-140,0 1 1,0 1 0,-20 1-1,3 7-3225,18-3-6170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2.706"/>
    </inkml:context>
    <inkml:brush xml:id="br0">
      <inkml:brushProperty name="width" value="0.025" units="cm"/>
      <inkml:brushProperty name="height" value="0.025" units="cm"/>
    </inkml:brush>
  </inkml:definitions>
  <inkml:trace contextRef="#ctx0" brushRef="#br0">0 5 13293,'0'0'12620,"80"9"-11275,-26-9-288,9 0-641,-1-5-288,1 1-128,-8 1-128,-14 1-1121,-13 2-737,-17 0-1089,-29 3-10217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3.049"/>
    </inkml:context>
    <inkml:brush xml:id="br0">
      <inkml:brushProperty name="width" value="0.025" units="cm"/>
      <inkml:brushProperty name="height" value="0.025" units="cm"/>
    </inkml:brush>
  </inkml:definitions>
  <inkml:trace contextRef="#ctx0" brushRef="#br0">1 5 11050,'0'0'9513,"73"18"-7847,-14-18 0,7-5-257,3-2-800,-6 1-545,-6 1-64,-12 5-1826,-19 0-1794,-9 0-3522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4.006"/>
    </inkml:context>
    <inkml:brush xml:id="br0">
      <inkml:brushProperty name="width" value="0.025" units="cm"/>
      <inkml:brushProperty name="height" value="0.025" units="cm"/>
    </inkml:brush>
  </inkml:definitions>
  <inkml:trace contextRef="#ctx0" brushRef="#br0">1 388 13677,'0'0'6417,"11"-11"-4447,83-78 930,-11 13-1820,106-129 0,-183 198-1233,-5 10 53,-11 22 22,-20 38 121,15-34-39,-38 83 44,47-97-48,0 0 1,2 1-1,-1-1 0,2 1 0,-2 24 0,4-39-93,1 0 0,0 0 0,0 1 0,0-1 0,0 0 0,0 0-1,0 0 1,1 1 0,-1-1 0,0 0 0,1 0 0,-1 0-1,1 0 1,-1 1 0,1-1 0,-1 0 0,1 0 0,1 1-1,-1-1-209,0-1-1,0 1 1,0-1-1,0 1 1,0-1-1,1 0 0,-1 1 1,0-1-1,0 0 1,0 0-1,1 0 1,-1 0-1,0 0 0,0 0 1,1 0-1,-1 0 1,0-1-1,2 0 1,16-5-6749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4.521"/>
    </inkml:context>
    <inkml:brush xml:id="br0">
      <inkml:brushProperty name="width" value="0.025" units="cm"/>
      <inkml:brushProperty name="height" value="0.025" units="cm"/>
    </inkml:brush>
  </inkml:definitions>
  <inkml:trace contextRef="#ctx0" brushRef="#br0">205 50 11531,'0'0'15620,"-9"-4"-14787,-27-13-294,34 16-519,0 1-1,0-1 1,0 1 0,-1 0-1,1 0 1,0 0 0,0 0-1,0 0 1,0 0 0,0 0-1,0 1 1,0-1 0,0 1-1,0 0 1,0 0 0,0-1-1,0 1 1,0 0 0,0 1-1,-2 1 1,-31 30 34,29-26-30,-2 3-7,0-1 1,1 1-1,0 0 0,1 1 0,0 0 1,1 0-1,0 0 0,0 1 1,1-1-1,1 1 0,0 0 0,1 0 1,0 0-1,1 0 0,0 1 0,2 22 1,-1-32-11,0 0-1,0-1 1,0 1 0,1 0 0,0 0-1,-1-1 1,1 1 0,0-1 0,0 1 0,0-1-1,1 1 1,-1-1 0,1 1 0,-1-1-1,1 0 1,0 0 0,-1 0 0,1 0 0,0 0-1,1 0 1,-1-1 0,0 1 0,0-1-1,1 1 1,-1-1 0,1 0 0,-1 0 0,1 0-1,0 0 1,-1 0 0,1-1 0,0 1-1,-1-1 1,1 0 0,0 0 0,0 0 0,4 0-1,2-1 23,-1 0 0,1 0 0,-1-1 0,0 0-1,1-1 1,-1 1 0,0-2 0,-1 1 0,1-1-1,-1 0 1,10-7 0,-8 3 31,1-1 1,-1 0-1,-1 0 0,1-1 1,-2 0-1,1-1 0,-1 0 0,-1 0 1,10-22-1,-13 23 15,1 1 0,-1 0-1,-1-1 1,0 0 0,0 0 0,-1 0-1,0 1 1,0-1 0,-1 0 0,-1 0-1,0 0 1,0 0 0,-4-14 0,4 21-68,-1 0 1,1 0 0,-1 0 0,1 0 0,-1 0 0,0 1 0,0-1-1,-1 0 1,1 1 0,0 0 0,-5-4 0,6 5-76,0 0-1,-1 0 1,1 0 0,0 1 0,-1-1-1,1 0 1,-1 0 0,1 1-1,-1-1 1,0 1 0,1-1 0,-1 1-1,0 0 1,1 0 0,-1 0 0,0 0-1,1 0 1,-1 0 0,0 0 0,1 0-1,-1 1 1,0-1 0,1 1 0,-4 0-1,4 1-260,0-1 0,0 0-1,0 1 1,1-1 0,-1 0-1,0 1 1,1-1 0,-1 1-1,1-1 1,-1 1 0,1 0 0,0-1-1,0 1 1,0-1 0,0 1-1,0-1 1,0 1 0,0 2-1,2 17-7362,3-9 565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4.893"/>
    </inkml:context>
    <inkml:brush xml:id="br0">
      <inkml:brushProperty name="width" value="0.025" units="cm"/>
      <inkml:brushProperty name="height" value="0.025" units="cm"/>
    </inkml:brush>
  </inkml:definitions>
  <inkml:trace contextRef="#ctx0" brushRef="#br0">179 0 15439,'0'0'12700,"-8"7"-12626,-8 6-31,1 1-1,0 1 1,1 0-1,1 1 1,1 1-1,-19 32 1,23-35 49,0 1 0,1 1 0,1-1 0,0 1 0,1 0 0,1 1 0,0-1 0,1 1 0,0 24 0,3-38-71,0-1 0,0 1 0,0 0 0,0 0 0,1 0 0,0-1 0,-1 1 0,1 0 0,0-1 0,0 1 0,1-1 0,-1 1 0,0-1 0,1 1 0,0-1 0,-1 0 1,1 0-1,0 0 0,0 0 0,0 0 0,0 0 0,1-1 0,-1 1 0,0-1 0,1 1 0,-1-1 0,1 0 0,0 0 0,-1 0 0,1 0 0,0 0 0,-1-1 0,1 1 0,0-1 1,0 0-1,-1 0 0,1 0 0,0 0 0,0 0 0,3-1 0,2 0 15,0 0 0,0 0-1,0-1 1,0 0 0,0 0 0,-1-1 0,1 0 0,-1 0-1,1-1 1,-1 0 0,0 0 0,12-11 0,-15 12 8,-1 0 1,0-1-1,0 1 0,-1-1 1,1 0-1,-1 0 0,0 0 1,0 0-1,0 0 1,0 0-1,-1 0 0,0-1 1,0 1-1,0-1 0,0-4 1,-1 7-27,0 0 0,0 0 0,0 0 0,-1 0-1,1 0 1,-1 1 0,1-1 0,-1 0 0,0 0 0,0 0 0,0 1 0,0-1 0,0 0 0,0 1 0,0-1 0,-1 1 0,1-1 0,0 1 0,-1 0 0,1 0 0,-1-1 0,0 1-1,1 0 1,-1 0 0,0 1 0,1-1 0,-1 0 0,0 1 0,0-1 0,0 1 0,0-1 0,0 1 0,0 0 0,0 0 0,-2 0 0,-7-1-525,1 0-1,0 1 1,0 1 0,0-1 0,-11 4 0,20-4 405,-1 0 1,1 0-1,-1 0 1,1 0-1,0 1 1,-1-1-1,1 0 0,-1 1 1,1-1-1,0 1 1,0 0-1,-1-1 1,1 1-1,0 0 1,0 0-1,0 0 1,0 0-1,0 0 1,0 0-1,0 0 0,0 0 1,0 0-1,0 1 1,1-1-1,-1 0 1,0 1-1,1-1 1,-1 0-1,1 1 1,-1-1-1,1 0 0,0 1 1,0-1-1,0 1 1,0-1-1,0 1 1,0-1-1,0 0 1,0 1-1,0-1 1,1 1-1,-1-1 0,0 0 1,1 1-1,0-1 1,0 3-1,8 3-3944,6-2-1826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5.264"/>
    </inkml:context>
    <inkml:brush xml:id="br0">
      <inkml:brushProperty name="width" value="0.025" units="cm"/>
      <inkml:brushProperty name="height" value="0.025" units="cm"/>
    </inkml:brush>
  </inkml:definitions>
  <inkml:trace contextRef="#ctx0" brushRef="#br0">102 0 16720,'0'0'5957,"-29"51"-3170,13-21-929,2 3-353,-2 4-480,3-2-544,4-2-417,4-3-64,5-4 0,0-6-64,0-8-865,4-4-577,3-8-576,2 0-1409,-2-13-1762,5-12-5573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2.482"/>
    </inkml:context>
    <inkml:brush xml:id="br0">
      <inkml:brushProperty name="width" value="0.025" units="cm"/>
      <inkml:brushProperty name="height" value="0.025" units="cm"/>
    </inkml:brush>
  </inkml:definitions>
  <inkml:trace contextRef="#ctx0" brushRef="#br0">179 36 13997,'0'0'3529,"7"-7"-3588,22-21 54,-24 27-153,-9 13 339,-10 17 501,-33 42 317,-49 81 42,86-133-904,1 0 0,0 1 0,2 0 0,0 0 0,2 1 1,-5 27-1,9-45-124,1 1 1,0-1 0,-1 1 0,1-1-1,0 1 1,1-1 0,-1 1 0,1-1-1,-1 1 1,1-1 0,0 0-1,0 1 1,0-1 0,1 0 0,-1 0-1,1 0 1,0 0 0,0 0 0,0 0-1,0 0 1,3 2 0,-1-2 16,1 0-1,-1 0 1,0-1 0,1 1 0,0-1 0,-1 0-1,1-1 1,0 1 0,0-1 0,0 0 0,0 0-1,0-1 1,5 1 0,6-1-141,0 0 0,0-2 1,-1 0-1,1 0 0,-1-2 0,1 1 1,-1-2-1,22-9 0,-17 3-928,0 0-1,-1 0 0,28-23 1,-35 24-540,-2 0 0,1-1 0,14-19 0,-1-5-3519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0.719"/>
    </inkml:context>
    <inkml:brush xml:id="br0">
      <inkml:brushProperty name="width" value="0.025" units="cm"/>
      <inkml:brushProperty name="height" value="0.025" units="cm"/>
    </inkml:brush>
  </inkml:definitions>
  <inkml:trace contextRef="#ctx0" brushRef="#br0">56 67 11211,'0'0'5237,"-7"8"-3775,1-2-1367,1 0 0,1 1 0,-1 0 0,1 0 0,0 0 0,0 0 0,1 0 0,0 1 0,1 0 1,-1 0-1,1-1 0,1 1 0,0 0 0,-1 12 0,2-16-114,3 47 359,-3-50-325,0-1 0,1 1 0,-1 0-1,0 0 1,0 0 0,0 0 0,1-1 0,-1 1-1,0 0 1,1 0 0,-1-1 0,1 1 0,-1 0-1,1-1 1,-1 1 0,1 0 0,0-1 0,-1 1-1,2 0 1,-1-1-5,0 0-1,0 0 1,-1 0-1,1-1 0,0 1 1,0 0-1,0 0 1,0-1-1,-1 1 1,1 0-1,0-1 1,-1 1-1,1-1 1,0 1-1,0-1 1,-1 0-1,1 1 1,-1-1-1,1 0 0,-1 1 1,1-1-1,-1 0 1,1 1-1,0-2 1,8-17 85,0 1-1,-1-1 1,-1 0 0,-1-1 0,-1 1 0,6-41 0,-4 24 228,-5 25-124,-3 10-149,1-1-1,0 0 1,1 0-1,-1 0 1,0 0-1,0 1 0,1-1 1,-1 0-1,1 0 1,0 0-1,-1 1 1,1-1-1,0 1 1,0-1-1,0 0 1,0 1-1,3-3 0,-2 6-5,0 0 0,-1 0-1,1 1 1,0-1-1,-1 1 1,1-1 0,-1 1-1,0-1 1,0 1-1,0 0 1,0 0-1,0 0 1,0-1 0,0 4-1,0-1 19,7 24-70,23 58-390,-28-80-169,0-1 1,1 1-1,0-1 0,0 0 0,10 10 0,-5-9-3436,-2-6-2233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5.606"/>
    </inkml:context>
    <inkml:brush xml:id="br0">
      <inkml:brushProperty name="width" value="0.025" units="cm"/>
      <inkml:brushProperty name="height" value="0.025" units="cm"/>
    </inkml:brush>
  </inkml:definitions>
  <inkml:trace contextRef="#ctx0" brushRef="#br0">40 0 12780,'0'0'16426,"-2"12"-15507,-7 30-559,-1 10-796,-9 102-1,20-154 232,-1 0 1,0 1-1,0-1 0,0 0 0,1 0 1,-1 0-1,0 0 0,0 1 0,0-1 1,1 0-1,-1 0 0,0 0 1,0 0-1,1 0 0,-1 0 0,0 0 1,0 0-1,1 0 0,-1 0 0,0 0 1,1 0-1,-1 0 0,0 0 0,0 0 1,1 0-1,-1 0 0,0 0 1,0 0-1,1 0 0,-1 0 0,0-1 1,0 1-1,0 0 0,1 0 0,-1 0 1,0 0-1,0 0 0,0-1 0,1 1 1,-1 0-1,0 0 0,0 0 1,0-1-1,0 1 0,1 0 0,-1 0 1,0-1-1,0 1 0,0 0 0,0 0 1,0-1-1,0 1 0,0 0 0,0 0 1,0-1-1,0 1 0,7-16-9089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5.981"/>
    </inkml:context>
    <inkml:brush xml:id="br0">
      <inkml:brushProperty name="width" value="0.025" units="cm"/>
      <inkml:brushProperty name="height" value="0.025" units="cm"/>
    </inkml:brush>
  </inkml:definitions>
  <inkml:trace contextRef="#ctx0" brushRef="#br0">1 88 14189,'0'0'7197,"9"-10"-4614,-2 3-2159,1 0-1,-1 0 0,1 0 0,0 1 1,1 0-1,-1 1 0,1 0 0,1 0 1,-1 1-1,0 0 0,1 1 0,0 0 1,13-3-1,-17 5-322,1 0 0,-1 1 0,1-1 0,-1 1 0,1 1 0,-1-1 0,1 1 0,-1 0 0,1 1 0,-1-1 0,7 3 1,-12-3-93,1 0 0,-1 0 1,1 0-1,-1 0 1,1 1-1,-1-1 0,1 0 1,-1 1-1,0-1 1,0 0-1,0 1 1,0 0-1,0-1 0,0 1 1,0 0-1,1 2 1,-2 0 11,1-1 0,-1 1 1,1 0-1,-1-1 0,0 1 0,0-1 1,-1 1-1,1 0 0,-1-1 1,0 1-1,-1 4 0,-4 5 65,0 1 0,-1-2-1,0 1 1,-1-1 0,0 0 0,-1 0-1,0-1 1,-1-1 0,-19 17 0,12-12 10,2 1 1,0 1-1,-14 20 1,29-36-97,0-1 0,0 0 0,-1 0 0,1 1 0,0-1 0,0 0 0,0 1 0,0-1 0,0 0 0,-1 1 0,1-1 0,0 0 0,0 0 0,0 1 0,0-1 0,0 0 0,0 1 0,0-1 0,0 0 0,0 1 0,0-1 0,0 0 0,1 1 0,-1-1 0,0 0 0,0 1 0,0-1 0,0 0 0,0 0 0,0 1 0,1-1 0,-1 0 0,0 0 0,0 1 0,1-1 0,-1 1 0,16 4 0,28-4 0,-35-1 0,25 1-395,43-1-3157,-64 0 2126,-1-2 0,0 1 0,0-2 0,15-4 0,10-7-12673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2.700"/>
    </inkml:context>
    <inkml:brush xml:id="br0">
      <inkml:brushProperty name="width" value="0.025" units="cm"/>
      <inkml:brushProperty name="height" value="0.025" units="cm"/>
    </inkml:brush>
  </inkml:definitions>
  <inkml:trace contextRef="#ctx0" brushRef="#br0">115 13 5605,'0'0'19037,"-9"-4"-18717,9 4-318,-2-1 10,0 0 0,0 0 0,0 0 0,0 0 0,0 0 0,0 0 0,0 1 0,0-1 0,0 1 0,0 0 1,0-1-1,0 1 0,0 0 0,0 0 0,-1 0 0,1 1 0,0-1 0,0 0 0,0 1 0,0-1 0,0 1 0,0 0 1,0 0-1,0 0 0,0 0 0,0 0 0,0 0 0,1 0 0,-1 1 0,0-1 0,1 1 0,-1-1 0,1 1 0,0-1 1,-1 1-1,-1 3 0,-2 4 83,1-1 0,0 1 0,0-1 0,0 1 0,1 0 1,1 1-1,0-1 0,0 0 0,0 1 0,1-1 0,1 1 0,0-1 1,0 1-1,1-1 0,0 1 0,3 14 0,-2-21-76,1 0 0,-1 0-1,1 0 1,-1 0-1,1-1 1,0 1 0,0-1-1,0 1 1,0-1 0,0 0-1,0 0 1,1-1 0,-1 1-1,1-1 1,-1 0-1,1 1 1,0-2 0,-1 1-1,1 0 1,0-1 0,0 1-1,-1-1 1,1 0 0,0-1-1,6 0 1,-8 1 20,1 0 0,-1 0-1,1 0 1,-1 0 0,1-1 0,-1 1 0,1-1 0,-1 0 0,1 1 0,-1-1 0,0 0 0,1-1 0,-1 1-1,0 0 1,0-1 0,0 1 0,0-1 0,0 0 0,0 1 0,0-1 0,-1 0 0,1 0 0,-1 0 0,1 0-1,-1-1 1,0 1 0,0 0 0,0 0 0,0-1 0,0 1 0,0-1 0,-1 1 0,1-1 0,-1 1 0,0-1-1,1 1 1,-1-1 0,-1-4 0,0 4 3,0 1-1,0-1 1,0 1-1,0 0 0,0-1 1,-1 1-1,1 0 1,-1 0-1,1 0 1,-1 0-1,0 0 1,0 1-1,0-1 1,0 0-1,0 1 1,0-1-1,-1 1 1,1 0-1,0 0 0,-1 0 1,1 0-1,-5-1 1,2 0-60,0 1 0,-1 0 0,1 0 0,0 0 0,-1 1 0,1-1 0,-1 1 0,1 1 0,-11 1 0,15-2-54,0 0-1,0 1 1,0-1-1,0 1 1,0 0-1,0-1 1,0 1-1,0-1 1,0 1-1,0 0 1,0 0-1,1 0 1,-1-1-1,0 1 1,1 0-1,-1 0 1,1 0-1,-1 0 1,1 0-1,-1 0 1,1 0 0,-1 0-1,1 1 1,0-1-1,0 0 1,0 0-1,0 0 1,-1 0-1,1 0 1,1 0-1,-1 0 1,0 1-1,0-1 1,0 0-1,1 0 1,-1 0-1,0 0 1,2 2-1,-2-2-254,1 0 0,-1 0-1,1 1 1,0-1 0,0 0-1,-1 0 1,1 0 0,0 0 0,0 0-1,0 0 1,0-1 0,0 1-1,0 0 1,0 0 0,1-1 0,-1 1-1,0-1 1,0 1 0,0-1-1,1 1 1,-1-1 0,0 0-1,2 1 1,22-1-6463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3.203"/>
    </inkml:context>
    <inkml:brush xml:id="br0">
      <inkml:brushProperty name="width" value="0.025" units="cm"/>
      <inkml:brushProperty name="height" value="0.025" units="cm"/>
    </inkml:brush>
  </inkml:definitions>
  <inkml:trace contextRef="#ctx0" brushRef="#br0">1 222 9449,'0'0'15834,"8"-5"-14681,31-20-877,0-2 1,-2-1 0,-1-2 0,-1-2-1,36-42 1,-89 99-193,1 0-1,2 2 1,1 0-1,0 0 1,-9 32 0,21-53-96,0 0 1,1 0-1,-1 0 1,1 1 0,0-1-1,1 11 1,0-16-86,1 0 1,-1 0 0,0-1 0,1 1 0,-1-1 0,1 1-1,-1 0 1,1-1 0,-1 1 0,1-1 0,0 1 0,-1-1-1,1 0 1,0 1 0,-1-1 0,1 1 0,0-1 0,0 0-1,-1 0 1,1 1 0,0-1 0,0 0 0,-1 0 0,1 0-1,0 0 1,0 0 0,-1 0 0,1 0 0,0 0 0,0 0-1,0 0 1,-1-1 0,2 1 0,28-7-6633,-12-8-1476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3.642"/>
    </inkml:context>
    <inkml:brush xml:id="br0">
      <inkml:brushProperty name="width" value="0.025" units="cm"/>
      <inkml:brushProperty name="height" value="0.025" units="cm"/>
    </inkml:brush>
  </inkml:definitions>
  <inkml:trace contextRef="#ctx0" brushRef="#br0">125 49 7335,'0'0'8296,"3"-8"-5974,8-23-566,-11 31-1693,-1-1-1,1 1 0,0-1 0,0 1 1,0 0-1,0-1 0,0 1 1,0-1-1,0 1 0,-1 0 0,1-1 1,0 1-1,0 0 0,-1-1 0,1 1 1,0 0-1,0-1 0,-1 1 1,1 0-1,0 0 0,-1-1 0,1 1 1,0 0-1,-1 0 0,1 0 0,-1-1 1,1 1-1,0 0 0,-1 0 1,1 0-1,-1 0 0,1 0 0,0 0 1,-1 0-1,1 0 0,-1 0 1,1 0-1,0 0 0,-1 0 0,1 0 1,-1 0-1,1 0 0,0 0 0,-1 1 1,1-1-1,-1 0 0,1 0 1,0 0-1,-1 1 0,-19 4 956,12 1-771,-1 1 0,2 0 0,-1 0 0,1 0 0,0 1 0,0 0 0,1 1-1,0-1 1,1 1 0,0 0 0,0 1 0,1-1 0,0 1 0,1 0 0,0 0 0,0 0 0,1 0-1,0 1 1,0 10 0,2-19-241,0 0 0,0-1 0,0 1 0,1 0 0,-1 0-1,0-1 1,1 1 0,-1 0 0,1-1 0,-1 1 0,1 0 0,0-1 0,0 1-1,-1-1 1,1 1 0,0-1 0,0 0 0,1 1 0,-1-1 0,0 0 0,0 0-1,1 0 1,1 2 0,0-2 18,0 0 1,0 0-1,0 0 0,0 0 0,0 0 1,0-1-1,0 1 0,0-1 0,0 0 0,1 0 1,-1 0-1,3-1 0,3 0 20,-1-1 0,0 0 0,0 0 0,0-1 1,0 0-1,0 0 0,-1-1 0,1 1 0,7-7 0,-7 3-9,0 0 0,0-1 0,-1 0 0,0 0 0,-1 0 0,0-1 0,7-13 0,-10 17 16,-1 0 0,1 0 0,-1-1 0,-1 0 0,1 1 0,-1-1 0,0 0 1,0 0-1,0 1 0,-1-1 0,0 0 0,0 0 0,-1 0 0,-1-10 0,1 15-36,0-1 0,1 0-1,-1 0 1,0 0-1,0 1 1,0-1 0,0 1-1,0-1 1,-1 0-1,1 1 1,0 0 0,-1-1-1,1 1 1,-1 0 0,1 0-1,-1 0 1,0 0-1,1 0 1,-1 0 0,0 0-1,0 1 1,0-1-1,0 1 1,1-1 0,-1 1-1,0 0 1,0-1-1,0 1 1,0 0 0,0 0-1,0 1 1,0-1-1,0 0 1,-2 1 0,-32 10-2869,8 6-7541,19-8-1536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5.288"/>
    </inkml:context>
    <inkml:brush xml:id="br0">
      <inkml:brushProperty name="width" value="0.025" units="cm"/>
      <inkml:brushProperty name="height" value="0.025" units="cm"/>
    </inkml:brush>
  </inkml:definitions>
  <inkml:trace contextRef="#ctx0" brushRef="#br0">1 1 17553,'0'0'7975,"60"0"-6790,-36 0-416,2 0-513,3 0-192,-4 0-64,-2 3-64,-3 4-865,-6 4-1281,-3-1-1313,-6-4-3652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5.715"/>
    </inkml:context>
    <inkml:brush xml:id="br0">
      <inkml:brushProperty name="width" value="0.025" units="cm"/>
      <inkml:brushProperty name="height" value="0.025" units="cm"/>
    </inkml:brush>
  </inkml:definitions>
  <inkml:trace contextRef="#ctx0" brushRef="#br0">52 1 18129,'0'0'9182,"-8"9"-9038,-21 28-117,28-37-33,1 1 1,-1-1-1,1 0 0,-1 1 0,1-1 1,0 1-1,-1-1 0,1 1 1,0-1-1,-1 0 0,1 1 0,0 0 1,-1-1-1,1 1 0,0-1 1,0 1-1,0-1 0,0 1 0,0-1 1,0 1-1,0 0 0,0-1 1,0 1-1,0-1 0,0 1 1,0 0-1,0-1 0,0 1 0,0-1 1,0 1-1,1-1 0,-1 1 1,0-1-1,0 1 0,1-1 0,-1 1 1,0-1-1,1 1 0,-1-1 1,1 1-1,-1-1 0,0 0 0,1 1 1,-1-1-1,1 1 0,-1-1 1,1 0-1,-1 0 0,1 1 0,-1-1 1,1 0-1,0 0 0,-1 0 1,1 0-1,-1 0 0,1 1 0,-1-1 1,1 0-1,1-1 0,39 0-388,-36 0 309,15-1-310,-9 1 280,0-1 0,-1 2 0,1 0 0,15 1 1,-24-1 111,-1 0 1,1 0 0,0 1 0,-1-1 0,1 1-1,-1-1 1,1 1 0,0-1 0,-1 1 0,1 0-1,-1 0 1,0 0 0,1 0 0,-1 0 0,0 0-1,1 0 1,-1 0 0,0 0 0,0 1 0,0-1-1,0 0 1,0 1 0,0-1 0,0 1 0,-1-1-1,1 1 1,-1-1 0,1 1 0,-1 0 0,1-1-1,-1 1 1,0 0 0,0-1 0,0 3 0,0 9 191,-1 0 0,-1 0 1,0 0-1,-1 0 0,0 0 1,-9 21-1,9-27 21,0 0-1,0-1 1,-1 1-1,0-1 1,0 0 0,0 0-1,0 0 1,-1-1 0,0 0-1,-1 0 1,1 0-1,-1 0 1,-11 6 0,15-10-203,0 1 0,0-1 0,0-1 1,-1 1-1,1 0 0,0 0 1,-1-1-1,1 1 0,0-1 0,-1 0 1,1 0-1,0 0 0,-1 0 0,1 0 1,-1 0-1,1-1 0,0 1 1,-1-1-1,1 1 0,0-1 0,0 0 1,-1 0-1,1 0 0,0 0 1,0-1-1,0 1 0,0 0 0,1-1 1,-1 1-1,0-1 0,-2-3 0,-15-31-2932,12-3-3532,5 13-206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6.039"/>
    </inkml:context>
    <inkml:brush xml:id="br0">
      <inkml:brushProperty name="width" value="0.025" units="cm"/>
      <inkml:brushProperty name="height" value="0.025" units="cm"/>
    </inkml:brush>
  </inkml:definitions>
  <inkml:trace contextRef="#ctx0" brushRef="#br0">1 82 11403,'0'0'16816,"64"-29"-16656,-30 16-128,3 1-32,-1 3-513,-2 3-1056,-2 1-1730,-3 1-1410,-4 0-4547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6.402"/>
    </inkml:context>
    <inkml:brush xml:id="br0">
      <inkml:brushProperty name="width" value="0.025" units="cm"/>
      <inkml:brushProperty name="height" value="0.025" units="cm"/>
    </inkml:brush>
  </inkml:definitions>
  <inkml:trace contextRef="#ctx0" brushRef="#br0">99 1 10378,'0'0'17883,"6"10"-17119,-6-10-762,5 7 82,0 0 1,-1 1-1,0-1 1,0 1-1,4 12 1,-7-17-74,-1 1 1,1 0-1,-1-1 0,1 1 1,-1 0-1,0-1 0,0 1 1,0 0-1,-1-1 1,0 1-1,1 0 0,-1-1 1,0 1-1,-1-1 1,1 0-1,0 1 0,-1-1 1,0 0-1,-3 5 0,-48 53 137,38-46-135,0 2 0,-15 22 0,29-38-16,0 0 0,1 0 0,-1-1 0,0 1 0,1 0 0,-1 0 0,1 0 0,0-1 0,-1 1 0,1 0 0,0 0 0,-1 0 0,1 0 0,0 0 0,0 0-1,0 0 1,0 0 0,0 0 0,0 0 0,0 0 0,0 0 0,0 0 0,0 0 0,0 0 0,1-1 0,-1 1 0,0 0 0,1 0 0,-1 0 0,1 0 0,0 1 0,1-1 12,0 0 1,0 1 0,0-1 0,0-1 0,0 1 0,0 0-1,0 0 1,0-1 0,0 1 0,0-1 0,1 0-1,-1 0 1,3 0 0,9 0-255,-1 0 0,1-2 1,24-4-1,27-19-5011,-23 3-2845,-13 2-2875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6.760"/>
    </inkml:context>
    <inkml:brush xml:id="br0">
      <inkml:brushProperty name="width" value="0.025" units="cm"/>
      <inkml:brushProperty name="height" value="0.025" units="cm"/>
    </inkml:brush>
  </inkml:definitions>
  <inkml:trace contextRef="#ctx0" brushRef="#br0">146 39 6790,'0'0'16928,"-9"-7"-14904,-33-21-732,41 27-1261,0 1 1,0-1 0,-1 1 0,1-1 0,0 1 0,0 0-1,-1-1 1,1 1 0,0 0 0,0 0 0,-1 0-1,1 0 1,0 0 0,-1 0 0,1 1 0,0-1 0,0 0-1,-1 0 1,1 1 0,0-1 0,0 1 0,0-1 0,0 1-1,-1 0 1,1 0 0,0-1 0,0 1 0,0 0-1,-1 1 1,-19 31 69,18-27-73,-3 5 11,1-1-1,1 1 0,0 0 0,0 0 1,1 0-1,1 0 0,0 1 1,0-1-1,1 22 0,1-29-16,0-1-1,0 1 0,1 0 1,-1-1-1,1 1 1,0-1-1,0 0 0,0 1 1,1-1-1,-1 0 0,1 0 1,0 0-1,0 0 1,0 0-1,0 0 0,0 0 1,1 0-1,-1-1 1,1 0-1,-1 1 0,1-1 1,0 0-1,0 0 1,0 0-1,1-1 0,-1 1 1,0-1-1,0 0 1,1 0-1,-1 0 0,1 0 1,-1 0-1,1-1 1,6 1-1,-2-1 16,0-1 0,0 1-1,0-1 1,1-1 0,-1 1 0,0-1-1,-1-1 1,1 0 0,0 0 0,-1 0-1,1-1 1,-1 0 0,0 0 0,-1-1-1,1 0 1,-1 0 0,9-9 0,-11 10-14,0 0 0,0 0 0,-1-1 0,1 1 0,-1-1 1,0 0-1,-1 0 0,1 0 0,-1 0 0,0 0 0,0-1 0,-1 1 1,0 0-1,0-1 0,0 1 0,0-1 0,-1 0 0,0 1 0,0-1 1,0 1-1,-1-1 0,0 1 0,0-1 0,0 1 0,-1-1 0,-4-8 1,4 10-54,0 0 1,-1 0 0,0 1 0,0-1-1,0 1 1,0 0 0,0 0 0,-1 0 0,1 0-1,-1 1 1,0-1 0,0 1 0,0 0-1,0 0 1,0 0 0,0 1 0,-1-1 0,-7-1-1,6 2-362,-1 0 0,1 1 0,-1-1 0,1 1 0,-11 1 0,13 0-312,-1 0-1,0 0 1,0 0 0,0 1 0,1-1 0,-1 1-1,-5 3 1,-12 11-6460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1.076"/>
    </inkml:context>
    <inkml:brush xml:id="br0">
      <inkml:brushProperty name="width" value="0.025" units="cm"/>
      <inkml:brushProperty name="height" value="0.025" units="cm"/>
    </inkml:brush>
  </inkml:definitions>
  <inkml:trace contextRef="#ctx0" brushRef="#br0">0 59 15439,'0'0'6374,"43"-58"-15887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8.475"/>
    </inkml:context>
    <inkml:brush xml:id="br0">
      <inkml:brushProperty name="width" value="0.025" units="cm"/>
      <inkml:brushProperty name="height" value="0.025" units="cm"/>
    </inkml:brush>
  </inkml:definitions>
  <inkml:trace contextRef="#ctx0" brushRef="#br0">0 184 9929,'0'0'10298,"9"0"-9550,528 17 3255,-361-12-3876,1-8-1,323-46 0,-195 1 1345,578-15 0,-861 59-913,-32-3-131,-32-6-297,13 11-379,-10-3-4984,35 1 412,3-3-3336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9.292"/>
    </inkml:context>
    <inkml:brush xml:id="br0">
      <inkml:brushProperty name="width" value="0.025" units="cm"/>
      <inkml:brushProperty name="height" value="0.025" units="cm"/>
    </inkml:brush>
  </inkml:definitions>
  <inkml:trace contextRef="#ctx0" brushRef="#br0">137 0 1922,'0'0'26099,"-3"12"-25453,-6 12-407,2-8-191,1 0-1,1 0 1,0 0-1,1 1 1,1-1-1,0 1 1,1 17-1,5-32-132,0-1 0,0-1 0,0 1 0,1 0 1,-1-1-1,0 0 0,0 0 0,1 0 0,-1 0 0,0 0 0,6-2 0,25-6-396,-29 6 441,1 0 0,-1 0 0,1 1 0,-1 0 0,1 0 0,0 0 0,-1 1 0,1 0 0,0 0 0,0 0 0,-1 1 0,1-1 0,6 3 0,-11-2 36,1 0 0,-1 1 0,0-1 0,1 1 1,-1-1-1,0 1 0,0-1 0,0 1 0,0 0 0,0 0 1,-1-1-1,1 1 0,0 0 0,-1 0 0,1 0 0,-1 0 1,0 0-1,0-1 0,1 1 0,-1 0 0,-1 0 0,1 0 1,0 0-1,0 0 0,-1 0 0,1 0 0,-1 0 0,0 2 1,-1 4 69,-1-1 1,1 0-1,-1 1 1,0-1-1,-8 12 1,6-11 60,-1-1 0,0 1 0,0-1 0,0-1 1,-1 1-1,0-1 0,0 0 0,-1-1 0,0 0 0,0 0 0,0-1 0,0 0 0,-1 0 1,1 0-1,-1-2 0,0 1 0,0-1 0,0 0 0,-1-1 0,-14 1 0,21-2-244,1-1-1,-1 1 0,1-1 0,-1 1 1,1-1-1,0 0 0,-1 0 0,1 0 1,0 0-1,0-1 0,0 1 1,0 0-1,0-1 0,0 0 0,0 1 1,0-1-1,1 0 0,-1 0 1,1 0-1,-1 0 0,1 0 0,0 0 1,0 0-1,0-1 0,0 1 0,-1-4 1,-1-3-1741,0-1 1,1 1 0,0-1-1,0 0 1,0-16-1,2-19-9646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9.638"/>
    </inkml:context>
    <inkml:brush xml:id="br0">
      <inkml:brushProperty name="width" value="0.025" units="cm"/>
      <inkml:brushProperty name="height" value="0.025" units="cm"/>
    </inkml:brush>
  </inkml:definitions>
  <inkml:trace contextRef="#ctx0" brushRef="#br0">1 52 13293,'0'0'11883,"73"0"-9737,-39-2-705,5-6-672,4-4-641,2 4-64,-4-1-32,-6 1-1089,-1 4-929,-12 3-1857,-10 1-1955,-3 0-5220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0.027"/>
    </inkml:context>
    <inkml:brush xml:id="br0">
      <inkml:brushProperty name="width" value="0.025" units="cm"/>
      <inkml:brushProperty name="height" value="0.025" units="cm"/>
    </inkml:brush>
  </inkml:definitions>
  <inkml:trace contextRef="#ctx0" brushRef="#br0">8 48 16111,'0'0'7746,"6"-8"-6240,-2 3-1313,0 1 1,0 1-1,0-1 1,1 0-1,-1 1 1,1 0-1,0 0 1,9-4-1,-12 6-159,0 0 0,0 1 0,0-1 1,0 1-1,0-1 0,-1 1 0,1 0 0,0 0 0,0 0 0,0 0 0,0 0 0,0 1 0,0-1 0,0 0 0,0 1 0,0 0 0,0-1 1,-1 1-1,1 0 0,0 0 0,0 0 0,-1 0 0,1 0 0,-1 0 0,1 0 0,-1 1 0,1-1 0,-1 1 0,0-1 0,1 1 0,-1-1 1,0 1-1,0 0 0,0 0 0,1 3 0,0 0-21,1 1-1,-1 1 1,0-1 0,-1 0 0,0 0-1,0 1 1,0-1 0,0 1 0,-1-1-1,0 1 1,-1-1 0,1 1 0,-1-1-1,-1 0 1,1 1 0,-1-1 0,0 0 0,-4 9-1,-7 10 81,0 0 0,-2 0 0,-18 23 0,-16 26 323,49-74-416,0 1 0,0-1 0,0 0 0,1 1 0,-1-1-1,0 0 1,0 1 0,0-1 0,0 0 0,0 1 0,0-1 0,0 0 0,1 0 0,-1 1-1,0-1 1,0 0 0,0 0 0,1 1 0,-1-1 0,0 0 0,0 0 0,1 0 0,-1 1-1,0-1 1,1 0 0,-1 0 0,0 0 0,0 0 0,1 0 0,-1 1 0,0-1 0,1 0-1,-1 0 1,0 0 0,1 0 0,-1 0 0,0 0 0,1 0 0,-1 0 0,0 0 0,1 0-1,-1-1 1,0 1 0,1 0 0,-1 0 0,0 0 0,1 0 0,20-3-6,-9 0-479,-1 0-1,1-1 0,-1-1 0,11-6 0,8-6-3790,37-28 0,-18 9-4196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0.354"/>
    </inkml:context>
    <inkml:brush xml:id="br0">
      <inkml:brushProperty name="width" value="0.025" units="cm"/>
      <inkml:brushProperty name="height" value="0.025" units="cm"/>
    </inkml:brush>
  </inkml:definitions>
  <inkml:trace contextRef="#ctx0" brushRef="#br0">115 49 16848,'0'0'3262,"-11"8"-524,-3 3-1751,0 1 0,1 1-1,-19 22 1,29-31-845,0 0 0,0-1 0,0 1 0,1 0 0,-1 0 1,1 1-1,0-1 0,0 0 0,1 1 0,-1-1 0,1 1 0,0-1 0,0 1 0,1 0 0,-1 0 0,1-1 0,0 1 0,0 0 0,1 0 0,-1-1 0,1 1 0,0 0 1,2 5-1,-1-8-126,0 0 1,0 1 0,0-1-1,1 0 1,-1 0 0,0-1-1,1 1 1,0 0-1,-1-1 1,1 1 0,0-1-1,0 0 1,0 0 0,0 0-1,0-1 1,0 1 0,0 0-1,0-1 1,0 0 0,0 0-1,0 0 1,3 0 0,3 0 39,0-1 1,0 1 0,0-2-1,0 1 1,0-1-1,13-5 1,-16 5-44,-1 0 1,0-1-1,-1 0 0,1 0 1,0 0-1,-1 0 0,1-1 1,-1 0-1,0 0 0,-1 0 1,1 0-1,0-1 0,-1 1 1,0-1-1,0 0 1,-1 0-1,0 0 0,1 0 1,-1-1-1,-1 1 0,1 0 1,-1-1-1,0 0 0,0 1 1,-1-1-1,0 1 0,0-1 1,0 0-1,-1 1 0,1-1 1,-1 1-1,-1-1 0,1 1 1,-1-1-1,0 1 0,0 0 1,0 0-1,-1 0 0,0 0 1,0 0-1,0 1 0,0-1 1,-1 1-1,0 0 1,0 0-1,0 0 0,-5-3 1,-32-14-1917,36 19 1280,0 0 0,0 1 0,0 0 0,0 0 0,0 0 0,-1 0-1,1 1 1,0 0 0,-1 0 0,1 1 0,-7 1 0,6-1-8426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0.713"/>
    </inkml:context>
    <inkml:brush xml:id="br0">
      <inkml:brushProperty name="width" value="0.025" units="cm"/>
      <inkml:brushProperty name="height" value="0.025" units="cm"/>
    </inkml:brush>
  </inkml:definitions>
  <inkml:trace contextRef="#ctx0" brushRef="#br0">1 44 13677,'0'0'11627,"50"15"-10218,-6-15-160,10 0-448,8-7-384,10-9-289,-4 2-96,-8 2 0,-13 3-353,-17 9-1184,-19 0-1089,-11 4-1154,-18 5-1729,-18 4-5285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1.059"/>
    </inkml:context>
    <inkml:brush xml:id="br0">
      <inkml:brushProperty name="width" value="0.025" units="cm"/>
      <inkml:brushProperty name="height" value="0.025" units="cm"/>
    </inkml:brush>
  </inkml:definitions>
  <inkml:trace contextRef="#ctx0" brushRef="#br0">0 113 15471,'0'0'5573,"54"13"-3363,-2-13-256,12-13-417,15-5-608,3-4-480,-4 3-385,-10 4-64,-11 0-1730,-16 2-3491,-17 3-8104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3.354"/>
    </inkml:context>
    <inkml:brush xml:id="br0">
      <inkml:brushProperty name="width" value="0.025" units="cm"/>
      <inkml:brushProperty name="height" value="0.025" units="cm"/>
    </inkml:brush>
  </inkml:definitions>
  <inkml:trace contextRef="#ctx0" brushRef="#br0">1 194 10794,'0'0'13085,"10"-1"-11778,0-1-1138,1 0 0,-1-1 0,0 0 0,0-1 0,0 0 0,0-1 0,-1 0 0,0-1-1,0 1 1,16-15 0,-3 2-75,0-1 0,-1-1 0,-1 0 0,27-37 0,-59 75-65,1 0 0,0 1 0,2-1 1,0 2-1,1 0 0,1 0 0,1 0 0,1 1 0,1-1 1,0 1-1,2 0 0,0 31 0,2-51-55,0 0 0,1 1 0,-1-1-1,0 0 1,1 0 0,0 0 0,-1 0 0,1 0 0,-1 0 0,1 0-1,0 0 1,0 0 0,0 0 0,-1 0 0,1 0 0,0 0 0,0 0-1,0-1 1,0 1 0,0 0 0,1-1 0,-1 1 0,0-1 0,0 0-1,0 1 1,0-1 0,1 0 0,-1 1 0,0-1 0,2 0 0,40 1-5840,-42-1 5341,18-3-5817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4.142"/>
    </inkml:context>
    <inkml:brush xml:id="br0">
      <inkml:brushProperty name="width" value="0.025" units="cm"/>
      <inkml:brushProperty name="height" value="0.025" units="cm"/>
    </inkml:brush>
  </inkml:definitions>
  <inkml:trace contextRef="#ctx0" brushRef="#br0">40 73 11307,'0'0'5819,"3"-7"-3337,0 2-2297,-1 1-1,1 0 1,-1 0 0,1 0 0,0 0 0,0 1-1,1-1 1,-1 1 0,1 0 0,0 0 0,0 0-1,0 0 1,0 1 0,0-1 0,0 1 0,1 0-1,-1 1 1,1-1 0,0 1 0,-1 0-1,1 0 1,0 0 0,0 0 0,-1 1 0,6 0-1,-5 0-72,-1-1 0,0 1 0,0 0 0,1 0 0,-1 0 0,0 1 0,0 0 0,0 0 0,1 0 0,-1 0 0,7 4 0,-10-4-88,1 0 0,-1 1 0,0-1 0,1 1 1,-1-1-1,0 1 0,0-1 0,0 1 0,0 0 0,-1 0 0,1-1 0,0 1 0,-1 0 0,1 0 0,-1 0 0,0 0 0,1 0 0,-1 0 1,0 0-1,0-1 0,0 1 0,-1 0 0,1 0 0,0 0 0,-1 0 0,1 0 0,-1 0 0,0-1 0,-1 4 0,-6 13 60,-1-1 0,-1 0 0,0-1 0,-1 0-1,-1 0 1,0-1 0,-28 25 0,4-1 3,19-22 14,12-13 4,0 0 0,1 0 0,-1 1-1,1 0 1,0 0 0,1 0 0,-1 0-1,1 0 1,0 1 0,0-1 0,0 1-1,-2 9 1,5-15-93,1 1 0,0 0-1,-1 0 1,1-1 0,0 1-1,0-1 1,-1 1 0,1 0 0,0-1-1,0 0 1,0 1 0,-1-1-1,1 1 1,0-1 0,0 0 0,0 0-1,0 1 1,0-1 0,0 0-1,0 0 1,0 0 0,0 0-1,0 0 1,0 0 0,1-1 0,35 1 174,-29 0-116,9-1-150,-1-1 0,0 0 0,1-1-1,-1-1 1,0-1 0,26-11 0,-28 10-840,-1 0 0,-1-1 0,14-10 0,-19 11-553,0 0 0,0 0 0,0 0 0,-1-1 0,9-11 0,-1-6-4554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4.469"/>
    </inkml:context>
    <inkml:brush xml:id="br0">
      <inkml:brushProperty name="width" value="0.025" units="cm"/>
      <inkml:brushProperty name="height" value="0.025" units="cm"/>
    </inkml:brush>
  </inkml:definitions>
  <inkml:trace contextRef="#ctx0" brushRef="#br0">93 0 11691,'0'0'16378,"-7"8"-15689,-4 5-464,1 0 0,0 1 0,1 0 0,-10 22 0,14-27-151,1 0 0,1 0 0,-1 1-1,2 0 1,-1 0 0,1 0 0,1 0 0,-1 0 0,2 0 0,0 12 0,0-21-112,0 1 1,0-1-1,1 0 1,-1 1 0,0-1-1,1 0 1,-1 1-1,1-1 1,0 0-1,-1 0 1,1 0 0,0 1-1,0-1 1,0 0-1,-1 0 1,1 0-1,0 0 1,1 0 0,-1-1-1,0 1 1,0 0-1,0 0 1,2 0 0,0 0-189,1 0 0,-1 0 0,0 0 0,0-1 0,1 1 0,-1-1 0,0 0 0,1 0 0,5-1 0,-3 1-319,0-1 1,0 0-1,0-1 0,0 1 0,-1-1 1,1-1-1,-1 1 0,1-1 0,-1 0 0,10-6 1,1-12-6044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1.434"/>
    </inkml:context>
    <inkml:brush xml:id="br0">
      <inkml:brushProperty name="width" value="0.025" units="cm"/>
      <inkml:brushProperty name="height" value="0.025" units="cm"/>
    </inkml:brush>
  </inkml:definitions>
  <inkml:trace contextRef="#ctx0" brushRef="#br0">0 44 11435,'0'0'10751,"10"-7"-9779,-2 2-886,-1 0 0,1 1-1,-1 0 1,1 0 0,0 1 0,1 0 0,13-3 0,-18 5-83,0 1 1,0-1 0,0 1 0,0 0 0,0 0-1,1 0 1,-1 0 0,0 1 0,0 0 0,0 0-1,0 0 1,0 0 0,0 1 0,0-1 0,-1 1-1,1 0 1,0 0 0,-1 1 0,0-1 0,1 1-1,-1-1 1,3 4 0,-4-3-26,0 1 1,0-1-1,0 0 0,0 1 0,-1-1 1,1 1-1,-1-1 0,0 1 1,0 0-1,0-1 0,0 1 0,-1 0 1,0 0-1,0 0 0,0 0 1,0-1-1,0 1 0,-1 0 0,1 0 1,-3 4-1,0 4 115,0-1 1,-1 1-1,-1-1 0,-11 21 1,5-15 242,9-13-175,-1-1 0,0 1 0,1 0 0,0 1 1,0-1-1,0 0 0,0 1 0,1-1 0,-1 1 0,0 8 0,2-12-185,0-1 0,0 1-1,1-1 1,-1 1 0,0-1 0,0 1-1,1-1 1,-1 1 0,0-1 0,1 1-1,-1-1 1,0 1 0,1-1-1,-1 0 1,1 1 0,-1-1 0,1 0-1,-1 1 1,1-1 0,-1 0-1,1 0 1,-1 0 0,1 1 0,-1-1-1,1 0 1,-1 0 0,1 0 0,0 0-1,-1 0 1,1 0 0,-1 0-1,1 0 1,-1 0 0,1 0 0,-1 0-1,1 0 1,0-1 0,-1 1-1,1 0 1,-1 0 0,1-1 0,-1 1-1,1 0 1,-1-1 0,28-11-1633,-16 2 222,-2 0 1,1-1-1,-1 0 0,12-18 1,-9 12-1055,16-22-3752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4.828"/>
    </inkml:context>
    <inkml:brush xml:id="br0">
      <inkml:brushProperty name="width" value="0.025" units="cm"/>
      <inkml:brushProperty name="height" value="0.025" units="cm"/>
    </inkml:brush>
  </inkml:definitions>
  <inkml:trace contextRef="#ctx0" brushRef="#br0">75 0 14542,'0'0'3555,"-26"47"-288,15-21-800,2 3-482,-5-2-383,8 1-481,1-5-480,1-1-481,4-4-128,0-5-128,0-5-865,0-3-737,8-5-1056,-3 0-1635,0-11-4611</inkml:trace>
  <inkml:trace contextRef="#ctx0" brushRef="#br0" timeOffset="1">143 154 545,'0'0'25303,"2"51"-24117,-2-28-738,0 1-288,-2 4-96,0-4-32,-3 1-224,5-4-577,0-8-576,0-9-705,9-25-20243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5.676"/>
    </inkml:context>
    <inkml:brush xml:id="br0">
      <inkml:brushProperty name="width" value="0.025" units="cm"/>
      <inkml:brushProperty name="height" value="0.025" units="cm"/>
    </inkml:brush>
  </inkml:definitions>
  <inkml:trace contextRef="#ctx0" brushRef="#br0">20 62 7944,'0'0'15315,"7"-8"-13323,25-27-583,-31 34-1343,0-1-1,1 1 1,0-1 0,-1 1 0,1-1-1,0 1 1,-1 0 0,1 0 0,0 0-1,0 0 1,0 0 0,0 0 0,0 1-1,0-1 1,0 1 0,1-1-1,-1 1 1,0 0 0,0 0 0,0 0-1,0 0 1,0 0 0,1 0 0,-1 1-1,0-1 1,0 1 0,0 0 0,0-1-1,0 1 1,0 0 0,0 0 0,0 0-1,-1 0 1,1 0 0,0 1 0,-1-1-1,1 1 1,0-1 0,-1 1-1,0-1 1,1 1 0,-1 0 0,2 2-1,-2-2-36,0-1 0,0 0 0,-1 0 0,1 1-1,0-1 1,0 0 0,-1 1 0,1-1 0,-1 1-1,1-1 1,-1 0 0,0 1 0,1-1 0,-1 1-1,0 0 1,0-1 0,0 1 0,0-1 0,0 1 0,-1-1-1,1 1 1,0-1 0,-1 1 0,1-1 0,-1 0-1,1 1 1,-1-1 0,0 0 0,0 1 0,1-1-1,-1 0 1,0 0 0,0 1 0,0-1 0,0 0-1,-1 0 1,1 0 0,0 0 0,0-1 0,-1 1-1,1 0 1,0 0 0,-1-1 0,1 1 0,-1-1-1,1 1 1,0-1 0,-1 0 0,1 1 0,-1-1-1,0 0 1,1 0 0,-1 0 0,1 0 0,-3-1-1,3 1-14,1 0 0,0 1 0,-1-1 0,1 0 0,0 0 0,-1 0 0,1 0-1,0 0 1,-1 0 0,1 0 0,0 0 0,-1 0 0,1 0 0,0 0 0,-1 0-1,1 0 1,0 0 0,-1 0 0,1-1 0,0 1 0,-1 0 0,1 0 0,0 0-1,-1 0 1,1-1 0,0 1 0,0 0 0,-1 0 0,1 0 0,0-1-1,0 1 1,-1 0 0,1-1 0,0 1 0,0 0 0,0-1 0,0 1 0,0 0-1,-1 0 1,1-1 0,0 1 0,0-1 0,0 1 0,0 0 0,0-1 0,0 1-1,0 0 1,0-1 0,0 1 0,0 0 0,0-1 0,0 1 0,0 0-1,0-1 1,1 1 0,-1 0 0,0-1 0,0 1 0,0 0 0,0 0 0,1-1-1,-1 1 1,20-23-474,-11 11 36,-9 12 434,-9 22 151,-34 49 174,30-53-283,1 1 0,1 0-1,1 1 1,1 0 0,-10 28 0,19-47-44,0-1 0,0 1 1,0-1-1,0 1 1,0-1-1,0 1 1,0 0-1,0-1 0,0 1 1,0-1-1,0 1 1,1-1-1,-1 1 0,0-1 1,0 1-1,0-1 1,1 1-1,-1-1 1,0 0-1,1 1 0,-1-1 1,0 1-1,1-1 1,-1 0-1,1 1 0,-1-1 1,0 0-1,1 1 1,-1-1-1,1 0 1,-1 0-1,1 1 0,-1-1 1,1 0-1,0 0 1,30 4 197,28-13-75,9-19-207,-38 7-3526,-9-6-7993,-16 14 2808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6.004"/>
    </inkml:context>
    <inkml:brush xml:id="br0">
      <inkml:brushProperty name="width" value="0.025" units="cm"/>
      <inkml:brushProperty name="height" value="0.025" units="cm"/>
    </inkml:brush>
  </inkml:definitions>
  <inkml:trace contextRef="#ctx0" brushRef="#br0">104 0 14253,'0'0'6887,"-39"61"-4613,25-32-160,-2 4-288,-1-2-353,7 2-448,3-8-736,7-4-257,0-10 0,10-6-865,5-5-929,6-5-928,-3-14-1731,7-10-3074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6.396"/>
    </inkml:context>
    <inkml:brush xml:id="br0">
      <inkml:brushProperty name="width" value="0.025" units="cm"/>
      <inkml:brushProperty name="height" value="0.025" units="cm"/>
    </inkml:brush>
  </inkml:definitions>
  <inkml:trace contextRef="#ctx0" brushRef="#br0">119 1 13741,'0'0'11584,"-8"3"-11199,2 0-225,0-1 0,1 1 1,0 1-1,-1-1 1,1 1-1,0 0 0,1 0 1,-1 0-1,1 1 0,0 0 1,0-1-1,0 2 1,1-1-1,-1 0 0,1 1 1,1-1-1,-1 1 0,1 0 1,0 0-1,0 0 1,1 0-1,-1 0 0,0 11 1,2-16-132,1 0 1,-1-1 0,0 1-1,0 0 1,0 0 0,1 0-1,-1-1 1,0 1 0,1 0 0,-1 0-1,1-1 1,-1 1 0,1 0-1,-1 0 1,1-1 0,-1 1-1,1-1 1,0 1 0,-1-1-1,1 1 1,0-1 0,0 1 0,-1-1-1,1 0 1,0 1 0,0-1-1,1 1 1,35 3 282,36-12-847,-72 8 528,-1-1 0,1 1-1,0 0 1,-1 0 0,1 0-1,0-1 1,-1 1 0,1 0-1,0 0 1,-1 0 0,1 0-1,0 0 1,-1 0 0,1 0-1,0 0 1,-1 1 0,1-1-1,0 0 1,-1 0 0,1 0-1,0 1 1,-1-1 0,1 0-1,-1 1 1,1-1 0,-1 1-1,1-1 1,-1 0 0,1 1-1,-1-1 1,1 1 0,0 0-1,0 23-195,-2-8 210,-5 179 1301,6-193-1277,-1 0 0,0 0 1,0-1-1,0 1 0,0 0 0,0-1 0,0 1 0,0 0 0,0-1 0,-1 1 0,1-1 0,0 0 0,-1 1 0,1-1 0,-1 0 0,0 0 0,1 0 0,-1 0 0,0 0 0,0-1 0,0 1 0,1 0 1,-1-1-1,0 1 0,0-1 0,0 0 0,-4 1 0,-60 3 805,59-5-812,4 2-17,1-1 0,0-1 0,-1 1 1,1 0-1,-1 0 0,1-1 0,-1 0 0,1 1 0,0-1 0,0 0 1,-1 0-1,1 0 0,0-1 0,0 1 0,0 0 0,-3-3 0,5 3-23,-1 0 0,1 0 1,-1 0-1,1 0 0,-1-1 0,1 1 0,0 0 0,0 0 0,-1 0 0,1 0 0,0 0 0,0-1 0,0 1 0,0 0 0,0 0 0,1 0 0,-1 0 0,0 0 0,0 0 0,1-1 0,-1 1 0,1 0 0,-1 0 0,1 0 0,-1 0 0,1 0 0,0 0 0,-1 1 0,1-1 0,0 0 0,0 0 0,0 0 0,0 1 0,0-1 0,0 0 0,0 1 0,1-2 0,37-30-9219,-14 11-1736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6.934"/>
    </inkml:context>
    <inkml:brush xml:id="br0">
      <inkml:brushProperty name="width" value="0.025" units="cm"/>
      <inkml:brushProperty name="height" value="0.025" units="cm"/>
    </inkml:brush>
  </inkml:definitions>
  <inkml:trace contextRef="#ctx0" brushRef="#br0">1 40 14157,'0'0'14030,"64"1"-12589,-32-1-480,4-1-449,1-5-383,3 1-97,-6 1 0,-6 0-385,-8 0-960,-6 1-1442,-9-2-2145,-5-3-4869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7.668"/>
    </inkml:context>
    <inkml:brush xml:id="br0">
      <inkml:brushProperty name="width" value="0.025" units="cm"/>
      <inkml:brushProperty name="height" value="0.025" units="cm"/>
    </inkml:brush>
  </inkml:definitions>
  <inkml:trace contextRef="#ctx0" brushRef="#br0">0 295 13036,'0'0'10992,"8"-10"-9545,70-88-73,93-88 1,-173 199-1440,-8 11-25,1-4 78,-43 102-400,47-106 310,0 1 0,0-1 0,2 1 0,0 0 0,-1 27 1,4-44 50,0 1 0,0-1 1,0 1-1,0-1 0,1 1 1,-1-1-1,0 1 1,0-1-1,0 1 0,1-1 1,-1 1-1,0-1 0,1 0 1,-1 1-1,0-1 1,1 1-1,-1-1 0,0 0 1,1 1-1,-1-1 0,1 0 1,-1 1-1,0-1 1,1 0-1,-1 0 0,1 1 1,-1-1-1,1 0 0,-1 0 1,1 0-1,-1 0 1,1 0-1,0 0 0,-1 0 1,1 0-1,-1 0 0,1 0 1,-1 0-1,1 0 0,-1 0 1,1 0-1,-1 0 1,1 0-1,-1-1 0,1 1 1,27-12-2688,7-16-1831,4-9-2547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8.008"/>
    </inkml:context>
    <inkml:brush xml:id="br0">
      <inkml:brushProperty name="width" value="0.025" units="cm"/>
      <inkml:brushProperty name="height" value="0.025" units="cm"/>
    </inkml:brush>
  </inkml:definitions>
  <inkml:trace contextRef="#ctx0" brushRef="#br0">221 1 14189,'0'0'3721,"-11"9"-747,-18 14-1833,1 2 0,-46 53 0,66-68-949,-1 0 1,2 1-1,-1 0 1,1 0-1,1 1 1,0-1-1,1 1 1,0 1-1,1-1 1,0 1-1,1-1 1,1 1-1,-2 14 1,4-25-188,0-1 1,0 0-1,0 0 1,0 1-1,0-1 1,1 0-1,-1 0 1,0 1-1,1-1 1,-1 0-1,1 0 1,-1 0-1,1 0 1,-1 1-1,1-1 1,0 0-1,0 0 1,0 0-1,-1-1 1,1 1-1,0 0 1,0 0-1,0 0 1,0-1-1,0 1 1,1 0-1,-1-1 1,2 1-1,1 0 21,0 0-1,0 0 1,0-1-1,0 1 1,0-1-1,0 0 1,0 0-1,0-1 1,5 0-1,5-2 78,0-1 0,0 0 0,0-1 0,17-8-1,-16 4-42,0 0 0,0 0 1,-1-2-1,0 0 0,-1 0 0,17-20 0,-25 26 48,0-1 0,-1 0 0,1-1 0,-1 1 0,-1-1 0,1 0 0,-1 0 0,0 0 0,-1 0 0,0-1 0,0 1 0,0-1 0,-1 1 0,0-1 0,-1 1 0,1-1 0,-2-8 0,0 12-64,0 0-1,0 1 0,0-1 0,-1 1 0,0 0 0,1-1 1,-1 1-1,0 0 0,0 0 0,-1 0 0,1 0 1,-1 0-1,1 1 0,-1-1 0,0 1 0,0-1 1,0 1-1,0 0 0,-1 1 0,1-1 0,-4-1 0,-2-1-344,1 1-1,0 0 1,-1 0-1,0 1 0,0 0 1,0 1-1,-15-1 1,24 2 169,0 0 1,-1 0-1,1 0 1,0 1-1,0-1 1,-1 0-1,1 0 1,0 0-1,0 1 1,-1-1-1,1 0 0,0 0 1,0 1-1,0-1 1,0 0-1,-1 1 1,1-1-1,0 0 1,0 0-1,0 1 1,0-1-1,0 0 1,0 1-1,0-1 1,0 0-1,0 1 1,0-1-1,0 0 1,0 1-1,0-1 1,0 0-1,0 1 1,0-1-1,0 0 1,0 1-1,1-1 1,-1 0-1,0 0 1,0 1-1,1 0 1,6 13-3062,11-5-506,8-1-1928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8.415"/>
    </inkml:context>
    <inkml:brush xml:id="br0">
      <inkml:brushProperty name="width" value="0.025" units="cm"/>
      <inkml:brushProperty name="height" value="0.025" units="cm"/>
    </inkml:brush>
  </inkml:definitions>
  <inkml:trace contextRef="#ctx0" brushRef="#br0">208 1 12524,'0'0'12598,"-12"2"-10745,2 0-1673,0 1 0,0 1-1,0 0 1,0 0 0,1 1 0,0 0 0,0 1 0,0 0-1,0 0 1,1 1 0,0 0 0,1 0 0,-1 1 0,2 0-1,-8 10 1,6-7-118,1 1 0,0-1 0,1 1 0,-7 19-1,11-26-54,1 0 0,-1 0 0,1 0 0,0 0-1,0 0 1,1 0 0,-1 1 0,1-1 0,0 0-1,1 0 1,-1 0 0,1 1 0,0-1 0,3 7-1,-3-9-2,1-1 0,-1 0 0,1 1 0,0-1 0,0 0 0,0 0 0,1 0 0,-1-1 0,0 1 0,1-1 0,-1 1 0,1-1 0,-1 0 0,1 1 0,-1-1 0,1-1 0,0 1 0,0 0 0,-1-1 0,1 1 0,0-1 0,0 0 0,0 0 0,0 0 0,0 0 0,-1-1 0,1 1 0,4-2 0,1 1 24,0-1 0,0 0 0,-1 0 0,1 0 0,-1-1 1,1 0-1,-1-1 0,13-8 0,-15 8-13,-1-1 1,1 1 0,-1-1-1,0 0 1,-1 0 0,1-1-1,-1 1 1,4-10 0,-6 14-8,0 0 0,-1 0 0,1 0 0,-1 0 0,0 0 0,1-1 0,-1 1 0,0 0 0,0 0 0,1 0 0,-1-1 0,0 1 1,0 0-1,0 0 0,-1-1 0,1 1 0,0 0 0,0 0 0,-1 0 0,1-1 0,-1 1 0,1 0 0,-1 0 0,1 0 0,-1 0 0,0 0 1,1 0-1,-1 0 0,0 0 0,0 0 0,0 0 0,0 0 0,0 1 0,0-1 0,0 0 0,0 1 0,0-1 0,0 1 0,0-1 0,0 1 1,0-1-1,-1 1 0,1 0 0,0-1 0,0 1 0,0 0 0,-1 0 0,1 0 0,-1 0 0,-8-1 9,0 1 0,0 0-1,0 0 1,0 1 0,0 0 0,0 1-1,-10 2 1,17-3-74,0 0-1,-1 0 1,1 0 0,0 1 0,0-1-1,0 1 1,0-1 0,0 1-1,1 0 1,-1 0 0,1 0-1,-1 1 1,1-1 0,0 0 0,-1 1-1,1 0 1,0-1 0,1 1-1,-1 0 1,1 0 0,-1 0-1,1 0 1,0 1 0,0-1 0,-1 3-1,2-5-68,0 0 0,0 0-1,0-1 1,0 1 0,0 0-1,0 0 1,0 0 0,0-1-1,1 1 1,-1 0 0,0 0 0,0-1-1,1 1 1,-1 0 0,1-1-1,-1 1 1,0 0 0,1-1-1,-1 1 1,1 0 0,-1-1 0,1 1-1,0-1 1,-1 1 0,1-1-1,0 1 1,-1-1 0,1 0-1,0 1 1,-1-1 0,1 0 0,0 1-1,0-1 1,-1 0 0,2 0-1,32 2-5799,-27-2 3998,21 0-6683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8.796"/>
    </inkml:context>
    <inkml:brush xml:id="br0">
      <inkml:brushProperty name="width" value="0.025" units="cm"/>
      <inkml:brushProperty name="height" value="0.025" units="cm"/>
    </inkml:brush>
  </inkml:definitions>
  <inkml:trace contextRef="#ctx0" brushRef="#br0">111 220 8040,'0'0'14702,"-43"68"-11467,25-38-1282,0 1-767,6 2-386,-3-7-543,10-5-257,5-5-257,0-6-1376,5-10-1474,10 0-2210,-6-14-3812</inkml:trace>
  <inkml:trace contextRef="#ctx0" brushRef="#br0" timeOffset="1">330 0 18321,'0'0'8841,"-50"58"-7400,33-25-224,0-1-480,5 1-353,1 0-224,2-2-128,8-5 0,1 0-64,0-9-416,0-2-577,0-6-929,0-5-1441,7-4-1474,2-3-3042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9.126"/>
    </inkml:context>
    <inkml:brush xml:id="br0">
      <inkml:brushProperty name="width" value="0.025" units="cm"/>
      <inkml:brushProperty name="height" value="0.025" units="cm"/>
    </inkml:brush>
  </inkml:definitions>
  <inkml:trace contextRef="#ctx0" brushRef="#br0">50 37 16239,'0'0'7848,"10"-6"-5425,-7 3-2284,1 0 95,0 0 1,0 0-1,0 1 1,1-1 0,-1 1-1,1 0 1,-1 0 0,1 0-1,0 1 1,-1 0 0,1-1-1,0 2 1,0-1 0,0 1-1,0-1 1,0 2-1,0-1 1,5 1 0,-8 0-210,-1 0 1,0 0-1,1 0 1,-1 0-1,0 0 1,1 0 0,-1 1-1,0-1 1,0 0-1,0 1 1,0-1-1,-1 1 1,1-1-1,0 1 1,0-1-1,-1 1 1,1-1 0,-1 1-1,0 0 1,1-1-1,-1 1 1,0 0-1,0-1 1,0 1-1,0 0 1,0 0-1,-1-1 1,1 3 0,-1 1 24,0 1 0,0-1 0,0 1 0,-1-1 1,0 0-1,0 0 0,-4 8 0,-4 2 10,-2-2 0,1 1-1,-2-1 1,-19 15 0,19-17-16,0 1-1,1 0 1,0 0 0,-18 27 0,30-39-44,0 0 0,0 0 0,0 0 0,0 1 0,0-1 0,0 0 0,0 0 0,0 1 0,0-1 0,0 0 0,0 0 0,0 0 0,0 1 0,0-1 0,0 0 0,0 0 0,0 1 0,0-1 0,0 0 0,0 0 0,0 1 0,0-1 0,0 0 0,1 0 0,-1 0 0,0 1 0,0-1 0,0 0 0,0 0 0,0 0 0,1 0 0,-1 1 0,0-1 0,0 0 0,0 0 0,1 0 0,-1 0 0,0 0 0,0 0 0,0 1 0,1-1 0,-1 0 0,0 0 0,0 0 0,1 0 0,-1 0 0,0 0 0,1 0 0,21 2 0,23-6 0,126-30-6907,-113 21 2134,-34 8-8979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1.829"/>
    </inkml:context>
    <inkml:brush xml:id="br0">
      <inkml:brushProperty name="width" value="0.025" units="cm"/>
      <inkml:brushProperty name="height" value="0.025" units="cm"/>
    </inkml:brush>
  </inkml:definitions>
  <inkml:trace contextRef="#ctx0" brushRef="#br0">125 203 8616,'0'0'4164,"-9"-4"-534,4 2-3176,-38-14 2414,41 16-2809,0-1 1,0 1 0,0 0-1,1 0 1,-1 0-1,0 0 1,0 0 0,0 0-1,1 0 1,-1 1 0,0-1-1,0 1 1,1-1 0,-1 1-1,0 0 1,1-1 0,-1 1-1,1 0 1,-1 0-1,1 0 1,-1 1 0,1-1-1,0 0 1,-1 0 0,1 1-1,0-1 1,-1 3 0,-2 3 12,1 1 0,0 1 0,0-1 0,1 0 0,0 1 1,0-1-1,1 1 0,0-1 0,1 1 0,1 15 0,-1-21-50,0-1-1,0 0 1,0 0-1,0 0 1,0 1-1,1-1 1,-1 0-1,1 0 1,0 0-1,-1 0 1,1 0-1,0 0 1,0 0 0,1 0-1,-1 0 1,0 0-1,1 0 1,-1-1-1,1 1 1,-1-1-1,1 1 1,0-1-1,-1 1 1,1-1-1,0 0 1,0 0-1,0 0 1,0 0-1,0 0 1,0-1-1,0 1 1,1 0-1,-1-1 1,0 0-1,0 1 1,0-1-1,1 0 1,-1 0-1,0 0 1,0-1-1,0 1 1,1 0-1,-1-1 1,0 0-1,4-1 1,-2 0 23,0 0 0,0 0 0,-1 0 1,1-1-1,0 1 0,-1-1 1,0 0-1,0 0 0,0 0 0,0-1 1,0 1-1,-1-1 0,1 1 0,-1-1 1,0 0-1,0 0 0,0 0 1,-1 0-1,1 0 0,-1-1 0,0 1 1,-1 0-1,2-6 0,-1 3 100,-1 1-1,1 0 1,-1 0 0,0 0-1,0-1 1,0 1 0,-1 0-1,0 0 1,-1 0-1,1 0 1,-1 0 0,0 0-1,-1 0 1,1 1 0,-6-9-1,6 11-149,0 1-1,0-1 1,0 1 0,0 0-1,0 0 1,0 0 0,0 0-1,-1 0 1,1 1 0,-1-1-1,1 1 1,-1-1 0,0 1-1,0 0 1,1 0 0,-1 0-1,0 0 1,0 1 0,0-1-1,0 1 1,0 0 0,0 0-1,0 0 1,-3 0 0,5 1-93,0-1 1,1 1 0,-1-1-1,0 1 1,1 0 0,-1-1-1,0 1 1,1 0 0,-1-1-1,1 1 1,0 0 0,-1 0-1,1-1 1,-1 1-1,1 0 1,0 0 0,0 0-1,-1 0 1,1-1 0,0 1-1,0 0 1,0 0 0,0 0-1,0 1 1,1 24-4720,-1-23 3051,2 8-5003</inkml:trace>
  <inkml:trace contextRef="#ctx0" brushRef="#br0" timeOffset="1">196 0 17104,'0'0'9129,"0"53"-8809,5-14-192,4 6-96,2-1 0,3-3 0,1-6-64,1-10-512,1-8-673,-2-10-385,-3-7-288,-5 0-416,-3-10-1441,-2-12-4133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9.894"/>
    </inkml:context>
    <inkml:brush xml:id="br0">
      <inkml:brushProperty name="width" value="0.025" units="cm"/>
      <inkml:brushProperty name="height" value="0.025" units="cm"/>
    </inkml:brush>
  </inkml:definitions>
  <inkml:trace contextRef="#ctx0" brushRef="#br0">0 121 11691,'0'0'4575,"3"8"-4014,-3-5-488,1 0 0,0 0 0,0 0 0,0 0 0,1 0 0,-1-1 0,1 1 0,-1 0 0,1-1 0,0 1 0,0-1 0,0 0 1,1 0-1,4 4 0,-2-3 94,1 0 1,0 0 0,0-1-1,-1 0 1,2 0 0,-1-1-1,0 1 1,12 0 0,55 4 1265,138-7 0,76-25-119,-85 6-957,138-4-302,222-21 45,205-2 2811,1 39 2127,-766 8-5064,16-1 187,-18 0-345,0 1-1,1 0 0,-1 0 1,0-1-1,1 1 0,-1 0 1,0-1-1,0 1 0,0 0 0,1-1 1,-1 1-1,0 0 0,0-1 1,0 1-1,0 0 0,0-1 0,0 1 1,0-1-1,0 1 0,0 0 1,0-1-1,0 1 0,0 0 1,0-1-1,0 1 0,0-1 0,0 1 1,0 0-1,0-1 0,0 1 1,0 0-1,-1-1 0,1 1 0,0 0 1,0-1-1,0 1 0,-1 0 1,1-1-1,-4-10-5922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0.560"/>
    </inkml:context>
    <inkml:brush xml:id="br0">
      <inkml:brushProperty name="width" value="0.025" units="cm"/>
      <inkml:brushProperty name="height" value="0.025" units="cm"/>
    </inkml:brush>
  </inkml:definitions>
  <inkml:trace contextRef="#ctx0" brushRef="#br0">0 244 9065,'0'0'12822,"10"-6"-11183,49-35-37,91-82-1,-64 49-1083,-100 118-593,-1-10 80,1 0 0,2 1-1,2 0 1,1 0-1,2 2 1,-4 47-1,11-83-10,0 1 0,0-1 0,0 1 0,0-1-1,0 1 1,0 0 0,0-1 0,1 1 0,-1-1-1,0 1 1,1-1 0,0 0 0,-1 1 0,1-1 0,0 1-1,1 1 1,-1-3-59,-1 1-1,1-1 1,0 1-1,-1-1 1,1 0 0,0 1-1,-1-1 1,1 0-1,0 1 1,0-1-1,0 0 1,-1 0-1,1 0 1,0 0 0,0 0-1,0 0 1,0 0-1,-1 0 1,1 0-1,0 0 1,0 0 0,0-1-1,3 0-479,0-1 1,0 0-1,0 0 0,0 0 1,-1 0-1,1 0 0,-1-1 1,0 0-1,0 0 0,4-4 1,18-22-6023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0.955"/>
    </inkml:context>
    <inkml:brush xml:id="br0">
      <inkml:brushProperty name="width" value="0.025" units="cm"/>
      <inkml:brushProperty name="height" value="0.025" units="cm"/>
    </inkml:brush>
  </inkml:definitions>
  <inkml:trace contextRef="#ctx0" brushRef="#br0">151 1 9769,'0'0'17937,"-9"3"-17638,-1 1-284,1 1 0,-1 1 0,1-1-1,0 1 1,0 1 0,1 0 0,-1 0 0,2 0-1,-8 10 1,10-12-6,0 1-1,0 0 0,1 0 1,0 1-1,0-1 1,1 1-1,0 0 1,0 0-1,1 0 0,0 0 1,0 0-1,0 1 1,1-1-1,0 1 1,0 12-1,1-19-3,0 1 0,1-1 0,-1 1 0,0 0 0,1-1 0,-1 1 0,0-1 0,1 1 0,0-1 0,-1 1 0,1-1 0,0 0 0,0 1-1,0-1 1,0 0 0,0 1 0,0-1 0,0 0 0,0 0 0,1 0 0,-1 0 0,0 0 0,1 0 0,2 1 0,-1-1 13,1 0 0,0 0 0,-1-1 0,1 1 0,0-1 0,-1 0 0,1 0 0,0 0 0,0 0 0,5-2 0,2 0 35,0-1 0,-1 0 0,1 0 0,-1-1 1,0-1-1,17-9 0,-18 7-1,-1 0-1,1 0 1,-1 0-1,-1-1 1,1 0-1,8-13 1,-13 17 24,0-1 0,-1 0 0,1 0 0,-1 1 0,0-1 0,0-1-1,0 1 1,-1 0 0,0 0 0,0-1 0,0 1 0,-1 0 0,1-1 0,-2-10 0,0 14-58,1 0-1,-1 0 1,0 0-1,0 0 1,0 0-1,0 1 1,0-1-1,-1 0 0,1 1 1,-1-1-1,1 1 1,-1-1-1,1 1 1,-1 0-1,0-1 1,1 1-1,-1 0 1,0 0-1,0 0 1,0 1-1,0-1 1,0 0-1,0 1 1,0-1-1,0 1 1,0 0-1,0-1 1,-1 1-1,1 0 1,0 0-1,0 1 0,0-1 1,-3 1-1,2-1-211,0 1-1,0-1 1,0 1-1,0 0 0,0 0 1,0 0-1,0 0 0,1 1 1,-1-1-1,-4 4 1,5-4-177,1 0 0,0 0 0,-1 1 0,1-1 0,0 0 1,0 1-1,0-1 0,0 1 0,0-1 0,0 1 0,1 0 1,-1-1-1,0 1 0,1 0 0,0-1 0,-1 1 1,1 0-1,0 0 0,-1 2 0,3 6-4957,5-4-2791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1.360"/>
    </inkml:context>
    <inkml:brush xml:id="br0">
      <inkml:brushProperty name="width" value="0.025" units="cm"/>
      <inkml:brushProperty name="height" value="0.025" units="cm"/>
    </inkml:brush>
  </inkml:definitions>
  <inkml:trace contextRef="#ctx0" brushRef="#br0">109 0 16432,'0'0'12427,"-10"5"-12341,5-2-76,0 0 0,0 1 0,0-1 1,0 1-1,0 0 0,1 0 0,0 1 0,0-1 1,0 1-1,0 0 0,1 0 0,0 0 0,0 0 1,0 1-1,0-1 0,1 1 0,0 0 1,0 0-1,1-1 0,0 1 0,0 0 0,0 8 1,0-11-1,1 1 0,0-1 0,0 0 0,1 0 0,-1 0 0,0 0 0,1 0 0,0 0 0,0 0 0,0 0 0,0 0 0,0 0 1,1-1-1,-1 1 0,1 0 0,0-1 0,0 1 0,2 2 0,-2-4 4,0 0 0,0 1 0,0-1 0,0 0 1,1 0-1,-1 0 0,0 0 0,1 0 0,-1-1 0,0 1 0,1-1 0,-1 0 1,1 1-1,-1-1 0,1 0 0,-1-1 0,0 1 0,1 0 0,-1-1 0,1 1 1,-1-1-1,0 0 0,1 1 0,1-3 0,0 2 6,-1-1 0,0-1-1,0 1 1,0 0 0,0-1 0,0 1 0,0-1-1,0 0 1,-1 0 0,0 0 0,0-1-1,2-3 1,-2 5 42,-1 0 1,1 0-1,-1-1 0,0 1 1,0-1-1,0 1 0,0-1 1,-1 0-1,1 1 0,-1-1 1,1 0-1,-1 1 0,0-1 1,0 0-1,0 1 0,-1-1 1,1 0-1,-2-4 0,1 6-47,0 0-1,0 0 1,0 0-1,0 0 1,-1 0-1,1 0 0,0 0 1,-1 0-1,1 1 1,-1-1-1,1 1 0,-1-1 1,1 1-1,-1-1 1,1 1-1,-1 0 0,0-1 1,1 1-1,-1 0 1,1 0-1,-1 0 0,0 1 1,1-1-1,-1 0 1,1 1-1,-1-1 0,-1 1 1,-42 16-157,3 18 89,40-33 27,0 0 0,0 0 0,1 0 0,-1 0-1,1 0 1,-1 0 0,1 0 0,0 1 0,0-1 0,0 0-1,0 1 1,0-1 0,0 1 0,1-1 0,-1 1 0,1-1 0,-1 1-1,1 4 1,2-6-203,0-1 0,1 1 0,-1 0 0,0-1 0,0 1 0,0-1 0,0 0 0,1 0 0,-1 0 1,0 0-1,0 0 0,4-1 0,-2 1-420,46-8-8954,-23-1-647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1.704"/>
    </inkml:context>
    <inkml:brush xml:id="br0">
      <inkml:brushProperty name="width" value="0.025" units="cm"/>
      <inkml:brushProperty name="height" value="0.025" units="cm"/>
    </inkml:brush>
  </inkml:definitions>
  <inkml:trace contextRef="#ctx0" brushRef="#br0">69 1 7079,'0'0'21524,"-43"56"-20883,34-24-97,0-2-256,3-2-223,5-3-33,1-6-257,0-4-1088,1-7-1089,8-7-1634,-3-1-1633,3-9-8233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2.060"/>
    </inkml:context>
    <inkml:brush xml:id="br0">
      <inkml:brushProperty name="width" value="0.025" units="cm"/>
      <inkml:brushProperty name="height" value="0.025" units="cm"/>
    </inkml:brush>
  </inkml:definitions>
  <inkml:trace contextRef="#ctx0" brushRef="#br0">33 0 10025,'0'0'17121,"-2"9"-15504,-5 19-694,1-10-769,1 1 0,1-1 0,0 1 0,2 0 1,0-1-1,1 39 0,1-56-345,1-1 1,-1 1-1,0-1 0,1 1 1,-1 0-1,1-1 0,-1 1 0,1-1 1,-1 1-1,1-1 0,-1 1 1,1-1-1,-1 1 0,1-1 0,0 0 1,-1 1-1,1-1 0,0 0 1,-1 0-1,1 1 0,0-1 0,-1 0 1,1 0-1,0 0 0,0 0 1,-1 0-1,1 0 0,0 0 0,0 0 1,24-5-9159,-10-8 444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2.390"/>
    </inkml:context>
    <inkml:brush xml:id="br0">
      <inkml:brushProperty name="width" value="0.025" units="cm"/>
      <inkml:brushProperty name="height" value="0.025" units="cm"/>
    </inkml:brush>
  </inkml:definitions>
  <inkml:trace contextRef="#ctx0" brushRef="#br0">0 55 15631,'0'0'3523,"7"-5"-202,6-3-2698,0 2 1,0-1-1,0 2 1,1 0 0,0 1-1,0 0 1,0 1 0,0 0-1,1 1 1,16 0-1,-30 2-606,0 0 0,-1 0 1,1 0-1,0 0 0,0 0 0,-1 0 0,1 0 0,0 0 0,0 0 0,-1 1 0,1-1 0,0 0 0,0 0 0,-1 1 0,1-1 0,0 0 0,-1 1 0,1-1 0,-1 1 0,1-1 0,0 1 0,-1-1 0,1 1 0,-1-1 0,1 1 0,-1 0 0,0-1 0,1 1 0,-1 0 1,1 0-1,-1 1 38,0 0 0,0 0 0,0 0 0,0 0 0,0-1 1,0 1-1,-1 0 0,1 0 0,-1 0 0,1-1 0,-1 1 1,-1 2-1,-28 43 926,-28 12-602,40-44-274,2 1 1,0 1-1,-25 36 0,40-52-104,1-1 0,0 1 0,-1-1 0,1 1 0,0-1 0,0 1 0,-1-1 0,1 1 0,0-1 0,0 1 0,0 0 0,0-1 0,-1 1 0,1-1 0,0 1 0,0 0 0,0-1 0,0 1 0,1-1 0,-1 1 0,0 0 0,0-1 0,0 1 0,0-1 0,1 1 0,-1-1 0,0 1 0,0 0 0,1-1 0,-1 1 0,0-1 0,1 1 0,-1-1 0,1 0 0,-1 1 0,1-1 0,-1 1 0,1-1 0,-1 0 0,1 1 0,-1-1 0,1 0 0,-1 0 0,1 1 0,-1-1 0,1 0 0,0 0 0,-1 0 0,1 0 0,-1 0-1,1 0 1,0 0 0,-1 0 0,1 0 0,-1 0 0,2 0 0,45-1 88,-37 0-74,94-6-1725,-28 2-6029,-47 2 810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3.745"/>
    </inkml:context>
    <inkml:brush xml:id="br0">
      <inkml:brushProperty name="width" value="0.025" units="cm"/>
      <inkml:brushProperty name="height" value="0.025" units="cm"/>
    </inkml:brush>
  </inkml:definitions>
  <inkml:trace contextRef="#ctx0" brushRef="#br0">1 1 10922,'0'0'13677,"46"10"-13068,-10-3-225,3-2-128,6-1-127,-2-4-97,-2 0 32,-7 0-737,-8-4-1409,-6-4-1057,-11-1-1537,-9 3-930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4.126"/>
    </inkml:context>
    <inkml:brush xml:id="br0">
      <inkml:brushProperty name="width" value="0.025" units="cm"/>
      <inkml:brushProperty name="height" value="0.025" units="cm"/>
    </inkml:brush>
  </inkml:definitions>
  <inkml:trace contextRef="#ctx0" brushRef="#br0">0 21 11243,'0'0'11402,"59"21"-9736,-14-21-673,5-8-449,0-1-351,-2 3-129,-3 0-256,-11 3-1987,-8-2-3041,-8 0-7753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5.355"/>
    </inkml:context>
    <inkml:brush xml:id="br0">
      <inkml:brushProperty name="width" value="0.025" units="cm"/>
      <inkml:brushProperty name="height" value="0.025" units="cm"/>
    </inkml:brush>
  </inkml:definitions>
  <inkml:trace contextRef="#ctx0" brushRef="#br0">0 410 10250,'0'0'14248,"13"-12"-13421,33-35-567,-2-2 0,-1-2 0,-4-2-1,-1-2 1,45-88 0,-99 188-140,1 0-1,3 0 1,1 1-1,-8 83 1,15-89-176,2 60 0,2-99-33,0 1 0,0-1 0,1 0 0,-1 0 0,0 0 0,1 0 0,-1 0 0,0 0 0,1 0 0,-1 1 0,1-1 0,0 0 0,-1 0 0,1-1 0,0 1 0,-1 0 0,1 0 0,0 0 0,0 0 0,1 0 0,0 0-304,-1 0 0,1 0-1,-1-1 1,1 1 0,0-1 0,-1 1-1,1-1 1,0 0 0,0 1 0,-1-1-1,1 0 1,0 0 0,0 0 0,-1-1-1,1 1 1,0 0 0,-1-1 0,1 1-1,0-1 1,2 0 0,14-13-6024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2.210"/>
    </inkml:context>
    <inkml:brush xml:id="br0">
      <inkml:brushProperty name="width" value="0.025" units="cm"/>
      <inkml:brushProperty name="height" value="0.025" units="cm"/>
    </inkml:brush>
  </inkml:definitions>
  <inkml:trace contextRef="#ctx0" brushRef="#br0">47 20 14318,'0'0'8546,"-7"9"-7708,2-3-781,1 0 0,0 0-1,0 0 1,1 1-1,-1 0 1,1-1 0,1 1-1,-1 0 1,1 0-1,1 1 1,-1-1-1,1 0 1,0 0 0,1 12-1,0-8-28,1-1 0,0 0 0,1 0 0,0 0 0,0-1 0,1 1 0,1 0-1,6 13 1,-9-20-22,0-1 0,1 1-1,-1 0 1,1-1-1,-1 0 1,1 1 0,0-1-1,0 0 1,0 0 0,0 0-1,0 0 1,1 0 0,-1-1-1,0 1 1,1-1-1,0 1 1,-1-1 0,1 0-1,0 0 1,-1 0 0,1 0-1,0-1 1,0 1-1,0-1 1,0 0 0,-1 0-1,1 0 1,0 0 0,0 0-1,0 0 1,0-1-1,0 1 1,-1-1 0,1 0-1,3-2 1,-1 1 35,0-2-1,-1 1 1,1-1 0,-1 1-1,0-1 1,0 0 0,-1-1 0,1 1-1,-1-1 1,0 1 0,0-1-1,0 0 1,-1 0 0,0-1-1,0 1 1,0 0 0,-1-1 0,1 1-1,-1-1 1,0-7 0,1 6 98,-1-1 0,0 1 0,-1 0 0,0-1 0,0 1 0,-1-1 0,1 1 0,-2-1 1,1 1-1,-1 0 0,0 0 0,-1 0 0,1 0 0,-1 0 0,-4-6 0,2 7-118,0 1 0,0 0-1,-1 1 1,1-1 0,-1 1 0,0 0-1,0 1 1,0-1 0,-1 1-1,1 0 1,-11-3 0,15 6-90,0-1 0,0 0 0,0 1 0,0 0 1,0-1-1,0 1 0,0 0 0,0 0 0,0 0 0,0 0 0,0 0 0,0 0 1,0 1-1,0-1 0,0 1 0,0-1 0,0 1 0,0 0 0,0 0 1,1 0-1,-1 0 0,0 0 0,1 0 0,-1 0 0,0 1 0,1-1 1,0 0-1,-1 1 0,1-1 0,0 1 0,0 0 0,0-1 0,0 1 1,0 0-1,0 0 0,0 0 0,0 0 0,1 0 0,-1-1 0,1 1 1,0 0-1,-1 0 0,1 4 0,-1 23-4426,1-21 1393,0 5-6982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5.702"/>
    </inkml:context>
    <inkml:brush xml:id="br0">
      <inkml:brushProperty name="width" value="0.025" units="cm"/>
      <inkml:brushProperty name="height" value="0.025" units="cm"/>
    </inkml:brush>
  </inkml:definitions>
  <inkml:trace contextRef="#ctx0" brushRef="#br0">1 59 2114,'0'0'20558,"10"3"-19650,2 1-801,-1-1 1,1 0 0,-1-1-1,1-1 1,0 0 0,0 0 0,0-1-1,0 0 1,0-1 0,-1-1-1,1 0 1,0 0 0,-1-1 0,1-1-1,-1 0 1,16-8 0,30-34 1173,-60 67-1148,-46 117-182,-8 28 1244,38-81-3489,12 2-3855,7-95-375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6.060"/>
    </inkml:context>
    <inkml:brush xml:id="br0">
      <inkml:brushProperty name="width" value="0.025" units="cm"/>
      <inkml:brushProperty name="height" value="0.025" units="cm"/>
    </inkml:brush>
  </inkml:definitions>
  <inkml:trace contextRef="#ctx0" brushRef="#br0">1 12 16207,'0'0'11179,"78"10"-10763,-38-10-320,3 0-352,-4-3-2114,0-6-2467,-10 0-4387</inkml:trace>
  <inkml:trace contextRef="#ctx0" brushRef="#br0" timeOffset="1">335 43 7687,'0'0'7175,"-22"58"-4068,12-26-609,1 3-704,0 1-545,2 0-384,1 2-609,6-9-192,0-8-1409,2-9-1698,12-12-2146,-1-2-2306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6.438"/>
    </inkml:context>
    <inkml:brush xml:id="br0">
      <inkml:brushProperty name="width" value="0.025" units="cm"/>
      <inkml:brushProperty name="height" value="0.025" units="cm"/>
    </inkml:brush>
  </inkml:definitions>
  <inkml:trace contextRef="#ctx0" brushRef="#br0">30 0 17745,'0'0'5125,"8"0"-3102,-8 0-2021,5 0 278,0 0 0,0 0 0,0 1 0,0-1 1,-1 1-1,9 3 0,-12-4-229,0 1 0,1-1-1,-1 1 1,0 0 0,0-1 0,0 1 0,0 0 0,0 0 0,0-1 0,-1 1-1,1 0 1,0 0 0,0 0 0,0 0 0,-1 0 0,1 0 0,-1 0 0,1 1 0,-1-1-1,1 0 1,-1 0 0,0 0 0,1 1 0,-1-1 0,0 0 0,0 0 0,0 0-1,0 1 1,0-1 0,0 0 0,0 0 0,-1 1 0,1-1 0,0 0 0,-1 0-1,1 0 1,0 1 0,-1-1 0,0 0 0,1 0 0,-2 1 0,-1 3 26,0-1 0,0 1 1,-1-1-1,0 0 0,0 0 0,0 0 1,0-1-1,0 1 0,-9 4 0,8-6-58,1 1-1,0 0 1,-1 0 0,1 1-1,1-1 1,-1 1-1,0 0 1,1 0 0,0 0-1,-5 8 1,8-12-23,0 1-1,0-1 1,0 1 0,0 0 0,1-1 0,-1 1 0,0-1 0,0 1-1,0 0 1,1-1 0,-1 1 0,0-1 0,1 1 0,-1-1 0,0 1-1,1-1 1,-1 1 0,1-1 0,-1 0 0,1 1 0,-1-1-1,1 0 1,-1 1 0,1-1 0,-1 0 0,1 1 0,-1-1 0,1 0-1,0 0 1,-1 0 0,1 0 0,-1 0 0,1 1 0,0-1 0,-1 0-1,1 0 1,0-1 0,33 6-74,-27-4-12,6 0-34,0 1-24,0-1 0,1 2-1,-1-1 1,0 2 0,18 7 0,-29-10 147,1 0 0,-2 0 0,1 0 1,0 0-1,0 1 0,0-1 0,-1 0 1,1 1-1,0-1 0,-1 1 0,1 0 0,-1 0 1,0-1-1,0 1 0,0 0 0,0 0 0,0 0 1,0 0-1,0 0 0,0 1 0,-1-1 0,1 0 1,-1 0-1,0 0 0,0 1 0,0-1 1,0 0-1,0 0 0,0 0 0,0 1 0,-1-1 1,1 0-1,-1 0 0,1 0 0,-1 0 0,0 0 1,0 0-1,0 0 0,0 0 0,-1 0 0,0 2 1,-4 4 242,1 0-1,-2 0 1,1 0 0,-1-1 0,0 0 0,0-1 0,-1 1 0,-11 7-1,15-11-123,-1 0-1,0 0 0,1 0 0,-1-1 0,0 0 1,0 0-1,0 0 0,0 0 0,-1-1 1,1 0-1,0 0 0,-1 0 0,1-1 0,-1 0 1,1 0-1,-10-1 0,14 1-164,1-1-1,-1 1 1,0-1-1,0 1 1,1-1 0,-1 0-1,0 1 1,1-1-1,-1 0 1,1 1 0,-1-1-1,1 0 1,-1 0-1,1 0 1,0 1 0,-1-1-1,1 0 1,0 0-1,0 0 1,-1 0 0,1 0-1,0 0 1,0 1-1,0-1 1,0 0 0,0 0-1,0 0 1,1 0-1,-1 0 1,0 0 0,0 1-1,1-1 1,-1 0-1,1-1 1,13-29-3766,6 9-2048,3-2-3562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6.815"/>
    </inkml:context>
    <inkml:brush xml:id="br0">
      <inkml:brushProperty name="width" value="0.025" units="cm"/>
      <inkml:brushProperty name="height" value="0.025" units="cm"/>
    </inkml:brush>
  </inkml:definitions>
  <inkml:trace contextRef="#ctx0" brushRef="#br0">1 218 17072,'0'0'12529,"10"0"-11808,-4 0-695,1 0 1,-1-1-1,1 0 1,-1-1-1,1 1 0,-1-1 1,0 0-1,0-1 1,0 1-1,0-1 1,0 0-1,-1-1 0,1 1 1,-1-1-1,0 0 1,0-1-1,0 1 0,6-10 1,4-1 12,-1 0-1,-1-2 1,-1 1 0,0-2-1,-1 0 1,-1 0 0,10-25-1,-45 111-373,14-44 346,1 0-1,2 1 1,1 0-1,0 0 1,2 1-1,-3 41 1,8-56-365,0 19 293,6-20-2346,7-8-3531,0-6-2881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7.301"/>
    </inkml:context>
    <inkml:brush xml:id="br0">
      <inkml:brushProperty name="width" value="0.025" units="cm"/>
      <inkml:brushProperty name="height" value="0.025" units="cm"/>
    </inkml:brush>
  </inkml:definitions>
  <inkml:trace contextRef="#ctx0" brushRef="#br0">222 0 17136,'0'0'9834,"-56"61"-9546,28-22-192,3 7-96,-4 1 32,-1-4-32,10-4 32,4-5-32,5-10-192,4-9-577,7-8-961,6-14-4259,1-16-481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7.680"/>
    </inkml:context>
    <inkml:brush xml:id="br0">
      <inkml:brushProperty name="width" value="0.025" units="cm"/>
      <inkml:brushProperty name="height" value="0.025" units="cm"/>
    </inkml:brush>
  </inkml:definitions>
  <inkml:trace contextRef="#ctx0" brushRef="#br0">192 4 10570,'-9'-1'5771,"-6"0"-4699,0 0 0,0 1 0,0 0 1,0 1-1,-26 6 0,37-6-999,1-1-1,0 1 1,-1 0 0,1 0-1,0 1 1,0-1 0,0 0-1,0 1 1,0 0 0,0 0-1,1 0 1,-1 0-1,1 0 1,-1 1 0,1-1-1,0 1 1,0-1 0,0 1-1,0 0 1,0 0 0,0 0-1,1 0 1,0 0 0,-1 0-1,1 1 1,0-1 0,1 0-1,-1 0 1,1 1-1,-1-1 1,1 1 0,0-1-1,0 0 1,0 1 0,2 3-1,-2-5-37,1 0 1,0 1-1,0-1 0,0-1 0,0 1 0,0 0 0,1 0 0,-1 0 0,0 0 1,1-1-1,0 1 0,-1-1 0,1 1 0,0-1 0,0 0 0,0 0 1,-1 1-1,1-1 0,0-1 0,1 1 0,-1 0 0,0 0 0,0-1 0,0 1 1,0-1-1,1 0 0,-1 0 0,2 1 0,70 0 480,-69-2-484,3 1-6,0-1 0,0-1 1,0 0-1,0 0 1,0 0-1,-1-1 1,1 0-1,12-8 1,-16 9-5,-1 0 0,1 0 0,-1 0 0,0-1 0,0 0 0,0 1 1,0-1-1,-1 0 0,1 0 0,-1-1 0,0 1 0,0-1 0,0 1 0,0-1 0,0 1 0,-1-1 0,0 0 1,1 0-1,0-6 0,-2 9-12,0-1 0,0 1 0,0 0 0,0-1 0,0 1 0,-1 0 0,1-1 0,0 1 0,-1 0 0,1-1 0,0 1 0,-1 0 0,0 0 0,1-1 0,-1 1 0,0 0 0,1 0 0,-1 0 0,0 0 0,0 0 0,0 0 0,0 0 0,-2-1 0,0 0-8,0 1 0,-1-1 1,1 1-1,0-1 0,-1 1 1,1 0-1,-1 1 0,1-1 1,-5 0-1,0 0-24,0 1-1,0 0 1,0 1 0,-1-1-1,1 1 1,0 1 0,-15 4-1,17-3-10,0 1-1,0-1 1,0 1-1,1 1 0,-1-1 1,1 1-1,0 0 0,0 0 1,1 0-1,-1 1 0,1-1 1,0 1-1,1 0 0,-6 13 1,7-16-216,1 1 1,0-1 0,0 1 0,1-1-1,-1 1 1,1-1 0,-1 1 0,1-1-1,0 1 1,1-1 0,-1 1 0,0-1-1,2 6 1,-1-6-289,1-1 0,-1 1 0,0 0 0,1 0 0,0-1 0,0 1 0,-1-1 0,1 0 0,1 0 0,-1 1 0,0-1 0,1 0 0,-1-1 0,1 1 0,-1 0 0,1-1 1,4 3-1,26 8-9093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8.042"/>
    </inkml:context>
    <inkml:brush xml:id="br0">
      <inkml:brushProperty name="width" value="0.025" units="cm"/>
      <inkml:brushProperty name="height" value="0.025" units="cm"/>
    </inkml:brush>
  </inkml:definitions>
  <inkml:trace contextRef="#ctx0" brushRef="#br0">72 21 16464,'0'0'3315,"-9"10"-134,-30 37-944,36-44-2010,0 1 0,0 0 0,1 0 0,-1 1 0,1-1 0,0 0 0,-2 9 0,3-12-157,1 1-1,0 0 1,0-1-1,-1 1 0,1 0 1,0-1-1,0 1 1,0 0-1,1-1 0,-1 1 1,0-1-1,1 1 1,-1 0-1,1-1 0,-1 1 1,2 1-1,0-1-9,0 0 0,0 0 0,0 0 0,1 0 0,-1 0 0,0 0 0,1-1 0,0 1 0,-1-1 0,1 0 0,0 0-1,-1 0 1,1 0 0,0 0 0,0-1 0,0 1 0,0-1 0,0 0 0,0 0 0,3 0 0,11 0 146,0 0 0,0-2 1,1 0-1,28-8 0,-37 8-126,-1-1 0,1 0 0,-1-1 0,1 0 0,-1 0 0,0 0 0,-1-1 0,1-1 0,-1 1 0,11-12 0,-16 16-42,-1 0 0,0-1 0,0 1 1,0 0-1,0 0 0,0-1 0,0 1 0,0-1 0,0 1 0,-1-1 0,1 1 1,0-1-1,-1 1 0,1-1 0,-1 0 0,0 1 0,1-1 0,-1 0 1,0 1-1,0-1 0,0 0 0,0 1 0,-1-1 0,1 0 0,-1-1 0,0 1-19,-1-1 0,1 1 0,-1 0-1,1 0 1,-1 0 0,0 0-1,0 1 1,0-1 0,0 0-1,0 1 1,0-1 0,-1 1-1,1 0 1,-4-1 0,-8-4-53,-1 1 0,0 1 1,-30-5-1,40 8-336,-56-6 482,29 7-3064,8 7-6436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10.874"/>
    </inkml:context>
    <inkml:brush xml:id="br0">
      <inkml:brushProperty name="width" value="0.025" units="cm"/>
      <inkml:brushProperty name="height" value="0.025" units="cm"/>
    </inkml:brush>
  </inkml:definitions>
  <inkml:trace contextRef="#ctx0" brushRef="#br0">1 72 4708,'0'0'13010,"8"0"-12642,37 5 137,-22-1-317,0-2-1,0 0 0,1-1 0,-1-2 0,0 0 0,0-2 0,33-7 0,-27 1-129,34-10 211,80-15 0,-120 30-228,0 2 0,0 0 0,1 2 0,-1 0 0,0 2 0,0 0 0,29 8 0,-22-5 14,0 0 0,0-2 0,54-2 1,-64-1 11,-35 38-611,15-38 464,-1 0 0,1 1 1,0-1-1,0 0 0,0 0 1,0 1-1,-1-1 0,1 0 1,0 1-1,0-1 1,0 0-1,0 1 0,0-1 1,0 0-1,0 1 0,0-1 1,0 0-1,0 1 0,0-1 1,0 0-1,0 1 0,1-1 1,-1 0-1,0 1 0,0-1 1,0 0-1,0 1 0,0-1 1,1 0-1,-1 0 1,0 1-1,0-1 0,1 0 1,-1 0-1,0 1 0,0-1 1,1 0-1,10-9-5269,0-10 112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18.812"/>
    </inkml:context>
    <inkml:brush xml:id="br0">
      <inkml:brushProperty name="width" value="0.025" units="cm"/>
      <inkml:brushProperty name="height" value="0.025" units="cm"/>
    </inkml:brush>
  </inkml:definitions>
  <inkml:trace contextRef="#ctx0" brushRef="#br0">0 23 11563,'0'0'6721,"8"0"-5942,242-7 2330,16-1-5347,-265 8 2121,20-1-2517,-9-2-2474,-6-1-3027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23.465"/>
    </inkml:context>
    <inkml:brush xml:id="br0">
      <inkml:brushProperty name="width" value="0.025" units="cm"/>
      <inkml:brushProperty name="height" value="0.025" units="cm"/>
    </inkml:brush>
  </inkml:definitions>
  <inkml:trace contextRef="#ctx0" brushRef="#br0">1 9 5894,'2'-1'9100,"5"1"-5286,18 0-4922,-22 0 2274,294-4 2058,1 1-3250,-291 2-5,-1 2 1,1-1 0,0 1 0,0 0-1,-1 0 1,1 1 0,-1 0 0,1 0-1,-1 0 1,0 1 0,7 4 0,-13-6-180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5.026"/>
    </inkml:context>
    <inkml:brush xml:id="br0">
      <inkml:brushProperty name="width" value="0.025" units="cm"/>
      <inkml:brushProperty name="height" value="0.025" units="cm"/>
    </inkml:brush>
  </inkml:definitions>
  <inkml:trace contextRef="#ctx0" brushRef="#br0">0 351 9545,'0'0'10655,"2"-8"-9592,41-162 930,-4 24-1402,-32 119-396,-7 27-193,0 0 1,0 0-1,0 1 0,0-1 0,0 0 1,0 0-1,0 0 0,0 0 0,0 0 1,0 0-1,0 0 0,0 0 0,0 1 0,0-1 1,0 0-1,0 0 0,0 0 0,0 0 1,0 0-1,0 0 0,0 0 0,0 1 0,0-1 1,0 0-1,0 0 0,0 0 0,0 0 1,0 0-1,1 0 0,-1 0 0,0 0 0,0 0 1,0 0-1,0 0 0,0 0 0,0 1 1,0-1-1,0 0 0,0 0 0,1 0 1,-1 0-1,0 0 0,0 0 0,0 0 0,0 0 1,0 0-1,0 0 0,0 0 0,1 0 1,-1 0-1,0 0 0,0 0 0,0 0 0,0 0 1,0 49 74,-1-25-99,1 6-30,2 78 181,-1-97-278,1 1 0,0-1 0,0 1 0,1-1 0,1 0 0,8 20 0,-12-30 90,1-1 0,-1 1 0,0-1 1,0 1-1,0-1 0,1 0 0,-1 1 0,0-1 0,1 1 0,-1-1 0,0 0 1,1 1-1,-1-1 0,1 0 0,-1 1 0,0-1 0,1 0 0,-1 0 1,1 1-1,-1-1 0,1 0 0,-1 0 0,1 0 0,-1 0 0,1 1 0,-1-1 1,1 0-1,-1 0 0,1 0 0,-1 0 0,1 0 0,-1 0 0,1-1 0,-1 1 1,1 0-1,-1 0 0,1 0 0,-1 0 0,1-1 0,-1 1 0,1 0 1,-1 0-1,0-1 0,1 1 0,-1 0 0,1-1 0,-1 1 0,0 0 0,1-1 1,-1 1-1,0-1 0,1 1 0,-1 0 0,0-1 0,0 1 0,0-1 1,1 1-1,-1-1 0,0 1 0,0-1 0,0 1 0,0-1 0,0 1 0,0-1 1,13-33-3547,-4-3-1616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33.658"/>
    </inkml:context>
    <inkml:brush xml:id="br0">
      <inkml:brushProperty name="width" value="0.025" units="cm"/>
      <inkml:brushProperty name="height" value="0.025" units="cm"/>
    </inkml:brush>
  </inkml:definitions>
  <inkml:trace contextRef="#ctx0" brushRef="#br0">1 1 15791,'0'0'4997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36.539"/>
    </inkml:context>
    <inkml:brush xml:id="br0">
      <inkml:brushProperty name="width" value="0.025" units="cm"/>
      <inkml:brushProperty name="height" value="0.025" units="cm"/>
    </inkml:brush>
  </inkml:definitions>
  <inkml:trace contextRef="#ctx0" brushRef="#br0">29 16 2819,'0'0'736,"-28"-16"-1600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37.248"/>
    </inkml:context>
    <inkml:brush xml:id="br0">
      <inkml:brushProperty name="width" value="0.025" units="cm"/>
      <inkml:brushProperty name="height" value="0.025" units="cm"/>
    </inkml:brush>
  </inkml:definitions>
  <inkml:trace contextRef="#ctx0" brushRef="#br0">1 42 6726,'0'0'5979,"8"-1"-5770,38-4 633,458-30 1625,-491 35-2358,37 1 490,-22 3-3159,-29 4-2266,-5-2-2669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39.605"/>
    </inkml:context>
    <inkml:brush xml:id="br0">
      <inkml:brushProperty name="width" value="0.025" units="cm"/>
      <inkml:brushProperty name="height" value="0.025" units="cm"/>
    </inkml:brush>
  </inkml:definitions>
  <inkml:trace contextRef="#ctx0" brushRef="#br0">1 25 7719,'0'0'3251,"9"0"-2567,46 0 231,60-7 1,150-9-209,-152 15-4313,-99 1 675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42.231"/>
    </inkml:context>
    <inkml:brush xml:id="br0">
      <inkml:brushProperty name="width" value="0.025" units="cm"/>
      <inkml:brushProperty name="height" value="0.025" units="cm"/>
    </inkml:brush>
  </inkml:definitions>
  <inkml:trace contextRef="#ctx0" brushRef="#br0">1 89 5605,'0'0'7453,"9"-9"-7000,0 2-326,0 0 0,0 0-1,0 1 1,1 1 0,-1-1-1,1 2 1,1-1 0,-1 1-1,1 1 1,16-4 0,58-4 671,1 5 0,152 6 1,-168 2-867,-16 0 10,22 1-1210,-27-6-3187,-24-3-206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43.563"/>
    </inkml:context>
    <inkml:brush xml:id="br0">
      <inkml:brushProperty name="width" value="0.025" units="cm"/>
      <inkml:brushProperty name="height" value="0.025" units="cm"/>
    </inkml:brush>
  </inkml:definitions>
  <inkml:trace contextRef="#ctx0" brushRef="#br0">1 117 8936,'0'0'1474,"58"-23"-962,-15 9 193,6-1 160,2 2-321,5 0-384,-5 5-127,1 1-1,-4 1-609,-5 0-1057,2-6-2850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5.636"/>
    </inkml:context>
    <inkml:brush xml:id="br0">
      <inkml:brushProperty name="width" value="0.025" units="cm"/>
      <inkml:brushProperty name="height" value="0.025" units="cm"/>
    </inkml:brush>
  </inkml:definitions>
  <inkml:trace contextRef="#ctx0" brushRef="#br0">85 111 12172,'0'0'2722,"0"-10"-453,1-44 1097,5 7 2658,-10 62-5482,0-1 0,-1 0 0,-7 14 0,6-16-560,1 0 0,0 0 1,1 1-1,0 0 1,1 0-1,-2 23 1,5-35 10,0 0 0,0 0 0,1 1 0,-1-1 0,0 0 1,1 0-1,-1 0 0,1 0 0,-1 0 0,1 0 0,0 0 0,-1 0 0,1 0 1,0 0-1,0 0 0,-1-1 0,1 1 0,0 0 0,0 0 0,0-1 1,0 1-1,0-1 0,0 1 0,0-1 0,0 1 0,0-1 0,1 1 0,-1-1 1,0 0-1,0 0 0,0 0 0,0 0 0,2 0 0,48 0-9,-34-1 9,20 0-34,-25 0 11,-1 0 0,1 1-1,-1 0 1,21 4 0,-30-3 20,0 0 0,0 1 0,-1-1 0,1 0 0,0 1 0,-1-1 0,1 1 0,-1 0-1,0-1 1,1 1 0,-1 0 0,0 0 0,0 0 0,0 0 0,0 0 0,-1 0 0,1 0 0,0 0-1,-1 1 1,0-1 0,1 0 0,-1 0 0,0 0 0,0 0 0,0 3 0,-3 58 117,1-55 5,0-1-1,0 1 0,-1 0 1,0 0-1,0-1 0,-1 0 1,0 1-1,0-1 0,-1-1 1,1 1-1,-2-1 0,1 0 1,-1 0-1,0 0 0,-12 8 1,9-7-55,0-1 1,-1 0-1,0-1 0,0 0 1,0 0-1,0-1 1,-1 0-1,0-1 1,0-1-1,-21 3 0,30-4-183,0-1-1,0 0 0,1 0 1,-1 0-1,0 0 0,0 0 1,1 0-1,-1-1 0,0 1 0,0-1 1,1 1-1,-1-1 0,0 1 1,1-1-1,-1 0 0,0 0 1,1 0-1,-1 0 0,1 0 0,0 0 1,-1 0-1,1-1 0,0 1 1,0 0-1,0-1 0,0 1 1,-2-3-1,1-2-957,0 0 0,1 0 0,-1 0 0,1 0 0,0 0 0,0-12 0,-2-30-7874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5.998"/>
    </inkml:context>
    <inkml:brush xml:id="br0">
      <inkml:brushProperty name="width" value="0.025" units="cm"/>
      <inkml:brushProperty name="height" value="0.025" units="cm"/>
    </inkml:brush>
  </inkml:definitions>
  <inkml:trace contextRef="#ctx0" brushRef="#br0">0 98 18385,'0'0'8520,"63"-6"-7046,-28-4-737,8-3-577,-5-4-128,6 1-160,1 2-929,-6 3-993,-7 3-1474,-7 6-544,-5 2-2786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6.340"/>
    </inkml:context>
    <inkml:brush xml:id="br0">
      <inkml:brushProperty name="width" value="0.025" units="cm"/>
      <inkml:brushProperty name="height" value="0.025" units="cm"/>
    </inkml:brush>
  </inkml:definitions>
  <inkml:trace contextRef="#ctx0" brushRef="#br0">0 127 14894,'0'0'8547,"10"-2"-7309,-4 1-1034,1 0 0,-1-1 0,0 0 0,0 0 0,0 0 0,0-1 0,0 0 0,0 0 0,0-1 0,-1 0 0,0 1 0,0-2 0,8-7 0,4-7 194,-11 12-367,0 0-1,1 0 0,0 1 1,0 0-1,0 0 0,1 0 1,13-7-1,-20 13-38,-1 0-1,1 0 1,-1 0-1,1 0 1,-1 1-1,1-1 1,-1 0 0,1 0-1,-1 0 1,1 1-1,-1-1 1,1 0-1,-1 1 1,0-1-1,1 0 1,-1 1 0,0-1-1,1 1 1,-1-1-1,0 0 1,0 1-1,1-1 1,-1 1 0,0-1-1,0 1 1,0-1-1,1 1 1,-1-1-1,0 1 1,0-1 0,0 1-1,0-1 1,0 1-1,0-1 1,0 1-1,0-1 1,0 1 0,0-1-1,-1 1 1,1 31 164,-1-25-135,-1 14 129,-1-1 0,-1 1 0,-1 0 0,-1-1 0,-12 28 0,9-26 88,1 0 0,1 0 0,-6 44 0,12-65-273,1 0 0,0-1 0,0 1 0,-1 0 0,1 0 0,0-1 0,0 1 0,0 0 0,0 0 0,0-1 1,0 1-1,1 0 0,-1 0 0,0-1 0,0 1 0,0 0 0,1 0 0,-1-1 0,0 1 0,1 0 0,-1-1 0,1 1 0,-1 0 0,0-1 0,1 1 0,0-1 0,-1 1 0,1-1 0,-1 1 0,1-1 0,0 1 0,-1-1 0,1 0 0,0 1 0,-1-1 0,1 0 0,0 0 0,-1 1 0,1-1 0,0 0 0,0 0 0,-1 0 0,1 0 0,0 0 0,0 0 0,-1 0 0,1 0 0,0 0 0,0 0 0,-1 0 1,1-1-1,0 1 0,0 0 0,-1 0 0,2-1 0,4-1-426,-1-1 0,0 1 0,0-1 0,1 0 0,8-7 0,6-8-4402,-1-1-1,27-33 1,-20 16-1463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6.700"/>
    </inkml:context>
    <inkml:brush xml:id="br0">
      <inkml:brushProperty name="width" value="0.025" units="cm"/>
      <inkml:brushProperty name="height" value="0.025" units="cm"/>
    </inkml:brush>
  </inkml:definitions>
  <inkml:trace contextRef="#ctx0" brushRef="#br0">18 138 2402,'6'-10'6209,"22"-43"-313,-7 7 6294,-29 64-11996,-40 105 157,44-108-317,0-1 1,1 1-1,1 0 0,0 0 0,1 0 1,1 26-1,1-39-4,-1 1 0,0-1 1,1 0-1,-1 0 0,1 0 0,0 0 0,0 0 1,-1-1-1,1 1 0,0 0 0,1 0 0,-1-1 0,0 1 1,1 0-1,-1-1 0,0 1 0,1-1 0,0 0 1,-1 1-1,1-1 0,0 0 0,0 0 0,-1 0 1,1 0-1,0-1 0,0 1 0,0 0 0,0-1 1,0 1-1,0-1 0,1 0 0,-1 0 0,0 1 0,0-2 1,0 1-1,2 0 0,4-1 162,-1 1 0,0-1 0,0-1 0,1 0 0,-1 0 0,0 0 0,0-1 0,-1 0 1,10-5-1,-2-1-28,0-1 0,-1 0 0,0-1 0,-1 0-1,0-1 1,-1-1 0,17-23 0,-23 28-101,0-1-1,0 0 1,0 0-1,-1 0 0,-1 0 1,0-1-1,0 0 0,0 1 1,-1-1-1,-1 0 1,0 0-1,0 0 0,-1 0 1,-1-12-1,1 19-95,-1 1 0,1-1 0,-1 1 0,0-1 0,1 1 0,-1-1 0,0 1 0,-1 0 0,1 0 0,0-1 0,-1 1 0,1 0 0,-1 0 0,1 0 0,-1 1 0,0-1 0,0 0 0,0 1 0,0-1 0,0 1 0,0-1 0,0 1 0,-1 0 0,1 0 0,0 0 0,-1 0 0,1 1 0,-1-1 0,1 0 0,-1 1 0,1 0 0,-1 0 0,1 0 0,-1 0 0,1 0 0,-1 0 0,0 1 0,-2 0 0,-2 0-157,-1 0 1,1 1-1,-1 0 0,1 0 0,0 1 0,0 0 0,0 0 0,0 1 0,0 0 0,1 0 0,-9 7 0,10-6-1049,1 0-1,0 0 1,0 0-1,1 0 1,-7 11 0,3 1-5216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5.558"/>
    </inkml:context>
    <inkml:brush xml:id="br0">
      <inkml:brushProperty name="width" value="0.025" units="cm"/>
      <inkml:brushProperty name="height" value="0.025" units="cm"/>
    </inkml:brush>
  </inkml:definitions>
  <inkml:trace contextRef="#ctx0" brushRef="#br0">61 67 13549,'0'0'3304,"0"-8"-987,0 6-2076,-1-31 1461,1 32-1626,0 0 1,0 0-1,0 0 1,-1 0-1,1 0 1,0 0-1,0 0 0,-1 0 1,1 0-1,0 0 1,-1 0-1,1 0 1,-1 1-1,1-1 0,-1 0 1,0 0-1,1 0 1,-1 1-1,0-1 1,1 0-1,-1 1 0,0-1 1,0 1-1,0-1 1,0 1-1,1-1 0,-1 1 1,0-1-1,0 1 1,0 0-1,0 0 1,0-1-1,0 1 0,-2 0 1,2 1-68,-1-1 0,1 1 0,0 0 0,0-1 0,-1 1 0,1 0 1,0 0-1,0 0 0,0 0 0,0 0 0,0 0 0,0 0 0,0 1 0,0-1 0,0 0 1,1 0-1,-1 1 0,0-1 0,1 1 0,-1-1 0,1 0 0,0 1 0,-1 2 0,-7 39 8,8-40-17,-1 9 6,-1-5 10,1 0-1,0 0 0,0 1 1,1-1-1,0 0 1,0 1-1,1-1 1,0 0-1,0 1 0,3 7 1,-4-14-12,1-1 0,-1 1 1,1-1-1,-1 1 0,1-1 0,0 1 1,-1-1-1,1 1 0,-1-1 0,1 1 1,0-1-1,-1 0 0,1 1 0,0-1 1,-1 0-1,1 0 0,0 0 0,0 1 1,-1-1-1,1 0 0,0 0 0,0 0 1,-1 0-1,1 0 0,0-1 0,0 1 1,-1 0-1,1 0 0,0 0 0,-1 0 1,1-1-1,0 1 0,-1 0 0,1-1 1,0 1-1,-1-1 0,1 1 0,-1-1 1,1 1-1,0-1 0,-1 1 0,1-1 1,-1 1-1,0-1 0,1 0 0,-1 1 1,1-1-1,-1 0 0,0 1 0,1-2 1,19-33 194,4-36-57,-10 26-56,-9 36-122,-3 15-86,-1 11 256,0 1 0,1-1 0,1 0-1,1-1 1,0 1 0,2-1 0,0 1 0,0-1 0,1-1 0,11 16 0,-17-28-32,0-1 1,-1 0-1,1 0 0,0 0 0,-1 0 1,1 1-1,-1-1 0,1 0 0,-1 1 1,0-1-1,0 0 0,0 1 1,-1-1-1,1 0 0,0 0 0,-1 1 1,1-1-1,-1 0 0,0 0 0,0 0 1,0 1-1,0-1 0,0 0 0,0 0 1,-1-1-1,1 1 0,-1 0 0,1 0 1,-1-1-1,0 1 0,1-1 1,-1 1-1,0-1 0,-2 1 0,0 2-62,0-1-1,-1 0 0,1-1 0,-1 1 0,1-1 1,-1 0-1,0 0 0,0 0 0,0-1 0,0 1 1,0-1-1,0-1 0,-1 1 0,1-1 1,-7 0-1,11 0-133,1-1 0,-1 0 0,0 0 0,1 0 1,-1 0-1,1 1 0,-1-1 0,1 0 0,-1 0 1,1 0-1,-1 0 0,1 0 0,0 0 0,0 0 1,-1 0-1,1 0 0,0-1 0,0 1 0,0 0 0,0 0 1,0 0-1,1-2 0,2-27-3076,24-17-4197,-17 21 587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20.853"/>
    </inkml:context>
    <inkml:brush xml:id="br0">
      <inkml:brushProperty name="width" value="0.025" units="cm"/>
      <inkml:brushProperty name="height" value="0.025" units="cm"/>
    </inkml:brush>
  </inkml:definitions>
  <inkml:trace contextRef="#ctx0" brushRef="#br0">215 78 12204,'0'0'2861,"2"-10"-42,3-1-1923,-4 7-523,1-1-1,-1 1 1,1-1-1,-1 1 1,0-1-1,-1 0 1,1 0-1,-1-5 1,0 10-309,0 0 1,0-1-1,0 1 0,0-1 0,0 1 1,0 0-1,0-1 0,0 1 1,0 0-1,0-1 0,0 1 1,-1 0-1,1-1 0,0 1 1,0 0-1,0-1 0,0 1 0,-1 0 1,1 0-1,0-1 0,0 1 1,0 0-1,-1 0 0,1-1 1,0 1-1,-1 0 0,1 0 0,0 0 1,0-1-1,-1 1 0,1 0 1,0 0-1,-1 0 0,1 0 1,0 0-1,-1 0 0,1 0 1,-1 0-1,0 0 0,-18 6 900,-15 17-662,17-6-186,1 1 1,1 0-1,0 1 0,2 1 0,0 0 0,1 0 1,1 2-1,1-1 0,1 1 0,1 1 0,1-1 0,0 2 1,2-1-1,1 0 0,1 1 0,0 30 0,3-51-103,-1-1 0,1 1 0,0 0 0,1-1 0,-1 1 0,0 0 0,1-1 0,0 1 0,-1-1 0,1 1 0,0-1 0,0 1 0,0-1 0,1 0 0,-1 1 0,1-1 0,-1 0 0,1 0 0,0 0 0,-1 0 0,1 0-1,0-1 1,0 1 0,1-1 0,-1 1 0,0-1 0,0 1 0,1-1 0,-1 0 0,1 0 0,-1-1 0,1 1 0,-1 0 0,1-1 0,0 1 0,-1-1 0,1 0 0,-1 0 0,1 0 0,3-1 0,3 0 104,-1 0 1,1-1 0,-1 0-1,0 0 1,0-1 0,0 0-1,0 0 1,-1-1 0,1 0-1,-1-1 1,11-8 0,-8 4 32,-1 0 0,0-1 1,0 0-1,13-22 1,-19 28-88,-1 1 1,0-2-1,1 1 1,-1 0-1,0 0 1,-1-1-1,1 1 1,-1-1-1,0 1 1,0-1-1,-1 0 1,1 1-1,-1-1 1,0 0-1,0 0 1,-1 1-1,0-7 1,0 9-50,-1 0 1,1 1 0,0-1-1,-1 0 1,1 1-1,-1-1 1,1 1 0,-1-1-1,0 1 1,0 0 0,0-1-1,0 1 1,0 0-1,0 1 1,0-1 0,0 0-1,0 0 1,0 1-1,0-1 1,0 1 0,-1 0-1,1 0 1,0 0 0,0 0-1,0 0 1,-1 0-1,-3 1 1,-1 0-27,0 0 1,0 0-1,1 0 0,-1 1 1,0 0-1,1 0 0,0 1 1,-7 3-1,-22 24-445,34-29 315,-1 0 1,1 0-1,0 0 1,0 1-1,0-1 0,0 1 1,0-1-1,0 1 1,0-1-1,1 1 1,-1-1-1,0 1 1,1 0-1,-1-1 1,1 1-1,0 0 0,0-1 1,-1 1-1,1 0 1,0 0-1,0-1 1,1 1-1,-1 2 1,2-3-470,0 1 0,0-1 1,0 0-1,0 0 1,0 0-1,0 0 0,0-1 1,0 1-1,0 0 1,1-1-1,-1 0 0,0 1 1,0-1-1,1 0 1,-1 0-1,0 0 0,0-1 1,0 1-1,1 0 1,3-2-1,17-6-8331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21.410"/>
    </inkml:context>
    <inkml:brush xml:id="br0">
      <inkml:brushProperty name="width" value="0.025" units="cm"/>
      <inkml:brushProperty name="height" value="0.025" units="cm"/>
    </inkml:brush>
  </inkml:definitions>
  <inkml:trace contextRef="#ctx0" brushRef="#br0">103 0 16688,'0'0'12481,"-2"9"-12049,-15 39-149,8-26-237,1 2 0,0-1 1,2 1-1,1 0 0,-2 30 1,8-53-47,-1-1 0,1 1 0,0 0 0,0 0 0,0 0 0,0-1 1,0 1-1,0 0 0,0-1 0,0 1 0,0-1 0,0 1 0,0-1 0,0 0 0,1 1 0,-1-1 1,0 0-1,0 0 0,0 0 0,1 0 0,-1 0 0,0 0 0,0 0 0,0 0 0,1 0 1,1-1-1,41-4-32,-42 5 18,11-3-64,49-3-146,-60 6 217,-1 0 0,1 0 0,0 0-1,0 0 1,-1 0 0,1 0 0,0 1-1,-1-1 1,1 1 0,0-1-1,-1 1 1,1 0 0,-1 0 0,1-1-1,-1 1 1,1 0 0,-1 0 0,1 0-1,-1 1 1,0-1 0,0 0 0,0 0-1,0 1 1,0-1 0,0 1-1,0-1 1,0 1 0,1 2 0,-1 5 38,0 1-1,0-1 1,-1 0 0,0 0 0,-1 0 0,0 0 0,0 0 0,-1 0 0,0 0-1,-1 0 1,0 0 0,0-1 0,-1 1 0,0-1 0,-8 11 0,6-9 107,0-1-1,0-1 1,0 1 0,-2-1 0,1-1 0,-1 1 0,0-1-1,0 0 1,-1-1 0,1 0 0,-2 0 0,1-1-1,-12 5 1,19-9-165,0-1-1,0 1 1,0 0-1,0 0 0,-1-1 1,1 0-1,0 1 1,0-1-1,0 0 1,-1 0-1,1 0 1,0 0-1,0 0 0,0-1 1,0 1-1,-1-1 1,1 1-1,0-1 1,0 0-1,0 0 0,0 0 1,0 0-1,0 0 1,1 0-1,-1-1 1,0 1-1,0 0 1,1-1-1,-1 0 0,1 1 1,-1-1-1,1 0 1,0 0-1,0 0 1,0 1-1,0-1 0,0 0 1,0-1-1,1 1 1,-1 0-1,0 0 1,1-2-1,-4-13-1664,2 0 0,0 1 0,1-1 0,2-26 1,0 21-2107,-1-21-4316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21.741"/>
    </inkml:context>
    <inkml:brush xml:id="br0">
      <inkml:brushProperty name="width" value="0.025" units="cm"/>
      <inkml:brushProperty name="height" value="0.025" units="cm"/>
    </inkml:brush>
  </inkml:definitions>
  <inkml:trace contextRef="#ctx0" brushRef="#br0">1 64 15759,'0'0'10314,"26"-51"-8585,-8 45-576,4 1-480,3 3-449,1 2-192,1 0 0,2 0-640,-1 5-1026,-3 2-1441,-3-5-1569,-4-2-2819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22.104"/>
    </inkml:context>
    <inkml:brush xml:id="br0">
      <inkml:brushProperty name="width" value="0.025" units="cm"/>
      <inkml:brushProperty name="height" value="0.025" units="cm"/>
    </inkml:brush>
  </inkml:definitions>
  <inkml:trace contextRef="#ctx0" brushRef="#br0">41 17 16624,'0'0'3149,"8"-2"-394,1 0-1967,8-2 827,0 1 0,34-3 0,-47 6-1425,1 0 1,-1 0-1,0 1 0,1 0 1,-1-1-1,0 1 0,0 0 1,4 2-1,-6-2-180,-1 0-1,0-1 1,1 1 0,-1 0 0,0 0-1,0 0 1,1 0 0,-1 0 0,0 0-1,0 0 1,0 1 0,0-1 0,-1 0-1,1 0 1,0 1 0,0-1-1,-1 0 1,1 1 0,-1-1 0,1 1-1,-1-1 1,1 3 0,-1 4 63,1 0 0,-1-1 0,0 1 0,-1 0 0,0 0 0,0-1 0,-1 1 0,0 0 0,0-1 1,-4 10-1,-4 2 206,0 0 1,-17 24 0,0-1 591,28-35-743,11-8-85,23-11-78,-25 9 27,3-1-150,1 1 0,-1 1-1,1 0 1,0 0-1,23 2 1,-36 0 148,1 1 0,-1-1 0,0 0 1,0 0-1,0 1 0,0-1 0,0 1 0,0-1 0,0 1 0,-1 0 0,1-1 0,0 1 1,0 0-1,0 0 0,0-1 0,-1 1 0,1 0 0,0 0 0,-1 0 0,1 0 1,-1 0-1,1 0 0,-1 0 0,0 0 0,1 0 0,-1 0 0,0 0 0,1 0 0,-1 0 1,0 0-1,0 0 0,0 1 0,0-1 0,0 0 0,0 0 0,-1 0 0,1 0 0,-1 1 1,1 2 45,0 0 0,-1 0 1,0 0-1,0-1 1,0 1-1,-1 0 0,1-1 1,-1 1-1,-3 4 1,-4 4 18,-1-1 1,0 0-1,-1-1 1,-1 0-1,1-1 0,-1 0 1,-1 0-1,0-2 1,0 1-1,0-2 1,-1 0-1,0 0 1,0-1-1,-1-1 1,1-1-1,-1 0 1,-26 2-1,40-5-123,0 0 0,-1 1 0,1-1 0,0 0 0,0 0 0,0 0 0,0 0-1,-1-1 1,1 1 0,0 0 0,0 0 0,0-1 0,0 1 0,0-1 0,0 1 0,-1-1 0,1 1 0,0-1 0,0 1 0,1-1 0,-1 0 0,0 0 0,0 0-1,0 1 1,0-1 0,1 0 0,-1 0 0,0 0 0,1 0 0,-1 0 0,1 0 0,-1-1 0,1 1 0,-1 0 0,1 0 0,0 0 0,0 0 0,0 0-1,-1-1 1,1 1 0,1-2 0,-1-1-542,1 0-1,0-1 0,1 1 0,-1 0 0,1 1 1,0-1-1,0 0 0,0 0 0,0 1 1,5-6-1,11-12-8838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34.304"/>
    </inkml:context>
    <inkml:brush xml:id="br0">
      <inkml:brushProperty name="width" value="0.025" units="cm"/>
      <inkml:brushProperty name="height" value="0.025" units="cm"/>
    </inkml:brush>
  </inkml:definitions>
  <inkml:trace contextRef="#ctx0" brushRef="#br0">203 135 4805,'-8'0'923,"0"0"-926,1-1 364,1 0 1,-1 1-1,0 0 1,0 0-1,1 1 0,-1 0 1,0 0-1,1 0 1,-1 1-1,1 0 0,-1 1 1,1-1-1,0 1 1,0 0-1,0 1 0,1-1 1,-7 6-1,4 0-318,2-1 0,-1 1 0,1 0 1,1 0-1,-1 0 0,2 1 0,-1 0 0,1 0 0,1 0 0,0 1 0,0-1 0,1 1 0,1-1 0,-1 1 0,2 0 1,-1 0-1,2-1 0,-1 1 0,1 0 0,1 0 0,0-1 0,1 1 0,4 10 0,-3-7-42,1-1-1,0 0 0,1 0 1,1-1-1,0 1 1,0-1-1,2-1 0,-1 1 1,1-2-1,1 1 1,0-1-1,0 0 0,1-1 1,1-1-1,-1 0 0,1 0 1,16 7-1,-12-9 11,0 0 1,1-1-1,0 0 0,0-2 1,0 0-1,0-1 0,1-1 0,-1 0 1,1-1-1,24-4 0,-19 0 48,0-1 0,0 0 0,-1-2 0,1-1 0,-2-1 0,1-1 0,25-15 0,-23 10 29,-1-1-1,-1 0 1,0-2-1,-1 0 1,-1-2-1,-1 0 0,-1-1 1,-1-1-1,0-1 1,-2 0-1,-1-1 1,0 0-1,16-45 1,-27 61 9,-1-1 1,1 1-1,-1-1 1,-1 0-1,0 0 1,0 0-1,-1 0 1,0 0-1,0 0 1,-1 0-1,-2-12 1,1 16-9,1 0 0,-1 0 0,0 1 0,-1-1 0,1 0 0,-1 1 0,0-1 0,0 1 1,-1 0-1,1 0 0,-1 0 0,0 1 0,0-1 0,0 1 0,0 0 0,0 0 0,-1 0 1,0 1-1,-9-5 0,-11 0 3,0 0 1,-1 1-1,1 2 0,-1 0 1,0 2-1,-1 1 1,-31 2-1,21 0-2095,-1-2 1,-58-9-1,60 1-4526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2.172"/>
    </inkml:context>
    <inkml:brush xml:id="br0">
      <inkml:brushProperty name="width" value="0.025" units="cm"/>
      <inkml:brushProperty name="height" value="0.025" units="cm"/>
    </inkml:brush>
  </inkml:definitions>
  <inkml:trace contextRef="#ctx0" brushRef="#br0">22 302 12204,'0'0'4857,"-4"9"-2743,-11 28-539,13-26 401,7-10-1237,7-9-96,12-17-45,-1-1 0,-1-1 0,-1 0 1,23-44-1,-15 27-541,-4 4 149,26-52-1,-50 122 909,-5 22-1187,-6-10 74,3-11-134,1 1-1,1-1 0,-1 35 1,10-62-4299,4-10 1080,4-10-3182,-2-4-3283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2.506"/>
    </inkml:context>
    <inkml:brush xml:id="br0">
      <inkml:brushProperty name="width" value="0.025" units="cm"/>
      <inkml:brushProperty name="height" value="0.025" units="cm"/>
    </inkml:brush>
  </inkml:definitions>
  <inkml:trace contextRef="#ctx0" brushRef="#br0">29 286 10698,'0'0'4522,"-4"8"-1132,-1-1-2469,3-5-625,0 0-1,0 1 0,0-1 0,0 1 1,1 0-1,-1-1 0,1 1 0,0 0 1,0 0-1,0 0 0,0 0 1,1 0-1,-1 4 0,15-16 2161,26-31-1944,-3-1 1,-1-2-1,34-53 1,-47 64-396,-8 7-71,-12 19 8,0 1 0,0-1 1,1 1-1,0 0 0,-1 0 0,2 0 0,-1 0 0,0 1 0,9-7 0,-14 32 352,-8 12-213,-25 60 1,22-67-187,2 1 1,1 0-1,-10 51 0,18-31-526,1-46 440,0 0 1,0-1-1,0 1 0,1-1 0,-1 1 1,0-1-1,0 1 0,0 0 1,0-1-1,1 1 0,-1-1 1,0 1-1,1-1 0,-1 1 0,0-1 1,1 1-1,-1-1 0,0 0 1,1 1-1,-1-1 0,1 1 1,-1-1-1,1 0 0,-1 1 0,1-1 1,1 0-114,-1 0 0,0-1 1,0 1-1,0 0 0,0-1 0,0 1 1,0-1-1,0 1 0,0-1 0,0 0 1,0 1-1,0-1 0,0 0 1,0 0-1,0 1 0,-1-1 0,1 0 1,1-2-1,11-14-3903,1-3-1942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3.325"/>
    </inkml:context>
    <inkml:brush xml:id="br0">
      <inkml:brushProperty name="width" value="0.025" units="cm"/>
      <inkml:brushProperty name="height" value="0.025" units="cm"/>
    </inkml:brush>
  </inkml:definitions>
  <inkml:trace contextRef="#ctx0" brushRef="#br0">217 57 8488,'0'0'11846,"2"-8"-9401,2-26-529,-4 33-1853,0 1 0,1-1-1,-1 1 1,0-1-1,0 1 1,0-1 0,0 1-1,-1-1 1,1 1-1,0-1 1,0 1 0,0-1-1,0 1 1,0-1 0,-1 1-1,1-1 1,0 1-1,0-1 1,-1 1 0,1-1-1,0 1 1,-1 0-1,1-1 1,0 1 0,-1 0-1,1-1 1,-1 1-1,1 0 1,0 0 0,-1-1-1,1 1 1,-1 0 0,1 0-1,-1 0 1,1-1-1,-1 1 1,1 0 0,-1 0-1,1 0 1,-1 0-1,1 0 1,-1 0 0,1 0-1,-1 0 1,1 0-1,-1 0 1,0 1 0,-23 6 108,14 0-172,-1 1 0,2 0 0,-1 0-1,1 1 1,0 1 0,1-1 0,0 1 0,0 1 0,1-1 0,1 1 0,0 1 0,0-1 0,1 1 0,-6 23 0,10-35-1,1 0 1,0 0 0,0 0 0,0 1 0,0-1-1,0 0 1,0 0 0,0 0 0,0 0-1,0 1 1,0-1 0,0 0 0,0 0-1,0 0 1,0 0 0,0 1 0,1-1 0,-1 0-1,0 0 1,0 0 0,0 0 0,0 1-1,0-1 1,0 0 0,0 0 0,0 0-1,1 0 1,-1 0 0,0 0 0,0 0 0,0 1-1,0-1 1,0 0 0,1 0 0,-1 0-1,0 0 1,0 0 0,0 0 0,0 0-1,1 0 1,-1 0 0,0 0 0,0 0 0,0 0-1,0 0 1,1 0 0,-1 0 0,0 0-1,0 0 1,13-5 37,8-11 86,13-32-16,-30 40-185,0 1 1,0 0 0,1 0-1,0 0 1,1 0-1,7-6 1,-11 17-32,0 1 1,-1-1-1,0 1 1,0-1 0,0 1-1,-1 0 1,1 5-1,6 71 89,4 81 2514,-11-160-2460,0 0 0,0 0-1,0 0 1,-1 0 0,1 0 0,-1 0 0,1 0-1,-1 0 1,0 0 0,0 0 0,0 0 0,0 0 0,0 0-1,0 0 1,-1-1 0,1 1 0,-1-1 0,1 1 0,-1-1-1,-1 2 1,-2 0 106,1 0-1,-1-1 0,1 0 1,-1 0-1,0 0 1,1-1-1,-1 1 1,-7 0-1,1 0 78,0-1 0,0-1 0,-1 1 0,1-2-1,0 0 1,0 0 0,-15-4 0,20 4-209,-16-10-67,72 6-4921,2-5-3037,-24 1 1211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3.731"/>
    </inkml:context>
    <inkml:brush xml:id="br0">
      <inkml:brushProperty name="width" value="0.025" units="cm"/>
      <inkml:brushProperty name="height" value="0.025" units="cm"/>
    </inkml:brush>
  </inkml:definitions>
  <inkml:trace contextRef="#ctx0" brushRef="#br0">18 1 8264,'0'0'18321,"-5"65"-17232,-1-38-576,4-1-385,-1-1-96,1-6 0,2-5-32,0-6-737,7-7-7238,-1-14 1152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4.093"/>
    </inkml:context>
    <inkml:brush xml:id="br0">
      <inkml:brushProperty name="width" value="0.025" units="cm"/>
      <inkml:brushProperty name="height" value="0.025" units="cm"/>
    </inkml:brush>
  </inkml:definitions>
  <inkml:trace contextRef="#ctx0" brushRef="#br0">198 72 15855,'0'0'2306,"1"-8"-672,3-47 816,-4 55-2372,0-1 0,0 1 0,-1-1 0,1 1 0,0-1 0,-1 1 0,1-1 0,0 1 0,-1-1 0,1 1 0,-1 0 0,1-1 0,0 1 0,-1 0 0,1-1 0,-1 1 0,1 0 0,-1-1 0,1 1 0,-1 0 0,0 0 0,1 0 0,-1 0 1,1 0-1,-1-1 0,1 1 0,-1 0 0,0 0 0,1 0 0,-1 0 0,1 1 0,-1-1 0,1 0 0,-1 0 0,0 0 0,1 0 0,-1 0 0,1 1 0,-1-1 0,0 1 0,-25 9 487,17-4-423,1 1 1,0 0 0,0 1 0,1 0 0,0 0 0,0 0 0,1 1 0,0 0 0,1 0-1,0 1 1,0-1 0,1 1 0,0 0 0,1 0 0,0 1 0,-2 15 0,5-26-141,0 0 1,0 1 0,0-1 0,0 1 0,0-1 0,0 0 0,0 1 0,0-1-1,0 0 1,0 1 0,0-1 0,1 0 0,-1 1 0,0-1 0,0 0 0,0 1-1,1-1 1,-1 0 0,0 1 0,0-1 0,1 0 0,-1 0 0,0 1 0,1-1-1,-1 0 1,0 0 0,0 0 0,1 1 0,-1-1 0,1 0 0,-1 0 0,0 0 0,1 0-1,-1 0 1,0 0 0,1 0 0,18-3 135,15-17 93,-24 10-250,-1 0 0,-1 0 1,0-1-1,-1 0 0,0-1 1,0 0-1,-1 0 0,-1 0 1,6-17-1,-11 27-168,-4 46-438,-1-12 617,-1-5 96,2 1 1,1-1 0,1 1-1,1 0 1,4 35 0,-2-59-31,1 1 1,0-1 0,0 1 0,0-1-1,0 0 1,1 0 0,3 5 0,14 28 911,-20-35-914,0-1-1,0 0 0,1 1 0,-1-1 0,0 1 0,-1-1 0,1 1 0,0-1 0,0 0 1,-1 1-1,1-1 0,-1 1 0,1-1 0,-1 0 0,1 1 0,-1-1 0,0 0 1,0 0-1,1 0 0,-1 0 0,0 1 0,0-1 0,0 0 0,-1 0 0,1-1 0,0 1 1,-1 1-1,-5 2 60,0-1 1,-1 0-1,1 0 1,-1 0-1,1-1 1,-1 0-1,0 0 0,0-1 1,0 0-1,0-1 1,-11 0-1,15 0-118,-1 0 0,1 0 0,-1 0-1,1 0 1,0-1 0,-1 0-1,1 0 1,0 0 0,0 0-1,0-1 1,0 0 0,0 0 0,0 0-1,0 0 1,1 0 0,-1-1-1,1 0 1,-1 0 0,1 0 0,0 0-1,-5-7 1,7 10-90,1-1-1,0 0 1,-1 0 0,1 0 0,0 0-1,-1 0 1,1 1 0,0-1 0,0 0-1,0 0 1,0 0 0,0 0 0,0 0-1,0 0 1,0 0 0,0 0 0,1 0-1,-1 1 1,0-1 0,0 0 0,1 0-1,-1 0 1,1 0 0,-1 1 0,1-1-1,-1 0 1,1 0 0,-1 1-1,1-1 1,0 0 0,-1 1 0,1-1-1,1 0 1,32-15-5457,-18 10 2105,8-4-3703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6.095"/>
    </inkml:context>
    <inkml:brush xml:id="br0">
      <inkml:brushProperty name="width" value="0.025" units="cm"/>
      <inkml:brushProperty name="height" value="0.025" units="cm"/>
    </inkml:brush>
  </inkml:definitions>
  <inkml:trace contextRef="#ctx0" brushRef="#br0">133 38 6662,'0'0'16031,"-9"-7"-15347,-31-20-193,39 27-473,0-1-1,0 1 1,0-1-1,0 1 1,0-1 0,0 1-1,0 0 1,0-1-1,-1 1 1,1 0 0,0 0-1,0 0 1,0 0-1,0 0 1,-1 0 0,1 1-1,0-1 1,0 0-1,0 0 1,0 1 0,0-1-1,0 1 1,0-1-1,0 1 1,0-1 0,0 1-1,0 0 1,0-1 0,0 1-1,0 0 1,0 0-1,0 0 1,1 0 0,-1 0-1,0 0 1,1 0-1,-2 1 1,-15 43-39,15-38 46,-2 6-29,-1-2 126,1 1 0,1-1 0,0 1 0,1 0 0,0 0 1,1 0-1,0 0 0,1 0 0,1 15 0,-1-27-117,0 1 1,0-1 0,0 1-1,1-1 1,-1 0 0,0 1-1,0-1 1,0 0 0,1 1-1,-1-1 1,0 1 0,0-1-1,1 0 1,-1 0 0,0 1-1,1-1 1,-1 0 0,0 1-1,1-1 1,-1 0 0,0 0-1,1 0 1,-1 1 0,1-1-1,-1 0 1,0 0 0,1 0-1,-1 0 1,1 0 0,-1 0-1,1 0 1,-1 0 0,0 0-1,1 0 1,-1 0 0,1 0-1,-1 0 1,1 0 0,-1 0-1,0-1 1,1 1 0,-1 0-1,1 0 1,-1 0 0,1-1-1,17-13 172,-7-1-165,0-2-1,-1 1 0,-1-1 1,-1-1-1,-1 0 1,0 0-1,6-26 0,-13 206-123,1-156 149,1 0 1,-1 0-1,1 0 0,1 0 1,-1 0-1,1-1 0,6 10 1,-6-10 30,0 0 0,0 0 0,-1 1 1,1-1-1,-1 0 0,0 1 0,-1-1 1,2 9-1,-3-12-33,0 0-1,-1 0 1,1 0 0,-1 0-1,1 0 1,-1-1 0,0 1 0,0 0-1,0-1 1,0 1 0,0 0-1,0-1 1,0 1 0,-1-1-1,1 0 1,0 1 0,-1-1 0,1 0-1,-1 0 1,0 0 0,1 0-1,-1 0 1,0 0 0,0 0-1,1-1 1,-1 1 0,0-1 0,0 1-1,0-1 1,0 0 0,-2 1-1,-1 0-8,1-1 0,0 1 0,-1-1 0,1 0 0,-1 0 0,1 0 0,-1 0-1,1-1 1,-1 0 0,1 0 0,0 0 0,-1 0 0,-7-4 0,11 4-151,0 0 1,-1 0 0,1 0-1,0 0 1,0 0 0,-1 0-1,1 0 1,0 0 0,0 0-1,0 0 1,0-1 0,1 1-1,-1 0 1,0-1 0,0 1-1,1 0 1,-1-1 0,1 1-1,-1-1 1,1 1-1,0-1 1,0 1 0,0-1-1,0 0 1,0 1 0,0-1-1,0 1 1,0-1 0,0 1-1,1-1 1,-1 1 0,0-1-1,1 1 1,0-1 0,-1 1-1,1 0 1,0-1 0,0 1-1,-1 0 1,1 0 0,0-1-1,0 1 1,2-2 0,33-32-8183,-13 15-710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4.679"/>
    </inkml:context>
    <inkml:brush xml:id="br0">
      <inkml:brushProperty name="width" value="0.025" units="cm"/>
      <inkml:brushProperty name="height" value="0.025" units="cm"/>
    </inkml:brush>
  </inkml:definitions>
  <inkml:trace contextRef="#ctx0" brushRef="#br0">159 36 17328,'0'0'9871,"-9"-7"-9161,-28-17-294,35 23-394,0 0 0,0 0 0,0 1-1,0-1 1,0 1 0,0 0-1,0 0 1,0-1 0,0 1-1,0 0 1,0 1 0,0-1-1,0 0 1,0 1 0,0-1-1,0 1 1,0-1 0,0 1 0,0 0-1,0 0 1,0 0 0,0 0-1,1 0 1,-1 0 0,0 1-1,1-1 1,-1 1 0,-1 2-1,-3 2 16,1 0 0,0 0-1,1 0 1,0 1 0,-6 10-1,9-16-25,0 1-1,0 0 0,0 0 0,1 0 1,-1 0-1,0 0 0,1 0 1,0 0-1,-1 0 0,1 0 1,0 0-1,0 0 0,0 0 0,0 0 1,0 0-1,1 0 0,-1 0 1,1 3-1,0-3-1,0-1 0,0 0 0,0 0 0,0 0 0,0 0-1,0 0 1,0 0 0,0 0 0,0 0 0,1 0 0,-1 0 0,0 0 0,0-1 0,1 1 0,-1-1 0,1 1 0,-1-1 0,1 1-1,1-1 1,2 1-9,1-1-1,-1 1 0,0-2 0,0 1 0,0 0 1,0-1-1,0 0 0,0 0 0,0-1 0,0 1 1,0-1-1,-1 0 0,8-4 0,-5 2-49,-1 0-1,0-1 0,0 0 0,-1 0 1,1 0-1,-1 0 0,0-1 1,-1 0-1,1 0 0,-1 0 0,3-7 1,-7 13 48,-6 17 44,0 0 0,1 1-1,0 0 1,-2 23 0,7-37-25,-1-1 1,1 1-1,0-1 1,0 1-1,0 0 1,0-1-1,1 1 1,0-1-1,-1 1 1,1 0-1,1-1 0,-1 0 1,0 1-1,1-1 1,0 0-1,-1 0 1,1 0-1,1 0 1,-1 0-1,0 0 1,1 0-1,-1-1 1,1 1-1,0-1 1,0 0-1,0 0 1,0 0-1,0 0 1,4 1-1,-5-2 12,0-1 0,0 1 1,0 0-1,0 0 0,0 0 0,0 0 0,0 0 1,-1 0-1,1 0 0,0 0 0,-1 1 0,1-1 0,0 1 1,-1-1-1,0 1 0,1 0 0,-1-1 0,0 1 1,0 0-1,0 0 0,0 0 0,0 0 0,-1 0 1,1 0-1,-1 0 0,1 0 0,-1 0 0,0 0 0,1 0 1,-1 0-1,0 1 0,-1-1 0,1 0 0,0 0 1,0 0-1,-1 0 0,-1 4 0,0-1 119,-1 1 1,0-1-1,0 0 0,0 0 1,-1-1-1,0 1 1,0-1-1,0 1 0,0-1 1,-1 0-1,1-1 0,-10 6 1,3-4-139,0 0 0,1-1 0,-2 0 0,1-1 0,0 0 0,-1-1 0,-12 1 0,19-3-12,-1 1 0,1-1 0,0-1 0,0 1 0,0-1 0,0 0 0,0 0 0,-8-3-1,11 4 1,1-1 0,-1 0 0,0 0 0,1 0-1,-1 0 1,0 0 0,1-1 0,-1 1-1,1 0 1,0-1 0,-1 1 0,1-1 0,0 1-1,0-1 1,0 0 0,0 0 0,0 1-1,0-1 1,1 0 0,-1 0 0,1 0-1,-1-2 1,1 3-113,-1-1-1,1 0 0,0 1 0,0-1 1,0 1-1,1-1 0,-1 0 1,0 1-1,0-1 0,1 1 1,-1-1-1,1 1 0,0-1 1,-1 1-1,1-1 0,0 1 0,0 0 1,1-2-1,23-19-6239,-15 14 2224,8-9-9199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0.357"/>
    </inkml:context>
    <inkml:brush xml:id="br0">
      <inkml:brushProperty name="width" value="0.025" units="cm"/>
      <inkml:brushProperty name="height" value="0.025" units="cm"/>
    </inkml:brush>
  </inkml:definitions>
  <inkml:trace contextRef="#ctx0" brushRef="#br0">0 389 13357,'0'0'8125,"11"-13"-6689,281-362 2306,-292 375-3717,0 0 1,0 0-1,0 0 0,0 0 1,0 0-1,0 1 0,0-1 1,0 0-1,0 0 0,0 0 1,0 0-1,0 0 0,0 0 1,0 0-1,0 0 0,0 0 1,0 1-1,0-1 0,0 0 1,1 0-1,-1 0 0,0 0 1,0 0-1,0 0 0,0 0 1,0 0-1,0 0 0,0 0 0,0 0 1,0 0-1,0 0 0,1 1 1,-1-1-1,0 0 0,0 0 1,0 0-1,0 0 0,0 0 1,0 0-1,0 0 0,0 0 1,0 0-1,1 0 0,-1 0 1,0 0-1,0 0 0,0 0 1,0 0-1,0 0 0,0-1 1,0 1-1,0 0 0,1 0 1,-1 0-1,0 0 0,0 0 1,0 0-1,-2 19 178,-9 23-343,-8 11 182,8-26-65,1 1 0,1 1 0,2-1 0,0 1 0,-4 59 0,11-87-85,0-1 0,0 1 0,0-1 0,0 1 1,0-1-1,0 0 0,0 1 0,0-1 0,0 1 0,0-1 0,0 1 0,0-1 0,0 0 1,0 1-1,0-1 0,0 1 0,1-1 0,-1 0 0,0 1 0,0-1 0,0 0 1,1 1-1,-1-1 0,0 0 0,1 1 0,-1-1 0,0 0 0,1 1 0,-1-1 1,0 0-1,1 0 0,-1 0 0,0 1 0,1-1 0,-1 0 0,1 0 0,-1 0 0,0 0 1,1 0-1,-1 0 0,1 0 0,-1 0 0,1 0 0,19-12-9078,-3-7-2863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0.735"/>
    </inkml:context>
    <inkml:brush xml:id="br0">
      <inkml:brushProperty name="width" value="0.025" units="cm"/>
      <inkml:brushProperty name="height" value="0.025" units="cm"/>
    </inkml:brush>
  </inkml:definitions>
  <inkml:trace contextRef="#ctx0" brushRef="#br0">108 1 13389,'0'0'10714,"-8"3"-10437,2 1-270,0 0 0,1 1 0,-1-1 0,1 1 0,0 0 0,0 0 0,1 1 0,-1-1 0,1 1-1,0 0 1,1 1 0,-1-1 0,1 0 0,1 1 0,-1 0 0,-2 10 0,4-13-11,-4 12 111,0 0-1,1 0 1,1 0-1,0 1 1,1 0 0,1-1-1,1 1 1,1 18-1,-1-33-67,1 0-1,-1-1 0,0 1 1,1-1-1,-1 1 0,1-1 0,0 1 1,0-1-1,-1 0 0,1 1 1,0-1-1,0 0 0,0 0 0,0 1 1,0-1-1,1 0 0,-1 0 1,0 0-1,1 0 0,-1 0 0,0-1 1,1 1-1,-1 0 0,1-1 1,-1 1-1,1-1 0,-1 1 0,1-1 1,-1 0-1,1 0 0,0 0 1,-1 1-1,1-1 0,-1-1 0,1 1 1,0 0-1,1-1 0,2 0 120,0 0 0,0 0 0,0-1 0,0 0 0,-1 0 0,1 0 0,-1 0 0,1-1 0,-1 1 0,7-7 0,-2 1 26,-1 0-1,0 0 1,-1-1 0,0 0 0,-1 0-1,1-1 1,-2 0 0,1 0 0,-1 0-1,-1-1 1,0 0 0,-1 1 0,0-1-1,0-1 1,-1 1 0,-1 0 0,1 0-1,-2-15 1,0 24-170,-1 0 1,1 0-1,-1 0 0,0 0 0,0 0 0,0 0 1,0 0-1,0 1 0,0-1 0,0 0 1,-1 0-1,1 1 0,-1-1 0,1 1 1,-1-1-1,1 1 0,-1 0 0,0 0 0,0 0 1,0 0-1,0 0 0,1 0 0,-1 0 1,-1 0-1,1 1 0,0-1 0,0 1 1,0 0-1,0-1 0,-4 1 0,4 0-117,0 0-1,0 0 0,1 0 0,-1 1 1,0-1-1,0 1 0,0-1 1,0 1-1,1-1 0,-1 1 1,0 0-1,1 0 0,-1 0 1,0 0-1,-1 1 0,2-1-192,0 0 0,0 1 1,0-1-1,0 0 0,0 0 0,1 1 0,-1-1 0,0 0 0,1 1 1,-1-1-1,1 1 0,-1-1 0,1 1 0,0-1 0,0 1 0,0-1 1,-1 1-1,1-1 0,1 1 0,-1 3 0,0-5 6,1 0 0,-1 1 0,0-1 0,1 1 0,-1-1 0,0 0 0,1 1-1,-1-1 1,0 0 0,1 1 0,-1-1 0,1 0 0,-1 0 0,1 1 0,-1-1 0,1 0 0,-1 0 0,1 0 0,-1 0 0,1 1-1,-1-1 1,1 0 0,-1 0 0,1 0 0,-1 0 0,1 0 0,-1 0 0,1 0 0,-1-1 0,1 1 0,0 0 0,2 0-1954,13 0-9302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1.084"/>
    </inkml:context>
    <inkml:brush xml:id="br0">
      <inkml:brushProperty name="width" value="0.025" units="cm"/>
      <inkml:brushProperty name="height" value="0.025" units="cm"/>
    </inkml:brush>
  </inkml:definitions>
  <inkml:trace contextRef="#ctx0" brushRef="#br0">79 1 8200,'0'0'20462,"-2"10"-20051,-6 18-93,-1 0 0,-15 32 0,-3 8 506,25-65-808,1 0 0,0 0 1,0 0-1,0 0 1,0 1-1,1-1 0,-1 0 1,1 0-1,0 1 1,0-1-1,0 0 0,0 1 1,1 2-1,0-4-17,0-1 0,0 0 0,0 1 0,0-1 0,0 0 0,1 0 0,-1 0 0,0 0 0,1 0 0,-1 0 0,1 0 0,-1-1 0,1 1 0,-1 0 0,1-1 0,-1 1 0,1-1 0,0 0 0,-1 1 0,1-1 0,0 0 0,-1 0 0,1 0 0,-1 0 0,1 0 0,3-1 0,-1 0-133,1 1-1,0-1 0,-1 0 1,1 0-1,0 0 0,-1-1 1,0 0-1,1 0 0,-1 0 1,7-4-1,20-21-6445,-17 13 148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1.428"/>
    </inkml:context>
    <inkml:brush xml:id="br0">
      <inkml:brushProperty name="width" value="0.025" units="cm"/>
      <inkml:brushProperty name="height" value="0.025" units="cm"/>
    </inkml:brush>
  </inkml:definitions>
  <inkml:trace contextRef="#ctx0" brushRef="#br0">93 0 16944,'0'0'8002,"-7"11"-6603,-4 5-1146,2 1 1,0 1 0,1-1-1,1 1 1,-8 28-1,6-18-377,-7 30 314,16-55-478,-1 0-1,1 0 1,0 0-1,0-1 1,0 1-1,0 0 1,1 0 0,-1 0-1,2 4 1,9-8-8462,-1-8-694</inkml:trace>
  <inkml:trace contextRef="#ctx0" brushRef="#br0" timeOffset="1">113 168 19442,'0'0'6631,"-11"52"-5767,7-31-703,-5-1-97,4-1-289,0-5-1184,5-3-769,0-6-416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1.759"/>
    </inkml:context>
    <inkml:brush xml:id="br0">
      <inkml:brushProperty name="width" value="0.025" units="cm"/>
      <inkml:brushProperty name="height" value="0.025" units="cm"/>
    </inkml:brush>
  </inkml:definitions>
  <inkml:trace contextRef="#ctx0" brushRef="#br0">167 20 12684,'0'0'10111,"-8"-3"-8985,6 2-1096,0 0-1,0 0 0,0 1 0,-1-1 0,1 0 1,0 1-1,0 0 0,0-1 0,-1 1 0,1 0 1,0 0-1,0 0 0,-1 1 0,1-1 0,0 1 1,0-1-1,0 1 0,-3 1 0,1 0-4,-1 1 1,1 1-1,0-1 0,0 0 0,1 1 0,-1 0 0,1 0 0,0 0 0,-4 7 0,-7 9 181,0 2-1,-12 28 0,22-43-95,1 1 1,1 0-1,-1-1 0,1 1 0,0 0 0,1 0 0,0 1 1,0-1-1,0 0 0,1 0 0,1 8 0,0-14-92,-1-1-1,1 0 0,-1 0 0,1 0 1,0 0-1,-1 0 0,1 0 1,0 0-1,-1-1 0,1 1 1,0 0-1,0 0 0,0 0 1,0-1-1,0 1 0,0 0 1,0-1-1,0 1 0,0-1 1,0 0-1,0 1 0,0-1 0,0 0 1,1 1-1,-1-1 0,0 0 1,0 0-1,0 0 0,0 0 1,1 0-1,-1 0 0,0 0 1,0-1-1,2 1 0,2-1 71,0 0 0,0 0 0,0 0 0,0-1 1,-1 1-1,10-6 0,-4 0-23,0-1 0,-1-1 1,0 1-1,0-2 0,-1 1 1,0-1-1,-1 0 0,0-1 1,0 0-1,-1 0 0,-1 0 1,0-1-1,0 1 0,-1-1 1,-1 0-1,0-1 0,-1 1 1,0 0-1,-1-1 0,0-14 1,-1 26-90,0 1 1,0-1 0,0 0-1,0 1 1,0-1-1,0 1 1,0-1 0,0 0-1,0 1 1,0-1-1,-1 0 1,1 1 0,0-1-1,-1 1 1,1-1-1,0 0 1,-1 1 0,1-1-1,0 1 1,-1-1 0,1 1-1,-1 0 1,1-1-1,-1 1 1,1-1 0,-1 1-1,0 0 1,1-1-1,-1 1 1,1 0 0,-1 0-1,0-1 1,1 1-1,-1 0 1,0 0 0,1 0-1,-1 0 1,0 0 0,1 0-1,-1 0 1,0 0-1,1 0 1,-1 0 0,0 0-1,1 1 1,-1-1-1,1 0 1,-1 0 0,0 1-1,1-1 1,-1 0 0,1 1-1,-1-1 1,1 0-1,-1 1 1,1-1 0,-1 1-1,0 0 1,-3 1-509,1 1-1,-1 0 1,0 0 0,1 0 0,0 0 0,0 0 0,-4 5-1,-1 10-3337,5-1-2045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2.233"/>
    </inkml:context>
    <inkml:brush xml:id="br0">
      <inkml:brushProperty name="width" value="0.025" units="cm"/>
      <inkml:brushProperty name="height" value="0.025" units="cm"/>
    </inkml:brush>
  </inkml:definitions>
  <inkml:trace contextRef="#ctx0" brushRef="#br0">101 27 18065,'0'0'4655,"-9"9"-3582,3-3-915,-8 8 288,1 0 0,-17 24 0,27-34-421,1 0-1,-1-1 1,1 1 0,0 0-1,0 0 1,0 0 0,0 0-1,1 1 1,0-1 0,0 0-1,0 1 1,0-1 0,1 1-1,-1-1 1,1 1 0,0-1-1,1 1 1,1 7 0,-1-11-24,0 1 0,0-1-1,0 0 1,1 0 0,-1 1 0,0-1 0,1 0 0,-1 0 0,1 0 0,-1-1 0,1 1 0,0 0-1,-1-1 1,1 1 0,0 0 0,-1-1 0,1 0 0,0 1 0,0-1 0,0 0 0,2 0 0,49 0-52,-39-1-196,5 0-279,43 1-513,-61 0 1029,1 0 0,-1 0-1,1 0 1,-1 1 0,1-1-1,-1 0 1,1 1 0,-1-1-1,0 1 1,1-1 0,-1 1-1,0-1 1,1 1 0,-1 0-1,0 0 1,0 0 0,1 0-1,-1 0 1,0 0 0,0 0-1,0 0 1,0 0 0,-1 0 0,1 1-1,0-1 1,0 0 0,-1 1-1,1-1 1,-1 0 0,1 1-1,0 1 1,-2 4 154,0 0 0,0 0 1,-1 0-1,1-1 0,-2 1 0,1-1 1,-1 1-1,0-1 0,0 0 0,0 0 1,-1 0-1,0 0 0,0-1 0,-1 1 1,1-1-1,-8 6 0,-1 1 419,0-1 0,0 0 0,-1-1 0,0 0 0,-27 13-1,39-22-514,0 0-1,0 0 0,0 0 1,0 0-1,0 0 0,0-1 1,0 1-1,0 0 0,-1-1 1,1 0-1,0 0 0,0 1 1,-1-1-1,1-1 0,0 1 1,0 0-1,-1 0 0,1-1 1,0 1-1,-4-3 0,5 2-54,0 0-1,-1 0 1,1-1 0,0 1-1,0 0 1,0-1-1,0 1 1,0-1 0,0 1-1,1-1 1,-1 0-1,1 1 1,-1-1 0,1 0-1,-1 1 1,1-1-1,0 0 1,0 1 0,0-1-1,0-3 1,0-2-72,1 0 0,0 0 1,0 0-1,1 0 0,0 0 0,0 0 1,1 0-1,-1 1 0,2-1 0,-1 1 0,8-11 1,62-60-140,-52 57 360,-1 0-1,-1-2 1,-1 0 0,25-41 0,-41 61-61,-1-1 1,1 1 0,-1-1-1,0 0 1,1 1-1,-1-1 1,-1 0 0,1 0-1,0 0 1,-1 0-1,1 0 1,-1 0-1,0 0 1,0 0 0,0 0-1,-1 0 1,0-5-1,0 6-51,-1 1-1,1-1 1,0 0 0,-1 1-1,1-1 1,-1 1-1,0-1 1,1 1-1,-1 0 1,0 0-1,0 0 1,0 0 0,0 0-1,0 0 1,0 0-1,0 1 1,0-1-1,0 1 1,0-1-1,0 1 1,0 0-1,0 0 1,0 0 0,-1 0-1,-2 0 1,-12 0 65,-1 1 1,1 1 0,-23 4-1,-4 12-1045,41-16 477,0 0 0,0 0 0,1 0 0,-1 1 0,0-1 0,1 1 0,0-1 0,-1 1 0,1 0 0,-3 5 0,5-1-6029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2.586"/>
    </inkml:context>
    <inkml:brush xml:id="br0">
      <inkml:brushProperty name="width" value="0.025" units="cm"/>
      <inkml:brushProperty name="height" value="0.025" units="cm"/>
    </inkml:brush>
  </inkml:definitions>
  <inkml:trace contextRef="#ctx0" brushRef="#br0">1 1 16560,'0'0'12572,"2"8"-12391,2 8 292,-2-1 0,0 1 0,0 0 0,-2 18 0,0-32-487,0-1-1,0 1 1,0-1 0,0 0 0,0 1-1,0-1 1,0 1 0,1-1 0,-1 0-1,1 1 1,-1-1 0,1 0 0,-1 0-1,1 1 1,0-1 0,-1 0-1,1 0 1,0 0 0,0 0 0,0 0-1,0 0 1,0 0 0,0 0 0,0 0-1,1 0 1,-1 0 0,0-1-1,0 1 1,0-1 0,1 1 0,-1-1-1,0 1 1,1-1 0,-1 0 0,1 1-1,-1-1 1,0 0 0,1 0 0,-1 0-1,1 0 1,-1 0 0,0 0-1,1-1 1,-1 1 0,1 0 0,-1-1-1,0 1 1,0-1 0,1 0 0,-1 1-1,0-1 1,0 0 0,1 0 0,-1 1-1,0-1 1,0 0 0,1-2 0,24-25-4520,-23 25 3499,-1-1 1,0 1-1,0-1 0,0 0 1,-1 0-1,1 1 0,-1-1 1,0 0-1,0 0 0,0-1 1,0-7 2556,-3 19 2278,-7 21-639,-14 72 1431,18-33-6861,6-74-5379,-1-7 4182,-1 2 177,4-12-4815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3.011"/>
    </inkml:context>
    <inkml:brush xml:id="br0">
      <inkml:brushProperty name="width" value="0.025" units="cm"/>
      <inkml:brushProperty name="height" value="0.025" units="cm"/>
    </inkml:brush>
  </inkml:definitions>
  <inkml:trace contextRef="#ctx0" brushRef="#br0">225 13 3812,'0'0'6224,"-8"-2"-2797,4 1-3212,0 0 0,0 0 0,0 0 0,0 0 0,0 1 0,0-1-1,0 1 1,0 0 0,0 0 0,0 1 0,0-1 0,0 1 0,0 0 0,0 0-1,0 1 1,0-1 0,0 1 0,0-1 0,1 1 0,-1 0 0,1 1 0,-1-1-1,-5 6 1,-3 5-118,0 1-1,1 0 1,0 1 0,1 1-1,1-1 1,1 1-1,0 1 1,-7 22-1,10-26 79,1 1 0,0-1 0,1 1 0,1 0 0,0 0 0,1 0 0,1 0 0,0 0 0,0 0 0,2 0 0,3 19-1,-3-28-132,0 1-1,0-1 1,0 1-1,1-1 1,0 0-1,0 0 1,0 0-1,1 0 1,-1-1-1,1 1 1,0-1-1,0 0 1,1 0-1,-1 0 1,1-1-1,0 0 1,0 0-1,0 0 1,0 0-1,1-1 1,-1 0-1,1 0 1,0 0-1,9 1 1,-6-2 180,-1 0-1,1 0 1,-1-1-1,1 0 1,-1-1 0,1 0-1,-1 0 1,0-1-1,1 0 1,-1 0-1,0-1 1,0 0 0,0-1-1,-1 1 1,1-1-1,10-8 1,-5 1 79,0 0 1,-1-1-1,0-1 1,-1 0-1,0 0 1,-1-1-1,0-1 1,-1 1-1,-1-2 1,-1 1-1,0-1 1,-1 0-1,0 0 1,-2-1-1,0 1 1,0-1-1,-2 0 1,0-1-1,-1 1 1,-2-21-1,1 33-326,0 0-1,-1 1 0,0-1 1,0 1-1,0-1 0,0 1 1,-1 0-1,0-1 0,0 1 1,0 0-1,0 0 0,-1 0 1,1 0-1,-1 1 0,0-1 1,0 1-1,0 0 0,-1 0 1,1 0-1,-1 0 0,0 0 1,0 1-1,0-1 0,0 1 1,0 0-1,0 1 0,-1-1 1,1 1-1,-1 0 0,1 0 1,-1 0-1,1 0 0,-1 1 1,1 0-1,-1 0 0,0 0 1,1 0-1,-1 1 0,1 0 1,-1 0-1,1 0 0,-1 0 1,1 1-1,0 0 0,0 0 1,0 0-1,0 0 0,0 1 1,0-1-1,0 1 0,-4 5 1,-36 42-3088,32-31-973,0-1-4159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4.926"/>
    </inkml:context>
    <inkml:brush xml:id="br0">
      <inkml:brushProperty name="width" value="0.025" units="cm"/>
      <inkml:brushProperty name="height" value="0.025" units="cm"/>
    </inkml:brush>
  </inkml:definitions>
  <inkml:trace contextRef="#ctx0" brushRef="#br0">0 308 13549,'0'0'10426,"9"-11"-9198,226-285 464,-246 340-584,-15 32-1095,15-48 10,1 1 0,1 1 0,2 0 0,1 0 1,-4 53-1,9-82-26,1 1 0,0-1 0,0 1 1,0-1-1,0 1 0,1-1 0,-1 1 1,0-1-1,1 1 0,-1-1 1,1 1-1,-1-1 0,1 0 0,-1 1 1,1-1-1,0 0 0,0 0 0,1 2 1,-1-2-27,0-1 0,0 0-1,-1 1 1,1-1 0,0 0 0,0 0 0,0 1 0,0-1 0,0 0 0,-1 0 0,1 0 0,0 0 0,0 0 0,0 0 0,0 0 0,0-1 0,0 1-1,-1 0 1,1 0 0,0-1 0,0 1 0,1-1 0,3-2-375,0 0-1,0 0 1,0-1-1,0 1 1,-1-1 0,1 0-1,5-7 1,14-22-3733,-4-5-1928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6.614"/>
    </inkml:context>
    <inkml:brush xml:id="br0">
      <inkml:brushProperty name="width" value="0.025" units="cm"/>
      <inkml:brushProperty name="height" value="0.025" units="cm"/>
    </inkml:brush>
  </inkml:definitions>
  <inkml:trace contextRef="#ctx0" brushRef="#br0">0 366 15471,'0'0'4820,"4"-8"-3293,67-170 1800,-63 153-2518,-1 0 0,-1-1 0,-1 0 0,3-52 0,-7 116-962,2 0 0,1 0 0,2-1 0,2 0 0,18 53 0,-25-86-413,7 14-228,-3-11-5720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5.270"/>
    </inkml:context>
    <inkml:brush xml:id="br0">
      <inkml:brushProperty name="width" value="0.025" units="cm"/>
      <inkml:brushProperty name="height" value="0.025" units="cm"/>
    </inkml:brush>
  </inkml:definitions>
  <inkml:trace contextRef="#ctx0" brushRef="#br0">0 311 2787,'0'0'23286,"12"-9"-22486,24-26-614,-3-1 0,0-1 0,-3-2 0,43-70-1,-66 96-146,-6 10 1,1-1 0,0 1 0,0 0 1,0 0-1,0 0 0,0 0 0,1 0 0,5-5 1,-8 31 140,-1 4-58,-3-1-1,0 1 1,-1-1-1,-14 39 1,10-39-123,2 0 0,1 1 1,1-1-1,-2 43 0,7-68-70,0-1 0,0 1 0,0-1 1,0 0-1,0 1 0,0-1 0,0 1 0,0-1 0,0 0 0,1 1 0,-1-1 0,0 1 1,0-1-1,0 0 0,1 1 0,-1-1 0,0 0 0,1 1 0,-1-1 0,0 0 1,1 1-1,-1-1 0,0 0 0,1 0 0,-1 1 0,1-1 0,-1 0 0,0 0 0,1 0 1,-1 0-1,1 0 0,-1 1 0,0-1 0,1 0 0,-1 0 0,1 0 0,-1 0 0,1 0 1,-1 0-1,1-1 0,-1 1 0,0 0 0,1 0 0,-1 0 0,1 0 0,-1 0 1,0-1-1,1 1 0,-1 0 0,1 0 0,-1 0 0,0-1 0,1 1 0,-1 0 0,0-1 1,1 1-1,-1 0 0,0-1 0,1 0 0,21-18-5890,-8-6-2315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5.680"/>
    </inkml:context>
    <inkml:brush xml:id="br0">
      <inkml:brushProperty name="width" value="0.025" units="cm"/>
      <inkml:brushProperty name="height" value="0.025" units="cm"/>
    </inkml:brush>
  </inkml:definitions>
  <inkml:trace contextRef="#ctx0" brushRef="#br0">69 30 12204,'0'0'12705,"9"-5"-11483,-6 2-1134,3 0 140,-1 0 0,0 0-1,1 0 1,-1 1 0,12-4-1,-16 6-203,0-1-1,0 1 1,1 0 0,-1 0-1,0 0 1,0 0 0,1 0-1,-1 0 1,0 0-1,0 0 1,0 0 0,1 1-1,-1-1 1,0 0-1,0 1 1,0-1 0,0 1-1,0-1 1,0 1 0,0 0-1,0-1 1,0 1-1,0 0 1,0 0 0,0 0-1,0 0 1,0 0 0,-1 0-1,1 0 1,0 0-1,-1 0 1,1 0 0,-1 0-1,1 0 1,-1 0-1,0 0 1,1 0 0,-1 1-1,0-1 1,0 0 0,0 0-1,0 1 1,0 0-1,0 5 15,0 0 0,0 0 0,-1 0 0,0 0 0,0 0 0,-1 0 0,0 0 0,0 0 0,0-1 0,-1 1 0,0-1 0,-8 12 0,-7 10 222,-33 37 0,23-30 66,21-26-203,-15 19 216,21-27-328,1 0-1,-1 0 0,0 0 1,1 1-1,-1-1 0,1 0 0,-1 0 1,1 1-1,-1-1 0,1 0 1,0 0-1,0 1 0,0-1 0,0 0 1,0 1-1,0-1 0,0 0 0,0 1 1,0-1-1,1 2 0,3-3-3,-1 1 0,1-1-1,-1 0 1,1 0 0,0 0-1,-1 0 1,1-1 0,0 0-1,-1 1 1,1-1 0,6-3-1,9-4-691,-1 0 1,32-21-1,7-7-5556,-25 14-972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6.045"/>
    </inkml:context>
    <inkml:brush xml:id="br0">
      <inkml:brushProperty name="width" value="0.025" units="cm"/>
      <inkml:brushProperty name="height" value="0.025" units="cm"/>
    </inkml:brush>
  </inkml:definitions>
  <inkml:trace contextRef="#ctx0" brushRef="#br0">42 0 18706,'0'0'4003,"-29"49"-735,22-26-1315,5-4-639,-1 0-770,3-2-416,0-4-96,5 0-993,2-3-1056,2 1-2372,-3 0-6533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8.827"/>
    </inkml:context>
    <inkml:brush xml:id="br0">
      <inkml:brushProperty name="width" value="0.025" units="cm"/>
      <inkml:brushProperty name="height" value="0.025" units="cm"/>
    </inkml:brush>
  </inkml:definitions>
  <inkml:trace contextRef="#ctx0" brushRef="#br0">147 40 12139,'0'0'9471,"-7"-6"-8291,3 3-1093,3 2-36,-1-1 0,1 0-1,-1 0 1,0 1 0,0-1-1,0 1 1,0 0 0,0-1-1,0 1 1,0 0-1,0 0 1,-1 0 0,1 1-1,0-1 1,-1 0 0,1 1-1,0 0 1,-1-1 0,1 1-1,-1 0 1,1 0 0,0 1-1,-1-1 1,1 0 0,0 1-1,-1-1 1,1 1-1,0 0 1,-1 0 0,1 0-1,0 0 1,0 0 0,0 0-1,0 1 1,-3 1 0,0 2 38,1 0 0,-1 1 0,1-1 0,0 1 1,0 0-1,0 0 0,1 0 0,0 0 0,1 0 1,-1 1-1,-2 13 0,1-2 70,2 0 1,0 0-1,1 24 1,1-40-147,0 0-1,-1 0 1,2 0 0,-1 0 0,0 0 0,0-1-1,0 1 1,1 0 0,-1 0 0,1 0-1,0 0 1,-1-1 0,1 1 0,0 0-1,0-1 1,0 1 0,0-1 0,0 1-1,1-1 1,-1 1 0,0-1 0,1 0-1,-1 1 1,1-1 0,-1 0 0,1 0-1,-1 0 1,1-1 0,0 1 0,0 0-1,-1 0 1,1-1 0,0 1 0,0-1-1,0 0 1,0 1 0,2-1 0,0 0 70,0-1 0,0 1 0,0-1 0,0 0 0,0 0 0,-1 0 0,1 0 1,0 0-1,-1-1 0,1 0 0,-1 0 0,1 0 0,-1 0 0,0 0 0,0-1 0,0 0 0,4-5 1,0-1 131,-1-1 1,-1 0 0,1 0 0,-2 0 0,0-1 0,0 0 0,0 0 0,-2 0 0,3-17-1,-4 23-147,-1 0-1,1-1 0,-2 1 0,1 0 0,0 0 0,-1 0 0,0 0 0,0-1 0,0 1 0,-4-6 0,4 8-61,0 1 1,-1-1-1,1 1 0,-1 0 0,1 0 0,-1 0 1,0 0-1,0 0 0,0 0 0,0 0 0,-1 1 1,1-1-1,0 1 0,-1 0 0,1-1 0,-1 1 1,1 0-1,-1 0 0,1 1 0,-6-2 0,7 2-63,0 0 0,0 0 0,-1 0 0,1 0 0,0 0 0,0 0 0,0 1 0,0-1 0,-1 0 0,1 1 0,0-1 0,0 1 0,0-1 0,0 1-1,0-1 1,0 1 0,0 0 0,0-1 0,0 1 0,0 0 0,0 0 0,0 0 0,1 0 0,-1 0 0,0 0 0,1 0 0,-1 0 0,1 0 0,-1 0 0,1 0-1,-1 0 1,0 3 0,0 17-3188,12-4-3334,6-10-414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9.329"/>
    </inkml:context>
    <inkml:brush xml:id="br0">
      <inkml:brushProperty name="width" value="0.025" units="cm"/>
      <inkml:brushProperty name="height" value="0.025" units="cm"/>
    </inkml:brush>
  </inkml:definitions>
  <inkml:trace contextRef="#ctx0" brushRef="#br0">187 29 16335,'0'0'9188,"-10"-6"-8473,5 2-637,3 2-59,0 1-1,0-1 1,0 1-1,0-1 1,0 1-1,0-1 1,0 1-1,0 0 1,-1 0-1,1 0 1,0 0-1,-1 1 1,1-1 0,-1 1-1,1-1 1,-1 1-1,1 0 1,-1 0-1,1 0 1,-1 0-1,1 0 1,-1 1-1,1-1 1,-1 1-1,1-1 1,-1 1-1,1 0 1,0 0-1,-1 0 1,1 1-1,0-1 1,0 0-1,0 1 1,-3 2-1,0 0 33,1 1 0,-1 0 0,1 0 0,0 0 0,1 0 0,-1 1 0,1 0 0,0 0 0,0 0 0,0 0 0,1 0 0,0 0 0,1 0 0,-1 1 0,1-1 0,0 1 0,0 8 0,1-14-44,0 0-1,0 0 0,1 1 0,-1-1 0,0 0 0,0 0 0,0 0 0,1 0 1,-1 0-1,1 0 0,-1 0 0,1 0 0,-1 0 0,1 0 0,0 0 1,-1 0-1,1 0 0,0 0 0,0-1 0,-1 1 0,1 0 0,0 0 1,0-1-1,0 1 0,1 0 0,1 0 5,0 0 1,0 0-1,0 0 1,0-1-1,0 1 1,0-1-1,1 1 1,-1-1-1,4-1 1,2 1 28,0-2-1,1 1 1,-1-1 0,0-1-1,15-5 1,-11 1-126,1 0 0,-1-1 0,0-1 0,-1 0 0,0-1 0,0 0 0,-1 0 0,13-17 0,-36 48 161,1 1 1,1 0-1,-13 42 1,19-53 52,1 1 0,1 0 1,0 0-1,0 1 0,1-1 1,1 0-1,0 1 1,0-1-1,4 20 0,8-17 109,-12-15-209,0 0-1,-1 0 1,1 0 0,0 0-1,-1 1 1,1-1-1,0 0 1,0 0-1,-1 0 1,1 0-1,0 0 1,-1 0-1,1 1 1,0-1 0,0 0-1,-1 0 1,1 0-1,0 1 1,0-1-1,-1 0 1,1 0-1,0 1 1,0-1 0,0 0-1,0 0 1,-1 1-1,1-1 1,0 0-1,0 1 1,0-1-1,0 0 1,0 1-1,0-1 1,0 0 0,0 0-1,0 1 1,0-1-1,0 0 1,0 1-1,0-1 1,0 0-1,0 1 1,0-1 0,0 0-1,0 1 1,0-1-1,1 0 1,-1 0-1,0 1 1,0-1-1,0 0 1,0 1-1,1-1 1,-1 0 0,0 0-1,0 0 1,1 1-1,-1-1 1,0 0-1,0 0 1,1 0-1,-1 0 1,0 1 0,1-1-1,0 0 1,-53 10 473,1-3 1,-67 2 0,112-9-598,9-1-785,1 0-1,-1 0 1,0 0 0,0 0 0,0 0-1,0-1 1,0 1 0,0-1 0,0 0-1,0 0 1,0 0 0,4-5 0,12-11-10148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3.855"/>
    </inkml:context>
    <inkml:brush xml:id="br0">
      <inkml:brushProperty name="width" value="0.025" units="cm"/>
      <inkml:brushProperty name="height" value="0.025" units="cm"/>
    </inkml:brush>
  </inkml:definitions>
  <inkml:trace contextRef="#ctx0" brushRef="#br0">38 0 6342,'0'0'22731,"3"11"-22624,1 3-83,-1 1 0,-1-1 0,1 29 0,-3-42-22,0-1 0,0 1 0,1-1 0,-1 1 0,0-1 0,1 1 0,-1-1 1,0 0-1,1 1 0,-1-1 0,1 0 0,-1 1 0,1-1 0,-1 0 0,0 1 1,1-1-1,-1 0 0,1 0 0,0 0 0,-1 0 0,1 1 0,-1-1 0,1 0 0,-1 0 1,1 0-1,-1 0 0,1 0 0,-1 0 0,1 0 0,-1 0 0,1 0 0,-1-1 0,1 1 1,0 0-1,-1 0 0,1 0 0,-1-1 0,0 1 0,1 0 0,-1 0 0,1-1 0,0 0 1,24-10 103,-25 10-105,7-3-28,0-1 0,0 1 0,0 0-1,0 0 1,1 1 0,-1 0 0,1 1 0,0-1 0,0 2-1,0-1 1,0 1 0,13-1 0,-20 3 22,0 0 0,0 0 0,0-1 0,0 1-1,0 0 1,0 0 0,0 0 0,0 0 0,0 0 0,0 1 0,0-1 0,-1 0 0,1 0 0,-1 0 0,1 1 0,-1-1-1,1 0 1,-1 1 0,0-1 0,1 0 0,-1 1 0,0-1 0,0 1 0,0-1 0,0 0 0,0 1 0,0-1-1,-1 2 1,-5 43 3,3-39 111,-1 0 0,1-1 0,-1 1 0,0-1 0,0 0 0,-1 0 0,0-1 0,0 1 0,0-1 0,0 0 0,-1-1 0,0 1 0,-9 4 0,11-6-143,-1 0-1,0 0 1,0 0 0,0-1 0,0 0 0,-1 0-1,1-1 1,0 1 0,-1-1 0,0 0 0,1-1-1,-1 1 1,1-1 0,-1 0 0,1-1 0,-1 1-1,0-1 1,-6-2 0,9 2-705,1-1-1,0 1 1,-1-1-1,1 0 1,0 0 0,0 0-1,0 0 1,0 0 0,-2-4-1,-7-11-6819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4.231"/>
    </inkml:context>
    <inkml:brush xml:id="br0">
      <inkml:brushProperty name="width" value="0.025" units="cm"/>
      <inkml:brushProperty name="height" value="0.025" units="cm"/>
    </inkml:brush>
  </inkml:definitions>
  <inkml:trace contextRef="#ctx0" brushRef="#br0">1 108 18417,'0'0'8488,"46"-29"-7687,-16 17-609,4-3-192,0 2-928,-2 1-1411,-3-1-1248,-6 5-1442,-3 2-1633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4.574"/>
    </inkml:context>
    <inkml:brush xml:id="br0">
      <inkml:brushProperty name="width" value="0.025" units="cm"/>
      <inkml:brushProperty name="height" value="0.025" units="cm"/>
    </inkml:brush>
  </inkml:definitions>
  <inkml:trace contextRef="#ctx0" brushRef="#br0">259 22 11050,'-8'2'2915,"-11"2"-1369,0 1-1,1 1 0,-1 1 1,-34 17-1,46-19-1426,-1 0 0,1 0 0,-1 1-1,2 0 1,-1 0 0,1 0 0,0 1 0,0 0-1,0 0 1,1 1 0,0 0 0,1 0 0,-7 16-1,4-3-8,0 1 0,2-1 0,1 1 0,0 0 0,2 0 0,0 1 0,3 39 0,-1-51-112,1-1-1,0 1 1,1-1-1,0 0 1,1 1-1,0-1 1,1 0-1,0-1 1,0 1-1,1-1 1,0 0-1,1 0 1,0 0 0,0 0-1,1-1 1,0 0-1,0-1 1,11 9-1,-14-14 27,-1 1-1,0-1 1,1 0-1,-1-1 1,1 1-1,-1-1 1,1 1-1,0-1 1,0 0-1,-1-1 1,1 1-1,0 0 1,0-1-1,0 0 1,0 0-1,0 0 1,0-1-1,7-1 1,-6 0 100,1 0 1,0-1 0,-1 0-1,0 0 1,1 0 0,-1 0-1,-1-1 1,1 0 0,0 0 0,7-9-1,3-7 349,0-1-1,-2 0 0,-1 0 1,17-39-1,-16 32-67,-2 0-1,-1-1 1,-1 0-1,-2-1 1,0 1-1,-2-2 1,-2 1-1,0-56 1,-3 82-386,0-1-1,-1 1 1,0-1 0,1 1 0,-2 0 0,1 0-1,-1-1 1,1 1 0,-1 0 0,0 0-1,0 1 1,-1-1 0,1 0 0,-1 1-1,0-1 1,0 1 0,-6-5 0,7 6-30,0 1 0,-1 0 0,1-1 0,-1 1 0,1 0 0,-1 0 0,0 1 0,1-1 1,-1 1-1,0-1 0,1 1 0,-1 0 0,0 0 0,0 0 0,1 0 0,-1 0 0,0 1 0,1-1 1,-1 1-1,0 0 0,1 0 0,-1 0 0,1 0 0,-1 0 0,1 0 0,0 1 0,-1-1 0,1 1 1,-4 3-1,-41 38-2208,25-21-932,0-3-3341,6-9-4537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6.025"/>
    </inkml:context>
    <inkml:brush xml:id="br0">
      <inkml:brushProperty name="width" value="0.025" units="cm"/>
      <inkml:brushProperty name="height" value="0.025" units="cm"/>
    </inkml:brush>
  </inkml:definitions>
  <inkml:trace contextRef="#ctx0" brushRef="#br0">63 49 7175,'0'0'11066,"8"-8"-8044,32-33 800,-42 79-1569,-5-15-2042,0-1 0,-2-1 0,-15 27 0,0 3-164,11-26 1,9-19-6,1 1 0,0-1 0,0 1 0,0 0 1,1-1-1,0 1 0,0 0 0,-1 10 0,13-17 55,2-4-172,-1-1 1,1 0 0,-1 0 0,-1-2 0,1 1 0,11-10-1,33-27-3475,-42 33 1859,18-17-4336,-4 2-3315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6.372"/>
    </inkml:context>
    <inkml:brush xml:id="br0">
      <inkml:brushProperty name="width" value="0.025" units="cm"/>
      <inkml:brushProperty name="height" value="0.025" units="cm"/>
    </inkml:brush>
  </inkml:definitions>
  <inkml:trace contextRef="#ctx0" brushRef="#br0">77 1 5285,'0'0'13389,"-35"63"-10763,22-35-384,4 0-96,-1 6-993,6-4-320,-1-1-480,5-6-289,0-6-64,5-7-833,4-8-1313,-4-2-1378,4-4-2882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7.209"/>
    </inkml:context>
    <inkml:brush xml:id="br0">
      <inkml:brushProperty name="width" value="0.025" units="cm"/>
      <inkml:brushProperty name="height" value="0.025" units="cm"/>
    </inkml:brush>
  </inkml:definitions>
  <inkml:trace contextRef="#ctx0" brushRef="#br0">1 101 7527,'0'0'17937,"59"-28"-16592,-39 22-416,1-2-384,6-1-385,-8-2-160,8 1-513,-5-3-2049,-8-3-4004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6.732"/>
    </inkml:context>
    <inkml:brush xml:id="br0">
      <inkml:brushProperty name="width" value="0.025" units="cm"/>
      <inkml:brushProperty name="height" value="0.025" units="cm"/>
    </inkml:brush>
  </inkml:definitions>
  <inkml:trace contextRef="#ctx0" brushRef="#br0">354 1 3171,'-15'5'6187,"-4"1"-5452,1 1-1,1 0 0,0 2 0,0 0 1,0 1-1,1 1 0,1 0 1,-26 24-1,24-15-494,0 1-1,1 1 1,1 0 0,1 1-1,1 0 1,1 1 0,2 0-1,0 1 1,1 0-1,2 1 1,0 0 0,2 0-1,1 0 1,1 1 0,1 0-1,2-1 1,3 42 0,-2-59-214,1 0 0,0 0 0,1 0 0,0-1 1,0 1-1,0 0 0,1-1 0,1 0 0,-1 0 1,1 0-1,1-1 0,0 1 0,0-1 0,0 0 1,0-1-1,1 0 0,1 0 0,-1 0 0,1-1 1,-1 0-1,1-1 0,1 1 0,-1-2 0,1 1 1,-1-1-1,1 0 0,0-1 0,0 0 1,18 1-1,-9-1 188,1-2 1,-1 0-1,1-1 1,-1 0-1,0-2 1,0 0-1,0-1 1,0-1-1,0-1 1,-1-1-1,0 0 1,0-1-1,-1 0 1,20-15-1,-13 6 57,-1-1-1,-1-1 0,-1-1 0,-1-1 0,-1-1 1,0 0-1,-2-2 0,19-34 0,-26 42-127,-1 0-1,-1-1 1,-1 0-1,0 0 1,-1 0-1,-1-1 1,-1 0-1,0 0 1,-2 0-1,0 0 1,0 0-1,-2 0 1,0 0-1,-5-23 1,3 32-115,0 1 0,0-1 1,0 1-1,-1 0 0,0 1 0,-1-1 1,0 1-1,0-1 0,0 1 0,-1 1 1,0-1-1,0 1 0,-1 0 0,0 1 0,0-1 1,0 1-1,-1 1 0,1-1 0,-1 1 1,0 1-1,-1 0 0,-16-5 0,12 5-207,0 0 0,1 0 0,-2 2-1,1 0 1,0 0 0,0 1 0,0 1-1,0 0 1,0 1 0,0 0 0,0 1-1,0 0 1,1 1 0,-24 11 0,13-2-2252,1 1 0,-31 25 0,13-3-6489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2.676"/>
    </inkml:context>
    <inkml:brush xml:id="br0">
      <inkml:brushProperty name="width" value="0.025" units="cm"/>
      <inkml:brushProperty name="height" value="0.025" units="cm"/>
    </inkml:brush>
  </inkml:definitions>
  <inkml:trace contextRef="#ctx0" brushRef="#br0">73 1 9065,'0'0'16191,"-6"9"-15641,4-6-511,-3 5 35,0-1-1,0 2 0,1-1 0,-6 17 1,9-23-72,0 0 0,1-1 0,-1 1-1,1 0 1,-1 0 0,1 0 0,0 0 0,0 0 0,0 0 0,0 0 0,0 0 0,0 0 0,0 0 0,1 0 0,-1 0-1,1 0 1,0 0 0,-1 0 0,1 0 0,0-1 0,0 1 0,0 0 0,0-1 0,0 1 0,1 0 0,-1-1 0,0 1 0,1-1-1,-1 0 1,1 0 0,-1 1 0,1-1 0,0 0 0,0 0 0,2 1 0,8 1-44,0 0 1,0-1-1,0 0 0,1-1 1,-1 0-1,0-1 1,19-2-1,28 1-618,-58 1 657,0 0 1,0 0 0,0 1-1,0-1 1,0 0-1,0 0 1,0 1-1,0-1 1,0 0-1,0 1 1,0-1-1,0 1 1,-1 0-1,1-1 1,0 1 0,0 0-1,0-1 1,-1 1-1,1 0 1,0 0-1,-1-1 1,1 1-1,-1 0 1,1 0-1,-1 0 1,1 0 0,-1 0-1,0 0 1,1 0-1,-1 0 1,0 0-1,0 0 1,0 0-1,0 0 1,1 0-1,-2 0 1,1 0-1,0 0 1,0 0 0,0 0-1,0 0 1,-1 0-1,1 0 1,0 0-1,-2 2 1,1 2 100,-1 0 0,0 1 0,-1-1 1,1 0-1,-1 0 0,0-1 0,-4 6 1,-6 6 257,-1-1 1,-1-1-1,-18 15 1,27-25-328,1 0 0,-1-1 1,0 1-1,0-1 0,0 0 1,0-1-1,-1 0 0,1 0 1,-1 0-1,1 0 0,-1-1 0,1 0 1,-12-1-1,15 0-235,1-1 1,0 1-1,0-1 1,0 0-1,0 0 0,0 0 1,0 0-1,0 0 1,0-1-1,0 1 1,0-1-1,0 1 0,1-1 1,-1 1-1,1-1 1,-1 0-1,1 0 1,0 0-1,0 0 0,0 0 1,0 0-1,0 0 1,0 0-1,0 0 0,1 0 1,-1-1-1,1 1 1,-1 0-1,1-3 1,-3-6-1577,-11-30-5446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3.046"/>
    </inkml:context>
    <inkml:brush xml:id="br0">
      <inkml:brushProperty name="width" value="0.025" units="cm"/>
      <inkml:brushProperty name="height" value="0.025" units="cm"/>
    </inkml:brush>
  </inkml:definitions>
  <inkml:trace contextRef="#ctx0" brushRef="#br0">0 73 15310,'0'0'6983,"63"-7"-5510,-30 2-223,7 0-482,4-3-575,1 0-161,-2-5-2082,-7 0-2659,-8-1-5989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3.411"/>
    </inkml:context>
    <inkml:brush xml:id="br0">
      <inkml:brushProperty name="width" value="0.025" units="cm"/>
      <inkml:brushProperty name="height" value="0.025" units="cm"/>
    </inkml:brush>
  </inkml:definitions>
  <inkml:trace contextRef="#ctx0" brushRef="#br0">328 1 9801,'-16'4'136,"0"0"0,0 2 0,1 0 0,0 0-1,0 2 1,0-1 0,1 2 0,1 0 0,-1 1 0,1 0 0,1 1-1,0 1 1,0-1 0,1 2 0,1 0 0,0 0 0,1 1-1,0 0 1,1 0 0,-7 20 0,3-3 334,1 1-1,2 0 1,1 1-1,2-1 1,1 2-1,1-1 1,2 0 0,1 1-1,4 34 1,-1-52-433,0 1 1,1-1 0,1 0 0,0 0-1,1 0 1,1-1 0,0 1-1,1-1 1,16 25 0,-16-31-11,0 0 1,0 0-1,1 0 1,0-1 0,0 0-1,1 0 1,0-1-1,0 0 1,1-1-1,0 0 1,0-1-1,0 0 1,1 0-1,20 5 1,-11-6 191,1-1 1,-1-1-1,1-1 1,-1 0 0,1-2-1,-1 0 1,1-2-1,-1 0 1,0-1-1,0-1 1,0-1-1,-1-1 1,1-1-1,-2 0 1,1-2-1,-1 0 1,-1 0 0,18-15-1,-17 11 47,-1 0 0,0 0 0,-1-2 0,0 0-1,-1-1 1,-1-1 0,-1 0 0,-1 0 0,0-2 0,-1 1 0,-1-1-1,-1-1 1,-1 0 0,-1 0 0,-1-1 0,6-33 0,-10 38-157,-1 0 1,0-1 0,-1 1 0,-1 0-1,-1-1 1,-1 1 0,0 0-1,-1 1 1,-7-20 0,6 23-47,-1 0 1,-1 1-1,0 0 1,0 0-1,-1 1 0,-1 0 1,0 1-1,0-1 1,-1 2-1,-1-1 1,1 2-1,-13-9 1,10 9-345,1 0 1,-2 1 0,1 0-1,-1 1 1,0 1 0,0 0-1,-1 1 1,1 0 0,-1 1 0,-27-2-1,27 5-282,1 1 0,-1 0-1,1 0 1,0 2 0,0 0-1,0 0 1,0 1 0,0 1-1,1 0 1,0 1 0,0 1-1,0 0 1,1 0 0,0 2-1,0-1 1,1 1 0,-18 20-1,-4 5-10192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6.965"/>
    </inkml:context>
    <inkml:brush xml:id="br0">
      <inkml:brushProperty name="width" value="0.025" units="cm"/>
      <inkml:brushProperty name="height" value="0.025" units="cm"/>
    </inkml:brush>
  </inkml:definitions>
  <inkml:trace contextRef="#ctx0" brushRef="#br0">1 379 12748,'0'0'3710,"7"-7"-1841,77-80 2178,-46 41-3355,-1-1 1,-3-2-1,30-56 1,-51 72 1165,-14 28-855,-11 19-565,1 3-463,1 1 1,1 1-1,0-1 0,2 1 1,0 1-1,1-1 0,1 1 1,0 0-1,2 0 1,1 1-1,0-1 0,1 23 1,2-41-112,-1 0 1,0-1 0,0 1 0,1 0 0,-1-1 0,1 1 0,0 0 0,-1-1 0,1 1-1,0-1 1,0 1 0,0-1 0,0 0 0,2 3 0,-2-3-236,1 1 0,0-1 0,-1 0 1,1 1-1,0-1 0,0 0 0,-1 0 0,1 0 0,0 0 1,0-1-1,0 1 0,0 0 0,0-1 0,0 1 1,1-1-1,-1 0 0,0 0 0,0 0 0,0 0 0,0 0 1,0 0-1,0 0 0,0-1 0,1 1 0,-1-1 1,0 0-1,0 1 0,0-1 0,-1 0 0,4-2 0,6-9-7695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7.357"/>
    </inkml:context>
    <inkml:brush xml:id="br0">
      <inkml:brushProperty name="width" value="0.025" units="cm"/>
      <inkml:brushProperty name="height" value="0.025" units="cm"/>
    </inkml:brush>
  </inkml:definitions>
  <inkml:trace contextRef="#ctx0" brushRef="#br0">0 56 12236,'0'0'7324,"11"-4"-5733,5-1-1112,14-6 476,0 1-1,1 2 1,0 1 0,39-4 0,-69 12-946,0-1 0,0 1 0,0 0 0,-1 0 0,1 0 0,0 0 0,-1 0 0,1 0 0,0 0 0,-1 0 0,1 0 0,-1 0 0,0 0 1,1 0-1,-1 0 0,0 0 0,0 0 0,1 0 0,-1 0 0,0 1 0,0-1 0,0 0 0,0 0 0,-1 0 0,1 0 0,0 0 0,0 0 0,-1 1 0,0 0 1,-7 40 300,-22 47 287,16-51-297,2 1 1,1 0-1,-6 47 1,13-81-3649,-2-13-1451,-4-5-1618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7.730"/>
    </inkml:context>
    <inkml:brush xml:id="br0">
      <inkml:brushProperty name="width" value="0.025" units="cm"/>
      <inkml:brushProperty name="height" value="0.025" units="cm"/>
    </inkml:brush>
  </inkml:definitions>
  <inkml:trace contextRef="#ctx0" brushRef="#br0">1 37 14542,'0'0'12139,"50"8"-10537,-22-10-705,6-7-641,0-1-192,-5 1-160,1 1-929,-7 4-929,-5 1-1409,-5 3-1314,-4 0-3298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8.074"/>
    </inkml:context>
    <inkml:brush xml:id="br0">
      <inkml:brushProperty name="width" value="0.025" units="cm"/>
      <inkml:brushProperty name="height" value="0.025" units="cm"/>
    </inkml:brush>
  </inkml:definitions>
  <inkml:trace contextRef="#ctx0" brushRef="#br0">6 1 16656,'0'0'9064,"0"61"-7206,0-36-769,0 0-608,0 1-353,-5 1-128,5-3-32,0-3-1153,0-7-1602,0-6-1569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8.420"/>
    </inkml:context>
    <inkml:brush xml:id="br0">
      <inkml:brushProperty name="width" value="0.025" units="cm"/>
      <inkml:brushProperty name="height" value="0.025" units="cm"/>
    </inkml:brush>
  </inkml:definitions>
  <inkml:trace contextRef="#ctx0" brushRef="#br0">0 47 16592,'0'0'6603,"9"-6"-4403,-7 5-2101,44-28 1782,-44 28-1762,0 0-1,1-1 0,-1 1 0,1 0 0,-1 0 0,1 0 1,-1 1-1,1-1 0,0 1 0,-1-1 0,1 1 0,0 0 1,0 0-1,-1 0 0,1 0 0,0 1 0,-1-1 0,1 1 1,0 0-1,-1-1 0,4 3 0,-5-2-105,0 1-1,0-1 1,0 1 0,0-1-1,0 1 1,0-1 0,0 1-1,-1 0 1,1-1-1,-1 1 1,0 0 0,1 0-1,-1 0 1,0-1 0,0 1-1,0 0 1,0 0 0,0-1-1,0 1 1,-1 0 0,1 0-1,-1 0 1,1-1-1,-1 1 1,1 0 0,-3 2-1,-22 44 256,8-24-213,12-18-56,0 0 1,0 1-1,1 0 0,0 0 0,0 0 0,1 0 0,-1 1 0,-1 7 1,5-14-21,1-1 0,-1 1 0,0 0 0,0-1-1,1 1 1,-1-1 0,0 1 0,1-1 0,-1 1 0,1-1 0,-1 1 0,1-1 0,-1 0 0,1 1 0,-1-1 0,1 0 0,-1 1 0,1-1 0,0 0 0,-1 1 0,1-1 0,-1 0 0,1 0 0,0 0 0,-1 0 0,1 0 0,0 0 0,-1 0 0,1 0 0,0 0 0,-1 0-1,2 0 1,34 1-637,-19-1 73,-14 0 558,0 0 1,0 0-1,0 1 1,-1-1 0,1 0-1,0 1 1,0 0-1,0 0 1,-1 0-1,1 0 1,0 0-1,-1 0 1,1 1-1,-1-1 1,1 1 0,-1 0-1,0 0 1,0 0-1,0 0 1,0 0-1,0 0 1,0 0-1,0 1 1,-1-1-1,1 1 1,-1-1 0,0 1-1,0 0 1,0-1-1,0 1 1,0 0-1,0 0 1,-1 0-1,1 0 1,-1-1-1,0 1 1,0 0 0,-1 5-1,0-2 179,0 0-1,-1 0 1,0 0 0,0 0-1,0 0 1,-1-1-1,0 1 1,0-1 0,0 1-1,-1-1 1,0 0 0,0 0-1,0-1 1,-1 1 0,1-1-1,-1 0 1,-6 4-1,9-6-84,-1-1 0,1 1-1,-1 0 1,1-1-1,-1 0 1,0 1 0,0-1-1,0 0 1,1 0-1,-1 0 1,0-1-1,0 1 1,0-1 0,0 0-1,0 0 1,0 0-1,0 0 1,0 0 0,0-1-1,-3 0 1,4 0-149,1 1 0,0-1 0,0 0 0,0 0 1,-1 0-1,1 0 0,0 0 0,0 0 0,0 0 1,1 0-1,-1 0 0,0 0 0,0-1 0,1 1 0,-1 0 1,0-2-1,-3-35-4751,7 11-1611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8.813"/>
    </inkml:context>
    <inkml:brush xml:id="br0">
      <inkml:brushProperty name="width" value="0.025" units="cm"/>
      <inkml:brushProperty name="height" value="0.025" units="cm"/>
    </inkml:brush>
  </inkml:definitions>
  <inkml:trace contextRef="#ctx0" brushRef="#br0">0 221 19987,'0'0'9166,"7"-5"-8638,10-7-476,-2-1 0,0 0 0,-1-1-1,20-23 1,51-76-193,-79 105 157,-6 8-19,0 0 0,0-1 0,0 1 0,0 0 0,0 0 0,0-1 0,0 1 0,0 0 0,0 0 1,0-1-1,0 1 0,0 0 0,0 0 0,1 0 0,-1-1 0,0 1 0,0 0 0,0 0 0,0 0 0,1-1 0,-1 1 0,0 0 0,0 0 0,1 0 1,-1 0-1,0 0 0,0-1 0,0 1 0,1 0 0,-1 0 0,0 0 0,0 0 0,1 0 0,-1 0 0,0 0 0,1 0 0,-1 0 0,0 0 0,0 0 1,1 0-1,-1 0 0,0 0 0,0 0 0,1 0 0,-1 1 0,0-1 0,0 0 0,0 0 0,1 0 0,-1 0 0,0 0 0,0 0 0,1 1 0,-1-1 1,3 21-16,-8 30 143,-2-25 78,-17 45-1,17-54-235,1-1 0,1 2-1,0-1 1,1 1-1,1-1 1,-1 20-1,4-37-122,0 1 1,0-1-1,0 0 0,0 1 0,0-1 0,0 0 0,0 0 1,0 1-1,0-1 0,0 0 0,0 0 0,1 1 0,-1-1 1,0 0-1,0 0 0,0 1 0,0-1 0,1 0 0,-1 0 1,0 0-1,0 1 0,0-1 0,1 0 0,-1 0 0,0 0 1,0 0-1,1 1 0,-1-1 0,0 0 0,1 0 0,-1 0 1,0 0-1,0 0 0,1 0 0,-1 0 0,0 0 0,1 0 1,-1 0-1,0 0 0,0 0 0,1 0 0,-1 0 0,0 0 1,1 0-1,-1 0 0,0-1 0,0 1 0,1 0 0,-1 0 1,0 0-1,0 0 0,0 0 0,1-1 0,-1 1 0,0 0 1,0 0-1,0-1 0,1 1 0,-1 0 0,0 0 1,0 0-1,0-1 0,0 1 0,0 0 0,1-1 0,-1 1 1,0-1-1,13-14-11044</inkml:trace>
  <inkml:trace contextRef="#ctx0" brushRef="#br0" timeOffset="1">593 54 18898,'0'0'6470,"-50"51"-4356,34-29-865,5 3-576,-2 1-257,3 0-224,4 1-160,-1-4 0,2-1-32,0-3 0,-1-6-96,1-5-480,5-6-353,0-7-4100,0-15 289,0-7-4965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2.802"/>
    </inkml:context>
    <inkml:brush xml:id="br0">
      <inkml:brushProperty name="width" value="0.025" units="cm"/>
      <inkml:brushProperty name="height" value="0.025" units="cm"/>
    </inkml:brush>
  </inkml:definitions>
  <inkml:trace contextRef="#ctx0" brushRef="#br0">147 1 4965,'0'0'11146,"-57"35"-9704,43-5-193,-4 8-32,2 4-416,1 3-481,1 4-256,5 2-32,6-3-737,3-5-1825,0-11-4773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9.666"/>
    </inkml:context>
    <inkml:brush xml:id="br0">
      <inkml:brushProperty name="width" value="0.025" units="cm"/>
      <inkml:brushProperty name="height" value="0.025" units="cm"/>
    </inkml:brush>
  </inkml:definitions>
  <inkml:trace contextRef="#ctx0" brushRef="#br0">107 1 11307,'0'0'9363,"-10"5"-9010,4-1-342,0 0 1,0 1 0,0-1-1,0 1 1,1 0 0,0 0-1,0 1 1,1-1 0,-1 1-1,1 0 1,0 1 0,1-1 0,0 0-1,0 1 1,0 0 0,1 0-1,0 0 1,0 0 0,0 0-1,0 14 1,2-19-13,-1 0 0,1 1 0,0-1 0,0 1-1,0-1 1,0 0 0,1 1 0,-1-1 0,0 0 0,1 1 0,0-1-1,0 0 1,0 0 0,0 1 0,0-1 0,0 0 0,0 0 0,0 0-1,1 0 1,-1-1 0,1 1 0,3 3 0,0-2 8,1 0 0,0-1 1,-1 1-1,1-1 0,0 0 1,0-1-1,12 2 0,12 2 77,-15-3-98,0 1 0,0 0 0,0 1-1,26 10 1,-37-12 40,-1 0 1,1 0-1,-1 0 1,0 0-1,0 1 0,0-1 1,0 1-1,0 0 0,0 0 1,-1 0-1,0 0 1,1 0-1,-1 1 0,0-1 1,-1 1-1,1-1 0,0 1 1,-1 0-1,0-1 1,0 1-1,0 0 0,-1 0 1,1 7-1,-1-4 126,0 0 0,-1 1 1,0-1-1,-1 0 0,1 0 0,-1 0 0,-1 0 0,1 0 1,-1 0-1,0 0 0,-1-1 0,0 0 0,0 0 0,0 0 1,-1 0-1,1 0 0,-1-1 0,-1 0 0,-8 7 1,8-7-83,1-1 1,-1 0 0,-1 0 0,1 0 0,0-1 0,-1 0 0,0 0 0,0 0 0,0-1 0,0 0 0,0-1 0,0 0 0,0 0 0,-1 0 0,1-1 0,0 0 0,0 0 0,-1-1 0,-12-2 0,16 1-229,1 0 0,0 0 0,-1 0 0,1 0 0,0 0-1,0 0 1,0-1 0,1 0 0,-1 1 0,1-1 0,-1 0 0,1 0 0,0 0 0,0-1 0,0 1-1,1 0 1,-1-1 0,1 1 0,-1-1 0,1 0 0,1 1 0,-1-1 0,0-6 0,-1-1-1214,1 0 1,1 1-1,0-1 1,0 0-1,1 1 1,0-1-1,4-14 1,14-18-6460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9.159"/>
    </inkml:context>
    <inkml:brush xml:id="br0">
      <inkml:brushProperty name="width" value="0.025" units="cm"/>
      <inkml:brushProperty name="height" value="0.025" units="cm"/>
    </inkml:brush>
  </inkml:definitions>
  <inkml:trace contextRef="#ctx0" brushRef="#br0">133 17 13581,'0'0'3059,"-10"-1"-540,2 0-2212,0 1 0,0-1 0,1 1-1,-1 1 1,0 0 0,0 0-1,1 0 1,-9 3 0,14-3-195,-1 0 0,1 0 1,-1 0-1,1 1 0,-1-1 0,1 1 1,0-1-1,-1 1 0,1 0 0,0 0 1,0 0-1,0 0 0,1 0 1,-1 1-1,0-1 0,1 1 0,0-1 1,-1 1-1,1-1 0,0 1 0,0 0 1,1-1-1,-1 1 0,0 0 0,1 0 1,0-1-1,0 1 0,0 0 1,0 0-1,0 4 0,1-5-35,0-1-1,0 1 1,0 0-1,0-1 1,0 1-1,0-1 1,0 1-1,0-1 1,1 1-1,-1-1 1,0 0 0,1 0-1,-1 1 1,1-1-1,0 0 1,-1-1-1,1 1 1,0 0-1,0 0 1,-1-1-1,1 1 1,0-1 0,0 1-1,0-1 1,0 0-1,0 0 1,-1 0-1,1 0 1,3 0-1,59-3 916,-58 2-964,-1 0-1,1-1 0,-1 1 0,1-2 0,-1 1 0,0 0 0,0-1 1,0 0-1,0 0 0,7-7 0,-10 8-3,0 0 0,0 0 0,0 1 1,-1-2-1,1 1 0,0 0 0,-1 0 0,1 0 0,-1-1 0,0 1 1,0-1-1,0 1 0,0-1 0,0 1 0,-1-1 0,1 0 1,-1 1-1,0-1 0,1 0 0,-1 1 0,0-1 0,-1 0 0,1 1 1,-1-6-1,0 7-19,0-1 1,0 1-1,0-1 0,0 1 1,0 0-1,0-1 1,-1 1-1,1 0 1,0 0-1,-1-1 0,1 1 1,-1 0-1,1 1 1,-1-1-1,1 0 1,-1 0-1,0 1 0,1-1 1,-1 1-1,0-1 1,0 1-1,1 0 1,-1 0-1,0-1 1,0 1-1,1 0 0,-1 1 1,0-1-1,0 0 1,-2 1-1,-1 0-19,-1 0-1,1 0 0,-1 0 1,1 1-1,0 0 1,-1 0-1,1 0 1,-7 4-1,6-1-120,0 0 1,1 0-1,-1 1 1,1-1-1,0 1 0,1 0 1,-1 0-1,1 1 1,0-1-1,1 1 0,0 0 1,0 0-1,-4 14 1,1 19-3676,8 0-3858,3-15-3473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9.519"/>
    </inkml:context>
    <inkml:brush xml:id="br0">
      <inkml:brushProperty name="width" value="0.025" units="cm"/>
      <inkml:brushProperty name="height" value="0.025" units="cm"/>
    </inkml:brush>
  </inkml:definitions>
  <inkml:trace contextRef="#ctx0" brushRef="#br0">40 0 17392,'0'0'6471,"-6"10"-4603,1 0-1684,0 1 0,0 0 1,1 0-1,0 0 0,1 0 0,-2 17 0,4-26-141,0 1 0,1 0-1,0-1 1,0 1 0,0 0 0,0-1 0,0 1-1,0 0 1,1-1 0,-1 1 0,1-1-1,0 1 1,0-1 0,0 1 0,0-1 0,0 1-1,0-1 1,1 0 0,-1 0 0,1 0-1,-1 1 1,1-1 0,0-1 0,0 1 0,0 0-1,0 0 1,0-1 0,0 1 0,1-1-1,-1 0 1,0 0 0,1 0 0,-1 0-1,1 0 1,-1 0 0,1-1 0,0 1 0,-1-1-1,1 1 1,3-1 0,-1-1 51,0 1 0,0-1 1,0 1-1,-1-1 0,1-1 1,-1 1-1,1-1 0,-1 0 0,1 0 1,-1 0-1,0 0 0,0-1 1,0 0-1,0 1 0,0-2 0,-1 1 1,1 0-1,2-5 0,-3 6-31,0-1-1,-1 0 1,0 0-1,1 0 1,-1-1-1,0 1 1,0 0 0,-1-1-1,1 0 1,-1 1-1,0-1 1,0 0-1,0 1 1,0-1-1,-1 0 1,1 0-1,-1 0 1,0 0-1,0 0 1,0 1 0,-1-1-1,-1-7 1,0 9-35,0 0 0,0 0 0,0 0 1,0 0-1,0 1 0,0-1 0,0 1 1,-1-1-1,1 1 0,0 0 0,-1 0 1,1 0-1,-1 0 0,0 0 0,1 0 1,-1 1-1,0 0 0,1-1 0,-1 1 1,0 0-1,0 0 0,1 0 0,-5 1 1,3-1-53,1 0 1,-1 0 0,1 1 0,-1-1 0,1 1 0,-1 0 0,1 0 0,-1 0-1,1 0 1,0 0 0,0 1 0,0-1 0,0 1 0,0 0 0,0 0-1,0 0 1,-4 5 0,3 6-1646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57.555"/>
    </inkml:context>
    <inkml:brush xml:id="br0">
      <inkml:brushProperty name="width" value="0.025" units="cm"/>
      <inkml:brushProperty name="height" value="0.025" units="cm"/>
    </inkml:brush>
  </inkml:definitions>
  <inkml:trace contextRef="#ctx0" brushRef="#br0">0 51 6662,'0'0'19411,"9"-7"-18504,-4 4-764,37-26 528,-39 27-616,0 1 0,-1-1 0,1 1 0,0 0-1,0 0 1,0 0 0,0 0 0,0 0 0,0 1-1,0-1 1,0 1 0,0 0 0,0 0-1,0 0 1,0 0 0,6 2 0,-8-2-28,0 1 0,0-1 0,0 1 0,0-1 1,0 1-1,0 0 0,-1-1 0,1 1 0,0 0 0,0 0 0,-1-1 1,1 1-1,0 0 0,-1 0 0,1 0 0,-1 0 0,1 0 0,-1 0 1,1 0-1,-1 0 0,0 0 0,0 0 0,1 0 0,-1 0 0,0 0 0,0 0 1,0 0-1,0 0 0,0 1 0,0-1 0,0 0 0,-1 0 0,1 0 1,0 0-1,-1 0 0,1 0 0,0 0 0,-1 0 0,1 0 0,-1 0 1,0-1-1,0 2 0,-1 1 45,1 0 1,-1 0-1,0 0 1,0-1-1,-1 1 0,1-1 1,0 1-1,-1-1 1,1 0-1,-1 0 1,0 0-1,-4 2 1,6-4-75,1 0 0,-1 0 1,0 0-1,0 0 0,1 0 1,-1 1-1,0-1 0,1 0 1,-1 0-1,0 1 0,1-1 1,-1 0-1,1 1 1,-1-1-1,0 0 0,1 1 1,-1-1-1,1 1 0,-1-1 1,1 1-1,0 0 0,-1-1 1,1 1-1,-1 0 1,15 6-161,7 1 87,-16-6 119,-1 0 0,0 0 0,1 1 0,-1-1-1,0 1 1,0 0 0,-1 1 0,1-1 0,5 7 0,-8-8-21,-1-1-1,1 1 1,0 0-1,-1 0 1,1-1 0,-1 1-1,1 0 1,-1 0-1,0 0 1,0 0 0,0-1-1,0 1 1,0 0-1,0 0 1,0 0 0,-1 0-1,1 0 1,-1-1-1,1 1 1,-1 0-1,0 0 1,0-1 0,0 1-1,0-1 1,0 1-1,0 0 1,0-1 0,-2 2-1,0 2 37,-1-1 0,0 1-1,0-1 1,0 0 0,0 0 0,0 0-1,-1-1 1,0 1 0,0-1 0,0 0-1,0-1 1,0 1 0,0-1-1,-1 0 1,1 0 0,-1-1 0,0 0-1,-6 1 1,11-2-198,0 0-1,1 0 1,-1-1 0,0 1-1,1 0 1,-1 0-1,0-1 1,1 1 0,-1 0-1,0-1 1,1 1 0,-1-1-1,1 1 1,-1 0-1,1-1 1,-1 0 0,1 1-1,-1-1 1,1 1 0,0-1-1,-1 1 1,1-1-1,0 0 1,-1 1 0,1-1-1,0 0 1,0 1 0,-1-1-1,1 0 1,0 0 0,0 1-1,0-1 1,0 0-1,0-1 1,5-25-8046,1 15 620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58.113"/>
    </inkml:context>
    <inkml:brush xml:id="br0">
      <inkml:brushProperty name="width" value="0.025" units="cm"/>
      <inkml:brushProperty name="height" value="0.025" units="cm"/>
    </inkml:brush>
  </inkml:definitions>
  <inkml:trace contextRef="#ctx0" brushRef="#br0">218 61 9321,'0'0'8146,"-8"-3"-6438,0 0-1322,1 0-1,0 1 1,-1 0-1,1 0 1,-16-1-1,19 3-279,1 0-1,-1 0 1,1 1 0,-1-1-1,1 1 1,-1 0 0,1 0-1,0 0 1,0 0-1,-1 1 1,1-1 0,0 1-1,0 0 1,0 0 0,0 0-1,1 0 1,-1 0 0,1 0-1,-3 4 1,-5 6 102,2 0-1,0 1 1,0 0 0,1 0-1,1 1 1,0 0-1,0 0 1,2 0 0,-4 20-1,3-7-121,1 0-1,1 0 1,1 1-1,3 32 1,-1-54-75,1-1 1,0 1-1,-1-1 1,2 1-1,-1-1 0,1 1 1,-1-1-1,2 0 1,-1 0-1,0 0 1,1 0-1,0 0 1,0-1-1,0 1 0,1-1 1,0 0-1,0 0 1,0 0-1,0 0 1,0-1-1,7 5 1,-5-6 96,0 1 1,0-1 0,0 0 0,0 0 0,0-1 0,0 1 0,1-1-1,-1-1 1,0 1 0,1-1 0,-1 0 0,0-1 0,1 0 0,-1 0-1,0 0 1,0 0 0,1-1 0,-1 0 0,5-3 0,5-3 85,0-1 1,-1 0 0,0-1 0,-1 0-1,0-2 1,-1 1 0,0-2 0,0 0-1,-2 0 1,0-1 0,16-25 0,-17 23-23,0-1 0,-2 0 1,1-1-1,-2 0 1,-1 0-1,0-1 0,-1 1 1,-1-1-1,0-1 1,0-29-1,-4 45-172,0-1 0,0 1 0,0-1 0,-1 1 0,0-1 0,0 1 0,0 0 0,0-1 0,-1 1 0,0 0 0,1 0 0,-2 0 0,1 0 0,0 0 0,-1 1 0,0-1 0,1 1 0,-2-1 0,1 1 0,0 0 0,-1 0 0,1 1 0,-1-1 0,-4-2 0,1 2 0,0 0 0,-1 0 0,1 1 0,-1 0 0,0 1 0,0-1 0,1 1 0,-1 1 0,0 0 0,0 0 0,0 0 0,0 1 0,-8 2 0,6 0-640,0 0-1,0 1 1,0 0 0,0 0-1,1 1 1,0 1 0,-11 8 0,11-8-105,8-16-12254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7.112"/>
    </inkml:context>
    <inkml:brush xml:id="br0">
      <inkml:brushProperty name="width" value="0.025" units="cm"/>
      <inkml:brushProperty name="height" value="0.025" units="cm"/>
    </inkml:brush>
  </inkml:definitions>
  <inkml:trace contextRef="#ctx0" brushRef="#br0">123 0 13485,'0'0'11819,"-8"10"-10623,-55 74 752,55-72-1827,0 0-1,1 0 1,1 1-1,0 0 1,0 0-1,-4 20 1,10-32-124,0-1 1,-1 1 0,1-1 0,0 1 0,0-1-1,0 1 1,0-1 0,0 1 0,0-1-1,1 1 1,-1-1 0,0 1 0,0-1 0,0 1-1,0-1 1,1 1 0,-1-1 0,0 0-1,0 1 1,1-1 0,-1 1 0,0-1 0,1 0-1,-1 1 1,0-1 0,1 0 0,-1 1-1,1-1 1,-1 0 0,0 1 0,2-1-1,20 3 95,24-13 171,-36 7-240,3-1-29,0 1 0,0 0 0,0 0 0,21-1 0,-31 4 2,-1 0 0,0 0 1,1 0-1,-1 0 0,0 1 0,0-1 1,1 0-1,-1 1 0,0 0 1,0-1-1,1 1 0,-1 0 0,0 0 1,0 0-1,0 1 0,0-1 1,-1 0-1,1 1 0,0-1 0,0 1 1,-1 0-1,1 0 0,-1-1 0,0 1 1,1 0-1,-1 0 0,0 0 1,0 0-1,0 1 0,0-1 0,-1 0 1,1 0-1,0 4 0,1 4 121,0 0 0,-1-1 0,-1 1 0,1 0 0,-2 0 0,1 0 0,-1 0 0,-1 0 0,0 0 0,0 0-1,-1-1 1,0 1 0,-1-1 0,0 0 0,0 0 0,-1 0 0,0-1 0,-1 1 0,0-1 0,-8 9 0,12-15-169,0-1 0,1 1 1,-1 0-1,0-1 0,0 1 0,0-1 1,0 0-1,-1 1 0,1-1 0,0 0 1,-1 0-1,1-1 0,0 1 0,-1 0 0,1-1 1,-1 0-1,1 1 0,-1-1 0,1 0 1,-1 0-1,1 0 0,0-1 0,-1 1 1,1-1-1,-1 1 0,1-1 0,-1 0 1,-3-2-1,1 0-823,0 0 0,0 0 0,0-1 0,1 0 0,-1 0 0,1 0 0,0-1 0,0 1 1,1-1-1,-6-9 0,-13-26-7790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7.461"/>
    </inkml:context>
    <inkml:brush xml:id="br0">
      <inkml:brushProperty name="width" value="0.025" units="cm"/>
      <inkml:brushProperty name="height" value="0.025" units="cm"/>
    </inkml:brush>
  </inkml:definitions>
  <inkml:trace contextRef="#ctx0" brushRef="#br0">1 47 13933,'0'0'13421,"62"-43"-12813,-38 43-447,4 0-97,2 0-609,4 0-1857,2 0-2307,-2-4-4099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7.837"/>
    </inkml:context>
    <inkml:brush xml:id="br0">
      <inkml:brushProperty name="width" value="0.025" units="cm"/>
      <inkml:brushProperty name="height" value="0.025" units="cm"/>
    </inkml:brush>
  </inkml:definitions>
  <inkml:trace contextRef="#ctx0" brushRef="#br0">228 23 11691,'0'0'13165,"-10"-5"-12060,4 1-1032,5 3-71,-1-1 0,1 1 0,-1 0 0,1 0 0,-1 0-1,0 0 1,0 0 0,0 0 0,0 0 0,1 0 0,-1 1 0,0-1-1,0 1 1,0 0 0,0-1 0,0 1 0,0 0 0,0 0 0,0 0 0,0 1-1,0-1 1,0 0 0,0 1 0,0-1 0,0 1 0,0 0 0,0-1 0,0 1-1,0 0 1,1 0 0,-4 2 0,-11 15 43,2 0 0,0 1 0,1 0 0,0 1 0,2 0 0,0 1 0,2 0 0,0 1 0,1 0 0,2 0 0,0 1 0,1 0 0,-3 46 0,7-67-22,1 1-1,0-1 1,0 1 0,0-1 0,0 0-1,1 1 1,-1-1 0,0 1 0,1-1-1,0 0 1,-1 1 0,1-1 0,0 0-1,0 0 1,1 1 0,-1-1 0,0 0-1,1 0 1,-1 0 0,1-1-1,0 1 1,-1 0 0,4 1 0,-3-1 27,1-1 0,0-1 1,-1 1-1,1 0 0,0-1 0,-1 1 1,1-1-1,0 0 0,0 0 0,0 0 1,-1 0-1,1 0 0,0-1 1,0 1-1,-1-1 0,1 0 0,0 0 1,-1 0-1,1 0 0,4-3 0,0 0 98,0-1 0,0 0-1,-1 0 1,0 0 0,0-1-1,0 0 1,0 0-1,-1 0 1,0-1 0,-1 0-1,1 0 1,-1 0 0,-1-1-1,1 1 1,-1-1-1,-1 0 1,1 0 0,-1 0-1,-1 0 1,1 0-1,-1 0 1,-1-12 0,0 18-139,-1 0 1,1 0 0,-1 0 0,0 0-1,0 0 1,0 1 0,0-1 0,0 0-1,0 1 1,-1-1 0,1 0-1,-1 1 1,1 0 0,-1-1 0,1 1-1,-1 0 1,0 0 0,1 0 0,-1 0-1,0 0 1,0 0 0,0 0-1,0 1 1,0-1 0,0 1 0,0-1-1,0 1 1,0 0 0,0 0 0,0 0-1,0 0 1,0 0 0,0 0 0,0 0-1,0 1 1,0-1 0,-3 2-1,-2-1-33,0 1-1,0 0 0,0 0 1,1 0-1,-1 1 0,0 0 1,1 0-1,0 1 0,-10 7 0,12-7-119,0 0-1,0 0 1,0 1-1,0 0 1,1 0 0,0 0-1,0 0 1,0 0-1,0 1 1,1-1-1,0 1 1,0 0-1,1-1 1,-2 12-1,3-16 28,0 0 1,1 0-1,-1 0 0,0 0 1,1 0-1,-1 0 0,1 0 0,-1 0 1,1-1-1,-1 1 0,1 0 1,0 0-1,-1-1 0,1 1 0,0 0 1,0-1-1,-1 1 0,1-1 1,0 1-1,0-1 0,0 1 0,0-1 1,0 0-1,0 1 0,0-1 1,0 0-1,0 0 0,0 0 1,-1 1-1,1-1 0,0 0 0,0 0 1,0-1-1,2 1 0,39-6-4238,-9-10-209,4-4-3075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8.434"/>
    </inkml:context>
    <inkml:brush xml:id="br0">
      <inkml:brushProperty name="width" value="0.025" units="cm"/>
      <inkml:brushProperty name="height" value="0.025" units="cm"/>
    </inkml:brush>
  </inkml:definitions>
  <inkml:trace contextRef="#ctx0" brushRef="#br0">155 65 13837,'0'0'4810,"-2"2"-3868,-4 1 6908,5-24-5792,0 0-1829,1 21-218,0-1-1,-1 1 0,1 0 1,-1-1-1,1 1 0,-1 0 1,1 0-1,-1 0 0,1-1 1,-1 1-1,0 0 0,1 0 1,-1 0-1,1 0 0,-1 0 1,1 0-1,-1 0 0,1 0 1,-1 0-1,0 0 0,1 1 1,-1-1-1,1 0 0,-1 0 1,1 0-1,-1 1 0,1-1 1,-1 0-1,1 0 0,0 1 1,-1-1-1,1 1 0,-1-1 0,1 0 1,0 1-1,-1 0 0,-8 6 39,1 0-1,1 0 0,-1 1 0,1 0 0,1 0 0,-1 1 0,1-1 0,1 1 0,-6 13 0,-2 5 91,1 0 0,-8 30-1,18-52-133,1 0-1,0 0 0,0-1 0,0 1 0,0 0 0,1 0 1,-1 0-1,1 0 0,1 0 0,-1 0 0,1 0 1,-1 0-1,2 0 0,2 8 0,-3-10 0,1 0 1,0 0-1,0-1 0,0 1 0,0-1 1,1 0-1,-1 0 0,0 0 1,1 0-1,0 0 0,-1 0 0,1-1 1,0 1-1,0-1 0,0 0 1,0 0-1,0 0 0,0 0 0,0 0 1,1-1-1,-1 1 0,0-1 1,4 0-1,1 0 30,0-1 0,0 1 0,0-2 0,0 1 0,-1-1 0,1 0 0,-1-1 1,1 1-1,-1-2 0,0 1 0,0-1 0,0 0 0,-1 0 0,1-1 0,-1 0 0,0 0 0,-1 0 0,1-1 1,-1 0-1,0 0 0,0 0 0,-1-1 0,6-10 0,-4 7 18,0-1 0,-1-1 0,0 1-1,-1-1 1,0 1 0,0-1 0,-2 0 0,1 0 0,-2-1 0,0 1 0,0 0-1,-1-1 1,0 1 0,-4-19 0,3 27-230,0 1-1,0 0 1,0 1-1,-1-1 1,1 0-1,-1 0 1,0 0-1,0 1 1,0-1-1,0 1 1,0 0-1,0-1 1,-1 1-1,1 0 1,-1 0-1,1 1 1,-1-1 0,0 0-1,0 1 1,0 0-1,-3-2 1,2 2-359,-1 0 1,1-1 0,-1 1 0,1 1 0,-1-1 0,0 1 0,1 0-1,-1 0 1,1 0 0,-1 0 0,0 1 0,1 0 0,-1 0-1,-4 2 1,1 0-9596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2.328"/>
    </inkml:context>
    <inkml:brush xml:id="br0">
      <inkml:brushProperty name="width" value="0.025" units="cm"/>
      <inkml:brushProperty name="height" value="0.025" units="cm"/>
    </inkml:brush>
  </inkml:definitions>
  <inkml:trace contextRef="#ctx0" brushRef="#br0">1 0 9929,'0'0'6321,"14"8"-4816,-9-5-1367,8 5 257,1-1 0,0 0 1,0-1-1,1-1 0,-1 0 0,28 5 1,87 7 139,1-7 1,216-9-1,-281-14-586,-52 10-556,-1 0-1,1 1 0,20-2 0,-30 9-4111,-3-4 3358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0.359"/>
    </inkml:context>
    <inkml:brush xml:id="br0">
      <inkml:brushProperty name="width" value="0.025" units="cm"/>
      <inkml:brushProperty name="height" value="0.025" units="cm"/>
    </inkml:brush>
  </inkml:definitions>
  <inkml:trace contextRef="#ctx0" brushRef="#br0">57 31 19346,'0'0'764,"-8"6"-225,-28 22 32,23-14-436,15-7-139,19-7 103,4-8 105,45-22 1,-54 22-321,1 1-1,0 0 1,0 1-1,0 0 1,1 2-1,25-4 1,-42 8 115,1-1 0,-1 1 0,1 0-1,-1 0 1,1 0 0,-1 0 0,1 0 0,-1 0 0,1 0 0,-1 1-1,1-1 1,-1 0 0,0 1 0,1 0 0,-1-1 0,1 1 0,-1 0-1,0-1 1,0 1 0,0 0 0,1 0 0,-1 0 0,0 0 0,0 0 0,0 0-1,0 0 1,0 1 0,1 1 0,-2 0 86,1 0 1,-1-1-1,1 1 1,-1 0-1,0 0 1,0 0-1,0 0 1,-1 0-1,1 0 1,-1 0-1,1 0 1,-1 0-1,-2 3 1,-2 9 548,-2-1 0,1-1 0,-2 1 0,-14 19 1,11-19-372,-2 4 683,-2 0 0,-28 27 0,39-41-786,0 0 1,-1-1-1,0 0 1,0 1-1,0-1 1,0-1-1,0 1 1,-1-1-1,1 0 1,-1 0-1,1-1 1,-1 0-1,0 0 1,1 0-1,-12 0 1,15-1-256,0-1 1,0 1-1,0-1 0,0 1 1,-1-1-1,1 0 0,0 0 1,0 0-1,0 0 0,1 0 0,-1 0 1,0 0-1,0-1 0,1 1 1,-1-1-1,0 1 0,1-1 1,0 0-1,-1 1 0,1-1 1,0 0-1,0 0 0,0 0 1,0 0-1,-1-4 0,-1-2-1506,1 0-1,0-1 1,0 1 0,1-1-1,0-9 1,0-15-7800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0.466"/>
    </inkml:context>
    <inkml:brush xml:id="br0">
      <inkml:brushProperty name="width" value="0.025" units="cm"/>
      <inkml:brushProperty name="height" value="0.025" units="cm"/>
    </inkml:brush>
  </inkml:definitions>
  <inkml:trace contextRef="#ctx0" brushRef="#br0">0 548 8712,'0'0'2435,"9"-4"447,3-3-2173,-1 1-1,-1-2 0,1 1 1,-1-1-1,-1-1 0,0 0 1,0 0-1,0-1 1,-1 0-1,-1 0 0,0-1 1,8-15-1,-12 19-518,1-1 0,-2 0-1,1 0 1,-1 0 0,0 0 0,-1-1 0,0 1-1,1-16 1,-2 24-176,0-1 0,0 1 0,0 0 0,0 0 0,0-1 0,0 1 0,0 0 0,0 0 0,0-1 0,0 1 0,-1 0 1,1-1-1,0 1 0,0 0 0,0 0 0,0-1 0,0 1 0,0 0 0,-1 0 0,1 0 0,0-1 0,0 1 0,0 0 0,-1 0 0,1 0 0,0-1 0,0 1 0,0 0 0,-1 0 0,1 0 0,0 0 0,0 0 0,-1 0 0,1-1 0,0 1 0,0 0 0,-1 0 0,1 0 0,0 0 0,-1 0 0,1 0 0,0 0 0,0 0 0,-1 0 0,1 0 0,0 0 0,0 1 0,-1-1 0,1 0 0,0 0 0,0 0 0,-1 0 0,1 0 0,0 0 0,-1 1 0,-13 10-3,8-2-25,2-1 1,-1 1 0,1 0-1,0 0 1,1 0 0,0 1-1,1-1 1,0 1 0,-1 12 0,-3 90 188,6-100-130,1 0-1,0 1 0,0-1 0,2 0 1,-1-1-1,6 17 0,-7-26-34,0 0-1,-1 0 1,1 0-1,0 0 1,0 0 0,0 0-1,1 0 1,-1 0-1,0-1 1,1 1 0,-1-1-1,1 1 1,-1-1 0,1 1-1,0-1 1,0 0-1,-1 0 1,1 0 0,0 0-1,0 0 1,0 0-1,0 0 1,0-1 0,0 1-1,1-1 1,-1 0-1,0 1 1,0-1 0,0 0-1,0 0 1,1 0-1,-1-1 1,0 1 0,0 0-1,0-1 1,0 1 0,0-1-1,0 0 1,0 0-1,0 0 1,0 0 0,0 0-1,0 0 1,2-2-1,3-3 28,0 1-1,0-1 0,0-1 1,-1 1-1,0-1 1,0 0-1,-1 0 0,0-1 1,0 0-1,0 0 0,-1 0 1,5-16-1,-2 4 4,0 0 0,-2 0 0,-1 0 0,4-35 0,-8 47-26,1-37 135,-1 44-146,0 0 0,0 0 0,0 0 0,0 0 1,0-1-1,0 1 0,-1 0 0,1 0 0,0 0 0,-1 0 0,1 0 0,-1 0 0,1 0 1,-1 0-1,0 0 0,1 0 0,-1 0 0,0 0 0,0 0 0,1 1 0,-1-1 0,0 0 1,0 1-1,0-1 0,0 0 0,0 1 0,0-1 0,0 1 0,-2-1 0,2 1-11,0 0 0,0 1 0,0-1 0,0 1 0,1-1 0,-1 1 0,0-1 1,0 1-1,0-1 0,0 1 0,1-1 0,-1 1 0,0 0 0,1 0 0,-1-1 0,1 1 0,-1 0 0,0 0 0,1 0 0,0 0 0,-1 0 0,1 0 0,-1 0 0,1-1 0,0 1 0,0 0 0,0 0 0,0 0 0,0 0 0,0 0 0,0 2 0,-3 38-33,3-36 17,-1 3 9,1-1-1,0 1 1,1 0 0,0 0-1,0-1 1,5 16-1,-5-21 12,-1-1-1,1 1 0,0-1 1,0 0-1,0 1 0,0-1 1,0 0-1,0 0 0,0 1 1,0-1-1,0 0 0,0 0 1,1 0-1,-1 0 0,0 0 0,1-1 1,-1 1-1,1 0 0,-1-1 1,1 1-1,-1-1 0,1 1 1,-1-1-1,1 0 0,-1 1 1,1-1-1,0 0 0,-1 0 1,1 0-1,-1-1 0,1 1 1,0 0-1,-1 0 0,1-1 0,-1 1 1,1-1-1,-1 0 0,1 1 1,-1-1-1,1 0 0,1-2 1,2 1-73,-1-1 1,0-1-1,0 1 1,0-1 0,0 1-1,-1-1 1,0 0-1,0-1 1,0 1-1,0 0 1,0-1 0,2-5-1,22-61-2704,-20 46 1834,-2-1-1,-1 1 0,-1-1 1,-1 0-1,-2-37 0,-2 22 1073,-2 1 0,-17-68 0,20 124 4369,-2 97-3548,5-95-905,1 0 0,0 0 0,2 0 0,0-1 0,1 1 0,1-1 0,0 0 0,1-1 0,1 0 0,1 0 0,0-1 0,1 0 0,1-1 0,0 0 0,1-1 0,0-1 0,1 0 0,30 20 0,-26-23 73,-28-17-190,-30-19-725,-4 2 27,-2 2-1,-84-29 1,130 52 833,-1 0 0,1 0-1,-1 0 1,1-1 0,-1 1-1,1 0 1,-1 0-1,1 0 1,-1 0 0,1-1-1,-1 1 1,1 0 0,0 0-1,-1-1 1,1 1-1,-1 0 1,1-1 0,0 1-1,-1-1 1,1 1 0,0 0-1,-1-1 1,1 1-1,0-1 1,0 1 0,0-1-1,-1 1 1,1-1 0,0 1-1,0-1 1,0 1-1,0-1 1,0 0 0,13-13 626,36-13-641,-41 23 186,18-8-99,-2 1-205,-1-1 1,0-1 0,-1-1 0,28-22 0,-37 21-1221,-12 14 1182,-1 1-1,0 0 0,1-1 1,-1 1-1,0-1 1,0 1-1,1-1 0,-1 1 1,0-1-1,0 1 1,0-1-1,0 1 0,1-1 1,-1 1-1,0-1 1,0 1-1,0-1 0,0 1 1,0-1-1,0 1 1,-1-1-1,1 1 0,0-1 1,0 1-1,0-1 1,0 1-1,0-1 0,-1 1 1,1 0-1,0-1 1,-1 1-1,1-1 0,0 1 1,0 0-1,-1-1 1,1 1-1,-1-1 0,1 1 1,-1 0-1,-20-8-5642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0.732"/>
    </inkml:context>
    <inkml:brush xml:id="br0">
      <inkml:brushProperty name="width" value="0.025" units="cm"/>
      <inkml:brushProperty name="height" value="0.025" units="cm"/>
    </inkml:brush>
  </inkml:definitions>
  <inkml:trace contextRef="#ctx0" brushRef="#br0">1 113 16752,'0'0'13645,"12"-57"-13485,6 48-128,7 0-32,0 1-32,7 4-256,2 0-1186,5 3-704,2-4-1762,-1-3-1633,-3 0-4965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1.076"/>
    </inkml:context>
    <inkml:brush xml:id="br0">
      <inkml:brushProperty name="width" value="0.025" units="cm"/>
      <inkml:brushProperty name="height" value="0.025" units="cm"/>
    </inkml:brush>
  </inkml:definitions>
  <inkml:trace contextRef="#ctx0" brushRef="#br0">153 0 10186,'0'0'10014,"10"1"-7729,32 2-795,-40-2-1412,-1-1 0,1 0 0,-1 1 0,1-1 0,-1 1 0,1 0 0,-1 0 0,0-1 0,1 1 0,-1 0 0,0 0 0,0 0-1,0 0 1,0 0 0,0 0 0,0 1 0,0-1 0,0 0 0,0 0 0,0 1 0,-1-1 0,1 1 0,0-1 0,-1 0 0,1 1 0,-1-1 0,0 1 0,1-1 0,-1 1 0,0 0 0,0-1 0,0 1 0,0-1 0,0 1 0,-1-1 0,1 1 0,0-1 0,-1 1 0,0 2 0,-1 2 73,0 0 1,0 0-1,0 0 0,-1 0 0,0 0 1,0 0-1,-5 6 0,-19 17 300,-1 0 0,-55 40 0,21-18-138,62-50-317,0-1 1,-1 0 0,1 0 0,-1 1-1,1-1 1,0 0 0,-1 1 0,1-1-1,-1 0 1,1 1 0,0-1-1,0 0 1,-1 1 0,1-1 0,0 1-1,0-1 1,-1 1 0,1-1 0,0 0-1,0 1 1,0-1 0,0 1-1,0-1 1,0 1 0,-1-1 0,1 1-1,0-1 1,1 1 0,-1-1 0,0 1-1,0-1 1,0 2 0,16 4 11,37-5-571,-44-1 51,70-6-6401,-36-2-299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1.435"/>
    </inkml:context>
    <inkml:brush xml:id="br0">
      <inkml:brushProperty name="width" value="0.025" units="cm"/>
      <inkml:brushProperty name="height" value="0.025" units="cm"/>
    </inkml:brush>
  </inkml:definitions>
  <inkml:trace contextRef="#ctx0" brushRef="#br0">100 30 11307,'0'0'14120,"-10"0"-13715,7 0-368,0 0 0,0 0 0,-1 0 0,1 0 0,0 1 0,0 0 0,0-1-1,0 1 1,0 0 0,0 1 0,0-1 0,0 0 0,0 1 0,1 0-1,-1 0 1,1-1 0,-1 2 0,1-1 0,0 0 0,-1 0 0,1 1 0,0-1-1,1 1 1,-1 0 0,0-1 0,1 1 0,-1 0 0,1 0 0,0 0-1,0 0 1,-1 6 0,-1 0 24,0 1 0,1-1 0,0 1 0,1 0 1,0-1-1,0 1 0,1 13 0,0-20-48,1 0 1,-1-1 0,0 1 0,1-1 0,0 1-1,-1-1 1,1 1 0,0-1 0,0 0-1,1 1 1,-1-1 0,0 0 0,1 0-1,-1 0 1,1 0 0,0 0 0,-1 0-1,1 0 1,0-1 0,0 1 0,1-1-1,-1 1 1,0-1 0,0 0 0,1 0 0,-1 0-1,0 0 1,1 0 0,-1 0 0,1-1-1,4 1 1,0 0 57,0 0 0,0-1 0,0 0 0,0-1 0,0 1 0,-1-1 0,1-1 0,0 1 0,0-1 0,-1 0 0,0-1 0,1 1 0,-1-2 0,0 1 0,0 0 0,0-1 0,-1 0 0,1 0 0,-1-1 0,0 0 0,0 0 0,-1 0 0,1 0 0,-1-1 0,0 1 0,-1-1 0,1 0 0,-1 0 0,-1-1 1,1 1-1,-1-1 0,0 1 0,0-1 0,-1 0 0,0 1 0,0-1 0,0 0 0,-1 0 0,0 0 0,-1 0 0,1 0 0,-4-12 0,3 17-212,1-1 1,-1 1 0,0 0-1,0-1 1,-1 1 0,1 0-1,0 0 1,-1 0 0,1 0-1,-1 0 1,0 0 0,1 0-1,-1 0 1,0 1 0,0-1-1,0 1 1,0-1 0,-1 1-1,1 0 1,0 0 0,0 0-1,-1 0 1,1 0 0,-1 1-1,1-1 1,-1 1-1,1-1 1,-1 1 0,1 0-1,-1 0 1,1 0 0,-1 0-1,1 1 1,-1-1 0,1 1-1,-1-1 1,1 1 0,-1 0-1,1 0 1,0 0 0,0 0-1,-1 1 1,1-1 0,-3 3-1,-17 12-6313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6.836"/>
    </inkml:context>
    <inkml:brush xml:id="br0">
      <inkml:brushProperty name="width" value="0.025" units="cm"/>
      <inkml:brushProperty name="height" value="0.025" units="cm"/>
    </inkml:brush>
  </inkml:definitions>
  <inkml:trace contextRef="#ctx0" brushRef="#br0">3 101 8616,'-3'1'3182,"11"-1"-946,32 1 170,59-4-455,161-29-645,336-23-755,-261 58-183,-98 1-308,-236-4-728,-1-8-4836,0-4-2402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0.335"/>
    </inkml:context>
    <inkml:brush xml:id="br0">
      <inkml:brushProperty name="width" value="0.025" units="cm"/>
      <inkml:brushProperty name="height" value="0.025" units="cm"/>
    </inkml:brush>
  </inkml:definitions>
  <inkml:trace contextRef="#ctx0" brushRef="#br0">1 252 10922,'0'0'11126,"8"-4"-9867,44-29-818,-1-2 0,-1-2 0,-2-2 0,60-64 0,-112 118-681,-26 36 313,21-38-37,1 1-1,0-1 0,1 1 1,0 0-1,1 1 1,1 0-1,0 0 0,1 0 1,-4 29-1,8-43-40,0-1-1,0 1 1,0 0-1,0 0 1,0 0-1,0-1 1,0 1 0,0 0-1,0 0 1,0 0-1,0 0 1,1-1-1,-1 1 1,0 0 0,1 0-1,-1-1 1,1 1-1,-1 0 1,1-1 0,-1 1-1,1 0 1,-1-1-1,1 1 1,-1-1-1,1 1 1,0-1 0,-1 1-1,1-1 1,1 1-1,0 0-67,0-1 0,0 0 1,0 0-1,-1 0 0,1-1 0,0 1 0,0 0 0,0-1 0,-1 1 0,1-1 0,0 1 0,0-1 1,1-1-1,49-33-4872,-14 1-1173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0.746"/>
    </inkml:context>
    <inkml:brush xml:id="br0">
      <inkml:brushProperty name="width" value="0.025" units="cm"/>
      <inkml:brushProperty name="height" value="0.025" units="cm"/>
    </inkml:brush>
  </inkml:definitions>
  <inkml:trace contextRef="#ctx0" brushRef="#br0">112 1 16303,'0'0'1912,"-10"12"20,4-4-1711,-13 17 1453,-30 51 0,45-70-1523,0 0-1,1 0 1,0 0 0,0 1 0,1 0 0,0 0 0,0-1 0,0 1 0,1 0 0,0 1-1,1-1 1,-1 0 0,1 0 0,1 0 0,-1 0 0,2 7 0,0-12-143,-1 0 0,0 0 1,1-1-1,-1 1 0,1 0 0,-1-1 1,1 0-1,0 1 0,0-1 0,-1 0 1,1 0-1,0 0 0,0 0 0,0 0 1,0 0-1,1-1 0,-1 1 0,0-1 1,0 0-1,0 1 0,0-1 0,1 0 0,-1 0 1,0 0-1,3-1 0,5 1 57,0-1 0,1 0 0,-1-1 0,11-3 0,-11 2-42,0-1-1,0 0 1,-1-1 0,0 0-1,0-1 1,0 1 0,0-2-1,-1 1 1,0-1-1,9-11 1,-14 15 35,0-1-1,1 0 1,-1 0-1,0 0 0,-1 0 1,1-1-1,-1 1 1,0-1-1,0 1 1,0-1-1,-1 0 1,0 0-1,0 0 1,0 0-1,0 0 1,-1 0-1,0 0 0,0 0 1,0 0-1,0 0 1,-1 0-1,0 0 1,-2-7-1,1 8-24,0 1-1,0 1 0,0-1 1,0 0-1,-1 0 0,1 1 1,-1-1-1,1 1 0,-1 0 1,0 0-1,0 0 0,0 0 1,0 0-1,0 1 0,-1-1 0,1 1 1,0 0-1,-1 0 0,1 0 1,-1 0-1,1 1 0,-1-1 1,1 1-1,-1 0 0,1 0 1,-7 1-1,6-1-58,-1 1-1,0-1 0,0 1 1,0 0-1,1 0 1,-1 0-1,0 1 1,1-1-1,-1 1 0,1 0 1,0 1-1,-1-1 1,1 1-1,0-1 1,1 1-1,-1 1 1,0-1-1,1 0 0,-4 5 1,7-7-111,0-1 0,-1 1 0,1-1 0,0 0 0,-1 1 1,1-1-1,0 1 0,0-1 0,0 1 0,0-1 0,-1 1 0,1-1 0,0 1 0,0-1 0,0 1 1,0-1-1,0 1 0,0-1 0,0 1 0,0-1 0,0 1 0,1-1 0,-1 1 0,0-1 0,0 1 1,0-1-1,1 1 0,-1-1 0,0 1 0,0-1 0,1 0 0,-1 1 0,0-1 0,1 1 0,21 6-3299,33-9-3730,-50 2 5445,23-4-5085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1.091"/>
    </inkml:context>
    <inkml:brush xml:id="br0">
      <inkml:brushProperty name="width" value="0.025" units="cm"/>
      <inkml:brushProperty name="height" value="0.025" units="cm"/>
    </inkml:brush>
  </inkml:definitions>
  <inkml:trace contextRef="#ctx0" brushRef="#br0">64 0 13004,'0'0'12471,"-4"10"-12172,-2 4-245,-31 85 620,33-86-563,0 0 0,1 0 0,1 0 0,0 1 0,1-1 0,1 21 0,0-31-96,0-1-1,1 1 1,-1 0-1,1-1 1,-1 1 0,1 0-1,0-1 1,0 1-1,0-1 1,1 0-1,-1 1 1,1-1-1,-1 0 1,1 0 0,0 1-1,0-1 1,-1-1-1,1 1 1,1 0-1,-1 0 1,0-1 0,0 1-1,1-1 1,-1 0-1,1 0 1,-1 0-1,1 0 1,-1 0 0,1 0-1,0-1 1,-1 1-1,1-1 1,0 0-1,-1 0 1,1 0-1,0 0 1,0 0 0,2-1-1,4 0 40,0 0 0,-1-1 1,1 0-1,-1-1 0,1 1 0,-1-2 0,0 1 0,0-1 1,0 0-1,12-10 0,-13 9 42,0-1 0,-1 0-1,0 0 1,0-1 0,0 0 0,-1 0 0,0 0 0,0-1-1,0 0 1,-1 0 0,-1 0 0,1 0 0,-1 0 0,-1-1-1,1 0 1,-1 1 0,-1-1 0,0 0 0,0 0 0,-1-11-1,0 18-79,0 0 0,-1 0-1,1 0 1,-1 0-1,1 0 1,-1 0 0,0 1-1,0-1 1,0 0-1,0 0 1,0 0-1,0 1 1,0-1 0,0 1-1,-1-1 1,1 1-1,-1-1 1,1 1 0,-1 0-1,0 0 1,1 0-1,-1 0 1,-2-1 0,-1 0 4,0 0 0,0 0 1,0 0-1,0 1 0,-1 0 1,1 0-1,0 0 0,-1 1 1,-6 0-1,6 0-170,0 0 0,1 1 0,-1 0 0,0 0 0,1 1 0,-1-1 0,1 1 0,-10 5 0,13-6-55,0 0 1,0 0 0,0 0 0,0 1 0,0-1 0,0 1-1,0 0 1,1-1 0,-1 1 0,1 0 0,-1 0-1,1 0 1,0 0 0,0 0 0,0 0 0,0 0-1,0 0 1,0 1 0,1-1 0,-2 4 0,3 25-7452,5-20 1320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1.498"/>
    </inkml:context>
    <inkml:brush xml:id="br0">
      <inkml:brushProperty name="width" value="0.025" units="cm"/>
      <inkml:brushProperty name="height" value="0.025" units="cm"/>
    </inkml:brush>
  </inkml:definitions>
  <inkml:trace contextRef="#ctx0" brushRef="#br0">4 76 13549,'0'0'16501,"3"-2"-16410,38-28 101,-38 28-180,-1 0 0,1 0-1,-1-1 1,0 1 0,1 0-1,-1-1 1,-1 0 0,1 0 0,0 1-1,-1-1 1,1 0 0,-1 0-1,0 0 1,1-5 0,-21 15 132,14-4-132,1 0-1,0 0 1,0 1-1,0-1 1,0 1-1,0 0 1,1 0-1,0 0 1,0 1-1,0-1 1,0 1-1,1 0 1,0-1-1,0 1 1,0 0-1,0 0 1,1 1-1,-1 7 1,3-13-210,1 0-1,0 0 1,-1 0 0,1 0 0,0 0-1,0-1 1,-1 1 0,1 0 0,0-1 0,-1 0-1,1 1 1,-1-1 0,1 0 0,2-1-1,5-16-5107,-3-7-4410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2.875"/>
    </inkml:context>
    <inkml:brush xml:id="br0">
      <inkml:brushProperty name="width" value="0.025" units="cm"/>
      <inkml:brushProperty name="height" value="0.025" units="cm"/>
    </inkml:brush>
  </inkml:definitions>
  <inkml:trace contextRef="#ctx0" brushRef="#br0">24 1 11275,'0'0'14744,"-1"9"-14156,-7 29-102,3-15-250,1-1 1,-1 31-1,5-52-233,0 0-1,0 0 0,0 0 0,1 0 0,-1-1 0,0 1 1,1 0-1,-1 0 0,0 0 0,1 0 0,0 0 0,-1-1 1,1 1-1,-1 0 0,1 0 0,0-1 0,-1 1 1,1 0-1,0-1 0,0 1 0,0-1 0,-1 1 0,1-1 1,0 1-1,0-1 0,0 0 0,0 0 0,0 1 1,0-1-1,0 0 0,0 0 0,0 0 0,1 0 0,41 0 110,-28 0-95,12-1-60,-14 0-38,0 0 0,0 2 0,-1-1 0,25 6 1,-34-6 72,-1 1 0,0-1 0,1 1 0,-1 0 0,0 0-1,0 0 1,1 0 0,-1 1 0,0-1 0,0 1 0,0-1 0,-1 1 0,1-1 0,0 1 0,0 0 0,-1 0 0,1 0 0,-1 0 0,0 0 0,0 0 0,0 1 0,0-1 0,0 0 0,0 1 0,0-1 0,-1 0 0,1 1 0,-1-1 0,0 1 0,1-1 0,-2 4-1,1-4 45,-1 1-1,0 0 1,0 0-1,0-1 1,0 1-1,0-1 1,-1 1-1,1-1 0,-1 1 1,0-1-1,0 0 1,0 0-1,0 0 1,0 0-1,0 0 0,0 0 1,-1-1-1,1 1 1,-4 1-1,-57 30 816,50-27-574,4-2-164,1 0 0,-1 0 1,0-1-1,0-1 0,-1 1 1,1-2-1,0 1 0,-15 0 1,23-3-194,-1 1 1,1-1 0,0 1-1,-1-1 1,1 0 0,0 1-1,0-1 1,0 0 0,0 0-1,-1 0 1,1 0 0,0 0-1,0 0 1,1 0 0,-1 0-1,0 0 1,0 0 0,0-1-1,1 1 1,-1 0 0,1 0 0,-1-1-1,1 1 1,-1-1 0,1 1-1,0 0 1,0-1 0,0 1-1,0-1 1,0 1 0,0 0-1,0-1 1,0-1 0,3-53-6093,-2 55 5981,6-35-6023,0-4-2807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3.205"/>
    </inkml:context>
    <inkml:brush xml:id="br0">
      <inkml:brushProperty name="width" value="0.025" units="cm"/>
      <inkml:brushProperty name="height" value="0.025" units="cm"/>
    </inkml:brush>
  </inkml:definitions>
  <inkml:trace contextRef="#ctx0" brushRef="#br0">1 92 11147,'0'0'17072,"60"-24"-16336,-31 19-447,7-4-225,5 0-32,2 0-224,-2 1-962,1-3-1344,-8 2-2050,-5 1-4357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0.830"/>
    </inkml:context>
    <inkml:brush xml:id="br0">
      <inkml:brushProperty name="width" value="0.025" units="cm"/>
      <inkml:brushProperty name="height" value="0.025" units="cm"/>
    </inkml:brush>
  </inkml:definitions>
  <inkml:trace contextRef="#ctx0" brushRef="#br0">1 13 7847,'0'0'9065,"60"-8"-10987,-31 3-4292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3.594"/>
    </inkml:context>
    <inkml:brush xml:id="br0">
      <inkml:brushProperty name="width" value="0.025" units="cm"/>
      <inkml:brushProperty name="height" value="0.025" units="cm"/>
    </inkml:brush>
  </inkml:definitions>
  <inkml:trace contextRef="#ctx0" brushRef="#br0">0 268 14253,'0'0'15727,"12"-6"-14931,5-5-751,0-1 1,-1 0 0,0-2-1,-1 0 1,0 0 0,-1-2-1,-1 0 1,18-27 0,37-66-441,-78 167-91,6-45 469,-6 20-14,1 1 1,2 0-1,1 0 0,-1 42 0,7-76-43,0 1 0,0-1 0,0 0 0,0 1 0,0-1 0,0 0 0,0 1 0,1-1 0,-1 0 0,0 1 0,0-1 0,0 0 0,1 0 0,-1 1 0,0-1 0,0 0 0,1 0 0,-1 0 0,0 1 0,0-1 0,1 0 0,-1 0 0,0 0 0,1 0 0,-1 0-1,0 0 1,1 1 0,-1-1 0,0 0 0,1 0 0,-1 0 0,0 0 0,1 0 0,-1 0 0,0 0 0,1 0 0,-1-1 0,0 1 0,1 0 0,-1 0 0,0 0 0,1 0 0,-1 0 0,1-1 0,14-5-3300,-1-14-2797,3-11-4394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3.925"/>
    </inkml:context>
    <inkml:brush xml:id="br0">
      <inkml:brushProperty name="width" value="0.025" units="cm"/>
      <inkml:brushProperty name="height" value="0.025" units="cm"/>
    </inkml:brush>
  </inkml:definitions>
  <inkml:trace contextRef="#ctx0" brushRef="#br0">111 1 13773,'0'0'7314,"-8"9"-4789,-7 7-1770,1 1 0,1 0 0,-17 30 0,25-39-619,1 0 0,0 0 1,1 0-1,0 0 0,0 0 0,0 0 0,1 1 1,1 0-1,0-1 0,0 1 0,0 0 1,1-1-1,2 18 0,-1-23-116,0-1 0,-1 0 0,2 1-1,-1-1 1,0 0 0,0 1 0,1-1 0,-1 0 0,1 0 0,0 0-1,-1 0 1,1-1 0,0 1 0,0 0 0,0-1 0,0 1 0,1-1 0,-1 0-1,0 0 1,1 0 0,-1 0 0,0 0 0,1 0 0,-1-1 0,1 1-1,-1-1 1,1 1 0,0-1 0,-1 0 0,1 0 0,-1 0 0,1-1-1,4 0 1,0 0 57,0 0-1,0 0 0,0-1 0,0 0 1,0 0-1,0-1 0,-1 0 1,1 0-1,-1 0 0,0-1 1,7-5-1,-8 4 7,1 0-1,-1 0 1,-1-1 0,1 1 0,-1-1-1,0 0 1,0-1 0,-1 1 0,1-1-1,-2 0 1,1 1 0,-1-1 0,0 0-1,0-1 1,-1 1 0,0 0 0,0 0-1,-1-1 1,0 1 0,0 0-1,-2-14 1,1 19-76,0 1-1,0-1 1,0 1-1,0-1 1,0 1-1,0 0 1,0-1-1,-1 1 1,1 0-1,0 0 1,-1 0-1,1 0 1,-1 0-1,0 0 1,1 0-1,-1 0 1,1 1-1,-1-1 1,0 1-1,0-1 1,1 1-1,-1 0 0,0 0 1,0-1-1,-2 2 1,-54-1-198,47 1 90,-42 9-1827,34-5-628,14-4-1693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4.306"/>
    </inkml:context>
    <inkml:brush xml:id="br0">
      <inkml:brushProperty name="width" value="0.025" units="cm"/>
      <inkml:brushProperty name="height" value="0.025" units="cm"/>
    </inkml:brush>
  </inkml:definitions>
  <inkml:trace contextRef="#ctx0" brushRef="#br0">0 433 4100,'0'0'12502,"11"0"-9939,6 0-1687,-1 0 0,1-2 0,0 0 0,29-8 0,79-28 2006,-41 11-1672,1055-231 626,-843 183 103,-292 74-1860,-7 1-601,1 0 0,-1 0 0,1 0-1,-1 0 1,0-1 0,1 1 0,-1-1 0,1 0-1,-1 1 1,-2-2 0,-9-13-6551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6.672"/>
    </inkml:context>
    <inkml:brush xml:id="br0">
      <inkml:brushProperty name="width" value="0.025" units="cm"/>
      <inkml:brushProperty name="height" value="0.025" units="cm"/>
    </inkml:brush>
  </inkml:definitions>
  <inkml:trace contextRef="#ctx0" brushRef="#br0">77 0 8456,'0'0'19277,"3"8"-18845,-1-4-402,-1-1 1,0 1-1,0-1 0,-1 1 0,1-1 0,-1 1 0,1 0 0,-1-1 1,0 1-1,-1 0 0,1-1 0,-1 5 0,-2 1 29,0-1 1,0 1-1,-1-1 0,0 0 0,-5 9 1,-3 2 33,6-11-14,0 1 0,1 0 1,0 0-1,0 1 1,1-1-1,1 1 0,-1 0 1,2 0-1,-1 0 1,-1 17-1,5-26-58,-1 0 0,1 0 0,-1-1 0,1 1-1,0 0 1,-1-1 0,1 1 0,0 0 0,0-1 0,0 1 0,-1-1 0,1 1 0,0-1-1,0 1 1,0-1 0,0 0 0,0 1 0,0-1 0,0 0 0,0 0 0,0 0 0,0 0 0,0 0-1,0 0 1,0 0 0,0 0 0,0 0 0,-1 0 0,1 0 0,0-1 0,0 1 0,2-1 0,36-8 367,-10-3-313,-1-1-1,50-33 0,3-14-3425,-58 35-1111,-15 4-4358,-8 7 263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7.030"/>
    </inkml:context>
    <inkml:brush xml:id="br0">
      <inkml:brushProperty name="width" value="0.025" units="cm"/>
      <inkml:brushProperty name="height" value="0.025" units="cm"/>
    </inkml:brush>
  </inkml:definitions>
  <inkml:trace contextRef="#ctx0" brushRef="#br0">68 0 9065,'0'0'11563,"-28"47"-9770,21-17-95,0 4-97,-2 7-448,2 6-320,1-1-480,3-1-289,3-5-32,0-7 0,0-11-417,10-12-736,5-10-897,-1-6-1345,0-22-4676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7.874"/>
    </inkml:context>
    <inkml:brush xml:id="br0">
      <inkml:brushProperty name="width" value="0.025" units="cm"/>
      <inkml:brushProperty name="height" value="0.025" units="cm"/>
    </inkml:brush>
  </inkml:definitions>
  <inkml:trace contextRef="#ctx0" brushRef="#br0">137 57 11339,'0'0'8936,"-8"2"-7025,-1-1-1558,1 1 1,1 0-1,-1 1 0,0 0 0,0 0 0,-7 5 0,12-7-283,0 1 1,1 0-1,-1-1 0,0 1 1,1 0-1,0 0 0,-1 1 1,1-1-1,0 0 0,0 1 1,0 0-1,1-1 0,-1 1 1,0 0-1,1 0 0,0 0 1,0 0-1,0 0 0,0 0 1,0 0-1,1 0 0,-1 5 1,1-8-64,0 1 1,1 0 0,-1-1 0,0 1 0,1-1 0,-1 1 0,0-1 0,1 1 0,-1-1 0,1 0 0,-1 1 0,1-1 0,-1 1 0,1-1 0,-1 0 0,1 0 0,0 1 0,-1-1 0,1 0 0,-1 0 0,1 0 0,0 1 0,-1-1 0,1 0 0,-1 0 0,1 0 0,0 0 0,-1 0 0,1 0 0,0 0 0,-1-1 0,1 1 0,-1 0 0,1 0-1,0 0 1,-1-1 0,1 1 0,-1 0 0,1 0 0,-1-1 0,1 1 0,-1-1 0,2 0 0,27-14 245,-16 5-215,0 0 1,-1-1-1,-1-1 1,0 0 0,0-1-1,-1 0 1,-1 0-1,13-24 1,-28 50-55,-5 14-49,1 0 1,1 1-1,-7 40 0,14-62 89,1 0-1,0 0 1,1 0 0,-1 0 0,1 0 0,1 0-1,-1 1 1,1-1 0,0 0 0,0 0 0,1 0-1,0 0 1,0 0 0,0-1 0,1 1-1,-1-1 1,1 1 0,1-1 0,-1 0 0,1 0-1,0 0 1,7 7 0,-10-12 33,-1 0 1,0 0-1,1 0 0,-1 0 1,0 1-1,1-1 0,-1 0 1,0 0-1,0 0 0,1 1 1,-1-1-1,0 0 1,0 1-1,0-1 0,1 0 1,-1 0-1,0 1 0,0-1 1,0 0-1,0 1 0,0-1 1,1 0-1,-1 1 0,0-1 1,0 0-1,0 1 0,0-1 1,0 0-1,0 1 0,0-1 1,0 0-1,0 1 0,0-1 1,-1 0-1,1 1 1,0-1-1,0 0 0,0 1 1,0-1-1,0 0 0,-1 1 1,1-1-1,0 0 0,0 0 1,-1 1-1,-20 8 1325,-41-1-418,53-8-743,-46 4-29,27-1-362,22-3-426,8 0-522,17-1-804,1-1 0,-1-1 0,1-1 0,-1 0 1,19-8-1,9-4-5579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8.218"/>
    </inkml:context>
    <inkml:brush xml:id="br0">
      <inkml:brushProperty name="width" value="0.025" units="cm"/>
      <inkml:brushProperty name="height" value="0.025" units="cm"/>
    </inkml:brush>
  </inkml:definitions>
  <inkml:trace contextRef="#ctx0" brushRef="#br0">192 64 14574,'0'0'9801,"-8"-7"-7981,4 3-1594,3 2-136,-1 0-1,0 0 1,0 0 0,0 0 0,0 0 0,0 0-1,0 0 1,0 1 0,-1-1 0,1 1 0,-1-1-1,1 1 1,-1 0 0,0 0 0,1 0-1,-1 1 1,0-1 0,0 1 0,1-1 0,-1 1-1,0 0 1,0 0 0,0 0 0,1 0 0,-1 1-1,0-1 1,0 1 0,-5 1 0,1 3-36,-1 0 0,1 1 1,-1 0-1,2 0 0,-1 1 0,1-1 1,0 1-1,0 1 0,1-1 1,0 1-1,0 0 0,1 0 0,0 1 1,0-1-1,1 1 0,0 0 0,0 0 1,1 0-1,1 0 0,-1 0 1,2 0-1,-1 0 0,2 17 0,0-24-39,0 1 0,0 0 0,1-1 0,-1 1-1,1-1 1,0 0 0,-1 0 0,1 0 0,0 1-1,0-2 1,1 1 0,-1 0 0,0 0 0,1-1-1,-1 1 1,1-1 0,-1 0 0,1 0 0,-1 0-1,1 0 1,0 0 0,0 0 0,0-1 0,-1 1-1,1-1 1,0 0 0,5 0 0,5 0 43,-1 0 0,1 0 0,-1-1 0,25-6 0,-27 5-29,-1-2-1,1 0 1,-1 0-1,0 0 1,0-1-1,-1-1 1,1 1-1,-1-1 1,0-1-1,10-10 1,-15 14-10,0-1 0,0 1 0,0-1 0,0 1 0,0-1 0,-1 0 1,0 0-1,0 0 0,0 0 0,0-1 0,-1 1 0,1 0 1,-1-1-1,0 1 0,-1-1 0,1 1 0,-1-1 0,0 0 0,0 1 1,0-1-1,-1 1 0,1-1 0,-1 1 0,0-1 0,-3-5 0,3 7-21,-2-1-1,1 0 0,0 1 1,-1 0-1,0-1 0,1 1 1,-1 0-1,-1 0 0,1 1 0,0-1 1,-1 1-1,1-1 0,-1 1 1,-7-3-1,-62-19-3942,39 14-4818,22 6-3926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8.674"/>
    </inkml:context>
    <inkml:brush xml:id="br0">
      <inkml:brushProperty name="width" value="0.025" units="cm"/>
      <inkml:brushProperty name="height" value="0.025" units="cm"/>
    </inkml:brush>
  </inkml:definitions>
  <inkml:trace contextRef="#ctx0" brushRef="#br0">0 0 14926,'0'0'9930,"68"14"-8361,-24-14-512,5 0-609,10 0-351,-6 0-33,-5 0-257,-7-3-735,-14 2-610,-12 1-1152,-12 0-1154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9.004"/>
    </inkml:context>
    <inkml:brush xml:id="br0">
      <inkml:brushProperty name="width" value="0.025" units="cm"/>
      <inkml:brushProperty name="height" value="0.025" units="cm"/>
    </inkml:brush>
  </inkml:definitions>
  <inkml:trace contextRef="#ctx0" brushRef="#br0">70 1 6022,'0'0'6566,"-51"18"-2626,38-8-962,8-1-896,5 1-384,5-3-96,15-2-65,14-3-352,14-2-448,5 0-257,4 0-288,4 0-160,-9-1-192,-7 1-769,-17 0-1377,-5 0-2370,-14 0-6471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9.677"/>
    </inkml:context>
    <inkml:brush xml:id="br0">
      <inkml:brushProperty name="width" value="0.025" units="cm"/>
      <inkml:brushProperty name="height" value="0.025" units="cm"/>
    </inkml:brush>
  </inkml:definitions>
  <inkml:trace contextRef="#ctx0" brushRef="#br0">0 419 13004,'0'0'6091,"13"-7"-3352,37-26-51,81-70 0,-63 39-1565,113-133 1,-168 182-621,-9 15-61,-13 29-295,7-26-198,-16 44 159,8-26-96,1 0 0,1 1 0,1 0 0,1 1 0,1-1 0,-4 40 0,9-61-69,1-1-1,-1 1 0,0-1 1,1 1-1,-1-1 1,0 1-1,1-1 0,-1 1 1,1-1-1,-1 0 0,0 1 1,1-1-1,-1 1 1,1-1-1,-1 0 0,1 0 1,0 1-1,-1-1 0,1 0 1,-1 0-1,1 0 1,-1 0-1,1 0 0,-1 1 1,1-1-1,0 0 0,-1 0 1,1 0-1,-1-1 0,1 1 1,0 0-1,0 0 1,22-4-1923,-11 0 212,-1-1 0,-1-1 0,1 0 0,14-11 0,16-15-6688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1.192"/>
    </inkml:context>
    <inkml:brush xml:id="br0">
      <inkml:brushProperty name="width" value="0.025" units="cm"/>
      <inkml:brushProperty name="height" value="0.025" units="cm"/>
    </inkml:brush>
  </inkml:definitions>
  <inkml:trace contextRef="#ctx0" brushRef="#br0">48 209 13741,'0'0'8499,"-3"9"-8360,-7 17-119,1 0 0,2 0 0,0 1 1,-5 45-1,12-69 17,3 39 716,-3-41-735,1-1-1,-1 1 0,0-1 0,0 1 0,0-1 0,1 1 0,-1-1 0,0 1 0,1-1 0,-1 1 0,0-1 1,1 1-1,-1-1 0,1 1 0,-1-1 0,1 0 0,-1 1 0,1-1 0,-1 0 0,1 1 0,-1-1 0,1 0 0,0 1 1,0-1 2,1-1 0,-1 1 1,0 0-1,0 0 1,0 0-1,0-1 1,1 1-1,-1-1 1,0 1-1,0-1 0,0 1 1,0-1-1,0 0 1,0 1-1,0-1 1,1-2-1,5-3 52,-1-1-1,0-1 1,0 1 0,0-1 0,-1 0-1,-1 0 1,1-1 0,-1 1-1,-1-1 1,1 0 0,-2 0-1,1 0 1,-1 0 0,1-11-1,2-19-37,-2-79-1,-3 96 48,0 12-49,-2-53 152,1 59-126,0 0 0,1 0 0,-1 0 0,0 0 0,-1 0 0,1 1 1,-1-1-1,0 0 0,0 1 0,0-1 0,0 1 0,-4-5 0,6 8-44,0 0-1,-1-1 1,1 1 0,0 0-1,0 0 1,-1 0-1,1 0 1,0 0 0,0 0-1,-1 0 1,1 0 0,0 0-1,0 0 1,-1 0-1,1 0 1,0 0 0,0 0-1,-1 0 1,1 0 0,0 0-1,0 0 1,-1 0-1,1 0 1,0 0 0,0 0-1,-1 0 1,1 1 0,0-1-1,0 0 1,0 0-1,-1 0 1,1 0 0,0 1-1,0-1 1,0 0-1,-1 0 1,1 0 0,0 1-1,0-1 1,0 0 0,0 0-1,0 1 1,0-1-1,0 0 1,0 0 0,0 1-1,-1-1 1,1 0 0,0 0-1,0 1 1,0-1-1,0 0 1,0 0 0,1 1-1,-1-1 1,0 0 0,0 1-1,-3 18 37,3-18-36,-1 22 27,1-1-1,0 1 1,2-1-1,7 37 1,-8-52-32,1 0 1,0 0-1,0 0 1,1 0-1,0 0 1,0 0-1,0 0 1,1-1-1,0 0 1,1 0-1,-1 0 1,1 0-1,0-1 1,1 1-1,-1-1 1,1-1-1,12 9 1,-14-11-243,0 0 0,1-1-1,-1 1 1,1-1 0,-1 0 0,1 0 0,0 0-1,-1-1 1,1 0 0,0 0 0,7-1 0,-8 1-519,0-1 1,0 0 0,0 0 0,0 0 0,0 0 0,-1-1 0,1 1 0,0-1 0,-1 0-1,1 0 1,-1-1 0,0 1 0,5-5 0,8-10-5538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0.026"/>
    </inkml:context>
    <inkml:brush xml:id="br0">
      <inkml:brushProperty name="width" value="0.025" units="cm"/>
      <inkml:brushProperty name="height" value="0.025" units="cm"/>
    </inkml:brush>
  </inkml:definitions>
  <inkml:trace contextRef="#ctx0" brushRef="#br0">183 1 13901,'0'0'4351,"-9"-1"-475,4 2-3630,0-1 1,0 0-1,0 1 1,0 0 0,0 0-1,0 1 1,0-1-1,0 1 1,1 0-1,-1 1 1,1-1 0,-1 1-1,1 0 1,0 0-1,0 0 1,0 0 0,0 1-1,1-1 1,-1 1-1,-4 8 1,-4 2 95,2 1 0,0 0 0,-16 33-1,23-41-300,0 0 0,0 0-1,1 1 1,0-1-1,1 0 1,-1 1-1,1-1 1,1 1 0,-1 0-1,1-1 1,1 1-1,1 8 1,-1-13-35,0 0 1,0 0 0,1 0-1,-1-1 1,1 1-1,0-1 1,-1 1-1,1-1 1,1 1-1,-1-1 1,0 0-1,0 0 1,1 0 0,-1 0-1,1-1 1,0 1-1,-1-1 1,1 1-1,0-1 1,0 0-1,0 0 1,0 0-1,0-1 1,0 1-1,0-1 1,0 0 0,6 1-1,-2-1 20,1 0 0,-1 0 0,0 0 1,0-1-1,1 0 0,-1 0 0,0-1 0,0 0 0,0 0 0,0-1 0,7-3 0,-7 1 25,0 0-1,0-1 0,0 0 0,-1-1 1,0 1-1,0-1 0,-1 0 1,0-1-1,0 1 0,0-1 0,-1 0 1,3-10-1,-4 13-22,-1-1 0,0 0 0,0 0 0,0 0 0,-1 0 0,0-1 0,0 1 0,-1 0 0,0-1 0,0 1 0,0 0 0,-1 0 0,0-1 0,0 1 0,0 0 0,-1 0 0,0 0 0,-3-7 0,3 11-29,0 0 0,0-1 1,0 1-1,0 0 1,-1 1-1,1-1 0,0 0 1,-1 0-1,1 1 0,-1 0 1,0-1-1,0 1 1,1 0-1,-1 0 0,-5 0 1,6 0-129,1 1-1,0 0 1,-1 0 0,1 0-1,-1 0 1,1 0 0,0 0-1,-1 0 1,1 0 0,-1 1-1,1-1 1,0 0 0,0 1 0,-3 0-1,3 0-131,1 0-1,-1-1 1,1 1-1,-1 0 0,0-1 1,1 1-1,-1 0 1,1-1-1,-1 1 1,1 0-1,0 0 1,-1 0-1,1-1 1,0 1-1,-1 0 0,1 0 1,0 0-1,0 0 1,0 0-1,0 0 1,0 0-1,0-1 1,0 1-1,0 2 1,3 3-4720,7-2-2343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0.358"/>
    </inkml:context>
    <inkml:brush xml:id="br0">
      <inkml:brushProperty name="width" value="0.025" units="cm"/>
      <inkml:brushProperty name="height" value="0.025" units="cm"/>
    </inkml:brush>
  </inkml:definitions>
  <inkml:trace contextRef="#ctx0" brushRef="#br0">117 1 11531,'0'0'18001,"0"0"-17931,1 1 0,-1-1 0,0 1 0,1-1-1,-1 1 1,0-1 0,0 1 0,1-1 0,-1 1 0,0 0 0,0-1 0,0 1 0,0-1 0,0 1-1,0-1 1,0 1 0,0 0 0,0-1 0,0 1 0,0-1 0,0 1 0,0-1 0,-1 1 0,1-1-1,0 1 1,0 0 0,-1-1 0,1 1 0,0-1 0,-1 0 0,0 2 0,-19 34 96,1 1 0,1 1 1,2 1-1,2 0 1,-13 59-1,27-97-166,0 0 0,-1-1 0,1 1 0,0 0 0,0 0 0,0 0 0,0 0 0,0-1 0,0 1 0,0 0 0,0 0 0,0 0 0,0 0 0,0 0 0,0-1 0,1 1 0,-1 0 0,0 0 0,1 0 0,-1-1 0,1 1 0,-1 0 0,1 0 0,-1-1 0,1 1 0,-1 0 0,1-1 0,0 1 0,-1-1 0,2 1 0,0 0 0,0-1 0,-1 1 0,1-1 0,0 0 0,0 0 0,0 0 0,0 0 0,0 0 0,0 0 0,0-1 0,-1 1 0,1 0 0,2-2 0,56-26 0,-58 26-5,23-13-1918,-1-1 1,24-21 0,-43 33 1334,0-1 0,0 0-1,0 0 1,0 0 0,-1-1 0,0 0-1,0 0 1,0 0 0,-1 0 0,0 0 0,0-1-1,-1 1 1,0-1 0,3-11 0,-5 2-7142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0.705"/>
    </inkml:context>
    <inkml:brush xml:id="br0">
      <inkml:brushProperty name="width" value="0.025" units="cm"/>
      <inkml:brushProperty name="height" value="0.025" units="cm"/>
    </inkml:brush>
  </inkml:definitions>
  <inkml:trace contextRef="#ctx0" brushRef="#br0">109 0 11883,'0'0'7335,"-34"71"-4452,22-39-353,-4 6-608,2 1-192,-1 0-545,5-3-512,6-4-449,0-6-160,4-7-64,4-9-1057,5-7-929,7-3-1057,0-8-2722,2-12-7208</inkml:trace>
  <inkml:trace contextRef="#ctx0" brushRef="#br0" timeOffset="1">217 167 16688,'0'0'5893,"-29"58"-3362,20-31-1122,-5 1-352,3-1-512,4-1-481,3-4-64,4-2-897,0-10-1602,0-6-1857,6-4-3235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1.051"/>
    </inkml:context>
    <inkml:brush xml:id="br0">
      <inkml:brushProperty name="width" value="0.025" units="cm"/>
      <inkml:brushProperty name="height" value="0.025" units="cm"/>
    </inkml:brush>
  </inkml:definitions>
  <inkml:trace contextRef="#ctx0" brushRef="#br0">199 18 16464,'-8'-1'3048,"1"1"-2689,0 0 1,0 0-1,-1 0 1,1 1-1,0 0 1,0 0-1,0 1 0,0 0 1,0 0-1,0 1 1,0-1-1,0 2 1,1-1-1,0 1 1,0 0-1,0 0 0,0 0 1,0 1-1,1 0 1,-8 10-1,8-9-215,0 1 1,0 0-1,1 0 0,0 0 0,0 1 0,1-1 0,0 1 0,0 0 0,1 0 1,0 0-1,0 0 0,1 0 0,0 1 0,0-1 0,1 13 0,1-19-118,-1-1 0,1 0-1,0 1 1,-1-1-1,1 1 1,0-1-1,0 0 1,0 0 0,0 1-1,0-1 1,0 0-1,0 0 1,0 0 0,1 0-1,-1 0 1,0 0-1,1-1 1,-1 1-1,1 0 1,-1-1 0,0 1-1,1-1 1,-1 1-1,1-1 1,0 0-1,-1 1 1,1-1 0,-1 0-1,1 0 1,-1 0-1,1-1 1,-1 1 0,1 0-1,0 0 1,1-2-1,4 1 28,0 0 0,0 0 0,-1-1 0,1 0 1,-1-1-1,0 1 0,9-6 0,-3 0-42,-1-1 0,1-1 1,-1 0-1,-1 0 0,0-1 1,10-14-1,-16 20-20,0-1 0,-1 1 0,1-1 0,-1 0 0,0-1 0,-1 1 0,1-1 0,-1 1 0,0-1 0,-1 1 0,0-1 1,0 0-1,0 0 0,-1 0 0,-1-10 0,1 16-6,0 0 1,0 0 0,0 0-1,0 0 1,-1 0-1,1 0 1,0 0 0,-1 0-1,1 1 1,-1-1 0,1 0-1,-1 0 1,1 0 0,-1 0-1,1 1 1,-1-1-1,0 0 1,1 1 0,-1-1-1,0 0 1,0 1 0,1-1-1,-1 1 1,0-1 0,0 1-1,0 0 1,0-1-1,-1 1 1,0-1-32,0 1-1,-1 0 1,1 0-1,0 1 0,0-1 1,-1 0-1,1 1 1,0-1-1,0 1 1,0 0-1,-4 1 1,0 1-128,1 0 1,0 0 0,0 0 0,0 0 0,1 1 0,-1 0 0,1 0-1,0 0 1,-5 5 0,-2 18-1099,7-11-879,8-5-3837,5-9 14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1.724"/>
    </inkml:context>
    <inkml:brush xml:id="br0">
      <inkml:brushProperty name="width" value="0.025" units="cm"/>
      <inkml:brushProperty name="height" value="0.025" units="cm"/>
    </inkml:brush>
  </inkml:definitions>
  <inkml:trace contextRef="#ctx0" brushRef="#br0">143 115 19731,'0'0'5877,"-7"-7"-4168,-21-24-711,28 30-976,-1 0 1,1 0-1,-1 0 0,0 0 1,0 1-1,0-1 1,1 0-1,-1 0 0,0 1 1,0-1-1,0 1 0,0-1 1,0 1-1,0-1 1,0 1-1,0-1 0,0 1 1,0 0-1,0 0 1,0 0-1,-1 0 0,1-1 1,0 1-1,0 0 1,0 1-1,0-1 0,0 0 1,0 0-1,0 0 0,0 1 1,0-1-1,0 1 1,0-1-1,0 0 0,0 1 1,0 0-1,0-1 1,0 1-1,0 0 0,0-1 1,0 1-1,1 0 1,-1 0-1,0 0 0,1 0 1,-1-1-1,0 1 1,1 0-1,-1 0 0,1 2 1,-3 2-43,1 0 0,0 1 0,1-1 0,-1 0 0,1 1 0,0 0 0,0 7 0,1-10 21,0 0 0,1 0 0,-1 1-1,1-1 1,-1 0 0,1 0 0,0 0 0,0 0 0,1 0-1,-1 0 1,0 0 0,1 0 0,0 0 0,0-1 0,0 1 0,0-1-1,0 1 1,0-1 0,1 0 0,-1 0 0,1 0 0,4 3-1,5 1-31,1 0 0,-1 0 0,1-1-1,17 4 1,35 15-537,-63-23 566,0 0 1,0 1-1,0-1 0,-1 1 0,1-1 0,0 1 0,-1 0 0,1 0 0,-1-1 0,1 1 0,-1 0 0,0 0 0,0 0 1,0 1-1,0-1 0,0 0 0,-1 0 0,1 1 0,-1-1 0,1 0 0,-1 0 0,0 1 0,0-1 0,0 0 0,0 1 1,0-1-1,0 1 0,-1-1 0,1 0 0,-1 0 0,0 1 0,1-1 0,-1 0 0,0 0 0,0 0 0,-1 0 0,1 0 0,-2 3 1,-4 5 73,0 1 0,-1-2 0,0 1 0,-1-1 0,-17 15 0,22-20-64,-74 54 402,72-54-324,-1 0-1,1-1 0,-1 1 0,0-1 1,0-1-1,-1 1 0,1-1 0,0 0 1,-1-1-1,-10 1 0,18-2-77,-1 0 0,1 0 0,-1 0 0,1 0 0,-1 0-1,1-1 1,-1 1 0,0 0 0,1 0 0,-1 0 0,1-1 0,-1 1 0,1 0 0,-1-1 0,1 1 0,0 0 0,-1-1-1,1 1 1,-1-1 0,1 1 0,0-1 0,-1 1 0,1-1 0,0 1 0,0-1 0,-1 1 0,1-1 0,0 1 0,0-1-1,0 1 1,0-1 0,-1 1 0,1-1 0,0 0 0,0 1 0,0-1 0,0 1 0,0-1 0,1 1 0,-1-1-1,0 0 1,0 1 0,0-1 0,0 1 0,1-1 0,-1 0 0,14-28-38,8 4 11,0 1 0,2 2 0,34-27 0,37-35 83,-85 74-46,0-2-1,0 1 1,-2-1 0,1-1-1,-1 1 1,7-19 0,-12 28 29,-2-1-1,1 1 1,0-1 0,-1 0 0,0 0-1,0 0 1,0 0 0,0 0-1,0 0 1,-1 0 0,0-1 0,0 1-1,0 0 1,0 0 0,-1 0 0,0 0-1,0 0 1,0 0 0,0 0 0,0 0-1,-1 0 1,0 1 0,0-1 0,0 0-1,-2-3 1,-1 3-26,0 0 0,0 0 0,-1 0 1,1 0-1,-1 1 0,0 0 0,1 0 0,-1 1 0,-1 0 0,1 0 1,0 0-1,0 1 0,-1 0 0,1 0 0,-11 0 0,2 0-18,-1 0 0,1 1 0,-27 4 0,37-3-336,0 0 0,0 1 1,0-1-1,0 1 1,0 0-1,-7 4 0,10-5-280,0 1 0,-1 0 0,1-1 0,0 1 0,0 0-1,0 0 1,1 0 0,-1 0 0,0 1 0,1-1 0,-1 0 0,1 1-1,-2 2 1,2 3-9044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7.262"/>
    </inkml:context>
    <inkml:brush xml:id="br0">
      <inkml:brushProperty name="width" value="0.025" units="cm"/>
      <inkml:brushProperty name="height" value="0.025" units="cm"/>
    </inkml:brush>
  </inkml:definitions>
  <inkml:trace contextRef="#ctx0" brushRef="#br0">0 331 13100,'0'0'10143,"12"-13"-9096,304-304-97,-316 317-950,0 0 0,0 0-1,0 0 1,0 0 0,0 0 0,0 0 0,0 1 0,0-1-1,0 0 1,0 0 0,0 0 0,0 0 0,0 0 0,0 0 0,0 1-1,0-1 1,0 0 0,0 0 0,0 0 0,0 0 0,0 0-1,0 0 1,0 0 0,0 0 0,1 1 0,-1-1 0,0 0 0,0 0-1,0 0 1,0 0 0,0 0 0,0 0 0,0 0 0,0 0-1,1 0 1,-1 0 0,0 0 0,0 0 0,0 0 0,0 0-1,0 0 1,0 0 0,1 0 0,-1 0 0,0 0 0,0 0 0,0 0-1,0 0 1,0 0 0,0 0 0,0 0 0,1 0 0,-1 0-1,0 0 1,0 0 0,0 0 0,0 0 0,0 0 0,0 0 0,0 0-1,1 0 1,-1 0 0,0-1 0,0 1 0,0 0 0,-3 19 194,-11 23 252,3-14-172,0 1 1,2 0-1,1 0 1,1 1 0,2 0-1,-3 36 1,8-65-289,0-1 1,0 1 0,0-1-1,0 1 1,0-1 0,0 1-1,0-1 1,0 1 0,0-1-1,0 1 1,0-1 0,0 1-1,0-1 1,1 1 0,-1-1-1,0 1 1,0-1 0,0 1-1,1-1 1,-1 0 0,0 1 0,0-1-1,1 1 1,-1-1 0,1 0-1,-1 1 1,0-1 0,1 0-1,-1 1 1,1-1 0,-1 0-1,0 0 1,1 1 0,-1-1-1,1 0 1,0 0 0,19-9-1285,17-27-4337,-10 2-1599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7.700"/>
    </inkml:context>
    <inkml:brush xml:id="br0">
      <inkml:brushProperty name="width" value="0.025" units="cm"/>
      <inkml:brushProperty name="height" value="0.025" units="cm"/>
    </inkml:brush>
  </inkml:definitions>
  <inkml:trace contextRef="#ctx0" brushRef="#br0">169 1 6822,'0'0'14852,"-3"0"-9934,-20 7-3441,11 2-1221,0 0 0,0 1 0,1 0-1,0 1 1,1 0 0,0 0 0,-15 25 0,19-27-247,1 1 1,0-1 0,0 1-1,1 0 1,1 0 0,0 0-1,0 1 1,1-1-1,0 1 1,1 0 0,0 20-1,1-29-8,0 1 0,1 0 0,-1 0 0,1 0 0,0 0 0,-1 0 0,1-1 0,1 1 0,-1 0-1,0-1 1,1 1 0,-1-1 0,1 1 0,0-1 0,-1 0 0,1 0 0,0 0 0,1 0 0,-1 0 0,0 0 0,1 0 0,-1-1-1,0 1 1,1-1 0,0 0 0,-1 0 0,1 0 0,0 0 0,0 0 0,-1-1 0,1 1 0,0-1 0,0 1 0,0-1 0,5-1-1,0 1 24,-1 0 0,1-1 0,-1 0 0,1 0 0,-1-1 0,0 0 0,0 0 0,1-1 0,-2 0 0,1 0 0,0 0 0,0-1 0,5-5 0,-4 3-1,-1 0 0,0-1 0,0 0 0,-1 0 1,0-1-1,0 0 0,-1 0 0,1 0 1,-2-1-1,0 1 0,0-1 0,0 0 0,-1-1 1,0 1-1,-1 0 0,0-1 0,0 0 0,-1 1 1,-1-1-1,0 0 0,0 1 0,-2-13 0,2 20-21,-1 0 0,0 1-1,0-1 1,0 0-1,0 0 1,0 1-1,-1-1 1,1 1 0,0-1-1,-1 1 1,1 0-1,-3-2 1,-7-8-2178,7-1-7344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8.043"/>
    </inkml:context>
    <inkml:brush xml:id="br0">
      <inkml:brushProperty name="width" value="0.025" units="cm"/>
      <inkml:brushProperty name="height" value="0.025" units="cm"/>
    </inkml:brush>
  </inkml:definitions>
  <inkml:trace contextRef="#ctx0" brushRef="#br0">108 0 11435,'0'0'15833,"-1"10"-14546,-4 10-1006,-1 0 1,-1 0-1,-1 0 1,0-1-1,-2-1 0,-17 28 1,20-35-254,3-6-26,1 0 0,-1 1 1,1-1-1,1 1 0,-1 0 1,1 0-1,0-1 0,0 2 1,1-1-1,-1 6 0,2-11 0,1-1 0,-1 1-1,1 0 1,-1-1-1,1 1 1,-1 0 0,1-1-1,-1 1 1,1-1 0,0 1-1,-1-1 1,1 1 0,0-1-1,0 0 1,-1 1-1,1-1 1,0 0 0,0 1-1,0-1 1,-1 0 0,1 0-1,0 0 1,0 0 0,0 0-1,0 0 1,-1 0-1,1 0 1,0 0 0,0 0-1,0-1 1,0 1 0,-1 0-1,1 0 1,1-1 0,30-7-6,-15 1-1174,-1-1 0,0 0-1,27-21 1,9-16-11117,-35 24-240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8.392"/>
    </inkml:context>
    <inkml:brush xml:id="br0">
      <inkml:brushProperty name="width" value="0.025" units="cm"/>
      <inkml:brushProperty name="height" value="0.025" units="cm"/>
    </inkml:brush>
  </inkml:definitions>
  <inkml:trace contextRef="#ctx0" brushRef="#br0">88 1 12620,'0'0'8648,"-37"56"-6342,26-31 0,-3 3-832,5 1-449,0-1-513,3 0-223,5-3-225,1-1-32,0-7-481,5-6-1408,6-7-1539,1-4-1408,4-10-2179</inkml:trace>
  <inkml:trace contextRef="#ctx0" brushRef="#br0" timeOffset="1">158 129 11499,'0'0'10730,"-20"51"-8712,9-25-352,-1 5-642,-1-1-287,3 1-352,3-6-385,1-2 0,6-6-513,0-8-1889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9.003"/>
    </inkml:context>
    <inkml:brush xml:id="br0">
      <inkml:brushProperty name="width" value="0.025" units="cm"/>
      <inkml:brushProperty name="height" value="0.025" units="cm"/>
    </inkml:brush>
  </inkml:definitions>
  <inkml:trace contextRef="#ctx0" brushRef="#br0">141 63 11115,'0'0'7836,"0"-9"-4729,0-28-384,0 36-2636,0 1 1,0-1 0,-1 0-1,1 0 1,0 0-1,-1 0 1,1 1-1,-1-1 1,1 0 0,-1 0-1,0 1 1,1-1-1,-1 0 1,0 1 0,1-1-1,-1 0 1,0 1-1,0-1 1,1 1-1,-1 0 1,0-1 0,0 1-1,0 0 1,0-1-1,0 1 1,0 0 0,1 0-1,-1 0 1,0 0-1,0 0 1,0 0-1,0 0 1,0 0 0,0 0-1,0 0 1,0 0-1,0 1 1,0-1 0,1 0-1,-2 1 1,-32 13 282,27-6-366,0-1 1,0 1-1,1 0 1,0 0-1,0 1 1,1-1-1,0 1 1,-5 11-1,7-13 11,0 0-1,1 0 1,0 0-1,0 1 0,0-1 1,1 0-1,0 1 1,0-1-1,1 1 1,0-1-1,1 14 0,0-20-2,0 0 0,-1 1 0,1-1 0,0 0 0,0 0 0,0 0 0,-1 1 0,1-1 0,0 0 0,1 0 0,-1 0 0,0-1 0,0 1 0,0 0 0,0 0 0,1-1 0,-1 1 0,0 0 0,1-1 0,-1 0-1,1 1 1,-1-1 0,0 0 0,1 1 0,-1-1 0,1 0 0,-1 0 0,1 0 0,-1-1 0,0 1 0,1 0 0,-1 0 0,1-1 0,-1 1 0,0-1 0,2 0 0,4 0 47,-1-1 1,1-1 0,-1 1-1,1-1 1,-1 0-1,7-5 1,-5 2-25,0-1 0,-1 0 1,0-1-1,0 0 0,-1 0 0,0 0 1,7-14-1,-11 18-31,1 0 0,-1-1 0,0 0 0,0 1 1,0-1-1,-1 0 0,0 0 0,0 0 0,0 0 0,0 0 0,-1 0 1,0 0-1,0 0 0,0-1 0,-1 1 0,-1-8 0,1 12-76,1 0 0,-1 1 0,1-1-1,-1 0 1,1 0 0,-1 0 0,0 1-1,1-1 1,-1 0 0,0 1 0,1-1 0,-1 1-1,0-1 1,0 1 0,0-1 0,1 1-1,-1-1 1,0 1 0,0 0 0,0-1 0,0 1-1,0 0 1,0 0 0,0 0 0,0 0-1,0 0 1,0 0 0,0 0 0,0 0 0,1 0-1,-1 0 1,0 0 0,0 1 0,0-1-1,0 0 1,0 1 0,0-1 0,0 0 0,1 1-1,-1 0 1,0-1 0,-1 2 0,-17 13-4478,8 0-3442,10-6-1051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1.789"/>
    </inkml:context>
    <inkml:brush xml:id="br0">
      <inkml:brushProperty name="width" value="0.025" units="cm"/>
      <inkml:brushProperty name="height" value="0.025" units="cm"/>
    </inkml:brush>
  </inkml:definitions>
  <inkml:trace contextRef="#ctx0" brushRef="#br0">69 233 11211,'0'0'15289,"-6"-7"-15359,-16-21 6,23 22 43,-2-1 130,-14 9-261,13-1 140,1 0 1,-1 0-1,1 0 0,-1 1 1,1-1-1,-1 0 0,1 1 0,0 0 1,0-1-1,-1 1 0,1 0 0,1-1 1,-1 1-1,0 0 0,0 0 0,1 0 1,-1 0-1,1 0 0,-1-1 1,1 1-1,0 0 0,0 3 0,-3 49-37,3-47 43,0-6 4,0 0 0,0 0 0,0 1 0,0-1 0,0 0 0,0 0 0,0 0 0,0 0 0,1 1 0,-1-1 0,0 0 0,1 0 0,-1 0 0,1 0 0,-1 0 0,1 0 0,0 0 0,-1 0 0,1 0 0,0 0 0,0 0 0,0-1 0,0 1 0,0 0 0,-1 0 0,1-1 0,0 1 0,1-1 0,-1 1 0,0-1 0,0 1 0,0-1 0,0 0 0,0 1 0,0-1 0,1 0 0,-1 0 0,0 0 0,0 0 0,0 0 0,0 0-1,1 0 1,1-1 0,0 1 14,1-1 0,-1 0 1,1 0-1,-1 0 0,0-1 0,0 1 0,1-1 0,-1 0 0,0 1 0,0-1 0,0-1 0,-1 1 0,5-4 0,0-5-6,0 1 1,-1-1-1,0 0 1,-1 0-1,0-1 0,-1 0 1,4-12-1,8-24 55,-17 53-47,0 0 0,0 0-1,1 0 1,0 0 0,0 0 0,0 0 0,0 0 0,1 0 0,1 5 0,-2-7 16,0 0 0,1-1-1,-1 1 1,1-1 0,0 1 0,0-1 0,0 0 0,0 1 0,0-1 0,0 0-1,0 0 1,1 1 0,-1-1 0,1 0 0,0-1 0,0 1 0,0 0 0,-1 0 0,4 1-1,-3-3-5,1 1-1,-1-1 0,1 1 0,0-1 0,-1 0 0,1 0 0,-1-1 0,1 1 0,0 0 1,-1-1-1,1 0 0,-1 1 0,1-1 0,-1 0 0,1 0 0,-1-1 0,0 1 1,0 0-1,0-1 0,1 1 0,-1-1 0,2-3 0,45-51 44,-30 32-190,-10 12 31,-6 9 83,-1-1-1,1 0 1,0 1-1,0 0 1,0-1-1,0 1 1,0 0-1,1 1 1,-1-1-1,1 1 1,0-1-1,0 1 1,5-2-1,-8 4 40,0 1 0,0 0 0,-1-1 0,1 1-1,0 0 1,-1-1 0,1 1 0,0 0 0,-1 0-1,1-1 1,-1 1 0,1 0 0,-1 0 0,0 0-1,1 0 1,-1 0 0,0 0 0,1 0 0,-1-1 0,0 1-1,0 0 1,0 0 0,0 0 0,0 0 0,0 0-1,0 0 1,-1 2 0,6 18 734,-5-21-747,0 0-1,1 1 1,-1-1 0,0 0 0,1 1-1,-1-1 1,1 0 0,-1 0 0,1 0-1,-1 0 1,1 1 0,-1-1-1,1 0 1,-1 0 0,1 0 0,-1 0-1,1 0 1,-1 0 0,1 0 0,-1 0-1,1 0 1,-1 0 0,1 0 0,-1-1-1,0 1 1,1 0 0,-1 0 0,1 0-1,-1-1 1,1 1 0,-1 0 0,0-1-1,1 1 1,-1 0 0,1-1-1,-1 1 1,0 0 0,0-1 0,1 1-1,-1-1 1,31-26 196,24-18-828,-52 42 557,1 1 1,-1 0-1,1 1 1,0-1-1,-1 1 1,1-1-1,0 1 1,0 0-1,0 1 1,0-1-1,0 1 1,0-1-1,1 1 1,6 1-1,-9 0 76,-1 0-1,1-1 1,0 1 0,-1 0-1,1 0 1,-1 0 0,1 1-1,-1-1 1,0 0 0,1 0-1,-1 1 1,0-1 0,0 1-1,0-1 1,0 1 0,0-1-1,1 4 1,15 15 241,-16-20-247,0 1 0,0-1 0,1 0 0,-1 0 0,0 0 1,0 0-1,0 0 0,0 0 0,1-1 0,-1 1 0,0 0 0,0-1 0,0 1 0,0 0 0,0-1 1,0 1-1,1-1 0,-1 0 0,0 1 0,-1-1 0,1 0 0,0 0 0,0 1 0,0-1 0,1-2 0,20-25 100,7-8-312,-27 35 85,-1-1 0,0 1 0,1 0 0,-1 0 0,1-1 0,0 1 1,-1 0-1,1 0 0,0 1 0,-1-1 0,1 0 0,0 1 0,0-1 0,0 1 0,0-1 1,0 1-1,3 0 0,5 14-1669,-8-8-4093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9.536"/>
    </inkml:context>
    <inkml:brush xml:id="br0">
      <inkml:brushProperty name="width" value="0.025" units="cm"/>
      <inkml:brushProperty name="height" value="0.025" units="cm"/>
    </inkml:brush>
  </inkml:definitions>
  <inkml:trace contextRef="#ctx0" brushRef="#br0">93 102 18866,'0'0'6726,"-8"7"-5621,7-6-1075,-32 28 1112,32-28-1097,-1 1 0,1-1 0,0 0 0,-1 1 0,1-1 0,0 1 0,0-1 0,0 1 0,0 0 0,0-1 0,1 1 0,-1 0-1,0 0 1,1 0 0,-1-1 0,1 1 0,0 0 0,-1 0 0,1 0 0,0 0 0,0 0 0,0 0 0,1 0 0,0 2 0,2-1-30,1 0 0,0 0 1,0 0-1,1-1 0,-1 0 1,0 0-1,1 0 0,-1 0 0,1 0 1,0-1-1,0 0 0,5 1 1,10 3-44,-14-3-19,-1 0 0,1 0 1,-1 1-1,1 0 0,-1 0 1,0 1-1,0-1 1,0 1-1,-1 0 0,1 0 1,5 8-1,-8-9 57,0-1 0,-1 1 0,0-1 0,1 1-1,-1-1 1,0 1 0,-1 0 0,1 0 0,0-1 0,-1 1 0,1 0 0,-1 0-1,0 0 1,0-1 0,0 1 0,0 0 0,-1 0 0,1 0 0,-1 0 0,0-1-1,1 1 1,-1 0 0,-1-1 0,1 1 0,0-1 0,0 1 0,-4 3 0,-1 3 139,-1 0 0,-1 0 0,0-1 0,0 0 0,0-1 1,-13 9-1,18-13-45,-1 0 0,0-1 0,0 1 0,0-1 0,0 0 0,0 0 0,0-1 0,-1 1 0,1-1 0,-1 0 1,1 0-1,-1 0 0,1-1 0,-1 0 0,1 0 0,-1 0 0,1 0 0,-8-2 0,10 1-97,0-1-1,-1 1 1,1-1-1,0 1 1,1-1-1,-1 0 1,0 0-1,1 0 1,-1 0-1,1 0 1,-1-1-1,1 1 1,0 0-1,0 0 1,0-1-1,0 1 1,0-1-1,1 1 1,-1-1-1,1 1 1,0-1-1,0 0 1,-1 1-1,2-1 1,-1-3-1,0-4-133,1 1 0,0 0 0,0 0 1,1 0-1,5-18 0,0 13-10,2 0 0,-1 0 0,2 1 1,0 0-1,0 0 0,1 1 1,1 1-1,-1 0 0,17-11 1,-8 5 202,0-1 0,22-26 0,-40 42 2,-1 0 1,1 0 0,-1 0 0,1 0 0,-1 0 0,0 0 0,0 0 0,0 0 0,0-1 0,0 1 0,0 0 0,-1-1 0,1 1 0,-1-1 0,1 1 0,-1-1 0,0 1 0,0 0 0,0-1-1,-1 1 1,1-1 0,-1-2 0,0 3-50,0 0 0,0 1 0,-1-1-1,1 0 1,-1 1 0,1-1 0,-1 1 0,1-1-1,-1 1 1,0 0 0,0 0 0,0-1-1,0 1 1,0 1 0,0-1 0,0 0 0,0 0-1,0 1 1,0-1 0,0 1 0,0 0-1,0 0 1,-1-1 0,-2 2 0,-4-2 21,1 1 0,0 0 0,-1 1 0,1 0 1,-1 0-1,1 1 0,0 0 0,-11 4 0,16-5-152,1 1 0,-1-1 0,0 1 0,1 0 0,-1 0 0,1 0 0,-1 0 0,1 0 0,0 0 0,-3 5-1,3-5-382,1 1 0,-1 0 0,1 0 0,0 0 0,0 0 0,0 0 0,0 0 0,1 0 0,-1 0 0,1 0 0,-1 7 0,1-10 127,0 1 1,0 0-1,0 0 0,0 0 1,1-1-1,-1 1 1,0 0-1,0 0 0,0 0 1,1-1-1,-1 1 0,0 0 1,1-1-1,-1 1 0,1 0 1,-1-1-1,1 1 1,-1 0-1,1-1 0,-1 1 1,1-1-1,-1 1 0,1-1 1,0 1-1,-1-1 0,1 1 1,0-1-1,0 0 1,0 1-1,15 4-9118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9.959"/>
    </inkml:context>
    <inkml:brush xml:id="br0">
      <inkml:brushProperty name="width" value="0.025" units="cm"/>
      <inkml:brushProperty name="height" value="0.025" units="cm"/>
    </inkml:brush>
  </inkml:definitions>
  <inkml:trace contextRef="#ctx0" brushRef="#br0">1 80 384,'0'0'31080,"9"-4"-30999,1 1-67,46-20 55,-52 21-66,0 0 0,-1 0 0,1 0 0,-1-1 0,1 1 0,-1-1 0,0 0 0,0 0 0,0 0 0,-1 0 0,1-1 0,3-5 0,-6 8-1,0 1-1,0-1 0,-1 1 0,1-1 1,0 1-1,-1-1 0,1 1 0,0-1 1,-1 1-1,1 0 0,-1-1 0,1 1 1,-1 0-1,1-1 0,-1 1 1,1 0-1,-1-1 0,1 1 0,-1 0 1,1 0-1,-1 0 0,1 0 0,-1 0 1,0 0-1,1-1 0,-1 1 0,1 0 1,-1 0-1,1 1 0,-1-1 0,0 0 1,1 0-1,-1 0 0,1 0 1,-1 0-1,1 1 0,-1-1 0,-29 5 79,-10 18 92,38-22-172,0 0 0,1 1 0,-1-1 0,0 1-1,0-1 1,1 1 0,-1 0 0,1 0 0,0-1 0,-1 1 0,1 0 0,0 0 0,0 0 0,0 1 0,0-1 0,1 0 0,-1 0 0,0 3 0,2-5-268,0 1-1,0-1 0,1 1 0,-1-1 1,0 1-1,0-1 0,0 0 1,1 0-1,-1 0 0,0 0 1,0 1-1,0-2 0,1 1 0,-1 0 1,0 0-1,0 0 0,1-1 1,-1 1-1,0 0 0,2-2 1,11-11-7190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3.511"/>
    </inkml:context>
    <inkml:brush xml:id="br0">
      <inkml:brushProperty name="width" value="0.025" units="cm"/>
      <inkml:brushProperty name="height" value="0.025" units="cm"/>
    </inkml:brush>
  </inkml:definitions>
  <inkml:trace contextRef="#ctx0" brushRef="#br0">92 1 13100,'0'0'14953,"-7"8"-14681,3-2-231,-1-1 5,1 0-1,0 0 0,0 0 1,1 1-1,-1 0 0,1 0 1,1 0-1,-1 0 0,1 0 0,0 0 1,0 1-1,-1 10 0,4-16-41,-1 0 0,1 0-1,-1 0 1,1 0 0,-1-1-1,1 1 1,0 0 0,0 0-1,-1 0 1,1-1-1,0 1 1,0-1 0,0 1-1,0 0 1,0-1 0,0 0-1,0 1 1,0-1 0,0 1-1,0-1 1,0 0 0,0 0-1,0 0 1,0 0-1,0 1 1,0-1 0,1-1-1,41 4 150,-31-3-130,1 1-97,0 1 1,0 0-1,-1 1 0,1 1 1,23 9-1,-33-12 49,0 1 1,0 0-1,0 0 0,0 0 1,0 0-1,0 0 0,0 1 0,-1-1 1,1 1-1,-1 0 0,4 4 0,-5-5 20,0 0-1,-1 0 1,1 0-1,0 1 1,-1-1-1,1 0 1,-1 0-1,0 0 1,0 0-1,0 0 1,0 1-1,0-1 1,0 0-1,0 0 1,-1 0-1,1 0 1,-1 0-1,0 0 1,1 1-1,-1-1 1,-1 2-1,-1 0 32,0 0-1,0-1 1,0 1-1,0-1 0,-1 1 1,1-1-1,-1 0 1,0 0-1,0-1 0,0 1 1,0-1-1,0 0 1,0 0-1,-1 0 0,1 0 1,-1-1-1,-4 1 0,-6 2 95,0-1-1,-1-1 0,-29 0 1,42-2-258,0 0-1,-1 0 1,1-1 0,0 0 0,-1 0 0,1 0-1,0 0 1,0 0 0,-1-1 0,1 1-1,0-1 1,1 0 0,-1 0 0,0 0 0,0 0-1,1 0 1,-1-1 0,1 1 0,0-1 0,0 0-1,0 1 1,0-1 0,0 0 0,1 0 0,-1 0-1,1 0 1,0-1 0,-1-3 0,-3-9-2417,2 1-1,0-1 1,0 1 0,0-29 0,3-1-5709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3.840"/>
    </inkml:context>
    <inkml:brush xml:id="br0">
      <inkml:brushProperty name="width" value="0.025" units="cm"/>
      <inkml:brushProperty name="height" value="0.025" units="cm"/>
    </inkml:brush>
  </inkml:definitions>
  <inkml:trace contextRef="#ctx0" brushRef="#br0">0 56 2883,'0'0'22293,"50"-18"-21460,-25 17 31,9-4-319,5 4-449,10-2-448,-1-4-2275,0-1-2209,-3-5-4293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4.187"/>
    </inkml:context>
    <inkml:brush xml:id="br0">
      <inkml:brushProperty name="width" value="0.025" units="cm"/>
      <inkml:brushProperty name="height" value="0.025" units="cm"/>
    </inkml:brush>
  </inkml:definitions>
  <inkml:trace contextRef="#ctx0" brushRef="#br0">213 0 13805,'0'0'3305,"-10"2"42,-2 1-2786,-1 1-1,1 0 1,0 0 0,0 1 0,0 1 0,1 0-1,0 1 1,0 0 0,-16 14 0,21-15-487,0 0-1,0 0 1,0 1-1,1 0 1,0 0 0,0 0-1,0 1 1,1-1 0,0 1-1,1 0 1,0 0-1,0 1 1,1-1 0,0 1-1,0-1 1,0 13 0,2-17-49,-1 1 0,1-1 0,0 0 1,1 1-1,-1-1 0,1 0 0,0 0 1,0 1-1,0-1 0,1 0 0,-1 0 1,1 0-1,0-1 0,0 1 0,0 0 1,1-1-1,-1 1 0,1-1 1,4 4-1,-3-3-3,1-1 0,0 1-1,1-2 1,-1 1 0,0 0 0,1-1 0,0 0 0,-1 0 0,1-1-1,0 1 1,0-1 0,0 0 0,8-1 0,-6 0 5,0 0-1,-1-1 1,1 0-1,-1 0 1,1-1 0,-1 0-1,0 0 1,8-4-1,-13 6 16,-1-1-1,1 1 1,0-1 0,-1 0-1,1 1 1,-1-1-1,1 0 1,-1 0-1,1 0 1,-1-1-1,0 1 1,1 0 0,-1 0-1,0-1 1,0 1-1,0-1 1,0 1-1,0-1 1,0 1-1,-1-1 1,1 1 0,0-1-1,-1 0 1,1 0-1,-1 1 1,0-1-1,1 0 1,-1 0-1,0 1 1,0-1 0,0 0-1,0 0 1,-1 1-1,1-1 1,0 0-1,-1 0 1,1 1-1,-1-1 1,0 0 0,-1-2-1,0 1 2,-1 0-1,0 1 0,1-1 1,-1 1-1,0 0 1,0 0-1,0 0 0,0 0 1,0 0-1,-1 1 1,1-1-1,-1 1 1,1 0-1,-1 0 0,1 0 1,-1 1-1,-6-1 1,-4-1-360,-1 1 1,1 1 0,-19 1-1,33-1 241,1 0 0,-1 1 0,0-1-1,0 0 1,0 0 0,0 0 0,0 0-1,0 1 1,0-1 0,1 0 0,-1 0 0,0 0-1,0 1 1,0-1 0,0 0 0,0 0-1,0 1 1,0-1 0,0 0 0,0 0-1,0 0 1,0 1 0,0-1 0,0 0 0,0 0-1,0 0 1,0 1 0,-1-1 0,1 0-1,0 0 1,0 0 0,0 1 0,0-1-1,0 0 1,0 0 0,-1 0 0,1 0 0,0 0-1,0 1 1,0-1 0,0 0 0,-1 0-1,1 0 1,0 0 0,0 0 0,0 0 0,-1 0-1,1 0 1,0 1 0,0-1 0,0 0-1,-1 0 1,1 0 0,0 0 0,0 0-1,0 0 1,-1 0 0,1 0 0,0-1 0,20 9-5814,4-7 189,6-1-2003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4.561"/>
    </inkml:context>
    <inkml:brush xml:id="br0">
      <inkml:brushProperty name="width" value="0.025" units="cm"/>
      <inkml:brushProperty name="height" value="0.025" units="cm"/>
    </inkml:brush>
  </inkml:definitions>
  <inkml:trace contextRef="#ctx0" brushRef="#br0">148 28 14798,'0'0'10431,"-8"-6"-8893,5 4-1484,1 0 1,-1 0 0,0 0 0,0 0-1,0 0 1,0 1 0,-1-1 0,1 1-1,0 0 1,-1 0 0,1 0 0,0 0-1,-1 1 1,1-1 0,-1 1 0,0 0-1,1 0 1,-1 0 0,1 1 0,-1-1-1,1 1 1,0 0 0,-1 0 0,1 0-1,0 0 1,-1 0 0,1 1 0,0 0-1,0-1 1,0 1 0,0 0 0,0 1-1,1-1 1,-1 0 0,1 1 0,-1 0-1,1-1 1,-2 5 0,2-5-47,0 0 1,1 0-1,-1 0 1,1 1-1,-1-1 1,1 0-1,0 1 0,0-1 1,0 1-1,1 0 1,-1-1-1,0 1 1,1 0-1,0-1 1,0 1-1,-1 0 0,2 0 1,-1-1-1,0 1 1,0 0-1,1-1 1,0 1-1,-1 0 0,1-1 1,0 1-1,0-1 1,1 1-1,-1-1 1,0 0-1,1 1 1,-1-1-1,1 0 0,0 0 1,0 0-1,0 0 1,0 0-1,0-1 1,0 1-1,0-1 0,1 1 1,-1-1-1,1 0 1,-1 0-1,1 0 1,-1 0-1,1 0 0,-1 0 1,1-1-1,3 1 1,8 1 39,1-1 1,-1 0 0,0-1 0,1-1-1,17-3 1,-27 4-32,0-1 1,-1 0-1,1 0 1,-1 0-1,1-1 0,-1 1 1,0-1-1,1 0 1,-1 0-1,0-1 1,0 1-1,0-1 0,-1 0 1,1 0-1,-1 0 1,0-1-1,1 1 1,-1-1-1,4-7 0,-6 9 32,0 1-1,0-1 1,-1 1-1,1-1 1,0 0-1,-1 0 0,1 1 1,-1-1-1,0 0 1,0 0-1,0 1 1,0-1-1,0 0 0,0 0 1,0 0-1,0 1 1,-1-1-1,1 0 1,-1 0-1,1 1 0,-1-1 1,0 0-1,0 1 1,1-1-1,-3-1 1,1 0-6,-1 1 0,1 0 0,-1 0 0,0 0 0,0 0 0,0 1 0,0-1 0,0 1 1,0-1-1,0 1 0,0 0 0,-6-1 0,-1 0-359,0 1 1,0 0 0,0 0-1,0 1 1,0 0-1,-1 1 1,1 0-1,-13 4 1,3 4-3630,0 2-2958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8.699"/>
    </inkml:context>
    <inkml:brush xml:id="br0">
      <inkml:brushProperty name="width" value="0.025" units="cm"/>
      <inkml:brushProperty name="height" value="0.025" units="cm"/>
    </inkml:brush>
  </inkml:definitions>
  <inkml:trace contextRef="#ctx0" brushRef="#br0">1 141 9961,'48'-2'8244,"3"-5"-3405,108-30-2288,-37 8-1833,-14 12-416,1 5 1,183 4-1,-269 5 97,-23 3-419,0 0 0,0 0-1,0 0 1,0 0 0,0 0 0,1 0 0,-1 0-1,0-1 1,0 1 0,0 0 0,0 0 0,0 0-1,0 0 1,0 0 0,0 0 0,0-1 0,0 1 0,0 0-1,0 0 1,0 0 0,0 0 0,0 0 0,0-1-1,0 1 1,0 0 0,0 0 0,0 0 0,0 0 0,0 0-1,0 0 1,0-1 0,0 1 0,0 0 0,-1 0-1,1 0 1,0 0 0,0 0 0,0 0 0,0 0 0,0-1-1,0 1 1,0 0 0,0 0 0,-1 0 0,1 0-1,0 0 1,0 0 0,0 0 0,0 0 0,0 0-1,-1 0 1,1 0 0,0 0 0,0 0 0,0 0 0,0 0-1,0 0 1,-1 0 0,1 0 0,-38-13-6273,13 5 431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9.197"/>
    </inkml:context>
    <inkml:brush xml:id="br0">
      <inkml:brushProperty name="width" value="0.025" units="cm"/>
      <inkml:brushProperty name="height" value="0.025" units="cm"/>
    </inkml:brush>
  </inkml:definitions>
  <inkml:trace contextRef="#ctx0" brushRef="#br0">52 42 9769,'0'0'8937,"2"-8"-6722,10-23-394,-7 28 1071,-2 14-2005,-2 13-262,-6 95 506,7-118-1125,1 0 0,0 0-1,0 0 1,-1 0 0,1 0-1,0-1 1,0 1 0,0-1-1,0 0 1,0 0-1,0 0 1,0 0 0,0 0-1,3-2 1,-2 2 27,28-4-27,-25 3-37,-1 0 0,1 0 0,-1 0 0,1 1 0,-1 0 0,1 0 0,-1 0 0,1 1 0,8 2 0,-14-2 28,0 0 0,0 0 1,0 0-1,0 0 1,0 0-1,0 0 1,0 0-1,0 0 1,-1 0-1,1 0 0,0 1 1,-1-1-1,1 0 1,-1 1-1,1-1 1,-1 0-1,0 1 1,1-1-1,-1 1 0,0-1 1,0 0-1,0 1 1,0-1-1,0 1 1,0-1-1,-1 0 1,1 3-1,-1-1 40,0 1 0,1 0 0,-1-1 0,0 1 0,-1-1 0,1 1 0,-1-1 0,1 1 0,-4 3 1,-2 1 40,0 0 0,0-1 0,0 0 0,-1-1 0,0 0 0,0 0 0,-1-1 0,0 0 0,0 0 0,0-1 0,0 0 0,-1 0 0,1-1 0,-1-1 0,0 0 0,0 0 0,-12 0 0,20-2-220,0 0 1,0 0 0,0 0-1,0 0 1,0-1 0,1 1-1,-1-1 1,0 1 0,0-1-1,1 0 1,-1 0 0,0 0-1,1 0 1,-1 0 0,1 0-1,-1 0 1,1 0 0,-1-1-1,1 1 1,0 0 0,0-1-1,0 1 1,0-1 0,0 0-1,-1-1 1,-1-3-1002,1 0 0,0-1 0,0 1 0,1 0 0,0-1 0,-1-8 0,0-23-6501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9.559"/>
    </inkml:context>
    <inkml:brush xml:id="br0">
      <inkml:brushProperty name="width" value="0.025" units="cm"/>
      <inkml:brushProperty name="height" value="0.025" units="cm"/>
    </inkml:brush>
  </inkml:definitions>
  <inkml:trace contextRef="#ctx0" brushRef="#br0">1 49 14286,'0'0'14157,"66"-4"-13997,-36 1-96,11-2-32,2-1-1057,4 0-1537,-4-2-1762,-4-1-2146,-3 1-5990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9.904"/>
    </inkml:context>
    <inkml:brush xml:id="br0">
      <inkml:brushProperty name="width" value="0.025" units="cm"/>
      <inkml:brushProperty name="height" value="0.025" units="cm"/>
    </inkml:brush>
  </inkml:definitions>
  <inkml:trace contextRef="#ctx0" brushRef="#br0">47 4 12556,'0'0'15753,"12"7"-15181,-10-4-560,0 0 0,0 1 1,-1-1-1,1 1 1,-1-1-1,0 1 0,0 0 1,0-1-1,0 1 0,-1 0 1,0 0-1,1 0 0,-1 0 1,-1-1-1,1 1 1,-1 0-1,-1 7 0,-3 2 89,1 0-1,-2-1 0,-13 22 1,14-26-91,1-1 0,-1 1 0,1 0 0,1 0 1,0 1-1,0-1 0,0 1 0,1 0 0,-1 11 1,3-19-75,1 0 0,-1 0 0,1-1 0,0 1-1,-1 0 1,1 0 0,0-1 0,0 1 0,-1 0 0,1-1 0,0 1 0,0-1 0,0 1 0,0-1 0,0 0 0,0 1 0,0-1 0,0 0 0,0 0 0,0 1 0,0-1 0,0 0 0,0 0 0,0 0 0,0 0 0,0-1 0,0 1 0,1 0-1,35-3-2620,-28 0 1522,-1 0 0,1 0-1,-1 0 1,0-1 0,13-9 0,18-14-6443,-4-1-2873</inkml:trace>
  <inkml:trace contextRef="#ctx0" brushRef="#br0" timeOffset="1">317 17 10410,'0'0'11750,"-11"4"-10250,3-1-1320,1 0 1,0 1-1,0-1 1,1 2 0,-1-1-1,1 1 1,0 0-1,0 0 1,0 0-1,1 1 1,0 0 0,0 0-1,0 1 1,1-1-1,0 1 1,0 0 0,1 0-1,0 0 1,0 1-1,1-1 1,0 1-1,-2 12 1,3-18-158,1 0 0,0 0 0,0 0 0,0 0-1,0 0 1,0 0 0,0 0 0,1 0 0,-1 1 0,1-1 0,-1 0 0,1 0 0,0 0-1,0-1 1,0 1 0,0 0 0,0 0 0,0 0 0,0-1 0,1 1 0,-1-1 0,0 1-1,1-1 1,0 1 0,-1-1 0,1 0 0,0 0 0,0 0 0,-1 0 0,4 1 0,-1 0 18,1-1 0,0 0 0,0 0 0,0-1 0,-1 1 0,1-1 0,0 0 0,0-1 0,0 1 1,0-1-1,-1 0 0,10-3 0,-8 2 21,-1 0-1,0-1 1,0 1 0,0-1 0,0-1 0,0 1 0,-1-1-1,1 0 1,-1 0 0,0 0 0,0 0 0,0-1-1,-1 1 1,0-1 0,0 0 0,0 0 0,0 0 0,-1-1-1,0 1 1,0-1 0,2-7 0,-4 10-47,1-1 1,0 0-1,-1 1 1,0-1-1,1 0 0,-2 1 1,1-1-1,0 0 1,-1 0-1,1 1 1,-1-1-1,0 0 0,0 1 1,-1-1-1,1 1 1,-1 0-1,0-1 0,0 1 1,0 0-1,0 0 1,0 0-1,-1 0 1,1 1-1,-1-1 0,0 0 1,0 1-1,0 0 1,0 0-1,0 0 1,0 0-1,0 0 0,-1 1 1,-6-3-1,-32-7-1101,18 8-1049,6 7-4103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3.251"/>
    </inkml:context>
    <inkml:brush xml:id="br0">
      <inkml:brushProperty name="width" value="0.025" units="cm"/>
      <inkml:brushProperty name="height" value="0.025" units="cm"/>
    </inkml:brush>
  </inkml:definitions>
  <inkml:trace contextRef="#ctx0" brushRef="#br0">44 78 8360,'0'0'2354,"-4"-10"977,0 1-2109,-13-27 1305,-2 13 3195,24 62-5076,30 42-651,-31-73 12,0 0-1,1 0 1,0-1-1,0 1 1,0-1-1,1-1 1,12 11 0,-17-16 9,1 0 0,-1 0 0,1 0 0,0 0 1,-1-1-1,1 1 0,0-1 0,0 1 0,0-1 1,-1 1-1,1-1 0,0 0 0,0 0 0,0 0 1,0 0-1,-1 0 0,1-1 0,0 1 0,0 0 1,0-1-1,-1 1 0,1-1 0,0 0 0,-1 0 1,1 1-1,0-1 0,-1 0 0,1 0 0,-1-1 1,1 1-1,-1 0 0,0 0 0,0-1 0,3-2 1,4-6 197,0 0 1,-1-1-1,11-21 1,-11 19-242,2-5 64,-8 15-27,1-1 0,-1 1 1,1-1-1,0 1 0,0 0 0,0 0 1,1 0-1,-1 0 0,1 0 0,5-4 1,-8 7-3,1 0 0,-1-1 0,1 1 0,0 0 0,-1 0 0,1 0 0,-1 0 0,1 1 0,0-1 0,-1 0 0,1 0 0,-1 0 0,1 0 0,-1 0 0,1 1 0,-1-1 0,1 0 1,-1 1-1,1-1 0,-1 0 0,1 1 0,-1-1 0,1 1 0,-1-1 0,1 0 0,-1 1 0,0-1 0,1 1 0,-1-1 0,0 1 0,0-1 0,1 1 0,-1 0 0,0-1 0,0 1 0,0-1 0,0 1 0,1 0 0,7 25 412,-8-24-395,3 11 74,4 21 35,-6-32-148,-1-1 0,0 0 0,0 0 0,1 0 0,-1 0 0,1 0 0,-1 0 0,1-1 0,-1 1 0,1 0 0,0 0 0,-1 0 0,1 0 0,0-1 0,0 1 0,-1 0 0,1-1 0,0 1 0,0 0 0,0-1 0,0 1-1,0-1 1,0 1 0,1-1 0,0-1-141,0 0 1,-1-1-1,1 1 0,0-1 0,-1 1 0,1-1 0,-1 0 0,0 1 0,0-1 0,0 0 0,1 0 0,-2 0 1,1 0-1,0 0 0,0 0 0,-1 0 0,1-1 0,-1 1 0,1-3 0,0 1-206,16-62-8794,-9 28-625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0.263"/>
    </inkml:context>
    <inkml:brush xml:id="br0">
      <inkml:brushProperty name="width" value="0.025" units="cm"/>
      <inkml:brushProperty name="height" value="0.025" units="cm"/>
    </inkml:brush>
  </inkml:definitions>
  <inkml:trace contextRef="#ctx0" brushRef="#br0">1 35 14510,'0'0'14638,"76"9"-14126,-24-18-352,4-3-96,-3 2-96,-3 2-672,-16 3-738,-11 5-736,-14 0-1025,-9 4-480,-19 7-1923,-12 3-992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0.588"/>
    </inkml:context>
    <inkml:brush xml:id="br0">
      <inkml:brushProperty name="width" value="0.025" units="cm"/>
      <inkml:brushProperty name="height" value="0.025" units="cm"/>
    </inkml:brush>
  </inkml:definitions>
  <inkml:trace contextRef="#ctx0" brushRef="#br0">70 0 7111,'0'0'3843,"-52"29"674,40-19-1410,6-1-929,6-2-641,7-3-96,20-3-159,12-1-482,4 0-479,6-2-257,1-4-128,-8 0-1570,-4-2-2722,-11-1-5413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1.763"/>
    </inkml:context>
    <inkml:brush xml:id="br0">
      <inkml:brushProperty name="width" value="0.025" units="cm"/>
      <inkml:brushProperty name="height" value="0.025" units="cm"/>
    </inkml:brush>
  </inkml:definitions>
  <inkml:trace contextRef="#ctx0" brushRef="#br0">1 341 3748,'0'0'15758,"8"-1"-14071,0-1-1517,0 0 1,0-1-1,0 0 0,0 0 0,0-1 0,-1 0 0,1-1 0,-1 1 0,-1-2 1,1 1-1,0 0 0,-1-1 0,10-13 0,13-16-184,33-54 0,-37 52 207,-13 20-109,-2 3 183,0-1 1,-1 0-1,15-31 0,-31 63-10,-40 124 520,42-120-784,0 0 0,2-1 0,0 1 1,1 1-1,1 20 0,1-41-87,0 0 0,1 0 0,-1 0 0,0 0 0,0 0 0,1 0 0,-1 0 0,0 0 0,1 0 0,-1 0 1,1 0-1,-1 0 0,1-1 0,0 1 0,-1 0 0,1 0 0,0-1 0,-1 1 0,1 0 0,0-1 0,0 1 0,0-1 0,0 1 0,-1-1 0,1 1 0,0-1 0,0 0 1,0 1-1,2-1 0,0 1-564,-1-1 1,1 0-1,-1 0 0,1 0 1,0 0-1,-1 0 1,1 0-1,0-1 1,-1 1-1,1-1 1,2-1-1,18-12-6960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2.107"/>
    </inkml:context>
    <inkml:brush xml:id="br0">
      <inkml:brushProperty name="width" value="0.025" units="cm"/>
      <inkml:brushProperty name="height" value="0.025" units="cm"/>
    </inkml:brush>
  </inkml:definitions>
  <inkml:trace contextRef="#ctx0" brushRef="#br0">34 252 12748,'0'0'5424,"-6"9"-3374,-18 29-310,20-24 15,10-12-866,10-8-339,-16 6-530,14-9 205,0-1 1,0 0-1,-1 0 1,0-2-1,-1 0 0,14-17 1,58-84-80,-70 93-46,-1-1-1,19-42 1,-45 127 343,5-34-434,1-1-1,1 2 1,2-1-1,0 54 1,4-83-105,0 0-1,0 1 1,0-1 0,0 0-1,0 0 1,0 1 0,1-1-1,-1 0 1,1 0 0,-1 1-1,1-1 1,-1 0 0,1 0-1,-1 0 1,1 0 0,0 0-1,0 0 1,0 0 0,-1 0-1,1 0 1,0 0 0,0 0-1,0-1 1,0 1 0,1 0-1,1 0 1,-2-1-313,0 0-1,0 1 1,0-1 0,0 0 0,0-1-1,0 1 1,0 0 0,0 0-1,0 0 1,0-1 0,0 1-1,0 0 1,0-1 0,-1 1-1,1-1 1,0 1 0,0-1 0,0 1-1,0-1 1,-1 1 0,1-1-1,0 0 1,-1 0 0,2-1-1,9-13-9284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2.627"/>
    </inkml:context>
    <inkml:brush xml:id="br0">
      <inkml:brushProperty name="width" value="0.025" units="cm"/>
      <inkml:brushProperty name="height" value="0.025" units="cm"/>
    </inkml:brush>
  </inkml:definitions>
  <inkml:trace contextRef="#ctx0" brushRef="#br0">91 47 12684,'0'0'9492,"9"-8"-8398,31-22 0,-39 29-1035,0 0 0,0 0 0,1 1 0,-1-1 0,0 0 0,1 0 0,-1 1 0,0-1 0,1 1-1,-1-1 1,1 1 0,-1 0 0,1-1 0,-1 1 0,1 0 0,-1 0 0,1 0 0,-1 0 0,1 0-1,-1 1 1,1-1 0,1 1 0,-2 0-34,1 0-1,-1 0 1,-1 0-1,1 0 1,0 0-1,0 0 1,0 0-1,0 0 1,-1 0-1,1 1 1,-1-1 0,1 0-1,-1 0 1,1 1-1,-1-1 1,0 1-1,1-1 1,-1 3-1,0 3 38,0 1 0,0-1-1,0 0 1,-1 1 0,0-1-1,-4 13 1,-4-2 65,-1-1-1,0-1 1,-1 1 0,-1-2-1,0 0 1,-25 25-1,-27 33 878,62-71-978,1-1 1,-1 1-1,1 0 0,0 0 1,0 0-1,0-1 0,0 1 1,0 0-1,0 0 0,0 0 0,1 1 1,-1-1-1,1 0 0,0 0 1,-1 0-1,1 0 0,0 4 1,1-5-15,-1 0 0,1 0 0,-1-1 0,1 1 0,0 0 0,-1 0 0,1 0 0,0-1 0,-1 1 1,1 0-1,0-1 0,0 1 0,0-1 0,0 1 0,0-1 0,0 1 0,0-1 0,-1 1 0,1-1 0,0 0 0,0 0 1,0 1-1,0-1 0,1 0 0,0 0 0,6 0-66,0 0-1,-1-1 1,1 0 0,0 0-1,0-1 1,-1 1 0,1-2-1,7-2 1,50-26-3698,-24 9-1881,-11 4-1745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2.958"/>
    </inkml:context>
    <inkml:brush xml:id="br0">
      <inkml:brushProperty name="width" value="0.025" units="cm"/>
      <inkml:brushProperty name="height" value="0.025" units="cm"/>
    </inkml:brush>
  </inkml:definitions>
  <inkml:trace contextRef="#ctx0" brushRef="#br0">68 0 5285,'0'0'12972,"-18"52"-10089,8-27-545,3 2-224,-8 1-769,5 2-416,6-5-544,0-1-321,4-5 0,0-6-288,4-6-1250,5-7-1761,5-2-1633,-1-18-3396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3.331"/>
    </inkml:context>
    <inkml:brush xml:id="br0">
      <inkml:brushProperty name="width" value="0.025" units="cm"/>
      <inkml:brushProperty name="height" value="0.025" units="cm"/>
    </inkml:brush>
  </inkml:definitions>
  <inkml:trace contextRef="#ctx0" brushRef="#br0">114 48 15471,'0'0'7804,"-10"2"-6800,5-1-938,0 0-1,1 0 1,-1 1 0,0-1 0,1 1 0,0 0-1,-1 0 1,1 1 0,0-1 0,0 1-1,0 0 1,0 0 0,1 1 0,-1-1-1,1 0 1,0 1 0,0 0 0,0 0-1,1 0 1,-1 0 0,-2 7 0,2-4 5,0 0 0,0 0 0,1 0 0,0 1 0,0-1 0,1 0 1,0 1-1,0 0 0,1-1 0,0 1 0,2 12 0,-2-18-48,1 0 0,-1 0-1,1 0 1,0 0 0,-1 0-1,1 0 1,0 0 0,0 0-1,1 0 1,-1 0 0,0-1-1,1 1 1,-1-1 0,1 1-1,-1-1 1,1 1 0,3 1 0,-2-1-5,0-1 1,0 0-1,0 0 1,0-1-1,0 1 1,1-1-1,-1 0 1,0 1 0,0-1-1,0-1 1,0 1-1,1 0 1,-1-1-1,0 1 1,5-3-1,-3 1 1,0 0 0,-1-1 0,1 1-1,0-1 1,-1 0 0,0 0 0,0-1-1,0 1 1,0-1 0,-1 0 0,1 0-1,-1 0 1,0 0 0,0-1 0,3-7-1,0 0 53,0 0-1,-1 0 0,-1 0 0,0 0 0,3-17 0,-6 25-13,0 0-1,0-1 1,-1 1 0,1-1-1,-1 1 1,0-1 0,0 1-1,-1 0 1,1-1 0,-1 1-1,0-1 1,0 1 0,0 0-1,-1 0 1,0 0 0,-3-7-1,3 9-38,-1 0-1,1 0 0,-1 0 0,0 0 1,0 0-1,0 0 0,0 1 1,0-1-1,0 1 0,0 0 1,0 0-1,0 0 0,-1 0 1,1 1-1,0-1 0,-1 1 1,1 0-1,-1 0 0,1 0 1,0 1-1,-1-1 0,-2 1 0,3 0-84,1-1-1,-1 1 0,1-1 0,-1 1 0,1 0 0,0 0 0,-1 0 0,1 0 0,0 0 0,0 0 0,0 1 0,0-1 0,0 1 0,0 0 0,0-1 0,0 1 0,0 0 0,1 0 1,-1 0-1,1 0 0,0 1 0,0-1 0,-1 0 0,1 0 0,1 1 0,-1-1 0,0 1 0,0-1 0,1 1 0,0-1 0,-1 1 0,1 2 0,1-4-156,-1 0-1,1-1 1,-1 1-1,1 0 1,0 0-1,-1-1 0,1 1 1,0-1-1,-1 1 1,1 0-1,0-1 1,0 0-1,0 1 0,0-1 1,-1 1-1,1-1 1,0 0-1,0 1 1,0-1-1,0 0 1,0 0-1,0 0 0,0 0 1,0 0-1,0 0 1,0 0-1,0 0 1,0 0-1,-1-1 1,1 1-1,2-1 0,3 1-1381,14 0-4266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3.659"/>
    </inkml:context>
    <inkml:brush xml:id="br0">
      <inkml:brushProperty name="width" value="0.025" units="cm"/>
      <inkml:brushProperty name="height" value="0.025" units="cm"/>
    </inkml:brush>
  </inkml:definitions>
  <inkml:trace contextRef="#ctx0" brushRef="#br0">183 0 15695,'0'0'3203,"-8"1"-219,-3 0-2581,1 0 0,-1 2 1,1-1-1,0 1 0,0 0 0,0 1 0,0 1 1,1-1-1,0 1 0,-1 1 0,2 0 0,-1 0 1,1 1-1,0 0 0,0 0 0,-6 9 1,13-15-399,0-1 1,0 1 0,1 0-1,-1 0 1,0 0 0,1 0-1,-1 0 1,1 0 0,-1 0-1,1 0 1,-1 0 0,1 1-1,0-1 1,-1 0 0,1 0 0,0 0-1,0 0 1,0 0 0,0 1-1,0-1 1,0 0 0,0 0-1,1 0 1,-1 0 0,0 0-1,1 2 1,0-2 0,0 0 0,1 1-1,-1-1 1,0 0 0,1 0 0,-1-1 0,0 1-1,1 0 1,-1 0 0,1-1 0,-1 1 0,1-1-1,0 1 1,-1-1 0,4 1 0,6 0 10,1-1 0,-1 0-1,0 0 1,12-3 0,-11 1-53,0-2 0,-1 0 0,1 0 0,-1-1 0,0-1 0,0 1 0,-1-2 0,0 0 0,0 0 0,0 0 0,-1-1 0,0-1 0,12-15 0,-28 35 74,0 1 0,1 0 0,0 0 0,1 0 1,1 0-1,0 1 0,0 0 0,1 0 0,1 0 0,0 0 0,1 0 0,0 0 0,1 1 0,1-1 0,2 18 0,-1-24-22,1-1 0,0 0 0,0 1 0,0-1 0,0 0 0,1-1 0,0 1 0,0-1 0,1 0 0,0 0 0,6 6 1,24 30 32,-34-40-29,0 0 0,-1 0-1,1 0 1,0 0-1,-1 0 1,1 0-1,-1 1 1,0-1-1,1 0 1,-1 0-1,0 0 1,0 1-1,1-1 1,-1 0-1,0 0 1,0 1 0,-1-1-1,1 0 1,0 0-1,0 1 1,0-1-1,-1 0 1,1 0-1,-1 1 1,1-1-1,-1 0 1,0 1-1,-1 1 75,0-1-1,-1 0 1,1 0-1,0 0 0,-1-1 1,1 1-1,-1-1 1,0 1-1,0-1 0,1 0 1,-5 2-1,-9 1 348,-1 0 0,0 0 0,-19 0 0,32-4-427,-10 2-566,0-1 1,0-1-1,-1 0 0,1-1 0,-15-3 1,27 3 354,0 1 0,0-1 1,0 1-1,0-1 0,0 0 1,-1 0-1,1 0 1,1 0-1,-1 0 0,0 0 1,0-1-1,0 1 1,1-1-1,-1 1 0,1-1 1,-1 1-1,-1-3 1,3 2 10,-1 0 0,1 0 0,-1 0 0,1 0 0,0 0 0,0 0 0,0 0 0,0 0 0,0 0 0,0 0 0,1 0 0,-1 0 0,1 0 0,-1 0 0,1 0 0,0 0 0,-1 0 0,1 0 1,0 1-1,1-1 0,-1 0 0,2-2 0,9-16-10805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2.241"/>
    </inkml:context>
    <inkml:brush xml:id="br0">
      <inkml:brushProperty name="width" value="0.025" units="cm"/>
      <inkml:brushProperty name="height" value="0.025" units="cm"/>
    </inkml:brush>
  </inkml:definitions>
  <inkml:trace contextRef="#ctx0" brushRef="#br0">1 256 13837,'0'0'4949,"0"-37"-2702,0-70-1012,0 28 2954,8 81-3073,7 1-882,-1-2-1,0 0 1,1-1 0,-1 0 0,1-1 0,-1-1-1,0 0 1,0-1 0,22-8 0,-13 5-274,0 1 0,0 1 0,35-2 0,-57 7 27,-1-1 0,1 0 1,0 0-1,-1 1 0,1-1 0,0 1 1,-1-1-1,1 0 0,-1 1 0,1-1 1,-1 1-1,1-1 0,-1 1 0,1 0 1,-1-1-1,0 1 0,1-1 0,-1 1 1,0 0-1,0-1 0,1 1 0,-1 0 1,0 0-1,0-1 0,0 1 0,0 0 1,0-1-1,0 1 0,0 0 0,0-1 1,0 1-1,0 0 0,0 0 1,0-1-1,0 1 0,-1 0 0,1-1 1,0 1-1,-1 0 0,1-1 0,0 1 1,-1-1-1,0 2 0,-14 32 35,4-13-140,-51 100 494,56-108-664,1 1 1,0 0-1,1 1 0,1-1 0,0 1 0,-1 29 0,4-58-10693,0-5 3956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2.628"/>
    </inkml:context>
    <inkml:brush xml:id="br0">
      <inkml:brushProperty name="width" value="0.025" units="cm"/>
      <inkml:brushProperty name="height" value="0.025" units="cm"/>
    </inkml:brush>
  </inkml:definitions>
  <inkml:trace contextRef="#ctx0" brushRef="#br0">0 321 11339,'0'0'15695,"73"2"-14895,-30-2-543,5-2-225,1-6-929,-1-4-2242,-7 2-1794,-2-3-4099</inkml:trace>
  <inkml:trace contextRef="#ctx0" brushRef="#br0" timeOffset="1">548 1 10570,'0'0'1698,"-48"0"-3652,43 0-3716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3.913"/>
    </inkml:context>
    <inkml:brush xml:id="br0">
      <inkml:brushProperty name="width" value="0.025" units="cm"/>
      <inkml:brushProperty name="height" value="0.025" units="cm"/>
    </inkml:brush>
  </inkml:definitions>
  <inkml:trace contextRef="#ctx0" brushRef="#br0">38 446 4933,'0'0'11045,"-5"9"-8611,-3 3-1743,5-8-429,0 1 1,0-1 0,0 1-1,1 0 1,0 0 0,0 0-1,-2 7 1,3-11-243,1 0-1,0-1 1,0 1-1,-1 0 1,1 0 0,0-1-1,0 1 1,0 0-1,0-1 1,0 1 0,0 0-1,0 0 1,0-1-1,0 1 1,0 0-1,0 0 1,1-1 0,-1 1-1,0 0 1,1-1-1,-1 1 1,0 0 0,1-1-1,-1 1 1,0-1-1,1 1 1,-1 0 0,1-1-1,-1 1 1,1-1-1,0 1 1,-1-1-1,1 0 1,-1 1 0,1-1-1,0 1 1,-1-1-1,1 0 1,0 0 0,-1 1-1,1-1 1,0 0-1,0 0 1,-1 0-1,1 0 1,0 0 0,0 0-1,-1 0 1,1 0-1,0 0 1,0 0 0,-1 0-1,1-1 1,0 1-1,-1 0 1,1-1 0,0 1-1,0-1 1,4 0-47,-1 0 1,0-1-1,0 1 1,0-1 0,0 0-1,0 0 1,-1 0-1,1-1 1,4-3 0,-4 2-29,0-1 1,0 0-1,-1 0 1,0 0-1,0 0 1,0-1-1,0 1 1,-1-1-1,0 0 1,0 1 0,-1-1-1,1 0 1,-1 0-1,0-10 1,-3 14 182,-4 8 112,-3 10 96,7-11-321,1 0 0,0 0 0,0 1 0,0-1 0,1 0 0,0 1 0,0-1 0,0 1-1,1-1 1,0 0 0,0 1 0,2 5 0,-2-9-8,-1-1-1,1 1 1,0 0 0,-1-1 0,1 1-1,0-1 1,0 1 0,0-1-1,1 0 1,-1 1 0,0-1-1,0 0 1,1 0 0,-1 0 0,1 0-1,-1 0 1,1 0 0,-1 0-1,1-1 1,-1 1 0,1 0-1,0-1 1,-1 1 0,1-1 0,0 0-1,0 0 1,-1 1 0,1-1-1,0 0 1,0 0 0,-1-1 0,1 1-1,0 0 1,0-1 0,-1 1-1,1-1 1,0 1 0,-1-1-1,1 0 1,-1 1 0,3-3 0,2-1 51,-1 1 1,1-1 0,-1-1-1,0 1 1,0-1 0,-1 0-1,0 0 1,0 0 0,0-1-1,0 1 1,-1-1 0,0 0-1,0 0 1,3-8 0,3-9 105,-2-1 0,8-35 0,-9 30 106,-1 0 1,-1 0-1,-2 0 0,-1-1 1,-1 1-1,-1-1 1,-2 1-1,-13-56 1,16 83-265,-1-1-1,0 1 1,0 0 0,1 1 0,-1-1 0,-1 0-1,1 0 1,0 0 0,0 1 0,-1-1 0,1 0-1,-1 1 1,1 0 0,-3-3 0,-7 6 7,3 16 31,5 3-22,0 1 0,2-1-1,1 1 1,0 0 0,2-1 0,0 1 0,1-1-1,2 0 1,0 0 0,1 0 0,12 27 0,-15-41-16,1 0 0,0 0 0,1 0 0,-1-1 1,1 0-1,0 1 0,1-2 0,-1 1 0,1-1 1,1 0-1,10 8 0,-12-11-5,-1 0 0,0 0-1,1 0 1,-1 0 0,1-1 0,-1 1-1,1-1 1,0-1 0,0 1 0,-1-1 0,1 0-1,0 0 1,0 0 0,0 0 0,-1-1-1,1 0 1,0 0 0,-1 0 0,1-1 0,7-3-1,-11 5-61,-1 0-1,0 0 1,1 0-1,-1 0 1,1 0-1,-1 0 0,1 0 1,-1-1-1,1 1 1,-1 0-1,1 0 1,-1 0-1,0-1 1,1 1-1,-1 0 1,0-1-1,1 1 0,-1 0 1,0-1-1,1 1 1,-1 0-1,0-1 1,0 1-1,1-1 1,-1 1-1,0 0 0,0-1 1,0 1-1,1-1 1,-1 1-1,0-1 1,0 1-1,0-1 1,0 1-1,0-1 0,0 1 1,0-1-1,0 1 1,0-1-1,0 1 1,-1 0-1,1-2 1,-23-11-2731,-46-6-1944,63 18 4164,-38-9-761,14 4 2966,-47-15 0,76 21-1510,0 0 0,0 0 0,0-1 0,0 1 1,0-1-1,0 1 0,0-1 0,0 1 0,1-1 1,-1 1-1,0-1 0,0 0 0,0 1 0,0-1 0,1 0 1,-1 0-1,0 0 0,1 0 0,-1 1 0,1-1 1,-1 0-1,1 0 0,-1-1 0,1 0-69,0 1 0,0 0 0,1 0 0,-1 0-1,0 0 1,1 0 0,-1 0 0,0 0 0,1 1 0,-1-1 0,1 0-1,0 0 1,-1 0 0,1 0 0,0 0 0,-1 1 0,1-1 0,2-1-1,48-28-111,-45 28 167,67-31-11,2 0-2024,-27 7-3415,-17 7-596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3.201"/>
    </inkml:context>
    <inkml:brush xml:id="br0">
      <inkml:brushProperty name="width" value="0.025" units="cm"/>
      <inkml:brushProperty name="height" value="0.025" units="cm"/>
    </inkml:brush>
  </inkml:definitions>
  <inkml:trace contextRef="#ctx0" brushRef="#br0">40 1 13741,'0'0'14579,"-1"10"-14178,-5 60 23,-26 110 0,34-177-2441,5-9-423,7-11-3657,-6 1-939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3.650"/>
    </inkml:context>
    <inkml:brush xml:id="br0">
      <inkml:brushProperty name="width" value="0.025" units="cm"/>
      <inkml:brushProperty name="height" value="0.025" units="cm"/>
    </inkml:brush>
  </inkml:definitions>
  <inkml:trace contextRef="#ctx0" brushRef="#br0">162 1 11883,'0'0'15385,"-11"3"-15230,5-1-143,0 0-1,0 1 1,0 0-1,0 0 1,0 1-1,1-1 1,-1 1-1,1 0 1,0 1-1,0 0 1,1-1 0,-1 1-1,1 1 1,0-1-1,1 1 1,-1-1-1,1 1 1,-4 11-1,-2 0 68,1 0 0,1 0-1,0 1 1,1 0 0,1 1 0,1-1-1,1 1 1,0 0 0,1 0 0,2 0-1,1 31 1,-1-48-57,1 0 0,-1 0 0,1 0 0,-1 0 0,1 0 0,-1 0 0,1 0 0,0-1 0,0 1 0,0 0 0,0 0 0,0-1 0,1 1 0,-1 0 1,1-1-1,-1 0 0,1 1 0,-1-1 0,1 0 0,-1 1 0,1-1 0,0 0 0,0 0 0,0-1 0,0 1 0,0 0 0,-1-1 0,1 1 0,0-1 0,1 1 0,-1-1 0,0 0 0,0 0 0,0 0 0,0 0 0,0 0 0,0-1 0,0 1 0,0 0 0,0-1 0,3-1 0,0 1 71,1-1-1,0 0 1,-1 0 0,1 0-1,-1-1 1,0 0-1,0 0 1,0 0-1,0 0 1,0-1-1,-1 0 1,0 0-1,6-7 1,-8 10-52,-1-1 1,0 1-1,1-1 1,-1 0-1,0 0 0,0 0 1,0 1-1,0-1 1,0 0-1,-1 0 1,1 0-1,-1 0 0,1 0 1,-1 0-1,0-1 1,1 1-1,-1 0 1,0 0-1,-1 0 0,1 0 1,0 0-1,0 0 1,-1 0-1,1 0 1,-1 0-1,0 0 0,0 0 1,0 0-1,0 0 1,0 0-1,0 0 1,0 1-1,0-1 0,-1 0 1,1 1-1,-1-1 1,1 1-1,-1 0 1,-3-3-1,0 1-136,-1 1-1,0-1 1,1 1-1,-1 0 1,0 1-1,-1 0 1,1-1-1,0 2 1,0-1 0,0 1-1,0 0 1,-10 1-1,15-1-78,0 0 0,0 0 1,0 1-1,0-1 0,0 0 0,0 0 0,0 1 0,0-1 0,0 1 0,0-1 1,0 1-1,0-1 0,0 1 0,0 0 0,0 0 0,1-1 0,-1 1 0,0 0 1,1 0-1,-2 1 0,-2 14-10402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4.120"/>
    </inkml:context>
    <inkml:brush xml:id="br0">
      <inkml:brushProperty name="width" value="0.025" units="cm"/>
      <inkml:brushProperty name="height" value="0.025" units="cm"/>
    </inkml:brush>
  </inkml:definitions>
  <inkml:trace contextRef="#ctx0" brushRef="#br0">132 0 7111,'0'0'16650,"-2"11"-15513,-15 51-42,-2 0-1,-50 105 0,50-123-1067,18-43-86,1 0 0,-1-1 1,1 1-1,-1 0 0,1 0 0,0-1 0,-1 1 1,1 0-1,0 0 0,0 0 0,-1-1 0,1 1 1,0 0-1,0 0 0,0 0 0,0 0 0,0 0 1,0-1-1,0 1 0,0 0 0,0 0 0,1 0 1,-1 0-1,0 0 0,1-1 0,-1 1 0,0 0 1,1 0-1,-1-1 0,1 1 0,-1 0 0,1-1 1,-1 1-1,1 0 0,0 0 0,1-1-217,-1 0-1,1 0 1,-1 0-1,1 0 1,0 0 0,-1 0-1,1 0 1,-1 0-1,1-1 1,-1 1-1,1-1 1,-1 1-1,0-1 1,1 0 0,-1 1-1,1-1 1,-1 0-1,0 0 1,0 0-1,2-1 1,17-17-5468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4.916"/>
    </inkml:context>
    <inkml:brush xml:id="br0">
      <inkml:brushProperty name="width" value="0.025" units="cm"/>
      <inkml:brushProperty name="height" value="0.025" units="cm"/>
    </inkml:brush>
  </inkml:definitions>
  <inkml:trace contextRef="#ctx0" brushRef="#br0">217 23 13100,'0'0'11697,"-8"-4"-10325,-26-13-673,32 17-684,0-1 0,1 1 0,-1 0 0,1 0-1,-1 0 1,1-1 0,-1 2 0,0-1 0,1 0 0,-1 0 0,1 0-1,-1 1 1,1-1 0,-1 1 0,1-1 0,-1 1 0,1-1 0,-1 1 0,1 0-1,0 0 1,-1 0 0,1 0 0,0 0 0,0 0 0,0 0 0,-1 2-1,-24 34-64,22-29 57,-22 46-79,25-50 67,-1 0 0,1 0 1,0 0-1,0 0 0,1 0 1,-1 0-1,1 1 0,0-1 1,0 0-1,0 0 0,1 8 1,0-12 6,-1 1 1,1 0-1,-1-1 1,1 1-1,0-1 1,-1 1-1,1-1 1,-1 0-1,1 1 0,0-1 1,-1 0-1,1 1 1,0-1-1,0 0 1,-1 1-1,1-1 1,0 0-1,0 0 1,-1 0-1,1 0 1,0 0-1,0 0 1,-1 0-1,1 0 1,0 0-1,0 0 1,-1-1-1,2 1 1,21-6 149,-16 2-124,-1 0-1,0-1 1,0 1 0,0-1 0,-1 0-1,0 0 1,1-1 0,-2 0 0,7-8 0,32-61-173,-56 142-581,2-15 1039,3 0-1,2 1 0,2 84 1041,-8-137 831,-33 0-1402,-72-11 0,116 12-796,1-1-1,0 0 1,0 0-1,0 0 1,0 0 0,-1 0-1,1 0 1,0 0-1,0 0 1,0 0 0,0 0-1,-1 0 1,1 0-1,0 0 1,0 0 0,0 0-1,0 0 1,-1-1-1,1 1 1,0 0 0,0 0-1,0 0 1,0 0-1,0 0 1,-1 0 0,1 0-1,0 0 1,0-1-1,0 1 1,0 0 0,0 0-1,0 0 1,0 0-1,0 0 1,-1-1 0,1 1-1,0 0 1,0 0-1,0 0 1,0 0 0,0-1-1,0 1 1,0 0-1,0 0 1,0 0 0,0 0-1,0-1 1,0 1-1,0 0 1,0 0 0,0 0-1,0 0 1,0 0-1,1-1 1,-1 1 0,11-9-1956,16-4-2760,-3 3-256,3-3-2669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5.294"/>
    </inkml:context>
    <inkml:brush xml:id="br0">
      <inkml:brushProperty name="width" value="0.025" units="cm"/>
      <inkml:brushProperty name="height" value="0.025" units="cm"/>
    </inkml:brush>
  </inkml:definitions>
  <inkml:trace contextRef="#ctx0" brushRef="#br0">172 1 15278,'0'0'13122,"-5"8"-12455,-23 32-393,-3 2-242,2 2-1,3 1 1,-27 58 0,55-111-6685,6-19 2405,3-5-3461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5.627"/>
    </inkml:context>
    <inkml:brush xml:id="br0">
      <inkml:brushProperty name="width" value="0.025" units="cm"/>
      <inkml:brushProperty name="height" value="0.025" units="cm"/>
    </inkml:brush>
  </inkml:definitions>
  <inkml:trace contextRef="#ctx0" brushRef="#br0">188 42 15182,'-8'0'3700,"-2"2"-3121,1 0 1,-1 1-1,1-1 0,0 2 1,0 0-1,0 0 1,0 0-1,1 1 0,0 0 1,0 1-1,0 0 1,1 0-1,0 1 0,-11 11 1,58-41 530,-31 16-1071,40-30 26,-46 34-55,1 0 0,-1 0 0,0 0 0,0 0 0,-1 0 0,1-1 0,-1 1 0,1-1 0,-1 0 0,3-7 0,-5 11-9,0-1 1,0 1-1,0 0 1,0 0-1,0-1 1,0 1-1,0 0 1,0-1-1,0 1 1,0 0-1,0 0 1,0-1 0,0 1-1,0 0 1,0 0-1,0-1 1,0 1-1,0 0 1,-1 0-1,1 0 1,0-1-1,0 1 1,0 0-1,0 0 1,-1 0-1,1-1 1,0 1-1,0 0 1,0 0-1,-1 0 1,1 0 0,0-1-1,0 1 1,-1 0-1,1 0 1,0 0-1,0 0 1,-1 0-1,1 0 1,0 0-1,-17 1-11,-14 10-26,15-1 14,1 1 1,-25 24 0,35-31 5,0 1 0,0-1 1,1 1-1,0 0 1,0 1-1,1-1 1,-1 1-1,1 0 0,0-1 1,1 1-1,-4 11 1,6-16-117,0 0 1,0 1 0,0-1-1,0 0 1,0 0-1,0 0 1,0 0 0,1 0-1,-1 0 1,0 0-1,1 0 1,-1 0-1,1 0 1,-1 0 0,1 0-1,-1 0 1,1 0-1,0 0 1,0 0 0,-1-1-1,1 1 1,0 0-1,0 0 1,0-1 0,0 1-1,0-1 1,0 1-1,1 0 1,32 10-5675,-32-11 5429,26 4-7048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5.959"/>
    </inkml:context>
    <inkml:brush xml:id="br0">
      <inkml:brushProperty name="width" value="0.025" units="cm"/>
      <inkml:brushProperty name="height" value="0.025" units="cm"/>
    </inkml:brush>
  </inkml:definitions>
  <inkml:trace contextRef="#ctx0" brushRef="#br0">100 1 11659,'0'0'5408,"-7"9"-2178,-10 11-1843,2 1 0,-15 25 0,26-39-1067,0 1 1,0-1-1,0 1 1,1 0-1,1 1 1,-1-1-1,1 0 1,0 1-1,1 0 1,0-1-1,1 1 1,0 9-1,0-17-277,1 0-1,-1 0 1,1 0-1,-1 1 0,1-1 1,0 0-1,0 0 1,0 0-1,0 0 0,-1 0 1,1 0-1,0-1 0,1 1 1,-1 0-1,0 0 1,0-1-1,0 1 0,0 0 1,1-1-1,-1 0 1,0 1-1,0-1 0,1 0 1,-1 1-1,0-1 0,1 0 1,-1 0-1,0 0 1,1 0-1,-1 0 0,0 0 1,3-1-1,2 1 28,-1-1-1,1 0 0,0 0 1,0 0-1,0-1 0,8-3 1,-7 1-46,1-1 0,0 0 1,-1 0-1,0-1 0,0 0 0,7-8 1,-12 12 16,0 0 1,1-1-1,-1 0 1,0 1-1,-1-1 1,1 0-1,0 0 0,-1 0 1,1 0-1,-1 0 1,0-1-1,0 1 1,0 0-1,-1-1 1,1 1-1,-1 0 1,0-1-1,0 1 1,0 0-1,-1-5 1,0 7-10,0-1 0,0 0 0,-1 0 0,1 0 0,-1 1 1,1-1-1,-1 1 0,0-1 0,0 1 0,1 0 0,-1 0 0,0 0 0,0 0 1,0 0-1,0 0 0,-1 0 0,1 0 0,0 1 0,0 0 0,0-1 0,-1 1 1,1 0-1,0 0 0,0 0 0,-4 0 0,-3 0-161,1 0-1,0 1 1,0 0-1,-1 0 1,-13 5 0,3 2-2063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8.265"/>
    </inkml:context>
    <inkml:brush xml:id="br0">
      <inkml:brushProperty name="width" value="0.025" units="cm"/>
      <inkml:brushProperty name="height" value="0.025" units="cm"/>
    </inkml:brush>
  </inkml:definitions>
  <inkml:trace contextRef="#ctx0" brushRef="#br0">1 25 13293,'0'0'14274,"9"4"-13564,-2-1-644,-1 0 0,1-1 0,0 1-1,-1-2 1,1 1 0,0-1 0,0 0-1,0 0 1,0-1 0,1 0-1,-1 0 1,0-1 0,0 0 0,0 0-1,10-4 1,18-7 15,-21 7-74,0 0 0,0 1 0,0 0 0,1 1 0,25-2 0,-39 5-9,-1 1 1,1-1-1,0 0 1,-1 1-1,1-1 1,0 1-1,-1-1 1,1 1-1,0-1 0,-1 1 1,1-1-1,-1 1 1,1 0-1,-1-1 1,1 1-1,-1 0 1,0-1-1,1 1 1,-1 0-1,0 0 0,1-1 1,-1 1-1,0 0 1,0 0-1,0 0 1,0-1-1,0 1 1,0 0-1,0 0 1,0-1-1,0 1 0,0 0 1,0 0-1,0 0 1,-1-1-1,1 1 1,0 0-1,-1 0 1,1-1-1,0 1 1,-1 1-1,-13 36 147,-115 229-166,128-266-1335,-1-5-5184,-3-3 4036,1 3-117,-5-11-7015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8.626"/>
    </inkml:context>
    <inkml:brush xml:id="br0">
      <inkml:brushProperty name="width" value="0.025" units="cm"/>
      <inkml:brushProperty name="height" value="0.025" units="cm"/>
    </inkml:brush>
  </inkml:definitions>
  <inkml:trace contextRef="#ctx0" brushRef="#br0">0 43 10698,'0'0'16047,"47"0"-14798,-12-3-608,10-7-417,3-1-160,-1 1-96,-6 3-1281,-2 6-1762,-12 1-961,-9 0-2178,-11 8-2946</inkml:trace>
  <inkml:trace contextRef="#ctx0" brushRef="#br0" timeOffset="1">359 120 8552,'0'0'6406,"-5"68"-3619,1-43-769,-5 6-417,4-3-480,0-1-736,5-6-321,0-8-673,0-7-1313,8-16-7655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9.010"/>
    </inkml:context>
    <inkml:brush xml:id="br0">
      <inkml:brushProperty name="width" value="0.025" units="cm"/>
      <inkml:brushProperty name="height" value="0.025" units="cm"/>
    </inkml:brush>
  </inkml:definitions>
  <inkml:trace contextRef="#ctx0" brushRef="#br0">84 19 13805,'0'0'10645,"-8"8"-10416,0 2-216,-1 0-1,2 1 1,0 0 0,0 0-1,1 1 1,0 0-1,1 0 1,1 0-1,0 1 1,0-1 0,1 1-1,1 0 1,0 0-1,1 0 1,0 0-1,2 13 1,-1-25-7,0 0 0,0 0 1,0 0-1,0 0 0,1 0 0,-1 0 1,0 0-1,1 0 0,-1 0 0,0 0 1,1 0-1,-1 0 0,1-1 0,0 1 1,-1 0-1,1 0 0,0-1 0,-1 1 1,1 0-1,0-1 0,0 1 0,-1-1 1,1 1-1,0-1 0,0 1 0,0-1 1,1 1-1,0-1 37,1 1 1,-1-1-1,0 0 0,1 0 1,-1 0-1,0-1 1,1 1-1,-1 0 0,0-1 1,0 1-1,3-2 1,2-1 81,-1 0 0,1 0 0,-1 0 1,0-1-1,0 0 0,-1 0 0,6-5 0,-3 2-9,-1-1-1,-1 0 1,0 0-1,0-1 0,0 0 1,-1 0-1,0 0 0,-1-1 1,0 0-1,-1 1 1,0-1-1,0-1 0,-1 1 1,0 0-1,-1 0 0,0-1 1,-2-20-1,1 29-101,0 1 0,0-1-1,0 1 1,0-1 0,0 0-1,-1 1 1,1-1 0,0 1-1,-1-1 1,0 1 0,1-1-1,-1 1 1,0-1 0,0 1 0,1-1-1,-1 1 1,0 0 0,0 0-1,-1-1 1,1 1 0,0 0-1,0 0 1,-1 0 0,1 0-1,0 1 1,-1-1 0,1 0 0,-1 0-1,1 1 1,-1-1 0,1 1-1,-1-1 1,0 1 0,1 0-1,-1 0 1,1 0 0,-1-1-1,0 2 1,1-1 0,-1 0 0,1 0-1,-4 1 1,1 0-143,1 0 1,-1 1-1,1-1 1,0 1-1,0-1 1,0 1 0,-1 0-1,2 0 1,-1 1-1,0-1 1,0 0-1,1 1 1,-1 0-1,1 0 1,0-1-1,0 1 1,0 1-1,-2 4 1,-4 20-2721,11-11-3794,6-13-1519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4.260"/>
    </inkml:context>
    <inkml:brush xml:id="br0">
      <inkml:brushProperty name="width" value="0.025" units="cm"/>
      <inkml:brushProperty name="height" value="0.025" units="cm"/>
    </inkml:brush>
  </inkml:definitions>
  <inkml:trace contextRef="#ctx0" brushRef="#br0">2 0 14894,'0'0'6438,"-2"61"-5573,13-33-192,1 5-225,4 1-32,4-1-319,1 0-97,1-5-65,-2-5-575,-1-6-962,-5-6-384,-8-7-800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9.355"/>
    </inkml:context>
    <inkml:brush xml:id="br0">
      <inkml:brushProperty name="width" value="0.025" units="cm"/>
      <inkml:brushProperty name="height" value="0.025" units="cm"/>
    </inkml:brush>
  </inkml:definitions>
  <inkml:trace contextRef="#ctx0" brushRef="#br0">61 0 12684,'0'0'14745,"-4"12"-14153,-2 2-431,0 0-73,1 0 0,0 0 0,1 1 0,1-1 0,-4 26 0,8-39-112,-1 0 0,1-1 0,-1 1 0,1 0 0,-1-1 0,1 1 0,-1-1 0,1 1 0,0-1 0,-1 1 0,1-1 0,0 0 0,-1 1 0,1-1 1,0 0-1,0 1 0,-1-1 0,1 0 0,0 0 0,0 0 0,0 0 0,-1 0 0,1 0 0,0 0 0,0 0 0,1 0 0,34 1-30,-16-1-350,-17 0 334,0 0 0,0 1 0,0-1-1,0 1 1,0 0 0,0 0 0,0 0 0,0 0 0,0 1 0,-1-1 0,1 1 0,4 3 0,-6-4 74,0 0 0,0 1 0,0-1 0,0 1 1,0-1-1,0 0 0,0 1 0,0 0 0,-1-1 1,1 1-1,-1-1 0,1 1 0,-1 0 0,0 0 0,1-1 1,-1 1-1,0 2 0,-1 2 104,0-1 0,0 0-1,-1 1 1,1-1 0,-1 0 0,0 0 0,-1 0 0,1 0-1,-1-1 1,0 1 0,0-1 0,-8 9 0,-27 24 538,36-35-746,0-1-1,-1 1 1,1-1 0,-1 1 0,1-1 0,-1 0-1,0 0 1,1 0 0,-1 0 0,0 0 0,0-1 0,0 1-1,0-1 1,1 0 0,-1 0 0,-3 0 0,5 0-194,0-1 0,-1 1 0,1-1 0,0 1 0,0-1 1,0 1-1,0-1 0,1 0 0,-1 1 0,0-1 0,0 0 1,0 0-1,0 0 0,1 0 0,-1 1 0,0-1 0,1 0 0,-1 0 1,1 0-1,-1-1 0,1 1 0,0 0 0,-1 0 0,1 0 1,0 0-1,-1-2 0,0-2-1376,-8-26-9594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9.688"/>
    </inkml:context>
    <inkml:brush xml:id="br0">
      <inkml:brushProperty name="width" value="0.025" units="cm"/>
      <inkml:brushProperty name="height" value="0.025" units="cm"/>
    </inkml:brush>
  </inkml:definitions>
  <inkml:trace contextRef="#ctx0" brushRef="#br0">0 5 15983,'0'0'9609,"56"-4"-8264,-35 4-608,-1 0-449,6 0-223,-2 0-65,-1 0-1057,2 3-1410,-2-2-2241,0-1-4421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0.301"/>
    </inkml:context>
    <inkml:brush xml:id="br0">
      <inkml:brushProperty name="width" value="0.025" units="cm"/>
      <inkml:brushProperty name="height" value="0.025" units="cm"/>
    </inkml:brush>
  </inkml:definitions>
  <inkml:trace contextRef="#ctx0" brushRef="#br0">189 1 12172,'0'0'15198,"-8"13"-14451,-41 63-308,-73 121-371,116-176-373,2-9-1489,4-23-6164,3-11 698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0.739"/>
    </inkml:context>
    <inkml:brush xml:id="br0">
      <inkml:brushProperty name="width" value="0.025" units="cm"/>
      <inkml:brushProperty name="height" value="0.025" units="cm"/>
    </inkml:brush>
  </inkml:definitions>
  <inkml:trace contextRef="#ctx0" brushRef="#br0">213 27 16015,'0'0'2173,"-11"-1"-363,4 1-1468,-8-1 51,1 1-1,0 0 1,-29 4 0,40-3-327,-1-1 0,0 1 0,1 0 0,-1 0 1,1 0-1,-1 1 0,1-1 0,0 1 0,-1 0 1,1 0-1,0 0 0,0 0 0,1 1 0,-1-1 1,0 1-1,1-1 0,-1 1 0,1 0 1,0 0-1,0 0 0,0 0 0,0 1 0,-2 5 1,4-9-14,0 1 0,-1 0 0,1 0 0,-1 0-1,1 0 1,0-1 0,-1 1 0,1 0 0,0 0 0,0 0 0,0 0 0,0 0 0,0 0 0,0 0 0,0 0 0,0-1 0,0 1 0,0 0 0,1 0 0,-1 0 0,0 0 0,1 0 0,-1 0 0,0-1 0,1 1 0,-1 0 0,1 0 0,-1-1 0,2 2 0,-1-2-1,1 1-1,-1-1 1,0 0-1,1 0 0,-1 0 1,1 0-1,-1 0 1,1-1-1,-1 1 1,0 0-1,1-1 1,-1 1-1,0-1 1,1 1-1,-1-1 1,2 0-1,6-4 102,0-1-1,0 0 1,15-13-1,-23 19-131,27-31 28,-27 29 19,0 1 1,0 0-1,0 0 1,0 0-1,0-1 0,0 1 1,0 0-1,0-1 1,-1 1-1,1-1 1,0 1-1,-1-1 0,1 0 1,-1 1-1,0-1 1,0 1-1,1-1 1,-1 0-1,0 1 0,0-1 1,-1-2-1,-2 3-16,-1 0-1,0 0 0,1 0 1,-1 1-1,0 0 0,1 0 1,-1 0-1,0 0 0,0 1 1,1-1-1,-1 1 0,-3 1 1,0 1-57,0-1-1,1 2 1,-1-1 0,1 1 0,0 0 0,0 0 0,1 1 0,-1-1 0,1 1 0,0 1 0,0-1-1,1 1 1,-1 0 0,1 0 0,1 0 0,-1 0 0,1 1 0,0-1 0,0 1 0,1 0 0,-3 13-1,5-19 6,1 0 0,-1 0 0,0 0 0,1 1 0,-1-1 0,1 0 0,-1 0 0,1 0-1,-1 0 1,1-1 0,0 1 0,-1 0 0,1 0 0,0 0 0,0 0 0,0-1 0,0 1-1,-1 0 1,1-1 0,0 1 0,0-1 0,0 1 0,1-1 0,-1 1 0,0-1-1,0 0 1,0 1 0,0-1 0,0 0 0,0 0 0,0 0 0,2 0 0,47 1-13,-36-2-19,-13 1-20,76-6-967,-39-7-1402,-36 12 2056,0 0 1,-1 0-1,1 0 1,-1 0-1,0 0 1,1 0-1,-1-1 1,0 1-1,0 0 1,0-1-1,0 1 1,0-1-1,0 1 1,0-1-1,0 0 1,1-3-1,-2-6-4637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1.195"/>
    </inkml:context>
    <inkml:brush xml:id="br0">
      <inkml:brushProperty name="width" value="0.025" units="cm"/>
      <inkml:brushProperty name="height" value="0.025" units="cm"/>
    </inkml:brush>
  </inkml:definitions>
  <inkml:trace contextRef="#ctx0" brushRef="#br0">50 52 16047,'0'0'8510,"-8"9"-7800,4-4-637,0 0-1,0 1 1,0-1 0,0 1 0,1 0 0,0 0 0,0 0 0,1 0 0,-1 0 0,1 1 0,1-1 0,-1 1 0,1-1 0,0 1 0,1 0 0,-1 0 0,2 11 0,0-17-63,-1 0 0,1 0-1,-1 1 1,1-1 0,0 0 0,-1 0 0,1 0 0,0 0 0,0 0-1,0 0 1,0 0 0,0 0 0,0 0 0,0 0 0,0-1 0,0 1 0,0 0-1,0-1 1,0 1 0,1-1 0,-1 1 0,0-1 0,0 0 0,1 1-1,-1-1 1,0 0 0,0 0 0,1 0 0,-1 0 0,0 0 0,1 0-1,-1 0 1,3-1 0,1 0 21,0 0 0,-1 0 0,1 0-1,0-1 1,0 1 0,-1-1 0,9-5 0,-3 0 12,-1-1 1,0 0-1,0 0 1,-1 0-1,0-1 1,7-11-1,-12 16 30,0 0 1,-1 0-1,1 0 0,-1 0 1,0 0-1,0-1 0,0 1 1,-1 0-1,1-1 0,-1 0 1,0 1-1,-1-1 0,1 0 1,-1 1-1,0-1 0,0 0 1,0 1-1,-1-7 0,-1 9-86,1 0 0,-1 0 0,1 0 0,-1 0-1,0 0 1,1 0 0,-1 1 0,0-1 0,0 1 0,0-1-1,0 1 1,-1 0 0,1 0 0,0 0 0,-1 0 0,1 0-1,0 0 1,-1 1 0,1-1 0,-1 1 0,1 0-1,-1-1 1,1 1 0,-5 1 0,-32 1-2746,10 6-4344,20-2-1796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5.874"/>
    </inkml:context>
    <inkml:brush xml:id="br0">
      <inkml:brushProperty name="width" value="0.025" units="cm"/>
      <inkml:brushProperty name="height" value="0.025" units="cm"/>
    </inkml:brush>
  </inkml:definitions>
  <inkml:trace contextRef="#ctx0" brushRef="#br0">98 0 15214,'0'0'12070,"-2"10"-11370,-5 14-215,-2-1 1,-18 37 0,14-31-88,0 0 1,-10 35 0,23-63-388,-1 1 1,1-1-1,-1 0 0,1 1 1,-1-1-1,1 1 0,0-1 1,0 1-1,-1-1 0,1 0 1,0 1-1,0-1 0,1 1 1,-1-1-1,0 1 0,0-1 1,1 1-1,-1-1 0,1 0 1,-1 1-1,1-1 0,0 0 1,-1 1-1,1-1 0,0 0 1,0 0-1,0 0 0,0 0 1,0 0-1,0 0 0,0 0 1,0 0-1,0 0 0,1 0 1,-1 0-1,0-1 0,1 1 1,2 0-1,2 0 5,0 0 0,0-1 0,0 0 1,0 0-1,0 0 0,1-1 0,-1 0 0,10-3 0,-7 2-598,0-1 0,-1 0 0,1-1-1,0 0 1,-1 0 0,13-10 0,-16 11-688,0-1 1,-1 0-1,1 0 1,-1-1-1,0 0 1,7-9 0,0-8-5655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6.202"/>
    </inkml:context>
    <inkml:brush xml:id="br0">
      <inkml:brushProperty name="width" value="0.025" units="cm"/>
      <inkml:brushProperty name="height" value="0.025" units="cm"/>
    </inkml:brush>
  </inkml:definitions>
  <inkml:trace contextRef="#ctx0" brushRef="#br0">71 1 14318,'0'0'7046,"-31"74"-4355,22-43-801,2 1-705,0 2-449,-2 0-415,7-4-225,-1 0-64,1-5-192,2-5-1186,0-5-1600,0-12-1154,5-3-2595</inkml:trace>
  <inkml:trace contextRef="#ctx0" brushRef="#br0" timeOffset="1">206 147 14670,'0'0'5669,"-23"54"-3779,11-31-641,1 0-672,0 0-513,6-4-96,3-4-1153,2-3-1634,0-9-1633,5-3-3139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6.581"/>
    </inkml:context>
    <inkml:brush xml:id="br0">
      <inkml:brushProperty name="width" value="0.025" units="cm"/>
      <inkml:brushProperty name="height" value="0.025" units="cm"/>
    </inkml:brush>
  </inkml:definitions>
  <inkml:trace contextRef="#ctx0" brushRef="#br0">143 0 17136,'0'0'3935,"-7"6"-2985,-6 5-766,1 1 0,1 0 0,0 0 0,0 1 0,1 1 0,1 0 0,1 0 0,0 1 0,0 0 0,2 0 0,0 1 0,0-1 0,2 2 0,0-1 0,0 0 0,0 18 0,4-32-156,0-1 0,-1 1 0,1 0 1,0 0-1,0-1 0,0 1 0,0 0 0,1 0 0,-1-1 0,0 1 0,1 0 0,-1 0 1,1-1-1,0 1 0,-1-1 0,1 1 0,0 0 0,0-1 0,0 0 0,0 1 0,0-1 1,2 2-1,-1-2 19,-1-1 1,1 1-1,-1-1 1,1 1 0,-1-1-1,1 0 1,0 0-1,-1 0 1,1 1-1,-1-1 1,1-1-1,0 1 1,-1 0 0,1 0-1,0-1 1,-1 1-1,1-1 1,2 0-1,4-3 74,-1 0-1,1 0 1,-1 0-1,0-1 1,0 0-1,0-1 1,11-11-1,-10 6 47,0 0 0,-1 0 0,0 0 0,0-1 0,-1 0-1,-1-1 1,0 1 0,-1-1 0,0 0 0,-1 0 0,0 0-1,-1-1 1,-1 1 0,0-1 0,-1-18 0,0 30-166,0 1 1,0 0-1,0 0 1,1 0-1,-1 0 1,0 0-1,-1 0 0,1-1 1,0 1-1,0 0 1,0 0-1,-1 0 1,1 0-1,0 0 1,-1 0-1,1 0 1,-1 0-1,1 0 1,-1 0-1,0 0 1,1 0-1,-1 0 1,0 0-1,0 1 1,0-1-1,0 0 1,1 1-1,-1-1 0,0 0 1,0 1-1,0-1 1,0 1-1,0-1 1,-1 1-1,1 0 1,0-1-1,0 1 1,0 0-1,0 0 1,0 0-1,0 0 1,0 0-1,-1 0 1,1 0-1,0 0 1,0 0-1,0 1 0,0-1 1,0 0-1,0 1 1,0-1-1,-2 1 1,0 1-100,-1 0 1,0 1-1,1-1 0,-1 1 1,1-1-1,0 1 1,-1 0-1,2 0 1,-1 0-1,0 1 0,1-1 1,-4 7-1,-11 40-2426,16-16-5111,2-29 343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7.040"/>
    </inkml:context>
    <inkml:brush xml:id="br0">
      <inkml:brushProperty name="width" value="0.025" units="cm"/>
      <inkml:brushProperty name="height" value="0.025" units="cm"/>
    </inkml:brush>
  </inkml:definitions>
  <inkml:trace contextRef="#ctx0" brushRef="#br0">128 3 13068,'0'0'6113,"-9"9"-4522,6-6-1546,-41 53 2240,41-52-2193,0 0-1,1 1 1,0 0 0,0 0-1,0-1 1,0 1-1,1 0 1,-1 0 0,2 0-1,-1 1 1,0-1 0,1 0-1,0 0 1,1 7-1,-1-11-112,1 1-1,0-1 1,-1 1-1,1-1 1,0 0-1,0 1 1,0-1-1,0 0 1,0 0-1,0 0 1,1 0-1,-1 0 1,0 0-1,0 0 1,1 0-1,-1 0 1,1-1-1,-1 1 1,3 0-1,37 12-279,-25-8 125,-8-3-37,0 1 1,1 0-1,-1 1 0,0-1 1,-1 2-1,1-1 1,7 7-1,-13-9 215,0 0-1,0 0 1,0 0 0,-1 1 0,1-1-1,-1 0 1,1 1 0,-1-1-1,0 1 1,0 0 0,0-1-1,-1 1 1,1 0 0,0-1 0,-1 1-1,0 0 1,0 0 0,0 0-1,0-1 1,0 1 0,0 0 0,-1 0-1,1 0 1,-1-1 0,0 1-1,-1 4 1,-3 2 262,0-1 1,0 1-1,0-1 1,-1 0-1,0 0 0,-1 0 1,0-1-1,0 0 0,0-1 1,-1 1-1,0-1 1,0-1-1,-1 0 0,1 0 1,-1 0-1,0-1 0,0-1 1,-1 1-1,1-2 1,-11 3-1,18-5-237,0 1 0,0-1 1,1 0-1,-1 0 0,0 0 0,0 0 0,0-1 0,1 1 1,-1 0-1,0-1 0,1 1 0,-1-1 0,0 0 1,1 1-1,-1-1 0,1 0 0,-1 0 0,1 0 0,-1 0 1,1 0-1,-1 0 0,1-1 0,0 1 0,-2-3 0,1 1-29,1 0-1,0 0 0,-1-1 0,1 1 0,1 0 0,-1-1 1,0 1-1,1-1 0,0 1 0,0-1 0,0 1 0,0-4 1,1-3-50,1 0 0,-1 0 0,2 1 0,-1-1 0,2 1 1,-1-1-1,1 1 0,8-13 0,2 4 26,1 1 0,1 1 1,30-25-1,-31 28 120,0 0-1,0-1 1,-1 0 0,-1-1 0,12-18-1,-24 31 17,1 0 0,-1 0 0,0 0 0,0 0 0,0 0 0,0 0 0,0 0 0,-1-1 0,1 1 0,-1 0 0,1 0 0,-1-1 0,0 1 0,0 0 0,0-1 0,0 1 0,-1-4 0,1 4-60,-1 1-1,0 0 1,0-1-1,0 1 1,0-1-1,0 1 1,0 0-1,0 0 1,0 0 0,0 0-1,0 0 1,-1 0-1,1 0 1,0 0-1,-1 0 1,1 0-1,-1 1 1,1-1-1,-3 0 1,-4-1-135,-1 0 1,0 1-1,0 0 1,0 1-1,0-1 1,1 2-1,-1-1 1,-9 3-1,17-3-86,0 0 0,-1 0 0,1 1-1,0-1 1,0 1 0,0-1-1,0 1 1,0-1 0,0 1 0,0 0-1,0-1 1,0 1 0,0 0-1,1 0 1,-1 0 0,0 0 0,0 0-1,1 0 1,-2 1 0,-2 16-6904,4-8 332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8.451"/>
    </inkml:context>
    <inkml:brush xml:id="br0">
      <inkml:brushProperty name="width" value="0.025" units="cm"/>
      <inkml:brushProperty name="height" value="0.025" units="cm"/>
    </inkml:brush>
  </inkml:definitions>
  <inkml:trace contextRef="#ctx0" brushRef="#br0">136 9 19314,'5'-8'4645,"-5"12"-4261,0 13-160,-7 9 193,-9 4-193,0 5-160,-4 2-64,3-3 32,-3-3-32,6-7-64,3-3-385,2-9-992,4-6-993,-1-6-1954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4.606"/>
    </inkml:context>
    <inkml:brush xml:id="br0">
      <inkml:brushProperty name="width" value="0.025" units="cm"/>
      <inkml:brushProperty name="height" value="0.025" units="cm"/>
    </inkml:brush>
  </inkml:definitions>
  <inkml:trace contextRef="#ctx0" brushRef="#br0">0 192 10442,'0'0'7356,"2"-10"-6347,-2 9-983,0-2 21,1-1-1,-1 1 0,1 0 0,-1 0 0,1-1 1,0 1-1,1 0 0,-1 0 0,0 0 0,1 0 1,0 0-1,-1 1 0,1-1 0,0 0 0,1 1 1,-1-1-1,0 1 0,1 0 0,-1 0 1,1 0-1,0 0 0,5-3 0,17-8 299,118-54 741,-125 60-1027,1 1 0,-1 0-1,2 1 1,-1 1 0,37-2-1,-53 6-18,0 0 0,0 0-1,0 0 1,0 0 0,0 1-1,0-1 1,0 1 0,0 0 0,0 0-1,-1 0 1,1 0 0,0 0-1,0 1 1,-1 0 0,1-1 0,-1 1-1,0 0 1,1 0 0,2 3-1,-2-1 94,-1 0-1,1 0 1,-1 1 0,0-1-1,0 0 1,0 1-1,0 0 1,-1-1-1,0 1 1,1 10-1,0 1 147,-2 1-1,0 0 1,-2 0-1,1 0 1,-2-1-1,-4 18 0,-3 0 304,0 0 0,-3 0 0,-29 58 0,35-80-531,0 0-1,0 0 1,-1-1 0,-1 0 0,0 0 0,0-1 0,-1 0 0,0-1 0,-1 0 0,0 0 0,-1-1 0,-21 11 0,30-18-186,-1 1 0,0-1 0,0 1 0,1-1 0,-1 0 0,0-1 0,0 1 0,0-1 0,0 1 0,0-1 0,-1-1 0,-4 0 0,7 1-185,0-1 1,0 0 0,0 0 0,0 0 0,0 0-1,0 0 1,0 0 0,0 0 0,1-1-1,-1 1 1,0-1 0,1 1 0,0-1-1,-1 1 1,1-1 0,0 0 0,-1 0-1,1 0 1,0 0 0,1 0 0,-1 0 0,0 0-1,0-4 1,-8-27-6226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8.800"/>
    </inkml:context>
    <inkml:brush xml:id="br0">
      <inkml:brushProperty name="width" value="0.025" units="cm"/>
      <inkml:brushProperty name="height" value="0.025" units="cm"/>
    </inkml:brush>
  </inkml:definitions>
  <inkml:trace contextRef="#ctx0" brushRef="#br0">118 85 12620,'-10'0'1724,"-3"-1"-1034,1 0 172,0 0 0,0 1 0,1 1 0,-1 0 0,-13 2 0,15 4 523,22-2-609,24-2 389,-31-4-973,0 0 0,0 0 0,0 0 0,0-1 0,-1 0 1,1 0-1,0 0 0,-1 0 0,1-1 0,7-5 1,-10 6-75,0 1 1,0-1-1,-1 1 1,1-1-1,0 0 1,0 0-1,-1 0 1,0 0-1,1 0 1,-1 0-1,0 0 1,0 0-1,0-1 1,0 1-1,0 0 1,-1-1-1,1 1 1,-1-1-1,1 1 1,-1 0-1,0-1 1,0 1-1,0-1 1,-1-4-1,1 6-110,-1 0 0,1 0-1,0 0 1,-1 0-1,1 0 1,-1 0-1,1 0 1,-1 0 0,0 1-1,1-1 1,-1 0-1,0 0 1,0 0 0,0 1-1,1-1 1,-1 0-1,0 1 1,0-1-1,0 1 1,0-1 0,0 1-1,0-1 1,0 1-1,0 0 1,0 0 0,0-1-1,-1 1 1,1 0-1,0 0 1,0 0-1,0 0 1,0 0 0,0 0-1,0 1 1,0-1-1,0 0 1,0 0 0,0 1-1,0-1 1,0 1-1,0-1 1,0 1 0,0-1-1,-1 2 1,-3 0-33,1 0 1,0 0 0,-1 1 0,1 0-1,0 0 1,0 0 0,1 1-1,-6 4 1,6-1-139,-1-1 0,1 1-1,0-1 1,0 1 0,1 0-1,0 0 1,0 0 0,1 0 0,0 1-1,0-1 1,1 0 0,0 0-1,0 9 1,1-11-476,-1 1-1,1-1 1,0 0-1,1 1 0,-1-1 1,1 0-1,0 0 1,0 0-1,1 0 1,5 9-1,13 9-5734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9.143"/>
    </inkml:context>
    <inkml:brush xml:id="br0">
      <inkml:brushProperty name="width" value="0.025" units="cm"/>
      <inkml:brushProperty name="height" value="0.025" units="cm"/>
    </inkml:brush>
  </inkml:definitions>
  <inkml:trace contextRef="#ctx0" brushRef="#br0">41 56 13837,'0'0'9988,"-2"9"-9342,0-3-514,0-3-83,1-1 1,0 1-1,0-1 1,1 1-1,-1 0 0,0-1 1,1 1-1,0 0 1,-1-1-1,1 1 0,0 0 1,1 5-1,5-20 2319,4-14-716,-13-25-12,3 49-1626,0 1 0,-1 0 1,1-1-1,0 1 0,-1 0 0,1-1 0,-1 1 0,0 0 0,1 0 1,-1 0-1,0-1 0,0 1 0,1 0 0,-3-2 0,2 3-27,0 0 0,0 0 0,1 0-1,-1 0 1,0 0 0,0 0 0,1 0-1,-1 0 1,0 0 0,0 0 0,1 0-1,-1 0 1,0 0 0,0 1-1,1-1 1,-1 0 0,0 0 0,1 1-1,-1-1 1,0 1 0,1-1 0,-1 1-1,0-1 1,1 1 0,-1-1 0,1 1-1,-1-1 1,1 1 0,-1-1 0,1 2-1,-2 0-269,0 1 0,1 0 0,0 0-1,0 0 1,0 0 0,0-1 0,0 1-1,1 0 1,-1 5 0,0-7-208,1 0 0,0 0 0,0 0 0,0 0 0,0 0 0,0 0 0,0 0 0,0 0 0,1 0 0,-1 0 0,0 0 0,0 0 0,1 0 0,-1 0 1,1 0-1,-1 0 0,2 2 0,14 3-9770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5.024"/>
    </inkml:context>
    <inkml:brush xml:id="br0">
      <inkml:brushProperty name="width" value="0.025" units="cm"/>
      <inkml:brushProperty name="height" value="0.025" units="cm"/>
    </inkml:brush>
  </inkml:definitions>
  <inkml:trace contextRef="#ctx0" brushRef="#br0">84 0 12524,'0'0'8397,"-8"11"-6731,-2 2-1384,1 0 0,1 1 0,0 0 0,0 0 1,2 1-1,-7 18 0,13-32-275,0-1 0,-1 0 0,1 1 1,0-1-1,0 1 0,0-1 0,0 0 0,0 1 0,-1-1 0,1 1 1,0-1-1,0 1 0,0-1 0,0 1 0,0-1 0,0 0 1,1 1-1,-1-1 0,0 1 0,0-1 0,0 1 0,0-1 0,0 1 1,1-1-1,-1 0 0,0 1 0,0-1 0,1 0 0,-1 1 1,0-1-1,0 0 0,1 1 0,-1-1 0,0 0 0,1 1 1,-1-1-1,1 0 0,-1 0 0,0 1 0,1-1 0,-1 0 0,1 0 1,-1 0-1,0 0 0,1 0 0,-1 0 0,1 0 0,-1 0 1,1 0-1,-1 0 0,1 0 0,-1 0 0,1 0 0,-1 0 0,0 0 1,1 0-1,-1 0 0,1 0 0,-1-1 0,1 1 0,-1 0 1,0 0-1,1-1 0,45-18 523,-3 0-509,-41 19-25,0-1-1,-1 1 1,1 0 0,0 0-1,-1 0 1,1 0 0,0 0-1,-1 0 1,1 0 0,0 1-1,-1-1 1,1 1 0,0-1-1,-1 1 1,1-1 0,-1 1-1,1 0 1,-1 0 0,1 0-1,-1 0 1,1 0 0,-1 0 0,0 0-1,0 0 1,0 0 0,0 1-1,0-1 1,0 1 0,0-1-1,0 0 1,0 1 0,0 0-1,-1-1 1,1 1 0,0 1-1,1 7 103,-1-1 0,0 0 0,0 1 0,-1-1 0,-1 13 0,0 0 52,0-19-41,1 0 0,-1 0 0,0 0-1,0 1 1,0-1 0,-1 0 0,1 0 0,-1-1 0,1 1 0,-1 0 0,0 0 0,0-1 0,0 1 0,-1-1 0,1 0 0,0 0-1,-1 0 1,0 0 0,1 0 0,-1 0 0,0-1 0,0 1 0,0-1 0,-4 2 0,1-1-109,0 1 0,-1-1 0,1 0 0,0-1 0,-1 0 0,1 0 0,-1 0-1,1-1 1,-1 0 0,1 0 0,-12-2 0,17 2-171,0-1-1,0 1 1,0-1-1,0 0 1,0 0-1,0 0 1,0 1 0,0-1-1,1 0 1,-1 0-1,0 0 1,0 0-1,1 0 1,-1-1-1,1 1 1,-1 0-1,1 0 1,-1 0-1,1-1 1,0 1-1,-1-1 1,-5-35-6157,5 23 2346,-5-18-6006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5.371"/>
    </inkml:context>
    <inkml:brush xml:id="br0">
      <inkml:brushProperty name="width" value="0.025" units="cm"/>
      <inkml:brushProperty name="height" value="0.025" units="cm"/>
    </inkml:brush>
  </inkml:definitions>
  <inkml:trace contextRef="#ctx0" brushRef="#br0">0 13 14958,'0'0'10666,"52"-4"-9160,-29 4-545,4 0-513,-4 0-448,4 2 64,-2-2-480,0 0-1538,-7 0-1890,-2-2-1889,-7-6-2723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5.733"/>
    </inkml:context>
    <inkml:brush xml:id="br0">
      <inkml:brushProperty name="width" value="0.025" units="cm"/>
      <inkml:brushProperty name="height" value="0.025" units="cm"/>
    </inkml:brush>
  </inkml:definitions>
  <inkml:trace contextRef="#ctx0" brushRef="#br0">299 13 3587,'0'0'6161,"-11"-1"-2953,3 0-2811,-1 0 0,1 1 0,-1 0 0,1 0-1,-1 1 1,1 0 0,-1 1 0,1 0 0,0 0-1,0 1 1,0 0 0,0 0 0,0 1 0,-12 7 0,8-1-132,0 0 0,1 0 1,-1 1-1,2 1 0,0 0 1,0 0-1,1 1 1,1 0-1,0 1 0,1-1 1,-11 30-1,12-22-111,0 1 0,2 0-1,0 0 1,2 0 0,0 1 0,2-1 0,3 40-1,-2-54-153,0 0 0,0 0 0,1 0 0,0 0-1,0-1 1,1 1 0,0-1 0,0 1-1,1-1 1,0 0 0,0 0 0,1-1-1,0 1 1,0-1 0,1 0 0,9 9 0,-10-12 20,0 0 0,0 0 0,0 0 0,0-1 1,0 0-1,1 0 0,-1 0 0,1 0 1,-1-1-1,1 0 0,0 0 0,-1-1 1,1 1-1,0-1 0,0 0 0,-1-1 0,1 0 1,0 0-1,-1 0 0,1 0 0,0-1 1,-1 0-1,0 0 0,7-4 0,1-1 150,-1 0 1,1-2-1,-2 1 0,1-2 0,-1 1 1,0-1-1,-1-1 0,0 0 0,-1-1 1,0 0-1,-1 0 0,11-22 0,-9 15 289,-1-2 0,-1 1 0,0-1-1,-2 0 1,-1-1 0,0 1-1,2-41 1,-6 52-364,-2 1 0,1 0 1,-1 0-1,0 0 0,-1 0 0,0 0 0,-1 0 1,0 0-1,0 0 0,-1 1 0,0-1 0,0 1 1,-1 0-1,0 1 0,0-1 0,-1 1 0,-8-8 0,9 9-155,-1 2-1,0-1 1,0 0-1,0 1 0,-1 0 1,1 1-1,-1-1 0,0 1 1,0 1-1,0-1 0,0 1 1,-1 1-1,1-1 0,0 1 1,-1 0-1,1 1 0,-1 0 1,0 0-1,1 0 0,0 1 1,-13 3-1,15-2-273,1-1 0,0 1-1,-1 0 1,1 0 0,0 0 0,0 1-1,1-1 1,-6 5 0,-13 14-6278,11-9-2805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7.499"/>
    </inkml:context>
    <inkml:brush xml:id="br0">
      <inkml:brushProperty name="width" value="0.025" units="cm"/>
      <inkml:brushProperty name="height" value="0.025" units="cm"/>
    </inkml:brush>
  </inkml:definitions>
  <inkml:trace contextRef="#ctx0" brushRef="#br0">152 105 10922,'0'0'6930,"3"-8"-5521,11-25 32,12-27 5750,-29 57-4933,-6 6-1852,-8 8-598,0 3 212,2 1 0,0 1 1,0 0-1,1 0 0,1 2 1,1-1-1,-13 26 0,18-31 0,2 1 0,-1-1 0,2 1 0,-1 0 0,2 1 0,0-1 0,1 1 0,0-1 0,0 1 0,2-1 0,0 1 0,3 23-1,-2-33-6,0-1-1,0 1 0,0-1 0,1 0 0,0 0 0,-1 0 0,1 0 0,0 0 0,1 0 0,-1 0 0,0 0 1,1-1-1,-1 1 0,1-1 0,0 0 0,0 0 0,0 0 0,0 0 0,0 0 0,1-1 0,-1 1 0,0-1 0,1 0 1,-1 0-1,1 0 0,-1-1 0,1 1 0,-1-1 0,1 0 0,0 0 0,-1 0 0,1 0 0,-1-1 0,1 1 1,-1-1-1,1 0 0,-1 0 0,1 0 0,-1-1 0,0 1 0,1-1 0,-1 0 0,0 0 0,0 0 0,-1 0 0,1 0 1,0-1-1,-1 1 0,1-1 0,-1 0 0,0 1 0,4-6 0,-2-3 100,1 1-1,-2-1 1,1 1 0,-1-1-1,-1 0 1,0 0 0,0-1-1,-1 1 1,-1 0 0,0 0-1,-1-12 1,0 22-112,1 1 0,0-1 0,-1 1 0,1-1 0,0 1 0,-1-1 0,1 1 0,-1-1 0,1 1 0,-1 0 0,1-1 0,-1 1 0,1 0 0,-1-1 0,1 1 0,-1 0 0,1 0 0,-1-1 0,0 1 0,1 0 0,-1 0 0,1 0 0,-1 0 0,1 0 0,-1 0 0,0 0 0,1 0 0,-1 0 0,1 0 0,-1 0 0,0 0 0,1 1 0,-1-1 0,1 0 0,-1 0 0,1 1 0,-1-1 0,1 0 0,-1 1 0,0-1 0,-24 13 0,25-13 0,-4 3-26,0 0 0,0 0 0,0 0 1,1 1-1,0-1 0,-1 1 0,1 0 0,0 0 0,1 0 0,-1 0 0,1 1 1,-3 6-1,5-10-154,1-1 0,-1 1 0,1-1 0,0 0 0,-1 1 1,1-1-1,0 0 0,-1 1 0,1-1 0,0 0 0,-1 0 0,1 0 1,0 1-1,-1-1 0,1 0 0,0 0 0,-1 0 0,1 0 0,0 0 1,0 0-1,-1-1 0,1 1 0,0 0 0,-1 0 0,1 0 0,0-1 1,-1 1-1,1 0 0,0-1 0,23-8-7850,-6-4-4985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9.025"/>
    </inkml:context>
    <inkml:brush xml:id="br0">
      <inkml:brushProperty name="width" value="0.025" units="cm"/>
      <inkml:brushProperty name="height" value="0.025" units="cm"/>
    </inkml:brush>
  </inkml:definitions>
  <inkml:trace contextRef="#ctx0" brushRef="#br0">215 0 14958,'-8'0'1426,"1"1"-1166,0-1 1,0 1 0,0 0 0,0 1 0,0 0 0,1 0 0,-1 0 0,1 1-1,-1 0 1,1 0 0,0 0 0,0 1 0,-11 9 0,8-5-149,1 0 0,-1 1 0,1 1 0,1-1 0,0 1 0,0 0 1,1 0-1,-5 13 0,5-12-17,2 0 1,-1 0-1,1 1 1,1 0-1,0 0 0,1 0 1,0 0-1,1 0 1,0 0-1,1 0 1,0 0-1,1 1 1,0-1-1,1 0 1,0 0-1,1 0 0,9 22 1,-8-28-44,0-1 1,0 0-1,0 0 0,0-1 0,1 1 1,0-1-1,0 0 0,0 0 1,1 0-1,-1-1 0,1 0 1,-1 0-1,1 0 0,0-1 1,1 0-1,-1 0 0,0-1 1,10 2-1,-13-2 31,0-1 0,0 1 1,0-1-1,0 0 0,0 0 0,0 0 1,0 0-1,1-1 0,-1 1 0,0-1 1,0 1-1,0-1 0,0 0 0,-1-1 1,1 1-1,0 0 0,0-1 0,-1 1 1,1-1-1,-1 0 0,1 0 0,-1 0 1,0 0-1,0-1 0,0 1 0,0 0 1,0-1-1,0 0 0,-1 1 0,1-1 1,-1 0-1,0 0 0,1 0 0,-2 0 1,1 0-1,0 0 0,0 0 0,-1 0 1,0-4-1,0 4 7,0 0 0,0 0 1,0 0-1,-1 0 0,0 0 0,0 0 1,1 0-1,-2 1 0,1-1 0,0 0 0,0 0 1,-1 1-1,0-1 0,1 1 0,-1 0 1,0-1-1,0 1 0,0 0 0,-1 0 0,1 0 1,0 0-1,-1 1 0,1-1 0,-1 1 1,0-1-1,0 1 0,1 0 0,-1 0 0,-6-1 1,1-1-87,1 1-1,-1 1 1,-1-1 0,1 1 0,0 0 0,0 1 0,0 0 0,0 0 0,-1 1-1,-9 2 1,17-3-49,0 1 0,0-1 0,0 1 0,-1-1 0,1 1 0,0-1 0,0 1 0,0 0 0,0 0 0,0-1 0,0 1 0,0 0-1,0 0 1,1 0 0,-1 0 0,0 0 0,0 0 0,1 0 0,-1 0 0,1 0 0,-1 2 0,0-2-124,1 0 0,0 0 0,0 0 0,-1 0 0,1 0 0,0 0 0,0 0 0,0-1 0,0 1 0,0 0 0,0 0 0,1 0 0,-1 0 0,0 0 0,0 0 0,1 0 0,-1 0 0,0 0 0,1 0 0,-1-1 0,1 1 0,-1 0 0,1 0 0,0 0 0,-1-1 0,1 1 0,0 0 0,0-1 0,-1 1 0,1-1 0,0 1 0,0-1 0,0 1 0,-1-1 0,1 1 0,0-1 0,0 0 0,0 0 0,2 1 0,16 0-3739,2-3-1713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9.444"/>
    </inkml:context>
    <inkml:brush xml:id="br0">
      <inkml:brushProperty name="width" value="0.025" units="cm"/>
      <inkml:brushProperty name="height" value="0.025" units="cm"/>
    </inkml:brush>
  </inkml:definitions>
  <inkml:trace contextRef="#ctx0" brushRef="#br0">396 3 993,'-11'-1'9924,"5"1"-9234,-4-1-260,1 1 0,-1 0-1,1 0 1,-1 1-1,1 0 1,-1 0 0,1 1-1,0 0 1,0 1-1,0 0 1,-17 9 0,6 3-161,0 1-1,1 0 1,1 2 0,0 0 0,2 1 0,0 1 0,1 0 0,1 1 0,1 1 0,1 0 0,-12 29 0,15-29-156,2 0 0,0 0 1,0 1-1,2 0 0,1 0 0,1 0 0,1 1 0,1-1 0,2 0 0,0 1 0,1-1 0,6 28 0,-5-38-118,1-1 0,0 0 0,1 0 0,0 0 0,1 0-1,1-1 1,0 0 0,0-1 0,1 1 0,0-2 0,0 1 0,2-1-1,-1 0 1,1-1 0,0 0 0,0 0 0,1-1 0,0-1 0,1 0-1,-1 0 1,19 5 0,-15-6 17,1-1 0,0 0 0,0-1 0,0-1 0,0-1 0,0 0 0,0-1 0,0-1 0,0 0 0,1-1 0,-2-1 0,1-1 0,0 0 0,-1-1 0,0 0 0,26-14 0,-21 8 198,-1-1 0,0-1 0,-2-1 0,1-1 0,-2 0 0,0-1 0,0-1 0,-2 0 0,0-1 0,21-37 0,-26 39-80,-1-1 0,0 0 0,-2 0 0,0 0 0,-1-1 1,0 1-1,-2-1 0,0-1 0,-1 1 0,-1 0 0,-1 0 1,0-1-1,-6-35 0,3 41-80,-1 1 1,-1-1-1,0 0 0,0 1 0,-1 0 1,-1 0-1,0 1 0,0 0 1,-2 0-1,1 0 0,-1 1 1,0 1-1,-1-1 0,-1 2 0,1-1 1,-1 2-1,0-1 0,-15-6 1,17 9-108,0 0 1,0 1 0,0 1 0,-1 0-1,1 0 1,-1 0 0,1 2 0,-1-1-1,0 1 1,0 0 0,0 1-1,0 0 1,0 1 0,0 0 0,1 0-1,-1 1 1,0 1 0,1-1 0,-1 2-1,1-1 1,0 1 0,0 1 0,1-1-1,-1 1 1,-10 9 0,-2 6-1037,1 2 0,0 0 0,1 1 0,2 1 1,0 0-1,-24 52 0,1 3-5607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2.105"/>
    </inkml:context>
    <inkml:brush xml:id="br0">
      <inkml:brushProperty name="width" value="0.025" units="cm"/>
      <inkml:brushProperty name="height" value="0.025" units="cm"/>
    </inkml:brush>
  </inkml:definitions>
  <inkml:trace contextRef="#ctx0" brushRef="#br0">1 372 12844,'0'0'5178,"9"-5"-2978,11-9-1536,0-1 1,-1 0-1,-1-1 1,25-28-1,68-89-712,-89 106 180,59-76-42,-81 117-415,-3 0 354,0-1 1,-2 0 0,-9 22 0,-6 14 27,6-7-34,5-18-22,0-1 1,2 1-1,1 0 0,1 1 0,1 0 0,1 0 0,0 32 0,3-57-42,0 1-1,0 0 1,0 0-1,1 0 1,-1 0-1,0 0 1,0-1-1,1 1 1,-1 0 0,1 0-1,-1 0 1,0-1-1,1 1 1,0 0-1,-1-1 1,1 1-1,-1 0 1,1-1-1,0 1 1,-1-1 0,1 1-1,0-1 1,0 1-1,-1-1 1,1 1-1,0-1 1,0 0-1,0 0 1,0 1 0,-1-1-1,1 0 1,0 0-1,1 0 1,21-4-3872,-1-14-3572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3.248"/>
    </inkml:context>
    <inkml:brush xml:id="br0">
      <inkml:brushProperty name="width" value="0.025" units="cm"/>
      <inkml:brushProperty name="height" value="0.025" units="cm"/>
    </inkml:brush>
  </inkml:definitions>
  <inkml:trace contextRef="#ctx0" brushRef="#br0">177 61 7431,'0'0'8814,"2"-8"-6754,9-24-362,-11 31-1633,0 0 0,1 1 0,-1-1 0,0 0 1,0 1-1,0-1 0,-1 0 0,1 0 0,0 1 0,0-1 0,0 0 1,0 1-1,-1-1 0,1 0 0,0 1 0,-1-1 0,1 0 0,0 1 1,-1-1-1,1 1 0,-1-1 0,1 1 0,-1-1 0,1 1 0,-1-1 0,1 1 1,-1-1-1,0 1 0,1 0 0,-1-1 0,0 1 0,1 0 0,-1 0 1,0-1-1,1 1 0,-1 0 0,0 0 0,0 0 0,1 0 0,-1 0 1,0 0-1,1 0 0,-1 0 0,0 0 0,0 0 0,0 1 0,-36 4 296,30-1-352,0 0-1,0 0 1,0 1 0,0 0 0,1 0 0,0 1-1,0 0 1,1 0 0,-1 0 0,1 0 0,1 1-1,-1 0 1,-3 8 0,1-2-17,0 1 1,1-1-1,0 1 0,2 1 1,-1-1-1,-2 22 0,5-29 28,2 0-1,-1 0 1,1 0-1,0 0 1,0 0-1,1-1 1,-1 1-1,2 0 1,2 10-1,-3-15-6,0 1 0,1-1 0,-1 0 0,1 0 0,0 1 0,-1-1 0,1 0 0,0-1 0,0 1 0,0 0 0,1 0 0,-1-1-1,0 1 1,1-1 0,-1 0 0,1 0 0,-1 0 0,1 0 0,-1 0 0,1-1 0,0 1 0,-1-1 0,1 1 0,0-1 0,-1 0 0,4 0 0,4-1 44,-1 0-1,1 0 1,-1 0 0,1-1 0,-1-1-1,0 0 1,0 0 0,0-1 0,-1 0-1,1 0 1,-1-1 0,0 0 0,0 0-1,0-1 1,-1 0 0,0-1 0,7-8-1,-8 9 4,0 0 0,0-1 0,-1 0-1,0 0 1,-1-1 0,0 1-1,0-1 1,0 0 0,-1 0-1,0 0 1,-1 0 0,0 0-1,0-1 1,-1 1 0,0-1-1,0 0 1,-1 1 0,0-1-1,-2-11 1,2 19-37,-1 0 0,1 0 0,-1-1 0,0 1 0,0 0 0,1 0 0,-1 0 0,0 0 0,0 0 0,0 0 0,0 0 0,0 0 1,0 0-1,-1 1 0,1-1 0,-1 0 0,-9-2-1960,4 9-6031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5.965"/>
    </inkml:context>
    <inkml:brush xml:id="br0">
      <inkml:brushProperty name="width" value="0.025" units="cm"/>
      <inkml:brushProperty name="height" value="0.025" units="cm"/>
    </inkml:brush>
  </inkml:definitions>
  <inkml:trace contextRef="#ctx0" brushRef="#br0">0 548 7719,'0'0'3785,"9"-1"-1932,-4 0-1646,0 1 1,-1-1 0,1-1 0,0 1-1,-1-1 1,1 1 0,-1-1 0,0 0-1,0-1 1,1 1 0,-2-1-1,1 0 1,0 0 0,0 0 0,-1-1-1,0 1 1,1-1 0,-1 0 0,-1 0-1,1 0 1,-1 0 0,3-5-1,7-14 208,0 1-1,-2-2 1,-1 1-1,0-2 1,-2 1-1,-1-1 1,-1 0-1,-1 0 1,-2 0-1,1-38 0,-3 62-406,0 0-1,0 0 1,0-1-1,0 1 1,0 0-1,0 0 1,0 0-1,-1-1 1,1 1-1,0 0 1,-1 0-1,1 0 1,-1 0-1,1-1 1,-1 1-1,1 0 1,-1 0-1,0 0 1,0 0-1,1 0 1,-1 1-1,0-1 1,0 0-1,0 0 1,0 0-1,0 1 1,0-1-1,0 1 1,0-1-1,0 0 1,-1 1-1,1 0 1,0-1-1,0 1 1,0 0-1,-1 0 1,1-1-1,-2 1 1,0 1-9,0 0-1,1-1 1,-1 1 0,0 0 0,1 1-1,-1-1 1,1 0 0,-1 1 0,1-1-1,-1 1 1,1 0 0,0 0-1,0 0 1,0 0 0,-3 4 0,-3 6-57,0 0 1,1 0-1,0 1 1,1 1-1,0-1 0,1 1 1,1 0-1,0 0 1,-2 16-1,2-4 17,1-1 1,2 1-1,1 0 0,3 34 0,-2-52 33,0-1-1,1 1 1,0-1-1,0 1 0,1-1 1,0 0-1,0 0 0,1 0 1,-1-1-1,1 1 1,1-1-1,0 0 0,6 7 1,-8-10 6,-1-1 0,1 0 1,0 0-1,-1 0 0,1 0 1,0 0-1,0-1 0,0 1 1,0-1-1,0 0 0,0 0 1,1 0-1,-1 0 0,0-1 1,0 1-1,1-1 0,-1 0 0,0 0 1,1 0-1,-1 0 0,0-1 1,1 1-1,-1-1 0,0 0 1,0 0-1,1 0 0,-1 0 1,0-1-1,0 1 0,0-1 1,-1 0-1,6-4 0,3-3 15,0-1-1,-1 0 1,-1-1-1,0 0 1,0 0-1,-1-1 1,0 0 0,-1-1-1,10-24 1,-7 14 9,-2-1-1,0-1 1,-2 1 0,6-45 0,-11 65-14,2-60 294,-3 62-250,0 0 0,0-1 0,0 1 0,0 0-1,0-1 1,-1 1 0,1 0 0,-1 0 0,0-1 0,1 1 0,-1 0 0,0 0 0,0 0 0,0 0 0,-1 0 0,1 0 0,-1 0-1,1 0 1,-1 0 0,1 1 0,-4-4 0,4 5-49,0 0 0,0 0 0,0 0 0,0-1 0,0 1 0,0 0-1,0 0 1,0 0 0,1 1 0,-1-1 0,0 0 0,0 0 0,0 0 0,0 1 0,0-1 0,0 0 0,1 1 0,-1-1-1,0 1 1,0-1 0,0 1 0,1-1 0,-1 1 0,0-1 0,1 1 0,-1 0 0,0 0 0,1-1 0,-1 1-1,1 0 1,-1 0 0,1 0 0,0-1 0,-1 1 0,1 0 0,0 0 0,-1 0 0,1 0 0,0 0 0,0 0-1,0 0 1,0 1 0,-6 44-127,6-44 128,-1 20-43,-1-6 29,1-1 0,0 0 0,2 1 1,-1-1-1,2 0 0,0 1 0,1-1 0,8 25 0,-11-39 11,0-1-1,1 1 0,-1 0 0,0 0 1,1 0-1,-1 0 0,1 0 0,-1 0 1,1 0-1,0 0 0,-1-1 1,1 1-1,0 0 0,0 0 0,-1-1 1,1 1-1,0-1 0,0 1 1,0-1-1,0 1 0,0-1 0,0 1 1,0-1-1,0 0 0,-1 1 0,2-1 1,-1 0-1,0 0 0,0 0 1,0 0-1,0 0 0,0 0 0,0 0 1,0 0-1,0 0 0,0-1 0,0 1 1,0 0-1,0 0 0,0-1 1,-1 1-1,1-1 0,0 1 0,0-1 1,0 0-1,0 1 0,0-1 0,-1 0 1,1 1-1,0-1 0,-1 0 1,1 0-1,0 1 0,0-3 0,6-6 86,0-1 0,-1 1 0,9-20 0,-12 24-76,104-223 139,-107 226-155,1 1 0,-1 0 0,1-1 0,0 1 0,-1 0 0,1 0 0,0-1 1,0 1-1,-1 0 0,1 0 0,0 0 0,0 0 0,0 0 0,0 0 0,1 0 0,-1 1 0,0-1 0,0 0 0,0 1 0,1-1 0,-1 1 0,0-1 0,1 1 0,1-1 0,-2 1 4,0 1-1,0 0 1,1-1-1,-1 1 0,0 0 1,0 0-1,0-1 1,0 1-1,0 0 0,0 0 1,0 0-1,0 0 1,0 0-1,-1 0 1,1 1-1,0-1 0,-1 0 1,1 0-1,0 3 1,3 7 40,0 1 0,0 0-1,-2 0 1,3 15 0,-4-2 3,7 30 991,-8-59-858,0-1-1,1 1 0,0 0 0,0 0 0,0 0 0,0 0 0,4-8 0,0-2 1,4-23-21,20-67-48,-26 95-113,1 0-1,0 1 1,0-1-1,1 1 1,0 0-1,0 0 1,1 1-1,12-14 1,-17 20 4,0 0-1,0 0 1,0 0 0,0 1 0,0-1 0,0 0 0,0 0-1,0 1 1,0-1 0,1 0 0,-1 1 0,0 0-1,0-1 1,1 1 0,-1 0 0,0-1 0,1 1 0,-1 0-1,0 0 1,1 0 0,-1 0 0,0 0 0,1 0-1,-1 1 1,0-1 0,0 0 0,1 1 0,-1-1 0,0 1-1,0-1 1,1 1 0,-1-1 0,0 1 0,0 0-1,0 0 1,0 0 0,0 0 0,0-1 0,0 1 0,0 0-1,-1 1 1,1-1 0,0 0 0,0 0 0,-1 0 0,1 0-1,-1 1 1,1-1 0,-1 0 0,1 2 0,4 9 32,-1 1 1,0 0-1,4 24 1,-6-28-42,0 18 29,0-5 40,2-32 480,5-11-1228,2 11-4979</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3.645"/>
    </inkml:context>
    <inkml:brush xml:id="br0">
      <inkml:brushProperty name="width" value="0.025" units="cm"/>
      <inkml:brushProperty name="height" value="0.025" units="cm"/>
    </inkml:brush>
  </inkml:definitions>
  <inkml:trace contextRef="#ctx0" brushRef="#br0">67 0 9289,'0'0'16650,"-3"9"-16383,-19 42 204,15-38-342,1 0-1,0 0 1,1 0 0,0 1 0,1 0-1,-4 27 1,8-40-174,1 1 0,0-1-1,-1 0 1,1 1 0,0-1 0,0 0-1,0 0 1,0 1 0,0-1 0,0 0-1,0 0 1,0 0 0,1-1 0,-1 1-1,0 0 1,1 0 0,-1-1 0,0 1-1,1-1 1,-1 1 0,1-1 0,-1 1-1,1-1 1,-1 0 0,1 0 0,-1 0-1,1 0 1,-1 0 0,1 0 0,2 0-1,49-4-2998,-32-7-1285,0-4-2430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3.971"/>
    </inkml:context>
    <inkml:brush xml:id="br0">
      <inkml:brushProperty name="width" value="0.025" units="cm"/>
      <inkml:brushProperty name="height" value="0.025" units="cm"/>
    </inkml:brush>
  </inkml:definitions>
  <inkml:trace contextRef="#ctx0" brushRef="#br0">63 0 7527,'0'0'10890,"-20"46"-9320,6-17 288,7 4-321,0 1-224,-2 0-608,4-2-513,5-4-128,0-5-96,3-7-769,10-8-1120,3-8-353,2 0-1250,-2-16-3106</inkml:trace>
  <inkml:trace contextRef="#ctx0" brushRef="#br0" timeOffset="1">165 114 14125,'0'0'3556,"-20"67"-1666,6-33-129,0 2-319,-1-2-610,5 0-575,4-4-225,6-7-449,0-9-1312,0-10-1539,9-4-3938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4.332"/>
    </inkml:context>
    <inkml:brush xml:id="br0">
      <inkml:brushProperty name="width" value="0.025" units="cm"/>
      <inkml:brushProperty name="height" value="0.025" units="cm"/>
    </inkml:brush>
  </inkml:definitions>
  <inkml:trace contextRef="#ctx0" brushRef="#br0">133 6 13805,'0'0'5888,"-8"1"-3880,3 0-1852,0 0 0,0 0 1,0 1-1,0 0 1,0-1-1,0 2 1,1-1-1,-1 0 0,1 1 1,0 0-1,-1 0 1,1 0-1,1 1 1,-1-1-1,0 1 1,1 0-1,0 0 0,0 0 1,0 1-1,0-1 1,1 1-1,-4 8 1,1-1-55,0 0 0,1 0 0,0 0 0,1 0 0,0 0 0,1 1 0,-1 23 0,3-35-95,0 0-1,0 1 0,0-1 0,0 0 0,1 0 0,-1 0 1,0 1-1,1-1 0,-1 0 0,1 0 0,-1 0 1,1 0-1,0 0 0,-1 0 0,1 0 0,0 0 1,0 0-1,0 0 0,0 0 0,0 0 0,0 0 0,0-1 1,0 1-1,0-1 0,0 1 0,0 0 0,0-1 1,1 0-1,-1 1 0,0-1 0,0 0 0,0 1 0,1-1 1,-1 0-1,0 0 0,0 0 0,1 0 0,-1 0 1,0-1-1,3 1 0,0-1 14,1 0 1,0 0 0,0 0-1,0 0 1,-1-1-1,1 1 1,0-1-1,-1 0 1,8-5-1,-5 0-38,0 1-1,0-1 0,-1 0 1,0 0-1,0-1 0,-1 0 1,0 0-1,0 0 0,3-9 1,-5 12 8,-1-1 0,0 0 1,0 1-1,0-1 0,-1 0 1,0 0-1,0 0 0,0 0 1,-1 0-1,0 0 0,0 0 1,0 0-1,-1 0 0,0 0 1,-3-9-1,3 13 15,0 0-1,0 0 1,0 1 0,-1-1-1,1 0 1,-1 1 0,1-1-1,-1 1 1,0-1 0,1 1 0,-1 0-1,0-1 1,0 1 0,0 0-1,0 0 1,0 1 0,0-1 0,0 0-1,0 1 1,0-1 0,0 1-1,0 0 1,-1-1 0,1 1-1,0 0 1,0 0 0,0 1 0,0-1-1,-1 0 1,1 1 0,-4 1-1,4-2-150,0 1-1,0 0 0,0-1 0,0 1 1,0 0-1,0 0 0,1 1 0,-1-1 1,0 0-1,0 1 0,1-1 0,-1 1 0,1-1 1,-2 3-1,2-2-219,0-1 0,0 1 1,1-1-1,-1 1 0,1-1 0,-1 1 1,1 0-1,-1-1 0,1 1 0,0-1 1,0 1-1,0 0 0,0-1 0,0 1 1,0 0-1,1-1 0,-1 1 0,0 0 0,1-1 1,1 4-1,4 2-5469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4.711"/>
    </inkml:context>
    <inkml:brush xml:id="br0">
      <inkml:brushProperty name="width" value="0.025" units="cm"/>
      <inkml:brushProperty name="height" value="0.025" units="cm"/>
    </inkml:brush>
  </inkml:definitions>
  <inkml:trace contextRef="#ctx0" brushRef="#br0">24 22 13453,'0'0'9587,"-3"8"-9480,0-1-101,1 0-1,0 0 0,1 0 1,-1 0-1,1 1 0,1-1 1,-1 0-1,1 1 0,1-1 1,-1 0-1,1 0 0,0 1 1,1-1-1,0 0 0,0 0 1,6 11-1,4 3 9,-3-7-107,-1 0-1,0 0 0,-1 1 1,0 0-1,4 17 1,-10-29 94,0 0 0,-1 0 1,1 0-1,-1 1 1,0-1-1,0 0 1,0 0-1,0 1 0,0-1 1,-1 0-1,1 0 1,-1 1-1,0-1 1,0 0-1,0 0 0,0 0 1,-1 0-1,1 0 1,-1 0-1,0-1 0,0 1 1,0-1-1,0 1 1,0-1-1,-1 1 1,1-1-1,-1 0 0,1 0 1,-1 0-1,0-1 1,-4 3-1,6-3 95,0-1 0,0 1 1,0 0-1,0-1 0,0 1 0,0-1 0,0 0 0,0 1 0,0-1 1,0 0-1,0 0 0,0 1 0,0-1 0,0 0 0,-1 0 0,1 0 1,0 0-1,0-1 0,0 1 0,0 0 0,0 0 0,0-1 1,0 1-1,0 0 0,0-1 0,0 1 0,0-1 0,0 0 0,0 1 1,0-1-1,-1 0 0,1-2-22,-1 1-1,1-1 1,0 1 0,-1-1 0,1 0 0,0 1-1,1-1 1,-1 0 0,0 0 0,1 0-1,-1-5 1,1-4-87,0 1-1,0-1 1,1 1-1,0-1 1,6-18-1,-2 18 1,1 0-1,1 0 0,0 1 1,1 0-1,0 0 0,0 0 1,1 1-1,1 1 1,0-1-1,0 2 0,12-9 1,45-45 529,-66 61-428,0 0 0,0 0 0,0 0 1,0 0-1,0 0 0,0 0 0,0 0 1,0 0-1,-1 0 0,1-1 1,-1 1-1,1 0 0,-1-1 0,1 1 1,-1 0-1,0-1 0,1 1 0,-1 0 1,0-1-1,0 1 0,0-1 1,0 1-1,0 0 0,-1-3 0,0 3-29,0-1 0,0 1-1,0 0 1,0 0-1,-1 0 1,1 0 0,0 0-1,-1 0 1,1 0-1,0 0 1,-1 0-1,1 0 1,-1 1 0,1-1-1,-1 1 1,0-1-1,-1 1 1,-12-3 17,0 1 0,0 1 0,-22 0 0,29 2-81,3-1 55,-1 0 0,1 0 0,-1 1 0,1 0 0,-1 0 0,1 1 0,-6 1 0,-8 11-2337,18-12 1615,0-1 0,0 0 0,1 1 0,-1-1 0,0 1 0,1-1-1,-1 1 1,1-1 0,-1 1 0,1-1 0,0 1 0,0 0 0,-1 2 0,1 3-7832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5.116"/>
    </inkml:context>
    <inkml:brush xml:id="br0">
      <inkml:brushProperty name="width" value="0.025" units="cm"/>
      <inkml:brushProperty name="height" value="0.025" units="cm"/>
    </inkml:brush>
  </inkml:definitions>
  <inkml:trace contextRef="#ctx0" brushRef="#br0">0 13 9001,'0'0'11627,"48"26"-9610,-5-24-479,11-2-898,5 0-447,3-3-129,-3-7-449,-9-2-2017,-11-4-4901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5.724"/>
    </inkml:context>
    <inkml:brush xml:id="br0">
      <inkml:brushProperty name="width" value="0.025" units="cm"/>
      <inkml:brushProperty name="height" value="0.025" units="cm"/>
    </inkml:brush>
  </inkml:definitions>
  <inkml:trace contextRef="#ctx0" brushRef="#br0">0 285 9513,'0'0'7191,"12"-3"-5627,8-3-1151,-1 0 1,-1-2-1,1-1 0,-1 0 1,-1-1-1,32-23 0,-11 6-325,-2-2-1,0-1 1,-2-2 0,42-51-1,-97 113 5,-32 59 0,45-73-89,1-1 1,1 1-1,0 0 1,1 1-1,1-1 1,-4 33-1,8-46-67,-1-1 0,1 0 0,0 1 0,0-1 0,0 0 0,1 1-1,-1-1 1,1 0 0,-1 0 0,1 1 0,-1-1 0,1 0 0,0 0-1,0 0 1,0 0 0,1 0 0,-1 0 0,0 0 0,1 0 0,-1 0 0,1 0-1,2 1 1,-1-1-243,-1-1 0,1 0-1,0 0 1,0 0 0,-1 0 0,1 0-1,0-1 1,0 1 0,0-1-1,0 0 1,0 0 0,0 0-1,0 0 1,0-1 0,0 1 0,-1-1-1,1 1 1,4-2 0,31-16-4514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6.081"/>
    </inkml:context>
    <inkml:brush xml:id="br0">
      <inkml:brushProperty name="width" value="0.025" units="cm"/>
      <inkml:brushProperty name="height" value="0.025" units="cm"/>
    </inkml:brush>
  </inkml:definitions>
  <inkml:trace contextRef="#ctx0" brushRef="#br0">209 1 11787,'-10'2'3395,"-1"2"-2871,-1 1-1,1 0 1,0 1-1,0 0 1,1 0-1,-1 1 0,2 0 1,-1 1-1,1 0 1,0 1-1,-8 10 1,10-11-314,0 1-1,0 0 1,1 0 0,0 1 0,0-1 0,1 1 0,1 0 0,0 1-1,0-1 1,1 1 0,0 0 0,1 0 0,-2 15 0,4-24-201,1 0 1,-1 0-1,0 0 1,0 0 0,1 0-1,-1 0 1,1 0-1,0 0 1,-1 0 0,1-1-1,0 1 1,0 0-1,0-1 1,0 1-1,1 0 1,-1-1 0,0 1-1,1-1 1,-1 0-1,1 1 1,-1-1 0,1 0-1,0 0 1,-1 0-1,1 0 1,0 0-1,0 0 1,0-1 0,0 1-1,0-1 1,0 1-1,-1-1 1,1 0-1,0 0 1,0 0 0,0 0-1,0 0 1,3 0-1,4 0 32,1-1 0,-1 0-1,1 0 1,-1-1 0,0 0 0,0-1-1,10-3 1,-2-2-8,-1 0 1,0-1-1,0-1 0,-1 0 0,0-1 1,17-16-1,-28 23-6,0 1 1,0-1-1,0-1 1,0 1-1,-1 0 0,0-1 1,0 0-1,0 0 1,0 0-1,-1 0 0,0 0 1,0 0-1,0-1 1,-1 1-1,1-1 1,-1 1-1,-1-1 0,1 1 1,-1-1-1,0 0 1,0 1-1,-1-1 0,1 1 1,-4-11-1,2 12 4,0 1-1,0 1 1,0-1-1,0 0 1,-1 0 0,1 1-1,-1 0 1,0-1-1,0 1 1,0 0-1,0 0 1,0 1-1,0-1 1,0 1-1,0-1 1,-1 1 0,1 0-1,-1 0 1,1 0-1,-1 1 1,-4-1-1,0 0-82,0 0 0,0 0 0,0 1 0,0 0 0,0 1 0,1 0-1,-1 0 1,-14 4 0,21-5-32,-1 1 0,1-1-1,0 1 1,0 0 0,-1-1 0,1 1 0,0 0-1,0 0 1,0 0 0,0 0 0,0 0-1,0 0 1,0 0 0,1 0 0,-1 0 0,0 0-1,0 0 1,1 1 0,-1-1 0,1 0 0,-1 0-1,1 2 1,0-1-206,-1-1 0,1 0 0,0 1 0,0-1 1,1 0-1,-1 1 0,0-1 0,0 0 0,1 1 0,-1-1 0,1 0 0,-1 0 0,1 1 0,-1-1 0,1 0 0,0 0 1,0 0-1,-1 0 0,1 0 0,0 0 0,0 0 0,0 0 0,0 0 0,0 0 0,1 0 0,-1-1 0,0 1 1,0-1-1,0 1 0,1 0 0,-1-1 0,3 1 0,23 3-5427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6.425"/>
    </inkml:context>
    <inkml:brush xml:id="br0">
      <inkml:brushProperty name="width" value="0.025" units="cm"/>
      <inkml:brushProperty name="height" value="0.025" units="cm"/>
    </inkml:brush>
  </inkml:definitions>
  <inkml:trace contextRef="#ctx0" brushRef="#br0">90 40 14478,'0'0'7500,"-4"13"-6475,0-3-821,-18 72 1335,20-73-1441,0 0 0,1 0-1,0 0 1,1 0 0,0 1 0,0-1-1,3 18 1,-2-25-81,0-1 0,-1 0-1,1 1 1,0-1 0,0 1-1,0-1 1,0 0 0,0 0 0,0 1-1,0-1 1,0 0 0,0 0-1,1 0 1,-1 0 0,0 0-1,1-1 1,-1 1 0,1 0 0,-1-1-1,1 1 1,-1-1 0,1 1-1,0-1 1,-1 0 0,1 1-1,-1-1 1,1 0 0,0 0 0,-1 0-1,1 0 1,-1-1 0,1 1-1,0 0 1,-1-1 0,1 1 0,2-2-1,4 0 115,0-1 0,0 0 0,-1 0 0,1-1 0,13-8 0,-12 5-79,1-1-1,-1 0 1,0-1-1,-1 1 1,0-2-1,12-17 1,-17 22 55,0 1 0,0-1 0,-1 1 0,0-1 0,0 0 1,0 0-1,-1 0 0,1 0 0,-1 0 0,0 0 1,-1 0-1,1 0 0,-1 0 0,0-1 0,0 1 1,-1 0-1,0 0 0,-2-9 0,2 11-55,-1 0-1,0 0 0,0 0 1,0 0-1,0 1 1,0-1-1,-1 1 1,1-1-1,-1 1 1,0 0-1,0 0 1,1 0-1,-1 0 1,0 1-1,-1-1 1,1 1-1,0 0 0,0 0 1,-1 0-1,1 0 1,-6 0-1,-9-2-291,-1 1 1,-31 1-1,40 1-7,-1 0-791,0 1 0,1 0 0,-1 0 0,-15 5 1,-4 4-4627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7.095"/>
    </inkml:context>
    <inkml:brush xml:id="br0">
      <inkml:brushProperty name="width" value="0.025" units="cm"/>
      <inkml:brushProperty name="height" value="0.025" units="cm"/>
    </inkml:brush>
  </inkml:definitions>
  <inkml:trace contextRef="#ctx0" brushRef="#br0">75 137 4965,'0'0'710,"-10"3"1986,-52 13 1697,62-16-4295,0 0-1,0 0 1,0 0 0,0 1-1,1-1 1,-1 0 0,0 0-1,0 0 1,0 0 0,0 1-1,0-1 1,0 0-1,1 0 1,-1 0 0,0 1-1,0-1 1,0 0 0,0 0-1,0 0 1,0 1 0,0-1-1,0 0 1,0 0 0,0 0-1,0 1 1,0-1 0,0 0-1,0 0 1,0 1-1,0-1 1,0 0 0,-1 0-1,1 0 1,0 0 0,0 1-1,0-1 1,0 0 0,0 0-1,0 0 1,-1 0 0,1 1-1,0-1 1,0 0 0,0 0-1,0 0 1,-1 0-1,1 0 1,0 0 0,0 1-1,0-1 1,0 0 0,-1 0-1,1 0 1,21 4 592,506 7 3294,-412-13-3729,-10 0-87,1385-32-2306,-1357 27 4360,0-6 1,252-58 0,-334 58-2361,0 2 1,1 2-1,99-4 1,-151 8-8976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9.297"/>
    </inkml:context>
    <inkml:brush xml:id="br0">
      <inkml:brushProperty name="width" value="0.025" units="cm"/>
      <inkml:brushProperty name="height" value="0.025" units="cm"/>
    </inkml:brush>
  </inkml:definitions>
  <inkml:trace contextRef="#ctx0" brushRef="#br0">4 261 6534,'0'1'409,"-1"0"0,1 0 0,-1 0-1,1 0 1,0-1 0,-1 1 0,1 0 0,0 0-1,0 0 1,0 0 0,-1 0 0,1 0-1,0 0 1,0 0 0,1 0 0,-1 0 0,0 0-1,0 0 1,0 0 0,1 0 0,-1 0 0,0 0-1,1 0 1,-1 0 0,1 0 0,-1-1 0,1 1-1,-1 0 1,2 1 0,0-2-186,-1 1 0,1-1 0,-1 0-1,1 0 1,0 0 0,-1 0 0,1 0 0,0 0 0,-1 0 0,1-1-1,0 1 1,-1 0 0,1-1 0,-1 1 0,4-2 0,65-38-173,-66 38 528,175-132-132,-40 28-635,-139 105 179,1 1 0,-1 0 0,0-1 1,1 1-1,-1 0 0,0 0 1,0-1-1,1 1 0,-1 0 0,0 0 1,1-1-1,-1 1 0,1 0 0,-1 0 1,0 0-1,1 0 0,-1 0 1,1-1-1,-1 1 0,0 0 0,1 0 1,-1 0-1,1 0 0,-1 0 1,0 0-1,1 1 0,-1-1 0,1 0 1,-1 0-1,0 0 0,1 0 0,-1 0 1,1 1-1,-1 14-100,-15 27 186,13-37-64,-8 16-6,2 0-1,0 0 0,2 1 1,0-1-1,2 1 0,0 1 1,1-1-1,1 34 0,2-54-95,0-1-1,0 0 0,0 1 1,0-1-1,0 0 0,1 1 0,-1-1 1,0 0-1,1 1 0,0-1 1,-1 0-1,1 0 0,0 1 0,-1-1 1,1 0-1,0 0 0,0 0 1,0 0-1,2 2 0,16-1-5349,-5-5-2659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8:08.328"/>
    </inkml:context>
    <inkml:brush xml:id="br0">
      <inkml:brushProperty name="width" value="0.025" units="cm"/>
      <inkml:brushProperty name="height" value="0.025" units="cm"/>
    </inkml:brush>
  </inkml:definitions>
  <inkml:trace contextRef="#ctx0" brushRef="#br0">2717 299 7207,'-18'-4'218,"0"1"0,-1 0 0,1 2-1,-1 0 1,0 1 0,1 1 0,-33 6 0,-6 5-450,-63 23 0,83-22 500,-1-2-1,0-1 0,0-2 0,-1-2 0,-40 2 1,27-10 210,1-3 1,-53-12 0,52 8-643,1 2 0,-54-1 0,61 10 90,0 1 0,-84 19-1,-86 35 331,65-14-246,135-40-5,-110 29-51,-163 63-1,248-79 79,2 2 0,-1 1-1,2 2 1,1 2 0,1 1-1,0 2 1,2 1 0,-34 38 0,25-19 48,3 1 0,1 2 1,-51 91-1,70-105-90,2 0 0,2 1 0,1 1-1,1 0 1,2 1 0,2 0 0,-3 39 0,-2 108-463,12 188 1,3-334 479,3-1 1,1 1-1,2-1 0,2-1 1,1 0-1,1 0 0,3-1 1,1-1-1,38 63 0,15 4 47,143 164-1,-140-181-41,-4-6 14,3-2 1,154 127-1,-175-167-14,1-1 1,2-3-1,2-2 1,1-3-1,1-2 0,72 23 1,54-2 27,329 43 1,-318-62-32,-145-21-8,604 80 37,-507-76-24,1-6 0,218-20 0,410-101 59,-304 40-66,-416 68-8,1162-190-30,-391 52 53,-355 65-12,-272 47-64,339-106 0,-465 113 60,-1-3-1,123-72 0,-149 73 65,-2-2 1,-1-2 0,-1-1-1,71-78 1,-101 98-27,1-1 0,-2 0 0,0-1 0,-1 0 0,0-1-1,-1 0 1,-1 0 0,-1-1 0,-1 0 0,0 0 0,-1 0 0,-1-1-1,-1 0 1,-1 0 0,0 0 0,-1 0 0,-1 0 0,-1 0 0,-1 0 0,-1 0-1,0 0 1,-9-27 0,-8-13-57,-3 2 1,-2 0-1,-3 2 0,-2 1 0,-2 1 1,-3 2-1,-73-83 0,42 65-17,-2 4 1,-3 2-1,-3 4 0,-115-71 0,-884-444 906,825 463-990,-391-118-1,-286 2-121,739 193 125,-1 9-1,-210-2 0,255 26 11,-1 8-1,1 5 0,-200 44 0,41 23-752,-467 187 0,634-214-1014,4-4-850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6.310"/>
    </inkml:context>
    <inkml:brush xml:id="br0">
      <inkml:brushProperty name="width" value="0.025" units="cm"/>
      <inkml:brushProperty name="height" value="0.025" units="cm"/>
    </inkml:brush>
  </inkml:definitions>
  <inkml:trace contextRef="#ctx0" brushRef="#br0">0 0 17008,'0'0'1345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0.125"/>
    </inkml:context>
    <inkml:brush xml:id="br0">
      <inkml:brushProperty name="width" value="0.025" units="cm"/>
      <inkml:brushProperty name="height" value="0.025" units="cm"/>
    </inkml:brush>
  </inkml:definitions>
  <inkml:trace contextRef="#ctx0" brushRef="#br0">143 82 5125,'0'0'6022,"3"-10"-3572,11-29 235,-13 38-2562,-1 1 0,1-1 0,-1 0 0,1 0 0,-1 0 0,0 0 0,0 1 0,0-1 0,1 0 0,-1 0 0,0 0 0,0 0 0,0 0 0,0 0 0,0 0 0,0 0 0,-1 0 0,1 1 0,0-1 0,0 0 0,-1 0-1,1 0 1,0 0 0,-1 1 0,1-1 0,-1 0 0,1 0 0,-1 1 0,0-1 0,1 0 0,-1 1 0,1-1 0,-1 0 0,0 1 0,0-1 0,1 1 0,-1-1 0,0 1 0,0 0 0,0-1 0,0 1 0,1 0 0,-1 0 0,0-1 0,0 1 0,0 0 0,-1 0 0,-2 0 37,1 0-1,0 0 1,-1 0 0,1 1 0,-1-1-1,1 1 1,0 0 0,0 0 0,-7 3 0,4 0-136,-1 1 1,1 1 0,1-1 0,-1 1-1,1 0 1,-1 0 0,2 0 0,-1 1-1,1 0 1,0 0 0,-5 11 0,2-1-10,1 0 0,0 0 1,1 0-1,-3 20 0,7-31-2,0 1-1,0-1 1,1 0-1,-1 1 1,2-1-1,-1 1 1,1-1-1,2 12 1,-2-16-7,0 0 0,0 0 0,0 0 0,0 0 0,1 0 0,-1 0 1,0 0-1,1 0 0,0-1 0,-1 1 0,1 0 0,0-1 0,0 0 0,0 1 0,0-1 1,0 0-1,0 0 0,0 0 0,0 0 0,0 0 0,1-1 0,-1 1 0,0-1 0,1 1 1,-1-1-1,3 0 0,5 0 49,-1 0 0,1-1 0,-1 0 1,0-1-1,1 0 0,-1-1 0,0 0 0,0 0 1,-1-1-1,1 0 0,-1 0 0,0-1 1,0 0-1,15-12 0,-12 8-28,0-1 0,-1 1 0,0-2 1,-1 1-1,0-2 0,0 1 0,-1-1 0,-1 0 0,9-19 0,-15 29 9,0 0-1,0 0 1,0 0-1,0-1 0,-1 1 1,1-1-1,0 1 1,-1 0-1,0-1 0,0 1 1,1-1-1,-1 1 1,-1-1-1,1 1 0,0-1 1,-1 1-1,1 0 0,-1-1 1,0 1-1,0 0 1,1-1-1,-2 1 0,1 0 1,0 0-1,0 0 1,-1 0-1,1 0 0,-1 0 1,0 0-1,1 0 0,-1 1 1,-2-2-1,1 1-24,-1 0 1,1 1-1,-1 0 0,0 0 0,1 0 1,-1 0-1,0 1 0,1-1 0,-1 1 1,0 0-1,1 0 0,-1 0 0,0 1 1,0-1-1,1 1 0,-1 0 0,0 0 1,1 0-1,-1 1 0,-5 2 0,5-1-103,1-1-1,-1 1 0,0-1 0,1 1 0,0 0 1,0 1-1,0-1 0,0 0 0,0 1 0,1 0 1,0-1-1,-1 1 0,2 0 0,-4 7 0,4-9-45,1-1-1,-1 1 1,1 0 0,-1-1-1,1 1 1,0-1-1,0 1 1,-1 0-1,1-1 1,0 1-1,1 0 1,-1 0 0,0-1-1,0 1 1,1-1-1,-1 1 1,1 0-1,-1-1 1,1 1 0,0-1-1,-1 1 1,1-1-1,0 1 1,0-1-1,0 0 1,0 1 0,1-1-1,-1 0 1,0 0-1,0 0 1,1 0-1,-1 0 1,0 0 0,1 0-1,-1 0 1,1-1-1,0 1 1,-1-1-1,1 1 1,1 0-1,6 0-1194,0 1-1,0-1 0,0-1 1,0 1-1,16-3 0,17-4-4351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0.452"/>
    </inkml:context>
    <inkml:brush xml:id="br0">
      <inkml:brushProperty name="width" value="0.025" units="cm"/>
      <inkml:brushProperty name="height" value="0.025" units="cm"/>
    </inkml:brush>
  </inkml:definitions>
  <inkml:trace contextRef="#ctx0" brushRef="#br0">76 31 9577,'0'0'12364,"-8"10"-11697,1-3-488,0 0 0,1 1 0,0 0 0,1 0 0,0 0 0,0 1 0,0 0 0,1 0 0,1 0 0,-1 0 1,1 0-1,-2 19 0,4-20-33,0-1 0,1 1 0,0 0 0,0 0 1,1 0-1,0-1 0,4 13 0,-4-17-138,0-1 1,0 1-1,0-1 0,1 0 1,-1 1-1,1-1 0,0 0 1,0 0-1,0 0 0,0 0 1,0 0-1,0 0 0,0-1 0,1 1 1,-1-1-1,0 1 0,1-1 1,-1 0-1,1 0 0,0 0 1,-1 0-1,1-1 0,0 1 1,3 0-1,7 0 62,-1-1 1,1 0-1,-1-1 1,0 0-1,1 0 1,-1-2-1,0 1 1,0-2-1,0 0 1,-1 0-1,1-1 0,-1 0 1,0-1-1,-1 0 1,1-1-1,-1 0 1,0-1-1,-1 0 1,0 0-1,0-1 1,-1 0-1,0-1 1,0 0-1,10-19 1,-16 26 18,0-1 1,0 0-1,-1 1 1,1-1-1,-1 0 1,0 0-1,0 0 1,0 0-1,-1 0 1,1 0-1,-1 0 1,0 0-1,0 0 1,-1 0-1,1 0 1,-1 0-1,0 0 1,0 0-1,0 0 1,0 1-1,-1-1 1,1 0-1,-5-6 1,3 7-86,-1-1 0,1 1 0,-1 0 0,0-1 0,0 2 0,0-1 0,-1 0 1,1 1-1,-1 0 0,1 0 0,-1 0 0,0 1 0,1-1 0,-1 1 0,0 0 0,0 0 0,0 1 1,-8 0-1,-53 1-1893,24 8-6926,35-6-2230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0.861"/>
    </inkml:context>
    <inkml:brush xml:id="br0">
      <inkml:brushProperty name="width" value="0.025" units="cm"/>
      <inkml:brushProperty name="height" value="0.025" units="cm"/>
    </inkml:brush>
  </inkml:definitions>
  <inkml:trace contextRef="#ctx0" brushRef="#br0">1 0 6374,'0'0'14478,"58"40"-13325,-24-31-96,11-3-385,5-3-511,0-2-97,-2-1-321,-9 0-1408,-6 0-737,-16-4-1698,-13 1-1217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1.211"/>
    </inkml:context>
    <inkml:brush xml:id="br0">
      <inkml:brushProperty name="width" value="0.025" units="cm"/>
      <inkml:brushProperty name="height" value="0.025" units="cm"/>
    </inkml:brush>
  </inkml:definitions>
  <inkml:trace contextRef="#ctx0" brushRef="#br0">0 34 12716,'0'0'6790,"57"41"-5861,-12-41 128,12-6-672,6-8-257,3-3-192,-9-1-2114,-4-2-4485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1.540"/>
    </inkml:context>
    <inkml:brush xml:id="br0">
      <inkml:brushProperty name="width" value="0.025" units="cm"/>
      <inkml:brushProperty name="height" value="0.025" units="cm"/>
    </inkml:brush>
  </inkml:definitions>
  <inkml:trace contextRef="#ctx0" brushRef="#br0">161 1 17008,'0'0'5589,"-4"10"-4211,-12 29 41,-33 56 1,28-58-1219,1 1 1,-22 62-1,40-96-185,1 1 0,-1 0 0,1 0-1,0 0 1,1 0 0,-1 0 0,1 0 0,0 0 0,0 0 0,0 0 0,1 0 0,0 5-1,0-8 0,1 0-1,-1 0 1,0 0-1,0-1 1,1 1-1,-1-1 1,1 1-1,-1-1 1,1 1-1,0-1 1,0 0-1,0 0 1,-1 0-1,1 0 1,0 0-1,0 0 0,0 0 1,0-1-1,1 1 1,-1-1-1,0 0 1,0 1-1,0-1 1,0 0-1,0 0 1,1 0-1,-1-1 1,0 1-1,2-1 1,6 0-77,0-1 1,-1 0 0,1 0-1,-1-1 1,1 0 0,-1-1-1,0 0 1,0 0 0,10-8-1,-8 5-1594,-1-1-1,1 0 1,14-16 0,-3-2-4943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1.901"/>
    </inkml:context>
    <inkml:brush xml:id="br0">
      <inkml:brushProperty name="width" value="0.025" units="cm"/>
      <inkml:brushProperty name="height" value="0.025" units="cm"/>
    </inkml:brush>
  </inkml:definitions>
  <inkml:trace contextRef="#ctx0" brushRef="#br0">87 0 14798,'0'0'2851,"-29"45"-1,17-17-607,-3 1-97,3 1-609,1 0-768,6 0-481,3-6-256,2 1 0,0-5-416,11-3-1634,3-6-1345,2-7-2307,2-4-5765</inkml:trace>
  <inkml:trace contextRef="#ctx0" brushRef="#br0" timeOffset="1">249 171 14926,'0'0'5637,"-32"53"-3747,14-22-128,0 4-609,-1 3-544,6-3-449,6-6-128,7-4-737,0-6-1761,5-12-1762,10-7-3748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2.258"/>
    </inkml:context>
    <inkml:brush xml:id="br0">
      <inkml:brushProperty name="width" value="0.025" units="cm"/>
      <inkml:brushProperty name="height" value="0.025" units="cm"/>
    </inkml:brush>
  </inkml:definitions>
  <inkml:trace contextRef="#ctx0" brushRef="#br0">232 1 4869,'0'0'9902,"-12"0"-6341,4-1-3334,0 1-1,0 0 1,0 1-1,0 0 1,0 0-1,1 1 1,-1 0-1,0 0 1,1 0-1,-1 1 1,1 1 0,0-1-1,0 1 1,0 0-1,-10 9 1,9-6-15,0 0 0,1 0 0,0 1 0,0 0 0,1 0 0,0 1 0,1 0 0,-1 0 0,2 0 0,-1 1 0,1-1 0,1 1 0,0 0 0,0 0 0,1 0 0,0 0 0,1 1 0,0-1 0,1 0 0,1 17 0,-1-25-177,0 0 0,1 0-1,-1 0 1,1 0 0,0 0 0,0 0 0,-1-1 0,1 1-1,0 0 1,1 0 0,-1-1 0,0 1 0,0 0 0,1-1-1,-1 0 1,1 1 0,-1-1 0,1 0 0,0 0-1,3 2 1,-1-1-1,-1-1-1,1 0 1,0 0-1,0 0 1,0 0-1,0-1 0,1 1 1,-1-1-1,0 0 1,4-1-1,2 0-4,-1 0 1,1-1-1,0-1 0,-1 0 0,0 0 0,0 0 0,0-1 0,9-6 0,-8 3-10,-1-1-1,0 0 0,-1 0 0,0-1 0,0 0 1,-1 0-1,0-1 0,8-15 0,-13 21-17,1 1 0,-1-1-1,0 0 1,0 0 0,-1 0-1,1 0 1,-1 0-1,0 0 1,0 0 0,-1 0-1,1-1 1,-1 1 0,1 0-1,-2 0 1,1-1 0,0 1-1,-1 0 1,0 0 0,1 0-1,-2-1 1,1 1 0,0 0-1,-1 0 1,0 1-1,0-1 1,-3-4 0,3 6-85,-1-1 1,0 1 0,0 0-1,0 0 1,0 0-1,0 1 1,0-1-1,0 1 1,-1 0 0,1-1-1,-1 1 1,1 1-1,-1-1 1,1 1 0,-1-1-1,1 1 1,-1 0-1,1 0 1,-1 0 0,-4 2-1,6-2-136,0 1-1,-1-1 1,1 1-1,0 0 1,-1 0-1,1 0 1,0 0 0,0 0-1,0 1 1,0-1-1,0 0 1,-4 4-1,5-3-111,0-1 0,0 1 0,0-1 0,0 1 0,0 0 0,0 0-1,1-1 1,-1 1 0,1 0 0,-1 0 0,1 0 0,-1-1 0,1 1 0,0 0 0,0 0-1,0 0 1,0 0 0,1 2 0,2 9-5834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2.663"/>
    </inkml:context>
    <inkml:brush xml:id="br0">
      <inkml:brushProperty name="width" value="0.025" units="cm"/>
      <inkml:brushProperty name="height" value="0.025" units="cm"/>
    </inkml:brush>
  </inkml:definitions>
  <inkml:trace contextRef="#ctx0" brushRef="#br0">91 55 16239,'0'0'8611,"-7"4"-8146,3-2-458,0 0 1,1 1-1,0-1 1,-1 1 0,1 0-1,0 0 1,1 1-1,-1-1 1,0 0 0,1 1-1,0 0 1,0-1-1,0 1 1,0 0 0,1 0-1,-1 0 1,1 0-1,0 1 1,0-1 0,1 0-1,-1 0 1,1 1-1,0-1 1,0 0 0,0 0-1,1 1 1,-1-1 0,1 0-1,0 0 1,1 0-1,-1 0 1,2 4 0,4 3-36,0 0-1,0-1 1,1 0 0,0 0 0,15 13 0,-14-15-40,1 1 0,-2 1 0,0 0 0,0 0 0,0 1-1,6 14 1,-12-22 80,-1 0 0,0 1-1,0-1 1,-1 1-1,1-1 1,-1 1 0,1-1-1,-1 1 1,0-1-1,-1 1 1,1-1 0,-1 1-1,1-1 1,-1 1-1,0-1 1,0 0 0,0 1-1,-1-1 1,1 0-1,-1 0 1,0 0 0,0 0-1,0 0 1,0 0-1,-1 0 1,1-1 0,-4 4-1,1-1 103,0-1-1,0 0 1,0 0-1,-1 0 1,1 0-1,-1-1 1,0 0 0,0 0-1,0 0 1,0-1-1,0 0 1,-1 0-1,-6 0 1,11-2-79,-1 1 0,1-1 0,0 0 0,0 0 0,0-1 0,-1 1 0,1 0 0,0-1 0,0 0 0,0 1 0,0-1 0,-1 0 0,1 0 1,0 0-1,1 0 0,-1 0 0,0-1 0,0 1 0,0 0 0,1-1 0,-1 0 0,1 1 0,-1-1 0,1 0 0,0 0 0,0 0 0,-1 0 0,1 0 0,0 0 0,1 0 1,-1 0-1,0 0 0,1 0 0,-1 0 0,1 0 0,0-1 0,-1 1 0,1 0 0,0 0 0,1-4 0,-1 1-39,1-1-1,-1 0 0,1 0 1,1 1-1,-1-1 1,1 0-1,0 1 1,0 0-1,1-1 1,-1 1-1,1 0 1,0 0-1,1 0 1,-1 1-1,1-1 0,6-5 1,11-10-45,0 1-1,27-18 1,-26 21-25,-12 8 89,13-9-46,-1-1 0,24-26 0,-41 39 83,-1 0 0,1 0 0,-1-1 1,0 1-1,-1-1 0,1 0 0,-1 0 0,0 0 1,-1-1-1,0 1 0,0-1 0,0 1 0,-1-1 1,2-13-1,-4 18-21,1 0 1,-1 0-1,1 0 0,-1 0 1,0 0-1,0 0 0,1 0 1,-2 0-1,1 1 1,0-1-1,0 0 0,0 1 1,-1-1-1,1 0 0,-1 1 1,0 0-1,1-1 1,-1 1-1,0 0 0,0 0 1,1 0-1,-1 0 1,0 0-1,0 0 0,0 1 1,0-1-1,0 0 0,-1 1 1,1 0-1,-4-1 1,-10-1-30,0 0 1,-31 1 0,36 1 3,6 0-102,0 0-1,0 0 0,0 1 0,0-1 1,0 1-1,0 0 0,0 1 0,0-1 1,0 1-1,-7 3 0,-6 15-7060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3.072"/>
    </inkml:context>
    <inkml:brush xml:id="br0">
      <inkml:brushProperty name="width" value="0.025" units="cm"/>
      <inkml:brushProperty name="height" value="0.025" units="cm"/>
    </inkml:brush>
  </inkml:definitions>
  <inkml:trace contextRef="#ctx0" brushRef="#br0">225 1 4805,'0'0'21759,"-10"13"-21268,-99 136 116,86-114-895,1 0 0,2 1 0,-15 39 0,31-57-1538,3-11-6261,5-11 1708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3.432"/>
    </inkml:context>
    <inkml:brush xml:id="br0">
      <inkml:brushProperty name="width" value="0.025" units="cm"/>
      <inkml:brushProperty name="height" value="0.025" units="cm"/>
    </inkml:brush>
  </inkml:definitions>
  <inkml:trace contextRef="#ctx0" brushRef="#br0">168 1 9961,'-7'0'3759,"2"0"-3535,1 0 0,-1 0-1,0 0 1,1 1 0,-1-1 0,1 1 0,-1 0 0,1 1 0,0-1 0,-1 1 0,1 0 0,0 0 0,0 0 0,0 1 0,0-1 0,1 1 0,-1 0 0,1 0 0,-6 6 0,1 1 40,0 0 0,1 1 0,0 0 1,1 0-1,0 1 0,0 0 0,1 0 1,1 0-1,0 1 0,1-1 0,0 1 1,1 0-1,0 15 0,1-26-235,1 0 0,0 0 0,1 0 0,-1 0 0,0 0 0,0 0 0,1 0 0,-1-1 0,1 1 0,0 0 0,0 0 0,-1 0 0,1-1 0,0 1 0,0 0 0,1-1 0,-1 1 0,0-1 0,0 1 0,1-1 0,-1 0 0,1 1 0,2 0 0,-1 0 53,1-1-1,-1 1 1,1-1 0,0 0 0,-1-1 0,1 1 0,0-1 0,0 1 0,-1-1 0,1 0 0,6-1-1,2-1 96,1 0 0,-1-1-1,0 0 1,0-1 0,0-1-1,16-7 1,-13 3-136,-1 0-1,0 0 1,-1-2 0,0 1-1,15-17 1,-24 23-20,0 0-1,-1-1 1,1 1-1,-1-1 1,0 0 0,0 0-1,0 0 1,-1 0 0,1 0-1,-2 0 1,1-1-1,0 1 1,-1-1 0,0 0-1,0 1 1,-1-1 0,1 0-1,-1 1 1,-1-8-1,0 11-7,0 0-1,0 0 0,0 0 1,0-1-1,-1 1 0,1 0 0,0 0 1,-1 1-1,1-1 0,-1 0 1,0 0-1,0 1 0,0-1 1,0 1-1,0 0 0,0-1 0,0 1 1,0 0-1,0 0 0,-1 0 1,1 1-1,0-1 0,-1 0 0,1 1 1,0 0-1,-1-1 0,1 1 1,-1 0-1,1 0 0,-1 0 0,1 1 1,-3 0-1,-3-1-20,0 1 1,0 0-1,-1 1 0,1 0 1,0 0-1,1 0 0,-1 1 0,-10 6 1,11-4-85,0 0 0,0 1 0,1-1 0,0 1 0,0 1 0,0-1 0,1 1 0,0 0 0,0 0 0,1 1 0,0-1 0,0 1 0,1 0 0,0 0 0,0 0 0,-1 11 0,2-11-268,1-1 1,1 1-1,-1-1 1,1 1 0,0-1-1,1 1 1,0-1-1,2 11 1,-1-13-376,0 1-1,0 0 1,1 0 0,-1-1 0,1 1-1,0-1 1,1 0 0,-1 0-1,1 0 1,8 8 0,22 14-7411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8.281"/>
    </inkml:context>
    <inkml:brush xml:id="br0">
      <inkml:brushProperty name="width" value="0.025" units="cm"/>
      <inkml:brushProperty name="height" value="0.025" units="cm"/>
    </inkml:brush>
  </inkml:definitions>
  <inkml:trace contextRef="#ctx0" brushRef="#br0">1 718 6374,'0'0'6411,"0"-7"-3432,0-2-2409,1 0 0,1 0 1,0 1-1,0-1 0,0 1 0,1-1 0,1 1 0,6-13 0,-8 16-433,1 0 1,0 1-1,0-1 0,0 1 0,0 0 0,1 0 0,0 0 1,0 0-1,0 0 0,0 1 0,0 0 0,1 0 1,0 0-1,-1 0 0,1 1 0,9-4 0,-12 6-130,-1 0-1,1 0 0,-1 0 0,1 0 0,-1 0 1,1 0-1,-1 1 0,0-1 0,1 0 1,-1 1-1,0-1 0,1 1 0,-1-1 0,0 1 1,1 0-1,-1 0 0,0-1 0,0 1 1,0 0-1,0 0 0,0 0 0,0 0 0,0 0 1,0 1-1,0-1 0,0 0 0,-1 0 1,1 1-1,0-1 0,0 2 0,15 47 276,-14-44-234,13 114-11,-12-89 632,-2-27 248,0-10 530,-3-14-1300,0 1 0,-1 0-1,-1 0 1,-1 0 0,-11-30 0,-2-6 344,18 54-603,15 23-379,-12-20 491,-1 0 0,1 0 0,0 0 1,0 0-1,0 0 0,0-1 0,0 1 0,0-1 1,0 0-1,0 0 0,1 0 0,-1-1 0,0 1 1,1-1-1,-1 1 0,1-1 0,-1 0 1,0 0-1,1-1 0,3 0 0,-3 0 11,1-1 0,-1 0 0,0 0 0,0-1 0,0 1 0,0-1 0,0 0 0,0 0 0,-1 0 0,1 0 0,-1 0 0,5-8 0,2-4 13,0 0 0,-1-1 0,-1-1 0,-1 1 0,0-1 0,6-25 0,-12 38-7,-1-1 0,1 1 0,-1-1 0,0 1 0,0-1 1,0 1-1,-1-6 0,1 10-13,0-1 0,0 1 0,0-1 0,0 1 0,0-1 0,-1 1 0,1 0 0,0-1 0,0 1 0,0-1 0,0 1 0,-1 0 0,1-1 0,0 1 0,-1-1 0,1 1 0,0 0 0,0-1 0,-1 1 0,1 0 0,0 0 0,-1-1 0,1 1 0,-1 0 0,1 0 0,0-1 0,-2 1 0,1 0-8,0 1 0,0-1-1,0 1 1,1-1-1,-1 1 1,0-1 0,0 1-1,0 0 1,0-1 0,0 1-1,1 0 1,-1 0-1,0-1 1,1 1 0,-1 0-1,0 0 1,0 2 0,-4 6-29,0 0 0,1 0 0,1 1 0,-1 0 1,1-1-1,1 1 0,0 0 0,0 1 1,0 14-1,3 96 44,0-112-25,-1-8 12,0 0 0,0 0 0,0 0 0,0 0 1,0 0-1,0 0 0,0-1 0,0 1 1,1 0-1,-1 0 0,0 0 0,1 0 1,-1-1-1,1 1 0,-1 0 0,1 0 0,-1-1 1,1 1-1,-1 0 0,1-1 0,0 1 1,-1-1-1,1 1 0,0-1 0,0 1 1,-1-1-1,3 1 0,-1 0 6,0-1 1,-1 0-1,1 0 1,0 0-1,0 0 1,0 0-1,0 0 1,0 0-1,0-1 1,0 1-1,4-2 0,2-1 26,-1-1-1,1 1 0,-1-2 0,13-8 0,-11 5-13,0 0 1,-1-1-1,-1 1 0,0-2 0,0 1 1,0-1-1,-1 0 0,-1 0 0,0-1 0,0 0 1,-1 0-1,0 0 0,3-16 0,0-13 57,-2-1 0,1-60-1,-5 86-58,3-218 333,-8 200-297,4 32-51,0 0-1,0 0 0,-1-1 0,1 1 1,-1 0-1,1 0 0,-1-1 1,1 1-1,-1 0 0,0 0 0,1 0 1,-1 0-1,0 0 0,0 0 1,0 0-1,0 0 0,0 0 0,0 1 1,0-1-1,0 0 0,0 0 1,-2 0-1,3 1-10,-1 1 1,1-1 0,-1 0-1,0 0 1,1 0-1,-1 1 1,1-1 0,-1 0-1,0 1 1,1-1-1,-1 0 1,1 1 0,-1-1-1,1 1 1,0-1-1,-1 1 1,1-1 0,-1 1-1,1-1 1,0 1 0,-1-1-1,1 1 1,0 0-1,0-1 1,0 1 0,-1-1-1,1 2 1,-7 22-102,5-19 96,-5 34-17,1 1-1,2 0 1,1 0-1,3 0 1,4 41-1,-2-12 45,-1-49-9,0 0 0,7 29 0,-7-43-9,0 0 0,1 0 0,-1 0 0,1 0 0,1-1 0,-1 1 0,1-1 0,0 1 0,1-1 0,-1 0 0,1 0 0,7 7-1,-10-11 8,1 0 0,0 1 0,-1-1 0,1 0-1,0 0 1,0 0 0,0 0 0,0-1-1,-1 1 1,1 0 0,1-1 0,-1 1-1,0-1 1,0 0 0,0 0 0,0 0 0,0 0-1,0 0 1,0 0 0,0 0 0,0-1-1,2 0 1,0 0 7,0-1 1,0 0-1,-1 0 0,1 0 0,-1-1 0,1 1 0,-1-1 0,0 0 1,0 0-1,4-4 0,3-6 17,-1-1 0,0 0 0,-1 0 0,10-23 0,-7 9-25,0-1-1,-2 1 0,-2-2 1,0 1-1,-2-1 0,-1 0 1,0-45-1,-4 72 15,0 1 0,0 0 0,-1-1 0,1 1 0,-1 0 0,1 0 0,-1 0 0,1-1 0,-1 1 0,0 0 0,0 0 0,0 0 0,-1 0 0,1 0 0,0 0 0,-3-2-1,4 4-10,0 0-1,-1-1 1,1 1-1,-1 0 1,1 0-1,-1-1 0,1 1 1,-1 0-1,1 0 1,-1 0-1,1-1 0,-1 1 1,1 0-1,-1 0 1,1 0-1,-1 0 1,1 0-1,-1 0 0,1 0 1,-1 0-1,1 0 1,-1 1-1,1-1 1,-1 0-1,1 0 0,-1 0 1,-13 19-157,5 12 104,1 1 0,1-1 0,2 1 0,1 1 1,1-1-1,4 57 0,-1-78 30,0-10 20,-1 0 0,1-1 0,0 1-1,0 0 1,0-1 0,0 1 0,0 0-1,0-1 1,0 1 0,0 0 0,0-1-1,0 1 1,0 0 0,1-1 0,-1 1-1,0 0 1,0-1 0,1 1 0,-1-1-1,0 1 1,1 0 0,-1-1 0,1 1-1,-1-1 1,0 1 0,1-1 0,-1 1-1,1-1 1,-1 0 0,1 1 0,0-1 0,-1 1-1,1-1 1,-1 0 0,1 0 0,0 1-1,-1-1 1,1 0 0,0 0 0,-1 0-1,1 0 1,0 0 0,-1 0 0,2 0-1,-1 0 6,1-1-1,-1 1 0,1-1 1,-1 0-1,1 0 0,-1 0 1,1 0-1,-1 0 0,0 0 1,0 0-1,0 0 1,1 0-1,-1 0 0,0-1 1,0 1-1,-1 0 0,2-3 1,16-39-18,-2-1 0,-3 0 1,13-71-1,-25 112 26,-1 2-14,0 0 1,0 0 0,1 0 0,-1-1 0,0 1 0,1 0 0,-1 0 0,1 0 0,-1 0 0,1-1 0,0 1 0,-1 0 0,1 0 0,0 0-1,0 1 1,-1-1 0,1 0 0,0 0 0,0 0 0,0 0 0,0 1 0,0-1 0,0 1 0,1-1 0,-1 1 0,0-1 0,0 1 0,0-1 0,0 1-1,1 0 1,1-1 0,-2 2-22,1-1-1,-1 0 0,1 1 0,0-1 0,-1 1 0,1-1 1,-1 1-1,1 0 0,-1-1 0,0 1 0,1 0 0,-1 0 1,0 0-1,0 0 0,1 0 0,-1 1 0,0-1 0,0 0 1,0 0-1,0 1 0,-1-1 0,1 1 0,1 1 1,4 13 3,-1 0 1,0 0-1,-1 1 1,-1-1 0,1 19-1,-2-17 20,1 1-1,0-2 1,11 32-1,-14-48 4,0 0 0,0-1 0,1 1 0,-1 0 0,0 0 0,0 0 0,1-1 0,-1 1 0,0 0 0,1-1 0,-1 1 0,1 0-1,-1-1 1,1 1 0,-1 0 0,1-1 0,0 1 0,-1-1 0,1 1 0,-1-1 0,1 1 0,0-1 0,0 1 0,-1-1 0,1 0 0,0 0-1,0 1 1,-1-1 0,1 0 0,0 0 0,0 0 0,0 0 0,-1 0 0,1 0 0,0 0 0,0 0 0,0 0 0,0 0 0,-1 0 0,1 0-1,0-1 1,0 1 0,-1 0 0,1-1 0,0 1 0,0 0 0,-1-1 0,1 1 0,0-1 0,-1 1 0,1-1 0,-1 1 0,1-1 0,-1 0-1,1 1 1,-1-1 0,1 0 0,-1 1 0,1-1 0,-1 0 0,0 0 0,1 0 0,3-5 19,0 0 1,-1-1 0,1 1-1,-1-1 1,3-11-1,1-14 34,-3 0 0,0 0-1,-2-44 1,-2 75-92,5 35-785,-6-33 826,2 1-1,-1-1 1,0 0 0,0 0 0,0 0 0,0 0 0,1 0-1,-1 0 1,0 0 0,1 0 0,-1 0 0,1 0 0,-1 0-1,1 0 1,-1 0 0,1-1 0,0 1 0,0 0 0,-1 0-1,1-1 1,0 1 0,0 0 0,0-1 0,0 1 0,0-1-1,0 1 1,0-1 0,0 1 0,1 0 0,-1-2 28,1 1 1,-1-1-1,0 0 1,0 1 0,0-1-1,0 0 1,0 0-1,0 1 1,0-1-1,0 0 1,0 0 0,0 0-1,0 0 1,-1 0-1,1-1 1,0 1 0,-1 0-1,1 0 1,-1 0-1,1-1 1,-1 1-1,0 0 1,1-2 0,2-8 20,-1 0 1,0 0 0,0 0 0,-1 0-1,-1-22 1,0 29-28,0 1-1,0-1 1,0 0-1,-1 0 1,0 0-1,0 0 1,0 1 0,0-1-1,0 0 1,-1 1-1,0-1 1,1 1-1,-1 0 1,0 0 0,-1-1-1,1 1 1,-1 0-1,1 1 1,-1-1-1,-3-2 1,12 8-3333,23 3-625,14-8-4572,-22-6 1740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3.794"/>
    </inkml:context>
    <inkml:brush xml:id="br0">
      <inkml:brushProperty name="width" value="0.025" units="cm"/>
      <inkml:brushProperty name="height" value="0.025" units="cm"/>
    </inkml:brush>
  </inkml:definitions>
  <inkml:trace contextRef="#ctx0" brushRef="#br0">245 28 14830,'-8'3'2546,"-15"8"-1678,0 0 0,1 2 0,0 0 0,1 2-1,1 0 1,0 2 0,1 0 0,-29 33-1,46-47-807,0 1 0,-1-1 0,1 0 0,1 1 0,-1-1-1,1 1 1,-1-1 0,1 1 0,0 0 0,-1 4 0,2-7-52,0 0 1,1 0 0,-1 0 0,0 0 0,0-1 0,0 1 0,1 0 0,-1 0 0,0 0 0,1 0-1,-1 0 1,1 0 0,-1-1 0,1 1 0,-1 0 0,1 0 0,0-1 0,-1 1 0,1 0 0,0-1 0,-1 1-1,1 0 1,0-1 0,0 1 0,0-1 0,0 0 0,-1 1 0,1-1 0,0 0 0,0 1 0,0-1 0,0 0-1,0 0 1,0 0 0,0 0 0,0 0 0,0 0 0,0 0 0,1 0 0,12-1 30,-1-1 1,0 0 0,0-1-1,0 0 1,0-1 0,0-1-1,-1 0 1,0-1 0,0 0-1,0 0 1,-1-1 0,0-1-1,0 0 1,0-1 0,-2 0-1,1 0 1,-1-1 0,0 0-1,-1-1 1,13-22 0,-19 30-26,0 0 1,-1-1 0,1 1 0,-1-1 0,0 0 0,0 1 0,-1-1 0,1 0 0,-1 0 0,0 0-1,0 1 1,0-1 0,0 0 0,0 0 0,-1 0 0,-1-5 0,0 7-10,1-1 0,-1 1 1,1 0-1,-1 0 0,0 0 0,0 0 0,1 0 1,-1 1-1,-1-1 0,1 1 0,0-1 1,0 1-1,-1-1 0,1 1 0,0 0 1,-1 0-1,1 0 0,-1 1 0,1-1 1,-1 1-1,0-1 0,1 1 0,-1 0 1,-2 0-1,-4 0-168,0 0 0,0 0 1,0 1-1,0 0 0,0 1 0,0 0 1,1 0-1,-15 6 0,-37 20-4912,26-10-2190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7.704"/>
    </inkml:context>
    <inkml:brush xml:id="br0">
      <inkml:brushProperty name="width" value="0.025" units="cm"/>
      <inkml:brushProperty name="height" value="0.025" units="cm"/>
    </inkml:brush>
  </inkml:definitions>
  <inkml:trace contextRef="#ctx0" brushRef="#br0">2 353 6502,'-1'8'5643,"1"-3"-955,11-12-3178,69-59 2668,35-46-2468,-56 54-1352,52-65 1398,-111 145-763,-6 2-944,-1 1 1,-2-2-1,-19 40 1,19-46-42,1 1 1,0-1 0,1 1-1,1 1 1,1-1 0,1 1-1,-4 36 1,8-55-14,0 0-1,0 1 1,0-1 0,0 1 0,0-1 0,0 1 0,0-1 0,0 0-1,0 1 1,0-1 0,1 1 0,-1-1 0,0 0 0,0 1-1,0-1 1,1 0 0,-1 1 0,0-1 0,0 0 0,1 1-1,-1-1 1,0 0 0,1 0 0,-1 1 0,0-1 0,1 0-1,-1 0 1,0 0 0,1 1 0,-1-1 0,1 0 0,-1 0 0,0 0-1,1 0 1,-1 0 0,1 0 0,21-4-685,17-16-1990,23-32-8456,-34 22 1239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8.079"/>
    </inkml:context>
    <inkml:brush xml:id="br0">
      <inkml:brushProperty name="width" value="0.025" units="cm"/>
      <inkml:brushProperty name="height" value="0.025" units="cm"/>
    </inkml:brush>
  </inkml:definitions>
  <inkml:trace contextRef="#ctx0" brushRef="#br0">72 28 14830,'0'0'11483,"-7"13"-11456,-6 10-36,2 0 1,-12 33 0,19-47 7,1 1-1,0-1 1,1 1-1,0-1 1,1 1-1,-1 0 1,2-1-1,0 1 0,0 0 1,0 0-1,4 12 1,-4-20 10,1-1 1,0 0-1,0 0 0,0 1 1,0-1-1,0 0 0,0 0 1,0 0-1,0 0 0,0 0 1,0 0-1,0-1 0,1 1 1,-1 0-1,0-1 1,1 1-1,-1-1 0,1 1 1,-1-1-1,1 1 0,-1-1 1,0 0-1,1 0 0,-1 0 1,1 0-1,-1 0 0,1 0 1,-1 0-1,1 0 0,-1-1 1,1 1-1,-1-1 1,3 0-1,3-1 160,0 0 1,-1 0-1,1-1 1,-1 1-1,12-8 0,-7 2 52,0-1-1,0-1 0,-1 0 1,-1 0-1,1-1 0,-2 0 1,0 0-1,8-15 0,-13 22-138,0-1-1,-1 1 0,0-1 1,0 1-1,0-1 1,0 0-1,-1 0 1,0 0-1,0 0 0,0 0 1,-1 0-1,1 0 1,-1 0-1,0-1 1,-1 1-1,1 0 0,-1 0 1,0 0-1,-1 0 1,1 0-1,-1 0 1,0 1-1,0-1 1,0 0-1,-5-6 0,5 9-85,-1-1 0,1 1-1,-1 0 1,0 0-1,0 0 1,0 0 0,0 0-1,0 0 1,0 1-1,0 0 1,0-1 0,0 1-1,-1 1 1,1-1-1,-1 0 1,1 1 0,0 0-1,-1-1 1,1 1-1,-1 1 1,1-1 0,-1 0-1,-4 2 1,5-1-159,0-1 0,0 1 0,0 0 1,0 0-1,1 0 0,-1 1 0,0-1 1,0 1-1,1-1 0,-1 1 0,1 0 1,0 0-1,-1 0 0,1 0 0,0 0 0,0 1 1,0-1-1,1 1 0,-1-1 0,0 1 1,1 0-1,0 0 0,0-1 0,-1 1 1,2 0-1,-2 4 0,2-6-12,0 0 0,0 0 0,0 0 0,0 0 0,1 0 0,-1 0 0,0 0 0,0 0 0,1-1 0,-1 1 0,1 0 0,-1 0 0,1 0 0,-1-1 0,1 1 0,-1 0 0,1 0 0,0-1 0,-1 1 0,1 0 0,0-1 0,0 1 0,-1-1 0,1 1 0,0-1 0,0 0 0,0 1 0,0-1 0,0 0 0,-1 1 0,1-1 0,0 0-1,0 0 1,0 0 0,1 0 0,40 3-5574,-35-3 4218,28 0-4976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8.408"/>
    </inkml:context>
    <inkml:brush xml:id="br0">
      <inkml:brushProperty name="width" value="0.025" units="cm"/>
      <inkml:brushProperty name="height" value="0.025" units="cm"/>
    </inkml:brush>
  </inkml:definitions>
  <inkml:trace contextRef="#ctx0" brushRef="#br0">107 1 12812,'0'0'10239,"-7"8"-9027,-9 12-903,1 1 0,-25 44 0,36-57-253,-1 1 1,2 0-1,-1 0 1,1 0-1,0 0 0,1 1 1,0-1-1,1 1 1,0-1-1,0 1 0,1 0 1,2 13-1,-2-20-34,1-1 0,0 1 1,0 0-1,1 0 0,-1 0 0,0-1 0,1 1 0,0-1 0,0 1 0,-1-1 1,2 0-1,-1 0 0,0 0 0,0 0 0,1 0 0,-1 0 0,1 0 0,-1-1 1,1 1-1,0-1 0,-1 0 0,1 0 0,0 0 0,0 0 0,0 0 1,0-1-1,0 1 0,0-1 0,0 0 0,0 0 0,0 0 0,0 0 0,4-1 1,4 0 216,-1 0 1,1-1 0,0 0-1,-1-1 1,0 0 0,0 0-1,0-1 1,13-7 0,-12 4 31,0 0 0,0-1 1,-1 0-1,0-1 1,-1 0-1,1-1 1,11-16-1,-17 21-167,-1-1-1,1 0 1,-1 0 0,0 0 0,0 0-1,0 0 1,-1-1 0,0 1-1,-1-1 1,1 0 0,-1 1-1,0-1 1,-1 0 0,0 0 0,0 1-1,-1-11 1,0 14-140,0 1-1,0-1 1,0 1-1,-1-1 1,1 1-1,0-1 1,-1 1-1,0 0 1,1 0-1,-1 0 1,0 0-1,0 0 1,0 0-1,0 1 1,-1-1-1,1 0 1,0 1-1,-1 0 1,1 0-1,-1 0 1,1 0-1,-1 0 1,1 0-1,-1 0 1,0 1 0,1 0-1,-1-1 1,0 1-1,-4 0 1,-1 0-211,-1 0 1,0 0 0,1 1 0,-1 0 0,0 1 0,1 0 0,0 0-1,-11 5 1,-59 36-7767,39-16 22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4.378"/>
    </inkml:context>
    <inkml:brush xml:id="br0">
      <inkml:brushProperty name="width" value="0.025" units="cm"/>
      <inkml:brushProperty name="height" value="0.025" units="cm"/>
    </inkml:brush>
  </inkml:definitions>
  <inkml:trace contextRef="#ctx0" brushRef="#br0">0 358 9417,'0'0'17045,"9"-7"-15774,20-16-749,-1-2 1,-1-1-1,46-59 0,62-105-465,-130 188-196,-4 14 39,-2 15 61,-36 125 111,22-101-110,-9 64-1,24-97-938,7-17-2980,14-24-5144,-7 5 138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4.727"/>
    </inkml:context>
    <inkml:brush xml:id="br0">
      <inkml:brushProperty name="width" value="0.025" units="cm"/>
      <inkml:brushProperty name="height" value="0.025" units="cm"/>
    </inkml:brush>
  </inkml:definitions>
  <inkml:trace contextRef="#ctx0" brushRef="#br0">37 269 15599,'0'0'2503,"-7"9"-180,-19 26-471,23-27-95,12-10-1229,11-11-96,14-24 51,-2-2-1,-1-1 0,-2-1 0,33-63 1,-36 59 175,-23 51-3,-2 19-495,-6 31-41,-17 27-30,-8 40-76,29-115 916,1-2-4106,11-24-16564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5.075"/>
    </inkml:context>
    <inkml:brush xml:id="br0">
      <inkml:brushProperty name="width" value="0.025" units="cm"/>
      <inkml:brushProperty name="height" value="0.025" units="cm"/>
    </inkml:brush>
  </inkml:definitions>
  <inkml:trace contextRef="#ctx0" brushRef="#br0">0 378 12172,'0'0'9790,"9"-9"-7783,20-24-739,-3-1 0,44-70 0,36-94-454,-137 297-323,11-45-621,10-30-187,1 0 1,1 1 0,2 0-1,0 0 1,-5 51 0,11-73-201,0-3 345,0 0 0,0 1 0,0-1 0,0 0 0,0 1 0,0-1 0,0 1 0,0-1 0,0 0 0,0 1 0,0-1 0,0 0 0,0 1 0,0-1 0,0 1 0,0-1 0,0 0 0,1 1 0,-1-1 0,0 0 0,0 1 0,0-1 0,1 0 0,-1 0 0,0 1 0,0-1 0,1 0 0,-1 1 0,0-1 0,1 0 0,-1 0 0,0 0 1,1 1-1,-1-1 0,0 0 0,1 0 0,0 0 0,8 1-6277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5.405"/>
    </inkml:context>
    <inkml:brush xml:id="br0">
      <inkml:brushProperty name="width" value="0.025" units="cm"/>
      <inkml:brushProperty name="height" value="0.025" units="cm"/>
    </inkml:brush>
  </inkml:definitions>
  <inkml:trace contextRef="#ctx0" brushRef="#br0">46 0 18193,'0'0'6855,"-22"63"-5606,13-37-705,2 0-415,2 1-97,3-4-513,2 0-1793,0-9-1185,0-6-2339,11-8-3427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5.767"/>
    </inkml:context>
    <inkml:brush xml:id="br0">
      <inkml:brushProperty name="width" value="0.025" units="cm"/>
      <inkml:brushProperty name="height" value="0.025" units="cm"/>
    </inkml:brush>
  </inkml:definitions>
  <inkml:trace contextRef="#ctx0" brushRef="#br0">152 58 11435,'0'0'3454,"0"-9"-433,0 6-2809,-4-29 1878,4 31-2032,0 0 0,-1 1 0,1-1 0,-1 0 0,1 0 0,-1 1 0,1-1 0,-1 0 0,1 1 0,-1-1 0,0 0 0,1 1 0,-1-1 0,0 1 0,1-1 0,-1 1 0,0 0 0,0-1 0,0 1 0,1 0 0,-1-1 0,0 1 0,0 0 0,0 0-1,0 0 1,1 0 0,-1 0 0,0 0 0,0 0 0,0 0 0,0 0 0,0 0 0,0 0 0,1 1 0,-1-1 0,0 0 0,0 1 0,0-1 0,1 0 0,-1 1 0,0-1 0,0 1 0,0 0 0,-5 3 11,0 0-1,0 1 1,0 0 0,1 0 0,0 1-1,0-1 1,0 1 0,0 0 0,1 0-1,0 1 1,-5 11 0,-2 5 21,1 1-1,-7 26 1,14-40 108,0 0-1,1 1 0,1-1 1,0 1-1,0-1 0,1 1 1,1 19-1,0-28-138,-1 0-1,0 0 1,1 0-1,0 0 1,-1 0-1,1 0 1,0-1 0,0 1-1,0 0 1,0 0-1,0-1 1,0 1-1,1 0 1,-1-1-1,0 0 1,1 1-1,-1-1 1,4 2-1,-2-2 12,-1 0 0,1 0-1,-1-1 1,1 1 0,-1-1-1,1 0 1,0 0 0,-1 0-1,1 0 1,0-1 0,-1 1-1,1 0 1,-1-1-1,1 0 1,-1 0 0,1 0-1,-1 0 1,4-2 0,2-2 64,-1 1 0,0-1 0,0 0 0,-1-1 1,0 0-1,0 0 0,0 0 0,0-1 0,-1 1 0,0-1 1,-1 0-1,0-1 0,0 1 0,0-1 0,4-15 0,-4 11-20,0-1 0,-1 0-1,0 0 1,-1 0 0,-1 0-1,0-1 1,0 1 0,-2 0-1,-2-20 1,3 31-176,-1 0 1,1-1-1,-1 1 1,0 0-1,0 0 1,1 0-1,-1 0 1,-1 0-1,1 0 1,0 0-1,0 0 1,-1 1-1,1-1 1,-1 0-1,0 1 1,1-1 0,-1 1-1,0 0 1,0 0-1,0-1 1,0 1-1,0 0 1,-4-1-1,4 2-172,1-1-1,-1 1 1,0 0 0,1 0-1,-1 0 1,0 0 0,1 0-1,-1 1 1,0-1 0,1 0-1,-1 1 1,0-1 0,1 1-1,-1 0 1,1-1 0,-1 1-1,1 0 1,0 0 0,-1 0-1,1 0 1,0 0 0,-1 0-1,1 0 1,0 1 0,0-1-1,0 0 1,0 1 0,0-1-1,0 1 1,1-1 0,-1 1-1,0 1 1,-7 18-4533,-1-1-2579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6.115"/>
    </inkml:context>
    <inkml:brush xml:id="br0">
      <inkml:brushProperty name="width" value="0.025" units="cm"/>
      <inkml:brushProperty name="height" value="0.025" units="cm"/>
    </inkml:brush>
  </inkml:definitions>
  <inkml:trace contextRef="#ctx0" brushRef="#br0">179 0 15983,'0'0'9689,"-10"6"-8514,-3 3-1098,0 0 1,1 0 0,1 1-1,0 1 1,0 0 0,1 0-1,0 1 1,1 0 0,1 1-1,-11 19 1,10-13-43,1 0 0,-10 37-1,16-49 27,1 1-1,0-1 0,0 0 0,0 0 1,1 1-1,0-1 0,0 0 0,1 1 1,0-1-1,0 0 0,4 12 0,-4-17-20,0 1 0,1-1 0,-1 0 0,0 0-1,1 0 1,0 0 0,0 0 0,-1 0 0,1 0 0,0-1-1,1 1 1,-1-1 0,0 1 0,0-1 0,1 0 0,-1 0-1,0 0 1,1 0 0,-1-1 0,1 1 0,-1 0 0,1-1-1,-1 0 1,1 0 0,0 0 0,-1 0 0,1 0 0,-1 0-1,1 0 1,4-2 0,-2 1 70,0 0-1,1 0 1,-1-1 0,0 0 0,0 0-1,0 0 1,0-1 0,-1 1-1,1-1 1,0 0 0,-1-1 0,0 1-1,7-8 1,-7 6-16,-1 0-1,0 0 1,0-1-1,0 1 1,-1-1-1,1 1 1,-1-1 0,1-9-1,-2 14-78,-1-1 1,0 1-1,1-1 0,-1 1 0,0-1 1,0 1-1,0 0 0,0-1 0,-1 1 1,1-1-1,0 1 0,-1 0 1,1-1-1,0 1 0,-1 0 0,0-1 1,1 1-1,-1 0 0,0-1 0,0 1 1,1 0-1,-1 0 0,0 0 0,0 0 1,0 0-1,0 0 0,-1 0 1,1 0-1,0 1 0,0-1 0,0 0 1,-1 1-1,1-1 0,0 1 0,-1-1 1,1 1-1,-1-1 0,1 1 0,0 0 1,-3 0-1,-2-1-319,0 1-1,1 0 1,-1 0-1,1 1 1,-1 0 0,1 0-1,-1 0 1,1 0-1,-1 1 1,1 0 0,-6 3-1,8-4-11,0 1 0,1-1 0,0 1 0,-1-1 0,1 1 0,0 0 0,0 0 0,0 0 0,0 0 0,0 0 0,1 0 0,-1 1 0,0-1 0,1 1 0,0-1 0,0 1 0,-1-1 0,2 1 0,-1 0 0,0-1 0,0 1 0,1 0 0,-1 4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9.529"/>
    </inkml:context>
    <inkml:brush xml:id="br0">
      <inkml:brushProperty name="width" value="0.025" units="cm"/>
      <inkml:brushProperty name="height" value="0.025" units="cm"/>
    </inkml:brush>
  </inkml:definitions>
  <inkml:trace contextRef="#ctx0" brushRef="#br0">40 374 11979,'-2'0'5820,"-9"6"-3798,7 2-1842,0 0 1,0 1-1,1 0 0,0-1 0,1 1 0,0 0 0,0 0 0,1 0 0,0 1 0,1-1 0,0 0 0,0 0 0,1 0 1,3 13-1,-4-21-173,0 0 0,0 0 0,0-1 0,0 1 0,0 0 0,0 0 0,0 0 0,1-1 1,-1 1-1,0 0 0,1 0 0,-1-1 0,1 1 0,-1 0 0,1-1 0,-1 1 0,1 0 1,-1-1-1,1 1 0,-1-1 0,1 1 0,0-1 0,-1 1 0,1-1 0,0 1 0,0-1 0,-1 0 1,1 1-1,0-1 0,0 0 0,-1 0 0,1 0 0,0 1 0,0-1 0,0 0 0,0 0 0,-1 0 1,1 0-1,0-1 0,0 1 0,0 0 0,-1 0 0,1 0 0,0-1 0,0 1 0,-1 0 0,1-1 1,0 1-1,0 0 0,-1-1 0,1 1 0,0-1 0,-1 1 0,1-2 0,4-1 44,-1 0-1,0-1 0,0 1 0,0-1 0,0 0 0,5-8 1,-1-3-13,-1 1 1,-1-1-1,5-16 1,-7 17-41,1 1 0,0 0 0,1 1 0,10-17 0,-16 29-1,0 1 1,0-1 0,0 0 0,0 1-1,0-1 1,0 1 0,0-1-1,0 0 1,0 1 0,0-1-1,0 0 1,1 1 0,-1-1-1,0 0 1,0 1 0,0-1-1,0 0 1,1 1 0,-1-1-1,0 0 1,1 0 0,-1 1-1,0-1 1,0 0 0,1 0-1,-1 0 1,0 1 0,1-1 0,-1 0-1,0 0 1,1 0 0,-1 0-1,0 0 1,1 0 0,-1 0-1,1 1 1,-1-1 0,0 0-1,1 0 1,-1 0 0,0-1-1,1 1 1,-1 0 0,0 0-1,1 0 1,-1 0 0,0 0-1,1 0 1,-1 0 0,0-1-1,1 1 1,-1 0 0,0 0 0,1 0-1,-1-1 1,0 1 0,0 0-1,1-1 1,-1 1 0,0 0-1,0 0 1,1-1 0,-1 1-1,0 0 1,0-1 0,0 0-1,4 36 222,-4-31-197,6 94 245,-6-98-264,-1 1 0,1-1 0,0 0 0,0 0 0,0 0-1,0 0 1,0 0 0,0 1 0,0-1 0,0 0 0,0 0 0,0 0 0,0 0 0,0 1-1,0-1 1,0 0 0,0 0 0,0 0 0,0 1 0,0-1 0,0 0 0,0 0-1,0 0 1,0 0 0,0 0 0,0 1 0,0-1 0,1 0 0,-1 0 0,0 0 0,0 0-1,0 0 1,0 1 0,0-1 0,0 0 0,0 0 0,1 0 0,-1 0 0,0 0 0,0 0-1,0 0 1,0 0 0,1 0 0,-1 0 0,0 0 0,0 1 0,0-1 0,0 0 0,1 0-1,-1 0 1,0 0 0,0 0 0,0 0 0,0 0 0,1 0 0,-1-1 0,0 1-1,0 0 1,0 0 0,1 0 0,7-14 207,6-26 16,-13 38-235,88-358-4069,-89 359 5023,0-48 772,-2 32-2754,-2 42 1072,-1 70 590,4 0-1,14 104 1,-13-191-475,5 36 212,-5-42-356,0 0 0,0-1-1,1 1 1,-1-1-1,0 1 1,1 0 0,-1-1-1,1 1 1,0-1-1,-1 1 1,1-1 0,0 0-1,0 1 1,0-1-1,0 0 1,0 1 0,0-1-1,0 0 1,2 1-1,-2-3 24,0 0-1,0 1 0,-1-1 0,1 0 0,0 0 0,0 0 0,-1 0 1,1 0-1,0 0 0,-1 0 0,1 0 0,-1-1 0,1 1 0,-1 0 1,0 0-1,1 0 0,-1-1 0,0 1 0,0 0 0,0 0 0,0-1 1,0 1-1,0 0 0,-1-2 0,1 0-6,2-9-87,0 0 0,-2-1 0,1 0 0,-2 1 0,0-1 0,0 1 0,-1-1-1,0 1 1,-2 0 0,1 0 0,-1 0 0,-1 0 0,0 1 0,-9-16 0,10 21-592,1-1 1,0 0-1,0 0 1,1 1 0,0-1-1,1-1 1,-1 1-1,1 0 1,0-9-1,0 7 613,0-1 0,-1 0 0,0 0 0,-6-14-1,1 7 366,-2-2-340,1 0 1,1-1-1,-10-40 0,15 57 1421,0 10-944,0 10-412,1 31 329,4 0 0,1-1 0,2 0 1,2 1-1,2-2 0,33 89 0,-42-133-364,0 1 1,0-1-1,0 0 0,0 0 0,1 0 0,-1 0 0,1 0 1,0-1-1,-1 1 0,1 0 0,3 1 0,-5-3 1,1 1-1,-1-1 1,1 0-1,-1 0 1,1 0-1,-1 0 1,1 0-1,-1 0 1,1 0-1,-1 0 1,1 0-1,-1 0 1,1 0-1,-1 0 1,1 0-1,-1 0 1,1-1-1,-1 1 1,1 0-1,-1 0 1,1-1-1,-1 1 1,1 0-1,-1-1 0,0 1 1,1 0-1,-1-1 1,1 1-1,-1 0 1,0-1-1,1 1 1,-1-1-1,0 1 1,0-1-1,1 1 1,-1-1-1,0 1 1,0-1-1,0 1 1,0-1-1,0 1 1,0-1-1,1 1 1,-1-1-1,0 1 1,-1-1-1,1 1 1,0-1-1,0 1 1,0-1-1,0 0 1,2-9 111,-1 0 0,0 0 1,-1 0-1,0 0 0,0 0 1,-1 0-1,0 0 0,-1 0 1,0 0-1,0 0 0,-1 0 0,-1 1 1,0 0-1,0-1 0,0 1 1,-1 1-1,-1-1 0,0 1 1,-8-11-1,13 19-144,0-1 0,1 0 0,-1 0 0,0 1 0,0-1 0,0 0 0,1 1 0,-1-1 0,0 0 0,0 1 0,0-1 0,0 1 0,0 0 0,0-1 0,0 1 0,0 0 0,0 0 0,0-1 0,0 1 0,0 0 0,0 0 0,0 0 0,0 0 0,0 0 0,0 1 0,0-1 0,0 0 0,-2 1 0,2 0 3,1 0 0,-1 0 0,0 0 0,1 0 0,-1 0 0,0 0 0,1 0 0,0 0 0,-1 0 0,1 0 0,0 0 0,-1 0-1,1 0 1,0 0 0,0 1 0,0-1 0,0 0 0,0 0 0,0 0 0,0 0 0,0 1 0,1-1 0,-1 0 0,0 0 0,2 2 0,-1-2 15,0 0 1,0 0 0,0-1 0,1 1 0,-1 0-1,0-1 1,1 1 0,-1-1 0,1 1-1,-1-1 1,1 0 0,-1 1 0,1-1 0,-1 0-1,1 0 1,-1 0 0,1 0 0,1-1 0,30-1-79,-27 0-234,1 0-1,-1 0 1,0 0-1,1-1 1,-1 0 0,0-1-1,6-4 1,20-18-5842,-18 12 968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8.327"/>
    </inkml:context>
    <inkml:brush xml:id="br0">
      <inkml:brushProperty name="width" value="0.025" units="cm"/>
      <inkml:brushProperty name="height" value="0.025" units="cm"/>
    </inkml:brush>
  </inkml:definitions>
  <inkml:trace contextRef="#ctx0" brushRef="#br0">0 472 15214,'0'0'6737,"7"-10"-5146,159-220 2297,-2 6-3003,-157 216-307,-3 11-228,-6 23-117,-13 39-124,-1-5-38,5-25-83,2 0-1,1 0 1,-6 73 0,15-109-57,-1 1 1,0 0 0,0-1-1,0 1 1,0 0 0,1-1-1,-1 1 1,0 0 0,0-1 0,1 1-1,-1 0 1,0-1 0,1 1-1,-1 0 1,0 0 0,1 0-1,-1-1 1,0 1 0,1 0-1,-1 0 1,1 0 0,-1 0-1,0 0 1,1 0 0,-1-1 0,1 1-1,-1 0 1,0 0 0,1 0-1,-1 0 1,1 1 0,-1-1-1,0 0 1,1 0 0,-1 0-1,1 0 1,-1 0 0,0 0-1,1 1 1,-1-1 0,0 0-1,1 0 1,-1 0 0,0 1 0,1-1-1,-1 0 1,0 1 0,0-1-1,1 0 1,-1 1 0,0-1-1,0 0 1,1 1 0,-1-1-1,0 0 1,0 1 0,0-1-1,0 1 1,0-1 0,0 0 0,0 1-1,0-1 1,0 1 0,0-1-1,0 0 1,0 1 0,0-1-1,0 1 1,0 0 0,23-27-5496,-3-6-1525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8.876"/>
    </inkml:context>
    <inkml:brush xml:id="br0">
      <inkml:brushProperty name="width" value="0.025" units="cm"/>
      <inkml:brushProperty name="height" value="0.025" units="cm"/>
    </inkml:brush>
  </inkml:definitions>
  <inkml:trace contextRef="#ctx0" brushRef="#br0">113 0 13196,'0'0'9695,"-11"9"-8868,0 1-650,0 0 0,0 1 0,-16 22 0,22-27-166,1 0 0,0 0 0,1 1-1,-1-1 1,1 1 0,0 0 0,1 0 0,0 0 0,0 1 0,0-1 0,1 0-1,0 9 1,1-15-2,0 1 0,1-1 0,-1 0 0,0 0 0,1 0 0,-1 0 0,1 0-1,0 0 1,-1 0 0,1 0 0,0 0 0,-1 0 0,1 0 0,0 0 0,0 0 0,0-1 0,0 1 0,0 0-1,0-1 1,0 1 0,0 0 0,0-1 0,0 0 0,1 1 0,-1-1 0,0 0 0,0 1 0,0-1 0,0 0-1,1 0 1,0 0 0,48 3 639,-39-4-497,-4 1-126,0 0 0,0 1 0,0 0 0,-1 0 0,1 0 0,0 0 0,10 5 0,-15-5 9,1 1-1,-1-1 1,0 0 0,0 1-1,0 0 1,-1-1-1,1 1 1,0 0 0,-1 0-1,1 0 1,-1 0 0,0 0-1,1 0 1,-1 0 0,0 1-1,0-1 1,0 0-1,-1 1 1,1-1 0,-1 1-1,1-1 1,-1 1 0,0-1-1,0 5 1,1 7 111,-1 0-1,-1 1 1,0-1 0,-1 0-1,0 1 1,-1-1 0,-1-1-1,0 1 1,-1 0 0,0-1-1,-1 0 1,-1 0 0,0-1-1,-1 0 1,0 0 0,0 0-1,-2-1 1,1-1 0,-19 16-1,26-24-94,0 0-1,0 0 0,0-1 1,-1 1-1,1-1 1,0 1-1,-1-1 0,1 0 1,-1 0-1,1 0 0,-1-1 1,1 1-1,-1 0 0,0-1 1,1 0-1,-1 0 1,-4 0-1,6 0-36,-1-1 1,1 1 0,-1-1-1,1 0 1,0 0-1,-1 0 1,1 0-1,0 0 1,0 0-1,-1 0 1,1 0-1,0 0 1,0-1-1,0 1 1,0 0 0,1-1-1,-1 1 1,0-1-1,1 1 1,-1 0-1,1-1 1,-1 0-1,1 1 1,0-1-1,-1 1 1,1-1-1,0 1 1,0-4 0,0-8-17,0 1 0,0 0 1,1-1-1,1 1 0,0 0 1,0-1-1,2 1 1,-1 1-1,2-1 0,-1 0 1,11-17-1,6-5-5,2 0-1,33-38 0,-28 39 17,34-56-1,-59 85 25,-1 0-1,0 0 1,0 1 0,0-1-1,0-1 1,-1 1 0,1 0-1,-1 0 1,0-1 0,-1 1-1,1 0 1,-1-1 0,0 1 0,0 0-1,0-7 1,-2 10-23,1 0 0,-1 0-1,1 1 1,-1-1 0,1 0 0,-1 1 0,0-1 0,1 1-1,-1-1 1,0 1 0,1 0 0,-1-1 0,0 1 0,1 0-1,-1 0 1,0 1 0,-2-1 0,-31 3 62,-20 12-1270,53-14 1102,0-1-1,0 1 1,0 0 0,0 0-1,0 0 1,0 0-1,0 0 1,0 1 0,1-1-1,-1 1 1,0-1 0,1 1-1,-1-1 1,1 1 0,0 0-1,-1 0 1,1-1-1,0 1 1,0 0 0,0 0-1,0 0 1,0 4 0,1-5-166,0-1 1,0 1-1,0-1 1,0 0-1,1 1 1,-1-1-1,0 0 1,0 1-1,0-1 1,1 0-1,-1 1 1,0-1-1,1 0 1,-1 1-1,0-1 1,1 0-1,-1 0 1,0 1-1,1-1 1,-1 0-1,1 0 1,-1 0-1,0 0 1,1 1-1,-1-1 1,1 0-1,-1 0 1,1 0-1,-1 0 1,0 0-1,1 0 1,-1 0 0,1 0-1,-1 0 1,0 0-1,1-1 1,0 1-1,2 0-1400,7 0-7295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9.823"/>
    </inkml:context>
    <inkml:brush xml:id="br0">
      <inkml:brushProperty name="width" value="0.025" units="cm"/>
      <inkml:brushProperty name="height" value="0.025" units="cm"/>
    </inkml:brush>
  </inkml:definitions>
  <inkml:trace contextRef="#ctx0" brushRef="#br0">1 543 3395,'0'0'6518,"4"0"-6331,11-2-10,-15 8-470,-3 3 3849,1 4 5656,6-15-5473,13-14-2284,36-58-490,-4-1-1,-3-3 0,-4-2 0,61-160 0,-98 237-964,-1 13 0,1 15 0,-2 7 0,-2 0 0,-1 0 0,-8 61 0,-28 95 0,9-52 0,24-121 0,-7 46 0,8-44 0,8-24 0,-3 0-1312,-1 0 1,1 0-1,-1 0 0,0-1 0,-1 1 1,2-16-1,-3 8-5649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0.324"/>
    </inkml:context>
    <inkml:brush xml:id="br0">
      <inkml:brushProperty name="width" value="0.025" units="cm"/>
      <inkml:brushProperty name="height" value="0.025" units="cm"/>
    </inkml:brush>
  </inkml:definitions>
  <inkml:trace contextRef="#ctx0" brushRef="#br0">1 631 10410,'0'0'16004,"7"-11"-14445,170-280 1892,-151 242-3396,-3-2 0,-1-1 0,-3 0 0,16-72 0,-84 318-262,22-95 204,-25 164 0,46-194 1,3-26 35,-12 60 0,13-87-201,10-33-1161,2-5-778,8-15-3439,-2 4-3246,-3 7-3599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0.938"/>
    </inkml:context>
    <inkml:brush xml:id="br0">
      <inkml:brushProperty name="width" value="0.025" units="cm"/>
      <inkml:brushProperty name="height" value="0.025" units="cm"/>
    </inkml:brush>
  </inkml:definitions>
  <inkml:trace contextRef="#ctx0" brushRef="#br0">112 168 14350,'1'-10'3197,"7"-95"4010,-8 105-7163,0 0-1,0-1 0,0 1 1,0 0-1,0 0 1,0 0-1,0-1 1,0 1-1,0 0 1,0 0-1,0 0 1,0-1-1,0 1 1,0 0-1,0 0 1,0 0-1,0-1 0,0 1 1,0 0-1,0 0 1,-1 0-1,1 0 1,0-1-1,0 1 1,0 0-1,0 0 1,0 0-1,0 0 1,-1 0-1,1-1 0,0 1 1,0 0-1,0 0 1,0 0-1,-1 0 1,1 0-1,0 0 1,0 0-1,0 0 1,0 0-1,-1 0 1,1 0-1,0 0 0,0 0 1,-1 0-1,-8 6 623,-8 15-395,3 3 177,1 0 0,-13 36 0,23-51-343,0 0 0,0 0 0,1 0 0,0 0 0,1 0 1,-1 0-1,2 0 0,0 0 0,0 1 0,0-1 0,3 9 0,-2-15-96,0-1 0,0 1 1,0-1-1,0 1 0,1-1 0,-1 0 0,1 0 0,0 0 0,-1 0 0,1 0 0,0 0 0,0 0 0,0-1 0,0 1 0,1-1 0,-1 1 1,0-1-1,1 0 0,-1 0 0,1 0 0,4 1 0,64 10 58,-39-8-45,-29-4-22,0 1 0,0 0 0,0-1 0,0 1 0,0 0 0,0 1 0,0-1 0,0 0 0,-1 1 0,1 0 0,0-1 0,-1 1 0,0 0 0,1 0 0,-1 1 0,0-1 0,0 0 0,0 1 0,0-1 0,2 5 0,-3-3 6,0-1-1,0 1 1,0 0 0,-1 0-1,1-1 1,-1 1-1,0 0 1,0 0 0,0 0-1,-1-1 1,1 1-1,-1 0 1,0 0 0,0-1-1,0 1 1,-1-1-1,-1 5 1,-3 3 8,0 0-1,-1 0 1,0 0 0,-1-1-1,0 0 1,0-1 0,-1 0-1,-10 9 1,13-13 25,1-1 1,0 0-1,-1 0 0,0 0 0,0-1 0,0 0 1,0 0-1,0-1 0,-1 1 0,1-1 1,-1-1-1,0 1 0,1-1 0,-1 0 1,0-1-1,-11 0 0,17 0-32,0 0 0,0 0 0,-1-1 0,1 1-1,0 0 1,0-1 0,0 1 0,0-1 0,0 0 0,0 1 0,0-1-1,0 0 1,0 0 0,0 1 0,0-1 0,0 0 0,0 0 0,0 0 0,1 0-1,-1 0 1,0 0 0,1-1 0,-1 1 0,0-2 0,0-1 0,0 0 0,1 1 0,-1-1 0,1 0 0,-1-1 1,1 1-1,1-8 0,1 1-17,0 0 1,1-1 0,0 1-1,8-20 1,14-14-9,43-61-1,-48 79 153,-2-1-1,0 0 0,-2-1 1,-1-1-1,-2 0 0,13-41 0,-24 66-112,-1 0 0,0-1 0,0 1 0,-1 0-1,1-1 1,-1 1 0,0 0 0,-2-10-1,2 14-19,-1 0 0,1-1-1,-1 1 1,0 0 0,1 0 0,-1 0-1,0 0 1,0 0 0,0 0-1,0 0 1,0 0 0,0 0-1,0 0 1,0 0 0,0 1 0,-1-1-1,1 0 1,0 1 0,0-1-1,-1 1 1,1-1 0,0 1-1,-1 0 1,1 0 0,-1-1 0,1 1-1,0 0 1,-1 0 0,1 0-1,0 0 1,-1 1 0,1-1 0,0 0-1,-1 1 1,1-1 0,0 1-1,-3 0 1,-1 1-166,0 0 1,1 1-1,-1-1 1,0 1-1,1 0 1,-1 0-1,1 1 1,0-1-1,0 1 1,1 0-1,-1 0 1,1 0-1,0 1 1,0-1-1,0 1 1,0-1-1,-2 9 1,0-2-576,0 0 0,1 1 0,0 0 0,1-1 0,0 1 0,-2 23 0,5-13-5052,0-3-3369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1.284"/>
    </inkml:context>
    <inkml:brush xml:id="br0">
      <inkml:brushProperty name="width" value="0.025" units="cm"/>
      <inkml:brushProperty name="height" value="0.025" units="cm"/>
    </inkml:brush>
  </inkml:definitions>
  <inkml:trace contextRef="#ctx0" brushRef="#br0">25 0 18449,'0'0'3684,"-8"61"-865,6-29-705,-2-1-993,-1 0-641,5 0-192,-2-4-127,2-5-65,-4-3-64,4-8 32,0-7-128,0-9-1890,6-16-1185,3-3-2883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4.109"/>
    </inkml:context>
    <inkml:brush xml:id="br0">
      <inkml:brushProperty name="width" value="0.025" units="cm"/>
      <inkml:brushProperty name="height" value="0.025" units="cm"/>
    </inkml:brush>
  </inkml:definitions>
  <inkml:trace contextRef="#ctx0" brushRef="#br0">45 109 12524,'2'-7'3080,"2"-11"-1579,-3 10-445,0 0-1,1-1 1,0 1 0,0 0 0,1 0-1,0 0 1,0 1 0,8-12 0,-17 67 1421,-10-6-2137,10-28-231,0-1 0,1 1-1,1 0 1,1 0 0,-5 29-1,9-43-105,-1 1-1,0-1 1,1 1-1,-1-1 0,1 0 1,-1 1-1,1-1 0,-1 1 1,1-1-1,-1 0 0,1 0 1,-1 1-1,1-1 1,-1 0-1,1 0 0,0 0 1,-1 1-1,1-1 0,-1 0 1,1 0-1,0 0 0,-1 0 1,1 0-1,-1 0 1,1 0-1,0 0 0,-1-1 1,1 1-1,-1 0 0,1 0 1,-1 0-1,1-1 0,-1 1 1,2-1-1,22-6 129,7-8-46,46-18-292,-72 32 187,0-1-1,0 1 0,0 0 1,0 0-1,0 1 0,0-1 1,0 1-1,0 0 0,0 1 1,0-1-1,0 1 0,0 0 1,6 2-1,-9-2 16,-1 0 1,1 1-1,0-1 1,-1 1-1,1 0 1,-1 0-1,0-1 1,0 1-1,1 0 1,-1 0-1,0 0 1,-1 0-1,1 0 1,0 0-1,-1 0 1,1 1-1,-1-1 1,1 0-1,-1 0 1,0 0-1,0 1 1,0-1-1,0 0 1,-1 0-1,1 0 1,-1 4-1,-1 3 17,1-1 1,-1 1-1,0 0 0,-1-1 1,-6 14-1,2-11 129,0 1 1,-1-1-1,0-1 1,0 0-1,-2 0 1,1 0-1,-1-1 1,-11 7-1,13-10-80,0-1-1,0 0 1,0 0-1,-1-1 1,0 0 0,1-1-1,-1 0 1,0 0-1,-1-1 1,1 0-1,0 0 1,-11-1 0,18-1-189,1 0 1,-1 0 0,1 0 0,-1 0 0,1 0 0,-1 0 0,1-1 0,-1 1 0,1-1 0,0 1 0,-1-1 0,1 1-1,0-1 1,-1 0 0,1 0 0,0 0 0,0 0 0,0 0 0,0 0 0,0 0 0,0 0 0,0 0 0,0 0 0,0 0-1,0-1 1,1 1 0,-1 0 0,0-1 0,0-1 0,0-4-1383,-1 1 0,1-1 0,1 1 1,-1-1-1,1-9 0,0 10-11,0-30-9988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4.440"/>
    </inkml:context>
    <inkml:brush xml:id="br0">
      <inkml:brushProperty name="width" value="0.025" units="cm"/>
      <inkml:brushProperty name="height" value="0.025" units="cm"/>
    </inkml:brush>
  </inkml:definitions>
  <inkml:trace contextRef="#ctx0" brushRef="#br0">1 85 18930,'0'0'11851,"64"6"-11755,-21-7-32,-2-14-64,4-1-833,-6 0-736,-9 1-833,-1 4-961,-8 0-1410,-8 6-5028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4.772"/>
    </inkml:context>
    <inkml:brush xml:id="br0">
      <inkml:brushProperty name="width" value="0.025" units="cm"/>
      <inkml:brushProperty name="height" value="0.025" units="cm"/>
    </inkml:brush>
  </inkml:definitions>
  <inkml:trace contextRef="#ctx0" brushRef="#br0">132 1 17521,'0'0'3566,"-5"11"-401,-5 8-2532,2 1-1,0 0 1,1 0 0,1 1-1,1 0 1,1 0-1,-2 35 1,6-54-636,0 0 0,0 0-1,-1 1 1,1-1 0,1 0 0,-1 0-1,0 0 1,0 0 0,1 0 0,-1 0 0,1 0-1,0 0 1,0-1 0,0 1 0,0 0-1,0 0 1,0 0 0,0-1 0,0 1 0,0-1-1,3 3 1,-1-3-38,0 0-1,0 0 1,0-1-1,0 1 1,0-1-1,1 1 1,-1-1-1,0 0 1,0 0 0,0-1-1,1 1 1,-1-1-1,6-1 1,7-1-361,-8 1 260,-1 0 1,1 1 0,0 0 0,-1 0 0,1 1 0,10 1 0,-16-1 139,0 0 0,-1 1 0,1-1 0,0 1 0,-1 0 0,1 0 0,0-1 0,-1 1 0,1 0 0,-1 0 0,0 0 0,1 1 0,-1-1 0,0 0-1,0 1 1,0-1 0,1 0 0,-1 1 0,-1-1 0,1 1 0,0 0 0,0-1 0,-1 1 0,1-1 0,-1 1 0,1 0 0,-1 0 0,1-1 0,-1 1 0,0 0 0,0 0-1,0 3 1,0 7 162,0 0-1,-1 0 0,0 1 1,-1-1-1,0 0 1,0-1-1,-2 1 0,1 0 1,-2-1-1,1 1 0,-2-1 1,1-1-1,-2 1 0,1-1 1,-1 0-1,-1 0 0,0-1 1,0 0-1,-11 9 0,17-16-208,0 0-1,0-1 1,-1 1-1,1 0 1,0-1-1,-1 0 1,1 1-1,-1-1 1,1 0-1,-1 0 1,1-1 0,-1 1-1,0-1 1,1 1-1,-1-1 1,0 0-1,0 0 1,1 0-1,-1 0 1,0 0-1,0 0 1,1-1-1,-1 0 1,0 1-1,1-1 1,-1 0-1,1 0 1,-5-3-1,1-1-924,0 1-1,1-2 1,0 1 0,0 0 0,0-1-1,1 0 1,0 0 0,0-1-1,-5-9 1,-14-32-9110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5.119"/>
    </inkml:context>
    <inkml:brush xml:id="br0">
      <inkml:brushProperty name="width" value="0.025" units="cm"/>
      <inkml:brushProperty name="height" value="0.025" units="cm"/>
    </inkml:brush>
  </inkml:definitions>
  <inkml:trace contextRef="#ctx0" brushRef="#br0">0 102 17328,'0'0'8040,"52"-20"-5125,-27 11-993,0 0-962,4 0-767,5-2-161,-6-1-673,4-3-2626,-5-2-4965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9.873"/>
    </inkml:context>
    <inkml:brush xml:id="br0">
      <inkml:brushProperty name="width" value="0.025" units="cm"/>
      <inkml:brushProperty name="height" value="0.025" units="cm"/>
    </inkml:brush>
  </inkml:definitions>
  <inkml:trace contextRef="#ctx0" brushRef="#br0">46 47 10122,'0'0'5632,"14"-1"977,17-4-3871,-30 4-2674,0 0 0,0 0 0,0 0 0,0-1 0,0 1 0,0 0 1,0-1-1,0 1 0,-1 0 0,1-1 0,0 1 0,-1-1 0,0 1 0,1-1 0,0-2 0,-1 4-52,0-1 0,-1 0 0,1 1 0,0-1 0,0 0 0,0 1 0,0-1 0,-1 0 0,1 1 0,0-1 0,0 0 0,-1 1 0,1-1 0,-1 1 0,1-1 0,-1 1 0,1-1 0,0 1-1,-1-1 1,0 1 0,1-1 0,-1 1 0,1 0 0,-2-1 0,0 0-15,1 1-1,-1-1 0,0 1 0,0 0 1,0 0-1,1-1 0,-1 1 1,0 0-1,0 1 0,0-1 1,1 0-1,-1 0 0,0 1 0,0-1 1,0 1-1,1 0 0,-1-1 1,0 1-1,1 0 0,-1 0 0,1 0 1,-1 0-1,1 0 0,-1 0 1,-1 3-1,-2 1-3,1 1 1,0-1 0,0 1-1,0 0 1,1 0-1,0 0 1,0 0-1,1 1 1,-1-1-1,2 1 1,-3 7-1,1 6-13,1-1 0,0 33-1,2-50-55,0-1 0,0 1 0,0 0 0,0 0 0,0-1 1,0 1-1,0 0 0,1-1 0,-1 1 0,0 0 0,1-1 0,0 1 0,-1 0 0,1-1 0,0 1 0,0-1 0,0 1 0,0-1 0,0 0 1,0 1-1,0-1 0,1 0 0,-1 0 0,0 0 0,1 0 0,-1 0 0,1 0 0,-1 0 0,1 0 0,-1 0 0,1-1 0,0 1 1,-1-1-1,1 1 0,0-1 0,3 0 0,-2 0-219,1 0 1,0 0 0,-1-1-1,1 0 1,-1 1-1,1-2 1,-1 1-1,1 0 1,-1-1 0,0 1-1,1-1 1,-1 0-1,0 0 1,0 0-1,-1 0 1,1-1 0,3-3-1,17-24-5679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40.602"/>
    </inkml:context>
    <inkml:brush xml:id="br0">
      <inkml:brushProperty name="width" value="0.025" units="cm"/>
      <inkml:brushProperty name="height" value="0.025" units="cm"/>
    </inkml:brush>
  </inkml:definitions>
  <inkml:trace contextRef="#ctx0" brushRef="#br0">1 31 14862,'0'0'3534,"8"-1"-2077,120-9 1434,47-6-2034,-175 15-852,1 1 0,0 0-1,-1-1 1,1 1 0,0 0 0,0-1 0,-1 1-1,1 0 1,0 0 0,0 0 0,0 0 0,-1 0 0,1 0-1,0 0 1,0 0 0,-1 0 0,1 0 0,0 0-1,0 0 1,-1 1 0,1-1 0,0 0 0,0 0-1,-1 1 1,1-1 0,0 1 0,-1-1 0,1 1-1,0-1 1,0 2 0,-12 18 490,3-7-210,-5 11 363,1 1-1,1 1 1,2 0 0,-12 45 0,12-34-1675,-24 55 0,23-79-2383,1-9-2186,-1-3-4611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40.981"/>
    </inkml:context>
    <inkml:brush xml:id="br0">
      <inkml:brushProperty name="width" value="0.025" units="cm"/>
      <inkml:brushProperty name="height" value="0.025" units="cm"/>
    </inkml:brush>
  </inkml:definitions>
  <inkml:trace contextRef="#ctx0" brushRef="#br0">1 48 15791,'0'0'6758,"53"-18"-5925,-19 15-160,11 2-513,-1 0-128,-3-1-32,2-2-1409,-9-3-1955,-5-4-4451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41.343"/>
    </inkml:context>
    <inkml:brush xml:id="br0">
      <inkml:brushProperty name="width" value="0.025" units="cm"/>
      <inkml:brushProperty name="height" value="0.025" units="cm"/>
    </inkml:brush>
  </inkml:definitions>
  <inkml:trace contextRef="#ctx0" brushRef="#br0">407 13 10602,'-22'-5'208,"-1"2"-1,0 0 1,0 2 0,0 1 0,-42 4-1,56-2-74,-1 0 0,1 0-1,0 1 1,0 0 0,0 1 0,1 0-1,-1 0 1,1 1 0,0 0-1,0 1 1,0 0 0,1 0-1,0 0 1,0 1 0,1 0-1,-10 13 1,5-3 157,1 0-1,1 1 1,0 0-1,1 1 1,1 0-1,1 0 1,0 0-1,2 1 1,0 0-1,1 0 1,1 0 0,1 0-1,1 0 1,2 23-1,-1-31-227,1 0-1,0-1 0,0 1 1,1 0-1,1-1 0,0 1 1,0-1-1,1 0 1,1-1-1,0 1 0,0-1 1,1 0-1,0 0 0,1-1 1,0 0-1,0-1 1,1 1-1,0-2 0,1 1 1,-1-1-1,1-1 0,1 0 1,-1 0-1,18 6 1,-3-4 191,1-2-1,-1-1 1,1-1 0,0-1 0,1-1 0,-1-1 0,0-2 0,0 0 0,0-2 0,0-1 0,0-1 0,0-1 0,-1-1 0,0-1 0,-1-2 0,1 0 0,-2-2-1,0 0 1,0-2 0,25-19 0,-38 24-156,-1 0-1,1-1 0,-1 0 1,-1 0-1,0-1 1,-1 0-1,0 0 0,0-1 1,-1 0-1,-1 0 1,0-1-1,-1 1 0,4-16 1,-6 18-65,-1 1-1,0-1 1,0 0 0,-1 0 0,0 0 0,0 0-1,-1 0 1,-1 0 0,0 1 0,0-1 0,-1 0-1,0 1 1,0 0 0,-1 0 0,-1 0 0,1 0-1,-1 0 1,-7-8 0,0 3-24,-1 1 0,0 0-1,0 0 1,-2 1 0,1 1 0,-1 1 0,-1 0-1,0 1 1,0 0 0,-1 2 0,0 0-1,-23-7 1,15 8-286,1 0 1,-1 2-1,-33-2 0,32 5-863,0 1 0,0 1 1,-28 6-1,-3 7-3749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2.319"/>
    </inkml:context>
    <inkml:brush xml:id="br0">
      <inkml:brushProperty name="width" value="0.025" units="cm"/>
      <inkml:brushProperty name="height" value="0.025" units="cm"/>
    </inkml:brush>
  </inkml:definitions>
  <inkml:trace contextRef="#ctx0" brushRef="#br0">14 267 11627,'-13'7'5629,"20"-9"-1259,25-15-1466,102-93-706,36-28-2047,-170 137-153,0 1 1,0 0-1,0-1 1,0 1-1,1-1 1,-1 1-1,0 0 1,0 0-1,1-1 0,-1 1 1,0 0-1,1-1 1,-1 1-1,0 0 1,0 0-1,1 0 1,-1-1-1,1 1 1,-1 0-1,0 0 1,1 0-1,-1 0 1,0 0-1,1 0 1,-1 0-1,1-1 1,-1 1-1,0 0 0,1 0 1,-1 1-1,1-1 1,-1 0-1,0 0 1,1 0-1,-1 0 1,1 0-1,-1 0 1,0 0-1,1 1 1,-1-1-1,1 0 1,-7 19 194,-20 26 292,6-15-319,12-21-154,1 1 0,0 0 0,1 0 0,0 0 0,0 1-1,1 0 1,1 0 0,0 1 0,0-1 0,1 1 0,-2 19 0,5-30-106,0-1 0,0 1 0,0 0-1,0-1 1,0 1 0,1-1 0,-1 1-1,0-1 1,0 1 0,1-1 0,-1 1-1,0-1 1,1 1 0,-1-1 0,0 1 0,1-1-1,-1 0 1,1 1 0,-1-1 0,1 0-1,-1 1 1,1-1 0,-1 0 0,1 0-1,-1 1 1,1-1 0,-1 0 0,1 0-1,0 0 1,-1 0 0,1 0 0,-1 0 0,2 0-1,23 0-7053,-22 0 5542,15-2-6903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3.356"/>
    </inkml:context>
    <inkml:brush xml:id="br0">
      <inkml:brushProperty name="width" value="0.025" units="cm"/>
      <inkml:brushProperty name="height" value="0.025" units="cm"/>
    </inkml:brush>
  </inkml:definitions>
  <inkml:trace contextRef="#ctx0" brushRef="#br0">196 18 7495,'0'0'13843,"-21"-8"-8215,-3-1-3799,21 9-1732,-1 0 0,1 0 1,-1 0-1,1 1 0,0-1 0,-1 1 0,1 0 0,0 0 0,0 0 0,-1 0 0,1 1 0,0-1 1,0 1-1,0 0 0,0 0 0,1 0 0,-1 0 0,1 0 0,-1 1 0,1-1 0,0 1 1,-1-1-1,1 1 0,1 0 0,-1 0 0,0 0 0,1 0 0,-2 5 0,-6 7-345,1-1 263,-1 0 0,2 1-1,0 0 1,1 0 0,0 0 0,1 1-1,1 0 1,0 0 0,2 1 0,0-1 0,0 0-1,2 32 1,1-47-6,-1 0 1,1 0-1,-1 0 0,1 0 1,0 0-1,-1 0 0,1 0 0,0 0 1,0-1-1,0 1 0,-1 0 0,1 0 1,0-1-1,0 1 0,0 0 1,0-1-1,0 1 0,1-1 0,-1 1 1,0-1-1,0 0 0,0 1 0,0-1 1,0 0-1,1 0 0,-1 0 1,0 0-1,0 0 0,0 0 0,0 0 1,1 0-1,-1 0 0,0-1 0,0 1 1,0-1-1,0 1 0,1-1 1,44-16 262,-34 9-233,0-1 1,0-1 0,-1 0 0,0-1-1,0 0 1,-2 0 0,18-26-1,-22 29-21,0 0 0,-1 0 0,0-1 0,0 1 0,-1-1 0,0 0 0,0 0 0,-1 0 0,0 0 0,-1-1 0,0 1 0,-1 0 0,1-1 0,-3-10 0,1 17-156,0 1 0,0-1-1,-1 0 1,1 1 0,-1-1 0,1 1 0,-1-1-1,0 1 1,0 0 0,-1 0 0,1 0 0,0 0-1,-1 0 1,1 1 0,-1-1 0,1 1 0,-1-1-1,0 1 1,1 0 0,-1 0 0,0 0 0,0 0-1,0 1 1,0-1 0,0 1 0,0 0 0,0 0-1,-4 0 1,4 0-82,1 0-1,-1 0 1,0 0-1,1 1 1,-1-1-1,1 1 1,-1 0-1,1-1 1,-1 1-1,1 0 1,0 0 0,-1 1-1,1-1 1,-3 3-1,4-3 119,0 0-1,0 0 1,0 0-1,0 1 1,0-1 0,0 0-1,1 1 1,-1-1-1,0 1 1,1-1 0,-1 1-1,1-1 1,0 1-1,-1-1 1,1 1 0,0-1-1,0 1 1,0-1-1,0 1 1,0-1 0,1 1-1,-1-1 1,0 1-1,1-1 1,0 4 0,6 4-4505,3-4-2173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3.860"/>
    </inkml:context>
    <inkml:brush xml:id="br0">
      <inkml:brushProperty name="width" value="0.025" units="cm"/>
      <inkml:brushProperty name="height" value="0.025" units="cm"/>
    </inkml:brush>
  </inkml:definitions>
  <inkml:trace contextRef="#ctx0" brushRef="#br0">124 58 6566,'0'0'7100,"9"-4"-5205,-7 3-1650,37-16 1643,-36 16-1415,0 0 0,-1-1 1,1 1-1,0-1 0,0 0 1,-1 0-1,1 0 0,-1 0 0,0 0 1,0 0-1,1-1 0,1-3 1,-6-1 4310,-8 8-3883,-12 9-1179,6 0 456,1 2 0,0 0 0,1 1 0,0 0 0,1 1 0,-19 27 0,25-32-143,0 1-1,1 1 1,0-1-1,1 1 1,1 0-1,-1 0 1,2 0-1,-1 1 1,2-1 0,-1 1-1,0 22 1,3-32-30,0 0 1,0 0-1,0-1 1,0 1-1,0 0 1,1 0 0,-1 0-1,1 0 1,-1 0-1,1-1 1,0 1-1,0 0 1,0-1-1,0 1 1,0 0 0,0-1-1,0 1 1,0-1-1,1 0 1,-1 1-1,0-1 1,4 2 0,-2-2 9,-1 1 0,2-1 0,-1 0 1,0 0-1,0 0 0,0-1 0,0 1 0,1-1 1,-1 0-1,0 1 0,0-1 0,5-1 1,-1 0 6,-1 0 1,1 0-1,-1-1 1,0 0-1,1 0 0,-1 0 1,0-1-1,0 0 1,-1 0-1,1 0 1,0-1-1,-1 0 1,5-5-1,-7 6-2,-1 1 0,0-1 0,1 0 1,-2-1-1,1 1 0,0 0 0,0 0 0,-1-1 0,0 1 0,0-1 0,0 1 0,0-1 0,0 0 0,0-5 1,-2 8-16,1-1 0,0 1 0,-1-1 0,1 1 0,-1 0 0,1-1 0,-1 1 1,1 0-1,-1-1 0,0 1 0,0 0 0,0 0 0,0 0 0,0-1 0,0 1 1,0 0-1,0 0 0,0 1 0,0-1 0,0 0 0,-1 0 0,1 1 1,0-1-1,-1 0 0,1 1 0,-1-1 0,1 1 0,0 0 0,-1-1 0,1 1 1,-1 0-1,1 0 0,-1 0 0,1 0 0,-1 0 0,-2 1 0,-2-1 18,0 1 0,0 0 0,0 0-1,0 1 1,0 0 0,0 0 0,0 0 0,-9 6-1,13-7-139,-1 0-1,1 1 0,0-1 0,0 1 0,0 0 1,1 0-1,-1-1 0,0 1 0,1 0 0,-1 0 1,-1 3-1,3-3-200,-1-1 0,1 0 0,-1 1 0,1-1 0,0 1 0,0-1 0,-1 1 0,1-1 1,0 1-1,0-1 0,0 1 0,1-1 0,-1 1 0,0-1 0,1 1 0,-1-1 0,0 1 0,1-1 0,0 0 0,0 3 1,8 2-5444,8-4-3511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4.189"/>
    </inkml:context>
    <inkml:brush xml:id="br0">
      <inkml:brushProperty name="width" value="0.025" units="cm"/>
      <inkml:brushProperty name="height" value="0.025" units="cm"/>
    </inkml:brush>
  </inkml:definitions>
  <inkml:trace contextRef="#ctx0" brushRef="#br0">101 0 11018,'0'0'11884,"-27"51"-9034,15-29-864,-1 6-673,-1 0-480,1-1-609,6 1-191,-2-3-130,4-3-1152,5-6-1121,0-8-2403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5.271"/>
    </inkml:context>
    <inkml:brush xml:id="br0">
      <inkml:brushProperty name="width" value="0.025" units="cm"/>
      <inkml:brushProperty name="height" value="0.025" units="cm"/>
    </inkml:brush>
  </inkml:definitions>
  <inkml:trace contextRef="#ctx0" brushRef="#br0">0 223 12780,'0'0'10335,"11"-8"-8664,170-149-33,-121 102-607,-58 53-550,-4 20-182,-29 64-90,25-70-181,1 0 1,0 0 0,0 1 0,1 0-1,1 0 1,0 0 0,1 0 0,0 0-1,0 26 1,3-39-70,-1 1 0,0 0 0,0-1 0,0 1 0,0 0 0,1-1 0,-1 1 0,0 0 0,1-1 0,-1 1 0,1-1 0,-1 1 0,0-1 0,1 1 0,-1-1 0,1 1 0,-1-1 0,1 1 0,0-1 0,-1 0 0,1 1 0,-1-1 0,1 0 0,0 1 0,-1-1 0,1 0 0,0 0 0,-1 0 0,1 0 0,0 1 0,-1-1 0,1 0 0,0 0 0,0 0 0,-1-1 0,1 1 0,0 0 0,-1 0 0,1 0 0,0 0 0,-1-1 0,2 1 0,26-14-4837,-13-3 415,-2-2-1921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5.647"/>
    </inkml:context>
    <inkml:brush xml:id="br0">
      <inkml:brushProperty name="width" value="0.025" units="cm"/>
      <inkml:brushProperty name="height" value="0.025" units="cm"/>
    </inkml:brush>
  </inkml:definitions>
  <inkml:trace contextRef="#ctx0" brushRef="#br0">0 30 11050,'0'0'3476,"10"-5"159,4 0-2721,-1 0 1,1 1-1,0 1 0,0 0 0,1 1 0,14 0 0,-26 1-701,1 1 0,0 0 0,0 1 0,-1-1-1,1 1 1,0 0 0,0 0 0,-1 0-1,1 0 1,-1 0 0,1 1 0,-1 0 0,0-1-1,4 4 1,-5-3-162,-1 0 1,1 0-1,0 0 0,-1 0 0,1 0 0,-1 1 0,0-1 0,0 1 1,0-1-1,0 1 0,0 0 0,-1-1 0,1 1 0,-1 0 1,1-1-1,-1 1 0,0 0 0,0-1 0,0 1 0,-1 0 0,1 0 1,-2 4-1,0-1 54,0 1 1,0-1-1,-1 0 0,0 0 1,0-1-1,0 1 1,-1-1-1,0 1 1,0-1-1,0 0 0,-8 6 1,-61 50 544,61-51-558,-1-1-71,10-7-20,-1 0 1,1 0-1,-1 0 0,1 1 1,0-1-1,0 1 1,0 0-1,0 0 1,0 0-1,1 1 0,-1-1 1,1 0-1,0 1 1,0 0-1,0-1 1,1 1-1,-1 0 1,-1 7-1,4-9 1,-1-1 1,1 1-1,0-1 0,0 1 1,-1-1-1,1 0 0,0 1 1,0-1-1,0 0 0,1 0 1,-1 0-1,0 0 0,0 0 1,1 0-1,-1 0 0,0 0 1,1 0-1,-1-1 0,1 1 1,-1-1-1,1 1 0,-1-1 1,1 1-1,-1-1 0,4 0 1,45 8 10,-48-7-23,76 1-2851,-26-3-6151,-23-1-2476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7.270"/>
    </inkml:context>
    <inkml:brush xml:id="br0">
      <inkml:brushProperty name="width" value="0.025" units="cm"/>
      <inkml:brushProperty name="height" value="0.025" units="cm"/>
    </inkml:brush>
  </inkml:definitions>
  <inkml:trace contextRef="#ctx0" brushRef="#br0">84 1 5894,'0'0'1996,"-10"2"438,-2-2-1459,-22 4 513,9 8 2306,25-12-3726,-1 0 0,1 0 0,0 0 1,0 0-1,0 0 0,0 0 0,0 0 0,-1 0 0,1 0 1,0 0-1,0 1 0,0-1 0,0 0 0,0 0 0,0 0 0,0 0 1,0 0-1,-1 0 0,1 1 0,0-1 0,0 0 0,0 0 1,0 0-1,0 0 0,0 1 0,0-1 0,0 0 0,0 0 0,0 0 1,0 0-1,0 1 0,0-1 0,0 0 0,0 0 0,0 0 1,0 0-1,0 0 0,0 1 0,0-1 0,1 0 0,-1 0 0,0 0 1,0 0-1,0 0 0,0 1 0,0-1 0,0 0 0,0 0 0,1 0 1,-1 0-1,12 6 997,17 1-225,84 6 358,162 0 1,-158-11-857,248 4-59,482-54 0,-816 44-299,157-11 2183,-226 41-1478,32-23-900,-10 5-1911,5-6-4882,6-2-1580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0.204"/>
    </inkml:context>
    <inkml:brush xml:id="br0">
      <inkml:brushProperty name="width" value="0.025" units="cm"/>
      <inkml:brushProperty name="height" value="0.025" units="cm"/>
    </inkml:brush>
  </inkml:definitions>
  <inkml:trace contextRef="#ctx0" brushRef="#br0">33 1 7239,'0'0'14707,"-6"8"-14675,-17 28-96,23-35 58,-1 1 1,1-1-1,-1 0 0,1 1 0,-1-1 0,1 0 1,0 1-1,0-1 0,0 1 0,0-1 1,0 0-1,0 1 0,0-1 0,0 1 1,0-1-1,1 0 0,-1 1 0,0-1 1,1 0-1,0 1 0,-1-1 0,1 0 1,0 0-1,1 2 0,22 24 56,-18-22-52,2 1 4,-1 0-1,1-1 1,0 1 0,0-1 0,1-1-1,0 0 1,10 4 0,5 2 144,-22-10-116,-1 1 1,1 0-1,0 0 0,-1-1 1,1 1-1,-1 0 0,1 0 0,-1 1 1,1-1-1,-1 0 0,0 0 0,1 1 1,-1-1-1,0 1 0,0-1 1,0 1-1,0-1 0,0 1 0,-1 0 1,1-1-1,0 1 0,-1 0 0,1 0 1,-1-1-1,1 4 0,-2-2 90,1 1-1,-1-1 1,1 0-1,-1 1 1,0-1-1,0 1 0,-1-1 1,1 0-1,-1 0 1,1 0-1,-1 0 1,-3 4-1,-4 4 129,-1 0 0,1 0 0,-2-1 0,1-1 0,-19 13 0,28-22-375,-22 13-388,14-12-2207,1-2-3529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8.478"/>
    </inkml:context>
    <inkml:brush xml:id="br0">
      <inkml:brushProperty name="width" value="0.025" units="cm"/>
      <inkml:brushProperty name="height" value="0.025" units="cm"/>
    </inkml:brush>
  </inkml:definitions>
  <inkml:trace contextRef="#ctx0" brushRef="#br0">1 217 8360,'0'0'12844,"12"-2"-10927,3-1-1589,0-1 0,0-1 0,0 0 0,0-1 0,-1 0 0,0-2 0,0 1 0,18-15 0,2-2-140,7-4 297,66-58 0,-107 86-467,1-1-1,-1 0 1,1 0 0,-1 1 0,1-1-1,-1 1 1,1-1 0,0 0-1,-1 1 1,1-1 0,0 1-1,-1-1 1,1 1 0,0 0 0,0-1-1,-1 1 1,1 0 0,0-1-1,0 1 1,0 0 0,0 0 0,-1 0-1,1 0 1,1 0 0,-5 18 2,-20 33-36,22-51 34,-35 64 32,24-46-11,0 0-1,2 1 1,1 0-1,0 1 1,1 0-1,-6 25 1,14-44-44,0-1 1,-1 1-1,1-1 0,0 1 1,0 0-1,0-1 0,0 1 1,0-1-1,0 1 0,0 0 1,0-1-1,0 1 1,0-1-1,0 1 0,0-1 1,0 1-1,0 0 0,1-1 1,-1 1-1,0-1 0,0 1 1,1-1-1,-1 1 1,0-1-1,1 1 0,-1-1 1,0 1-1,1-1 0,-1 1 1,1-1-1,-1 0 0,1 1 1,-1-1-1,1 0 0,0 1 1,24-6-1347,22-26-5491,-25 6-1379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9.847"/>
    </inkml:context>
    <inkml:brush xml:id="br0">
      <inkml:brushProperty name="width" value="0.025" units="cm"/>
      <inkml:brushProperty name="height" value="0.025" units="cm"/>
    </inkml:brush>
  </inkml:definitions>
  <inkml:trace contextRef="#ctx0" brushRef="#br0">142 75 3619,'8'-10'6018,"6"-11"4796,-17 15-7445,-14 6-2638,10 3-646,-1-1-1,0 1 1,1 1-1,0 0 0,0 0 1,0 0-1,0 1 1,1 0-1,0 0 0,0 0 1,0 1-1,1 0 1,-1 0-1,-5 9 1,7-8-16,-1-1 0,1 1 1,0-1-1,0 1 0,1 1 1,0-1-1,0 0 0,1 1 0,-1-1 1,2 1-1,-1 0 0,1-1 1,0 1-1,1 15 0,1-22-49,-1 0 0,1 1-1,0-1 1,-1 0-1,1 1 1,0-1-1,0 0 1,0 0-1,0 0 1,0 0 0,0 0-1,0 0 1,0 0-1,0 0 1,1 0-1,-1 0 1,0-1 0,1 1-1,-1-1 1,0 1-1,1-1 1,-1 1-1,1-1 1,-1 0 0,0 1-1,1-1 1,-1 0-1,1 0 1,-1 0-1,3-1 1,3 1 120,1 0 0,-1-1 0,0 0 0,0 0 0,8-3 0,-3-1-58,-1 0 0,1-1 0,-1 0 0,0 0 0,0-1 0,-1-1 1,17-15-1,-22 18-50,0 0 0,0 0 1,0 0-1,-1-1 0,0 1 1,0-1-1,-1 0 1,1 0-1,-1-1 0,-1 1 1,1-1-1,-1 1 0,0-1 1,-1 0-1,2-12 1,-3 15-3,0 0 1,0 0 0,-1 0 0,1 0 0,-1 1 0,0-1 0,0 0-1,0 1 1,-1-1 0,1 0 0,-1 1 0,0 0 0,0-1 0,0 1-1,-3-4 1,3 6-99,0-1-1,0 0 0,0 1 1,-1-1-1,1 1 1,0 0-1,-1-1 0,1 1 1,0 0-1,-1 0 0,1 1 1,-1-1-1,0 1 1,1-1-1,-1 1 0,1 0 1,-1 0-1,0 0 1,1 0-1,-1 0 0,1 0 1,-1 1-1,-5 1 0,8-2-124,-1 1 0,1-1 0,-1 0-1,1 1 1,0-1 0,-1 1-1,1-1 1,-1 1 0,1-1 0,0 1-1,-1-1 1,1 1 0,0-1-1,-1 1 1,1-1 0,0 1 0,0 0-1,0-1 1,0 1 0,-1-1-1,1 1 1,0 0 0,0-1-1,0 1 1,0-1 0,0 1 0,1 0-1,5 10-7083,6-7 1314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0.211"/>
    </inkml:context>
    <inkml:brush xml:id="br0">
      <inkml:brushProperty name="width" value="0.025" units="cm"/>
      <inkml:brushProperty name="height" value="0.025" units="cm"/>
    </inkml:brush>
  </inkml:definitions>
  <inkml:trace contextRef="#ctx0" brushRef="#br0">142 8 7944,'0'0'18972,"5"-2"-18326,15-3 186,-26 19-52,-42 41 340,23-28-921,8-8-119,-29 37 0,43-52-72,0 0 0,0 0 0,1 0 0,0 1 0,0-1 0,0 1 0,0-1 0,1 1 0,-1 0 0,1-1 0,0 7 0,1-10-2,0 0-1,1-1 1,-1 1-1,1 0 1,-1 0-1,1-1 1,0 1-1,-1 0 1,1-1-1,0 1 1,-1 0-1,1-1 1,0 1-1,0-1 1,-1 0 0,1 1-1,0-1 1,0 1-1,0-1 1,0 0-1,-1 0 1,1 0-1,0 1 1,0-1-1,0 0 1,0 0-1,0 0 1,0 0-1,0 0 1,0-1-1,1 1 1,32-3 116,-20 0-654,0-1 1,-1-1-1,1 0 1,-1 0-1,0-1 1,-1-1-1,19-12 1,4-11-4922,-8-4-3585,-19 16 3267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0.556"/>
    </inkml:context>
    <inkml:brush xml:id="br0">
      <inkml:brushProperty name="width" value="0.025" units="cm"/>
      <inkml:brushProperty name="height" value="0.025" units="cm"/>
    </inkml:brush>
  </inkml:definitions>
  <inkml:trace contextRef="#ctx0" brushRef="#br0">135 0 5509,'0'0'13779,"-5"10"-11991,-30 52 866,18-34-1992,1 0 1,1 1 0,1 0 0,-18 62 0,32-65-3072,0-25 2231,0-1 0,1 1 0,-1-1 0,0 0 0,1 1 0,-1-1 0,0 1 0,1-1-1,-1 1 1,1-1 0,-1 0 0,0 1 0,1-1 0,-1 0 0,1 0 0,-1 1 0,1-1 0,-1 0 0,1 0 0,-1 0 0,1 0 0,0 1 0,-1-1 0,1 0 0,-1 0 0,1 0 0,-1 0 0,1 0 0,-1 0 0,1-1 0,0 1 0,-1 0 0,1 0 0,-1 0 0,1 0 0,-1-1 0,1 1 0,-1 0 0,1 0 0,-1-1 0,1 0 0,17-11-7211</inkml:trace>
  <inkml:trace contextRef="#ctx0" brushRef="#br0" timeOffset="1">201 107 12107,'0'0'6471,"-7"51"-4421,-7-25 160,3 6-417,-7 3-479,2 3-546,2 1-319,-1-4-289,5-5-128,1-5 0,5-8-32,4-7-416,0-7-1250,9-6-5605,0-12-2690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1.704"/>
    </inkml:context>
    <inkml:brush xml:id="br0">
      <inkml:brushProperty name="width" value="0.025" units="cm"/>
      <inkml:brushProperty name="height" value="0.025" units="cm"/>
    </inkml:brush>
  </inkml:definitions>
  <inkml:trace contextRef="#ctx0" brushRef="#br0">75 26 5958,'0'0'17061,"-8"6"-16847,1 0-182,0 0 0,0 0 0,0 1 0,1 0 1,-9 13-1,13-17 36,0 0 1,0 0 0,0 0-1,1 1 1,-1-1 0,1 0-1,0 1 1,0-1-1,0 0 1,0 1 0,0 0-1,1-1 1,-1 1 0,1-1-1,0 1 1,0-1-1,1 1 1,-1 0 0,1-1-1,0 1 1,2 5 0,-3-8-1,1 0 0,0 0 0,0 0 0,0 0 0,1 0 0,-1 0 0,0 0 0,0 0 0,0-1-1,1 1 1,-1 0 0,0-1 0,1 1 0,-1-1 0,0 0 0,1 1 0,-1-1 0,1 0 0,-1 0 0,1 0 0,-1 0 0,0 0 0,1 0 0,-1 0 0,1-1 0,-1 1 0,0 0 0,1-1 0,1 0 0,1 0 90,1-1 0,-1 1 1,1-1-1,-1 0 0,0 0 0,0 0 0,7-6 0,-6 3-82,-1 1 0,0-1 0,0 0 0,-1 0 0,1 0 0,-1-1 0,0 0 0,-1 1 0,1-1 0,-1 0 0,0 0 0,0 0 0,-1 0 0,0 0 0,0-1 0,-1 1 0,1 0 0,-1-1 0,-1 1 0,-1-13 0,0 17-63,1 1-1,-1-1 1,0 0 0,0 0-1,0 1 1,-1-1-1,1 1 1,0 0-1,0-1 1,-1 1 0,1 0-1,-1 0 1,1 1-1,-1-1 1,1 0 0,-1 1-1,0 0 1,1 0-1,-1-1 1,0 1-1,1 1 1,-6 0 0,6-1-162,0 0 1,-1 0 0,1 1-1,0-1 1,-1 1 0,1 0 0,0-1-1,0 1 1,-1 0 0,1 1-1,-3 1 1,4-2-60,0-1 1,1 1-1,-1 0 0,1-1 1,-1 1-1,1 0 0,-1-1 1,1 1-1,-1 0 0,1 0 1,0 0-1,-1 0 1,1-1-1,0 1 0,0 0 1,0 0-1,0 0 0,-1 0 1,1 0-1,0 0 0,1 0 1,-1-1-1,0 1 0,0 0 1,0 0-1,0 0 0,1 0 1,-1 0-1,0-1 0,1 2 1,0-1-252,0 0 1,0 0-1,0 0 1,0-1 0,-1 1-1,1 0 1,0 0-1,1-1 1,-1 1-1,0-1 1,0 1 0,0-1-1,0 0 1,0 1-1,0-1 1,1 0-1,-1 0 1,0 1 0,0-1-1,2 0 1,-2 0 150,21 1-8815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2.224"/>
    </inkml:context>
    <inkml:brush xml:id="br0">
      <inkml:brushProperty name="width" value="0.025" units="cm"/>
      <inkml:brushProperty name="height" value="0.025" units="cm"/>
    </inkml:brush>
  </inkml:definitions>
  <inkml:trace contextRef="#ctx0" brushRef="#br0">188 56 12588,'0'0'11285,"-11"-3"-9758,7 1-1433,-1 0 1,0 1-1,0 0 1,0 0-1,0 1 0,0-1 1,0 1-1,0 0 1,0 0-1,0 1 0,0 0 1,0 0-1,0 0 1,0 0-1,0 1 0,0 0 1,1 0-1,-1 0 0,0 0 1,1 1-1,-6 4 1,7-6-64,-40 32 226,42-32-253,-1 0 0,1 0-1,0 0 1,-1 0-1,1 0 1,0 0 0,0 1-1,0-1 1,0 0-1,0 1 1,0-1 0,0 1-1,1-1 1,-1 1-1,0-1 1,1 1 0,0 0-1,-1-1 1,1 1-1,0 0 1,0-1 0,-1 1-1,1 0 1,1-1 0,-1 1-1,0 0 1,1 1-1,0-1-1,1-1 1,-1 1-1,1-1 0,-1 0 0,1 0 0,0 0 0,0 0 0,0 0 0,0 0 1,-1 0-1,1 0 0,0-1 0,0 1 0,1-1 0,-1 1 0,2-1 0,43 5 24,-32-4-50,15 2-139,59 8-532,-81-10 660,0 1 0,1 0 0,-1 1 0,0 0 0,-1 0 0,1 1 1,13 8-1,-19-11 37,-1-1 1,0 1 0,0 0 0,0 0 0,-1 0-1,1 0 1,0 0 0,0 0 0,0 0-1,-1 0 1,1 0 0,-1 0 0,1 1-1,-1-1 1,1 0 0,-1 0 0,1 1 0,-1-1-1,0 0 1,0 0 0,0 1 0,0-1-1,0 0 1,0 1 0,0-1 0,0 0-1,0 0 1,-1 1 0,1-1 0,-1 0 0,1 0-1,-1 1 1,1-1 0,-1 0 0,1 0-1,-1 0 1,0 0 0,0 0 0,0 0 0,1 0-1,-1 0 1,0 0 0,0 0 0,-2 0-1,-5 7 170,-1-1-1,-1 0 0,-18 11 1,22-15-85,-6 5 152,0 0 1,-1-1 0,1-1 0,-1 0-1,0-1 1,-1-1 0,1 0 0,-1 0 0,0-2-1,0 1 1,-20-1 0,33-2-227,0 0 1,-1-1-1,1 1 1,0-1-1,0 1 1,0-1-1,0 1 1,0-1-1,0 0 0,0 1 1,0-1-1,0 0 1,0 0-1,0 0 1,0 0-1,1 0 1,-1 0-1,0 0 1,1 0-1,-1 0 1,1 0-1,-1 0 0,1-1 1,-1 1-1,1 0 1,0 0-1,0 0 1,-1-1-1,1 1 1,0 0-1,0 0 1,0-1-1,0 1 0,1 0 1,-1 0-1,1-3 1,-1-1-21,1 1 1,0-1-1,0 0 1,0 1-1,1-1 1,0 1-1,-1-1 0,2 1 1,2-5-1,6-2-12,0-1-1,1 2 1,0-1-1,1 2 1,0 0-1,0 0 1,1 1-1,16-6 1,-15 7 29,-1-1 0,1 0 0,-2 0-1,1-2 1,-1 0 0,-1 0 0,18-19 0,-28 27-4,-1 1-1,1-1 0,-1 1 1,0-1-1,1 0 0,-1 1 1,0-1-1,0 0 1,-1 0-1,1 0 0,0 0 1,0 1-1,-1-1 0,1 0 1,-1 0-1,0-1 1,0 1-1,1 0 0,-1 0 1,-1 0-1,1 0 0,0 0 1,0 0-1,-1 0 1,1 0-1,-2-2 0,0 1 4,0 1 0,0 0 0,0-1 0,-1 1-1,1 0 1,-1 0 0,1 1 0,-1-1 0,0 0 0,0 1-1,1 0 1,-1-1 0,0 1 0,-6-1 0,-11-2-15,0 0 1,0 2 0,-37-1-1,53 3-77,-25 2 131,28-2-116,1 1 1,-1-1-1,0 0 1,1 0 0,-1 0-1,1 0 1,-1 0-1,1 1 1,-1-1 0,1 0-1,-1 0 1,1 1-1,-1-1 1,1 0 0,-1 1-1,1-1 1,0 0-1,-1 1 1,1-1 0,-1 1-1,1-1 1,0 1-1,-1-1 1,1 1 0,0-1-1,0 1 1,0-1-1,-1 1 1,1-1 0,0 1-1,0-1 1,0 1-1,0 0 1,0-1 0,0 1-1,0-1 1,0 1-1,0-1 1,0 1 0,0-1-1,1 2 1,-1-1-177,1-1 0,-1 1 0,0-1 0,1 1 1,-1-1-1,1 1 0,0-1 0,-1 1 0,1-1 0,-1 1 1,1-1-1,0 0 0,-1 1 0,1-1 0,0 0 0,0 0 1,-1 1-1,1-1 0,0 0 0,-1 0 0,1 0 0,0 0 1,0 0-1,-1 0 0,1 0 0,0 0 0,0 0 0,2 0-792,19 0-6171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2.788"/>
    </inkml:context>
    <inkml:brush xml:id="br0">
      <inkml:brushProperty name="width" value="0.025" units="cm"/>
      <inkml:brushProperty name="height" value="0.025" units="cm"/>
    </inkml:brush>
  </inkml:definitions>
  <inkml:trace contextRef="#ctx0" brushRef="#br0">0 23 13453,'0'0'14056,"8"4"-13490,-3-1-523,0-1 0,0 0 0,0 0 0,0 0 0,1-1 0,6 2 0,-10-3-35,0 0 0,-1 1 0,1-1 0,0 0 0,0 0 0,-1-1 0,1 1 0,0 0 0,-1 0 0,1-1 0,0 1 0,-1-1 0,1 0 0,0 1 0,-1-1 0,1 0 0,-1 0 0,0 0 0,1 0 0,-1 0 0,0 0 0,1 0 0,-1-1 0,0 1 0,0 0 0,0-1 0,0 1 0,0-1 0,0 1 0,-1-1 0,1 1 0,0-4 0,0 5-5,-1 0 0,0-1 0,0 1-1,0-1 1,0 1 0,0 0 0,0-1 0,0 1-1,0 0 1,0-1 0,0 1 0,0-1-1,-1 1 1,1 0 0,0-1 0,0 1-1,0 0 1,0-1 0,-1 1 0,1 0-1,0 0 1,0-1 0,0 1 0,-1 0 0,1-1-1,0 1 1,-1 0 0,1 0 0,0 0-1,0-1 1,-1 1 0,1 0 0,0 0-1,-1 0 1,1 0 0,0 0 0,-1-1-1,0 1 1,-23-2 64,19 2-16,0 1 0,0-1 0,0 1 0,1 0 0,-1 0 0,0 0-1,-8 5 1,12-6-33,0 0 0,0 1 0,1-1 0,-1 0 0,0 1 0,1-1-1,-1 1 1,1-1 0,-1 1 0,0-1 0,1 1 0,-1-1 0,1 1 0,-1-1-1,1 1 1,0 0 0,-1-1 0,1 1 0,0 0 0,-1-1 0,1 1 0,0 0-1,0 0 1,0-1 0,-1 3 0,18-1-1106,32-13-8538,-19-4-987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3.230"/>
    </inkml:context>
    <inkml:brush xml:id="br0">
      <inkml:brushProperty name="width" value="0.025" units="cm"/>
      <inkml:brushProperty name="height" value="0.025" units="cm"/>
    </inkml:brush>
  </inkml:definitions>
  <inkml:trace contextRef="#ctx0" brushRef="#br0">0 273 12844,'0'0'11814,"8"-2"-10122,21-9-1410,-1-1 0,-1-2 1,0 0-1,-1-2 0,0-1 0,25-22 0,-26 19-240,0 0-1,-2-2 1,-1 0 0,32-42 0,-95 124-109,16-24 218,-20 37 0,40-63-111,0 0-1,1 0 1,0 0 0,0 1-1,1 0 1,1-1 0,0 1 0,-2 22-1,4-32-77,0 1-1,1-1 1,-1 0-1,0 0 1,0 1-1,1-1 1,-1 0-1,1 0 1,-1 1-1,1-1 1,0 0-1,-1 0 1,1 0-1,0 0 1,0 0-1,0 0 1,0 0-1,0 0 1,0 0-1,0 0 0,0-1 1,0 1-1,0 0 1,0-1-1,1 1 1,-1-1-1,0 1 1,0-1-1,1 0 1,-1 1-1,0-1 1,0 0-1,1 0 1,-1 0-1,0 0 1,1 0-1,-1 0 1,0 0-1,1 0 1,-1-1-1,3 0 1,3 0-1092,-1 0 1,1-1-1,0 0 1,0 0-1,-1-1 1,13-6 0,16-14-8160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3.575"/>
    </inkml:context>
    <inkml:brush xml:id="br0">
      <inkml:brushProperty name="width" value="0.025" units="cm"/>
      <inkml:brushProperty name="height" value="0.025" units="cm"/>
    </inkml:brush>
  </inkml:definitions>
  <inkml:trace contextRef="#ctx0" brushRef="#br0">184 1 5637,'0'0'14334,"-10"4"-12396,-4 3-1326,2 0 0,-1 1 0,1 0 0,0 1 0,1 0 0,0 0 0,-15 18 0,19-20-478,1 1 0,0 1-1,0-1 1,0 1 0,1-1 0,1 2 0,-1-1-1,2 0 1,-1 1 0,1 0 0,1 0 0,-4 19-1,6-27-120,0 1 1,0-1-1,0 0 0,0 0 0,1 0 0,-1 0 0,0 0 0,1 0 0,0 0 0,-1 0 1,1 0-1,0 0 0,0 0 0,0 0 0,0 0 0,0 0 0,1-1 0,-1 1 1,1 0-1,-1-1 0,1 1 0,3 1 0,-1 0 10,0-1 1,0 0-1,1 0 1,-1 0-1,1-1 0,-1 0 1,1 0-1,0 0 1,-1 0-1,7-1 0,-1 1 10,1-1 0,0-1-1,-1 0 1,1 0 0,-1-1 0,1 0-1,-1-1 1,0-1 0,11-4 0,-12 3-12,0-1 0,0 0 0,-1-1 0,0 0 1,0 0-1,-1-1 0,0 0 0,0 0 1,7-12-1,-10 15 10,-1-1 0,0 1 0,0-1 0,-1 0 1,1 0-1,-1 0 0,-1 0 0,1-1 0,-1 1 0,0 0 1,0-1-1,-1 1 0,0-1 0,0 1 0,0-1 0,-3-8 1,2 12-9,-1 0 0,1 0 0,-1 0 0,0 1 0,0-1 1,0 0-1,0 1 0,0-1 0,-1 1 0,1 0 0,-1 0 1,0 0-1,1 0 0,-1 0 0,0 1 0,0-1 0,0 1 0,0 0 1,0-1-1,-1 2 0,1-1 0,0 0 0,0 1 0,-1-1 1,1 1-1,-6 0 0,2 0-45,0-1 0,1 1 0,-1 1 1,0-1-1,0 1 0,1 0 0,-1 1 0,1 0 1,-1 0-1,1 0 0,0 1 0,-8 3 0,10-3-201,1 1 1,-1-1-1,1 0 0,0 1 0,-1 0 0,2 0 0,-1 0 1,0 0-1,1 0 0,0 1 0,0-1 0,-2 6 0,4-9-73,-1 1 1,1-1-1,0 0 0,-1 1 0,1-1 0,0 0 0,0 1 0,0-1 0,0 1 0,0-1 0,1 0 0,-1 1 1,0-1-1,0 0 0,1 1 0,-1-1 0,1 0 0,0 1 0,-1-1 0,1 0 0,0 0 0,-1 0 0,1 0 1,0 0-1,0 1 0,0-2 0,0 1 0,0 0 0,0 0 0,0 0 0,1 0 0,-1-1 0,0 1 1,0 0-1,1-1 0,-1 1 0,0-1 0,1 0 0,-1 1 0,0-1 0,1 0 0,-1 0 0,1 0 0,1 0 1,24 2-8145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3.913"/>
    </inkml:context>
    <inkml:brush xml:id="br0">
      <inkml:brushProperty name="width" value="0.025" units="cm"/>
      <inkml:brushProperty name="height" value="0.025" units="cm"/>
    </inkml:brush>
  </inkml:definitions>
  <inkml:trace contextRef="#ctx0" brushRef="#br0">174 1 13357,'0'0'9849,"-9"0"-8365,2 1-1289,-1 0 0,1 1 0,0 0-1,0 0 1,0 0 0,0 1 0,1 0 0,-1 1 0,1 0 0,0 0-1,0 0 1,0 0 0,0 1 0,1 0 0,0 0 0,0 1-1,0 0 1,1-1 0,-6 10 0,6-8-76,-1 0 0,1 1 1,0-1-1,0 1 0,1 0 0,0 0 0,0 0 0,1 0 1,0 0-1,1 1 0,-1 12 0,2-17-97,0-1-1,1 0 1,-1 0 0,1 0-1,0 0 1,0 0 0,0 0-1,0-1 1,0 1 0,1 0-1,-1 0 1,1-1 0,0 1 0,0-1-1,0 0 1,0 1 0,0-1-1,0 0 1,0 0 0,1 0-1,-1 0 1,1-1 0,0 1-1,-1-1 1,1 1 0,0-1-1,0 0 1,0 0 0,0 0-1,0-1 1,0 1 0,0-1-1,0 0 1,5 0 0,7 2 9,0-1 1,0-1 0,0-1-1,0 0 1,0 0-1,0-2 1,0 0 0,26-9-1,-36 10-29,-1 0 1,1 0-1,-1 0 0,1 0 0,-1-1 0,0 1 0,0-1 1,0 0-1,0-1 0,-1 1 0,1-1 0,-1 1 1,0-1-1,0 0 0,0 0 0,0-1 0,-1 1 1,0 0-1,0-1 0,0 1 0,0-1 0,-1 0 1,0 0-1,0 0 0,0 0 0,0 0 0,-1 0 1,0 1-1,0-1 0,-1-8 0,0 9 6,0-1-1,0 0 1,0 1 0,-1 0 0,0-1-1,0 1 1,0 0 0,0 0-1,-1 0 1,1 0 0,-1 0-1,0 1 1,-1-1 0,1 1-1,0 0 1,-1 0 0,0 0-1,1 0 1,-1 1 0,0-1 0,-1 1-1,1 0 1,0 1 0,-1-1-1,-4-1 1,-57-11-1599,5 11-4999,36 3-3873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0.923"/>
    </inkml:context>
    <inkml:brush xml:id="br0">
      <inkml:brushProperty name="width" value="0.025" units="cm"/>
      <inkml:brushProperty name="height" value="0.025" units="cm"/>
    </inkml:brush>
  </inkml:definitions>
  <inkml:trace contextRef="#ctx0" brushRef="#br0">0 1 9385,'0'0'8488,"34"48"-8072,-13-17-191,-3 3-161,7 3-128,-7-1-1186,-2-2-543,-7-4 159,-5-5-576,-4-3-1602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8.881"/>
    </inkml:context>
    <inkml:brush xml:id="br0">
      <inkml:brushProperty name="width" value="0.025" units="cm"/>
      <inkml:brushProperty name="height" value="0.025" units="cm"/>
    </inkml:brush>
  </inkml:definitions>
  <inkml:trace contextRef="#ctx0" brushRef="#br0">0 254 13997,'0'0'13634,"13"-12"-13473,215-230 298,-229 268 32,-34 94-334,23-85-235,1 0 0,2 0 0,-4 40 0,13-75 2,-1 1 0,1-1 0,0 1 0,0 0 0,0-1 0,0 1 0,0-1 0,0 1-1,0 0 1,0-1 0,0 1 0,0-1 0,0 1 0,1-1 0,-1 1 0,0 0 0,0-1 0,1 1 0,-1-1 0,0 1 0,1-1 0,-1 1 0,0-1 0,1 1-1,-1-1 1,0 0 0,1 1 0,-1-1 0,1 0 0,-1 1 0,1-1 0,-1 0 0,1 1 0,0-1 0,-1 0 0,1 0 0,-1 0 0,1 1 0,-1-1 0,2 0-1,-1 0-330,1 0 0,0-1 0,-1 1-1,1 0 1,-1-1 0,1 1-1,-1-1 1,1 1 0,-1-1-1,1 0 1,-1 0 0,0 0-1,1 0 1,-1 0 0,2-1-1,13-17-7140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9.431"/>
    </inkml:context>
    <inkml:brush xml:id="br0">
      <inkml:brushProperty name="width" value="0.025" units="cm"/>
      <inkml:brushProperty name="height" value="0.025" units="cm"/>
    </inkml:brush>
  </inkml:definitions>
  <inkml:trace contextRef="#ctx0" brushRef="#br0">46 170 3491,'0'0'5216,"6"-8"-2798,-2 4-2294,20-29 4173,-22 30-3216,0-1 0,0 0 1,-1 0-1,1 1 0,-1-1 0,0 0 0,0-1 1,0 1-1,-1 0 0,1-4 0,-1 7-1050,-1 1 0,1 0 0,0-1 0,0 1 0,0 0 1,-1-1-1,1 1 0,0 0 0,-1 0 0,1-1 0,0 1 0,-1 0 0,1 0 0,0 0 0,-1-1 0,1 1 0,0 0 0,-1 0 0,1 0 0,0 0 0,-1 0 0,1 0 0,-1 0 0,1 0 0,0 0 0,-1 0 0,1 0 0,0 0 0,-1 0 0,1 0 0,-1 0 0,1 0 0,0 0 0,-1 0 0,1 0 1,0 1-1,-1-1 0,1 0 0,0 0 0,-1 0 0,1 1 0,0-1 0,-1 0 0,1 1 0,0-1 0,0 0 0,-1 1 0,-17 13-133,9-1 90,2 0 1,0 0-1,0 0 0,2 1 0,-1 0 0,2 1 1,0-1-1,1 1 0,0 0 0,1 0 0,0 0 0,2 0 1,1 24-1,-1-38 16,0 0 1,1 0-1,-1-1 1,0 1-1,1 0 1,-1 0-1,1 0 1,-1 0-1,1 0 0,0 0 1,-1-1-1,1 1 1,0 0-1,-1-1 1,1 1-1,0 0 1,0-1-1,0 1 1,-1-1-1,1 1 1,0-1-1,0 0 1,0 1-1,0-1 0,0 0 1,0 1-1,0-1 1,0 0-1,0 0 1,0 0-1,0 0 1,0 0-1,0 0 1,0 0-1,0 0 1,0-1-1,0 1 1,0 0-1,0-1 1,0 1-1,0 0 0,1-2 1,4 0 72,-1 0 0,0 0 0,1-1 0,-1 0 0,0 0 0,6-5 0,2-4 88,-1-1 1,0 0-1,-1-1 1,0 0-1,-1 0 0,-1-1 1,8-17-1,-12 22-69,-1-1-1,0 1 1,0-1 0,-1 0 0,0 0-1,-1 0 1,0 0 0,-1 0 0,0 0 0,-1 0-1,0-1 1,-2-12 0,1 23-103,1 0 1,0 0 0,0 0-1,0 0 1,0 0-1,-1 0 1,1 0-1,0 0 1,-1 0-1,1 1 1,-1-1-1,1 0 1,-1 0 0,1 0-1,-1 1 1,0-1-1,1 0 1,-1 0-1,0 1 1,0-1-1,1 1 1,-1-1-1,0 1 1,0-1 0,0 1-1,0-1 1,0 1-1,0 0 1,0-1-1,0 1 1,0 0-1,0 0 1,1 0 0,-1 0-1,0 0 1,0 0-1,0 0 1,0 0-1,-2 0 1,1 1-116,-1 0 0,1 0 0,0-1 0,0 1 0,0 1 0,0-1 0,0 0 0,0 0 0,0 1 0,0-1 0,1 1 0,-1-1 0,1 1 0,-1 0 0,-1 3 0,-1 1-688,1 1-1,0-1 1,1 1 0,0 0-1,-3 12 1,2 18-6158,3-21 194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9.841"/>
    </inkml:context>
    <inkml:brush xml:id="br0">
      <inkml:brushProperty name="width" value="0.025" units="cm"/>
      <inkml:brushProperty name="height" value="0.025" units="cm"/>
    </inkml:brush>
  </inkml:definitions>
  <inkml:trace contextRef="#ctx0" brushRef="#br0">1 312 14862,'0'0'11424,"11"-11"-9934,60-70-682,62-92 1,-124 155-797,-8 15-5,0 1 0,0-1 0,0 1 1,1 0-1,-1-1 0,0 1 0,1 0 0,0 0 1,-1 0-1,4-3 0,-4 6-5,-1-1 1,0 1-1,1 0 1,-1 0 0,1-1-1,-1 1 1,0 0-1,0 0 1,1 0-1,-1 0 1,0-1-1,0 1 1,0 0-1,0 0 1,0 0-1,0 0 1,0 0-1,-1 0 1,-3 25 67,-1-1 0,-1-1 0,-17 41 1,16-48-38,1 0 1,0 1 0,1-1 0,1 1 0,0 0 0,1 0 0,2 1-1,-1-1 1,3 20 0,-1-37-176,1 1-1,0-1 0,-1 1 1,1 0-1,0-1 0,0 1 1,0-1-1,0 0 0,1 1 1,-1-1-1,0 0 0,0 0 1,1 0-1,-1 0 0,3 1 1,11 4-4358,-3-11-4653,-7-6-675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0.188"/>
    </inkml:context>
    <inkml:brush xml:id="br0">
      <inkml:brushProperty name="width" value="0.025" units="cm"/>
      <inkml:brushProperty name="height" value="0.025" units="cm"/>
    </inkml:brush>
  </inkml:definitions>
  <inkml:trace contextRef="#ctx0" brushRef="#br0">34 1 13004,'0'0'11884,"-7"49"-10795,-2-25-481,6 0-384,-3 1-160,3-3-64,-3-1-256,6-3-993,0-4-673,0-4-640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0.566"/>
    </inkml:context>
    <inkml:brush xml:id="br0">
      <inkml:brushProperty name="width" value="0.025" units="cm"/>
      <inkml:brushProperty name="height" value="0.025" units="cm"/>
    </inkml:brush>
  </inkml:definitions>
  <inkml:trace contextRef="#ctx0" brushRef="#br0">115 86 11499,'0'0'5408,"2"-9"-1890,-1 5-3043,2-2 35,-1 0-1,0 0 1,0 0 0,-1-1 0,0 1 0,0 0 0,0-1-1,-1 1 1,0-11 0,-1 17-493,-1 0-1,1 0 1,0 0 0,0 0 0,0 1-1,0-1 1,0 0 0,0 0 0,0 1-1,-1-1 1,1 1 0,0-1 0,0 1-1,0-1 1,1 1 0,-1 0 0,0-1-1,0 1 1,0 0 0,0 0 0,-1 2-1,-6 6 154,0 0-1,0 1 1,1 0 0,0 0-1,1 1 1,0 0-1,1 0 1,0 0 0,1 1-1,0 0 1,1-1-1,-4 23 1,8-33-167,-1 0 1,0-1-1,1 1 1,-1 0-1,1 0 1,-1-1-1,1 1 0,0 0 1,-1-1-1,1 1 1,0 0-1,-1-1 1,1 1-1,0-1 1,0 0-1,-1 1 0,1-1 1,0 1-1,0-1 1,0 0-1,-1 0 1,1 1-1,0-1 0,0 0 1,0 0-1,0 0 1,0 0-1,0 0 1,0 0-1,-1 0 0,1 0 1,0-1-1,0 1 1,0 0-1,0 0 1,0-1-1,0 0 0,38-10 209,-24 3-268,0-2 0,0 0 1,-1 0-1,0-1 0,-1-1 1,15-17-1,-12 13-190,-26 46-101,5-13 321,-2 3 184,0 1 0,1 0 0,2 0 0,0 0 0,1 1 0,1 0 0,1-1 0,1 1 0,4 31 0,3-31 488,-3-4 1213,-5-17-1823,0 0 0,0 0-1,1 0 1,-1-1 0,0 1 0,0 0-1,0-1 1,0 1 0,0 0 0,0-1 0,0 1-1,0-1 1,0 0 0,-1 1 0,1-1-1,0 0 1,0 0 0,0 0 0,0 0 0,-2 0-1,-13 3-31,0 0-1,-1-2 0,1 0 1,0-1-1,0-1 0,-1 0 1,-30-7-1,47 8-31,-1 0 0,1 0 0,-1 0 1,1 0-1,0-1 0,-1 1 0,1 0 0,-1 0 0,1 0 1,0-1-1,-1 1 0,1 0 0,0 0 0,-1-1 0,1 1 0,0 0 1,-1-1-1,1 1 0,0 0 0,0-1 0,0 1 0,-1 0 1,1-1-1,0 1 0,0 0 0,0-1 0,0 1 0,0-1 0,-1 1 1,1 0-1,0-1 0,0 0 0,12-11-2332,35-10-4302,-26 14 3156,7-8-4443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0.910"/>
    </inkml:context>
    <inkml:brush xml:id="br0">
      <inkml:brushProperty name="width" value="0.025" units="cm"/>
      <inkml:brushProperty name="height" value="0.025" units="cm"/>
    </inkml:brush>
  </inkml:definitions>
  <inkml:trace contextRef="#ctx0" brushRef="#br0">121 0 16816,'0'0'10452,"-11"10"-10051,5-4-370,-1 0-16,0 1 1,0 0-1,1 1 1,0-1 0,0 1-1,0 1 1,1-1-1,-6 14 1,3-1 207,0 0-1,2 0 1,0 0 0,2 1 0,0-1 0,1 1 0,0 27 0,3-48-201,0 1 1,0 0-1,0 0 0,0 0 1,0 0-1,0-1 1,0 1-1,1 0 1,-1 0-1,1-1 0,-1 1 1,1 0-1,0 0 1,-1-1-1,1 1 0,0-1 1,0 1-1,0-1 1,1 1-1,-1-1 1,0 0-1,0 1 0,1-1 1,-1 0-1,1 0 1,-1 0-1,1 0 1,-1 0-1,1 0 0,0-1 1,-1 1-1,1 0 1,0-1-1,0 1 1,-1-1-1,1 0 0,0 0 1,0 1-1,0-1 1,-1 0-1,4-1 1,0 1 20,0-1 1,0 0 0,0-1-1,0 1 1,-1-1 0,1 0-1,0 0 1,-1 0 0,1-1-1,-1 1 1,1-1 0,-1 0-1,6-7 1,-7 7 9,0-1 0,0 1 0,0-1-1,-1 0 1,0 1 0,0-1 0,0 0 0,0-1 0,-1 1-1,3-8 1,-4 11-46,0 0 0,0 0 0,0 0 0,0 0-1,0-1 1,0 1 0,0 0 0,0 0 0,0 0-1,-1 0 1,1-1 0,0 1 0,-1 0 0,1 0-1,-1 0 1,1 0 0,-1 0 0,0 0 0,1 0 0,-1 0-1,0 0 1,0 1 0,0-1 0,1 0 0,-1 0-1,0 1 1,0-1 0,0 0 0,0 1 0,0-1-1,0 1 1,-1-1 0,1 1 0,0 0 0,0-1 0,0 1-1,0 0 1,0 0 0,-1 0 0,1 0 0,0 0-1,0 0 1,-2 0 0,-3 0-28,1 0-1,-1 1 1,0-1 0,1 1 0,-1 0-1,0 0 1,1 1 0,-6 2-1,-11 12-2613,21-14 2002,0-1 0,0 1 0,0-1 0,0 1-1,0 0 1,1 0 0,-1-1 0,0 1 0,1 0 0,0 0-1,-1 0 1,1 0 0,0 2 0,0 2-8554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8.815"/>
    </inkml:context>
    <inkml:brush xml:id="br0">
      <inkml:brushProperty name="width" value="0.025" units="cm"/>
      <inkml:brushProperty name="height" value="0.025" units="cm"/>
    </inkml:brush>
  </inkml:definitions>
  <inkml:trace contextRef="#ctx0" brushRef="#br0">0 66 9513,'0'0'18460,"8"-7"-17590,-2 1-805,0 0 0,0 1-1,0 0 1,1 1 0,0-1-1,0 1 1,0 0 0,1 1-1,-1 0 1,1 0 0,0 0 0,-1 1-1,1 0 1,1 1 0,-1 0-1,8 0 1,-15 1-72,-1 1 0,1 0 0,0-1-1,-1 1 1,1 0 0,-1-1 0,1 1 0,-1 0 0,1 0 0,-1 0-1,0 0 1,1-1 0,-1 1 0,0 0 0,0 0 0,1 0 0,-1 0-1,0 0 1,0 0 0,0 0 0,0 0 0,0 0 0,0-1-1,-1 1 1,1 0 0,-1 2 0,-4 28-14,-2-13 52,0-1-1,-17 27 0,18-34-92,0 1-1,0-1 1,1 1-1,0 1 1,1-1 0,0 0-1,1 1 1,0 0-1,-1 20 1,4-33-27,0 1 1,0 0-1,0 0 1,0 0-1,0-1 1,0 1 0,0 0-1,1 0 1,-1 0-1,0 0 1,0-1-1,0 1 1,0 0 0,1 0-1,-1 0 1,0 0-1,0 0 1,0-1-1,1 1 1,-1 0 0,0 0-1,0 0 1,0 0-1,1 0 1,-1 0 0,0 0-1,0 0 1,0 0-1,1 0 1,-1 0-1,0 0 1,0 0 0,1 0-1,-1 0 1,0 0-1,0 0 1,0 0-1,1 0 1,-1 0 0,0 1-1,0-1 1,0 0-1,1 0 1,-1 0-1,0 0 1,0 0 0,0 0-1,0 1 1,1-1-1,-1 0 1,0 0-1,0 0 1,0 1 0,0-1-1,0 0 1,0 0-1,0 0 1,1 1-1,-1-1 1,0 0 0,11-20-6279,-11 6-210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9.159"/>
    </inkml:context>
    <inkml:brush xml:id="br0">
      <inkml:brushProperty name="width" value="0.025" units="cm"/>
      <inkml:brushProperty name="height" value="0.025" units="cm"/>
    </inkml:brush>
  </inkml:definitions>
  <inkml:trace contextRef="#ctx0" brushRef="#br0">1 103 11435,'0'0'15246,"73"1"-15086,-48-5-128,2-5-224,-2-3-1089,-4 2-769,-5-3-512,0-3-834,-5-3-2209,-8-2-3395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9.490"/>
    </inkml:context>
    <inkml:brush xml:id="br0">
      <inkml:brushProperty name="width" value="0.025" units="cm"/>
      <inkml:brushProperty name="height" value="0.025" units="cm"/>
    </inkml:brush>
  </inkml:definitions>
  <inkml:trace contextRef="#ctx0" brushRef="#br0">262 18 8072,'-10'0'2498,"-9"0"-1809,-54 2 3779,66-1-4209,1 0 0,0 0 0,0 1 0,0 0 1,0 0-1,0 0 0,1 1 0,-1 0 0,0 0 0,-8 7 1,6-3-207,1 1 1,0 0 0,0 0-1,1 0 1,0 1 0,0 0-1,1 1 1,0-1 0,1 1-1,0 0 1,0 0 0,-3 17 0,4-9 30,0 0 0,1 0 0,1 0 0,0 0 0,1 0 0,5 31 0,-4-43-52,0 0-1,0 0 1,1 0-1,-1 0 0,1 0 1,1 0-1,-1-1 1,1 1-1,0-1 1,0 0-1,1 1 1,-1-2-1,1 1 1,0 0-1,0-1 1,1 0-1,0 0 1,-1 0-1,1 0 0,0-1 1,1 0-1,-1 0 1,1 0-1,-1-1 1,1 1-1,0-1 1,0-1-1,0 1 1,0-1-1,0 0 1,0-1-1,0 1 1,0-1-1,11-1 1,-1-1 239,1 0 0,-1 0 0,0-2 0,0 0 1,0-1-1,0-1 0,-1 0 0,0-1 1,0 0-1,-1-1 0,25-19 0,-23 13 236,0 0 0,-1-1-1,0-1 1,-2 0 0,0-1-1,20-35 1,-27 43-292,-1-1-1,-1 0 1,0 0-1,0-1 0,-1 1 1,0-1-1,-1 0 1,0 0-1,-1 0 1,0 0-1,-1 0 1,0 0-1,-1 0 1,-3-21-1,3 29-208,-1-1 0,1 1 0,0 0 0,-1-1 0,0 1 0,0 0-1,0 0 1,0 0 0,0 0 0,0 0 0,-1 1 0,0-1 0,1 1 0,-1-1 0,0 1 0,0 0 0,0 0 0,0 0 0,-1 1 0,1-1 0,0 1-1,-1 0 1,1 0 0,-1 0 0,1 0 0,-1 0 0,0 1 0,1 0 0,-1 0 0,0 0 0,-4 0 0,-2 1-246,-1 0 1,0 0-1,1 1 1,-1 1-1,1 0 1,0 0 0,0 1-1,0 0 1,-14 8-1,-56 41-7255,48-33-689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4.345"/>
    </inkml:context>
    <inkml:brush xml:id="br0">
      <inkml:brushProperty name="width" value="0.025" units="cm"/>
      <inkml:brushProperty name="height" value="0.025" units="cm"/>
    </inkml:brush>
  </inkml:definitions>
  <inkml:trace contextRef="#ctx0" brushRef="#br0">0 221 5221,'0'0'22005,"4"-7"-21311,27-37-222,42-44 0,-12 13-258,-61 75-195,0-1 0,1 1 0,-1 0 0,0-1 0,0 1 0,0 0 1,0-1-1,0 1 0,1 0 0,-1-1 0,0 1 0,0 0 0,1 0 0,-1-1 0,0 1 0,0 0 0,1 0 0,-1 0 0,0-1 0,1 1 0,-1 0 0,0 0 0,1 0 0,-1 0 0,0-1 1,1 1-1,-1 0 0,0 0 0,1 0 0,-1 0 0,1 0 0,-1 0 0,0 0 0,1 0 0,-1 0 0,0 0 0,1 0 0,-1 1 0,0-1 0,1 0 0,-1 0 0,0 0 0,1 0 0,-1 1 1,5 19 114,-8 29-96,-22 52 615,18-79-623,1 1-1,1 0 1,0 0 0,-1 37-1,7-62-892,-1 0-1,1 0 0,0 0 1,0 0-1,0 1 1,0-1-1,0 0 0,0 1 1,0-1-1,0 1 1,3-4-1,1 0-3678,5-5-8227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1.337"/>
    </inkml:context>
    <inkml:brush xml:id="br0">
      <inkml:brushProperty name="width" value="0.025" units="cm"/>
      <inkml:brushProperty name="height" value="0.025" units="cm"/>
    </inkml:brush>
  </inkml:definitions>
  <inkml:trace contextRef="#ctx0" brushRef="#br0">1 316 12556,'0'-15'2215,"-1"1"-1580,2-1 0,0 0 0,0 1-1,1-1 1,1 1 0,1-1-1,0 1 1,0 0 0,12-23 0,-7 23-298,0 1 0,1 0 0,0 1 0,1 0 1,17-14-1,-23 21-311,0 1 0,1-1 0,0 1 0,0 1 0,0-1 0,1 1 0,-1 0 0,1 1 0,0-1 0,-1 1 0,1 1 0,0-1 0,0 1 0,11 0 0,-16 1-32,0 0 0,0 0 0,0 0 0,0 1 0,0-1 0,0 1 1,-1-1-1,1 1 0,0 0 0,0 0 0,-1 0 0,1 0 0,0 0 1,-1 0-1,1 0 0,-1 0 0,0 1 0,1-1 0,-1 1 0,2 2 1,-1 0 17,0 0 1,0 0 0,0 0 0,0 1-1,-1-1 1,1 1 0,-1-1-1,1 7 1,-1 7 84,0 0 0,-1 0 0,-4 28 0,2-28-63,-2-1 0,0 1 1,-1-1-1,-1 0 0,0 0 1,-12 21-1,56-45-653,-21 3 349,0 1 1,0 0 0,0 1 0,1 0 0,-1 2-1,24 2 1,-40-2 259,0 0-1,0 0 0,0 0 1,1 0-1,-1 1 1,0-1-1,0 0 1,0 1-1,0-1 0,0 1 1,0-1-1,0 1 1,0 0-1,0-1 1,0 1-1,0 0 0,0 0 1,0-1-1,0 1 1,0 0-1,-1 0 1,1 0-1,0 0 1,-1 0-1,1 2 0,0-1 64,0 1 0,-1-1 0,0 1 0,1-1 0,-1 1 0,0 0 0,0-1 0,0 1 0,-1 0-1,1-1 1,-1 4 0,-2 2 234,0 1 0,0 0 0,0-1 0,-1 0 0,-10 15 0,9-16-124,-55 70 1155,55-71-1261,-1 0-1,1 0 0,-1 0 1,0-1-1,-1 0 0,1 0 1,-1-1-1,0 0 0,-11 5 1,17-9-118,1 0 1,-1 0-1,0 0 0,1 0 1,-1 0-1,0 0 1,1 0-1,-1 0 0,1 0 1,-1 0-1,0-1 1,1 1-1,-1 0 0,0 0 1,1 0-1,-1-1 1,1 1-1,-1 0 0,1-1 1,-1 1-1,1-1 1,-1 1-1,1-1 0,-1 1 1,1-1-1,0 1 1,-1-1-1,1 1 0,0-1 1,-1 1-1,1-1 1,0 1-1,0-1 1,-1 0-1,1 1 0,0-1 1,0 0-1,0 1 1,0-1-1,0 0 0,0 1 1,0-1-1,0 1 1,0-1-1,0 0 0,0 1 1,0-1-1,1 0 1,4-36-3303,10-1-1959,5-5-2008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5.225"/>
    </inkml:context>
    <inkml:brush xml:id="br0">
      <inkml:brushProperty name="width" value="0.025" units="cm"/>
      <inkml:brushProperty name="height" value="0.025" units="cm"/>
    </inkml:brush>
  </inkml:definitions>
  <inkml:trace contextRef="#ctx0" brushRef="#br0">24 1 13196,'1'5'9102,"-1"10"-4440,-6 91-3569,-6-47-652,6-28-4362,20-63-3580,-5 11 583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5.792"/>
    </inkml:context>
    <inkml:brush xml:id="br0">
      <inkml:brushProperty name="width" value="0.025" units="cm"/>
      <inkml:brushProperty name="height" value="0.025" units="cm"/>
    </inkml:brush>
  </inkml:definitions>
  <inkml:trace contextRef="#ctx0" brushRef="#br0">165 59 15182,'0'0'11328,"-7"-4"-11296,5 3-23,1 1-1,-1-1 1,0 0-1,0 0 1,0 1-1,1-1 1,-1 1-1,0 0 1,0 0-1,0-1 1,0 1-1,0 0 1,0 1-1,0-1 1,1 0-1,-1 0 0,0 1 1,0-1-1,0 1 1,0 0-1,1-1 1,-4 3-1,1 1 43,-1 0-1,0 0 0,1 1 1,0-1-1,0 1 1,1 0-1,-6 10 0,6-11 42,1 0 0,0 1-1,0-1 1,0 1 0,1-1-1,-1 1 1,1 0-1,-1 5 1,2-10-82,0 1 0,0 0 0,0-1 0,0 1 0,0-1 0,0 1 0,0 0 0,0-1 0,1 1 0,-1-1 0,0 1 0,0-1 0,0 1 0,1 0 0,-1-1 0,0 1 0,1-1 0,-1 1 0,0-1 0,1 1 0,-1-1 0,1 0 0,-1 1 0,0-1 0,2 1 0,-1-1-5,0 1 1,0-1 0,1 0 0,-1 0 0,0 0 0,0 0 0,1 0 0,-1 0 0,0-1 0,1 1-1,-1 0 1,0-1 0,0 1 0,0-1 0,0 1 0,1-1 0,0 0 0,10-7 22,0 0 0,0-1 1,-1 0-1,-1-1 0,0 0 1,0 0-1,-1-1 0,0 0 1,-1-1-1,0 0 0,-1 0 1,10-23-1,-38 89-427,-19 60 277,36-101 150,0 1 0,2 0 0,0 0 0,0 0 0,1 0 0,2 20 0,-1-33-24,0 0 0,1 0 0,-1 1 0,0-1 0,1 0 0,-1 0 0,1 0 0,-1 0 0,1 1 1,0-1-1,0 0 0,-1 0 0,1 0 0,0 0 0,0-1 0,0 1 0,0 0 0,0 0 0,0 0 1,0-1-1,0 1 0,0-1 0,1 1 0,-1-1 0,0 1 0,2-1 0,33 5 665,-35-5-301,-25 2 1293,-37 5-1196,22-1-511,-43 0 0,81-6-744,17-1-3566,35-25-4847,-16 5-92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6.160"/>
    </inkml:context>
    <inkml:brush xml:id="br0">
      <inkml:brushProperty name="width" value="0.025" units="cm"/>
      <inkml:brushProperty name="height" value="0.025" units="cm"/>
    </inkml:brush>
  </inkml:definitions>
  <inkml:trace contextRef="#ctx0" brushRef="#br0">114 0 16335,'0'0'7730,"-8"9"-6763,-1 1-894,0 0 0,0 0 0,2 0 0,-1 1 0,1 0 1,1 1-1,0 0 0,1 0 0,-5 13 0,-11 71 519,20-88-501,0 1 0,0 0 1,1 0-1,0 0 1,0 0-1,1-1 0,0 1 1,1 0-1,3 9 0,-3-15-50,0 0-1,0 0 0,0 1 0,1-2 1,-1 1-1,1 0 0,0 0 1,-1-1-1,1 0 0,1 1 0,-1-1 1,0 0-1,0 0 0,1-1 0,-1 1 1,1-1-1,0 0 0,-1 0 0,1 0 1,0 0-1,0-1 0,-1 1 0,1-1 1,0 0-1,0 0 0,0-1 0,0 1 1,-1-1-1,8-1 0,-7 1 39,0 0 0,-1 1-1,1-1 1,0 0 0,0-1 0,-1 1 0,1-1-1,0 1 1,-1-1 0,0 0 0,1-1 0,-1 1-1,0 0 1,0-1 0,0 0 0,-1 0 0,1 0-1,-1 0 1,1 0 0,-1 0 0,0 0 0,0-1-1,-1 1 1,1-1 0,-1 0 0,1 1-1,-1-1 1,0 0 0,0-5 0,-1 8-40,0 0 0,0 0-1,0-1 1,-1 1 0,1 0 0,0 0 0,-1 0 0,1 0 0,-1-1-1,1 1 1,-1 0 0,1 0 0,-1 0 0,0 0 0,0 0 0,1 0 0,-1 0-1,0 0 1,0 1 0,0-1 0,0 0 0,0 0 0,-2 0 0,-1-1-2,0 0 1,0 1 0,1 0-1,-1 0 1,0 0 0,0 0-1,-7 0 1,1 1-36,1 0 0,-1 0 0,1 1 1,0 0-1,-1 1 0,-11 3 0,-22 18 125,41-22-245,0 0 0,1 0 1,-1 1-1,0-1 0,1 1 1,-1-1-1,1 1 1,-1 0-1,1 0 0,0 0 1,-1-1-1,1 1 0,0 0 1,1 0-1,-1 1 0,0-1 1,0 0-1,1 0 1,-1 3-1,4-5-543,-1 1 0,1 0-1,0-1 1,0 1 0,-1-1 0,1 0 0,0 0-1,0 0 1,-1 0 0,1-1 0,0 1 0,0-1-1,3-1 1,22-9-5563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6.493"/>
    </inkml:context>
    <inkml:brush xml:id="br0">
      <inkml:brushProperty name="width" value="0.025" units="cm"/>
      <inkml:brushProperty name="height" value="0.025" units="cm"/>
    </inkml:brush>
  </inkml:definitions>
  <inkml:trace contextRef="#ctx0" brushRef="#br0">138 1 18225,'0'0'8200,"-7"10"-6860,-114 214 1190,116-217-1442,2-5-4452,1-13-6371,2-8 996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6.840"/>
    </inkml:context>
    <inkml:brush xml:id="br0">
      <inkml:brushProperty name="width" value="0.025" units="cm"/>
      <inkml:brushProperty name="height" value="0.025" units="cm"/>
    </inkml:brush>
  </inkml:definitions>
  <inkml:trace contextRef="#ctx0" brushRef="#br0">152 4 8200,'0'0'6310,"-9"0"-2915,0 1-2777,0-1-1,0 1 1,1 1 0,-1 0-1,0 0 1,1 0 0,-9 5-1,13-6-505,0 1 0,0 0-1,0 0 1,1 0 0,-1 1-1,1-1 1,0 1 0,0 0-1,-1 0 1,2 0 0,-1 0 0,0 0-1,1 1 1,-1-1 0,1 1-1,0 0 1,0-1 0,1 1-1,-1 0 1,0 5 0,1-7-63,0 0 1,0 0-1,1 1 1,0-1-1,-1 0 0,1 0 1,0 1-1,0-1 1,0 0-1,0 0 1,0 1-1,1-1 1,-1 0-1,1 0 0,-1 0 1,1 0-1,0 1 1,0-1-1,0 0 1,0 0-1,0 0 0,1-1 1,-1 1-1,0 0 1,1 0-1,0-1 1,-1 1-1,1-1 1,0 1-1,-1-1 0,1 0 1,0 0-1,0 0 1,3 1-1,0 0-12,0-1-1,0 0 1,0-1 0,0 1-1,0-1 1,0 0-1,0 0 1,0-1 0,0 0-1,0 1 1,0-2-1,0 1 1,0 0 0,9-5-1,-6 2-18,0-1 0,0 1 0,-1-1 0,1-1 0,-1 1-1,-1-1 1,9-9 0,-13 13 29,0-1 0,1 1 0,-1-1 0,-1 1 0,1-1 0,0 0 0,0 1 0,-1-1 0,0 0 0,0 0 0,0 0 0,0 0 1,0-1-1,0 1 0,-1 0 0,1 0 0,-1 0 0,0-1 0,0 1 0,0 0 0,-1 0 0,1 0 0,-1-1 0,-1-2 0,1 4-37,0 1 1,0-1 0,-1 1-1,1-1 1,-1 1-1,0 0 1,1-1-1,-1 1 1,0 0-1,0 0 1,0 0 0,1 0-1,-1 1 1,0-1-1,0 0 1,0 1-1,0 0 1,0-1-1,-1 1 1,1 0 0,0 0-1,0 0 1,0 0-1,0 0 1,0 1-1,-3 0 1,-2 0-40,0 0 1,1 0-1,-1 1 1,1 0-1,-1 0 1,-11 6-1,12-4-99,0 0-1,-1 1 1,1 0-1,1 0 1,-1 0-1,1 1 1,0 0-1,0 0 1,-4 7 0,6-7-845,0-1 1,1 1-1,0 0 1,0 0-1,0 0 1,0 0-1,0 6 1,1 6-6956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7.202"/>
    </inkml:context>
    <inkml:brush xml:id="br0">
      <inkml:brushProperty name="width" value="0.025" units="cm"/>
      <inkml:brushProperty name="height" value="0.025" units="cm"/>
    </inkml:brush>
  </inkml:definitions>
  <inkml:trace contextRef="#ctx0" brushRef="#br0">79 99 10698,'0'0'6241,"-3"10"-3033,-1 1-2432,2-7-480,0 1 0,0-1-1,1 1 1,0 0 0,0 0 0,0-1-1,1 1 1,-1 8 0,1-12-269,1 0 1,-1 0-1,0-1 1,1 1-1,-1 0 0,1 0 1,-1-1-1,1 1 0,-1 0 1,1 0-1,-1-1 1,1 1-1,0 0 0,-1-1 1,1 1-1,0-1 1,-1 1-1,1-1 0,0 0 1,0 1-1,0-1 1,0 1-1,-1-1 0,1 0 1,0 0-1,0 0 0,0 0 1,0 1-1,0-1 1,0 0-1,-1 0 0,1-1 1,0 1-1,0 0 1,0 0-1,0 0 0,0 0 1,0-1-1,1 0 0,2 1 124,0-1 0,0 0-1,0 0 1,0-1 0,0 1-1,-1-1 1,8-3 0,-7 1 69,-1 0 0,0 0-1,0 1 1,0-2 0,0 1 0,-1 0 0,1-1 0,-1 1 0,0-1-1,-1 1 1,1-1 0,-1 0 0,0 0 0,0 0 0,0 0-1,-1 0 1,0 0 0,0 0 0,0 0 0,0 0 0,-1 0 0,-2-8-1,3 10-196,-1 0 0,0 0 0,0 0 0,0 1 0,0-1 0,0 1 0,-1-1 0,1 1-1,-1-1 1,1 1 0,-1 0 0,0-1 0,0 1 0,0 0 0,0 0 0,-1 1 0,1-1-1,0 0 1,-1 1 0,1-1 0,-1 1 0,0 0 0,1 0 0,-1 0 0,0 0 0,0 0-1,1 1 1,-1-1 0,0 1 0,0 0 0,0 0 0,0 0 0,0 0 0,0 0 0,1 1-1,-1-1 1,0 1 0,0 0 0,0 0 0,-3 1 0,4 0-114,-1-1 0,0 1 0,0-1 1,1 1-1,-1 0 0,1 0 0,-1 0 0,1 0 0,0 0 0,0 1 1,0-1-1,0 1 0,0-1 0,-2 6 0,-12 26-6418,12-25 2695,-5 11-8854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2.067"/>
    </inkml:context>
    <inkml:brush xml:id="br0">
      <inkml:brushProperty name="width" value="0.025" units="cm"/>
      <inkml:brushProperty name="height" value="0.025" units="cm"/>
    </inkml:brush>
  </inkml:definitions>
  <inkml:trace contextRef="#ctx0" brushRef="#br0">270 14 13613,'0'0'8963,"-12"-3"-6993,4 0-1689,5 2-198,-1-1-1,1 1 1,-1 0 0,1 0-1,-1 1 1,1-1-1,-1 1 1,0-1-1,0 1 1,1 0 0,-1 1-1,0-1 1,1 1-1,-1-1 1,1 1-1,-1 0 1,1 1 0,-1-1-1,1 0 1,-1 1-1,-4 3 1,-7 8 19,1 0 1,0 1-1,1 0 1,0 1-1,2 0 1,-1 1-1,2 0 0,0 1 1,1 0-1,1 1 1,1 0-1,0 0 1,1 0-1,1 1 1,1 0-1,1 0 0,0 0 1,1 0-1,1 1 1,3 27-1,-2-43-78,1-1 0,-1 1 0,1-1-1,0 0 1,0 1 0,0-1 0,1 0 0,-1 1 0,1-1-1,0 0 1,0 0 0,0 0 0,0-1 0,0 1-1,1 0 1,-1-1 0,1 0 0,-1 1 0,1-1-1,0 0 1,0 0 0,0-1 0,0 1 0,1 0-1,-1-1 1,0 0 0,1 0 0,-1 0 0,0 0 0,1-1-1,-1 1 1,1-1 0,-1 0 0,1 0 0,0 0-1,-1 0 1,1-1 0,-1 0 0,0 1 0,1-1-1,-1 0 1,0-1 0,1 1 0,-1 0 0,0-1-1,0 0 1,0 0 0,0 0 0,5-5 0,-3 2 97,0-1 0,-1 0 0,0 0 0,0 0 0,0 0 0,-1-1 0,0 0 0,0 0 0,-1 0 0,1 0 0,-2 0-1,1 0 1,-1 0 0,0-1 0,0-12 0,-1 17-109,0 0 0,0-1-1,-1 1 1,1 0-1,-1 0 1,0 0-1,1 0 1,-2 0 0,1 0-1,0 0 1,0 0-1,-1 0 1,0 1-1,1-1 1,-1 0 0,0 1-1,0 0 1,-1-1-1,1 1 1,0 0 0,-1 0-1,0 0 1,1 0-1,-1 1 1,0-1-1,0 1 1,0 0 0,1 0-1,-1 0 1,-1 0-1,1 0 1,0 0-1,0 1 1,0 0 0,0-1-1,0 1 1,-7 1-1,8 0-104,0-1 1,0 1-1,-1 0 0,1-1 0,0 1 1,0 0-1,0 0 0,0 1 0,0-1 0,1 0 1,-1 1-1,0-1 0,1 1 0,-1-1 0,0 1 1,1 0-1,0 0 0,-1 0 0,1 0 1,0 0-1,0 0 0,0 0 0,0 3 0,-4 25-4004,5-28 3566,0-1 0,1 1-1,-1 0 1,1-1 0,-1 1 0,1-1 0,-1 0 0,1 1 0,0-1 0,-1 1 0,1-1 0,0 0-1,0 0 1,0 1 0,0-1 0,2 1 0,15 7-7637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2.444"/>
    </inkml:context>
    <inkml:brush xml:id="br0">
      <inkml:brushProperty name="width" value="0.025" units="cm"/>
      <inkml:brushProperty name="height" value="0.025" units="cm"/>
    </inkml:brush>
  </inkml:definitions>
  <inkml:trace contextRef="#ctx0" brushRef="#br0">40 1 17777,'0'0'4997,"0"72"-2403,-6-31-1281,-4 4-800,1 0-353,0-5-128,3-9 0,6-8-929,0-14-1409,4-9-1378,7-9-319,-2-19-2692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2.777"/>
    </inkml:context>
    <inkml:brush xml:id="br0">
      <inkml:brushProperty name="width" value="0.025" units="cm"/>
      <inkml:brushProperty name="height" value="0.025" units="cm"/>
    </inkml:brush>
  </inkml:definitions>
  <inkml:trace contextRef="#ctx0" brushRef="#br0">29 69 14606,'0'0'11045,"11"-6"-10522,70-31-2,-68 32-298,-1 0 0,1 1-1,0 1 1,0 0 0,25-2 0,-37 5-216,-1 0-1,1 0 1,-1 0 0,1 0 0,0 1-1,-1-1 1,1 0 0,-1 0 0,1 1-1,0-1 1,-1 0 0,1 1 0,-1-1-1,1 1 1,-1-1 0,1 1 0,-1-1 0,0 1-1,1-1 1,-1 1 0,0-1 0,1 1-1,-1-1 1,0 1 0,0 0 0,1-1-1,-1 1 1,0 0 0,4 29 177,-12 27 157,-31 44 697,30-82-1005,1-1 0,1 2 0,0-1 0,1 1 0,1 0 0,1 0 0,-2 26 0,-9-64-14308,2 0 2947</inkml:trace>
  <inkml:trace contextRef="#ctx0" brushRef="#br0" timeOffset="1">0 252 13549,'0'0'11819,"56"1"-10378,-19-12-608,-1-3-673,1-1-128,-1 1-704,-4-1-1282,-7 1-2274,-7-2-2595,-2 2-4099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3.121"/>
    </inkml:context>
    <inkml:brush xml:id="br0">
      <inkml:brushProperty name="width" value="0.025" units="cm"/>
      <inkml:brushProperty name="height" value="0.025" units="cm"/>
    </inkml:brush>
  </inkml:definitions>
  <inkml:trace contextRef="#ctx0" brushRef="#br0">115 0 17168,'0'0'7180,"-2"9"-5445,-9 27-21,-30 65 0,24-63-686,-22 73-1,38-108-974,0 1-1,0-1 1,1 0 0,-1 1 0,1-1 0,0 1 0,0-1-1,0 1 1,1 6 0,-1-9-43,1 0 0,0-1 0,-1 1 0,1 0 0,0 0 0,-1 0 0,1-1 0,0 1 1,0 0-1,0-1 0,0 1 0,0 0 0,0-1 0,-1 1 0,1-1 0,1 0 0,-1 1 0,0-1 0,0 0 0,0 0 0,0 1 0,0-1 0,0 0 0,0 0 1,0 0-1,0 0 0,0-1 0,0 1 0,0 0 0,0 0 0,0-1 0,0 1 0,2-1 0,4-1-258,1-1 0,-1 1 1,-1-1-1,1 0 0,0-1 0,-1 0 0,0 0 1,1 0-1,-2-1 0,1 0 0,0 0 0,8-11 1,20-32-6453,-10-1-5976,-16 27 3029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1.997"/>
    </inkml:context>
    <inkml:brush xml:id="br0">
      <inkml:brushProperty name="width" value="0.025" units="cm"/>
      <inkml:brushProperty name="height" value="0.025" units="cm"/>
    </inkml:brush>
  </inkml:definitions>
  <inkml:trace contextRef="#ctx0" brushRef="#br0">2 152 15887,'0'0'6112,"7"-5"-5930,25-20-70,-31 24-102,0-1 0,0 1 0,0-1 0,0 1 0,0-1 0,0 0 0,0 1 1,0-1-1,0 0 0,-1 0 0,1 1 0,-1-1 0,0 0 0,1 0 0,-1 0 0,0 0 0,0 0 0,0 1 0,0-1 0,0 0 0,-1 0 0,1 0 0,0 0 0,-1 1 0,0-1 1,1 0-1,-1 0 0,0 1 0,-1-3 0,2 3-13,-1 1 1,1-1-1,0 0 1,0 1-1,-1-1 0,1 1 1,0-1-1,-1 1 1,1-1-1,-1 1 1,1-1-1,-1 1 1,1-1-1,-1 1 0,1-1 1,-1 1-1,1 0 1,-1-1-1,0 1 1,1 0-1,-1 0 1,1-1-1,-1 1 1,0 0-1,1 0 0,-1 0 1,0 0-1,1 0 1,-1 0-1,0 0 1,1 0-1,-1 0 1,0 0-1,1 0 0,-1 0 1,0 1-1,1-1 1,-1 0-1,0 0 1,1 1-1,-1-1 1,1 0-1,-1 1 1,1-1-1,-1 1 0,1-1 1,-1 0-1,1 1 1,-1-1-1,1 1 1,-1 0-1,1-1 1,0 1-1,-1-1 1,1 1-1,0-1 0,0 1 1,-1 0-1,1-1 1,0 1-1,0 0 1,0-1-1,0 1 1,0 0-1,0 0 1,-4 17-22,1 0 0,1-1 1,0 1-1,2 0 0,0 0 1,3 20-1,4-18 16,4-26-55,6-28-992,-13-4-1606,-2 12-740,4 3-3723,1 18 5521,-6 4 1778,-1 1 1,0 0-1,1 0 0,-1 0 1,1-1-1,-1 1 0,1 0 0,-1-1 1,0 1-1,1 0 0,-1-1 1,1 1-1,-1-1 0,0 1 0,0 0 1,1-1-1,-1 1 0,0-1 1,0 1-1,1-1 0,-1 1 0,0-1 1,0 1-1,0-1 0,0 1 1,0-1-1,0 1 0,0-1 0,0 1 1,0-1-1,0 0 0,0 1 1,0-1-1,-1 0 0,1-35 6458,0-17-3086,-25 62-2196,22-4-1345,-1-1 0,0 0 0,1 1 1,0-1-1,0 1 0,0 0 0,0 0 0,1 0 0,0 0 0,0 1 1,0-1-1,1 0 0,0 1 0,-1 6 0,-1 12 8,2 47 1,1-53 46,-1 6-6,0-15-12,1 0 0,0-1 0,0 1 0,1 0 0,1 0 0,3 14 0,-5-21-66,1 0 1,0 0-1,1 0 0,-1 0 0,0 0 0,0-1 1,1 1-1,-1 0 0,1-1 0,0 1 0,-1-1 0,1 1 1,0-1-1,0 0 0,0 0 0,0 0 0,0 0 0,0 0 1,0 0-1,0-1 0,0 1 0,1-1 0,-1 1 0,0-1 1,0 0-1,0 0 0,1 0 0,-1 0 0,0 0 1,0-1-1,4 0 0,-1 0-402,0 0 1,0-1 0,0 0-1,0 0 1,-1 0-1,1-1 1,0 1 0,-1-1-1,0 0 1,0 0-1,0-1 1,0 1 0,0-1-1,-1 0 1,6-7-1,13-19-4977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3.497"/>
    </inkml:context>
    <inkml:brush xml:id="br0">
      <inkml:brushProperty name="width" value="0.025" units="cm"/>
      <inkml:brushProperty name="height" value="0.025" units="cm"/>
    </inkml:brush>
  </inkml:definitions>
  <inkml:trace contextRef="#ctx0" brushRef="#br0">90 21 6470,'0'0'14286,"-27"57"-11564,11-22-608,3 3-544,1 2-321,1-1-256,2-3-353,7-4-415,2-5-193,0-6-32,0-3-833,0-5-833,2-6-1633,3-7-2242,6-4-6342</inkml:trace>
  <inkml:trace contextRef="#ctx0" brushRef="#br0" timeOffset="1">497 1 8872,'0'0'18583,"-6"12"-18407,-121 230 561,117-212-816,9-26-3228,4-23-12290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3.844"/>
    </inkml:context>
    <inkml:brush xml:id="br0">
      <inkml:brushProperty name="width" value="0.025" units="cm"/>
      <inkml:brushProperty name="height" value="0.025" units="cm"/>
    </inkml:brush>
  </inkml:definitions>
  <inkml:trace contextRef="#ctx0" brushRef="#br0">145 46 384,'-8'1'11553,"2"1"-10895,0-1 0,1 1 0,-1 0-1,0 1 1,1-1 0,-1 1 0,-9 6 0,9-3-419,-1-1-1,0 1 0,1 0 0,0 0 1,1 1-1,-1 0 0,1 0 1,1 0-1,-1 1 0,-2 7 0,4-9 61,0 0 0,1 0-1,0 0 1,0 0-1,0 0 1,1 0-1,0 0 1,0 1 0,0-1-1,1 0 1,0 1-1,1-1 1,0 7-1,0-12-220,0 1 0,0-1-1,0 0 1,0 0-1,0-1 1,0 1-1,0 0 1,1 0 0,-1 0-1,0-1 1,1 1-1,-1 0 1,0-1 0,1 0-1,-1 1 1,0-1-1,1 0 1,-1 1-1,1-1 1,-1 0 0,1 0-1,-1 0 1,0 0-1,1-1 1,-1 1-1,1 0 1,-1-1 0,0 1-1,3-1 1,41-15 1134,-36 10-1115,-1 1 1,0-1-1,-1 0 1,1-1-1,-1 0 1,-1 0 0,1-1-1,-1 1 1,0-1-1,-1-1 1,0 1-1,0-1 1,-1 0-1,0 0 1,-1 0-1,0 0 1,0-1 0,-1 1-1,0-1 1,-1 0-1,1-13 1,-2 21-101,0 1 0,0-1-1,0 0 1,0 0 0,0 1 0,0-1 0,0 0 0,-1 0 0,1 0 0,-1 1 0,1-1 0,-1 0-1,0 1 1,0-1 0,1 1 0,-1-1 0,0 1 0,0-1 0,-1 1 0,1 0 0,0-1 0,0 1-1,-1 0 1,1 0 0,-1 0 0,1 0 0,-1 0 0,1 0 0,-1 0 0,0 1 0,1-1 0,-1 0-1,0 1 1,1-1 0,-1 1 0,0 0 0,0 0 0,0 0 0,1 0 0,-1 0 0,0 0-1,0 0 1,1 0 0,-4 2 0,-1-1-98,0 0-1,0 1 1,0 0 0,0 0-1,1 1 1,-1 0 0,1 0-1,0 0 1,-1 0-1,2 1 1,-1 0 0,-6 6-1,4-2-222,1 1 0,-1 0 0,1 1 0,1 0 0,0 0 0,0 0 0,1 1 0,-4 14 0,5-12-1748,0 0 0,1 0-1,0 25 1,2-10-6144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4.176"/>
    </inkml:context>
    <inkml:brush xml:id="br0">
      <inkml:brushProperty name="width" value="0.025" units="cm"/>
      <inkml:brushProperty name="height" value="0.025" units="cm"/>
    </inkml:brush>
  </inkml:definitions>
  <inkml:trace contextRef="#ctx0" brushRef="#br0">47 33 14958,'0'0'3353,"-3"10"-444,-4 13-1574,-2 8-107,0 1 0,2 0-1,-5 50 1,12-81-1187,0 0 0,0 0 0,1 0 1,-1 0-1,0 0 0,0 0 0,0-1 0,1 1 0,-1 0 0,0 0 1,1 0-1,-1 0 0,1-1 0,-1 1 0,1 0 0,-1-1 0,1 1 1,-1 0-1,1-1 0,0 1 0,0 0 0,-1-1 0,1 1 0,0-1 1,0 1-1,-1-1 0,1 0 0,0 1 0,0-1 0,0 0 0,0 0 1,0 1-1,-1-1 0,1 0 0,0 0 0,0 0 0,0 0 0,0 0 1,0 0-1,0 0 0,0-1 0,-1 1 0,1 0 0,0 0 0,0-1 0,0 1 1,1-1-1,42-19 685,-29 9-672,0-1-1,-1 0 1,-1-1-1,0 0 1,14-19-1,-22 25 68,1 0 0,-1-1-1,0 0 1,-1 0 0,0 0-1,0-1 1,0 1 0,-1-1-1,-1 0 1,0 0 0,0 0-1,1-12 1,-3 20-111,0 0 0,0 0 0,0 0 0,-1-1 0,1 1 0,0 0 0,0 0 0,-1 0 0,1 1 0,-1-1 0,1 0 0,-1 0 0,1 0 0,-1 0 0,1 0 0,-1 0 0,0 1 0,1-1 0,-1 0 0,0 0 0,0 1 0,0-1 0,0 1 0,1-1 0,-3 0 0,-32-5 217,25 7-182,-1 0-1,0 0 1,1 1-1,-18 6 1,21-6-172,0 1 0,-1 0 0,2 0 0,-1 0 0,0 1 0,1 0 0,0 1 0,0-1 0,0 1-1,0 0 1,1 1 0,0-1 0,0 1 0,-6 9 0,11-14-205,-2 7-1179,8-6-4515,11-2-3641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7.799"/>
    </inkml:context>
    <inkml:brush xml:id="br0">
      <inkml:brushProperty name="width" value="0.025" units="cm"/>
      <inkml:brushProperty name="height" value="0.025" units="cm"/>
    </inkml:brush>
  </inkml:definitions>
  <inkml:trace contextRef="#ctx0" brushRef="#br0">200 142 13965,'0'0'2878,"-1"-9"-300,-7-29-245,8 37-2242,0 0 0,0 0 0,-1-1 0,1 1 0,0 0 0,-1 0 0,1 0 0,-1 0 0,1 0-1,-1 1 1,0-1 0,1 0 0,-1 0 0,0 0 0,0 0 0,1 1 0,-1-1 0,0 0 0,0 1 0,0-1 0,0 1 0,0-1 0,0 1 0,0-1 0,0 1 0,0-1 0,0 1 0,0 0 0,0 0 0,0 0-1,0 0 1,-1 0 0,1 0 0,0 0 0,0 0 0,0 0 0,0 0 0,0 0 0,0 1 0,0-1 0,0 0 0,-1 1 0,-2 1-47,0 0 0,1-1 0,0 1 0,-1 0 0,1 1 0,0-1 0,0 1 0,0-1 0,-3 5 0,-10 14 101,1 1 1,-22 43-1,33-56-56,0 0 0,0 0-1,1 0 1,0 1-1,1-1 1,0 1 0,0-1-1,1 1 1,1 0 0,-1 0-1,2 10 1,0-18-82,-1 0-1,1 1 1,0-1 0,0 0 0,0 0 0,0 0-1,0 0 1,0 0 0,0 0 0,1 0 0,-1 0-1,1-1 1,0 1 0,-1-1 0,1 1 0,3 2-1,41 20 21,-40-22-35,-1 1-1,1-1 0,0 1 0,-1 1 1,1-1-1,-1 1 0,0 0 1,7 7-1,-12-11 10,1 1 1,-1-1-1,0 1 1,0-1-1,0 1 1,0-1-1,1 1 1,-1 0-1,0-1 1,0 1-1,0-1 0,0 1 1,0-1-1,0 1 1,-1-1-1,1 1 1,0-1-1,0 1 1,0-1-1,0 1 1,-1-1-1,1 1 1,0-1-1,0 1 1,-1-1-1,1 1 1,0-1-1,-1 0 0,1 1 1,-1-1-1,1 0 1,0 1-1,-1-1 1,1 0-1,-1 1 1,1-1-1,-1 0 1,1 0-1,-1 0 1,1 1-1,-1-1 1,1 0-1,-1 0 0,1 0 1,-1 0-1,0 0 1,1 0-1,-1 0 1,1 0-1,-1 0 1,1 0-1,-1 0 1,-32 2-32,27-2 28,-1 0 1,1 0-1,-1-1 1,1 0-1,0-1 1,0 1-1,-1-1 0,1 0 1,0 0-1,-8-5 1,12 5-2,0 1 0,0-1 0,0 1 1,0-1-1,0 0 0,1 0 0,-1 0 0,0 0 0,1 0 1,0 0-1,-1-1 0,1 1 0,0 0 0,0-1 1,0 1-1,1 0 0,-1-1 0,0 1 0,1-1 1,0 0-1,-1 1 0,1-1 0,0 1 0,1-1 1,-1 1-1,0-1 0,1 1 0,-1-1 0,2-3 0,5-8 41,-1 0 0,2 1 0,0 0 0,0 0 0,1 1 0,1 0-1,20-19 1,-5 4 119,-25 27-155,135-169 1255,-134 169-1239,0-1 1,0 0-1,-1 1 0,1-1 0,0 0 0,-1 0 0,1 1 0,-1-1 0,1 0 0,-1 0 0,1 0 0,-1 0 1,1 0-1,-1 0 0,0 0 0,0 0 0,1 1 0,-1-1 0,0 0 0,0 0 0,0 0 0,0 0 0,0 0 0,0 0 1,-1 0-1,1 0 0,0 0 0,0 0 0,-1 0 0,1 0 0,0 0 0,-1 0 0,1 0 0,-1 1 0,1-1 0,-1 0 1,0 0-1,1 1 0,-1-1 0,0 0 0,1 1 0,-1-1 0,0 0 0,0 1 0,0-1 0,1 1 0,-1-1 0,0 1 1,0 0-1,0-1 0,0 1 0,0 0 0,0 0 0,0 0 0,0-1 0,0 1 0,0 0 0,0 0 0,0 0 0,0 1 1,0-1-1,-1 0 0,-4 0-71,0 0 0,-1 1 0,1-1 0,0 1 0,-1 1-1,1-1 1,0 1 0,-8 3 0,10-2-114,0 0 0,0 0 0,0 0 0,1 1 0,-1-1 0,1 1-1,0 0 1,0 0 0,0 0 0,1 0 0,-4 8 0,5-10-206,0 1 1,0-1 0,0 1 0,0 0-1,1-1 1,-1 1 0,1 0 0,0-1-1,0 1 1,0 3 0,1-4-218,-1 0-1,0-1 1,1 1 0,0 0 0,-1-1 0,1 1 0,0 0 0,0-1 0,0 1 0,0-1-1,0 1 1,0-1 0,0 0 0,0 0 0,0 1 0,4 1 0,13 7-10007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8.161"/>
    </inkml:context>
    <inkml:brush xml:id="br0">
      <inkml:brushProperty name="width" value="0.025" units="cm"/>
      <inkml:brushProperty name="height" value="0.025" units="cm"/>
    </inkml:brush>
  </inkml:definitions>
  <inkml:trace contextRef="#ctx0" brushRef="#br0">0 1 18802,'0'0'9833,"0"58"-9352,0-41-353,2 0-96,-2-2-545,0 1-896,0-5-833,0-1-1314,0-4-1568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8.524"/>
    </inkml:context>
    <inkml:brush xml:id="br0">
      <inkml:brushProperty name="width" value="0.025" units="cm"/>
      <inkml:brushProperty name="height" value="0.025" units="cm"/>
    </inkml:brush>
  </inkml:definitions>
  <inkml:trace contextRef="#ctx0" brushRef="#br0">195 76 11371,'1'-9'5013,"5"-49"-1191,-6 57-3771,0 1 0,0 0-1,0-1 1,0 1 0,0 0 0,0-1 0,0 1 0,0 0 0,0-1 0,0 1-1,0 0 1,0 0 0,0-1 0,0 1 0,-1 0 0,1 0 0,0-1 0,0 1-1,0 0 1,-1 0 0,1-1 0,0 1 0,0 0 0,0 0 0,-1 0-1,1-1 1,0 1 0,-1 0 0,1 0 0,0 0 0,0 0 0,-1 0 0,1 0-1,0-1 1,-1 1 0,1 0 0,0 0 0,-1 0 0,1 0 0,-1 0 0,-17 6 563,-13 15-271,17-8 55,1 1 1,1 1-1,0 0 1,0 0 0,2 1-1,0 1 1,1 0-1,1 0 1,0 1 0,2 0-1,-9 34 1,15-51-394,-1-1-1,1 1 1,0 0 0,0 0-1,0-1 1,0 1 0,0 0-1,0-1 1,0 1 0,0 0-1,1-1 1,-1 1 0,0 0-1,0-1 1,0 1 0,1 0-1,-1-1 1,0 1 0,1 0-1,-1-1 1,1 1 0,-1-1-1,1 1 1,-1-1 0,1 1-1,-1-1 1,1 1 0,-1-1 0,1 0-1,-1 1 1,1-1 0,0 0-1,-1 1 1,1-1 0,0 0-1,-1 0 1,1 1 0,0-1-1,0 0 1,-1 0 0,1 0-1,0 0 1,-1 0 0,1 0-1,0 0 1,-1 0 0,1-1-1,0 1 1,-1 0 0,1 0-1,0 0 1,-1-1 0,1 1-1,0 0 1,-1-1 0,1 1-1,0-1 1,40-22 199,-16 2-641,34-38 1,-42 41-52,-17 17 454,1 0 0,0 0-1,0 0 1,0 0 0,-1 1 0,1-1 0,0 0 0,0 0 0,0 1 0,0-1 0,1 0 0,-1 1 0,0-1-1,0 1 1,0-1 0,0 1 0,1 0 0,-1-1 0,0 1 0,2 0 0,-2 0 21,0 1 0,-1-1 0,1 1 0,0-1 0,0 1 0,-1-1 0,1 1 0,-1 0 0,1-1 0,0 1 0,-1 0 0,1-1 0,-1 1 0,0 0 0,1 0 0,-1-1 0,0 1 0,1 0 0,-1 0 0,0 0 0,0 0 0,1 1 0,0 10 17,1 0 0,-2 1 1,0 17-1,0-8 1,1-10 38,2 20 674,-1 1-1,-2-1 1,-5 48-1,4-77-625,0 0-1,-1 0 0,1-1 1,0 1-1,-1 0 0,0-1 1,0 0-1,0 1 1,0-1-1,0 0 0,0 0 1,0 0-1,-1 0 1,1 0-1,-1-1 0,1 1 1,-1-1-1,0 0 0,1 1 1,-1-1-1,0-1 1,0 1-1,-6 1 0,-7 1 200,0 0-1,-31 1 1,30-3-174,10 0-101,0 0 0,0-1 0,0 0-1,0 0 1,-1-1 0,1 1 0,-7-3 0,14 3-69,-1-1 0,1 1 1,0 0-1,-1 0 0,1-1 1,0 1-1,-1 0 0,1 0 1,0-1-1,0 1 0,-1 0 1,1-1-1,0 1 0,0-1 1,0 1-1,0 0 1,-1-1-1,1 1 0,0 0 1,0-1-1,0 1 0,0-1 1,0 1-1,0-1 0,0 1 1,0 0-1,0-1 0,0 1 1,0-1-1,0 1 0,1 0 1,-1-1-1,0 1 1,0-1-1,0 1 0,0 0 1,1-1-1,-1 1 0,0 0 1,0-1-1,1 1 0,-1 0 1,0 0-1,0-1 0,1 1 1,-1 0-1,0 0 0,1-1 1,-1 1-1,1 0 0,-1 0 1,0 0-1,1 0 1,0-1-1,28-18-4169,-21 14 2044,15-9-4089,4-4-5289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8.995"/>
    </inkml:context>
    <inkml:brush xml:id="br0">
      <inkml:brushProperty name="width" value="0.025" units="cm"/>
      <inkml:brushProperty name="height" value="0.025" units="cm"/>
    </inkml:brush>
  </inkml:definitions>
  <inkml:trace contextRef="#ctx0" brushRef="#br0">30 35 16624,'0'0'10233,"10"-5"-8978,-9 4-1178,43-21 675,-42 21-720,-1 0 0,1 0 0,-1 0-1,1 1 1,-1-1 0,1 1 0,0-1 0,-1 1-1,1 0 1,0-1 0,-1 1 0,1 0 0,0 0 0,-1 0-1,1 0 1,0 1 0,-1-1 0,1 0 0,0 1-1,-1-1 1,1 1 0,-1 0 0,1-1 0,-1 1-1,1 0 1,-1 0 0,1 0 0,-1 0 0,0 0-1,0 0 1,2 2 0,-2 1 40,1 0 1,-1 0-1,0 1 0,0-1 0,0 0 1,-1 1-1,0-1 0,0 0 1,0 1-1,0-1 0,-1 1 0,1-1 1,-1 0-1,0 0 0,0 1 1,-1-1-1,1 0 0,-1 0 0,-2 4 1,-8 13 86,1-1-1,-21 26 1,16-23-74,15-22-69,3-2-35,-1-1 1,0 1-1,1-1 0,-1 1 0,1-1 1,0 1-1,-1 0 0,1 0 0,0 0 0,0 0 1,0 0-1,2-1 0,1 0-57,-3 1 39,6-5-205,0 0 0,0 1 0,0 1 0,1-1 0,0 2 0,0-1 1,0 1-1,0 0 0,0 1 0,1 0 0,-1 0 0,15 0 0,-23 3 242,0-1 0,0 0-1,0 1 1,0-1 0,0 1-1,0-1 1,0 1-1,0-1 1,0 1 0,-1 0-1,1-1 1,0 1 0,-1 0-1,1 0 1,0-1 0,-1 1-1,1 0 1,-1 0 0,1 0-1,-1 0 1,1 0 0,-1 0-1,0 0 1,1 0-1,-1 0 1,0 0 0,0 0-1,0 0 1,0 0 0,0 0-1,0 0 1,0 0 0,0 0-1,0 0 1,0 0 0,-1 0-1,1 0 1,0 0 0,-1 1-1,-15 41 1035,10-34-883,-1 1 0,0-1 1,-1-1-1,0 0 0,0 0 0,0 0 1,-1-1-1,-1 0 0,1-1 0,-1 0 1,0 0-1,0-1 0,-1-1 0,1 0 1,-1 0-1,0-1 0,0 0 0,-1-1 1,1 0-1,-13 0 0,24-2-235,-1 0-1,1 0 1,0 0 0,0 0-1,-1 0 1,1 0-1,0 0 1,0 0-1,0 0 1,-1 0 0,1 0-1,0 0 1,0 0-1,0 0 1,-1 0 0,1 0-1,0 0 1,0-1-1,0 1 1,0 0-1,-1 0 1,1 0 0,0 0-1,0 0 1,0-1-1,0 1 1,-1 0 0,1 0-1,0 0 1,0 0-1,0-1 1,0 1-1,0 0 1,0 0 0,0 0-1,0-1 1,0 1-1,0 0 1,-1 0 0,1 0-1,0-1 1,0 1-1,0 0 1,0 0-1,1 0 1,-1-1 0,6-12-3898,14-9-6128,1 5-3834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9.336"/>
    </inkml:context>
    <inkml:brush xml:id="br0">
      <inkml:brushProperty name="width" value="0.025" units="cm"/>
      <inkml:brushProperty name="height" value="0.025" units="cm"/>
    </inkml:brush>
  </inkml:definitions>
  <inkml:trace contextRef="#ctx0" brushRef="#br0">181 1 18930,'0'0'6758,"-43"71"-5060,23-41-897,-3 3-545,5 2-96,-3-3-32,5 2-64,1-7-32,5-3 0,1-6 0,3-6-96,6-5-672,0-27-12557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9.713"/>
    </inkml:context>
    <inkml:brush xml:id="br0">
      <inkml:brushProperty name="width" value="0.025" units="cm"/>
      <inkml:brushProperty name="height" value="0.025" units="cm"/>
    </inkml:brush>
  </inkml:definitions>
  <inkml:trace contextRef="#ctx0" brushRef="#br0">180 24 14734,'0'0'2077,"-9"-1"271,4 1-2119,0 1 0,0-1 0,0 1-1,0 0 1,1 0 0,-1 0-1,0 1 1,0-1 0,1 1-1,-1 1 1,1-1 0,0 0 0,0 1-1,0 0 1,0 0 0,0 0-1,0 1 1,1-1 0,-1 1-1,1 0 1,0 0 0,1 0-1,-1 0 1,-3 7 0,0-2 34,1 2 0,-1-1 0,2 0 0,-1 1-1,1 0 1,1 0 0,0 0 0,1 1 0,0-1 0,0 1 0,1 11 0,1-22-254,0 0 1,0 0-1,1-1 0,-1 1 1,0 0-1,0 0 1,0-1-1,1 1 0,-1 0 1,0-1-1,1 1 0,-1 0 1,1-1-1,-1 1 1,1 0-1,-1-1 0,1 1 1,-1-1-1,1 1 1,-1-1-1,1 1 0,0-1 1,-1 0-1,1 1 0,0-1 1,0 0-1,-1 1 1,1-1-1,0 0 0,0 0 1,-1 0-1,1 1 0,0-1 1,0 0-1,-1 0 1,1 0-1,0 0 0,0-1 1,-1 1-1,1 0 1,0 0-1,0 0 0,-1-1 1,1 1-1,0 0 0,1-1 1,2-1 17,1 1 1,-1-1 0,0 0-1,0 0 1,0 0 0,0 0-1,5-5 1,0-1 6,-1 0 0,0-1 0,-1 0 0,0-1 0,0 0 0,-1 0 1,7-15-1,-9 18-37,-1-1 0,0 1 0,-1-1 1,0 0-1,0 0 0,-1 1 1,0-1-1,0 0 0,0-1 0,-1 1 1,-2-15-1,1 22-25,1-1-1,0 1 1,0 0 0,-1-1 0,1 1-1,-1 0 1,1 0 0,-1-1 0,0 1-1,1 0 1,-1 0 0,0 0-1,0 0 1,0 0 0,0 0 0,0 0-1,0 0 1,0 0 0,0 0-1,0 0 1,0 0 0,-1 1 0,1-1-1,0 1 1,0-1 0,-1 1 0,1-1-1,0 1 1,-1 0 0,1 0-1,-1-1 1,1 1 0,0 0 0,-1 0-1,1 1 1,-1-1 0,1 0-1,0 0 1,-1 1 0,1-1 0,0 0-1,-1 1 1,1-1 0,0 1 0,-2 1-1,-3 1-85,0 0 0,0 0 0,0 0 0,1 1 0,-1 0 0,1 0 0,0 1 0,-6 6 0,2 0-147,2 0 0,-1 0 0,1 1 0,1 0 0,0 0 0,-7 23 1,10-25-668,1 0 1,0-1 0,1 1-1,0 0 1,0 0 0,2 10-1,2 6-5990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0.077"/>
    </inkml:context>
    <inkml:brush xml:id="br0">
      <inkml:brushProperty name="width" value="0.025" units="cm"/>
      <inkml:brushProperty name="height" value="0.025" units="cm"/>
    </inkml:brush>
  </inkml:definitions>
  <inkml:trace contextRef="#ctx0" brushRef="#br0">83 82 14606,'0'0'3181,"-4"9"-906,1-5-1989,1 1-98,-1-1 0,0 0 0,1 1 0,0-1 0,0 1 1,0 0-1,0 0 0,1 0 0,0 0 0,0 0 0,0 0 0,1 0 1,0 10-1,0-15-154,1 1 0,-1-1 0,1 1 1,-1-1-1,1 1 0,-1-1 0,1 0 0,0 1 1,-1-1-1,1 0 0,0 1 0,-1-1 1,1 0-1,0 0 0,0 0 0,-1 0 0,1 0 1,0 1-1,-1-1 0,1-1 0,0 1 0,0 0 1,-1 0-1,1 0 0,0 0 0,-1 0 1,1-1-1,0 1 0,-1 0 0,1-1 0,0 1 1,-1 0-1,1-1 0,-1 1 0,2-1 1,22-16 1391,-19 13-1199,-1-1 0,0-1 0,0 1-1,0-1 1,0 1 0,-1-1 0,0 0-1,-1 0 1,1-1 0,-1 1 0,0 0-1,-1-1 1,1 1 0,-1-1 0,0 0-1,-1 1 1,0-1 0,0 0 0,0 0-1,-2-7 1,1 13-217,1 0 0,-1 0-1,1 0 1,-1 0 0,1 0-1,-1 0 1,1 0 0,-1 0 0,0 0-1,0 0 1,1 0 0,-1 1-1,0-1 1,0 0 0,0 0 0,0 1-1,0-1 1,0 1 0,0-1-1,0 1 1,0-1 0,0 1 0,0 0-1,0-1 1,-1 1 0,1 0-1,0 0 1,0 0 0,0 0 0,0 0-1,0 0 1,-1 0 0,1 0-1,0 1 1,0-1 0,0 0 0,0 1-1,0-1 1,0 0 0,-2 2 0,-2 0-12,0 0 1,0 0 0,0 1 0,0-1 0,1 1 0,-1 0 0,-5 5 0,2 1-49,0 0 1,1 0 0,0 1-1,-9 15 1,1 6-4936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2.452"/>
    </inkml:context>
    <inkml:brush xml:id="br0">
      <inkml:brushProperty name="width" value="0.025" units="cm"/>
      <inkml:brushProperty name="height" value="0.025" units="cm"/>
    </inkml:brush>
  </inkml:definitions>
  <inkml:trace contextRef="#ctx0" brushRef="#br0">10 155 11179,'0'0'5717,"-2"-8"-3635,-5-25-828,6 33-1224,1-1-1,0 1 0,0-1 0,0 1 0,0-1 0,0 1 0,0-1 0,0 0 0,0 1 0,1-1 0,-1 1 0,0-1 0,0 1 0,0-1 0,0 1 0,1-1 0,-1 1 0,0-1 0,1 1 0,-1-1 0,0 1 0,1-1 0,-1 1 0,0 0 0,1-1 0,-1 1 0,1 0 0,-1-1 0,1 1 0,-1 0 0,1-1 0,-1 1 0,1 0 0,-1 0 0,1 0 0,-1 0 0,1-1 0,0 1 1,-1 0-1,1 0 0,-1 0 0,2 0 0,22 4 36,-21-2-59,-1 0 0,1 0 0,0 1 0,-1-1 0,0 1 0,1-1 0,-1 1 0,0 0 0,0 0 1,-1 0-1,1 0 0,0 0 0,-1 1 0,0-1 0,0 0 0,0 1 0,0-1 0,0 7 0,4 68 217,-5-73-182,-5 171 1197,5-176-1232,0 1 0,0-1-1,0 1 1,0-1-1,0 1 1,0-1 0,0 1-1,0-1 1,0 1 0,0-1-1,0 1 1,1-1 0,-1 1-1,0-1 1,0 1 0,1-1-1,-1 1 1,0-1-1,1 0 1,-1 1 0,0-1-1,1 0 1,-1 1 0,0-1-1,1 0 1,-1 1 0,1-1-1,-1 0 1,1 0 0,-1 1-1,1-1 1,-1 0 0,1 0-1,-1 0 1,1 0-1,-1 0 1,1 0 0,-1 0-1,1 0 1,-1 0 0,1 0-1,-1 0 1,1 0 0,-1 0-1,1 0 1,-1 0 0,1 0-1,-1-1 1,1 1-1,-1 0 1,0 0 0,1-1-1,-1 1 1,1 0 0,-1 0-1,0-1 1,1 1 0,-1-1-1,1 1 1,-1 0 0,1-1-1,26-24 361,-13 5-344,-1-1 0,-1-1 0,-2 0 1,0 0-1,-1-1 0,-1 0 0,-1-1 1,-1 0-1,-1 0 0,-1 0 0,1-31 1,-5 54-26,0 0 1,0 0 0,0 1-1,0-1 1,-1 0 0,1 0 0,0 1-1,0-1 1,0 0 0,0 0-1,-1 1 1,1-1 0,0 0 0,-1 1-1,1-1 1,-1 0 0,1 1 0,-1-1-1,1 1 1,-1-1 0,1 1-1,-1-1 1,1 1 0,-1-1 0,0 1-1,1-1 1,-1 1 0,0 0 0,1-1-1,-1 1 1,0 0 0,0 0-1,1-1 1,-1 1 0,0 0 0,0 0-1,1 0 1,-1 0 0,0 0-1,0 0 1,1 0 0,-1 0 0,-1 1-1,1-1 0,0 0-1,0 1 1,0-1-1,0 0 0,0 1 1,0-1-1,0 1 1,0-1-1,0 1 0,0 0 1,0 0-1,0-1 1,0 1-1,0 0 0,0 0 1,1 0-1,-1 0 1,0 0-1,1 0 0,-1 0 1,1 0-1,-1 0 1,1 0-1,-1 0 0,1 0 1,0 0-1,-1 0 1,1 0-1,0 2 0,0-3 2,0 1 0,1-1 0,-1 0 0,0 1-1,1-1 1,-1 0 0,0 0 0,0 1 0,1-1 0,-1 0 0,1 0-1,-1 0 1,0 1 0,1-1 0,-1 0 0,0 0 0,1 0-1,-1 0 1,1 0 0,-1 0 0,1 0 0,-1 0 0,0 0-1,1 0 1,-1 0 0,1 0 0,-1 0 0,0 0 0,1 0-1,-1 0 1,1 0 0,-1-1 0,0 1 0,1 0 0,-1 0-1,0 0 1,1-1 0,-1 1 0,0 0 0,1 0 0,-1-1-1,0 1 1,0 0 0,1-1 0,18-11-472,27-28-4159,3 3-4854,-24 19 1586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1.843"/>
    </inkml:context>
    <inkml:brush xml:id="br0">
      <inkml:brushProperty name="width" value="0.025" units="cm"/>
      <inkml:brushProperty name="height" value="0.025" units="cm"/>
    </inkml:brush>
  </inkml:definitions>
  <inkml:trace contextRef="#ctx0" brushRef="#br0">135 112 6887,'0'0'11974,"1"-9"-10117,2-23 970,-3 32-2767,0 0 1,0 0-1,0 0 1,0 0-1,0 0 0,0 0 1,0 0-1,0 0 0,0 0 1,0 0-1,0 0 0,-1 0 1,1 0-1,0 0 0,0 0 1,0 0-1,0 0 1,0 0-1,0 0 0,0 0 1,0 0-1,0 0 0,0 0 1,0 0-1,-1 0 0,1 0 1,0 0-1,0-1 1,0 1-1,0 0 0,0 0 1,0 0-1,0 0 0,0 0 1,0 0-1,0 0 0,0 0 1,0 0-1,0 0 0,0 0 1,0 0-1,0 0 1,0 0-1,0-1 0,0 1 1,-1 0-1,1 0 0,0 0 1,0 0-1,0 0 0,0 0 1,1 0-1,-11 24 934,9-21-961,-2 6 4,0-1-1,1 0 1,0 1-1,-1 15 1,3-22-31,0 0 1,0 0 0,0 0-1,0 0 1,1 0 0,-1 0 0,1 0-1,-1 0 1,1 0 0,0 0-1,0 0 1,-1 0 0,1-1-1,1 1 1,-1 0 0,0-1 0,0 1-1,1 0 1,-1-1 0,1 0-1,-1 1 1,1-1 0,-1 0 0,1 0-1,3 2 1,-2-2 15,1 0 0,-1 1-1,0-1 1,0 1 0,-1 0 0,1-1 0,0 1-1,-1 1 1,1-1 0,-1 0 0,1 0 0,-1 1-1,0 0 1,0-1 0,0 1 0,-1 0 0,1 0-1,0 0 1,-1 0 0,0 0 0,0 0 0,0 0-1,0 1 1,0-1 0,-1 0 0,0 0 0,1 1-1,-1-1 1,0 0 0,-1 1 0,1-1-1,0 0 1,-1 1 0,0-1 0,0 0 0,0 0-1,0 0 1,-1 0 0,1 0 0,-1 0 0,1 0-1,-1 0 1,0 0 0,0-1 0,0 1 0,-1-1-1,-3 4 1,0-1 13,-1 0-1,0-1 0,1 0 1,-2 0-1,1 0 1,0-1-1,-1 0 0,0 0 1,0-1-1,0 0 1,0 0-1,0-1 1,0 0-1,0-1 0,0 0 1,0 0-1,-16-2 1,24 2-32,-1 0 0,1 0 1,-1 0-1,1 0 1,-1 0-1,1 0 1,-1 0-1,1 0 0,-1-1 1,1 1-1,-1 0 1,1 0-1,0 0 1,-1 0-1,1-1 1,-1 1-1,1 0 0,-1 0 1,1-1-1,0 1 1,-1 0-1,1-1 1,0 1-1,-1 0 1,1-1-1,0 1 0,0-1 1,-1 1-1,1-1 1,0 1-1,0 0 1,0-1-1,-1 1 0,1-1 1,0 0-1,9-17 155,22-14 36,43-21 31,19-15 381,-86 62-543,1-1-1,-1 0 0,0-1 1,-1 1-1,0-1 1,0-1-1,-1 1 1,8-15-1,-12 20-21,0 0 1,0 0-1,-1 0 0,1 0 1,-1-1-1,1 1 1,-1 0-1,0 0 0,0 0 1,-1 0-1,1 0 0,-1 0 1,1 0-1,-1 0 0,0 0 1,0 0-1,0 0 1,0 0-1,-1 0 0,1 1 1,-1-1-1,0 1 0,0-1 1,0 1-1,0-1 1,0 1-1,0 0 0,-4-2 1,3 1-53,-1 0 0,0 0 1,0 1-1,0 0 1,0 0-1,-1 0 0,1 0 1,0 0-1,-1 1 1,1 0-1,-1 0 0,1 0 1,-1 1-1,0-1 1,1 1-1,-1 0 0,0 1 1,-7 0-1,11 0-98,0-1 0,0 0 0,1 0 0,-1 1 0,0-1 0,1 0 0,-1 1 0,0-1 0,1 1 0,-1-1 0,1 1 0,-1-1 0,1 1 0,-1-1 0,1 1 0,-1 0 0,1-1 0,-1 1 0,1 0 0,0-1 0,-1 1 0,1 0 0,0 0 0,0-1 0,-1 1 0,1 1 0,-1 13-8782,1-12 6424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3.569"/>
    </inkml:context>
    <inkml:brush xml:id="br0">
      <inkml:brushProperty name="width" value="0.025" units="cm"/>
      <inkml:brushProperty name="height" value="0.025" units="cm"/>
    </inkml:brush>
  </inkml:definitions>
  <inkml:trace contextRef="#ctx0" brushRef="#br0">135 65 12940,'0'0'5595,"0"-9"-3556,3-28-635,-7 18 1012,-6 19-1013,-9 19-850,14-9-540,0 1-1,0 0 1,1 1 0,1-1-1,0 1 1,0 0 0,1-1-1,1 1 1,0 0-1,1 24 1,0-34-12,0 0-1,1 0 1,0 0-1,-1 0 1,1 0 0,0 0-1,0-1 1,0 1-1,0 0 1,0-1-1,0 1 1,0 0 0,0-1-1,1 1 1,-1-1-1,1 0 1,-1 0-1,1 1 1,0-1 0,1 1-1,45 17 25,-43-18-23,0 0 0,0 0 0,0 1 0,0 0 0,-1 0 0,1 0 0,-1 0 0,1 1 0,-1 0-1,0 0 1,0 0 0,0 0 0,4 6 0,-5-4 27,-1 1 0,0-1 0,0 1 0,0 0-1,-1 0 1,0-1 0,0 1 0,0 0 0,-1 0 0,0 0 0,0 0 0,0 0-1,-1 0 1,0 0 0,0 0 0,-1 0 0,1 0 0,-1-1 0,-1 1-1,1-1 1,-1 1 0,0-1 0,0 0 0,0 0 0,-1 0 0,-5 5 0,4-3 17,0-1 1,-1 0 0,0 0 0,0 0 0,0-1 0,-1 0 0,0 0-1,0 0 1,0-1 0,-1 0 0,1-1 0,-1 0 0,0 0 0,0 0-1,0-1 1,0 0 0,-17 1 0,23-3-45,0 0 0,0 0-1,0-1 1,0 1 0,0 0 0,0-1-1,0 0 1,0 1 0,0-1 0,1 0-1,-1 0 1,0 0 0,0 0 0,1 0 0,-1-1-1,1 1 1,-1 0 0,1-1 0,-1 1-1,1-1 1,0 1 0,0-1 0,0 0-1,0 1 1,0-1 0,0 0 0,0 0 0,0 0-1,1 0 1,-1 0 0,1 0 0,0 0-1,-1 0 1,1 0 0,0 0 0,0 0-1,0 0 1,0 0 0,1 0 0,-1 0 0,1-3-1,1-4-14,0 0-1,0 0 1,0 1-1,1-1 0,1 1 1,-1-1-1,1 1 1,6-9-1,20-20-16,39-42 1,-44 54 158,-1-2 1,-1 0-1,34-57 1,-56 83-52,0 0 0,0-1 0,0 1 0,-1 0 0,1-1 0,0 1 0,-1 0 0,1-1 0,-1 1 0,0-1 0,0 1 0,1-1 0,-1 1 0,0-1 0,0 1 0,0-1 0,0 1 0,-1-1 0,1 1 0,0-1 0,-1 1 0,1-1 0,0 1 0,-1-1 0,0 1 0,1 0 0,-3-3 0,1 2-32,0 1 0,-1-1 1,1 0-1,0 1 0,-1 0 1,0-1-1,1 1 0,-1 0 1,0 0-1,1 1 0,-1-1 0,0 1 1,-5-1-1,-2 0-53,0 1 0,0 0 0,-1 0 0,1 1 0,0 0 0,0 1 0,-16 5 0,-4 8 184,29-14-358,0 0-1,-1-1 1,1 1-1,0 0 0,0 0 1,0 0-1,0 0 1,0 0-1,0 0 1,0 0-1,1 0 1,-1 0-1,0 0 0,0 1 1,1-1-1,-1 0 1,1 1-1,-1-1 1,1 3-1,3-3-4441,4-1 2569,-6-1 1225,14 1-5321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3.967"/>
    </inkml:context>
    <inkml:brush xml:id="br0">
      <inkml:brushProperty name="width" value="0.025" units="cm"/>
      <inkml:brushProperty name="height" value="0.025" units="cm"/>
    </inkml:brush>
  </inkml:definitions>
  <inkml:trace contextRef="#ctx0" brushRef="#br0">448 12 9161,'-8'-2'4852,"-11"-1"-3886,0 0-1,0 1 0,0 1 1,0 1-1,0 0 0,-31 6 0,39-4-827,1 0-1,0 1 1,1 0-1,-1 1 1,0 0-1,1 1 1,0 0-1,0 0 1,0 1-1,1 0 0,0 1 1,0-1-1,1 2 1,-12 13-1,2 3 25,2 0 0,0 1 0,2 0 0,0 1 0,2 1 0,1 0 0,2 0 0,0 1 0,2 0 0,1 0 0,1 1-1,1-1 1,2 1 0,4 57 0,-1-75-155,1 0-1,-1 0 1,2 0-1,-1-1 1,1 1 0,1-1-1,0 0 1,1 0-1,0 0 1,0-1-1,1 0 1,0 0-1,0-1 1,1 0 0,0 0-1,1-1 1,0 0-1,0 0 1,0-1-1,1-1 1,0 1-1,0-1 1,0-1 0,14 4-1,-12-4 33,-1-1 1,1 0-1,0-1 0,0 0 1,0-1-1,0-1 0,0 1 0,0-2 1,0 0-1,0 0 0,0-2 1,0 1-1,0-1 0,-1-1 1,1 0-1,-1 0 0,0-2 0,0 1 1,-1-1-1,1-1 0,-1 1 1,11-12-1,-5 2 167,-1 0-1,-1-1 1,-1-1 0,0 0 0,-2-1-1,0 0 1,-1-1 0,-1 0 0,0-1-1,7-30 1,-8 21 44,-2 0 0,-1 0 1,-2-1-1,0 0 0,-2 1 0,-6-60 0,3 76-170,-1 1 0,0 0 0,-1 0 0,0 0-1,-1 0 1,-1 1 0,0 0 0,-1 0 0,-12-18 0,16 25-91,-1 1 1,1 0 0,-1 0 0,1 0 0,-1 0-1,-1 0 1,1 1 0,0 0 0,-1-1 0,0 2 0,1-1-1,-1 1 1,0-1 0,0 1 0,-1 1 0,1-1-1,0 1 1,-1 0 0,1 0 0,0 0 0,-1 1-1,1 0 1,-1 0 0,1 0 0,-1 1 0,-6 1 0,7 0-109,0 0 0,0 0 1,0 1-1,1-1 0,-1 1 1,1 0-1,-1 0 1,1 1-1,0-1 0,0 1 1,1 0-1,-1 0 0,-3 6 1,-38 67-4743,30-47-68,-3 3-4974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8.005"/>
    </inkml:context>
    <inkml:brush xml:id="br0">
      <inkml:brushProperty name="width" value="0.025" units="cm"/>
      <inkml:brushProperty name="height" value="0.025" units="cm"/>
    </inkml:brush>
  </inkml:definitions>
  <inkml:trace contextRef="#ctx0" brushRef="#br0">0 258 11723,'0'0'11648,"10"-6"-10404,30-26-868,-2-1 0,-1-2 0,-2-2 0,55-72-1,-85 103 60,-3 8-146,-5 19-37,-16 38-231,16-49 55,-8 23-46,2 0-1,1 1 0,2 0 1,1 0-1,0 42 1,4-75-40,1 0 1,0 0 0,0 0 0,0 0 0,0 0 0,0 0 0,0 0-1,0 0 1,1-1 0,-1 1 0,0 0 0,0 0 0,1 0 0,-1 0-1,1 0 1,-1-1 0,1 1 0,-1 0 0,1 0 0,-1-1 0,1 1-1,-1 0 1,1-1 0,0 1 0,0-1 0,-1 1 0,1-1 0,0 1-1,0-1 1,-1 1 0,1-1 0,0 0 0,0 1 0,0-1 0,0 0-1,0 0 1,0 0 0,-1 0 0,1 0 0,2 0 0,-1 0-356,0 0-1,0-1 1,0 1 0,0-1 0,1 0 0,-1 1 0,0-1 0,-1 0-1,1 0 1,0-1 0,0 1 0,0 0 0,-1-1 0,1 1 0,0-1-1,1-1 1,12-15-6414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8.429"/>
    </inkml:context>
    <inkml:brush xml:id="br0">
      <inkml:brushProperty name="width" value="0.025" units="cm"/>
      <inkml:brushProperty name="height" value="0.025" units="cm"/>
    </inkml:brush>
  </inkml:definitions>
  <inkml:trace contextRef="#ctx0" brushRef="#br0">11 205 9961,'0'0'6737,"-2"9"-3854,-6 27-667,8-36-2161,0 0 0,0 1 1,0-1-1,0 0 0,0 1 0,0-1 1,0 0-1,0 1 0,0-1 1,0 0-1,0 1 0,0-1 1,0 0-1,0 1 0,0-1 1,0 0-1,1 1 0,-1-1 0,0 0 1,0 0-1,0 1 0,1-1 1,-1 0-1,0 1 0,0-1 1,1 0-1,-1 0 0,0 0 1,0 1-1,1-1 0,-1 0 1,0 0-1,1 0 0,-1 0 0,0 0 1,1 1-1,-1-1 0,0 0 1,1 0-1,-1 0 0,0 0 1,1 0-1,-1 0 0,0 0 1,1 0-1,-1 0 0,0 0 0,1 0 1,-1-1-1,0 1 0,1 0 1,-1 0-1,0 0 0,1 0 1,-1 0-1,0-1 0,0 1 1,1 0-1,-1 0 0,0-1 0,0 1 1,1 0-1,-1 0 0,0-1 1,20-10 779,0-7-578,-1-1 0,0 0 0,-2-2 0,0 0 0,26-45 0,12-15-53,-70 137 63,6-27-281,1 0 0,2 0-1,1 0 1,1 1 0,0 39 0,4-68-90,0 0 0,0 0 0,0-1 0,0 1 0,0 0 1,0 0-1,1-1 0,-1 1 0,0 0 0,0 0 0,1-1 0,-1 1 1,0 0-1,1-1 0,-1 1 0,1-1 0,-1 1 0,1 0 0,-1-1 1,1 1-1,-1-1 0,1 1 0,0-1 0,-1 1 0,1-1 0,0 0 1,1 1-1,-1-1-308,0 1 0,1-1 0,-1 0 0,0 0 1,1 0-1,-1 1 0,1-2 0,-1 1 0,0 0 1,1 0-1,-1 0 0,1-1 0,-1 1 0,0-1 0,3 0 1,10-10-6364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8.837"/>
    </inkml:context>
    <inkml:brush xml:id="br0">
      <inkml:brushProperty name="width" value="0.025" units="cm"/>
      <inkml:brushProperty name="height" value="0.025" units="cm"/>
    </inkml:brush>
  </inkml:definitions>
  <inkml:trace contextRef="#ctx0" brushRef="#br0">1 253 10826,'0'0'12695,"5"-5"-11873,22-26 57,-1-1-1,21-35 1,41-49 478,-87 115-1165,-2 18-126,-1-1 1,-1 1-1,0 0 0,-1-1 0,-9 23 0,7-23-71,0 1 1,2-1-1,0 1 0,1 0 0,-1 25 1,10 3 6,2-26-3122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9.212"/>
    </inkml:context>
    <inkml:brush xml:id="br0">
      <inkml:brushProperty name="width" value="0.025" units="cm"/>
      <inkml:brushProperty name="height" value="0.025" units="cm"/>
    </inkml:brush>
  </inkml:definitions>
  <inkml:trace contextRef="#ctx0" brushRef="#br0">1 1 12716,'0'0'16624,"5"46"-16272,-5-13-128,0 5-160,0-3-64,-2-4 32,2-3-768,0-10-1667,0-9-2978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1.006"/>
    </inkml:context>
    <inkml:brush xml:id="br0">
      <inkml:brushProperty name="width" value="0.025" units="cm"/>
      <inkml:brushProperty name="height" value="0.025" units="cm"/>
    </inkml:brush>
  </inkml:definitions>
  <inkml:trace contextRef="#ctx0" brushRef="#br0">123 117 10826,'0'0'2061,"4"-10"186,-1 3-1780,1-2 439,0 0 0,0-1-1,-1 0 1,-1 0-1,1 0 1,0-17 0,-2 26-886,-1 1 0,0-1 1,0 1-1,0-1 0,0 1 1,0-1-1,0 1 0,0-1 1,0 1-1,-1-1 0,1 1 1,0-1-1,0 1 0,0-1 1,0 1-1,-1-1 0,1 1 1,0-1-1,0 1 0,-1 0 1,1-1-1,0 1 0,-1-1 1,1 1-1,-1 0 0,1-1 1,0 1-1,-1 0 0,1 0 1,-1-1-1,1 1 0,-1 0 1,1 0-1,-1 0 0,1 0 0,-1-1 1,-21 8 863,-17 24 160,29-18-995,1 1 1,0 0 0,1 1 0,0-1 0,1 2 0,1-1-1,1 1 1,0 0 0,1 0 0,0 1 0,-1 27 0,4-42-36,1 0 1,-1 0 0,1 0-1,0 0 1,0 0 0,0 0 0,0 1-1,0-1 1,1 0 0,-1 0-1,0 0 1,1 0 0,0 0 0,-1 0-1,1 0 1,0 0 0,0 0-1,0 0 1,1-1 0,-1 1 0,0 0-1,1-1 1,-1 1 0,1 0-1,-1-1 1,1 0 0,0 1 0,-1-1-1,1 0 1,0 0 0,0 0-1,0 0 1,0 0 0,0-1 0,0 1-1,0-1 1,0 1 0,0-1-1,0 0 1,1 0 0,-1 1 0,0-1-1,0-1 1,0 1 0,3-1-1,4 0 117,0-1-1,-1 0 0,1 0 1,0-1-1,-1 0 1,0-1-1,0 0 0,0 0 1,13-10-1,-11 6 9,0 0-1,-1 0 1,-1-1-1,1 0 1,-2-1-1,1 1 1,6-14-1,-10 17-30,-1 0 0,0-1-1,0 0 1,-1 0 0,0 0-1,0 0 1,-1 0 0,0 0-1,0 0 1,0 0 0,-1 0-1,0-1 1,-2-11 0,1 17-96,0-1 0,0 1-1,0-1 1,0 1 0,0-1 0,-1 1 0,1 0-1,-1 0 1,0 0 0,1 0 0,-1 0 0,0 0-1,0 0 1,0 0 0,-1 1 0,1-1 0,0 1-1,-1-1 1,1 1 0,0 0 0,-1 0 0,0 0 0,1 1-1,-1-1 1,-3 0 0,-8-2-35,1 1-1,-1 1 1,-20 0-1,32 1-102,1 0-1,-1 0 0,0 0 1,1 1-1,-1-1 0,1 1 1,-1-1-1,1 1 0,-1-1 1,1 1-1,0 0 0,-1 0 1,1-1-1,0 1 0,0 0 1,-1 0-1,1 1 0,0-1 1,0 0-1,0 0 0,0 0 1,0 1-1,1-1 0,-1 0 1,0 1-1,1-1 0,-1 1 1,1-1-1,-1 1 0,1-1 1,-1 1-1,1-1 1,0 1-1,0 0 0,0-1 1,0 1-1,0-1 0,1 4 0,-1-4-350,0 1 0,1-1-1,-1 1 1,1-1-1,0 1 1,-1-1 0,1 0-1,0 1 1,0-1-1,-1 0 1,1 1-1,0-1 1,0 0 0,1 0-1,-1 0 1,0 0-1,0 0 1,0 0 0,1 0-1,-1 0 1,1-1-1,-1 1 1,0-1-1,1 1 1,-1-1 0,4 1-1,15 1-9606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1.354"/>
    </inkml:context>
    <inkml:brush xml:id="br0">
      <inkml:brushProperty name="width" value="0.025" units="cm"/>
      <inkml:brushProperty name="height" value="0.025" units="cm"/>
    </inkml:brush>
  </inkml:definitions>
  <inkml:trace contextRef="#ctx0" brushRef="#br0">164 12 15118,'0'0'7036,"-10"-4"-5984,8 3-1012,-1 0 1,0 0-1,0 0 0,1 0 0,-1 0 1,0 1-1,0-1 0,0 1 0,0-1 1,0 1-1,0 0 0,0 1 1,0-1-1,0 0 0,0 1 0,0 0 1,1-1-1,-1 1 0,0 0 1,0 1-1,1-1 0,-1 0 0,0 1 1,1-1-1,-1 1 0,1 0 1,0 0-1,0 0 0,0 0 0,0 0 1,0 1-1,-3 3 0,-3 5 90,1-1 0,0 1 0,1 1-1,0-1 1,1 1 0,0 0 0,1 0 0,0 0-1,1 1 1,0-1 0,1 1 0,0 0-1,1 0 1,1 0 0,2 23 0,-2-34-108,0 1-1,1-1 1,-1 1 0,1-1 0,-1 0 0,1 1 0,0-1-1,0 0 1,0 0 0,1 1 0,-1-1 0,0 0-1,1 0 1,-1-1 0,1 1 0,0 0 0,0 0-1,0-1 1,-1 1 0,6 2 0,-4-3 42,1 0 0,-1 1 0,1-2 0,0 1 0,-1 0 0,1-1 0,0 1 0,0-1 0,0 0 1,-1 0-1,1-1 0,5 0 0,1-1 122,-1-1 0,1 0-1,-1 0 1,0-1 0,0 0 0,0-1 0,0 0 0,-1 0 0,12-9-1,-16 10-42,0 0 0,-1 0 0,1-1-1,-1 1 1,0-1 0,0 1 0,0-1 0,3-10-1,-5 14-120,-1 0-1,0 0 0,1 0 0,-1 0 1,0 0-1,0 0 0,0 0 1,0-1-1,0 1 0,0 0 0,0 0 1,0 0-1,0 0 0,0 0 1,-1 0-1,1 0 0,0 0 0,-1 0 1,1 0-1,-1 0 0,1 0 0,-1 0 1,0 0-1,1 0 0,-1 1 1,0-1-1,1 0 0,-1 0 0,0 1 1,0-1-1,0 0 0,0 1 1,0-1-1,0 1 0,0-1 0,0 1 1,0 0-1,0-1 0,0 1 1,0 0-1,0 0 0,0-1 0,0 1 1,0 0-1,0 0 0,0 0 1,0 0-1,0 1 0,-2-1 0,-7 0 20,0 0 1,0 1-1,-1 0 0,1 1 0,1 0 0,-17 5 0,23-6-205,-1 0 0,1 0 0,0 1 0,0-1 0,0 1 0,0 0 0,0 0 0,0 0-1,0 0 1,1 0 0,-1 1 0,1-1 0,0 1 0,-1 0 0,1 0 0,0 0 0,1 0 0,-1 0 0,1 0 0,-1 0 0,1 0-1,-2 7 1,3-2-3967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1.978"/>
    </inkml:context>
    <inkml:brush xml:id="br0">
      <inkml:brushProperty name="width" value="0.025" units="cm"/>
      <inkml:brushProperty name="height" value="0.025" units="cm"/>
    </inkml:brush>
  </inkml:definitions>
  <inkml:trace contextRef="#ctx0" brushRef="#br0">0 0 15182,'0'0'8072,"54"17"-6022,-20-15-352,10 1-417,1-3-737,-1 0-352,1 0-160,-4 0-64,-3 0-1505,-10 0-1890,-8 0-4004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2.815"/>
    </inkml:context>
    <inkml:brush xml:id="br0">
      <inkml:brushProperty name="width" value="0.025" units="cm"/>
      <inkml:brushProperty name="height" value="0.025" units="cm"/>
    </inkml:brush>
  </inkml:definitions>
  <inkml:trace contextRef="#ctx0" brushRef="#br0">94 45 10154,'0'0'4132,"-9"7"-1415,3-3-2565,0 0 1,-1 1-1,2 0 1,-1 0-1,1 0 0,-1 1 1,1 0-1,1 0 1,-1 0-1,1 1 1,1 0-1,-1-1 0,1 1 1,0 1-1,0-1 1,1 0-1,-2 11 1,2-3 177,1 0 1,0 0-1,2 0 1,3 28-1,-4-40-267,1 0 0,0 0 0,0 0 0,0 0 0,0 0 1,0 0-1,0 0 0,1 0 0,0-1 0,-1 1 0,1 0 0,0-1 0,3 3 0,-3-4-49,0 0 1,-1 0-1,1 0 1,0 0-1,0 0 0,0-1 1,0 1-1,0 0 1,0-1-1,0 0 0,0 1 1,0-1-1,0 0 1,0 0-1,0 0 1,0-1-1,0 1 0,0 0 1,0-1-1,0 1 1,0-1-1,3-1 0,0-1 40,0 0 0,0 0 0,0 0-1,0-1 1,-1 1 0,1-1 0,-1 0-1,0-1 1,-1 1 0,1-1 0,-1 1-1,0-1 1,0 0 0,0 0 0,0-1-1,-1 1 1,2-7 0,3-8 206,-2 1 0,0-2 0,3-29 0,-7 40 19,0 0-1,-1 0 1,-1-1 0,0 1 0,0 0 0,-4-15 0,4 23-299,1 0-1,0 0 0,-1 0 1,1 0-1,-1 1 1,1-1-1,-1 0 0,0 0 1,0 1-1,0-1 1,0 1-1,0-1 0,0 1 1,0-1-1,0 1 1,-1-1-1,1 1 0,-1 0 1,1 0-1,-1 0 1,1 0-1,-1 0 0,1 0 1,-1 0-1,0 0 1,0 1-1,0-1 1,1 1-1,-1-1 0,0 1 1,0 0-1,0 0 1,0 0-1,1 0 0,-1 0 1,0 0-1,0 0 1,0 0-1,0 1 0,0-1 1,1 1-1,-1 0 1,-2 0-1,-6 12-2673,9-6-1680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3.202"/>
    </inkml:context>
    <inkml:brush xml:id="br0">
      <inkml:brushProperty name="width" value="0.025" units="cm"/>
      <inkml:brushProperty name="height" value="0.025" units="cm"/>
    </inkml:brush>
  </inkml:definitions>
  <inkml:trace contextRef="#ctx0" brushRef="#br0">0 354 14606,'0'0'7730,"13"-10"-6134,62-58-308,-4-2 1,105-135-1,-179 241-1069,-19 31-117,-7 25-63,27-84-43,0 0 1,1 0 0,0 0 0,1 0 0,-1 1-1,2-1 1,-1 0 0,3 14 0,-2-21-25,-1 0 0,1 0 0,-1-1 0,1 1 0,-1 0 0,1 0 0,0 0 0,-1-1 0,1 1 0,0 0 0,0-1 0,-1 1 0,1-1 0,0 1 0,0-1 0,0 1 0,0-1 0,0 0 0,0 1 0,0-1 0,0 0 0,0 0 0,0 1 0,0-1 0,0 0 0,0 0 0,0 0 0,0 0 0,0-1 0,0 1 0,0 0 0,-1 0 0,1-1 0,0 1 0,0 0 0,1-1 0,35-16-3532,-14-5-1528,-2-1-3779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3.646"/>
    </inkml:context>
    <inkml:brush xml:id="br0">
      <inkml:brushProperty name="width" value="0.025" units="cm"/>
      <inkml:brushProperty name="height" value="0.025" units="cm"/>
    </inkml:brush>
  </inkml:definitions>
  <inkml:trace contextRef="#ctx0" brushRef="#br0">135 118 9033,'0'0'395,"5"-8"-102,4-5 160,28-42 495,-35 52 227,-1-1 0,1 1 0,-1 0-1,1-1 1,-1 0 0,0 1 0,0-1-1,0-4 1,-7 3 3840,-7 6-3663,-11 5-966,12 1-281,1 0 0,-1 0 0,1 1 0,1 0 0,0 1 0,0 0 0,0 0 0,1 1 0,-10 16 0,14-19-107,0 0 1,1 0 0,-1 0 0,2 1 0,-1-1-1,1 1 1,0 0 0,1 0 0,0 0 0,0 0 0,1 1-1,0-1 1,0 0 0,1 1 0,1 15 0,0-20 6,0-1 0,0 0 0,0 0 0,1 0 0,-1 0 0,1 0 0,0-1 0,-1 1 0,1 0-1,0-1 1,1 1 0,-1-1 0,0 0 0,1 0 0,-1 0 0,1 0 0,0 0 0,0 0 0,-1-1 0,1 1 0,0-1 0,0 0 0,0 0 0,1 0 0,-1 0 0,0-1 0,0 1 0,0-1 0,1 0 0,5 0 0,-1 0 21,1 0 0,0-1-1,-1 1 1,1-2 0,-1 0 0,1 0-1,-1 0 1,0-1 0,1 0 0,10-6-1,-10 3 12,0-1 0,-1 1 0,0-1 0,0-1 0,0 1 0,-1-1 0,9-12 0,-13 15-13,0 1 0,-1 0 0,1-1-1,-1 0 1,0 1 0,0-1 0,0 0 0,-1 0 0,0 0 0,0 0 0,0 0 0,0-1 0,-1 1 0,0 0 0,0 0-1,0 0 1,-2-8 0,1 11-30,0 0-1,1 0 0,-1 0 0,0 0 0,-1 0 0,1 0 1,0 0-1,0 0 0,-1 1 0,1-1 0,-1 0 1,0 1-1,1-1 0,-1 1 0,0 0 0,0 0 0,0 0 1,-4-2-1,-43-12-3024,22 8-2329,4-1-3149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5.547"/>
    </inkml:context>
    <inkml:brush xml:id="br0">
      <inkml:brushProperty name="width" value="0.025" units="cm"/>
      <inkml:brushProperty name="height" value="0.025" units="cm"/>
    </inkml:brush>
  </inkml:definitions>
  <inkml:trace contextRef="#ctx0" brushRef="#br0">0 283 9641,'0'0'13800,"10"-7"-12156,27-24-1139,-2-1 1,-1-1-1,-2-2 1,-2-1-1,48-72 0,-76 108-555,0 9 22,-2 27 26,-7 42 98,-12-19 127,13-42-179,0 0-1,2 1 1,0 0 0,0 0 0,0 22 0,4-40-109,0 1 0,0-1 0,0 1-1,0-1 1,0 1 0,0-1 0,0 1 0,1-1 0,-1 1-1,0-1 1,0 0 0,0 1 0,1-1 0,-1 1-1,0-1 1,1 1 0,-1-1 0,0 0 0,1 1 0,-1-1-1,0 0 1,1 1 0,-1-1 0,1 0 0,-1 0 0,0 1-1,1-1 1,-1 0 0,1 0 0,-1 0 0,1 0 0,-1 0-1,1 0 1,-1 1 0,1-1 0,-1 0 0,1 0-1,-1 0 1,1-1 0,-1 1 0,1 0 0,-1 0 0,1 0-1,-1 0 1,1 0 0,-1-1 0,1 1 0,-1 0 0,1-1-1,23-12-5830,-9-8-1685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5.895"/>
    </inkml:context>
    <inkml:brush xml:id="br0">
      <inkml:brushProperty name="width" value="0.025" units="cm"/>
      <inkml:brushProperty name="height" value="0.025" units="cm"/>
    </inkml:brush>
  </inkml:definitions>
  <inkml:trace contextRef="#ctx0" brushRef="#br0">54 0 14510,'0'0'3779,"-24"51"-928,14-23-865,-1-1-673,7-1-576,-1 0-417,5-4-288,0-2-608,5-9-2083,8-9-1505,3-2-2915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6.255"/>
    </inkml:context>
    <inkml:brush xml:id="br0">
      <inkml:brushProperty name="width" value="0.025" units="cm"/>
      <inkml:brushProperty name="height" value="0.025" units="cm"/>
    </inkml:brush>
  </inkml:definitions>
  <inkml:trace contextRef="#ctx0" brushRef="#br0">149 84 5029,'0'0'5973,"3"-11"-2497,6-32-722,-9 43-2649,1-1 0,-1 0-1,0 0 1,0 0-1,0 0 1,0 1 0,0-1-1,0 0 1,0 0-1,0 0 1,0 0 0,0 0-1,-1 1 1,1-1 0,0 0-1,-1 0 1,1 0-1,0 1 1,-1-1 0,1 0-1,-1 0 1,1 1-1,-1-1 1,1 0 0,-1 1-1,0-1 1,1 1 0,-1-1-1,0 1 1,1-1-1,-1 1 1,0-1 0,0 1-1,0 0 1,1-1-1,-1 1 1,0 0 0,0 0-1,0 0 1,0-1 0,1 1-1,-1 0 1,0 0-1,0 0 1,0 0 0,0 1-1,0-1 1,1 0-1,-1 0 1,0 0 0,-1 1-1,-3 0 122,0 0 0,0 1-1,0-1 1,0 1 0,0 0 0,-7 4-1,8-3-16,-1 0 1,1 0-1,0 0 0,0 1 0,0-1 0,1 1 0,-1 0 0,1 0 1,0 1-1,0-1 0,1 1 0,-1-1 0,1 1 0,0 0 0,0 0 0,-1 6 1,3-11-203,1 1 1,-1-1-1,0 1 1,1 0-1,0-1 0,-1 1 1,1-1-1,-1 1 1,1-1-1,0 1 1,-1-1-1,1 0 1,0 1-1,-1-1 1,1 0-1,0 1 1,0-1-1,-1 0 1,1 0-1,0 0 0,0 0 1,0 0-1,-1 1 1,1-2-1,0 1 1,0 0-1,-1 0 1,1 0-1,0 0 1,0 0-1,-1-1 1,1 1-1,0 0 1,1-1-1,30-9 105,-19 3-156,0 0-1,0-1 0,-1-1 0,0 0 1,0-1-1,-1 0 0,18-22 1,-56 116-282,19-65 366,2 1-1,0 0 1,2 0 0,0 0-1,1 1 1,-1 30 0,4-50-22,0 0-1,0 0 1,0 0 0,0 0 0,0 0 0,0 0 0,1 0 0,-1 0 0,0 0 0,0 0 0,1 0 0,-1 0-1,0 0 1,1 0 0,-1 0 0,1 0 0,0-1 0,-1 1 0,1 0 0,0 0 0,-1-1 0,1 1 0,0 0-1,0-1 1,-1 1 0,1-1 0,0 1 0,1 0 0,29 1 1238,-19-2-677,-13 2-461,0 1 0,0-1 0,0 1 0,-1-1 0,1 0 0,-1 1 0,1-1 0,-1 0 0,-2 2 0,-3 1-42,-1 0 1,1 0 0,-1-1-1,0 0 1,0-1 0,0 0 0,0 0-1,-1-1 1,1 0 0,-1 0-1,1-1 1,-1 0 0,0 0-1,0-1 1,1 0 0,-1-1 0,0 0-1,-15-4 1,23 5-95,0 0 0,0-1 1,1 1-1,-1 0 0,0-1 0,0 1 1,1-1-1,-1 1 0,0-1 0,1 1 1,-1-1-1,1 0 0,-1 1 0,1-1 1,-1 0-1,1 1 0,-1-1 0,1 0 1,-1 1-1,1-1 0,0 0 0,0 0 0,-1 0 1,1 1-1,0-1 0,0 0 0,0 0 1,0 0-1,0 1 0,0-1 0,0 0 1,0 0-1,0 0 0,0 0 0,0 1 1,1-1-1,-1 0 0,0 0 0,1 0 0,-1 1 1,1-2-1,1-1-114,-1 1-1,1 0 1,-1 0 0,1 0 0,0 0 0,0 0-1,0 0 1,0 0 0,0 0 0,1 1-1,2-2 1,35-15-3177,50-25-7358,-53 18 3145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6.629"/>
    </inkml:context>
    <inkml:brush xml:id="br0">
      <inkml:brushProperty name="width" value="0.025" units="cm"/>
      <inkml:brushProperty name="height" value="0.025" units="cm"/>
    </inkml:brush>
  </inkml:definitions>
  <inkml:trace contextRef="#ctx0" brushRef="#br0">120 1 14350,'0'0'12331,"-8"7"-11872,-4 6-305,1 0 1,1 1-1,0 0 0,-13 25 0,20-33-91,0 0 0,0 0 0,0 1 0,0-1 0,1 1 0,0 0 0,1 0 0,-1-1 0,1 1 0,1 0 0,-1 0 0,1 0 0,1 0 0,-1 0 0,1 0 0,2 11 0,-1-16-44,0 0 0,-1 0-1,1 0 1,0 0 0,0 0-1,0 0 1,0 0 0,0-1-1,1 1 1,-1-1 0,0 0 0,1 1-1,-1-1 1,1 0 0,-1 0-1,1-1 1,0 1 0,-1-1 0,1 1-1,0-1 1,-1 0 0,1 0-1,0 0 1,0 0 0,-1 0 0,5-2-1,-1 2 61,-1-1-1,1 1 1,0-2-1,-1 1 1,1 0-1,-1-1 0,1 0 1,-1-1-1,0 1 1,0-1-1,8-6 1,-17 5 801,-14 2-588,-17 2-194,13 4-176,1 0-1,-1 1 0,-22 9 0,42-13-1020,13-4-5953,7-6-710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7.515"/>
    </inkml:context>
    <inkml:brush xml:id="br0">
      <inkml:brushProperty name="width" value="0.025" units="cm"/>
      <inkml:brushProperty name="height" value="0.025" units="cm"/>
    </inkml:brush>
  </inkml:definitions>
  <inkml:trace contextRef="#ctx0" brushRef="#br0">1 161 10602,'16'0'246,"29"0"548,108 0 1337,215 26-1,-230-9-911,246-2 1,140-41 1808,-68 2-2938,881-22 1063,-838 28 496,650-50-863,-1060 57-643,0-1 315,1 3-1,127 4 1,-196 11-556,-18 3-243,-5-8 246,1 0-1,0 1 1,0-1 0,-1 0 0,1 0 0,0 0 0,-1 0 0,1 0 0,-1-1-1,1 1 1,-1 0 0,0-1 0,1 1 0,-1-1 0,0 1 0,1-1 0,-4 0-1,-18 1-3801,-3-1-2973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8.158"/>
    </inkml:context>
    <inkml:brush xml:id="br0">
      <inkml:brushProperty name="width" value="0.025" units="cm"/>
      <inkml:brushProperty name="height" value="0.025" units="cm"/>
    </inkml:brush>
  </inkml:definitions>
  <inkml:trace contextRef="#ctx0" brushRef="#br0">0 317 9705,'0'0'11088,"8"-9"-9807,35-41-457,2 1 1,2 3-1,2 2 0,77-54 0,-123 96-821,0-1-1,0 1 0,0 0 0,0 0 0,0 1 0,1-1 0,-1 1 0,1-1 0,-1 1 0,1 0 0,0 1 0,4-2 1,-7 2-2,0 1 0,-1-1 1,1 0-1,-1 0 1,1 1-1,0-1 1,-1 0-1,1 1 1,0-1-1,-1 1 1,1-1-1,-1 0 1,1 1-1,-1 0 0,1-1 1,-1 1-1,0-1 1,1 1-1,-1-1 1,0 1-1,1 0 1,-1 0-1,4 30 61,-6 8 4,-12 68 0,8-69 122,-4 69-1,10-106-209,0-1 0,0 0 0,0 1 0,0-1 0,0 0 0,0 1 0,0-1-1,0 1 1,0-1 0,0 0 0,0 1 0,0-1 0,1 0 0,-1 1 0,0-1 0,0 0-1,0 1 1,0-1 0,1 0 0,-1 1 0,0-1 0,0 0 0,1 0 0,-1 1 0,0-1-1,1 0 1,-1 0 0,0 1 0,0-1 0,1 0 0,-1 0 0,0 0 0,1 0 0,-1 0-1,1 1 1,-1-1 0,0 0 0,1 0 0,0 0 0,17-7-1866,16-18-2632,-8-5-1165,-2-7-2077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8.489"/>
    </inkml:context>
    <inkml:brush xml:id="br0">
      <inkml:brushProperty name="width" value="0.025" units="cm"/>
      <inkml:brushProperty name="height" value="0.025" units="cm"/>
    </inkml:brush>
  </inkml:definitions>
  <inkml:trace contextRef="#ctx0" brushRef="#br0">75 61 14670,'0'0'5659,"-8"7"-5526,0 1 112,1-1 1,0 1-1,0 0 1,1 1-1,-10 16 1,14-21-127,0-1-1,0 1 1,0 0 0,0 0-1,1 0 1,0 0 0,0 0-1,0 0 1,0 0 0,1 0-1,-1 0 1,1 1 0,0-1-1,0 0 1,1 0 0,-1 0-1,1 0 1,0 0 0,0 0 0,0 0-1,3 6 1,-2-8-69,0 0 0,-1 0-1,1 0 1,0-1 0,0 1 0,0-1 0,0 1-1,0-1 1,0 0 0,1 0 0,-1 1 0,0-2-1,1 1 1,-1 0 0,1 0 0,-1-1 0,1 1-1,-1-1 1,1 0 0,-1 0 0,1 0 0,-1 0-1,1 0 1,-1-1 0,1 1 0,-1-1 0,4-1-1,2 0 140,1 0 0,-1-1 0,1 0 0,-1-1 0,0 0 0,11-7 0,-8 4 24,-1-2 0,1 0 0,-1 0 0,-1 0 0,16-21 0,-21 25-86,-1-1-1,1 1 1,-1 0 0,0-1-1,-1 0 1,0 1-1,0-1 1,0 0-1,0 0 1,-1 0-1,0-1 1,0 1-1,-1 0 1,0-12-1,0 15-104,-1 1-1,0 0 0,1 0 0,-1 0 1,0 0-1,0-1 0,0 1 0,0 0 1,-1 1-1,1-1 0,-1 0 0,1 0 1,-1 0-1,1 1 0,-1-1 0,0 1 1,0-1-1,0 1 0,0 0 0,0 0 0,0 0 1,0 0-1,0 0 0,0 0 0,-1 1 1,1-1-1,0 1 0,0-1 0,-1 1 1,1 0-1,0 0 0,-1 0 0,1 0 1,0 0-1,-1 1 0,-2 0 0,-1 0-31,-1-1 0,1 2-1,-1-1 1,1 1 0,0 0-1,-1 0 1,1 1 0,1-1-1,-1 2 1,0-1 0,-9 8-1,12-9-193,0 1-1,0 0 1,0-1-1,1 1 1,-1 1-1,1-1 1,0 0-1,0 1 1,0-1-1,1 1 0,-1-1 1,1 1-1,0 0 1,-1 0-1,2-1 1,-1 1-1,0 0 1,1 7-1,0-11-25,0 1 0,1 0 0,-1-1 0,0 1 0,0 0 0,1-1 0,-1 1-1,1 0 1,-1-1 0,1 1 0,-1-1 0,1 1 0,-1-1 0,1 1 0,-1-1 0,1 1 0,0-1 0,-1 0 0,1 1 0,0-1 0,-1 0-1,1 1 1,0-1 0,-1 0 0,1 0 0,0 0 0,0 0 0,-1 0 0,1 1 0,0-1 0,0-1 0,0 1 0,0 0 204,18 1-7047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8.863"/>
    </inkml:context>
    <inkml:brush xml:id="br0">
      <inkml:brushProperty name="width" value="0.025" units="cm"/>
      <inkml:brushProperty name="height" value="0.025" units="cm"/>
    </inkml:brush>
  </inkml:definitions>
  <inkml:trace contextRef="#ctx0" brushRef="#br0">1 271 15631,'0'0'10591,"13"-9"-9513,18-15-870,0-1-1,-2-2 0,-1-1 0,30-39 0,8-24 407,-66 129-133,-17 53-307,8-46-301,2 1-1,-2 60 0,9-106 4,0 1 0,0-1 0,0 1 0,0-1 0,0 0 0,0 1 0,0-1 0,0 0 0,0 1 0,1-1 0,-1 0 0,0 1 0,0-1 0,0 0 0,0 1 0,1-1 0,-1 0 0,0 1 0,0-1 0,1 0 0,-1 0 0,0 1 0,0-1 0,1 0 0,-1 0 0,0 0 0,1 1 0,-1-1 0,0 0 0,1 0 0,-1 0 0,0 0 0,1 0 0,-1 0 0,0 0 0,1 0 0,-1 0 0,0 1 0,1-2 0,-1 1 0,1 0 0,-1 0 0,0 0 0,1 0 0,-1 0 0,0 0 0,1 0 1,-1 0-1,0 0 0,1-1 0,-1 1 0,0 0 0,0 0 0,1 0 0,-1-1 0,0 1 0,1 0 0,-1 0 0,0-1 0,0 1 0,0 0 0,1-1 0,-1 1 0,0 0 0,0-1 0,11-14-6886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8:16.186"/>
    </inkml:context>
    <inkml:brush xml:id="br0">
      <inkml:brushProperty name="width" value="0.025" units="cm"/>
      <inkml:brushProperty name="height" value="0.025" units="cm"/>
    </inkml:brush>
  </inkml:definitions>
  <inkml:trace contextRef="#ctx0" brushRef="#br0">1425 634 9673,'-64'-9'110,"0"2"0,0 3-1,-1 3 1,1 3 0,-1 2 0,1 4-1,1 2 1,-76 22 0,97-21-72,-35 8 134,2 3 0,-77 34-1,128-45-113,0 1 0,0 2 0,2 0 0,0 1-1,0 1 1,2 1 0,0 1 0,1 1 0,-33 42-1,30-28-73,2 0 0,1 1-1,2 0 1,1 2-1,2 0 1,-10 38-1,11-24-77,2 1 0,2 0 0,-3 103 0,11-144 88,2 0-1,-1 1 0,1-1 0,1 0 1,0 0-1,1 0 0,-1 0 1,2 0-1,-1-1 0,2 1 0,-1-1 1,1 0-1,9 12 0,0-4-6,1-1-1,1 0 0,1 0 1,0-2-1,21 14 0,105 78 9,316 211-19,-392-278-4,2-2 0,1-4 0,2-3 0,0-3 0,93 21 0,-58-27-14,205 13 1,113-27 56,-119-4 10,422 47 118,-3 33-87,-556-62-84,598 39 12,-538-57 77,311-38 1,288-94 818,-4-37-518,-511 101-526,-235 49 218,601-140-834,-555 120 576,-1-5-1,-3-6 1,155-84 0,-239 111 181,-1-2 0,0-2 0,-2 0 0,-1-3 0,-1 0 0,-2-2 0,-1-2 0,32-42 0,-49 56 43,0 0 0,-2 0 0,0-1 0,-1 0 0,-1-1 0,0 0 0,-2 0 0,5-26 0,-8 29 36,-1-1 0,0 1 0,-2 0 0,0 0 1,0 0-1,-2-1 0,0 2 0,0-1 0,-2 0 0,0 1 0,-9-21 0,-5-1 98,-2 1-1,-1 1 1,-2 1-1,-1 1 0,-2 1 1,-1 1-1,-45-39 1,14 21-98,-3 2 0,-2 3 0,-75-40 0,37 33-304,-4 3 0,-1 6 0,-146-39 0,-345-53-513,503 115 891,-993-185 2419,-12 81-2407,88 132-935,2 82 561,439-15 481,10 42-605,479-96-182,1 5-1,1 2 1,2 4 0,1 4 0,-138 89-1,78-26-2397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3.223"/>
    </inkml:context>
    <inkml:brush xml:id="br0">
      <inkml:brushProperty name="width" value="0.025" units="cm"/>
      <inkml:brushProperty name="height" value="0.025" units="cm"/>
    </inkml:brush>
  </inkml:definitions>
  <inkml:trace contextRef="#ctx0" brushRef="#br0">16 45 6887,'0'0'5840,"0"-9"-1858,0-10-2929,0 2 4007,-2 43-2535,-1 2-2451,-2 24-47,1 0 0,3 0-1,2 0 1,11 81 0,-10-126-29,0 0-1,0 1 1,0-1 0,1 0 0,0 0 0,0-1-1,7 10 1,-9-14-12,0-1 0,0 1-1,0-1 1,1 1 0,-1-1 0,0 0 0,1 0-1,-1 0 1,1 0 0,0 0 0,-1 0-1,1 0 1,0 0 0,-1-1 0,1 1-1,0-1 1,0 1 0,-1-1 0,1 0-1,0 0 1,0 0 0,0 0 0,0 0-1,0 0 1,-1 0 0,1 0 0,0-1-1,0 1 1,0-1 0,-1 1 0,1-1 0,0 0-1,-1 0 1,1 0 0,-1 0 0,3-1-1,3-4-318,0 0 0,0 0 0,-1 0 0,0-1 0,0 1 0,0-2-1,-1 1 1,0 0 0,5-12 0,32-77-6628,-18 31 859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9.227"/>
    </inkml:context>
    <inkml:brush xml:id="br0">
      <inkml:brushProperty name="width" value="0.025" units="cm"/>
      <inkml:brushProperty name="height" value="0.025" units="cm"/>
    </inkml:brush>
  </inkml:definitions>
  <inkml:trace contextRef="#ctx0" brushRef="#br0">45 1 9577,'0'0'7655,"-11"50"-3587,1-24-865,-1 4-1249,4-1-929,3-3-513,3-2-287,1-6-193,0-6-545,7-6-1761,0-6-2402,3-3-5030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9.588"/>
    </inkml:context>
    <inkml:brush xml:id="br0">
      <inkml:brushProperty name="width" value="0.025" units="cm"/>
      <inkml:brushProperty name="height" value="0.025" units="cm"/>
    </inkml:brush>
  </inkml:definitions>
  <inkml:trace contextRef="#ctx0" brushRef="#br0">133 58 256,'0'0'15038,"-6"-9"-12406,-16-27-486,21 35-2024,1 0-1,-1 0 0,1 0 1,-1 1-1,0-1 1,1 0-1,-1 0 0,0 1 1,0-1-1,0 0 0,1 1 1,-1-1-1,0 1 1,0-1-1,0 1 0,0 0 1,0-1-1,0 1 0,0 0 1,0 0-1,0-1 0,0 1 1,0 0-1,0 0 1,0 0-1,0 0 0,0 0 1,0 0-1,0 1 0,0-1 1,0 0-1,0 1 1,0-1-1,0 0 0,0 1 1,0-1-1,1 1 0,-1-1 1,-1 2-1,-25 26 1226,24-24-1127,-25 41 839,26-43-995,1 1 1,-1 0 0,1 0-1,0 0 1,0 1 0,0-1-1,1 0 1,-1 0 0,1 0-1,-1 1 1,1-1 0,0 0 0,1 1-1,-1 3 1,1-6-54,0-1 0,-1 1 0,1 0 0,0-1 0,-1 1 0,1-1 1,0 1-1,0-1 0,-1 1 0,1-1 0,0 0 0,0 0 0,0 1 0,-1-1 0,1 0 0,0 0 0,0 0 0,0 0 0,0 1 1,0-1-1,0-1 0,-1 1 0,1 0 0,0 0 0,0 0 0,1-1 0,25-6 176,-17 2-185,0 0 0,-1-1 0,0-1-1,0 1 1,-1-2 0,0 1 0,14-17 0,13-11-1448,-34 34 1227,-2 4 75,-20 65-83,15-55 314,1 0 1,1 0 0,0 1 0,1-1-1,-3 27 1,5-22 68,1-10-45,-1-1-1,1 1 0,0 0 1,1 0-1,2 10 0,-3-17-68,0 1-1,1-1 0,-1 1 1,1-1-1,0 1 0,0-1 1,-1 0-1,1 1 0,0-1 1,0 0-1,0 1 0,0-1 1,0 0-1,1 0 0,-1 0 1,0 0-1,1 0 0,-1 0 1,0-1-1,1 1 0,-1 0 0,1-1 1,-1 1-1,1-1 0,-1 1 1,1-1-1,-1 0 0,1 0 1,0 0-1,-1 0 0,3 0 1,-4 0-15,0 0-1,1 0 1,-1 0 0,0 0 0,0 0 0,1 0-1,-1 0 1,0 0 0,1 0 0,-1 0 0,0 0 0,1 0-1,-1 0 1,0 0 0,0 0 0,1 0 0,-1 0-1,0 0 1,0 0 0,1 0 0,-1 1 0,0-1-1,0 0 1,1 0 0,-1 0 0,0 0 0,0 1 0,1-1-1,-1 0 1,0 0 0,0 1 0,0-1 0,0 0-1,1 0 1,-1 1 0,0-1 0,0 0 0,0 0 0,0 1-1,0-1 1,-8 12 893,-19 7-3,20-16-887,0-1 1,0 0-1,0 0 1,0-1 0,-1 0-1,1 0 1,0-1-1,-15-1 1,20 1-61,0 1 0,-1-2 0,1 1 0,0 0 0,0 0 0,0-1 0,0 1 0,0-1 0,0 1 0,0-1 0,0 0 0,0 0 0,0 0 0,0 0 0,0 0 0,1-1 0,-1 1 0,0 0 0,1-1 0,-1 1 0,1-1 0,-1 0 0,1 1 0,0-1 1,0 0-1,0 0 0,0 0 0,0 0 0,0 0 0,0 0 0,1 0 0,-1 0 0,1 0 0,-1-2 0,2 3-218,-1 0 1,1 0 0,-1 0-1,1 0 1,0 0 0,-1 0-1,1 0 1,0 0 0,0 0-1,-1 1 1,1-1 0,0 0-1,0 1 1,0-1 0,0 1-1,0-1 1,0 1 0,0-1-1,0 1 1,0-1-1,0 1 1,2 0 0,34-10-4768,-24 7 1775,16-5-3294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9.995"/>
    </inkml:context>
    <inkml:brush xml:id="br0">
      <inkml:brushProperty name="width" value="0.025" units="cm"/>
      <inkml:brushProperty name="height" value="0.025" units="cm"/>
    </inkml:brush>
  </inkml:definitions>
  <inkml:trace contextRef="#ctx0" brushRef="#br0">153 0 5701,'0'0'20868,"-10"5"-19656,0 1-869,0 0 0,0 0 0,1 1 0,-1 0 1,2 1-1,-1-1 0,1 2 0,0-1 0,1 1 0,-8 12 0,9-11-268,1 0-1,0 1 1,1-1 0,0 1-1,0 0 1,1 0-1,1 0 1,0 0 0,-1 12-1,3-19-61,0-1 0,0 0 0,0 0 0,1 1 0,-1-1 0,1 0 0,-1 0 0,1 0 0,0 0 0,0 0 0,1 0-1,-1 0 1,0 0 0,1 0 0,0 0 0,0-1 0,0 1 0,0-1 0,0 1 0,0-1 0,1 0 0,-1 0 0,1 0 0,0 0 0,-1 0 0,1-1 0,0 1-1,0-1 1,0 0 0,0 1 0,0-2 0,0 1 0,0 0 0,1-1 0,5 1 0,1 0-13,1 0 0,-1-1 0,1-1 0,-1 1 0,1-2 0,16-3 0,-24 4 0,0 1 0,0-1 0,-1 0 0,1 0 0,0 0 0,-1 0 0,1 0 0,-1-1 0,1 1 0,-1-1 0,1 1 0,-1-1 0,0 0 0,0 0 0,0 0 0,0 0 0,0-1 0,-1 1 0,1 0 0,-1-1 0,1 1 0,-1-1 0,0 1 0,0-1 0,0 0 0,0 0 0,0 1 0,-1-1 0,1-3 0,-1 4 0,-1 1 0,1-1 0,-1 1 0,1-1 0,-1 1 0,0 0 0,1-1 0,-1 1 0,0 0 0,0 0 0,0-1 0,0 1 0,0 0 0,0 0 0,0 0 0,-1 0 0,1 0 0,0 0 0,-1 1 0,1-1 0,0 0 0,-1 1 0,1-1 0,-1 1 0,1-1 0,-1 1 0,1 0 0,-1 0 0,1-1 0,-1 1 0,-1 0 0,-60-1 0,50 1 0,-29 4-7778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0.589"/>
    </inkml:context>
    <inkml:brush xml:id="br0">
      <inkml:brushProperty name="width" value="0.025" units="cm"/>
      <inkml:brushProperty name="height" value="0.025" units="cm"/>
    </inkml:brush>
  </inkml:definitions>
  <inkml:trace contextRef="#ctx0" brushRef="#br0">1 18 17873,'0'0'11339,"75"14"-10795,-25-22-288,7 0-192,-4 1-64,-4 1-64,-7 4-1121,-11 2-1121,-12 0-929,-15 7 64,-4 3-544,-13 2-2051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0.938"/>
    </inkml:context>
    <inkml:brush xml:id="br0">
      <inkml:brushProperty name="width" value="0.025" units="cm"/>
      <inkml:brushProperty name="height" value="0.025" units="cm"/>
    </inkml:brush>
  </inkml:definitions>
  <inkml:trace contextRef="#ctx0" brushRef="#br0">25 1 13741,'0'0'7911,"-25"51"-6821,43-42-226,12-2 289,10-6-352,10-1-545,5 0-159,2-8-258,-5-6-3650,-4-2-6759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3.114"/>
    </inkml:context>
    <inkml:brush xml:id="br0">
      <inkml:brushProperty name="width" value="0.025" units="cm"/>
      <inkml:brushProperty name="height" value="0.025" units="cm"/>
    </inkml:brush>
  </inkml:definitions>
  <inkml:trace contextRef="#ctx0" brushRef="#br0">131 158 9961,'3'-10'3091,"5"-12"-1851,-3 11-285,-1-1 0,0 0-1,0 0 1,-2-1 0,1 1 0,-1-1-1,0-19 1,-2 31-891,-1 1 0,1-1 1,0 1-1,0-1 0,-1 1 0,1-1 0,0 1 1,-1 0-1,1-1 0,-1 1 0,1 0 0,0-1 1,-1 1-1,1 0 0,-1-1 0,1 1 0,-1 0 0,1 0 1,-1 0-1,1-1 0,-1 1 0,1 0 0,-1 0 1,0 0-1,1 0 0,-1 0 0,1 0 0,-1 0 1,1 0-1,-1 0 0,1 0 0,-1 0 0,1 1 1,-2-1-1,-19 7 396,12-2-384,0 0 1,1 1-1,-1 0 0,1 0 1,0 1-1,0 0 1,1 1-1,0 0 1,0 0-1,1 0 0,0 1 1,1 0-1,0 0 1,0 1-1,1-1 1,0 1-1,1 0 0,0 0 1,0 0-1,1 0 1,-1 15-1,3-22-70,0 0 0,1 0 1,-1 0-1,1 0 0,0-1 0,0 1 0,0 0 0,0-1 0,1 1 0,-1-1 0,1 1 1,-1-1-1,1 1 0,0-1 0,0 0 0,0 0 0,0 0 0,0 0 0,0 0 0,1-1 1,-1 1-1,4 1 0,8 5 20,1-1 1,31 10-1,0 1 16,-41-15-41,0-1 0,0 1-1,-1 0 1,0 0 0,1 1 0,-1-1 0,0 1 0,-1 0 0,1 0 0,-1 0-1,1 1 1,-1-1 0,-1 1 0,1 0 0,0 0 0,-1 0 0,0 0 0,-1 0-1,1 0 1,-1 0 0,0 1 0,0-1 0,0 0 0,-1 7 0,0-5 5,-1 1 1,0-1-1,0 0 1,-1 0-1,0 0 1,0 0-1,-1 0 1,0 0-1,0 0 1,-1-1-1,0 1 1,0-1-1,0 0 1,0 0-1,-1-1 1,0 1-1,-8 5 1,7-6 40,0 0 0,-1-1 0,1 0 1,-1 0-1,0 0 0,0-1 0,-1 0 1,1 0-1,-10 2 0,14-5-7,1 1 1,0-1-1,-1 1 0,1-1 1,0 0-1,0 0 0,-1 0 1,1 0-1,0 0 0,-1-1 1,1 1-1,0-1 1,-1 1-1,1-1 0,0 0 1,0 0-1,0 0 0,0 0 1,0 0-1,0-1 0,0 1 1,0 0-1,0-1 0,1 0 1,-1 1-1,1-1 0,-1 0 1,1 0-1,0 0 0,-1 0 1,1 0-1,0 0 0,0 0 1,-1-4-1,0-2-26,0-1 1,1 1-1,-1 0 0,2-1 1,-1 0-1,1 1 0,1-1 1,-1 1-1,1-1 0,1 1 1,0 0-1,0-1 0,0 1 0,1 0 1,0 0-1,1 0 0,0 1 1,7-11-1,10-13-1,1 2 1,2 1-1,30-29 0,14-17 148,-64 70-173,2-3 61,-1 1 0,0-1 0,-1 0 0,1 0-1,3-10 1,-7 16-33,-1 0 0,0 0 0,0 0 0,1 0 0,-1 0 0,0 1 0,0-1-1,0 0 1,0 0 0,0 0 0,0 0 0,0 0 0,0 0 0,0 0 0,-1 0 0,1 0 0,0 1-1,-1-1 1,1 0 0,0 0 0,-2-1 0,1 1 9,-1 0 1,1 0-1,0 0 0,-1 0 1,1 0-1,-1 0 1,1 1-1,-1-1 0,0 1 1,1-1-1,-1 1 0,0 0 1,1-1-1,-1 1 0,0 0 1,-2 0-1,-7 1-75,1 0 0,-1 0 0,1 1 0,-1 1 0,1 0 0,0 0 0,0 1 0,0 0-1,1 0 1,-1 1 0,1 1 0,0-1 0,1 2 0,-1-1 0,1 1 0,0 0 0,1 1 0,0 0 0,0 0 0,-6 11 0,5 5-2173,8-23 1902,0 0 0,0 0 0,0 0 1,0 0-1,0 0 0,0 0 0,1 0 1,-1 0-1,0 0 0,1 0 0,-1 0 1,0 0-1,1 0 0,-1 0 0,1 0 1,0 0-1,-1 0 0,1 0 0,-1-1 1,1 1-1,0 0 0,0 0 0,0-1 1,-1 1-1,1-1 0,0 1 0,0 0 1,0-1-1,0 0 0,2 1 0,19 6-7067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3.470"/>
    </inkml:context>
    <inkml:brush xml:id="br0">
      <inkml:brushProperty name="width" value="0.025" units="cm"/>
      <inkml:brushProperty name="height" value="0.025" units="cm"/>
    </inkml:brush>
  </inkml:definitions>
  <inkml:trace contextRef="#ctx0" brushRef="#br0">22 0 15535,'0'0'2850,"0"69"-287,-7-28-513,2-2-577,1 2-640,-1-5-417,5-7-320,0-9-32,0-9-320,9-11-1185,0-2-1218,5-22-1793,-1-8-2883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3.824"/>
    </inkml:context>
    <inkml:brush xml:id="br0">
      <inkml:brushProperty name="width" value="0.025" units="cm"/>
      <inkml:brushProperty name="height" value="0.025" units="cm"/>
    </inkml:brush>
  </inkml:definitions>
  <inkml:trace contextRef="#ctx0" brushRef="#br0">176 3 14798,'0'0'5851,"-10"-1"-3929,5 0-1785,1 1 0,-1 0 0,1 0 0,-1 0 0,1 0 0,-1 1 0,1-1 0,-1 1 1,1 1-1,0-1 0,-1 0 0,1 1 0,0 0 0,0 0 0,0 0 0,0 1 0,1-1 0,-1 1 1,1 0-1,-1 0 0,-4 5 0,3-2-72,0 0-1,0 0 1,0 0 0,1 1 0,0-1-1,1 1 1,-1 0 0,1 0-1,0 0 1,1 1 0,0-1 0,0 1-1,1-1 1,0 1 0,-1 14 0,2-21-60,0 0 0,0 0 0,1 0 1,-1 0-1,0-1 0,0 1 1,1 0-1,-1 0 0,0 0 0,1-1 1,-1 1-1,1 0 0,-1 0 1,1-1-1,-1 1 0,1 0 1,0-1-1,-1 1 0,1 0 0,0-1 1,-1 1-1,1-1 0,0 1 1,0-1-1,-1 0 0,1 1 0,2-1 1,27-1 140,-21-2-104,0 0-1,-1 0 0,1-1 1,12-7-1,4-8 9,0-2-1,-2 0 0,31-36 1,-59 98-152,-13 18 139,-16 66-90,31-109 229,0 0 0,1 0 0,1 0 1,1 0-1,2 28 0,-1-42-131,0 0-1,0 0 1,0 0 0,0 0-1,0 0 1,1 0-1,-1 0 1,1 0-1,0 0 1,-1-1-1,1 1 1,0-1-1,0 1 1,0-1-1,0 0 1,0 1-1,0-1 1,0 0 0,1-1-1,-1 1 1,0 0-1,0-1 1,1 1-1,4 0 1,25 11 320,-31-11-335,0-1 1,-1 1 0,1 0 0,0-1-1,0 1 1,0 0 0,-1 0 0,1 0-1,0 0 1,-1 0 0,1 0 0,0 0 0,-1 0-1,1 0 1,-1 0 0,0 0 0,1 0-1,-1 0 1,0 0 0,0 0 0,0 0 0,0 0-1,0 1 1,0 1 0,-1-1 38,0-1 1,0 1 0,0 0-1,0 0 1,-1-1 0,1 1-1,0-1 1,-1 0 0,1 1-1,-1-1 1,0 0-1,1 0 1,-1 0 0,0 0-1,0 0 1,0 0 0,1 0-1,-1-1 1,0 1-1,0-1 1,0 1 0,0-1-1,0 0 1,-4 0 0,-54 5 431,53-5-497,-8 2-3,1-2 0,-1 0 0,0-1 1,0 0-1,0-2 0,1 1 0,-1-2 1,1 0-1,-15-6 0,28 10-62,1-1 0,0 1 0,-1 0 0,1 0 0,0-1 0,0 1 0,-1 0 0,1 0 0,0-1 0,0 1 0,0 0 0,-1-1 1,1 1-1,0 0 0,0-1 0,0 1 0,0 0 0,0-1 0,0 1 0,0-1 0,-1 1 0,1 0 0,0-1 0,0 1 0,1 0 0,-1-1 0,0 1 0,0-1 0,0 1 0,0 0 0,0-1 0,0 1 0,0 0 0,1-1 0,-1 1 0,0 0 1,0-1-1,0 1 0,1 0 0,-1 0 0,0-1 0,0 1 0,1 0 0,-1 0 0,0-1 0,1 1 0,-1 0 0,0 0 0,1 0 0,-1 0 0,0-1 0,1 1 0,-1 0 0,0 0 0,1 0 0,-1 0 0,0 0 0,1 0 0,28-13-6476,-24 11 5103,20-9-6045,-1-5-5953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4.517"/>
    </inkml:context>
    <inkml:brush xml:id="br0">
      <inkml:brushProperty name="width" value="0.025" units="cm"/>
      <inkml:brushProperty name="height" value="0.025" units="cm"/>
    </inkml:brush>
  </inkml:definitions>
  <inkml:trace contextRef="#ctx0" brushRef="#br0">1 117 14798,'0'0'6673,"4"-10"-4442,-2 4-1981,1 0 0,-1 1 0,1-1 0,0 1 0,1 0 1,0 0-1,-1 0 0,2 0 0,-1 1 0,0-1 0,1 1 0,0 0 0,0 1 0,0-1 0,0 1 0,1 0 0,10-4 0,-5 2 68,1 1 0,-1 1 0,1 0 0,-1 1 0,17-2 0,-26 4-294,0-1 0,0 1 0,0 0 0,0 0 0,0 1 0,1-1 0,-1 0 0,0 1 0,0-1 0,0 1 0,0 0 0,0-1 0,0 1 0,0 0 0,0 0-1,-1 1 1,1-1 0,0 0 0,-1 0 0,1 1 0,-1-1 0,1 1 0,-1 0 0,1-1 0,-1 1 0,0 0 0,0 0 0,0-1 0,0 1 0,0 0 0,0 0 0,-1 0 0,1 0 0,-1 1 0,1-1-1,-1 0 1,0 2 0,0 5 49,0-1-1,-1 0 0,0 0 1,0 0-1,-1 0 1,0 0-1,0 0 0,-1 0 1,0-1-1,-1 1 0,0-1 1,-6 10-1,6-10-18,0-1 0,0-1-1,-1 1 1,1-1-1,-1 1 1,-1-1 0,1-1-1,-1 1 1,1-1 0,-1 0-1,-1 0 1,1-1 0,0 1-1,-11 2 1,14-7-54,9-4 0,15-4 0,-16 9 0,1-1 0,-1 1 0,0 0 0,0 0 0,0 1 0,0-1 0,0 1 0,0 0 0,0 0 0,0 1 0,0 0 0,0 0 0,-1 0 0,1 0 0,-1 1 0,7 4 0,-7-3 0,-1-1 0,0 1 0,0 0 0,0 0 0,-1 0 0,1 0 0,-1 0 0,0 1 0,-1-1 0,1 1 0,-1-1 0,1 1 0,-1 0 0,-1-1 0,1 1 0,-1 0 0,0 9 0,0-6 0,0-1 0,-1 1 0,0-1 0,-1 1 0,0-1 0,0 0 0,0 1 0,-1-1 0,0 0 0,0-1 0,-1 1 0,0-1 0,0 1 0,0-1 0,-10 10 0,10-12 0,-1 0 0,1-1 0,-1 1 0,1-1 0,-1 0 0,0 0 0,0-1 0,0 1 0,-1-1 0,1 0 0,0-1 0,-1 1 0,1-1 0,-1 0 0,0-1 0,1 1 0,-1-1 0,0 0 0,1 0 0,-1-1 0,-10-2 0,13 3-39,1-1 0,-1 1 0,1-1-1,-1 0 1,1 0 0,0 0 0,-1 0 0,1 0 0,0 0 0,0-1-1,0 1 1,0-1 0,0 1 0,0-1 0,0 0 0,1 0-1,-1 0 1,1 0 0,-1 0 0,1 0 0,0 0 0,0-1 0,-1 1-1,2 0 1,-1-1 0,0 1 0,0-1 0,1 1 0,0 0 0,-1-1-1,1 1 1,0-1 0,0 0 0,0 1 0,0-1 0,1 1 0,-1-1-1,1 1 1,0 0 0,-1-1 0,1 1 0,0 0 0,0-1 0,1 1-1,-1 0 1,0 0 0,1 0 0,-1 0 0,1 0 0,3-3-1,30-28-10070,-17 14-653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4.896"/>
    </inkml:context>
    <inkml:brush xml:id="br0">
      <inkml:brushProperty name="width" value="0.025" units="cm"/>
      <inkml:brushProperty name="height" value="0.025" units="cm"/>
    </inkml:brush>
  </inkml:definitions>
  <inkml:trace contextRef="#ctx0" brushRef="#br0">186 0 14382,'0'0'16896,"-3"9"-16421,-11 22-237,-2 0 0,-1-1 1,-32 42-1,-27 47-278,66-96-997,20-34-3303,22-38-4056,-16 13 1082,0-5-3913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3.602"/>
    </inkml:context>
    <inkml:brush xml:id="br0">
      <inkml:brushProperty name="width" value="0.025" units="cm"/>
      <inkml:brushProperty name="height" value="0.025" units="cm"/>
    </inkml:brush>
  </inkml:definitions>
  <inkml:trace contextRef="#ctx0" brushRef="#br0">25 3 5381,'0'0'14702,"-4"13"-14195,-4 36-421,1 0-1,3 0 0,2 0 1,2 1-1,3-1 1,1 0-1,20 88 0,-24-135-61,1 1-1,-1-1 1,1 0-1,0 1 1,-1-1-1,1 1 1,0-1-1,1 0 1,-1 0-1,0 0 1,0 0-1,1 0 1,0 0-1,-1 0 1,4 3-1,-4-5-1,-1 0 1,1 0-1,-1 0 0,1 1 0,-1-1 0,1 0 0,-1 0 0,1 0 0,-1 0 0,1 0 0,-1-1 0,1 1 0,-1 0 1,1 0-1,-1 0 0,1 0 0,-1 0 0,1-1 0,-1 1 0,1 0 0,-1 0 0,0-1 0,1 1 0,-1 0 1,1-1-1,14-22 848,4-23 179,-2-1 1,19-86-1,6-102 440,-36 196-964,-6 31-2092,-4 10-68,-8 18-2540,8-14 1623,-9 15-7383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5.223"/>
    </inkml:context>
    <inkml:brush xml:id="br0">
      <inkml:brushProperty name="width" value="0.025" units="cm"/>
      <inkml:brushProperty name="height" value="0.025" units="cm"/>
    </inkml:brush>
  </inkml:definitions>
  <inkml:trace contextRef="#ctx0" brushRef="#br0">237 20 12684,'-10'-1'3315,"2"0"-2750,0 0 0,-1 1 0,1 0 0,0 1 0,0 0 0,0 0 0,0 0 0,0 1-1,0 0 1,0 1 0,0 0 0,0 0 0,1 1 0,0 0 0,0 0 0,-12 9 0,14-9-431,0 0 1,0 0-1,0 1 1,1-1-1,0 1 1,-1 1-1,2-1 1,-1 0-1,1 1 1,-1 0-1,2 0 1,-1 0-1,1 0 1,-1 0-1,2 0 1,-1 1-1,1-1 0,0 1 1,0-1-1,1 10 1,0-15-109,0 0-1,1 1 1,-1-1 0,1 0-1,-1 0 1,1 0 0,-1 1-1,1-1 1,0 0 0,-1 0-1,1 0 1,0 0 0,0 0-1,0 0 1,0 0 0,0 0-1,0-1 1,0 1 0,0 0-1,1-1 1,1 2 0,36 6 443,-28-8-357,1-1 1,0 0-1,0 0 1,16-5-1,-15 2-76,1-1-1,-1-1 1,0 0 0,-1-1 0,1 0-1,20-17 1,-28 21-14,-1 0-1,0-1 1,-1 1-1,1-1 1,0 0 0,-1 0-1,0 0 1,0 0 0,0-1-1,-1 1 1,0-1 0,1 1-1,-1-1 1,-1 0-1,1 0 1,-1 0 0,0 0-1,0 0 1,0 0 0,-1 0-1,0-1 1,0-5-1,-1 9-1,1 0 0,0 1 0,-1-1 0,0 1 0,1-1-1,-1 1 1,0-1 0,0 1 0,0-1 0,0 1 0,0 0 0,0 0-1,0-1 1,0 1 0,-1 0 0,1 0 0,0 0 0,-1 0-1,1 0 1,-3 0 0,0-1-1,-1 0 1,0 0-1,0 1 1,0 0-1,0 0 0,-9-1 1,2 2-24,-1 0 0,1 0 0,0 1 0,0 1 0,-13 3 0,15-2-3,-1 1 1,1 1-1,0-1 1,1 2-1,-1-1 1,1 1-1,0 1 1,0-1-1,-9 11 1,12-11-36,0 0 0,1 0 0,0 0 0,1 0 0,-1 1 1,1 0-1,0 0 0,1 0 0,-1 0 0,2 1 0,-1-1 0,1 1 1,-2 10-1,4-16-52,0 0 0,0-1 0,0 1 0,0 0 0,0-1 0,0 1 0,1-1 0,-1 1 0,1 0 0,-1-1 0,1 1 0,0-1 0,-1 1 0,1-1 0,0 1 0,0-1 0,0 0 0,0 1 0,0-1 0,1 0 0,-1 0 0,0 0 0,0 0 0,1 0 0,-1 0 0,1 0 0,-1 0 0,1-1 0,-1 1 0,1-1 0,2 2 0,4 0-1136,1 0 1,-1-1-1,1 1 1,16-1-1,14-1-5208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5.552"/>
    </inkml:context>
    <inkml:brush xml:id="br0">
      <inkml:brushProperty name="width" value="0.025" units="cm"/>
      <inkml:brushProperty name="height" value="0.025" units="cm"/>
    </inkml:brush>
  </inkml:definitions>
  <inkml:trace contextRef="#ctx0" brushRef="#br0">64 33 7495,'-6'10'11200,"0"-2"-9814,-3 3-160,1 0 1,1 1-1,0 0 0,-8 21 1,14-31-1158,0-1 1,0 1-1,1 0 1,-1 0-1,1-1 1,-1 1-1,1 0 1,-1 0-1,1 0 1,0-1-1,0 1 1,0 0-1,0 0 1,1 0-1,-1 0 1,0-1-1,1 1 1,-1 0-1,1 0 1,0-1-1,-1 1 0,1 0 1,0-1-1,0 1 1,0-1-1,0 1 1,0-1-1,1 1 1,-1-1-1,0 0 1,1 1-1,-1-1 1,1 0-1,-1 0 1,1 0-1,-1 0 1,1-1-1,0 1 1,-1 0-1,1-1 1,0 1-1,0-1 1,-1 1-1,1-1 1,0 0-1,4 0 1,0 1 20,0 0 1,0-1 0,1 0 0,-1 0-1,0-1 1,1 0 0,-1 0 0,0 0-1,0-1 1,0 0 0,0 0 0,0 0-1,0-1 1,-1 0 0,1 0 0,-1 0-1,0-1 1,0 0 0,0 0 0,0 0-1,-1 0 1,0-1 0,0 0 0,0 0-1,0 0 1,-1 0 0,0-1 0,0 1-1,0-1 1,-1 0 0,1 0 0,-1 0-1,-1 0 1,2-7 0,-3 11-86,0 0 0,0 0-1,0 0 1,0 0 0,0 1 0,0-1 0,-1 0 0,1 0 0,-1 0 0,1 0-1,-1 1 1,0-1 0,1 0 0,-1 1 0,0-1 0,0 0 0,0 1-1,-1-1 1,1 1 0,0 0 0,0-1 0,-3-1 0,0 0-2,0 1 0,-1-1 0,1 1 0,-1 0 0,0 0 1,0 0-1,1 0 0,-7 0 0,-10-2-12,0 1-1,-40 1 1,60 2 9,-3 0-17,2 0-60,1-1-1,0 1 0,-1 0 0,1 0 1,0 0-1,-1 0 0,1 0 0,-1 0 1,1 0-1,0 0 0,-1 1 0,1-1 0,0 0 1,-1 1-1,1-1 0,0 1 0,0 0 1,0-1-1,-1 1 0,1 0 0,0 0 1,0 0-1,0 0 0,0 0 0,0 0 0,0 0 1,-1 1-1,3 3-3702,7-4-3058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15.414"/>
    </inkml:context>
    <inkml:brush xml:id="br0">
      <inkml:brushProperty name="width" value="0.025" units="cm"/>
      <inkml:brushProperty name="height" value="0.025" units="cm"/>
      <inkml:brushProperty name="color" value="#E71224"/>
    </inkml:brush>
  </inkml:definitions>
  <inkml:trace contextRef="#ctx0" brushRef="#br0">131 112 8968,'0'0'3241,"-7"-1"-2627,-30-4 731,37 43 1420,-5 339-517,7-201-2228,0-107 320,-11 131-1,0-131-79,-30 179 404,27-176-227,-4 141 0,20 74 285,-3-176-555,-2-66-17,1-1 1,3 1-1,1-1 0,17 71 0,-12-78-135,-1 0 0,-2 1 0,2 53 0,-8 115 52,-1-185-66,-14 321-188,14-339 182,1 1-1,0 0 0,1-1 1,-1 1-1,0 0 0,1-1 1,0 1-1,0-1 1,0 1-1,1-1 0,-1 0 1,1 1-1,-1-1 0,1 0 1,0 0-1,0 0 0,1 0 1,-1-1-1,1 1 0,-1 0 1,1-1-1,0 0 1,0 0-1,0 0 0,0 0 1,0 0-1,0 0 0,1-1 1,-1 0-1,1 1 0,-1-1 1,1-1-1,-1 1 0,6 0 1,188-6 103,59 1-105,-223 6-1,1 3 1,47 11 0,-45-8 18,68 7 0,309-2 26,-64-22 25,-303 6-60,-36 2 4,1-2 0,-1 1 0,0-1 0,0-1 0,0 0 0,-1 0 0,1-1-1,-1 0 1,0-1 0,-1 0 0,1 0 0,-1-1 0,0 0 0,-1 0 0,1-1 0,-2 0 0,12-17 0,-9 5-1,0 0 0,-2-1 0,-1 0 1,6-32-1,1-2-5,14-78 16,6-20 91,65-339-43,-82 331 10,-3-186-1,-11 236-60,-2 14 27,-21-161 1,-7-139-265,23 280 239,2 86 12,-2 0-1,-1 1 0,-1-1 0,-17-43 1,7 21-36,4-14-66,12 56 106,0 0 0,-1 0 0,0 0 0,-1 1 0,0-1-1,-7-12 1,9 20-26,-1-1 0,-1 2 0,1-1 0,0 0 0,-1 0 0,1 1 0,-1-1 0,0 1 0,0 0 0,0 0 0,0 0 0,0 0 1,0 0-1,-1 1 0,1 0 0,-1-1 0,1 1 0,-1 0 0,1 1 0,-1-1 0,1 1 0,-1-1 0,-6 1 0,-17-2 13,1-2 1,-1 0-1,1-2 0,-39-14 1,-26-6 17,22 13-46,-102-4 0,1 0-2,-136-16-58,250 32 53,-1 2 0,1 2-1,-82 16 1,-29 17 15,-188 32 137,321-67-81,32-6-530,16-8-837,7-3-2840,-1-2-4111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7.999"/>
    </inkml:context>
    <inkml:brush xml:id="br0">
      <inkml:brushProperty name="width" value="0.025" units="cm"/>
      <inkml:brushProperty name="height" value="0.025" units="cm"/>
      <inkml:brushProperty name="color" value="#E71224"/>
    </inkml:brush>
  </inkml:definitions>
  <inkml:trace contextRef="#ctx0" brushRef="#br0">226 0 9321,'0'0'4922,"-8"2"-2333,-2 2-2314,0 1 0,0 0 0,0 1 0,1-1-1,-1 2 1,1-1 0,1 1 0,0 1 0,0 0 0,0 0 0,1 0 0,0 1 0,0 0 0,1 0 0,1 1 0,-1-1-1,-3 13 1,-4 5 21,2 1-1,1 1 1,1 0-1,2 0 1,-6 44-1,9-50-44,2-1 1,1 1-1,1 0 0,1 0 1,1-1-1,5 29 0,-6-47-268,0 1 0,0-1-1,1 0 1,-1 0 0,1 0-1,0 0 1,0 0 0,0 0-1,1 0 1,-1 0 0,1-1-1,0 1 1,0-1 0,0 0-1,1 0 1,-1 0 0,1 0-1,-1-1 1,1 1 0,0-1-1,0 0 1,0 0 0,0-1 0,1 1-1,-1-1 1,0 0 0,1 0-1,-1 0 1,0-1 0,1 1-1,-1-1 1,1 0 0,-1 0-1,1-1 1,-1 1 0,1-1-1,-1 0 1,7-2 0,32-15-2695,-2-10-2205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1.481"/>
    </inkml:context>
    <inkml:brush xml:id="br0">
      <inkml:brushProperty name="width" value="0.025" units="cm"/>
      <inkml:brushProperty name="height" value="0.025" units="cm"/>
      <inkml:brushProperty name="color" value="#E71224"/>
    </inkml:brush>
  </inkml:definitions>
  <inkml:trace contextRef="#ctx0" brushRef="#br0">93 167 8296,'-4'-2'-449,"-25"-14"8657,25 8-2771,19 0-3584,6 2-1558,-1 0 0,-1-2 0,0 0 0,0-1 0,0-1 0,-1-1 0,0 0 0,-1-1 0,-1-1 0,25-25 0,-48 50-306,1 0-1,0 1 0,1 0 0,0 0 0,1 0 0,-4 24 0,-16 101 37,18-81 187,3 1 0,1-1 0,14 109 1,-12-164-123,0 0 1,0 0-1,0 0 0,0 0 1,0 0-1,0-1 1,-1 1-1,1 0 1,-1 0-1,1 0 1,-1 0-1,0-1 1,1 1-1,-1 0 1,0-1-1,0 1 1,0-1-1,0 1 0,-1-1 1,1 1-1,0-1 1,-1 0-1,1 1 1,-1-1-1,1 0 1,-1 0-1,1 0 1,-1 0-1,0 0 1,1-1-1,-1 1 1,0 0-1,0-1 0,0 0 1,0 1-1,1-1 1,-1 0-1,0 0 1,0 0-1,0 0 1,-3 0-1,-3 0 9,0 0-1,0-1 1,-1 0 0,1 0-1,0-1 1,0 0-1,1 0 1,-15-7 0,14 4-79,-1 0-1,1 0 1,0-1 0,0-1 0,1 1 0,-11-13 0,15 16-27,0-1 1,0 0-1,0 0 0,1 0 0,-1 0 1,1-1-1,0 1 0,0-1 1,0 1-1,1-1 0,0 0 1,0 0-1,0 1 0,0-1 0,1-6 1,0 9-14,1 0-1,-1 0 1,1 0 0,-1 0 0,1 0 0,0 0-1,0 0 1,0 1 0,0-1 0,0 0 0,1 1-1,-1-1 1,0 1 0,1-1 0,-1 1 0,1-1-1,-1 1 1,3-1 0,38-21-1365,-29 16 677,64-29-4189,-22 12-1182,-6 3-1742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1.826"/>
    </inkml:context>
    <inkml:brush xml:id="br0">
      <inkml:brushProperty name="width" value="0.025" units="cm"/>
      <inkml:brushProperty name="height" value="0.025" units="cm"/>
      <inkml:brushProperty name="color" value="#E71224"/>
    </inkml:brush>
  </inkml:definitions>
  <inkml:trace contextRef="#ctx0" brushRef="#br0">101 61 13933,'0'0'11504,"-9"-5"-10585,-27-13-594,35 18-324,0-1 0,-1 1 0,1 0 0,-1 0 0,1-1 0,-1 1-1,1 0 1,-1 0 0,1 0 0,-1 1 0,1-1 0,-1 0 0,1 1 0,0-1 0,-1 1-1,1-1 1,-1 1 0,1-1 0,0 1 0,0 0 0,-1 0 0,1 0 0,0 0 0,0 0 0,0 0-1,0 0 1,0 0 0,0 0 0,0 0 0,0 1 0,1-1 0,-1 0 0,0 1 0,1-1-1,-1 0 1,1 1 0,-1-1 0,1 3 0,-3 4-9,1 0 1,0 0-1,0 0 1,1 0-1,0 11 1,1-19 8,-1 1-1,1 0 1,0 0 0,0 0 0,0 0 0,0 0 0,0-1 0,0 1 0,0 0 0,0 0 0,1 0 0,-1 0 0,0 0 0,0-1 0,1 1-1,-1 0 1,1 0 0,-1-1 0,0 1 0,1 0 0,0 0 0,-1-1 0,1 1 0,-1-1 0,1 1 0,0 0 0,-1-1 0,1 1 0,0-1-1,-1 0 1,1 1 0,2 0 0,-1-1 4,0 0 0,0-1 0,0 1 0,0 0 1,0-1-1,0 0 0,0 1 0,0-1 0,-1 0 0,1 0 0,0 0 0,0 0 0,2-2 0,4-3 22,1-1-1,-1 0 1,0-1 0,10-11-1,-7 3 85,-1 0 0,-1 0 0,11-27 0,-29 69 4,1-5-110,1 1 0,0 0-1,2 0 1,1 0 0,-3 35 0,7-57-44,0 1 0,0-1 0,0 1 0,-1 0 0,1-1 0,0 1 1,0 0-1,0-1 0,0 1 0,0-1 0,1 1 0,-1 0 0,0-1 1,0 1-1,0 0 0,0-1 0,1 1 0,-1-1 0,0 1 0,1-1 1,-1 1-1,0-1 0,1 1 0,-1-1 0,1 1 0,-1-1 0,1 1 0,-1-1 1,1 0-1,-1 1 0,1-1 0,-1 0 0,1 1 0,-1-1 0,1 0 1,0 0-1,-1 1 0,1-1 0,-1 0 0,1 0 0,0 0 0,-1 0 1,1 0-1,0 0 0,-1 0 0,1 0 0,0 0 0,-1 0 0,1 0 0,-1-1 1,1 1-1,0 0 0,-1 0 0,1-1 0,-1 1 0,1 0 0,-1-1 1,1 1-1,-1 0 0,1-1 0,-1 1 0,1-1 0,33-30-2829,-26 18 1429,0 0 1,-1 0 0,0-1 0,5-18 0,5-20-4579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2.574"/>
    </inkml:context>
    <inkml:brush xml:id="br0">
      <inkml:brushProperty name="width" value="0.025" units="cm"/>
      <inkml:brushProperty name="height" value="0.025" units="cm"/>
      <inkml:brushProperty name="color" value="#E71224"/>
    </inkml:brush>
  </inkml:definitions>
  <inkml:trace contextRef="#ctx0" brushRef="#br0">64 0 9673,'0'0'2878,"-2"11"122,-15 57 488,-17 87 2436,30-127-5454,-1 49-1,4-76-467,1 0 0,0 0 0,0 0 0,0 0 0,0 0 0,0 0 0,0 0 0,0 0 0,0 0 0,0 0 1,1 0-1,-1 0 0,0 0 0,1 0 0,-1 0 0,0 0 0,1 0 0,0 0 0,-1 0 0,1 0 0,-1-1 0,1 1 0,0 0 0,-1 0 0,1-1 0,0 1 0,0 0 1,0-1-1,0 1 0,0-1 0,-1 1 0,1-1 0,0 0 0,0 1 0,0-1 0,0 0 0,0 0 0,0 1 0,0-1 0,0 0 0,0 0 0,0 0 0,1 0 1,-1 0-1,0-1 0,0 1 0,0 0 0,0 0 0,0-1 0,1 1 0,3-2 19,-1 0 0,1 0 0,0-1 0,-1 1 0,1-1 0,-1 0 0,0 0 0,7-7-1,-7 6-19,0 0 0,0 1-1,0-1 1,0 1-1,1 0 1,7-5 0,-11 8-3,0 0 1,0-1-1,0 1 1,0 0-1,0-1 1,0 1-1,0 0 1,0 0-1,-1 0 1,1 0-1,0 0 1,0 0-1,0 0 1,0 0-1,0 0 1,0 0-1,0 0 1,0 1-1,0-1 1,0 0-1,0 1 1,-1-1 0,1 1-1,0-1 1,0 1-1,0-1 1,-1 1-1,1-1 1,0 1-1,-1 0 1,1-1-1,0 1 1,-1 0-1,1 0 1,-1 0-1,1-1 1,-1 1-1,0 0 1,1 0-1,-1 0 1,0 0-1,0 0 1,1 0-1,-1 0 1,0 1-1,11 82 227,-11-84-217,0 0 1,0 1-1,0-1 1,0 0-1,0 0 1,0 0-1,0 0 1,0 0-1,0 1 1,0-1-1,0 0 1,0 0 0,0 0-1,0 0 1,0 0-1,0 0 1,0 1-1,0-1 1,0 0-1,0 0 1,0 0-1,1 0 1,-1 0-1,0 0 1,0 1-1,0-1 1,0 0 0,0 0-1,0 0 1,0 0-1,1 0 1,-1 0-1,0 0 1,0 0-1,0 0 1,0 0-1,0 0 1,0 0-1,1 0 1,-1 0-1,0 0 1,0 0 0,0 0-1,0 0 1,0 0-1,1 0 1,-1 0-1,0 0 1,0 0-1,0 0 1,0 0-1,0 0 1,1 0-1,-1 0 1,0 0-1,0 0 1,0 0 0,0 0-1,0 0 1,0-1-1,1 1 1,7-13 343,4-21 293,-15-58 1811,6 95-2859,1-1 31,1 0 1,-1 0-1,0 0 1,0-1-1,1 1 1,-1-1 0,9 1-1,-9-1-113,-1 0 464,-1-1 0,1 1 0,-1-1 0,1 0-1,0 1 1,-1-1 0,1 0 0,0-1 0,-1 1-1,1 0 1,-1-1 0,1 1 0,-1-1 0,1 0-1,-1 0 1,1 0 0,-1 0 0,1-1 0,-1 1-1,0 0 1,0-1 0,0 0 0,0 1 0,0-1-1,0 0 1,0 0 0,1-3 0,3-3 140,-1-1 1,-1 0-1,1-1 0,-1 1 1,4-19-1,-8 19 1357,-11 18-1064,-10 20-335,13-14-10,0 1 0,1 0 0,1 0 0,1 1 0,0-1 0,1 1 0,1 1 0,-2 26 0,5-43-85,1-1 1,-1 1-1,0-1 1,0 1-1,0-1 1,0 1-1,1-1 1,-1 1 0,0-1-1,0 1 1,1-1-1,-1 1 1,1-1-1,-1 0 1,0 1-1,1-1 1,-1 1-1,1-1 1,-1 0-1,1 0 1,-1 1-1,1-1 1,-1 0-1,1 0 1,-1 1-1,1-1 1,-1 0-1,1 0 1,-1 0-1,1 0 1,-1 0-1,1 0 1,-1 0-1,1 0 1,0 0-1,-1 0 1,1 0-1,-1 0 1,1 0-1,-1 0 1,1-1-1,-1 1 1,1 0-1,-1 0 1,1-1-1,0 1 1,27-14-2087,-19 7-196,-1-1-1,0 0 0,13-17 0,2-6-6667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2.934"/>
    </inkml:context>
    <inkml:brush xml:id="br0">
      <inkml:brushProperty name="width" value="0.025" units="cm"/>
      <inkml:brushProperty name="height" value="0.025" units="cm"/>
      <inkml:brushProperty name="color" value="#E71224"/>
    </inkml:brush>
  </inkml:definitions>
  <inkml:trace contextRef="#ctx0" brushRef="#br0">54 1 14542,'0'0'12764,"-8"10"-12551,-22 32-127,15-10-385,15-32 275,0 1 0,0-1 0,0 1-1,0 0 1,0-1 0,0 1 0,0 0 0,0-1-1,0 1 1,0-1 0,0 1 0,1 0-1,-1-1 1,0 1 0,0-1 0,1 1-1,-1-1 1,0 1 0,1-1 0,-1 1 0,1-1-1,-1 1 1,0-1 0,1 1 0,-1-1-1,2 1 1,2 0-142,0 1 0,0-2 0,1 1 0,-1 0 0,0-1-1,1 1 1,-1-1 0,0-1 0,6 0 0,28 2-638,-37-1 803,0 0 0,0 0 0,0 0 0,0 0 0,0 0 0,0 1 0,0-1 0,0 0 0,0 1 0,0-1 0,0 0 0,0 1 0,0 0 0,0-1 0,-1 1 0,1-1 0,0 1 0,0 0 0,-1 0 0,1-1 0,0 1 0,-1 0 0,1 0 0,0 1 0,0 3 177,0 0 0,0 1 0,-1-1 0,0 0 0,0 0 0,0 1 0,0-1 0,-1 0 0,0 0 0,0 0 0,-1 1 0,1-1 0,-1 0 0,-3 5 0,4-7-60,0 0 1,-1 0 0,0 0-1,1 0 1,-1 0-1,0 0 1,-1 0 0,1-1-1,0 1 1,-1-1 0,1 0-1,-1 0 1,0 0-1,0 0 1,0 0 0,0 0-1,0-1 1,0 1-1,0-1 1,0 0 0,-1 0-1,-4 1 1,7-2-254,1-1 1,-1 1-1,0 0 1,0 0-1,1-1 1,-1 1-1,1-1 1,-1 1-1,0 0 1,1-1-1,-1 1 0,1-1 1,-1 1-1,1-1 1,-1 0-1,1 1 1,-1-1-1,1 1 1,0-1-1,-1 0 1,1 1-1,0-1 1,0 0-1,-1 1 0,1-1 1,0 0-1,0 0 1,0 1-1,0-1 1,0 0-1,0 1 1,0-1-1,0 0 1,0 0-1,0 1 1,1-1-1,-1 0 0,0 0 1,0-3-1073,0-19-7488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4.093"/>
    </inkml:context>
    <inkml:brush xml:id="br0">
      <inkml:brushProperty name="width" value="0.025" units="cm"/>
      <inkml:brushProperty name="height" value="0.025" units="cm"/>
      <inkml:brushProperty name="color" value="#E71224"/>
    </inkml:brush>
  </inkml:definitions>
  <inkml:trace contextRef="#ctx0" brushRef="#br0">71 378 7271,'0'0'4730,"2"-8"-2264,1-1-1775,3-9 1685,-1 0 1,-1 0-1,4-35 0,-8 52-2326,0 0 1,0 0-1,0 1 0,0-1 0,0 0 0,0 0 0,0 1 0,0-1 0,-1 0 0,1 1 0,0-1 0,0 0 1,-1 1-1,1-1 0,-1 0 0,1 1 0,0-1 0,-1 0 0,1 1 0,-1-1 0,1 1 0,-1-1 1,0 1-1,1 0 0,-1-1 0,1 1 0,-1-1 0,0 1 0,1 0 0,-1 0 0,0-1 0,0 1 0,1 0 1,-1 0-1,0 0 0,1 0 0,-1 0 0,0 0 0,0 0 0,1 0 0,-1 0 0,0 0 0,0 0 0,1 0 1,-1 0-1,0 1 0,1-1 0,-1 0 0,0 1 0,1-1 0,-1 0 0,0 1 0,1-1 0,-2 2 1,-2 0-15,1 0 1,-1 0 0,0 0 0,1 0-1,0 1 1,-1 0 0,1 0 0,0 0 0,-3 4-1,1 4-47,0 0 0,0 1 0,1 0 0,1 0 0,0 0 0,0 0 0,1 1 0,1-1-1,0 1 1,1-1 0,0 1 0,3 19 0,-3-31 9,0 1 1,0-1-1,0 1 0,0-1 0,0 1 1,0-1-1,1 1 0,-1-1 0,1 1 1,-1-1-1,1 1 0,-1-1 0,1 0 1,0 1-1,0-1 0,0 0 0,0 0 0,0 1 1,0-1-1,0 0 0,0 0 0,0 0 1,0 0-1,0 0 0,1-1 0,-1 1 1,0 0-1,1 0 0,-1-1 0,1 1 1,-1-1-1,1 1 0,-1-1 0,1 0 1,-1 0-1,1 0 0,-1 1 0,1-1 1,-1-1-1,1 1 0,-1 0 0,1 0 0,-1-1 1,1 1-1,-1 0 0,1-1 0,1 0 1,4-2 11,-1 0 1,0-1-1,0 1 1,0-1 0,0 0-1,0 0 1,-1-1-1,0 0 1,6-6 0,9-15 146,-1 0 1,-1-1 0,-1-1 0,-2 0 0,-1-2 0,-1 1 0,-1-2 0,-2 1 0,-1-2 0,-2 1 0,6-45 0,-13 74-144,0-1 1,1 1-1,-1 0 0,0-1 1,0 1-1,0 0 1,-1-1-1,1 1 1,-1 0-1,1 0 0,-1-1 1,0 1-1,1 0 1,-1 0-1,-2-3 1,3 5-15,-1-1 0,1 1 0,0 0-1,-1 0 1,1 0 0,0 0 0,-1 0 0,1 0 0,0 0 0,-1 0 0,1 0 0,0-1 0,-1 1 0,1 1 0,0-1 0,0 0 0,-1 0 0,1 0 0,0 0 0,-1 0 0,1 0 0,0 0 0,-1 0-1,1 0 1,0 1 0,-1-1 0,1 0 0,0 0 0,0 0 0,-1 0 0,1 1 0,0-1 0,-1 1 0,-12 20-85,-5 23 71,2 0-1,2 0 1,2 2 0,2-1 0,-5 62-1,14-101 19,1 1-1,0 0 1,0-1-1,0 1 0,1 0 1,0-1-1,0 1 1,4 11-1,-5-17-1,1 0 1,-1 0-1,1 0 1,0 1-1,-1-1 0,1 0 1,0 0-1,0-1 1,0 1-1,0 0 0,0 0 1,0 0-1,0-1 1,0 1-1,0 0 0,0-1 1,0 1-1,0-1 1,0 1-1,3 0 0,-2-1 4,1 0 0,0 0-1,-1 0 1,1-1 0,0 1-1,-1-1 1,1 0-1,-1 1 1,1-1 0,-1 0-1,1 0 1,-1-1 0,0 1-1,3-2 1,7-7 47,0 0 0,0-1 0,-1-1 0,0 0 0,-1 0 0,-1-1 0,0 0 0,0-1 0,-2 0 0,1 0 0,-2-1 0,0 0 0,5-22 0,-24 83-135,7-30 79,0 1 0,1 0 0,1 0 0,1 0 0,0 0-1,1 1 1,1 25 0,1-43 1,1 1 1,-1-1-1,0 1 1,0-1-1,0 1 0,1-1 1,-1 1-1,0-1 1,0 0-1,1 1 0,-1-1 1,0 1-1,1-1 0,-1 0 1,1 1-1,-1-1 1,0 0-1,1 1 0,-1-1 1,1 0-1,-1 0 0,1 0 1,-1 1-1,1-1 1,-1 0-1,1 0 0,-1 0 1,1 0-1,-1 0 0,1 0 1,-1 0-1,1 0 1,-1 0-1,1 0 0,-1 0 1,1 0-1,-1 0 1,1 0-1,-1-1 0,1 1 1,-1 0-1,1 0 0,-1-1 1,1 1-1,-1 0 1,1-1-1,22-13 30,-10 0-12,-1 0-1,0 0 0,-1-1 1,0-1-1,13-27 1,2-2 14,-19 39-77,-7 12 14,0-5 22,-18 61-35,13-48 43,0 1-1,1 0 0,1 0 0,0 0 0,0 18 0,2-33 4,1 1 0,0-1 1,0 0-1,0 0 1,0 1-1,0-1 0,1 0 1,-1 0-1,0 1 1,0-1-1,0 0 0,0 0 1,0 1-1,0-1 1,0 0-1,0 0 0,1 1 1,-1-1-1,0 0 1,0 0-1,0 0 0,0 1 1,1-1-1,-1 0 1,0 0-1,0 0 0,0 0 1,1 0-1,-1 1 1,0-1-1,0 0 0,1 0 1,-1 0-1,0 0 0,0 0 1,1 0-1,-1 0 1,0 0-1,0 0 0,1 0 1,-1 0-1,0 0 1,1 0-1,15-6 41,13-13 50,-2-7-43,-21 19-26,-1 1 0,1 0 0,1 1-1,-1 0 1,1 0 0,-1 0 0,1 0 0,1 1 0,-1 0 0,10-3-1,-17 8 9,0-1-1,1 0 1,-1 1-1,0-1 0,1 1 1,-1-1-1,0 1 1,0-1-1,1 0 0,-1 1 1,0-1-1,0 1 1,0-1-1,0 1 0,0-1 1,0 1-1,0-1 1,0 1-1,0-1 0,0 1 1,0-1-1,0 1 1,0-1-1,0 1 0,0-1 1,0 1-1,-1-1 1,1 1-1,-4 4 198,-2-14-100,-7-21-28,9 24-96,1-1 0,0 0 0,0 0 0,1 0 0,-1 0 0,2 0 0,-3-11 0,36 20-2027,44 5-4924,-27-14-3549,-25-1 1902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4.538"/>
    </inkml:context>
    <inkml:brush xml:id="br0">
      <inkml:brushProperty name="width" value="0.025" units="cm"/>
      <inkml:brushProperty name="height" value="0.025" units="cm"/>
      <inkml:brushProperty name="color" value="#E71224"/>
    </inkml:brush>
  </inkml:definitions>
  <inkml:trace contextRef="#ctx0" brushRef="#br0">115 265 6374,'0'0'16987,"-9"-1"-16112,6 0-830,0 1-1,0 0 0,0 0 1,0 0-1,-1 0 0,1 0 1,0 1-1,0 0 0,0-1 1,0 1-1,0 0 0,0 0 1,0 1-1,0-1 0,-4 4 1,3-2 16,0 1 0,0 0 0,0 0 0,1 0 0,-1 0 0,1 0 0,0 1 0,0 0 0,1 0 0,0-1 0,-2 7 0,1-6 38,1 1-1,0 0 1,1 0 0,-1 0 0,1 0 0,0 0 0,0 9 0,2-14-92,-1 0 1,0 0-1,0 0 1,0 0-1,0 1 0,1-1 1,-1 0-1,1 0 1,-1 0-1,1 0 0,-1 0 1,1 0-1,-1 0 1,1 0-1,0 0 0,0 0 1,-1-1-1,1 1 1,0 0-1,0 0 0,0-1 1,0 1-1,0 0 1,0-1-1,0 1 0,0-1 1,0 1-1,0-1 1,0 0-1,0 0 0,0 1 1,1-1-1,-1 0 1,0 0-1,0 0 0,0 0 1,0 0-1,1 0 1,-1 0-1,0-1 0,0 1 1,0 0-1,0-1 1,0 1-1,2-1 0,6-2 12,0 0 0,0-1 0,0 0 0,-1-1 0,1 1 0,-1-2-1,0 1 1,-1-1 0,1 0 0,8-10 0,0-1 4,0 0 0,-2-1-1,16-24 1,-22 28 138,-1-1 0,0 0-1,-1 0 1,0 0-1,-2 0 1,1-1-1,-2 0 1,0 0 0,-1 0-1,-1 0 1,-1-32-1,0 46-154,0 0-1,0-1 1,0 1-1,-1 0 0,1 0 1,-1 0-1,1 0 1,-1 0-1,0 0 0,0 0 1,0 0-1,0 0 0,-2-2 1,3 3-10,-1 1-1,0-1 1,0 0 0,1 1 0,-1-1 0,0 1-1,0-1 1,0 1 0,0 0 0,1-1-1,-1 1 1,0 0 0,0-1 0,0 1-1,0 0 1,0 0 0,0 0 0,0 0 0,0 0-1,0 0 1,-1 0 0,-1 1-11,0 0 1,-1 0-1,1 1 1,0-1-1,0 1 1,0 0-1,0-1 1,0 1-1,1 1 1,-1-1 0,0 0-1,1 1 1,0-1-1,-4 5 1,2-1 8,-62 90-2,60-88 76,2 1 1,-1-1 0,1 1-1,0 1 1,1-1 0,0 0-1,0 1 1,1-1 0,-1 15-1,3-23-65,1 0 0,-1-1 0,1 1-1,-1 0 1,1 0 0,-1 0 0,1-1 0,-1 1 0,1 0-1,0-1 1,-1 1 0,1 0 0,0-1 0,0 1-1,-1-1 1,1 1 0,0-1 0,0 0 0,0 1 0,0-1-1,0 0 1,0 1 0,-1-1 0,1 0 0,0 0-1,0 0 1,0 0 0,0 0 0,0 0 0,0 0 0,0 0-1,0 0 1,0-1 0,1 0 0,39-6-27,-9-3-229,-21 6-48,1 1 1,-1 0 0,1 0-1,0 1 1,18-1 0,-28 3 286,-1 0 0,0 1 0,0-1 0,0 0 0,0 0 1,0 1-1,0-1 0,0 0 0,0 1 0,0-1 0,0 1 1,0 0-1,0-1 0,0 1 0,-1 0 0,1-1 0,0 1 1,0 0-1,-1 0 0,1 0 0,0-1 0,-1 1 0,1 0 1,0 2-1,7 32 400,-8-22-103,-1 1 1,0-1 0,-3 18-1,3-27-385,0 1 0,0 0 0,0-1 0,-1 1 1,1 0-1,-1-1 0,0 0 0,0 1 0,-1-1 0,-3 6 0,3-11-3507,0-4-2936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3.998"/>
    </inkml:context>
    <inkml:brush xml:id="br0">
      <inkml:brushProperty name="width" value="0.025" units="cm"/>
      <inkml:brushProperty name="height" value="0.025" units="cm"/>
    </inkml:brush>
  </inkml:definitions>
  <inkml:trace contextRef="#ctx0" brushRef="#br0">0 0 8552,'0'0'9001,"24"49"-7592,-14-38-897,-1-3-383,6-4-33,-5-4-64,-1 0-417,0-9-1889,-4-7-2210,-5-8-3972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6.120"/>
    </inkml:context>
    <inkml:brush xml:id="br0">
      <inkml:brushProperty name="width" value="0.025" units="cm"/>
      <inkml:brushProperty name="height" value="0.025" units="cm"/>
      <inkml:brushProperty name="color" value="#E71224"/>
    </inkml:brush>
  </inkml:definitions>
  <inkml:trace contextRef="#ctx0" brushRef="#br0">136 64 10282,'0'0'4746,"0"-8"-2350,3-24-682,-3 31-1648,0 0 0,-1 0 0,1-1-1,0 1 1,0 0 0,-1 0 0,1 0 0,0 0-1,-1 1 1,1-1 0,-1 0 0,1 0 0,-1 0-1,0 0 1,1 0 0,-1 1 0,0-1 0,0 0 0,1 0-1,-1 1 1,0-1 0,0 1 0,0-1 0,0 1-1,0-1 1,0 1 0,0-1 0,0 1 0,0 0-1,0 0 1,0-1 0,0 1 0,0 0 0,0 0 0,0 0-1,0 0 1,0 0 0,0 1 0,0-1 0,0 0-1,0 0 1,-2 1 0,-2 0-20,-1 0-1,1 0 1,0 0 0,0 1-1,0 0 1,-8 4 0,4 0 79,4-3-31,0 0-1,0 0 1,1 0-1,0 1 0,-1-1 1,1 1-1,1 1 1,-1-1-1,1 0 0,-6 9 1,9-12-92,0-1 0,0 1-1,0-1 1,0 1 0,0-1 0,0 0 0,0 1 0,1-1-1,-1 1 1,0-1 0,0 0 0,0 1 0,1-1 0,-1 1 0,0-1-1,0 0 1,1 1 0,-1-1 0,0 0 0,1 1 0,-1-1-1,0 0 1,1 0 0,-1 1 0,0-1 0,1 0 0,-1 0 0,1 0-1,-1 0 1,1 1 0,-1-1 0,0 0 0,1 0 0,-1 0 0,1 0-1,-1 0 1,1 0 0,-1 0 0,0 0 0,2 0 0,22 1 45,-21-1-37,3 1 1,5-2 0,0 2 0,0-1-1,0 2 1,0-1 0,19 7 0,-27-7-7,0 0 1,0 1-1,-1-1 1,1 1-1,0 0 1,-1-1-1,0 1 1,1 0-1,-1 1 1,0-1-1,0 0 1,0 1-1,0-1 1,-1 1-1,1-1 1,-1 1-1,1 0 1,-1 0-1,0 0 1,0 0-1,0 0 1,0 0-1,-1 0 1,1 0-1,-1 6 0,0-4 100,0 0-1,0 1 1,-1-1-1,1 0 1,-1 1-1,0-1 1,-1 0-1,1 0 1,-1 0-1,0 0 1,-1 0-1,1-1 1,-1 1-1,0-1 1,0 1-1,0-1 1,0 0-1,-1 0 1,0 0-1,0-1 1,0 1-1,0-1 1,0 0-1,-1 0 1,1-1-1,-1 1 1,0-1-1,0 0 1,0 0-1,0-1 0,0 1 1,0-1-1,0 0 1,-1-1-1,1 1 1,0-1-1,-1 0 1,-6-1-1,12 1-156,-1 0 0,0-1 0,0 1 0,1 0 0,-1 0 0,0-1-1,0 1 1,1-1 0,-1 1 0,0-1 0,1 1 0,-1-1 0,1 1 0,-1-1 0,1 1-1,-1-1 1,1 0 0,-1 1 0,1-1 0,-1 0 0,1 0 0,0 1 0,-1-1-1,1 0 1,0 0 0,0 1 0,0-1 0,-1 0 0,1 0 0,0 0 0,0 1 0,0-1-1,0 0 1,1 0 0,-1 0 0,0 1 0,0-1 0,0 0 0,1 0 0,-1 1-1,0-1 1,1 0 0,-1 0 0,1 0 0,14-35-5313,3 9-1484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6.936"/>
    </inkml:context>
    <inkml:brush xml:id="br0">
      <inkml:brushProperty name="width" value="0.025" units="cm"/>
      <inkml:brushProperty name="height" value="0.025" units="cm"/>
      <inkml:brushProperty name="color" value="#E71224"/>
    </inkml:brush>
  </inkml:definitions>
  <inkml:trace contextRef="#ctx0" brushRef="#br0">169 275 14286,'0'0'3106,"-8"-1"-1162,-2 1-1591,1 0 1,0 0 0,0 1-1,0 0 1,0 1-1,0 0 1,-12 4 0,17-4-336,-1 0-1,1 0 1,0 1 0,-1 0 0,1-1 0,0 1-1,1 1 1,-1-1 0,0 0 0,1 1 0,0 0-1,0 0 1,0 0 0,0 0 0,1 0 0,0 1-1,-4 7 1,5-8-24,-1 0 0,1 0 0,-1 0 0,1 0 0,0 0 0,1 0 0,-1 0-1,1 0 1,0 1 0,0-1 0,0 0 0,0 0 0,1 0 0,0 0 0,0 1 0,0-1-1,2 5 1,-1-6 5,-1-1 0,1 0 0,0 0-1,0 0 1,0 0 0,0-1 0,1 1 0,-1 0-1,0-1 1,1 0 0,-1 1 0,1-1-1,-1 0 1,1 0 0,0-1 0,-1 1 0,1 0-1,0-1 1,0 0 0,-1 0 0,1 1-1,0-2 1,0 1 0,0 0 0,-1 0 0,1-1-1,3-1 1,4 0 22,0-1 0,-1-1 1,0 0-1,0 0 0,0-1 0,0 0 0,0 0 0,-1-1 1,0 0-1,-1-1 0,1 0 0,-1 0 0,0 0 0,7-12 1,-1 2 22,0-1 0,-2 0 0,0 0 0,-1-1 0,13-37 0,-18 38 234,0 1-1,-1-1 1,0 0-1,-2 0 1,0-1 0,-1 1-1,-1 0 1,-4-28-1,4 45-265,0-1 1,0 1-1,0 0 0,0 0 0,-1-1 0,1 1 0,-1 0 0,1 0 0,-1-1 0,1 1 0,-1 0 0,1 0 0,-1 0 1,0 0-1,0 0 0,0 0 0,1 0 0,-1 0 0,0 0 0,0 1 0,0-1 0,0 0 0,-1 0 0,1 1 0,0-1 1,0 1-1,0-1 0,-1 1 0,-1-1 0,2 1-9,-1 0 0,0 1 0,1-1 0,-1 1 0,0-1 0,1 1 0,-1-1 0,1 1 0,-1 0 0,1 0 0,-1 0 0,1 0 0,0 0 0,-1 0 0,1 0 0,0 0 1,0 0-1,0 1 0,-1-1 0,2 0 0,-1 1 0,-1 1 0,-23 45 45,2 1 0,-30 97 0,49-136 10,1-1-1,1 1 1,0-1 0,0 1-1,0 14 1,2-22-54,0-1 0,0 0 0,0 1 0,0-1 0,0 0 1,0 0-1,1 1 0,-1-1 0,0 0 0,1 0 0,-1 1 0,1-1 0,-1 0 0,1 0 0,0 0 1,-1 0-1,1 0 0,0 0 0,0 0 0,0 0 0,0 0 0,0 0 0,0 0 0,0 0 1,0-1-1,0 1 0,0 0 0,0-1 0,1 1 0,-1-1 0,0 1 0,0-1 0,1 0 0,-1 0 1,0 1-1,0-1 0,1 0 0,-1 0 0,0 0 0,1 0 0,-1 0 0,0-1 0,0 1 0,1 0 1,-1-1-1,0 1 0,0-1 0,1 1 0,-1-1 0,1 0 0,11-5 12,-1 0 0,0-1 0,0 0 0,-1-1-1,0 0 1,0-1 0,-1 0 0,13-15 0,19-16-314,-41 39 292,0 0-1,0 0 0,0 0 0,0 0 0,0 1 1,1-1-1,-1 0 0,0 0 0,0 1 0,1-1 1,-1 1-1,0-1 0,1 1 0,-1-1 0,1 1 1,-1 0-1,0 0 0,1 0 0,-1-1 0,1 1 1,1 1-1,-2-1 3,0 1 1,-1 0-1,1-1 0,0 1 1,0 0-1,0 0 1,-1-1-1,1 1 1,0 0-1,-1 0 0,1 0 1,-1 0-1,1 0 1,-1 0-1,0 0 0,1 0 1,-1 0-1,0 0 1,0 0-1,1 0 0,-1 1 1,1 10 12,-1-1 1,0 0-1,-1 0 0,-2 12 1,-7 27 112,6-34 129,0 0 0,2 1 0,-1 18 0,16-41 454,3-13-610,-1 0 1,-1-1 0,0-1-1,13-29 1,-17 32-83,-4 14-31,-5 15-24,-4 35-51,0-9 86,3-37 14,0 1-1,0-1 1,0 0 0,0 1-1,1-1 1,-1 1 0,0-1 0,0 0-1,0 1 1,0-1 0,0 1-1,1-1 1,-1 0 0,0 1-1,0-1 1,1 0 0,-1 1 0,0-1-1,0 0 1,1 1 0,-1-1-1,0 0 1,1 0 0,-1 0 0,1 1-1,-1-1 1,0 0 0,1 0-1,-1 0 1,0 0 0,1 1-1,-1-1 1,1 0 0,-1 0 0,1 0-1,-1 0 1,0 0 0,1 0-1,-1 0 1,1 0 0,-1 0 0,0-1-1,1 1 1,-1 0 0,1 0-1,-1 0 1,0 0 0,1 0-1,-1-1 1,1 1 0,-1 0 0,0 0-1,1-1 1,-1 1 0,0 0-1,1-1 1,21-15 166,-10 3-127,-1-1 0,-1 0 0,0-1 0,-1-1 0,-1 1-1,0-1 1,-1 0 0,-1-1 0,5-19 0,-52 203 685,40-166-699,1 1 0,-1-1-1,1 1 1,-1-1-1,1 1 1,0 0 0,0-1-1,0 1 1,0-1-1,0 1 1,0-1 0,0 1-1,0 0 1,1-1-1,0 3 1,-1-3-13,1-1 1,-1 0 0,1 0-1,-1 1 1,1-1-1,-1 0 1,1 0-1,-1 0 1,1 0-1,-1 0 1,1 0 0,-1 0-1,1 0 1,0 0-1,-1 0 1,1 0-1,-1 0 1,1 0 0,-1-1-1,1 1 1,-1 0-1,1 0 1,-1 0-1,0-1 1,1 1-1,-1 0 1,1-1 0,-1 1-1,1-1 1,21-17-2221,-1-3-5654,-18 17 4695,3-5-6705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8.042"/>
    </inkml:context>
    <inkml:brush xml:id="br0">
      <inkml:brushProperty name="width" value="0.025" units="cm"/>
      <inkml:brushProperty name="height" value="0.025" units="cm"/>
      <inkml:brushProperty name="color" value="#E71224"/>
    </inkml:brush>
  </inkml:definitions>
  <inkml:trace contextRef="#ctx0" brushRef="#br0">122 34 12139,'0'0'10923,"-3"10"-9663,-13 54-215,-41 175 1746,49-192-2588,2 0 1,2 1-1,2 60 0,2-107-202,-1-1 0,1 0 0,0 1 0,0-1 0,0 1 0,0-1 0,0 1 0,0-1 0,0 1 0,0-1 0,1 1 0,-1-1 0,0 1 0,0-1 0,0 1 0,0-1 1,1 1-1,-1-1 0,0 1 0,0-1 0,1 0 0,-1 1 0,0-1 0,1 0 0,-1 1 0,0-1 0,1 0 0,-1 1 0,1-1 0,-1 0 0,0 0 0,1 1 0,-1-1 0,1 0 0,-1 0 0,1 0 0,0 1 0,0-2 3,-1 1 0,1 0 0,-1-1 0,1 1 0,-1-1 1,1 1-1,-1-1 0,1 1 0,-1-1 0,1 1 0,-1-1 1,0 0-1,1 1 0,-1-1 0,0 1 0,1-1 0,-1 0 1,0 1-1,0-1 0,0 0 0,0 1 0,1-1 0,-1 0 1,0 0-1,0 1 0,0-1 0,-1 0 0,1-27-311,-2 1 0,-1-1 0,-2 1 0,0 0 0,-18-51 0,22 77 300,1 0 0,-1 1 0,1-1-1,0 0 1,-1 0 0,1 1-1,0-1 1,-1 0 0,1 0 0,0 0-1,0 1 1,0-1 0,0 0-1,0 0 1,0 0 0,0 1 0,0-1-1,0 0 1,0 0 0,1 0-1,-1 1 1,0-1 0,0 0-1,1 0 1,-1 1 0,1-1 0,-1 0-1,0 1 1,1-1 0,-1 0-1,1 1 1,0-1 0,0 0 0,26-1-243,-5 2 299,-17-1-126,0 0 0,0 0 0,0-1-1,-1 0 1,1 0 0,-1 0 0,1 0 0,-1-1-1,0 0 1,0 0 0,0 0 0,0 0 0,0-1 0,-1 1-1,0-1 1,1 0 0,-1 0 0,-1 0 0,3-5 0,6-10-612,-1 0 1,-1 0-1,6-21 1,-3-2 715,-3 0 0,6-59 1,-14 92 285,-28 179 295,12-93 559,4 1 1,-1 86-1,14-138-1031,-2-26-132,0 0 0,0 0 0,0 0 0,0 0 0,0 0 0,0 0 1,1 0-1,-1 1 0,0-1 0,0 0 0,0 0 0,0 0 0,0 0 0,0 0 0,1 0 0,-1 0 0,0 0 0,0 0 0,0 0 0,0 0 0,0 0 0,0 0 0,1 0 0,-1 0 0,0 0 1,0 0-1,0 0 0,0 0 0,0-1 0,0 1 0,0 0 0,1 0 0,-1 0 0,0 0 0,0 0 0,0 0 0,0 0 0,0 0 0,0 0 0,0 0 0,0-1 0,0 1 0,0 0 0,1 0 1,-1 0-1,0 0 0,0 0 0,0 0 0,0 0 0,0-1 0,0 1 0,0 0 0,0 0 0,0 0 0,0 0 0,0 0 0,0-1 0,0 1 0,0 0 0,0 0 0,0 0 0,0 0 0,0 0 1,0 0-1,-1 0 0,1-1 0,0 1 0,0 0 0,0 0 0,6-44 206,-5 34-201,-1 1-1,0-1 1,-1 1 0,0-1-1,-1 1 1,0-1 0,0 1-1,-1 0 1,0 0-1,0 0 1,-1 0 0,-6-10-1,13 29-297,-2-8 288,0-1 0,0 0 1,0 1-1,0-1 0,0 0 1,0 0-1,0 0 1,1 0-1,-1 0 0,0 0 1,1 0-1,-1 0 1,1 0-1,1 0 0,1 0 2,-1 0-1,0 0 1,0 0-1,1-1 1,-1 1-1,0-1 0,1 0 1,-1 0-1,0-1 1,1 1-1,-1 0 1,0-1-1,1 0 0,-1 0 1,0 0-1,6-3 1,-4 1 4,1-1 1,-1 0-1,1 0 1,-1 0-1,-1 0 1,1-1-1,0 0 1,3-6-1,5-8 19,-1 0-1,-1-1 0,16-41 0,-19 42-9,-2-1 1,0 0-1,-1 0 1,-1 0-1,0 0 1,0-40-1,-7 54-104,-5 13 15,-5 13 0,-2 22 130,1 0 0,2 1 0,2 0 0,2 0 0,1 1-1,0 58 1,7-100-47,0-1-1,0 1 0,0 0 1,0-1-1,0 1 0,1 0 1,-1-1-1,0 1 0,1 0 1,-1-1-1,1 1 0,0 0 1,-1-1-1,1 1 1,0-1-1,0 0 0,0 1 1,0-1-1,2 2 0,-2-2 3,0-1 0,0 1 0,0-1 1,0 1-1,1-1 0,-1 0 0,0 1 0,0-1 0,1 0 0,-1 0 0,0 0 0,0 0 0,1 0 0,-1 0 0,0 0 1,0 0-1,1-1 0,-1 1 0,2-1 0,3-2 11,-1 1 0,0-1 0,0 0 1,0 0-1,0 0 0,0-1 0,-1 0 1,0 0-1,7-7 0,-1-3 43,-1-1 0,0 0 0,-2 0 0,1-1 0,8-28 0,-28 125 517,8-64-379,0 1 0,2 0 0,0 0 0,2 36 0,0-53-199,0 0 0,0 0 0,0-1 0,0 1 0,0 0 0,0 0 0,0 0 1,0-1-1,1 1 0,-1 0 0,0 0 0,1-1 0,-1 1 0,0 0 0,1-1 0,-1 1 0,1 0 0,-1-1 0,1 1 0,0-1 0,-1 1 0,1 0 0,-1-1 0,1 0 0,0 1 0,-1-1 0,1 1 1,1-1-1,0 1 8,-1-1 1,1-1 0,-1 1-1,1 0 1,-1 0 0,1 0 0,-1-1-1,0 1 1,1-1 0,-1 1-1,1-1 1,-1 0 0,0 1 0,2-2-1,2-2-201,1 0 0,-1 0 0,0 0 1,0-1-1,8-9 0,-10 8-491,1 0 1,-1-1 0,0 1 0,-1-1 0,0 1 0,0-1-1,1-7 1,3-50-9253,-5 23 922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8.388"/>
    </inkml:context>
    <inkml:brush xml:id="br0">
      <inkml:brushProperty name="width" value="0.025" units="cm"/>
      <inkml:brushProperty name="height" value="0.025" units="cm"/>
      <inkml:brushProperty name="color" value="#E71224"/>
    </inkml:brush>
  </inkml:definitions>
  <inkml:trace contextRef="#ctx0" brushRef="#br0">6 0 13421,'0'0'12908,"-6"57"-12908,6-43-2018,4-1-2306,0 0-4548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8.796"/>
    </inkml:context>
    <inkml:brush xml:id="br0">
      <inkml:brushProperty name="width" value="0.025" units="cm"/>
      <inkml:brushProperty name="height" value="0.025" units="cm"/>
      <inkml:brushProperty name="color" value="#E71224"/>
    </inkml:brush>
  </inkml:definitions>
  <inkml:trace contextRef="#ctx0" brushRef="#br0">49 183 13261,'0'0'8386,"-5"10"-6571,-2 4-1450,0 1 0,1 1 0,1 0-1,0-1 1,1 1 0,1 1 0,1-1 0,-2 23-1,4-38-360,0 0 0,0 0 0,0-1 0,0 1 0,0 0 0,0 0 0,0 0-1,0 0 1,0-1 0,1 1 0,-1 0 0,0 0 0,1 0 0,-1-1 0,0 1 0,1 0 0,-1-1-1,1 1 1,-1 0 0,1-1 0,-1 1 0,1 0 0,-1-1 0,1 1 0,0-1 0,-1 1 0,1-1-1,0 1 1,0-1 0,-1 0 0,1 1 0,0-1 0,0 0 0,0 0 0,-1 1 0,1-1-1,0 0 1,0 0 0,0 0 0,0 0 0,-1 0 0,1 0 0,0 0 0,0 0 0,0-1 0,-1 1-1,1 0 1,0 0 0,0-1 0,0 1 0,-1 0 0,1-1 0,0 1 0,-1-1 0,1 1 0,1-2-1,2-1 21,1 0 0,-1 0-1,1-1 1,-1 1 0,0-1-1,-1 0 1,6-7-1,1-6 3,-1-1 1,0 0-1,-2 0 0,0-1 0,-1 0 0,6-32 0,-5 13 207,-3-1-1,0-54 1,-4 93-229,0 0-1,1 0 0,-1 0 1,0-1-1,0 1 1,0 0-1,0 0 1,0 0-1,0-1 1,0 1-1,0 0 0,0 0 1,0 0-1,0-1 1,0 1-1,0 0 1,0 0-1,0-1 0,0 1 1,0 0-1,0 0 1,0-1-1,0 1 1,0 0-1,0 0 0,0 0 1,0-1-1,0 1 1,-1 0-1,1 0 1,0 0-1,0-1 0,0 1 1,0 0-1,0 0 1,-1 0-1,1 0 1,0 0-1,0-1 0,0 1 1,-1 0-1,1 0 1,0 0-1,0 0 1,0 0-1,-1 0 0,1 0 1,0 0-1,0 0 1,-1 0-1,-8 12 65,-8 24-28,17-35-40,-13 32 237,0 2 1,3 0-1,1 0 1,1 1 0,-5 71-1,12-105-229,1 0-1,0-1 0,0 1 1,0 0-1,0 0 0,0 0 0,1 0 1,-1-1-1,0 1 0,1 0 1,-1 0-1,1-1 0,0 1 0,0 0 1,-1-1-1,1 1 0,0-1 1,0 1-1,1-1 0,-1 0 0,0 1 1,0-1-1,1 0 0,-1 0 0,1 0 1,-1 1-1,1-2 0,-1 1 1,1 0-1,-1 0 0,1 0 0,0-1 1,0 1-1,-1-1 0,1 0 1,0 1-1,0-1 0,0 0 0,-1 0 1,1 0-1,0 0 0,0 0 0,0 0 1,-1-1-1,1 1 0,0-1 1,1 0-1,8-2 17,0 0 0,-1-1 0,0 0 0,0-1 0,0 0 0,13-9 0,-14 8-24,0-1 0,0 0 0,-1-1 0,0 0 0,0 0-1,-1 0 1,0-1 0,6-10 0,-9 12 85,-1 1 1,0 0-1,0-1 1,-1 1-1,0-1 1,0 0-1,-1 1 1,1-1-1,-2 0 1,1 0 0,-1 0-1,0 0 1,0 0-1,-2-8 1,2 14-84,0 1 0,0-1 1,0 1-1,0 0 0,0-1 1,0 1-1,0-1 0,0 1 1,-1 0-1,1-1 1,0 1-1,0-1 0,0 1 1,-1 0-1,1-1 0,0 1 1,0 0-1,-1-1 1,1 1-1,0 0 0,-1 0 1,1-1-1,0 1 0,-1 0 1,1 0-1,-1-1 1,1 1-1,0 0 0,-1 0 1,1 0-1,-1 0 0,1 0 1,0 0-1,-1 0 0,1 0 1,-1 0-1,1 0 1,-1 0-1,1 0 0,0 0 1,-1 0-1,1 0 0,-1 0 1,1 0-1,0 0 1,-1 1-1,1-1 0,-1 0 1,1 0-1,0 0 0,-1 1 1,1-1-1,0 0 1,-1 0-1,1 1 0,0-1 1,-1 1-1,-18 18-17,13-8 47,-1 1 0,2-1 0,-1 1 0,2 0 0,-1 1 0,2-1 1,0 1-1,0-1 0,1 1 0,1 0 0,0 0 0,2 24 0,-1-35-56,0 0 0,0 0 0,1 0 1,-1 0-1,1 0 0,-1 0 0,1 0 1,0-1-1,-1 1 0,1 0 1,0 0-1,0-1 0,0 1 0,1-1 1,-1 1-1,0-1 0,1 1 0,-1-1 1,1 0-1,-1 0 0,1 1 0,0-1 1,-1 0-1,1 0 0,0-1 0,0 1 1,-1 0-1,1-1 0,0 1 0,0-1 1,0 1-1,0-1 0,0 0 0,0 0 1,0 0-1,0 0 0,2 0 0,1-1-581,0 0 0,1 0 0,-1 0-1,0-1 1,0 1 0,0-1-1,0 0 1,-1-1 0,1 1 0,0-1-1,-1 0 1,8-6 0,34-47-11220,-23 23 4213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9.143"/>
    </inkml:context>
    <inkml:brush xml:id="br0">
      <inkml:brushProperty name="width" value="0.025" units="cm"/>
      <inkml:brushProperty name="height" value="0.025" units="cm"/>
      <inkml:brushProperty name="color" value="#E71224"/>
    </inkml:brush>
  </inkml:definitions>
  <inkml:trace contextRef="#ctx0" brushRef="#br0">127 64 7271,'2'-7'4239,"2"-2"-2666,-2 5-828,-1 0-1,0 0 1,0 0-1,0 0 1,0 0 0,0 0-1,-1-1 1,0-4-1,0 9-636,0 0-1,0 0 1,0-1 0,0 1 0,0 0-1,0-1 1,0 1 0,0 0 0,-1 0-1,1-1 1,0 1 0,0 0-1,0 0 1,-1-1 0,1 1 0,0 0-1,0 0 1,0 0 0,-1-1-1,1 1 1,0 0 0,0 0 0,-1 0-1,1 0 1,0 0 0,-1-1-1,1 1 1,0 0 0,-1 0 0,1 0-1,0 0 1,0 0 0,-1 0 0,1 0-1,0 0 1,-1 0 0,1 0-1,0 0 1,-1 0 0,1 1 0,0-1-1,0 0 1,-1 0 0,1 0-1,0 0 1,0 0 0,-1 1 0,1-1-1,0 0 1,0 0 0,-1 0-1,1 1 1,-17 9 941,6 0-608,0 0 0,1 1-1,0 0 1,0 1-1,-13 21 1,18-25-357,0 1-1,1-1 1,0 1 0,0 0 0,1 0-1,0 0 1,0 0 0,1 1-1,-2 19 1,4-29-82,0 1-1,0 0 1,0-1-1,1 1 0,-1 0 1,0-1-1,0 1 1,0 0-1,0-1 1,1 1-1,-1 0 1,0-1-1,1 1 1,-1-1-1,1 1 1,-1 0-1,0-1 1,1 1-1,-1-1 1,1 1-1,-1-1 1,1 0-1,0 1 1,-1-1-1,1 1 1,-1-1-1,1 0 1,0 0-1,-1 1 0,1-1 1,1 0-1,29-1 83,28-17 31,-51 13-176,1 1 0,-1 0 1,1 1-1,0 0 0,0 1 1,0 0-1,0 0 0,0 0 1,1 2-1,14-1 0,-23 3 71,-1 0 0,1-1 0,-1 1 0,1 0 0,-1 0 0,0 0 0,0 0 0,0 0 0,0 0 0,0 0 0,0 0 0,0-1 0,0 1 0,-2 4 0,-2 2 113,0 1-1,-1-1 1,0 0 0,-1 0 0,0 0 0,0-1-1,-1 0 1,1 0 0,-1 0 0,-1-1-1,1 0 1,-1-1 0,-1 1 0,1-2 0,0 1-1,-1-1 1,-10 3 0,-10-5-1599,28-2 1243,1 0 0,-1 0 1,0-1-1,1 1 0,-1 0 0,1 0 1,-1-1-1,1 1 0,-1 0 1,1 0-1,-1-1 0,1 1 0,0-1 1,-1 1-1,1-1 0,-1 1 0,1 0 1,0-1-1,-1 1 0,1-1 0,0 1 1,0-1-1,-1 0 0,1 1 0,0-2 1,-1-12-6553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0.550"/>
    </inkml:context>
    <inkml:brush xml:id="br0">
      <inkml:brushProperty name="width" value="0.025" units="cm"/>
      <inkml:brushProperty name="height" value="0.025" units="cm"/>
      <inkml:brushProperty name="color" value="#E71224"/>
    </inkml:brush>
  </inkml:definitions>
  <inkml:trace contextRef="#ctx0" brushRef="#br0">53 133 12844,'-1'-2'223,"1"1"1,0 0-1,-1 0 0,1-1 1,-1 1-1,1 0 0,-1 0 0,0 0 1,1 0-1,-1 0 0,0 0 0,0 0 1,0 0-1,1 0 0,-1 0 1,0 0-1,0 0 0,-1 1 0,1-1 1,0 1-1,-1-2 0,1 3-109,0-1 0,0 0 1,0 0-1,1 1 0,-1-1 0,0 1 0,0-1 0,1 1 0,-1-1 0,0 1 0,1-1 0,-1 1 0,1 0 0,-1-1 1,1 1-1,-1 0 0,1-1 0,-1 1 0,1 0 0,0 0 0,-1 0 0,1 1 0,-4 8 187,1 0 0,1 0-1,-3 19 1,1 9-94,2 65 0,2-90-155,1-1 0,1 0 0,0 0 0,0-1 0,2 1 0,-1 0 0,1-1 0,1 0 0,9 18 0,-12-26-17,-1 0 1,1-1-1,0 1 0,0-1 0,-1 1 0,2-1 0,-1 0 0,0 0 0,0 0 0,1 0 1,-1 0-1,1 0 0,0-1 0,-1 1 0,1-1 0,0 0 0,0 0 0,0 0 1,0 0-1,0 0 0,0-1 0,0 1 0,0-1 0,0 0 0,0 0 0,0 0 1,0 0-1,0-1 0,0 1 0,0-1 0,0 0 0,0 1 0,5-4 0,0 0 100,0-1 0,0 1 1,-1-2-1,0 1 0,0-1 0,0 0 0,-1-1 0,0 1 0,0-1 0,7-11 0,4-10 111,-1-1-1,-1 0 1,-1-1-1,-2-1 1,0 0 0,-3-1-1,0 0 1,6-61-1,-15 99-274,-3 34-64,4 56 0,-1-86 94,1 0 0,0 0-1,1 0 1,0 0-1,0-1 1,1 1-1,1 0 1,0-1-1,0 0 1,0 0 0,12 16-1,-15-24 14,0 1-1,1 0 1,0 0-1,-1-1 1,1 1 0,0-1-1,0 0 1,0 1-1,-1-1 1,2 0-1,-1 0 1,0 0 0,0 0-1,0-1 1,0 1-1,0 0 1,1-1 0,-1 0-1,0 1 1,1-1-1,-1 0 1,3-1-1,-1 1 79,0-1-1,-1-1 1,1 1 0,0-1-1,-1 1 1,1-1-1,-1 0 1,1 0-1,-1-1 1,0 1-1,5-6 1,3-3 173,-1-1 0,0 0-1,-1-1 1,0 0 0,9-19 0,-11 17-201,-1 0-1,0 0 1,-1 0 0,-1-1-1,0 0 1,-1 1 0,0-1-1,-2-1 1,0 1-1,-1 0 1,-3-31 0,3 45-124,-1 0 1,1 0-1,0 0 1,-1 0-1,0 0 1,1 1-1,-1-1 1,0 0-1,0 1 1,0-1-1,0 0 1,0 1-1,0-1 1,0 1-1,-1 0 1,1-1-1,-1 1 1,1 0-1,-1 0 1,1 0-1,-1 0 1,1 0-1,-1 0 1,0 0 0,0 0-1,1 1 1,-4-1-1,4 1-68,0 0 0,1 0 0,-1 1-1,0-1 1,1 0 0,-1 1 0,0-1 0,1 1-1,-1-1 1,1 1 0,-1-1 0,0 1 0,1-1 0,-1 1-1,1-1 1,0 1 0,-1 0 0,1-1 0,-1 1-1,1 0 1,0-1 0,0 1 0,-1 0 0,1 0 0,0-1-1,0 1 1,0 0 0,0 0 0,0-1 0,0 1 0,0 0-1,0 1 1,0 33-4475,0-27 2327,0 13-4221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0.908"/>
    </inkml:context>
    <inkml:brush xml:id="br0">
      <inkml:brushProperty name="width" value="0.025" units="cm"/>
      <inkml:brushProperty name="height" value="0.025" units="cm"/>
      <inkml:brushProperty name="color" value="#E71224"/>
    </inkml:brush>
  </inkml:definitions>
  <inkml:trace contextRef="#ctx0" brushRef="#br0">136 80 16720,'0'0'8963,"-10"-1"-8696,3 1-262,1 1 0,-1-1 0,1 1 0,-1 0-1,1 1 1,0-1 0,0 1 0,0 1 0,-11 4 0,14-5 10,-1 0 0,1 0 1,-1 1-1,1-1 0,0 1 0,0 0 0,0 0 1,1 0-1,-1 0 0,1 0 0,-1 1 0,1-1 1,0 1-1,1 0 0,-1-1 0,1 1 0,-1 0 1,1 0-1,0 0 0,0 5 0,0-8 8,1-1-1,0 1 1,-1 0-1,1 0 1,0 0-1,0 0 1,0 0 0,-1 0-1,1 0 1,0 0-1,1 0 1,-1 0-1,0 0 1,0 0-1,0 0 1,0 0-1,1 0 1,-1 0 0,1 0-1,-1 0 1,1 0-1,-1 0 1,1 0-1,-1 0 1,1-1-1,-1 1 1,1 0-1,0-1 1,0 1 0,-1 0-1,1-1 1,0 1-1,0-1 1,0 1-1,0-1 1,0 1-1,0-1 1,0 1-1,0-1 1,-1 0-1,1 0 1,0 0 0,0 1-1,0-1 1,1 0-1,-1 0 1,0 0-1,0-1 1,1 1-1,3-1 9,1 0 0,-1-1 0,0 0-1,0 0 1,0 0 0,0-1 0,-1 1-1,8-6 1,3-3 0,-1-1-1,0 0 1,-1 0 0,0-2-1,-1 0 1,-1 0-1,0-1 1,-1 0-1,0-1 1,11-26 0,-22 45-541,-2 10-667,0 0 0,0 0 0,1 0 0,1 0-1,0 1 1,2 23 0,0-36 954,-1 0 0,0-1 0,1 1 0,-1 0 0,1 0 1,0-1-1,-1 1 0,1 0 0,-1-1 0,1 1 0,0-1 0,0 1 0,-1-1 0,1 1 1,0-1-1,0 0 0,0 1 0,-1-1 0,1 0 0,0 0 0,0 1 0,0-1 0,0 0 0,0 0 1,-1 0-1,1 0 0,0 0 0,0 0 0,0 0 0,1-1 0,-2 1 156,18 0-4482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1.346"/>
    </inkml:context>
    <inkml:brush xml:id="br0">
      <inkml:brushProperty name="width" value="0.025" units="cm"/>
      <inkml:brushProperty name="height" value="0.025" units="cm"/>
      <inkml:brushProperty name="color" value="#E71224"/>
    </inkml:brush>
  </inkml:definitions>
  <inkml:trace contextRef="#ctx0" brushRef="#br0">47 239 8104,'0'0'10943,"-6"12"-10179,-1 5-191,0 0 1,1 1-1,1-1 1,1 1-1,0 0 1,-2 33-1,6-50-540,0-1 0,-1 1 0,1-1 0,0 1 0,0 0 0,0-1 1,0 1-1,0-1 0,0 1 0,0 0 0,0-1 0,0 1 0,0 0 0,0-1 0,1 1 0,-1-1 0,0 1 0,0-1 0,0 1 0,1 0 0,-1-1 0,0 1 0,1-1 0,-1 1 0,0-1 0,1 1 0,-1-1 0,1 0 1,-1 1-1,1-1 0,-1 0 0,1 1 0,-1-1 0,1 0 0,-1 1 0,1-1 0,0 0 0,-1 0 0,1 0 0,-1 1 0,1-1 0,0 0 0,-1 0 0,1 0 0,-1 0 0,1 0 0,0 0 0,-1 0 0,1 0 1,-1-1-1,1 1 0,0 0 0,-1 0 0,1 0 0,-1-1 0,1 1 0,-1 0 0,2-1 0,29-24 905,-18 8-873,0 0 0,-1 0 0,-1-2 0,-1 1 0,-1-1 0,0-1 0,-1 1 0,-1-1 0,-1-1 0,-1 1 0,-1-1 0,-1 0 0,0 0 0,-2 0 0,0-1-1,-2 1 1,-3-24 0,4 44-71,0 1-1,0-1 0,0 0 1,0 0-1,0 0 0,0 0 1,0 1-1,0-1 0,-1 0 1,1 0-1,0 0 0,-1 1 1,1-1-1,0 0 0,-1 0 1,1 1-1,-1-1 0,1 0 1,-1 1-1,0-1 0,1 1 1,-1-1-1,0 1 0,1-1 1,-1 1-1,0-1 0,-1 0 1,1 1-3,0 1 0,0-1 0,0 0 0,-1 1 0,1-1 0,0 1 0,0-1 0,0 1 0,0 0 0,0-1 0,0 1 0,1 0 0,-1 0 0,0-1 0,0 1 0,-1 2 0,-26 42-52,10-11 25,-20 44 63,35-71-4,0 1 0,0-1 0,1 1 0,0 0 0,1-1 0,0 1 0,0 0 0,1 8 0,0-15-20,1 0 0,0 0 0,0 0 0,0 0 0,0 0 0,0 0 0,0 0 0,0-1 0,0 1 0,1 0 0,-1-1 0,0 1 0,0-1 0,0 1 0,1-1 0,-1 0 1,0 1-1,1-1 0,-1 0 0,0 0 0,1 0 0,-1 0 0,0 0 0,1 0 0,-1 0 0,2-1 0,40-4-16,-13-2-192,-20 4-213,-1 0 0,0 1-1,1 0 1,-1 1-1,16 0 1,-23 1 384,0 0 1,0 0-1,0 1 1,0-1 0,0 1-1,0-1 1,-1 1-1,1 0 1,0 0-1,0 0 1,0 0 0,-1 0-1,1 0 1,0 0-1,-1 0 1,0 1-1,1-1 1,-1 1 0,0-1-1,1 1 1,-1-1-1,0 1 1,0 0-1,0 0 1,0-1 0,-1 1-1,1 0 1,0 0-1,-1 0 1,0 0-1,1 4 1,3 17 652,-2 1 1,-1 0-1,-3 41 0,-1-52-732,-2-23-2241,0-23-7164,5 9-4329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1.711"/>
    </inkml:context>
    <inkml:brush xml:id="br0">
      <inkml:brushProperty name="width" value="0.025" units="cm"/>
      <inkml:brushProperty name="height" value="0.025" units="cm"/>
      <inkml:brushProperty name="color" value="#E71224"/>
    </inkml:brush>
  </inkml:definitions>
  <inkml:trace contextRef="#ctx0" brushRef="#br0">85 1 18610,'0'0'2397,"-8"0"-123,3-1-1999,0 1 0,0 1 0,1-1-1,-1 1 1,0 0 0,1 0 0,-1 0 0,-7 3 0,10-2-252,0-1 0,0 0-1,0 1 1,0-1 0,1 1 0,-1-1-1,1 1 1,-1 0 0,1-1 0,0 1-1,0 0 1,-1 0 0,1 0 0,1 0-1,-1 0 1,0 1 0,0-1-1,1 0 1,-1 0 0,1 0 0,0 1-1,0-1 1,0 0 0,0 4 0,0-5-51,1 0 0,-1 0 0,1 0 0,-1 0 0,1 0 0,0 0 0,-1-1 0,1 1 0,0 0 1,0 0-1,-1-1 0,1 1 0,0-1 0,0 1 0,0 0 0,0-1 0,0 0 0,0 1 0,0-1 1,0 1-1,0-1 0,0 0 0,0 0 0,0 0 0,0 0 0,0 0 0,0 0 0,2 0 0,43 2-901,-31-2 303,-5 0 348,-1 1 0,0 1 0,1-1-1,-1 2 1,0-1 0,15 7 0,-22-8 337,-1 0 0,1-1-1,-1 1 1,0 0 0,1 0-1,-1 0 1,0 0 0,1 0-1,-1 1 1,0-1 0,0 0-1,0 0 1,0 1 0,0-1-1,0 1 1,0-1 0,-1 1-1,1-1 1,-1 1 0,1-1-1,-1 1 1,1 0 0,-1-1 0,0 1-1,0 0 1,0-1 0,0 1-1,0 0 1,0-1 0,0 1-1,0 0 1,-1-1 0,1 1-1,-1 0 1,1-1 0,-1 1-1,0-1 1,0 1 0,1-1-1,-1 1 1,0-1 0,0 0-1,0 1 1,-1-1 0,0 2-1,-9 10 316,1 0-1,-2-1 0,-18 17 0,24-24-375,0 0-1,0-1 1,0 0-1,-1 0 1,0 0-1,1-1 1,-1 0-1,0 0 1,-15 4-1,21-8-129,0 1-1,1 0 0,-1 0 1,0-1-1,0 1 0,0 0 1,1-1-1,-1 1 0,0-1 1,1 1-1,-1-1 0,0 1 1,1-1-1,-1 1 0,1-1 1,-1 0-1,1 1 0,-1-1 1,1 0-1,-1 0 0,1 1 1,0-1-1,-1 0 0,1 0 1,0 0-1,0 1 0,-1-1 0,1 0 1,0 0-1,0 0 0,0 0 1,0 1-1,0-1 0,0 0 1,0 0-1,1 0 0,-1-1 1,4-36-5701,9-1-2137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4.375"/>
    </inkml:context>
    <inkml:brush xml:id="br0">
      <inkml:brushProperty name="width" value="0.025" units="cm"/>
      <inkml:brushProperty name="height" value="0.025" units="cm"/>
    </inkml:brush>
  </inkml:definitions>
  <inkml:trace contextRef="#ctx0" brushRef="#br0">5 425 7591,'0'0'7362,"8"-7"-4143,-7 5-3180,5-2 331,0-1-1,-1 0 0,0 0 0,0-1 0,0 0 0,0 1 0,-1-1 0,0-1 0,-1 1 1,1-1-1,-1 1 0,-1-1 0,1 0 0,-1 0 0,0 0 0,0-1 0,0-8 1,-2 16-362,0-1 1,-1 1-1,1-1 1,0 1-1,0-1 1,0 1-1,0-1 1,-1 1-1,1 0 1,0-1-1,-1 1 1,1-1 0,0 1-1,-1 0 1,1-1-1,0 1 1,-1 0-1,1-1 1,-1 1-1,1 0 1,0 0-1,-1-1 1,1 1-1,-1 0 1,1 0-1,-1 0 1,1 0 0,-1 0-1,1-1 1,-1 1-1,1 0 1,-1 0-1,1 0 1,-1 0-1,1 1 1,-1-1-1,1 0 1,-1 0-1,1 0 1,-1 0 0,1 0-1,-1 1 1,1-1-1,-1 0 1,1 1-1,-25 13 85,20-8-113,1 1-1,-1 0 0,2 0 1,-1 0-1,1 1 0,0-1 1,0 1-1,1 0 0,0 0 0,1 0 1,-1 0-1,2 0 0,-1 0 1,1 0-1,1 12 0,-1-18 16,0-1-1,0 0 1,0 0-1,0 1 1,0-1-1,0 0 1,1 0-1,-1 1 1,0-1-1,1 0 0,-1 0 1,1 0-1,-1 1 1,1-1-1,0 0 1,-1 0-1,1 0 1,0 0-1,0 0 1,0 0-1,0-1 1,0 1-1,0 0 0,0 0 1,0-1-1,2 2 1,-2-2-1,1 0 0,0 0 1,0 0-1,0 0 0,0 0 0,0 0 1,0-1-1,0 1 0,-1 0 0,1-1 1,0 0-1,0 1 0,-1-1 1,1 0-1,2-2 0,4-2-62,0-1-1,0 0 1,-1 0 0,1-1-1,9-11 1,1-9-872,20-38-1,16-23 180,-53 87 700,0-1 1,0 1 0,1-1-1,-1 1 1,0 0 0,1-1-1,-1 1 1,1 0 0,0 0-1,-1 0 1,1 0 0,0 0-1,0 1 1,-1-1 0,1 0-1,0 1 1,0-1 0,0 1-1,0 0 1,0 0 0,0 0-1,0 0 1,0 0 0,0 0-1,0 0 1,-1 1 0,1-1-1,0 1 1,0-1 0,0 1-1,0 0 1,-1-1 0,4 3-1,-3-2 151,1 0 0,-1 0 0,0 0 0,1 0 0,-1-1 0,0 1 0,1-1-1,-1 1 1,1-1 0,-1 0 0,0 0 0,1 0 0,-1 0 0,1-1 0,-1 1 0,3-2-1,-2 1-14,0-1-1,-1 0 1,1 0-1,-1 0 1,0 0-1,0 0 1,0 0-1,0-1 0,0 1 1,0-1-1,-1 1 1,1-1-1,1-4 1,-2 5-139,0-1 0,0 1 0,1 0 0,-1-1 0,0 1 1,1 0-1,0 0 0,0 0 0,-1 0 0,1 0 0,0 0 0,1 0 1,-1 1-1,0-1 0,0 1 0,1-1 0,-1 1 0,1 0 0,3-1 1,-3 1 26,-1 1 1,1-1-1,0 1 1,-1 0 0,1 0-1,0 0 1,-1 1 0,1-1-1,0 1 1,-1-1 0,1 1-1,-1 0 1,1 0-1,-1 0 1,1 0 0,-1 0-1,0 1 1,4 1 0,-2 1 45,0 1 1,1-1-1,-1 0 0,-1 1 1,1 0-1,-1 0 1,6 10-1,1 7 241,-2 0 0,0 1 0,5 27 0,-11-45-197,5 35 837,-2-1 0,-2 1 0,-2 67 0,-1-66-361,0-41-518,0 1 0,0 0 0,0-1 0,1 1-1,-1 0 1,0-1 0,-1 1 0,1-1 0,0 1-1,0 0 1,0-1 0,0 1 0,0 0-1,-1-1 1,1 1 0,0-1 0,0 1 0,-1-1-1,1 1 1,-1-1 0,1 1 0,0-1-1,-1 1 1,1-1 0,-1 1 0,1-1 0,-1 0-1,1 1 1,-1-1 0,1 0 0,-2 1 0,-18-7 379,-16-23 316,24 15-598,1 0 0,0-1 0,1 0 0,1 0 0,0-1 0,1 0 0,1-1 0,-11-34 0,15 40-327,0-1 0,1 0 1,1 0-1,-1 0 0,2 0 0,0 0 0,0 0 0,1 0 0,0 0 0,1 0 0,1 0 0,0 1 0,0-1 0,7-14 0,46-71-4973,-16 35-1247,-30 48 4223,14-26-5157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2.748"/>
    </inkml:context>
    <inkml:brush xml:id="br0">
      <inkml:brushProperty name="width" value="0.025" units="cm"/>
      <inkml:brushProperty name="height" value="0.025" units="cm"/>
      <inkml:brushProperty name="color" value="#E71224"/>
    </inkml:brush>
  </inkml:definitions>
  <inkml:trace contextRef="#ctx0" brushRef="#br0">63 1 18481,'0'0'1410,"-2"12"859,-10 53 629,-4 118 1,16-171-2833,-1 4-9,1 1 0,0 0 0,2 0 1,0-1-1,1 1 0,0-1 0,8 20 0,-7-23 406,-14-29-282,-13-36 158,12 22-165,-1-14-60,12 44-141,29 22-74,-25-19 117,0-1 1,1 0-1,-1 0 1,1 0-1,-1 0 1,1-1-1,0 0 1,0 1-1,-1-2 1,1 1-1,0-1 1,0 1-1,0-2 1,0 1-1,0 0 1,-1-1-1,1 0 1,0 0 0,0 0-1,-1-1 1,1 1-1,-1-1 1,6-3-1,-5 2-4,0 0 1,0 0-1,0 0 0,-1-1 0,1 0 0,-1 0 1,0 0-1,0 0 0,-1 0 0,1-1 0,-1 0 1,0 0-1,0 0 0,-1 0 0,1 0 0,-1 0 1,0-1-1,0 1 0,1-10 0,-3 14-9,0 1-1,1 0 0,-1-1 1,0 1-1,0 0 1,0-1-1,1 1 0,-1 0 1,0-1-1,0 1 1,0-1-1,0 1 0,0-1 1,0 1-1,0 0 0,0-1 1,0 1-1,0-1 1,0 1-1,0 0 0,0-1 1,0 1-1,0-1 1,0 1-1,-1 0 0,1-1 1,0 1-1,0-1 0,0 1 1,-1 0-1,1-1 1,0 1-1,0 0 0,-1-1 1,1 1-1,0 0 1,-1 0-1,1-1 0,0 1 1,-1 0-1,1 0 0,-1 0 1,1-1-1,0 1 1,-1 0-1,1 0 0,-1 0 1,1 0-1,0 0 1,-1 0-1,1 0 0,-1 0 1,1 0-1,-1 0 0,1 0 1,0 0-1,-1 0 1,1 0-1,-1 0 0,1 0 1,0 1-1,-1-1 1,1 0-1,0 0 0,-1 0 1,1 1-1,0-1 0,-1 1 1,-21 20-61,16-10 52,0 2-1,1-1 1,1 1 0,0-1 0,1 1-1,1 0 1,-1 0 0,2 0-1,0 1 1,1 12 0,0-25 10,0 0 1,0 0 0,0 1-1,0-1 1,0 0 0,0 0-1,0 0 1,0 0 0,1 0 0,-1 0-1,0 0 1,1 0 0,-1 0-1,1 0 1,-1 0 0,1 0-1,-1-1 1,1 1 0,0 0-1,-1 0 1,1 0 0,0-1-1,0 1 1,0 0 0,-1-1-1,1 1 1,0-1 0,0 1 0,0-1-1,0 1 1,0-1 0,0 0-1,0 1 1,0-1 0,0 0-1,0 0 1,0 0 0,0 0-1,0 0 1,1 0 0,-1 0-1,0 0 1,0 0 0,0 0 0,0-1-1,0 1 1,0 0 0,0-1-1,0 1 1,0-1 0,1 0-1,4-2 14,0 1 0,-1-1-1,1 0 1,-1 0-1,0-1 1,0 1-1,8-8 1,5-11-238,-2-1 1,0-1-1,-2 0 0,0 0 0,11-32 0,-30 118-148,2-46 368,-2 3 304,2 1 1,-3 39-1,6-58-299,0-1 1,0 0-1,0 0 0,0 0 1,0 1-1,0-1 0,0 0 1,0 0-1,0 0 0,0 1 1,0-1-1,0 0 0,0 0 1,0 0-1,0 1 0,0-1 1,0 0-1,0 0 0,0 0 1,1 0-1,-1 1 0,0-1 1,0 0-1,0 0 0,0 0 1,0 0-1,1 0 0,-1 0 1,0 1-1,0-1 0,0 0 1,1 0-1,-1 0 0,0 0 1,0 0-1,0 0 0,1 0 1,-1 0-1,0 0 0,0 0 1,0 0-1,1 0 0,-1 0 1,0 0-1,0 0 0,0 0 1,1 0-1,-1 0 0,14-8 127,11-12-29,2-13-222,-19 22-14,1 0 0,1 0 0,-1 1-1,2 1 1,15-13 0,-25 22 133,-1-1-1,1 1 1,-1 0 0,1-1-1,-1 1 1,1 0-1,-1 0 1,0 0-1,1-1 1,0 1-1,-1 0 1,1 0 0,-1 0-1,1 0 1,-1 0-1,1 0 1,-1 0-1,1 0 1,-1 0 0,1 0-1,-1 0 1,1 0-1,-1 0 1,1 0-1,-1 1 1,1-1 0,-1 0-1,1 0 1,-1 0-1,1 1 1,-1-1-1,1 0 1,0 1 0,6 21 150,-7 40 170,-1-46-349,1-16 41,0 1 1,0-1-1,0 0 0,0 1 0,0-1 0,0 0 0,0 1 0,0-1 0,0 0 1,0 1-1,0-1 0,0 0 0,0 0 0,0 1 0,0-1 0,0 0 1,1 1-1,-1-1 0,0 0 0,0 1 0,0-1 0,0 0 0,1 0 0,-1 1 1,0-1-1,0 0 0,1 0 0,-1 1 0,0-1 0,0 0 0,1 0 0,-1 0 1,0 0-1,1 1 0,11-8 204,19-28-138,-16 18-71,-3 5-48,0 1-1,23-16 1,-32 25 24,1-1 0,-1 1 0,0 1 0,1-1 1,0 0-1,-1 1 0,1 0 0,0 0 0,0 0 1,0 0-1,0 1 0,-1-1 0,1 1 0,0 0 1,0 0-1,0 0 0,4 2 0,-7-2 14,1 1-1,-1 0 1,0 0-1,0 0 0,-1 0 1,1 0-1,0 0 1,0 0-1,0 0 1,-1 0-1,1 0 0,0 0 1,-1 1-1,1-1 1,-1 0-1,0 0 1,1 1-1,-1-1 1,0 0-1,0 1 0,0-1 1,0 0-1,0 2 1,1 38 258,-2-32 40,15-14 284,-13 5-638,-1-1-1,1 0 1,0 1 0,-1-1 0,1 1-1,0-1 1,-1 1 0,1-1 0,0 1-1,0-1 1,0 1 0,0 0 0,0 0-1,-1-1 1,1 1 0,0 0 0,0 0-1,0 0 1,0 0 0,0 0 0,0 0-1,0 0 1,-1 0 0,3 1 0,-3 0-214,-2 26 346,-2-13-2033,-5-8-5372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3.139"/>
    </inkml:context>
    <inkml:brush xml:id="br0">
      <inkml:brushProperty name="width" value="0.025" units="cm"/>
      <inkml:brushProperty name="height" value="0.025" units="cm"/>
      <inkml:brushProperty name="color" value="#E71224"/>
    </inkml:brush>
  </inkml:definitions>
  <inkml:trace contextRef="#ctx0" brushRef="#br0">272 1 16656,'11'16'4420,"-6"4"-3523,6 6 1857,1 7-1152,-1 4-417,3 3-544,-5 7-129,0 4-288,-9 8 257,0 4 288,-21 5-257,-8 3-320,-10 1-96,-7-1-64,-6-5-352,-7-9-1794,7-12-3075,-3-12-7014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31.012"/>
    </inkml:context>
    <inkml:brush xml:id="br0">
      <inkml:brushProperty name="width" value="0.025" units="cm"/>
      <inkml:brushProperty name="height" value="0.025" units="cm"/>
      <inkml:brushProperty name="color" value="#E71224"/>
    </inkml:brush>
  </inkml:definitions>
  <inkml:trace contextRef="#ctx0" brushRef="#br0">1 71 5477,'0'0'10314,"1"9"-8761,4 26-250,-5-34-1146,1 1 0,0-1 0,0 0 0,0 0 0,0 1 0,0-1 0,0 0 0,0 0 0,0 0 0,0 0 0,0 0 0,0 0 0,1-1 0,-1 1 0,0 0 0,1-1 0,-1 1 0,0-1 0,1 1 0,-1-1 0,1 1 0,-1-1 0,1 0 0,-1 0 0,1 0 0,-1 0 0,1 0 0,-1 0 0,2-1 0,41-5 1859,-6-1-1672,1 2 0,0 1 1,0 3-1,43 2 0,-46 1-165,0-2 1,0-1-1,0-2 1,-1-1-1,48-12 1,7-9 104,1 4 0,1 4 0,1 5 0,160-3 0,-241 16-218,0 0 0,0 1 1,19 5-1,-19-4 63,-1 0-1,1-1 1,20 1-1,-26-3 174,1 0-1556,-9 0-2077,-20 0-3794,0 0-2740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32.977"/>
    </inkml:context>
    <inkml:brush xml:id="br0">
      <inkml:brushProperty name="width" value="0.025" units="cm"/>
      <inkml:brushProperty name="height" value="0.025" units="cm"/>
      <inkml:brushProperty name="color" value="#E71224"/>
    </inkml:brush>
  </inkml:definitions>
  <inkml:trace contextRef="#ctx0" brushRef="#br0">36 52 10410,'0'0'4634,"-7"-1"-3364,-2 1-1323,-10-2 1979,38 1-142,600 26 730,-505-17-2276,215-10-1,110-41 274,-353 33-557,-55 7 477,-28 3 184,-10 0-890,-7 0-1126,13 0 1236,1 0 0,0-1-1,-1 1 1,1 0 0,0 0 0,-1 0-1,1 0 1,0 0 0,-1 0 0,1 0 0,0-1-1,-1 1 1,1 0 0,0 0 0,-1 0 0,1-1-1,0 1 1,0 0 0,-1 0 0,1-1 0,0 1-1,0 0 1,0-1 0,-1 1 0,1 0 0,0-1-1,0 1 1,0 0 0,0-1 0,0 1 0,0 0-1,0-1 1,0 1 0,0 0 0,0-1 0,0 1-1,-1-14-7708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45.302"/>
    </inkml:context>
    <inkml:brush xml:id="br0">
      <inkml:brushProperty name="width" value="0.025" units="cm"/>
      <inkml:brushProperty name="height" value="0.025" units="cm"/>
      <inkml:brushProperty name="color" value="#E71224"/>
    </inkml:brush>
  </inkml:definitions>
  <inkml:trace contextRef="#ctx0" brushRef="#br0">3 82 8072,'0'0'5002,"-1"-8"-2621,1 2-2431,-1 2 605,1-1 1,0 1-1,-1 0 1,2-1 0,-1 1-1,0-1 1,3-8-1,-2 12-340,0-1-1,0 1 0,-1-1 0,1 1 1,1 0-1,-1-1 0,0 1 0,0 0 0,0 0 1,1-1-1,-1 1 0,0 0 0,1 0 1,-1 1-1,1-1 0,-1 0 0,1 0 1,0 1-1,-1-1 0,1 1 0,0-1 0,-1 1 1,1 0-1,0 0 0,-1 0 0,1 0 1,0 0-1,2 0 0,60 5 2197,-61-4-2382,-1-1-1,1 0 0,0 1 0,-1 0 0,1 0 0,-1-1 0,0 1 1,1 1-1,-1-1 0,0 0 0,0 1 0,1-1 0,-1 1 0,0-1 1,0 1-1,-1 0 0,1 0 0,0 0 0,-1 0 0,1 0 1,-1 1-1,2 3 0,-3-5-14,0 0 1,-1 1-1,1-1 0,-1 1 1,0-1-1,1 1 1,-1-1-1,0 0 0,0 0 1,1 1-1,-1-1 0,0 0 1,0 0-1,-1 0 1,1 0-1,0 0 0,0 0 1,0 0-1,-1 0 1,1-1-1,0 1 0,-1 0 1,-1 0-1,0 0-19,0 1 0,1-1-1,-1 1 1,1-1 0,0 1 0,0 0 0,-1 0 0,1 0-1,1 1 1,-1-1 0,-3 5 0,4-6 0,1 1 0,-1 0 0,1 0 0,-1 0 0,1 0 0,-1 0 0,1 0 0,0-1-1,0 1 1,0 0 0,0 0 0,1 0 0,-1 0 0,0 0 0,1 0 0,-1 0 0,1-1 0,0 1 0,-1 0 0,1 0 0,0-1 0,0 1 0,0 0 0,1-1 0,1 3 0,2 0 18,0 0-1,1 0 1,-1 0 0,1-1 0,0 0-1,7 2 1,31 20 46,-42-24-66,-1 1-1,1-1 1,-1 1 0,1 0 0,-1-1-1,1 1 1,-1 0 0,0 0 0,0 0-1,0 0 1,0 0 0,0 0 0,0 0-1,-1 0 1,1 0 0,-1 0-1,1 1 1,-1-1 0,0 3 0,0-2 52,-1 0 1,0-1-1,1 1 1,-1 0-1,0 0 1,0-1-1,-1 1 1,1-1-1,-1 1 1,1-1-1,-1 0 1,0 1-1,1-1 1,-1 0-1,-1 0 1,1 0-1,0 0 1,0-1-1,-1 1 1,1 0-1,-1-1 1,1 0-1,-1 0 1,1 0-1,-1 0 1,0 0-1,-3 1 1,-13 3 577,-1 0 0,-36 4 1,36-6-608,18-3 24,-19 3-150,18-3-608,13-2-683,19-7-7306,-14 3-1014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55.434"/>
    </inkml:context>
    <inkml:brush xml:id="br0">
      <inkml:brushProperty name="width" value="0.025" units="cm"/>
      <inkml:brushProperty name="height" value="0.025" units="cm"/>
      <inkml:brushProperty name="color" value="#E71224"/>
    </inkml:brush>
  </inkml:definitions>
  <inkml:trace contextRef="#ctx0" brushRef="#br0">1 60 4516,'-1'7'10986,"9"-4"-4775,24-3-2276,36-12-3254,10-8 247,-43 10-1208,1 1 0,0 2 0,68-5 0,-103 12 204,-1 1 1,0-1 0,0 0-1,0 0 1,1 0-1,-1 0 1,0 0 0,0 0-1,0 0 1,1 0 0,-1 0-1,0 1 1,0-1 0,0 0-1,0 0 1,1 0-1,-1 0 1,0 1 0,0-1-1,0 0 1,0 0 0,0 0-1,0 1 1,0-1-1,0 0 1,1 0 0,-1 0-1,0 1 1,0-1 0,0 0-1,0 0 1,0 0-1,0 1 1,0-1 0,0 0-1,0 0 1,0 1 0,-1-1-1,1 0 1,0 0-1,0 0 1,0 1 0,0-1-1,0 0 1,0 0 0,0 0-1,0 0 1,-1 1-1,1-1 1,0 0 0,0 0-1,0 0 1,0 0 0,0 1-1,-1-1 1,1 0-1,0 0 1,-1 0 0,-9 12-2504,-12-1-2465,-9 1-2008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55.815"/>
    </inkml:context>
    <inkml:brush xml:id="br0">
      <inkml:brushProperty name="width" value="0.025" units="cm"/>
      <inkml:brushProperty name="height" value="0.025" units="cm"/>
      <inkml:brushProperty name="color" value="#E71224"/>
    </inkml:brush>
  </inkml:definitions>
  <inkml:trace contextRef="#ctx0" brushRef="#br0">0 78 15182,'0'0'7688,"55"-8"-5158,-19-4-800,3-1-577,4-1-705,0 2-384,-5 4-32,-6 4-640,-13 2-1698,-3-1-2019,-10 1-2913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56.177"/>
    </inkml:context>
    <inkml:brush xml:id="br0">
      <inkml:brushProperty name="width" value="0.025" units="cm"/>
      <inkml:brushProperty name="height" value="0.025" units="cm"/>
      <inkml:brushProperty name="color" value="#E71224"/>
    </inkml:brush>
  </inkml:definitions>
  <inkml:trace contextRef="#ctx0" brushRef="#br0">0 276 15855,'0'0'6870,"8"-1"-4675,13-3-1836,0-1 1,-1-1 0,1-1-1,-1-1 1,-1-1-1,0 0 1,0-2 0,20-14-1,-16 9-499,0-2-1,-1 0 0,-1-1 0,-1-1 0,34-43 0,-38 36 32,-9 18-227,-5 38 130,-3 16 154,0-18 14,1-1 1,1 1-1,1 0 1,1-1-1,8 29 0,-11-54 11,9 20-1482,1-12-3302,1-7-3597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56.760"/>
    </inkml:context>
    <inkml:brush xml:id="br0">
      <inkml:brushProperty name="width" value="0.025" units="cm"/>
      <inkml:brushProperty name="height" value="0.025" units="cm"/>
      <inkml:brushProperty name="color" value="#E71224"/>
    </inkml:brush>
  </inkml:definitions>
  <inkml:trace contextRef="#ctx0" brushRef="#br0">223 132 11339,'4'-8'4607,"1"0"-3568,0 0-1,-1-1 1,0 1 0,0-1 0,-1 0 0,0 0 0,-1 0 0,0 0-1,1-14 1,-3 22-995,0 0 0,0 0-1,-1 0 1,1 0 0,0 0-1,-1 0 1,1 0 0,0 0 0,-1 0-1,1 0 1,-1 0 0,1 1-1,-1-1 1,0 0 0,1 0 0,-1 1-1,0-1 1,0 0 0,1 1-1,-1-1 1,0 0 0,0 1-1,0-1 1,0 1 0,0-1 0,0 1-1,0 0 1,0 0 0,0-1-1,0 1 1,0 0 0,0 0-1,0 0 1,0 0 0,0 0 0,0 0-1,0 0 1,0 0 0,0 0-1,0 1 1,0-1 0,0 0 0,0 1-1,0-1 1,0 1 0,-1 0-1,-3 0-36,-1 1 0,1 0 0,0 0 0,0 1-1,0 0 1,0-1 0,-7 7 0,0 2-1,1 1 0,1 0-1,0 1 1,-10 16 0,17-23 32,-1 0 0,1 0 0,0 0 0,0 0 0,1 1 0,0-1 0,0 1 0,1 0 0,-1-1 0,1 1 0,1 0 0,0 8 0,0-13-27,1-1-1,-1 0 1,1 0 0,0 0-1,-1 0 1,1 0 0,0 0-1,0 0 1,0 0 0,0 0-1,0 0 1,0 0-1,0 0 1,0 0 0,0-1-1,0 1 1,1-1 0,-1 1-1,0 0 1,0-1 0,1 0-1,-1 1 1,0-1 0,1 0-1,-1 0 1,0 0 0,1 0-1,-1 0 1,0 0 0,1 0-1,-1 0 1,0 0-1,3-2 1,47-9 305,-37 5-276,-1-1 1,0-1-1,0 0 1,14-11-1,-21 14-58,0 0 0,0-1 0,0 1 0,0-1 0,-1-1 0,0 1 0,-1-1 0,1 1-1,4-12 1,-49 100-526,34-63 648,2 0-1,0 1 1,1-1-1,1 1 1,1 0 0,1 0-1,0-1 1,2 1 0,0 0-1,1-1 1,10 35 0,-10-46-29,0 1 1,-1-1-1,0 1 1,-1-1-1,0 1 1,0 0 0,-1-1-1,-1 17 1,1-23-49,-1 1 0,0 0 0,0-1-1,0 1 1,0-1 0,0 1 0,-1-1 0,1 0 0,-1 1 0,0-1 0,1 0 0,-1 0 0,0 0 0,0 0 0,0-1 0,-1 1 0,1 0 0,0-1 0,-1 0 0,1 1 0,-1-1 0,1 0 0,-1 0 0,1-1 0,-1 1 0,0 0 0,1-1 0,-1 1 0,0-1 0,0 0 0,-3 0 0,-8 0 30,1 0 0,-1-1 0,0 0 0,0-1 0,0-1 1,1 0-1,-26-10 0,34 12-50,0-1 1,0 0-1,0 0 1,1-1-1,-1 0 0,0 1 1,1-2-1,0 1 1,0 0-1,0-1 0,0 0 1,1 0-1,-1 0 1,1 0-1,0 0 0,0-1 1,0 1-1,1-1 1,0 0-1,0 0 1,0 0-1,0 0 0,-1-9 1,3 10-7,1 0 0,-1 1 0,1-1 0,0 0 0,0 1 0,0-1 0,1 0 0,-1 1 0,1 0 0,0-1 0,0 1 0,0 0 0,0 0 0,0 0 0,1 0 0,0 0 0,-1 1 0,1-1 0,0 1 0,0 0 0,0 0 0,1 0 0,-1 0 0,0 0 0,5-1 0,15-8-164,0 2 0,41-12 0,-38 13-314,52-20-3164,-29 4-3763,-19 6-3737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57.090"/>
    </inkml:context>
    <inkml:brush xml:id="br0">
      <inkml:brushProperty name="width" value="0.025" units="cm"/>
      <inkml:brushProperty name="height" value="0.025" units="cm"/>
      <inkml:brushProperty name="color" value="#E71224"/>
    </inkml:brush>
  </inkml:definitions>
  <inkml:trace contextRef="#ctx0" brushRef="#br0">0 41 17072,'0'0'11467,"68"4"-10218,-12-12-704,1-2-289,5 3-256,-3-1 0,-11 6-705,-8 1-1697,-12-1-2467,-3-4-4163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4.707"/>
    </inkml:context>
    <inkml:brush xml:id="br0">
      <inkml:brushProperty name="width" value="0.025" units="cm"/>
      <inkml:brushProperty name="height" value="0.025" units="cm"/>
    </inkml:brush>
  </inkml:definitions>
  <inkml:trace contextRef="#ctx0" brushRef="#br0">74 1 12588,'0'0'12449,"-9"6"-12027,5-4-403,1 0-8,0 0-1,-1 0 1,1 0-1,0 0 1,0 1-1,1-1 1,-1 1-1,0 0 1,1 0-1,0 0 1,-1 0 0,1 0-1,1 0 1,-1 1-1,0-1 1,1 1-1,-1-1 1,1 1-1,0-1 1,0 1-1,0 6 1,1-8-24,0-1 1,-1 1-1,1-1 0,0 1 1,0-1-1,0 1 1,0-1-1,0 0 1,1 1-1,-1-1 1,0 1-1,1-1 1,-1 1-1,1-1 0,-1 0 1,1 1-1,0-1 1,0 0-1,-1 0 1,1 0-1,0 1 1,0-1-1,0 0 0,0 0 1,0 0-1,1 0 1,1 1-1,1-1-84,0 0-1,1 0 1,-1-1-1,1 1 1,-1-1-1,1 0 1,8-1-1,-5 0 50,39-6-453,-37 5 472,0 0 0,0 1 0,0 0 0,17 1 0,-26 0 36,1 1 0,-1-1 1,0 1-1,0 0 0,1-1 0,-1 1 0,0 0 1,0 0-1,0 0 0,0 0 0,0 0 1,0 0-1,0 0 0,0 0 0,0 0 0,0 0 1,-1 0-1,1 1 0,-1-1 0,1 0 1,-1 0-1,1 1 0,-1-1 0,1 1 0,-1-1 1,0 0-1,0 1 0,0-1 0,0 1 1,0-1-1,0 0 0,0 1 0,0-1 0,-1 1 1,1-1-1,-1 3 0,-1 5 79,0 0 1,0 0-1,0-1 1,-7 14-1,2-6-95,-2-1 0,0 0 0,0-1 0,-2 0-1,0 0 1,-13 12 0,15-17-771,-1 0 0,-1-1-1,1 0 1,-1-1 0,-12 7-1,-22 5-5763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26.687"/>
    </inkml:context>
    <inkml:brush xml:id="br0">
      <inkml:brushProperty name="width" value="0.025" units="cm"/>
      <inkml:brushProperty name="height" value="0.025" units="cm"/>
      <inkml:brushProperty name="color" value="#E71224"/>
    </inkml:brush>
  </inkml:definitions>
  <inkml:trace contextRef="#ctx0" brushRef="#br0">1822 234 5285,'0'0'6924,"1"-8"-6871,1-4-126,-1 8 114,0-1-1,0 1 0,-1 0 1,1-1-1,-1 1 0,0-1 1,-1 1-1,0-6 0,0 8 21,0 1-1,1-1 0,-1 0 0,0 1 0,0-1 0,0 1 1,-1 0-1,1-1 0,0 1 0,0 0 0,-1 0 1,1-1-1,-1 1 0,1 0 0,-1 1 0,1-1 0,-1 0 1,1 0-1,-1 1 0,0-1 0,0 0 0,1 1 1,-1 0-1,0-1 0,0 1 0,1 0 0,-4 0 0,-85-3 579,67 3-619,0 0 0,1-1 0,-1-2 0,1 0 1,0-1-1,-37-13 0,25 6 188,0 2-1,-1 1 1,-1 1 0,1 2-1,-57-1 1,-31-3 270,89 3 37,-48-15 1,58 14-463,0 1 0,0 1 1,-1 1-1,-42-2 0,31 9-32,0 3 0,1 0 0,0 2-1,-50 19 1,15-5 222,42-13-155,0 1 0,1 2-1,1 1 1,-1 0-1,2 2 1,0 2 0,1 0-1,1 1 1,1 1 0,0 2-1,2 0 1,0 1-1,1 0 1,1 2 0,2 0-1,-22 41 1,12-12-28,5-14 0,2 1 0,-26 77 0,40-98-24,1 1 1,1 0-1,1-1 1,1 1-1,0 0 1,2 0-1,0 0 1,1 0-1,1 0 0,1-1 1,1 1-1,8 22 1,-2-17 16,0-1 1,1 0-1,1-1 1,1-1-1,1 0 1,1-1 0,1-1-1,33 31 1,11 9 8,-44-40-53,2-1 1,0-1-1,1-1 1,1-1 0,0 0-1,1-2 1,46 23-1,42 0 32,186 38 0,-111-32-320,-93-9 266,-45-15-6,-39-16 31,0-1 1,0 0-1,0-1 1,0 0-1,0 0 1,0-1-1,0 0 1,0 0-1,14-3 0,77-22-54,-31 7-168,11 2 216,0-4 1,-2-3-1,-1-4 0,82-40 1,-137 55 16,0 0 1,-1-2 0,-1 0-1,0-1 1,-2-1 0,1-1-1,-2 0 1,0-1 0,-1-1 0,-1-1-1,-1 0 1,0 0 0,-2-1-1,-1-1 1,0 0 0,-1-1-1,-2 1 1,0-1 0,-2-1-1,0 1 1,-2-1 0,2-39-1,-6-28 0,-16-131 0,13 193-20,-2 0 0,0 0 0,-2 1 1,-1 0-1,-1 1 0,-2 0 0,-1 0 1,-26-40-1,33 58 22,-1 0 0,-1 1 0,1 0 0,-1 0 0,-1 0 0,1 1 0,-1 1 0,-1-1 0,1 2 0,-1-1 0,0 1 0,0 1 0,-19-6-1,11 5-360,0 1 0,-29-3-1,-42 3-4865,49 4-1983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36.264"/>
    </inkml:context>
    <inkml:brush xml:id="br0">
      <inkml:brushProperty name="width" value="0.025" units="cm"/>
      <inkml:brushProperty name="height" value="0.025" units="cm"/>
      <inkml:brushProperty name="color" value="#E71224"/>
    </inkml:brush>
  </inkml:definitions>
  <inkml:trace contextRef="#ctx0" brushRef="#br0">1 126 8456,'17'-13'2733,"5"4"-2296,0 0 0,1 2 0,0 0 0,1 1 0,-1 2 0,1 0 0,33 0 0,175 11 1312,-158-3-1501,124 2 621,0-10-1,217-31 1,-396 34-796,18-2-9,-33 1-23,-21 0 26,-469-9-1586,379 12 1565,-180 22-39,-4-1 146,388-32-170,-24 0 2,347-1-19,67-7 79,-460 16-14,-16 2 23,0-1-1,0 0 1,-1-1-1,1 0 0,-1 0 1,14-6-1,-29 9-16,0 0-1,-1 0 0,1-1 1,-1 0-1,1 0 0,-1 0 1,-5-2-1,-14 0-6,-347 29-25,172-9-10,91-8-31,-19 1-161,44-8-3120,78-6-217,13-11-748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37.364"/>
    </inkml:context>
    <inkml:brush xml:id="br0">
      <inkml:brushProperty name="width" value="0.025" units="cm"/>
      <inkml:brushProperty name="height" value="0.025" units="cm"/>
      <inkml:brushProperty name="color" value="#E71224"/>
    </inkml:brush>
  </inkml:definitions>
  <inkml:trace contextRef="#ctx0" brushRef="#br0">1 164 5637,'29'-13'5272,"25"-5"-4138,18 1-177,1 4 1,129-7-1,151 17-641,40-2-92,35-16 1003,-736 14-580,-189 5-1582,432 6 925,0 3-1,-92 21 0,147-24-236,13-2 110,28 1 87,52-3 148,678-70-1075,-728 66 905,-19 3 62,-1 0 0,1-1 0,0-1-1,20-6 1,-49 6 859,-49 7-759,1 3 1,0 3 0,1 2-1,-69 24 1,34-10-1446,18-9-2500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43.581"/>
    </inkml:context>
    <inkml:brush xml:id="br0">
      <inkml:brushProperty name="width" value="0.025" units="cm"/>
      <inkml:brushProperty name="height" value="0.025" units="cm"/>
      <inkml:brushProperty name="color" value="#E71224"/>
    </inkml:brush>
  </inkml:definitions>
  <inkml:trace contextRef="#ctx0" brushRef="#br0">1680 326 6182,'-6'-18'195,"-1"1"0,0 0-1,-2 0 1,0 1 0,-1 0 0,0 0 0,-1 1 0,-1 1 0,0 0-1,-1 0 1,-27-21 0,19 21 55,-1 1 0,0 1 0,-1 0 0,0 2 0,-1 0 0,0 2-1,0 1 1,-1 1 0,-42-6 0,-24 4 1024,-124 3-1,159 5-1173,9 2-97,1 2 1,0 1-1,1 3 0,-51 15 0,6 5 21,-88 40 0,163-62-16,-1 1-1,1 0 0,1 1 1,-1 1-1,1 0 0,1 1 0,0 0 1,0 1-1,1 1 0,0 0 1,1 0-1,0 1 0,1 1 1,1 0-1,0 0 0,1 1 1,0 0-1,-8 26 0,-14 54 49,-30 180 0,51-222-58,1 0 1,3 0-1,3 0 0,7 103 0,-2-136-17,0 0-1,1-1 1,1 0-1,1 0 0,1 0 1,0-1-1,1 1 1,1-2-1,1 1 1,1-2-1,0 1 0,1-1 1,1-1-1,0 0 1,1-1-1,24 19 1,23 8 69,2-3 1,2-3 0,96 38-1,-119-56-25,1-3 0,1-1 0,1-2 0,0-2 0,0-2 0,0-2-1,1-2 1,0-2 0,-1-2 0,1-1 0,52-12 0,10-8 308,-1-4 1,-1-6 0,151-66 0,-237 89-218,0 0-1,0-1 1,-1-1-1,0-1 1,-1-1-1,0 0 1,-1-1-1,-1-1 1,0-1 0,-1 0-1,-1-1 1,0-1-1,-1 0 1,-1 0-1,-1-1 1,9-23 0,-5 3-32,-1 0 0,-3-1 0,-1 0 0,-2 0 1,-1-1-1,-3 0 0,-1 0 0,-4-66 1,0 81-102,-1-1 1,-2 1-1,0 1 1,-2-1-1,-1 1 1,-1-1-1,-1 2 1,-1-1-1,-1 2 1,-1-1-1,-22-31 1,25 46-613,-1-1-1,0 1 1,0 0 0,-1 1-1,-1 0 1,1 1 0,-1 0-1,-17-6 1,-18-8-4277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48.966"/>
    </inkml:context>
    <inkml:brush xml:id="br0">
      <inkml:brushProperty name="width" value="0.025" units="cm"/>
      <inkml:brushProperty name="height" value="0.025" units="cm"/>
      <inkml:brushProperty name="color" value="#E71224"/>
    </inkml:brush>
  </inkml:definitions>
  <inkml:trace contextRef="#ctx0" brushRef="#br0">1684 231 4484,'0'0'1068,"6"-9"-572,21-29 241,-27 37-664,1 0-1,0 0 1,-1 0 0,1-1-1,-1 1 1,1 0 0,-1 0-1,0-1 1,0 1 0,1 0-1,-1-1 1,0 1 0,0 0-1,0-1 1,0 1 0,-1 0-1,1-1 1,0 1 0,0 0-1,-1 0 1,1-1 0,-1 1-1,1 0 1,-1 0 0,0 0-1,1-1 1,-1 1 0,0 0-1,0 0 1,0 0 0,0 0-1,0 0 1,0 1 0,-2-3-1,-41-20 856,35 19-518,-44-22 775,30 14-969,0 0 1,0 2 0,-1 1-1,0 1 1,-1 1 0,-30-5-1,-183 0 47,114 9-243,80 1 60,1 2 0,-1 2 0,0 2 1,1 2-1,0 1 0,0 3 0,1 1 0,1 2 0,-1 2 0,2 2 0,-49 28 0,51-23 46,1 2 0,2 2-1,-46 42 1,61-48-126,1 1 0,1 0 0,1 2-1,0-1 1,2 2 0,-18 38 0,5-1-65,3 1 1,2 1-1,4 1 0,2 1 0,3 0 1,2 1-1,-4 121 0,17-175 125,0 0 0,0 0 0,1 0 0,0-1-1,1 1 1,1 0 0,0-1 0,7 16 0,6 4 129,32 45 1,-29-46-142,27 52 52,-32-55-74,30 45 1,-39-63 25,1-1 1,0 0-1,1-1 1,-1 0-1,1 0 1,1 0 0,0-1-1,-1 0 1,11 4-1,104 43 653,-78-35-680,-1 1 1,-1 2-1,45 30 0,-62-33-31,1-2 0,0-1 0,1-2-1,0 0 1,1-2 0,1-1-1,-1-1 1,1-2 0,1-1-1,40 3 1,393 22 289,-441-33-246,-1 0 0,1-1 0,-1-1 0,0-2 0,-1 0 0,1-1 0,-1-1 0,0-1 0,-1 0 0,0-2 0,-1-1 0,26-19 0,-5-1 518,-2-1 0,-1-1 0,-2-2 0,45-61 0,-65 76-494,-2 1 0,0-2-1,-2 0 1,0-1 0,-1 0-1,8-32 1,26-147-64,-34 147 14,-6 29-9,-1 0 1,-1 0-1,-2 0 1,0 0-1,-2 0 0,0 0 1,-2 0-1,-1 0 1,-2 1-1,-10-29 1,-15-51 25,-46-119-13,66 197 24,-1 2-1,-2-1 1,0 2 0,-1 0 0,-2 1 0,-26-28-1,26 33-62,-1 1 0,-1 1-1,0 1 1,-1 0 0,-1 2-1,0 0 1,-1 2-1,-32-12 1,25 13-2530,-49-10 0,50 14-2518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57.940"/>
    </inkml:context>
    <inkml:brush xml:id="br0">
      <inkml:brushProperty name="width" value="0.025" units="cm"/>
      <inkml:brushProperty name="height" value="0.025" units="cm"/>
      <inkml:brushProperty name="color" value="#E71224"/>
    </inkml:brush>
  </inkml:definitions>
  <inkml:trace contextRef="#ctx0" brushRef="#br0">1853 355 1217,'0'0'3475,"3"-8"-3475,1-1 474,-2-1 1,0 0-1,0 0 0,0-1 0,-1 1 0,-1-10 0,0 13-262,0 1-1,-1 0 1,0-1 0,0 1 0,0 0-1,-1 0 1,1 0 0,-2 0 0,1 0 0,-1 0-1,0 0 1,0 1 0,-5-7 0,3 6-118,0 1 1,-1 0-1,1 0 0,-1 0 1,-1 1-1,1 0 1,0 0-1,-1 1 0,0 0 1,-8-3-1,-79-18-11,74 20-71,-1-1 0,1 0 0,-29-13 0,25 6 52,0 2 0,-1 0 0,0 1 0,-1 2 0,0 0 0,0 2 0,0 1 0,0 1 0,-29 1 0,5 6-51,1 2 0,0 2 0,0 2 0,1 3 0,-52 20 0,-64 16 38,128-39-49,-1 2 1,2 1 0,0 2-1,-63 37 1,38-14 30,-91 80 1,62-53 58,72-55-67,1 1 0,0 0 0,0 1 0,2 1 0,-1 0 0,2 1 0,0 1 1,1 0-1,0 0 0,-15 27 0,17-19-14,1 0-1,1 0 1,1 1-1,2 0 1,-6 38-1,6-8 15,4 80-1,3-109-11,1 1 1,1-1-1,2 0 0,0 0 1,2-1-1,17 38 1,5 1 24,44 68 1,-62-111-24,2-1 1,0 0-1,0-1 1,2 0-1,0-2 0,1 0 1,1 0-1,1-2 1,0 0-1,0-1 1,1-1-1,1-1 0,0-1 1,0-1-1,1-1 1,1 0-1,37 6 1,43 1 95,1-5 0,161-4 0,-72-4 292,-155 1-361,-1 2 0,54 15 0,-53-11-26,1-2 1,44 4 0,-57-10 20,1-1-1,-1-1 1,0-1 0,0-1-1,37-10 1,-47 8 60,-1 0 1,1-1 0,-1-1-1,-1-1 1,1 0 0,-1-1-1,0 0 1,-1-1 0,22-21-1,19-23 53,-2-2-1,-3-2 1,-3-2-1,58-96 1,-96 141-91,-1 0 1,-1-1 0,0 1 0,-1-1 0,-1 0 0,-1 0 0,0-1 0,0 1 0,-2-1 0,0 1 0,-1-1 0,-3-24 0,-4 3 28,-1 1 1,-2 0 0,-2 0-1,-20-45 1,31 80-87,-22-56 3,-42-73 1,53 112 23,0 0 1,-1 1 0,-1 1 0,-1 0 0,-1 0-1,0 2 1,-25-19 0,-146-85-180,185 118-66,0 0 0,0-1 0,1 0 0,-1 1 0,0-1 0,0 0 0,1 0 0,-1 0 0,1 0-1,0 0 1,-1 0 0,1 0 0,0 0 0,0 0 0,1-1 0,-1 1 0,0 0 0,1-1 0,-1 1 0,1-1-1,0 1 1,0-1 0,0 1 0,0-3 0,0-21-5085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3.749"/>
    </inkml:context>
    <inkml:brush xml:id="br0">
      <inkml:brushProperty name="width" value="0.025" units="cm"/>
      <inkml:brushProperty name="height" value="0.025" units="cm"/>
      <inkml:brushProperty name="color" value="#E71224"/>
    </inkml:brush>
  </inkml:definitions>
  <inkml:trace contextRef="#ctx0" brushRef="#br0">1 0 5541,'0'0'18327,"2"10"-17654,2 80-72,-3-54-755,6 53 0,1-71-609,-3-9-1036,-4-2-4122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4.237"/>
    </inkml:context>
    <inkml:brush xml:id="br0">
      <inkml:brushProperty name="width" value="0.025" units="cm"/>
      <inkml:brushProperty name="height" value="0.025" units="cm"/>
      <inkml:brushProperty name="color" value="#E71224"/>
    </inkml:brush>
  </inkml:definitions>
  <inkml:trace contextRef="#ctx0" brushRef="#br0">1 66 13357,'0'0'7788,"7"-8"-6624,-1 2-1022,-1 1-1,1 1 1,0-1-1,0 1 0,1 0 1,-1 0-1,1 1 1,0 0-1,0 0 1,0 0-1,0 1 1,0 0-1,1 1 1,-1 0-1,1 0 1,-1 0-1,9 1 1,14-2 24,70-1 5,-93 3-169,0 0-1,-1 1 0,1 0 0,0 0 0,-1 1 1,1 0-1,-1 0 0,1 0 0,-1 1 0,0 0 1,8 5-1,-12-7 1,-1 0 0,0 0 0,0 0 0,0 0 0,0 1-1,0-1 1,0 0 0,0 1 0,0-1 0,0 0 0,0 1 0,-1-1 0,1 1 0,-1-1 0,1 1 0,-1 0 0,0-1 0,1 1 0,-1-1 0,0 1 0,0 0 0,0-1 0,0 1-1,-1-1 1,1 1 0,0 0 0,-1-1 0,1 1 0,-1-1 0,1 1 0,-1-1 0,0 1 0,1-1 0,-1 0 0,0 1 0,0-1 0,0 0 0,0 1 0,-3 1 0,-4 6 86,-1-1 1,0 1 0,-1-1 0,-11 6 0,15-9-24,-35 20 382,30-19-294,1 0-1,-1 1 1,1 0 0,0 1 0,1 0-1,-17 17 1,26-25-154,0 0-1,0 1 0,0-1 1,-1 0-1,1 0 1,0 1-1,0-1 0,0 0 1,0 0-1,0 1 1,0-1-1,0 0 1,0 0-1,0 1 0,0-1 1,0 0-1,0 0 1,0 1-1,0-1 0,0 0 1,0 0-1,0 1 1,0-1-1,0 0 0,0 0 1,0 1-1,0-1 1,1 0-1,-1 0 1,0 0-1,0 1 0,0-1 1,0 0-1,0 0 1,1 0-1,-1 1 0,0-1 1,0 0-1,0 0 1,1 0-1,-1 0 0,0 0 1,0 0-1,1 1 1,-1-1-1,0 0 1,0 0-1,1 0 0,-1 0 1,0 0-1,0 0 1,1 0-1,-1 0 0,0 0 1,1 0-1,17 1-101,-16-1 103,48-1 27,-9-1-470,47 6 1,-78-3 308,1 1 1,0-1-1,-1 2 1,0 0-1,0 0 0,0 1 1,0 0-1,0 0 1,13 10-1,-20-13 87,-1 1 0,1 0 1,0 0-1,-1 0 0,0 0 0,1 1 1,-1-1-1,0 1 0,-1-1 0,1 1 0,0 0 1,-1 0-1,1 0 0,-1-1 0,0 1 1,0 1-1,0-1 0,0 0 0,0 0 0,-1 6 1,0-4 66,0-1 0,-1 1 0,0 0 0,0-1 0,-1 1 0,1-1 0,-1 0 0,0 1 0,0-1 0,-1 0-1,1 0 1,-6 6 0,-1 1 364,-1 0-1,0-1 1,-1 0-1,0-1 0,-1 0 1,0-1-1,0 0 0,-17 7 1,17-9 33,-1-2 0,1 1 0,-1-2 1,-1 1-1,1-2 0,0 0 0,-1 0 0,1-2 0,-18 0 1,26 0-459,-1-1 0,1 1 0,0-1 0,0-1 0,0 1 0,0-1 0,0 0 0,0 0 0,0 0 0,0-1 0,1 1 0,0-1 0,-1 0 0,1-1 0,0 1 0,0-1 0,1 1 0,-1-1 0,1 0 1,0-1-1,0 1 0,0-1 0,0 1 0,1-1 0,-4-9 0,6 12-177,-1 1 0,0-1 1,1 0-1,0 1 0,-1-1 0,1 0 1,0 1-1,0-1 0,0 0 1,0 1-1,0-1 0,0 0 0,0 0 1,1 1-1,-1-1 0,1 1 1,-1-1-1,1 0 0,-1 1 0,1-1 1,0 1-1,0-1 0,0 1 0,0 0 1,0-1-1,0 1 0,2-2 1,2 0-1194,0-1 0,0 1 0,0 0 0,1 0 0,0 1 0,5-2 0,18-8-7482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4.646"/>
    </inkml:context>
    <inkml:brush xml:id="br0">
      <inkml:brushProperty name="width" value="0.025" units="cm"/>
      <inkml:brushProperty name="height" value="0.025" units="cm"/>
      <inkml:brushProperty name="color" value="#E71224"/>
    </inkml:brush>
  </inkml:definitions>
  <inkml:trace contextRef="#ctx0" brushRef="#br0">72 136 13196,'0'0'11110,"8"0"-9883,3 1-995,0-1-1,1-1 0,-1 0 1,0 0-1,1-1 0,-1-1 1,18-6-1,-25 8-194,-1-1 1,1 1-1,-1-1 0,1-1 0,-1 1 1,1 0-1,-1-1 0,0 1 0,0-1 0,0 0 1,-1 0-1,1 0 0,-1-1 0,0 1 1,0-1-1,0 1 0,0-1 0,0 1 1,-1-1-1,1 0 0,-1 0 0,0 0 1,-1 0-1,1 0 0,-1 0 0,1-8 1,-1 11-10,-1-1 1,1 1 0,0 0 0,-1-1 0,1 1 0,0 0 0,-1-1 0,0 1 0,1 0 0,-1 0 0,0 0 0,0 0 0,1-1 0,-1 1-1,0 0 1,0 0 0,0 1 0,0-1 0,0 0 0,-1 0 0,1 0 0,0 1 0,0-1 0,0 0 0,-1 1 0,1 0 0,0-1 0,-1 1 0,1 0-1,0-1 1,-1 1 0,1 0 0,-1 0 0,1 0 0,0 0 0,-1 0 0,1 0 0,0 1 0,-3 0 0,-3-1-8,1 1-1,-1 1 1,0-1 0,1 1 0,-1 0 0,1 0 0,-8 5-1,1 1 57,1 1-1,0 1 1,0 0 0,1 0-1,0 1 1,-12 16-1,17-19-44,0 0 0,0 1 0,1-1 0,0 1-1,0 1 1,1-1 0,1 1 0,-1-1 0,1 1 0,-2 13 0,5-22-32,0 1 0,0-1 0,0 1 0,0-1 0,0 1 0,0-1 0,0 1 0,1-1 0,-1 1 1,0-1-1,1 1 0,-1-1 0,1 1 0,0-1 0,-1 0 0,1 1 0,0-1 0,0 0 0,0 0 0,0 1 0,0-1 1,0 0-1,0 0 0,0 0 0,0 0 0,3 1 0,-1-1-54,1 1 0,0-1 0,0 0 1,0 0-1,0 0 0,0 0 0,0-1 0,0 1 0,0-1 0,4 0 1,4-1-657,0 0 0,0-1 1,-1 0-1,1-1 1,-1 0-1,16-7 0,-14 3-1656,0-1 0,-1 0 0,0-1 0,13-12 0,5-10-6394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4.973"/>
    </inkml:context>
    <inkml:brush xml:id="br0">
      <inkml:brushProperty name="width" value="0.025" units="cm"/>
      <inkml:brushProperty name="height" value="0.025" units="cm"/>
      <inkml:brushProperty name="color" value="#E71224"/>
    </inkml:brush>
  </inkml:definitions>
  <inkml:trace contextRef="#ctx0" brushRef="#br0">85 1 10698,'0'0'15193,"-7"5"-15027,6-4-162,-32 36 36,33-36-40,-1 0 0,0 0 0,0 0 0,1 0 1,-1 0-1,1 0 0,-1 1 0,1-1 0,-1 0 0,1 0 0,0 0 0,-1 1 0,1-1 0,0 0 0,0 0 0,0 1 1,0-1-1,0 0 0,0 0 0,0 1 0,1-1 0,-1 0 0,0 0 0,1 1 0,-1-1 0,1 0 0,-1 0 0,1 0 1,0 0-1,-1 0 0,1 0 0,0 0 0,0 0 0,0 0 0,-1 0 0,1 0 0,0-1 0,0 1 0,0 0 0,1 0 1,-1-1-1,1 1 0,11 4-328,0 0 0,0-1 0,20 3 1,-24-6 116,-1 0 0,0 1 1,1 0-1,-1 0 1,0 1-1,0 0 0,-1 1 1,1-1-1,-1 1 1,0 1-1,12 9 0,-17-13 286,-1 0-1,0 1 1,0-1-1,0 1 1,0-1-1,0 1 1,0-1-1,-1 1 1,1 0-1,-1-1 0,1 1 1,-1 0-1,1-1 1,-1 1-1,0 0 1,0 0-1,0 0 1,0-1-1,0 1 1,0 0-1,-1 3 1,0-2 110,0 0 0,-1 1 0,1-1 0,-1 0 0,0 0 1,0 0-1,0 0 0,-1 0 0,1-1 0,-4 4 0,-3 2 370,-1-1 0,1 1 0,-1-2 0,-1 0 0,-14 7-1,-38 8 1152,58-20-1635,0 0 0,0 0 0,0-1 0,0 1 0,0-1 0,0 0 0,0-1 0,1 1 0,-1-1 0,0 0 0,-5-2-1,8 3-111,1-1-1,0 1 0,0-1 0,0 0 0,0 1 0,0-1 0,0 0 0,0 0 0,0 0 0,0 0 0,1 0 0,-1 0 0,0 0 1,1 0-1,-1 0 0,0-1 0,1 1 0,-1 0 0,1 0 0,0 0 0,-1-1 0,1 1 0,0 0 0,0 0 0,0-1 0,0 1 1,0 0-1,0-1 0,0 1 0,0 0 0,1 0 0,-1-1 0,0 1 0,1 0 0,-1 0 0,1 0 0,-1-1 0,2-1 0,1-2-609,0-1 0,0 1 0,0 0 0,1 0 0,0 0 0,7-7 0,43-39-9204,-23 23 1794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5.037"/>
    </inkml:context>
    <inkml:brush xml:id="br0">
      <inkml:brushProperty name="width" value="0.025" units="cm"/>
      <inkml:brushProperty name="height" value="0.025" units="cm"/>
    </inkml:brush>
  </inkml:definitions>
  <inkml:trace contextRef="#ctx0" brushRef="#br0">0 236 15727,'0'0'3203,"49"-75"-2498,-15 41-545,16-5-128,1-3-1217,3-3-4036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5.775"/>
    </inkml:context>
    <inkml:brush xml:id="br0">
      <inkml:brushProperty name="width" value="0.025" units="cm"/>
      <inkml:brushProperty name="height" value="0.025" units="cm"/>
      <inkml:brushProperty name="color" value="#E71224"/>
    </inkml:brush>
  </inkml:definitions>
  <inkml:trace contextRef="#ctx0" brushRef="#br0">86 1 13164,'0'0'13496,"-1"12"-12663,-12 281 1048,10-129-1787,-2-139 249,-4-40 359,-7-46 38,15 56-870,-36-166 98,37 170-43,10 24-464,-3-16 529,1-1 1,-1-1-1,1 1 0,0-1 1,0 0-1,1-1 1,-1 0-1,1 0 0,0-1 1,0 0-1,0-1 1,1 0-1,-1 0 0,1-1 1,-1-1-1,1 1 0,-1-1 1,1-1-1,16-2 1,-22 2 9,-1 0 1,0 0-1,0 0 0,0-1 1,0 1-1,0-1 1,0 1-1,0-1 1,0 0-1,0 0 0,-1-1 1,1 1-1,-1 0 1,0-1-1,1 0 1,-1 1-1,3-7 1,-1 1 22,0 0 1,-1 0 0,0-1 0,3-11-1,-3 6 16,-11 37 60,4-16-38,1 1 0,0 0 0,1 0 0,-1 0 1,1 0-1,1 0 0,0 0 0,0 0 0,1 0 1,-1 1-1,3 11 0,-2-19-52,1 1-1,0-1 1,0 1-1,0-1 1,0 1 0,1-1-1,-1 0 1,0 0-1,0 1 1,1-1 0,-1 0-1,1 0 1,-1 0-1,1-1 1,-1 1 0,1 0-1,0 0 1,-1-1-1,1 1 1,0-1 0,0 0-1,-1 1 1,1-1-1,0 0 1,0 0 0,-1 0-1,1 0 1,0 0-1,0-1 1,1 0 0,6 1 7,-1-1 0,0-1 0,0 0 0,0 0 0,9-4 0,1-3-264,-1 0 0,29-22 0,14-9 122,-60 40 126,0 0 0,0 0 0,1 0 0,-1 0 1,0 0-1,0-1 0,0 1 0,1 0 0,-1 0 1,0 0-1,0 0 0,1 0 0,-1 0 0,0 0 0,0 0 1,1 0-1,-1 0 0,0 0 0,0 0 0,0 0 1,1 0-1,-1 0 0,0 1 0,0-1 0,1 0 0,-1 0 1,0 0-1,0 0 0,0 0 0,0 0 0,1 0 1,-1 1-1,0-1 0,0 0 0,0 0 0,0 0 0,1 1 1,-1-1-1,0 0 0,0 0 0,3 15 105,-5 27 245,1-29-177,1-12-163,0 0 0,0 0 0,1 1 1,-1-1-1,0 0 0,1 0 0,-1 0 0,1 0 0,-1 0 0,1 0 0,-1 0 0,1 0 1,0 0-1,-1 0 0,1-1 0,0 1 0,0 0 0,0 0 0,0-1 0,0 1 0,0 0 1,0-1-1,0 1 0,0-1 0,0 1 0,0-1 0,0 0 0,0 1 0,0-1 1,0 0-1,0 0 0,1 0 0,-1 0 0,0 0 0,0 0 0,0 0 0,0 0 0,0 0 1,0-1-1,1 1 0,0-1 0,5 0 14,0-1 1,-1 1-1,1-1 0,-1 0 1,13-7-1,35-27-389,-41 26 138,1 0 0,1 1 0,-1 0 0,24-9 0,-37 18 224,-1 0-1,1 0 1,-1 0-1,1 0 1,-1 0 0,1 0-1,-1 0 1,1 1-1,-1-1 1,1 0 0,-1 0-1,1 0 1,-1 0-1,0 1 1,1-1-1,-1 0 1,1 0 0,-1 1-1,0-1 1,1 0-1,-1 1 1,0-1 0,1 0-1,-1 1 1,0-1-1,0 1 1,1-1-1,-1 1 1,0-1 0,0 0-1,0 1 1,1-1-1,-1 1 1,0-1-1,0 1 1,0-1 0,0 1-1,0-1 1,0 1-1,0-1 1,0 1 0,0-1-1,0 1 1,0-1-1,-1 0 1,1 1-1,0-1 1,0 1 0,0-1-1,0 1 1,-1 0-1,-7 39 811,5-24-411,3-15-420,0 0 0,0 0 0,-1 0 0,2 0 0,-1 0 0,0 0 0,0 0 0,0 0 0,0 0 0,1 0 0,-1-1 0,0 1 0,1 0 0,-1 0 0,1 0 0,-1 0 0,1 0 0,-1-1 0,1 1 0,0 0 0,-1 0 0,1-1 0,0 1 0,-1-1 0,1 1 0,0 0 0,0-1 0,0 1-1,0-1 1,0 0 0,-1 1 0,1-1 0,0 0 0,0 0 0,0 1 0,0-1 0,0 0 0,0 0 0,0 0 0,0 0 0,0 0 0,0 0 0,0 0 0,0-1 0,0 1 0,0 0 0,0 0 0,0-1 0,0 1 0,-1-1 0,1 1 0,0-1 0,0 1 0,0-1 0,-1 1 0,1-1 0,0 0 0,0 0 0,0-1 0,1 1-752,-1-1 0,1 0 0,-1 1 0,1-1 0,-1 0 0,0 0 0,0 0 0,0 0 0,0 0 0,1-4 0,3-10-9127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6.106"/>
    </inkml:context>
    <inkml:brush xml:id="br0">
      <inkml:brushProperty name="width" value="0.025" units="cm"/>
      <inkml:brushProperty name="height" value="0.025" units="cm"/>
      <inkml:brushProperty name="color" value="#E71224"/>
    </inkml:brush>
  </inkml:definitions>
  <inkml:trace contextRef="#ctx0" brushRef="#br0">1 1 16528,'0'0'11915,"59"18"-13004,-50-11-3267,7 1-6278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6.779"/>
    </inkml:context>
    <inkml:brush xml:id="br0">
      <inkml:brushProperty name="width" value="0.025" units="cm"/>
      <inkml:brushProperty name="height" value="0.025" units="cm"/>
      <inkml:brushProperty name="color" value="#E71224"/>
    </inkml:brush>
  </inkml:definitions>
  <inkml:trace contextRef="#ctx0" brushRef="#br0">5 87 9353,'0'0'1553,"-1"-10"786,0-30-107,1 4 5849,0 68-4851,-1 7-1964,0-18-901,1 0-1,3 27 1,-3-47-360,0 0 0,1 0 0,-1 0 0,0 0 0,1 0 1,-1 0-1,1 0 0,0 0 0,-1 0 0,1 0 0,0-1 1,-1 1-1,1 0 0,0 0 0,0 0 0,0-1 0,0 1 1,0-1-1,0 1 0,0 0 0,0-1 0,0 0 0,0 1 0,0-1 1,0 0-1,0 1 0,0-1 0,0 0 0,0 0 0,0 0 1,0 0-1,1 0 0,-1 0 0,0 0 0,0 0 0,0-1 1,2 1-1,42-15 226,-24 2-198,0 0 1,35-29 0,-33 23-136,37-22 1,-59 40 94,-1 1 0,0 0 0,0 0 0,0 0 0,0 0 0,1 0-1,-1 0 1,0 0 0,0-1 0,0 1 0,1 0 0,-1 0 0,0 0 0,0 0 0,1 0-1,-1 0 1,0 0 0,0 0 0,0 0 0,1 0 0,-1 0 0,0 0 0,0 0 0,0 0-1,1 0 1,-1 0 0,0 1 0,0-1 0,0 0 0,1 0 0,-1 0 0,0 0 0,0 0-1,0 0 1,0 1 0,1-1 0,-1 0 0,0 0 0,0 0 0,0 0 0,0 1 0,0-1-1,0 0 1,1 0 0,-1 0 0,0 1 0,0-1 0,0 0 0,0 0 0,0 1 0,0 18-62,-10 26 298,8-40-192,2-4-25,-1 1 1,1-1 0,-1 0 0,1 1-1,0-1 1,-1 0 0,1 1 0,0-1-1,0 0 1,0 1 0,0-1 0,0 1-1,0-1 1,0 0 0,1 1-1,-1-1 1,0 0 0,1 1 0,-1-1-1,1 0 1,0 1 0,0 1 0,1-3 3,0 1 0,0-1 1,1 1-1,-1-1 0,0 1 1,0-1-1,0 0 1,0 0-1,0 0 0,0-1 1,0 1-1,0 0 0,1-1 1,-1 1-1,0-1 1,2-1-1,28-11 46,-27 10-191,-1 0 0,1 1 0,0 0 1,-1 0-1,1 0 0,0 1 1,0-1-1,0 1 0,0 0 0,0 1 1,0-1-1,1 1 0,8 1 1,-13 2-248,1 1 1,-1 0-1,0 0 1,-1 1 0,1-1-1,-1 0 1,1 0 0,-1 0-1,-1 0 1,1 0-1,-1 5 1,0 0-3907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7.271"/>
    </inkml:context>
    <inkml:brush xml:id="br0">
      <inkml:brushProperty name="width" value="0.025" units="cm"/>
      <inkml:brushProperty name="height" value="0.025" units="cm"/>
      <inkml:brushProperty name="color" value="#E71224"/>
    </inkml:brush>
  </inkml:definitions>
  <inkml:trace contextRef="#ctx0" brushRef="#br0">28 50 15054,'0'0'9177,"8"3"-8835,-4-1-322,0-1-1,0 0 1,0 0 0,0 0 0,1 0 0,-1-1 0,0 1 0,6-1 0,-8-1-10,-1 1 0,1 0 0,-1-1 0,1 1 0,-1-1 0,0 1 0,1-1 0,-1 0 0,0 0 0,1 0 0,-1 1 0,0-1 0,0 0 0,0 0 0,0-1 0,0 1 0,0 0 0,0 0 0,0 0 0,-1-1 0,1 1 0,0 0 0,-1-1 0,1 1 0,-1-1 0,1 1 0,-1-1 0,0 1 0,1-1 0,-1 1 0,0-1 0,0 1 0,0-1 0,0 1 0,-1-3 0,1 3 3,0 1 0,0-1 1,0 0-1,1 1 0,-2-1 1,1 0-1,0 1 0,0-1 1,0 0-1,0 1 0,0-1 1,0 0-1,-1 1 0,1-1 1,0 1-1,0-1 1,-1 0-1,1 1 0,-1-1 1,1 1-1,0-1 0,-1 1 1,1-1-1,-1 1 0,1-1 1,-1 1-1,1 0 0,-1-1 1,0 1-1,1 0 0,-1-1 1,1 1-1,-1 0 0,0 0 1,1-1-1,-1 1 0,0 0 1,1 0-1,-1 0 0,0 0 1,1 0-1,-1 0 0,0 0 1,1 0-1,-1 0 0,0 0 1,1 1-1,-1-1 0,0 0 1,1 0-1,-1 1 0,0-1 1,1 0-1,-1 1 0,1-1 1,-1 0-1,1 1 0,-1-1 1,1 1-1,-1-1 0,0 2 1,-4 1 48,0 1 0,0-1 1,0 2-1,1-1 1,-8 9-1,6-6-2,2-1 1,-1 1-1,1 0 0,0 0 1,1 0-1,-1 1 0,1 0 1,1-1-1,0 1 1,0 0-1,0 0 0,0 11 1,2-17-54,0-1 0,1 1 0,-1-1 0,1 1 1,-1-1-1,1 1 0,-1-1 0,1 0 1,0 1-1,0-1 0,0 0 0,-1 0 0,1 1 1,1-1-1,-1 0 0,0 0 0,0 0 0,0 0 1,0 0-1,1-1 0,-1 1 0,0 0 1,1 0-1,-1-1 0,1 1 0,-1-1 0,1 1 1,-1-1-1,1 0 0,-1 0 0,1 1 0,-1-1 1,3-1-1,58 0 100,-59 1-102,13-2-135,1-1 0,0-1 0,-1 0-1,0-1 1,0-1 0,0 0 0,-1-2-1,0 1 1,0-2 0,-1 0-1,0-1 1,-1 0 0,0-1 0,15-16-1,-48 50 2218,15-19-1932,1 0 0,0 1 0,1-1 0,-1 1 0,1 0-1,-1-1 1,2 2 0,-1-1 0,0 0 0,1 0 0,-2 8 0,4-12-145,0-1 1,0 1 0,0-1-1,0 1 1,0-1 0,0 1-1,0-1 1,0 1 0,0-1 0,0 1-1,0-1 1,0 1 0,0-1-1,1 1 1,-1-1 0,0 0 0,0 1-1,1-1 1,-1 1 0,0-1-1,0 0 1,1 1 0,-1-1 0,1 1-1,-1-1 1,0 0 0,1 0-1,-1 1 1,1-1 0,-1 0-1,0 0 1,1 1 0,0-1 0,24 3 116,23-10-608,-3-15-969,-40 18 1122,1 0 1,0 1 0,0 0-1,0 0 1,0 1-1,1 0 1,-1 0 0,1 0-1,7 0 1,-14 2 310,0 0 0,1 1-1,-1-1 1,0 0 0,1 1 0,-1-1 0,0 0 0,0 1 0,1-1 0,-1 1-1,0-1 1,0 0 0,0 1 0,0-1 0,1 1 0,-1-1 0,0 1 0,0-1 0,0 0-1,0 1 1,0-1 0,0 1 0,0-1 0,0 1 0,0-1 0,0 1 0,0-1 0,0 0-1,-1 1 1,1-1 0,0 1 0,0-1 0,0 0 0,-1 1 0,1-1 0,0 1-1,0-1 1,-1 0 0,1 1 0,-1-1 0,-5 12-1610,2-5-3646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8.006"/>
    </inkml:context>
    <inkml:brush xml:id="br0">
      <inkml:brushProperty name="width" value="0.025" units="cm"/>
      <inkml:brushProperty name="height" value="0.025" units="cm"/>
      <inkml:brushProperty name="color" value="#E71224"/>
    </inkml:brush>
  </inkml:definitions>
  <inkml:trace contextRef="#ctx0" brushRef="#br0">178 133 4805,'7'-8'3603,"2"-2"-2774,30-32 2891,-36 37-2940,1 1-1,-1-1 0,0 0 0,0 0 1,0-1-1,-1 1 0,1 0 1,1-7-1,-4 11-667,0 0 1,-1 0 0,1 0-1,0 1 1,0-1-1,0 0 1,0 0 0,-1 0-1,1 0 1,0 1 0,-1-1-1,1 0 1,-1 0-1,1 1 1,-1-1 0,1 0-1,-1 1 1,1-1-1,-1 0 1,0 1 0,1-1-1,-1 1 1,0-1-1,0 1 1,1 0 0,-1-1-1,0 1 1,0-1-1,0 1 1,1 0 0,-1 0-1,0 0 1,0 0-1,0-1 1,0 1 0,0 0-1,0 0 1,1 0-1,-1 1 1,0-1 0,-1 0-1,-39 5 417,26 0-480,1 2-1,0-1 0,1 2 1,0 0-1,0 1 1,1 0-1,0 0 1,0 2-1,1-1 0,0 1 1,1 1-1,0 0 1,-14 24-1,23-35-50,0 0 0,0 0-1,0 1 1,1-1 0,-1 0 0,0 0 0,1 0-1,-1 0 1,0 1 0,1-1 0,0 0-1,-1 1 1,1-1 0,0 0 0,-1 1-1,1-1 1,0 0 0,0 1 0,0-1-1,0 0 1,1 1 0,-1-1 0,0 0 0,0 1-1,1-1 1,-1 0 0,1 1 0,-1-1-1,1 0 1,0 0 0,-1 0 0,1 0-1,0 1 1,0-1 0,0 0 0,0 0 0,0 0-1,0-1 1,0 1 0,0 0 0,0 0-1,1 0 1,6 2-55,0 0-1,0-1 1,0 0-1,1-1 1,15 1-1,7 2-286,-15-1 225,-1 1 0,1 1 0,-1 1 0,22 10-1,-33-14 130,0 1 0,0-1 0,-1 1 0,1-1 0,-1 1 0,0 0 0,0 0 0,0 0 0,0 1 0,2 3 0,-4-5 25,0 0 0,0 0 0,0 0 0,0 0 0,-1 0 0,1 0 0,-1 0 0,0 1 0,1-1 0,-1 0 0,0 0 0,0 0 0,0 0 0,-1 0 0,1 1-1,0-1 1,-1 0 0,0 0 0,1 0 0,-1 0 0,-1 3 0,-1-1 118,0 0-1,-1 0 0,1 0 0,-1 0 1,0-1-1,0 1 0,0-1 0,0 0 1,0 0-1,-1 0 0,0-1 1,-8 4-1,-64 21 1344,65-24-1386,0-1 0,0 1 0,-1-2 0,-13 1 0,26-2-130,0 0 1,0 0 0,-1 0 0,1 0 0,0 0 0,-1 0 0,1 0 0,0 0 0,0 0-1,-1 0 1,1 0 0,0 0 0,0 0 0,-1 0 0,1 0 0,0-1 0,0 1 0,-1 0 0,1 0-1,0 0 1,0 0 0,-1 0 0,1-1 0,0 1 0,0 0 0,0 0 0,-1 0 0,1-1-1,0 1 1,0 0 0,0 0 0,0-1 0,0 1 0,-1 0 0,1 0 0,0-1 0,0 1 0,0 0-1,0 0 1,0-1 0,0 1 0,0 0 0,0-1 0,8-14-1204,17-10-1582,46-13-5213,-29 20 1788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8.366"/>
    </inkml:context>
    <inkml:brush xml:id="br0">
      <inkml:brushProperty name="width" value="0.025" units="cm"/>
      <inkml:brushProperty name="height" value="0.025" units="cm"/>
      <inkml:brushProperty name="color" value="#E71224"/>
    </inkml:brush>
  </inkml:definitions>
  <inkml:trace contextRef="#ctx0" brushRef="#br0">35 1 11050,'0'0'13806,"-14"54"-12653,3-31-449,5-4-512,3-2-160,3-4-96,2-6-993,14-5-800,2-2-225,-1-5-1153,1-12-1794,-3-2-929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8.707"/>
    </inkml:context>
    <inkml:brush xml:id="br0">
      <inkml:brushProperty name="width" value="0.025" units="cm"/>
      <inkml:brushProperty name="height" value="0.025" units="cm"/>
      <inkml:brushProperty name="color" value="#E71224"/>
    </inkml:brush>
  </inkml:definitions>
  <inkml:trace contextRef="#ctx0" brushRef="#br0">0 181 4132,'0'0'11499,"3"9"-9604,13 30-400,-15-36-1354,0-1 0,1 0 1,0-1-1,-1 1 1,1 0-1,0 0 0,0-1 1,0 1-1,0-1 1,0 1-1,0-1 0,0 0 1,1 0-1,-1 0 1,0 0-1,1-1 0,-1 1 1,1 0-1,-1-1 0,1 0 1,-1 1-1,4-1 1,48-5 807,-51 4-926,1 0 1,-1 0-1,0 0 0,1-1 0,-1 1 1,0-1-1,0 0 0,0 0 0,-1 0 1,1 0-1,0-1 0,-1 1 1,1-1-1,-1 1 0,0-1 0,0 0 1,0 0-1,0 0 0,-1 0 1,3-6-1,-3 7-12,-1 1 0,1-1 0,-1 1 1,0-1-1,0 0 0,0 1 0,0-1 0,0 0 1,0 1-1,0-1 0,0 0 0,-1 1 0,1-1 1,-1 1-1,1-1 0,-1 1 0,0-1 0,1 1 1,-1-1-1,0 1 0,0 0 0,0-1 0,0 1 1,0 0-1,0 0 0,-1 0 0,1 0 0,0 0 1,0 0-1,-1 0 0,1 0 0,-1 0 0,1 1 1,-1-1-1,1 0 0,-1 1 0,1-1 0,-1 1 1,0 0-1,1 0 0,-1 0 0,1-1 0,-1 1 1,-2 1-1,-2-2 134,0 1-1,0 1 1,0-1-1,0 1 1,0 0 0,1 0-1,-1 0 1,0 1-1,1 0 1,-1 0 0,1 0-1,0 1 1,0 0 0,-10 6-1,12-6-62,0-1 0,0 1 0,0 0 0,0 0 0,0 0 0,0 0 0,1 1 0,-1-1 0,1 1-1,0-1 1,0 1 0,0 0 0,1 0 0,0 0 0,-1 0 0,1 0 0,0 0 0,1 0 0,-1 0 0,1 0 0,0 9 0,1-11-71,0 0 1,0 0 0,-1 0 0,2 0 0,-1 0 0,0 0-1,0 0 1,1 0 0,-1-1 0,1 1 0,-1 0-1,1-1 1,0 0 0,-1 1 0,1-1 0,0 0 0,0 0-1,0 0 1,0 0 0,0 0 0,0 0 0,0 0-1,1-1 1,-1 1 0,0-1 0,3 1 0,64 5-837,-66-6 690,10 1-539,33-2-2845,-19-10-1641,-9-4-1470</inkml:trace>
  <inkml:trace contextRef="#ctx0" brushRef="#br0" timeOffset="1">72 0 17713,'0'0'8071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9.407"/>
    </inkml:context>
    <inkml:brush xml:id="br0">
      <inkml:brushProperty name="width" value="0.025" units="cm"/>
      <inkml:brushProperty name="height" value="0.025" units="cm"/>
      <inkml:brushProperty name="color" value="#E71224"/>
    </inkml:brush>
  </inkml:definitions>
  <inkml:trace contextRef="#ctx0" brushRef="#br0">38 270 7431,'0'0'2888,"9"-6"571,-9 6-3458,4-1 425,-1-1 0,1 0 1,0 0-1,-1 0 0,1-1 1,-1 1-1,0-1 0,0 0 0,0 0 1,0 0-1,-1 0 0,1-1 1,-1 1-1,0-1 0,1 1 0,-2-1 1,1 0-1,0 0 0,-1 0 1,0 0-1,0 0 0,0 0 1,0 0-1,-1 0 0,1 0 0,-1 0 1,-1-8-1,1 11-394,0 0-1,0 0 1,-1 0-1,1 1 1,0-1-1,-1 0 1,1 0-1,-1 0 1,1 0 0,-1 0-1,1 1 1,-1-1-1,0 0 1,1 1-1,-1-1 1,0 0 0,0 1-1,1-1 1,-1 1-1,0-1 1,0 1-1,0-1 1,0 1-1,0 0 1,0-1 0,1 1-1,-1 0 1,0 0-1,0 0 1,0-1-1,0 1 1,0 0 0,0 0-1,0 1 1,0-1-1,0 0 1,0 0-1,0 0 1,0 1-1,0-1 1,0 0 0,0 1-1,-1 0 1,-1 0-51,-1 1 0,1-1 0,-1 1 1,1 0-1,0 0 0,0 0 0,0 1 1,0-1-1,-5 6 0,4-1 8,-1 0 0,1 0 0,1 0 0,-1 0 0,1 1-1,0 0 1,1-1 0,0 1 0,0 0 0,1 0 0,-1 10 0,2-17 10,0 0 1,1 0 0,-1 0-1,0 0 1,1 0 0,-1 0-1,0 0 1,1 0 0,-1 0-1,1 0 1,-1 0 0,1-1-1,0 1 1,-1 0 0,1 0-1,0 0 1,0-1 0,0 1-1,-1-1 1,1 1 0,0-1-1,0 1 1,0-1 0,0 1-1,0-1 1,0 1 0,0-1-1,0 0 1,0 0 0,0 0-1,0 0 1,0 0 0,0 1-1,0-2 1,0 1 0,0 0-1,0 0 1,0 0-1,0 0 1,0-1 0,0 1-1,1-1 1,49-15 202,-34 7-131,-1-1 1,0 0 0,-1-1 0,0-1-1,-1 0 1,0-1 0,-1-1 0,0 0-1,-1-1 1,-1 0 0,0-1 0,-1 0 0,-1 0-1,0-1 1,-2 0 0,0-1 0,7-24-1,-68 161-455,47-99 419,0 0-1,1 1 1,2 0 0,0 0 0,-2 35-1,6-54-25,0 0-1,1-1 0,-1 1 1,1 0-1,-1 0 0,1-1 1,0 1-1,-1-1 1,1 1-1,0-1 0,0 1 1,0-1-1,0 1 0,1-1 1,-1 0-1,0 0 1,0 1-1,1-1 0,-1 0 1,1 0-1,-1 0 0,1-1 1,-1 1-1,1 0 1,0-1-1,-1 1 0,1-1 1,0 1-1,0-1 0,-1 0 1,1 1-1,0-1 0,0 0 1,-1 0-1,4-1 1,1 1-207,-1 0 0,1 0 0,-1-1 1,0 0-1,1 0 0,-1 0 1,0-1-1,0 1 0,0-1 0,0 0 1,7-4-1,24-30-8071,-25 17 517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9.752"/>
    </inkml:context>
    <inkml:brush xml:id="br0">
      <inkml:brushProperty name="width" value="0.025" units="cm"/>
      <inkml:brushProperty name="height" value="0.025" units="cm"/>
      <inkml:brushProperty name="color" value="#E71224"/>
    </inkml:brush>
  </inkml:definitions>
  <inkml:trace contextRef="#ctx0" brushRef="#br0">45 14 11659,'0'0'15321,"-4"0"-15502,2 1 180,1-1 0,-1 1 1,0 0-1,1-1 1,-1 1-1,0 0 0,1 0 1,-1 0-1,1 0 0,-1 0 1,1 0-1,0 1 1,-1-1-1,1 0 0,0 1 1,0-1-1,0 1 0,0-1 1,0 1-1,0 0 0,1-1 1,-2 4-1,0 1 29,0 0 0,0 0 0,1 0 0,0 1 0,0-1 0,1 9 0,0-14-11,0 0 1,1 0-1,-1 0 0,1-1 0,-1 1 1,1 0-1,0-1 0,-1 1 1,1 0-1,0-1 0,0 1 0,-1-1 1,1 1-1,0-1 0,0 0 0,0 1 1,-1-1-1,1 0 0,0 1 0,0-1 1,0 0-1,0 0 0,0 0 0,0 0 1,0 0-1,-1 0 0,1 0 0,0 0 1,0 0-1,0 0 0,0 0 1,1-1-1,36-6 470,-28 2-449,0 0 0,0 0 0,0 0-1,-1-2 1,0 1 0,0-1 0,0 0-1,-1-1 1,0 0 0,-1 0 0,0-1 0,7-10-1,-41 48-263,2-4 212,2 15 161,17-16-498,6-24 294,0 1 0,0-1 1,0 1-1,0-1 0,1 1 0,-1-1 0,0 1 1,0-1-1,0 1 0,0-1 0,1 1 0,-1-1 1,0 1-1,0-1 0,1 1 0,-1-1 0,0 0 1,1 1-1,-1-1 0,1 0 0,-1 1 0,0-1 1,1 0-1,-1 1 0,1-1 0,-1 0 0,1 0 1,-1 0-1,1 1 0,-1-1 0,1 0 0,-1 0 1,2 0-1,4 1-969,0-1 0,0 0 0,1-1 0,-1 1 0,0-1 1,0 0-1,0-1 0,0 1 0,0-1 0,0-1 0,9-3 0,23-13-8684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0.128"/>
    </inkml:context>
    <inkml:brush xml:id="br0">
      <inkml:brushProperty name="width" value="0.025" units="cm"/>
      <inkml:brushProperty name="height" value="0.025" units="cm"/>
      <inkml:brushProperty name="color" value="#E71224"/>
    </inkml:brush>
  </inkml:definitions>
  <inkml:trace contextRef="#ctx0" brushRef="#br0">180 0 13261,'0'0'4398,"-8"2"-1387,-15 6-1820,0 1-1,0 0 1,1 2-1,1 1 1,-34 24-1,54-36-1193,1 0 0,0 0 0,0 0 0,-1 0 0,1 0 0,0 0 0,0 0 0,-1 1 0,1-1 0,0 0 1,0 0-1,0 0 0,0 0 0,-1 1 0,1-1 0,0 0 0,0 0 0,0 1 0,0-1 0,0 0 0,0 0 0,-1 0 0,1 1 0,0-1 0,0 0 0,0 0 0,0 1 0,0-1 0,0 0 0,0 1 0,0-1 1,0 0-1,0 0 0,0 1 0,0-1 0,0 0 0,1 0 0,-1 1 0,0-1 0,0 0 0,0 0 0,0 1 0,15 3-281,32-2-620,-33-2 425,-12 0 425,72 8-2232,-70-8 2169,1 1 1,-1 0-1,0 0 1,1 0-1,-1 1 1,0 0-1,1 0 1,-1 0-1,0 0 1,-1 0-1,1 1 1,0 0-1,5 5 1,-9-8 141,1 1 1,-1 0 0,0-1 0,0 1 0,0-1 0,1 1 0,-1 0 0,0-1 0,0 1 0,0-1 0,0 1 0,0 0 0,0-1 0,0 1 0,-1-1-1,1 1 1,0 0 0,0-1 0,0 1 0,-1-1 0,1 1 0,0-1 0,0 1 0,-1 0 0,1-1 0,-1 1 0,1-1 0,0 0 0,-1 1 0,1-1-1,-1 1 1,1-1 0,-1 0 0,1 1 0,-1-1 0,1 0 0,-1 1 0,0-1 0,1 0 0,-1 0 0,0 0 0,-33 13 925,28-11-675,-16 5 343,-1 0 0,-42 6 0,20-14-6805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5.789"/>
    </inkml:context>
    <inkml:brush xml:id="br0">
      <inkml:brushProperty name="width" value="0.025" units="cm"/>
      <inkml:brushProperty name="height" value="0.025" units="cm"/>
    </inkml:brush>
  </inkml:definitions>
  <inkml:trace contextRef="#ctx0" brushRef="#br0">1 173 15407,'0'0'6310,"1"11"-6236,3 8 12,0 0 0,0-1 1,2 0-1,0 0 0,2-1 0,0 1 0,17 26 0,-25-43-30,1 1 0,0-1 0,0 0 0,0 0 0,0 0 0,0 1 0,0-1 0,0 0 0,0 0 0,0-1 0,0 1 0,1 0 0,-1 0 1,0-1-1,0 1 0,1 0 0,-1-1 0,1 1 0,-1-1 0,1 0 0,-1 1 0,0-1 0,1 0 0,-1 0 0,1 0 0,-1 0 0,1 0 0,2-1 0,-2 0 64,1-1 0,-1 0 0,1 1-1,-1-1 1,0 0 0,0 0 0,0 0 0,0 0 0,0-1-1,0 1 1,-1-1 0,1 1 0,1-5 0,5-8 187,-2-1 0,0 0 1,6-28-1,-11 42-305,7-34 160,7-65 0,-13 116-263,1 0 1,0 0-1,1-1 0,1 1 1,9 20-1,-11-28 81,1 0 0,-1 0 0,1-1 0,1 0 0,-1 0 0,1 0 0,9 9 0,-11-13 17,-1 0 0,0-1 0,1 1 0,-1 0-1,1-1 1,-1 0 0,1 0 0,-1 0 0,1 0 0,0 0 0,0 0-1,0-1 1,-1 1 0,1-1 0,0 0 0,0 0 0,0 0 0,0 0 0,0 0-1,-1-1 1,5 0 0,-4-1 18,-1 1 0,1-1 0,0 1-1,-1-1 1,1 0 0,-1 0 0,0 0 0,1-1 0,-1 1 0,0-1-1,0 1 1,-1-1 0,1 1 0,0-1 0,-1 0 0,0 0-1,0 0 1,0 0 0,0 0 0,0 0 0,0-4 0,3-9 63,-1 1 0,0-29 0,-2 31-48,0-3 158,0-1-1,-4-32 1,2 45-160,1 0 0,-1 1 1,0-1-1,0 1 0,0-1 0,0 1 1,-1 0-1,1-1 0,-1 1 0,0 0 1,0 0-1,0 0 0,0 0 0,-1 1 1,1-1-1,-1 1 0,1-1 0,-1 1 1,-5-3-1,7 4-31,0 1 0,0-1 0,0 1 0,0 0 1,0 0-1,0-1 0,0 1 0,0 0 0,0 0 0,0 0 0,0 0 0,0 0 0,0 0 1,0 0-1,0 1 0,0-1 0,0 0 0,0 1 0,0-1 0,0 0 0,0 1 0,0-1 0,0 1 1,0 0-1,0-1 0,1 1 0,-1 0 0,0-1 0,0 1 0,1 0 0,-1 0 0,0 0 1,1-1-1,-1 1 0,1 0 0,-1 0 0,1 0 0,-1 0 0,1 0 0,0 0 0,0 0 0,-1 1 1,0 1-173,0-1 0,1 1 0,-1-1 0,0 1 0,1-1 1,0 1-1,0 0 0,-1-1 0,2 1 0,-1 0 1,0-1-1,0 1 0,1-1 0,-1 1 0,1-1 1,1 4-1,-1-6-17,-1 1 0,0-1 1,1 0-1,-1 0 0,1 1 1,-1-1-1,1 0 0,-1 0 1,1 1-1,-1-1 0,1 0 1,-1 0-1,1 0 0,-1 0 0,1 0 1,-1 0-1,1 0 0,0 0 1,-1 0-1,1 0 0,-1 0 1,1 0-1,-1-1 0,1 1 1,-1 0-1,1 0 0,-1 0 1,1-1-1,-1 1 0,0 0 1,1-1-1,-1 1 0,1 0 0,-1-1 1,0 1-1,1 0 0,-1-1 1,0 1-1,1-1 0,-1 1 1,0-1-1,1 0 0,9-14-5386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8.711"/>
    </inkml:context>
    <inkml:brush xml:id="br0">
      <inkml:brushProperty name="width" value="0.025" units="cm"/>
      <inkml:brushProperty name="height" value="0.025" units="cm"/>
      <inkml:brushProperty name="color" value="#E71224"/>
    </inkml:brush>
  </inkml:definitions>
  <inkml:trace contextRef="#ctx0" brushRef="#br0">11 53 15855,'0'0'7009,"12"-8"-6448,-6 3-447,-2 1-61,1 0 1,1 0 0,-1 0-1,1 1 1,-1 0-1,1 0 1,0 0 0,0 1-1,0 0 1,0 0-1,1 0 1,-1 1 0,0 0-1,1 0 1,10 1-1,-16 0-52,0 0 0,0 0 0,0 0 0,1 1 0,-1-1-1,0 0 1,0 1 0,0-1 0,0 1 0,0-1 0,0 1-1,0-1 1,0 1 0,0 0 0,0-1 0,0 1 0,0 0-1,-1 0 1,1 0 0,0 0 0,-1 0 0,1 0 0,0 0-1,-1 0 1,1 1 0,0 1 4,-1-1 0,1 0 0,-1 1 0,0-1 0,0 1 0,0-1 0,-1 1 0,1-1 0,0 1 0,-1-1 0,-1 4 0,-1 3 35,-1 0 0,0 0 1,0 0-1,-10 13 0,-99 107 3003,111-128-3014,1 0 0,0 0 0,0 1 0,0-1-1,0 1 1,0-1 0,1 1 0,-1-1 0,0 1 0,1-1-1,-1 1 1,1 0 0,-1-1 0,1 1 0,0 0 0,0-1-1,-1 1 1,1 0 0,1-1 0,-1 1 0,0 2 0,1-2-26,0-1 1,0 1-1,0-1 1,0 0 0,0 0-1,0 0 1,0 0-1,1 1 1,-1-1 0,0-1-1,1 1 1,-1 0-1,0 0 1,1 0-1,-1-1 1,1 1 0,0-1-1,1 1 1,9 2-486,1-1 1,0-1-1,0 0 1,17 0 0,-24-1-41,82-4-7347,-45-7 812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9.073"/>
    </inkml:context>
    <inkml:brush xml:id="br0">
      <inkml:brushProperty name="width" value="0.025" units="cm"/>
      <inkml:brushProperty name="height" value="0.025" units="cm"/>
      <inkml:brushProperty name="color" value="#E71224"/>
    </inkml:brush>
  </inkml:definitions>
  <inkml:trace contextRef="#ctx0" brushRef="#br0">164 93 11851,'0'0'4079,"-1"-8"-673,1 5-3140,0 0 0,-1 0 1,1 0-1,-1 0 0,0 0 1,0 0-1,0 0 0,0 0 1,-1 0-1,-1-3 1,2 5-214,0 0 0,0 0 1,0 1-1,0-1 1,0 0-1,0 0 0,-1 0 1,1 1-1,0-1 1,0 1-1,-1-1 0,1 1 1,0-1-1,-1 1 1,1 0-1,0 0 0,-1 0 1,1 0-1,0 0 1,-1 0-1,1 0 1,-1 0-1,1 0 0,0 0 1,-1 1-1,1-1 1,0 1-1,0-1 0,-1 1 1,1-1-1,0 1 1,0 0-1,0 0 0,-1-1 1,0 3-1,-5 2-50,0 0 1,0 1-1,1 0 0,-1 1 0,1-1 0,1 1 1,-1 0-1,1 1 0,1-1 0,-1 1 0,1 0 1,1 0-1,-1 1 0,-2 10 0,0 1 65,1 1-1,1-1 1,1 1 0,0 0-1,1 21 1,2-40-37,0 0 0,-1 0 0,1 0 1,0 0-1,0 0 0,0 0 0,0 0 0,1-1 0,-1 1 1,1 0-1,-1 0 0,1 0 0,-1 0 0,1 0 0,0 0 1,0 0-1,0-1 0,0 1 0,0 0 0,1-1 0,-1 1 1,0-1-1,1 1 0,-1-1 0,1 0 0,-1 0 0,1 0 1,0 1-1,-1-2 0,1 1 0,0 0 0,0 0 0,0 0 1,0-1-1,0 1 0,0-1 0,0 0 0,0 1 0,0-1 1,0 0-1,0 0 0,0 0 0,0 0 0,0-1 0,0 1 1,0-1-1,2 0 0,4-1 91,1-1-1,-1 0 1,0 0-1,0-1 1,0 0 0,0-1-1,-1 0 1,1 0-1,9-9 1,-4 1 19,-1 0 0,-1 0 0,0-1 0,-1-1 0,0 1 1,8-20-1,-14 25 20,0 0 1,0-1-1,-1 0 1,0 0-1,-1 0 0,0 0 1,-1 0-1,0 0 1,0 0-1,-1-1 1,-3-19-1,3 27-152,0 1-1,0-1 0,-1 1 1,0-1-1,1 0 1,-1 1-1,0-1 0,0 1 1,-1 0-1,1-1 1,0 1-1,-1 0 0,1 0 1,-1 0-1,0 0 1,0 0-1,0 0 0,0 0 1,0 0-1,0 1 1,0-1-1,0 1 0,-1 0 1,1 0-1,0 0 0,-1 0 1,1 0-1,-1 0 1,0 0-1,1 1 0,-1-1 1,0 1-1,1 0 1,-1 0-1,0 0 0,1 0 1,-1 1-1,1-1 1,-1 1-1,-4 1 0,-1 0-167,0 0-1,0 1 1,1 0-1,-1 0 1,1 1-1,0 0 1,0 0-1,0 1 1,1 0-1,0 0 1,0 1-1,-7 6 1,3 3-73,6-3-3461,9-5-2100,12-7-734,-3-4 116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9.450"/>
    </inkml:context>
    <inkml:brush xml:id="br0">
      <inkml:brushProperty name="width" value="0.025" units="cm"/>
      <inkml:brushProperty name="height" value="0.025" units="cm"/>
      <inkml:brushProperty name="color" value="#E71224"/>
    </inkml:brush>
  </inkml:definitions>
  <inkml:trace contextRef="#ctx0" brushRef="#br0">202 88 14958,'0'-8'3470,"1"1"-3045,0 0 326,-1 0 1,0 0-1,0 0 1,0 0-1,-2-8 1,2 14-666,0 0 1,-1-1-1,1 1 1,0 0-1,-1 0 1,1 0-1,0 0 1,-1 1-1,1-1 1,-1 0-1,0 0 1,1 0-1,-1 0 1,0 0-1,1 1 1,-1-1-1,0 0 1,0 1-1,0-1 1,0 0-1,1 1 1,-1-1-1,0 1 1,0-1-1,0 1 1,0 0-1,0-1 1,0 1-1,-1 0 1,1 0-1,0 0 1,0 0-1,0 0 1,0 0-1,0 0 1,0 0 0,0 0-1,0 0 1,0 1-1,0-1 1,0 0-1,0 1 1,0-1-1,0 1 1,0-1-1,0 1 1,-1 0-1,-5 3-29,0 1 0,0 0 0,1 0 0,0 1 0,0-1 0,0 2 0,0-1 0,1 0 0,0 1 0,0 0 0,-6 13 0,-5 12 188,-17 45 0,26-59-230,0 1 0,2 0 0,0 1-1,1-1 1,1 1 0,1 0-1,0 30 1,2-49-110,0 0 1,0 0-1,0 0 0,0 0 1,0 0-1,0 0 1,1 0-1,-1 0 0,0 0 1,1 0-1,-1 0 1,1 0-1,-1-1 0,1 1 1,0 0-1,-1 0 0,1 0 1,0-1-1,-1 1 1,1 0-1,0-1 0,0 1 1,0 0-1,0-1 1,0 1-1,-1-1 0,3 1 1,12 2-3198,1-3-3718,-12 0 4474,7 0-6619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9.827"/>
    </inkml:context>
    <inkml:brush xml:id="br0">
      <inkml:brushProperty name="width" value="0.025" units="cm"/>
      <inkml:brushProperty name="height" value="0.025" units="cm"/>
      <inkml:brushProperty name="color" value="#E71224"/>
    </inkml:brush>
  </inkml:definitions>
  <inkml:trace contextRef="#ctx0" brushRef="#br0">226 1 14350,'0'0'7970,"-9"6"-7543,-8 8-151,1 2 1,0-1-1,1 2 1,1 0-1,1 1 1,0 0-1,1 1 0,1 1 1,1 0-1,1 0 1,0 1-1,2 0 1,-6 27-1,12-45-244,0-1 0,1 0-1,-1 1 1,1-1 0,0 0-1,0 1 1,0-1 0,0 0-1,0 1 1,1-1 0,-1 0-1,1 1 1,-1-1 0,1 0-1,0 0 1,0 0 0,0 1-1,0-1 1,0 0 0,0 0-1,1 0 1,-1-1 0,1 1-1,-1 0 1,1 0 0,2 1-1,0-1 17,0 0 0,0-1 0,1 0 0,-1 0 0,0 0 0,0 0 0,1-1 0,-1 0 0,0 0 0,1 0 0,-1 0 0,0-1 0,9-1 0,-6 0-3,1 0 0,0-1 0,-1 0 0,1 0 0,-1 0 1,0-1-1,0 0 0,8-7 0,-11 8 28,0 0-1,0 0 1,-1 0 0,1 0-1,-1-1 1,0 1 0,0-1 0,-1 0-1,1 0 1,-1 0 0,0 0 0,0-1-1,0 1 1,0-1 0,1-5-1,-3 8-35,0 1 0,0 0 0,0-1-1,-1 1 1,1-1 0,0 1 0,-1 0-1,1-1 1,-1 1 0,1-1 0,-1 1-1,0 0 1,1 0 0,-1-1 0,0 1-1,0 0 1,0 0 0,0 0 0,0 0-1,0 0 1,0 0 0,0 0 0,0 1-1,-1-1 1,1 0 0,0 0 0,-1 1-1,1-1 1,0 1 0,-1-1 0,1 1-1,0 0 1,-1 0 0,1-1 0,-1 1-1,1 0 1,-3 0 0,-64 0 52,56 1-21,1 0-51,-1 1 1,1 0-1,-1 0 1,1 1-1,-11 5 0,19-8-83,0 1 0,0 0-1,0 0 1,1 0 0,-1 1 0,1-1-1,-1 1 1,1-1 0,-1 1-1,1 0 1,0 0 0,0 0-1,0 0 1,0 0 0,0 0-1,0 1 1,1-1 0,-1 0-1,1 1 1,0 0 0,-1-1-1,1 1 1,0 0 0,0 5-1,1-8-91,0 1 0,1 0 0,-1 0 0,1 0 0,0-1 0,-1 1-1,1 0 1,0-1 0,-1 1 0,1 0 0,0-1 0,0 1-1,-1-1 1,1 1 0,0-1 0,0 1 0,0-1 0,0 0 0,0 1-1,0-1 1,0 0 0,0 0 0,0 0 0,-1 0 0,1 0-1,0 0 1,0 0 0,0 0 0,0 0 0,0 0 0,0 0-1,0-1 1,1 0 0,38-7-6972,-8-10-3734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0.280"/>
    </inkml:context>
    <inkml:brush xml:id="br0">
      <inkml:brushProperty name="width" value="0.025" units="cm"/>
      <inkml:brushProperty name="height" value="0.025" units="cm"/>
      <inkml:brushProperty name="color" value="#E71224"/>
    </inkml:brush>
  </inkml:definitions>
  <inkml:trace contextRef="#ctx0" brushRef="#br0">0 0 12620,'0'0'13805,"57"26"-13004,-21-22-129,9-1-576,6-3-63,5 0-450,1 0-1441,0-9-3010,2-2-4966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1.264"/>
    </inkml:context>
    <inkml:brush xml:id="br0">
      <inkml:brushProperty name="width" value="0.025" units="cm"/>
      <inkml:brushProperty name="height" value="0.025" units="cm"/>
      <inkml:brushProperty name="color" value="#E71224"/>
    </inkml:brush>
  </inkml:definitions>
  <inkml:trace contextRef="#ctx0" brushRef="#br0">65 27 11499,'0'0'9726,"9"-5"-8562,1 1-806,1 0 1,0 1-1,1 0 0,-1 0 1,23-1-1,-32 4-305,1 0 1,0 0-1,0 0 0,0 0 1,0 1-1,-1-1 1,1 1-1,0 0 0,0 0 1,-1 0-1,1 0 0,-1 0 1,1 0-1,4 4 1,-6-4-50,0 1 1,1 0-1,-1-1 1,0 1-1,0 0 1,0 0-1,0 0 1,-1 0-1,1 0 1,-1 0-1,1 0 1,-1 0-1,1 0 1,-1 0-1,0 0 1,0 0-1,0 0 1,0 0-1,-1 0 1,1 1 0,0-1-1,-1 0 1,-1 3-1,0 2 90,-1-2 0,1 1 0,-1 0 0,0 0-1,-1-1 1,1 0 0,-1 0 0,0 0 0,-7 7 0,-51 42 687,22-20-323,28-23-313,-34 35 312,45-44-423,-1 0 0,1-1 0,-1 1 0,1 0 0,-1 1 1,1-1-1,0 0 0,0 0 0,0 1 0,0-1 0,1 0 0,-1 1 1,1-1-1,-1 1 0,1-1 0,0 0 0,0 1 0,0-1 0,0 1 1,1 3-1,0-4-27,0-1 0,0 1-1,0-1 1,1 0 0,-1 1 0,1-1 0,-1 0 0,1 0 0,-1 0 0,1 0 0,0 0 0,-1 0 0,1-1 0,0 1 0,0 0-1,0-1 1,-1 0 0,1 1 0,0-1 0,0 0 0,2 0 0,50 2-148,-42-3-20,13 1-1525,0-2 0,47-8 0,8-14-7520,-28 4-1225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1.627"/>
    </inkml:context>
    <inkml:brush xml:id="br0">
      <inkml:brushProperty name="width" value="0.025" units="cm"/>
      <inkml:brushProperty name="height" value="0.025" units="cm"/>
      <inkml:brushProperty name="color" value="#E71224"/>
    </inkml:brush>
  </inkml:definitions>
  <inkml:trace contextRef="#ctx0" brushRef="#br0">197 39 12908,'0'0'7058,"-10"-4"-5158,3 1-1604,5 1-237,0 1 0,0 0 0,-1-1 0,1 1 0,0 0-1,-1 0 1,1 0 0,-1 1 0,1-1 0,-1 1-1,0-1 1,1 1 0,-1 0 0,0 0 0,1 0 0,-1 0-1,1 0 1,-1 1 0,0-1 0,1 1 0,-1 0-1,1 0 1,-1 0 0,1 0 0,0 0 0,-3 2-1,-5 6 11,1 0-1,0 1 1,0-1-1,1 2 1,1-1-1,0 1 1,-9 17-1,13-21 28,-1 1-1,1-1 1,0 1-1,1 0 1,0-1-1,0 1 1,1 0-1,0 0 1,0 0-1,1 0 1,0 0-1,0 0 0,2 12 1,-1-19-40,-1 1 0,1 0-1,-1 0 1,1-1 0,0 1 0,0 0 0,0-1-1,0 1 1,0-1 0,0 1 0,0-1 0,0 0-1,1 1 1,-1-1 0,0 0 0,1 0 0,-1 0-1,1 0 1,-1 0 0,1 0 0,0 0 0,1 0-1,1 0 56,0 0-1,0 0 0,1-1 1,-1 1-1,0-1 0,0 0 0,0 0 1,1-1-1,5 0 0,0-1 44,0-1 0,-1 0 1,1 0-1,-1-1 0,0 0 0,0-1 0,14-8 0,-15 6-91,0 0-1,0-1 0,-1 0 1,0 0-1,0-1 1,-1 0-1,0 0 0,0 0 1,-1-1-1,5-12 0,-9 19-32,1 0 0,-1-1 0,0 0 0,0 1 0,0-1-1,-1 0 1,1 1 0,-1-1 0,0 0 0,0 0 0,0 1 0,-1-1-1,1 0 1,-1 0 0,0 1 0,0-1 0,0 1 0,0-1-1,-1 1 1,1-1 0,-1 1 0,0 0 0,0 0 0,0 0 0,-1 0-1,1 0 1,-1 0 0,0 0 0,1 1 0,-1 0 0,0-1-1,-6-2 1,1 1-49,-1 0-1,1 0 0,-1 1 0,0 0 0,0 1 1,0 0-1,0 0 0,0 1 0,-1 0 1,1 1-1,0 0 0,-17 2 0,22-1-105,0-1-1,0 1 0,0 0 0,0 0 0,0 0 0,0 0 0,0 1 1,1-1-1,-1 1 0,0 0 0,1 0 0,0 1 0,-1-1 0,1 1 0,0-1 1,0 1-1,0 0 0,1 0 0,-1 1 0,1-1 0,0 0 0,-1 1 1,2 0-1,-1-1 0,0 1 0,1 0 0,-1 0 0,1 0 0,0 0 1,0 6-1,1-9-192,-1 0 1,1 1-1,0-1 1,0 1 0,0-1-1,1 1 1,-1-1-1,0 0 1,0 1-1,1-1 1,-1 1 0,1-1-1,-1 0 1,1 1-1,0-1 1,-1 0-1,1 0 1,0 0 0,0 1-1,0-1 1,0 0-1,0 0 1,0 0-1,0 0 1,0 0 0,0-1-1,0 1 1,1 0-1,-1-1 1,0 1-1,1 0 1,-1-1 0,0 1-1,1-1 1,-1 0-1,1 0 1,-1 1-1,2-1 1,23 4-9297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1.990"/>
    </inkml:context>
    <inkml:brush xml:id="br0">
      <inkml:brushProperty name="width" value="0.025" units="cm"/>
      <inkml:brushProperty name="height" value="0.025" units="cm"/>
      <inkml:brushProperty name="color" value="#E71224"/>
    </inkml:brush>
  </inkml:definitions>
  <inkml:trace contextRef="#ctx0" brushRef="#br0">44 0 19218,'0'0'8584,"-22"78"-7751,15-44-192,2 4-449,-1-3-128,3-1 0,3-2-64,0-5-480,11-4-706,-1-8-703,8-6-994,-2-9-384,2-1-1762,7-19-3587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2.449"/>
    </inkml:context>
    <inkml:brush xml:id="br0">
      <inkml:brushProperty name="width" value="0.025" units="cm"/>
      <inkml:brushProperty name="height" value="0.025" units="cm"/>
      <inkml:brushProperty name="color" value="#E71224"/>
    </inkml:brush>
  </inkml:definitions>
  <inkml:trace contextRef="#ctx0" brushRef="#br0">152 60 17713,'0'0'9774,"-8"-6"-9240,5 3-495,0 1-17,1 1 0,0-1 0,-1 0 0,1 1 0,-1-1 0,0 1 0,1 0 0,-1 0 0,-4-1 0,5 2-21,1 0 0,-1 0 1,1 0-1,-1 1 0,1-1 1,-1 0-1,1 1 0,0-1 1,-1 1-1,1 0 0,-1-1 0,1 1 1,0 0-1,0 0 0,-1 0 1,1 0-1,0 0 0,0 0 0,0 0 1,0 0-1,0 0 0,0 0 1,0 1-1,1-1 0,-1 0 1,-1 3-1,-1 2-9,1-1 1,-1 1-1,1-1 1,0 1-1,1 0 0,-1 0 1,1 0-1,0 0 1,1 0-1,-1 0 1,1 10-1,1-15 11,-1 0-1,0 0 1,1 0 0,-1 0 0,1 0-1,-1 0 1,1 0 0,0 0 0,-1 0-1,1 0 1,0-1 0,-1 1-1,1 0 1,0 0 0,0-1 0,0 1-1,0 0 1,0-1 0,0 1-1,0-1 1,0 1 0,0-1 0,0 0-1,0 1 1,0-1 0,0 0 0,0 0-1,0 0 1,0 0 0,0 0-1,0 0 1,0 0 0,2 0 0,39-7 208,-32 3-186,0-1-1,0-1 1,0 1-1,-1-2 1,0 1-1,0-1 0,9-10 1,-14 13-20,0 0 1,0 0-1,0 0 1,0-1-1,-1 0 1,1 0-1,-1 0 1,0 0-1,-1 0 0,1-1 1,-1 1-1,0-1 1,-1 0-1,1 0 1,0-6-1,-2 12-7,0-1-1,0 1 0,0 0 1,0 0-1,0-1 1,0 1-1,-1 0 0,1 0 1,0-1-1,0 1 1,0 0-1,0 0 0,0-1 1,0 1-1,-1 0 1,1 0-1,0 0 0,0-1 1,0 1-1,0 0 1,-1 0-1,1 0 0,0 0 1,0-1-1,-1 1 1,1 0-1,0 0 0,0 0 1,0 0-1,-1 0 1,1 0-1,0 0 0,0 0 1,-1 0-1,1 0 1,0 0-1,-1 0 0,1 0 1,0 0-1,0 0 1,-1 0-1,1 0 0,0 0 1,0 0-1,-1 0 1,1 0-1,0 0 0,0 1 1,0-1-1,-1 0 1,1 0-1,0 0 0,0 0 1,0 1-1,-1-1 1,1 0-1,-15 11-68,3 3 103,0 1-1,2 0 0,-1 0 0,2 1 0,0 1 0,1-1 0,1 1 1,0 1-1,1-1 0,1 1 0,-4 30 0,8-46-25,1-1 1,0 1-1,0 0 0,0-1 1,0 1-1,1 0 0,-1-1 1,0 1-1,1 0 0,-1-1 1,1 1-1,-1-1 0,1 1 1,0-1-1,0 1 0,0-1 1,0 1-1,0-1 0,0 0 1,0 0-1,0 1 0,0-1 1,1 0-1,-1 0 0,0 0 1,1 0-1,-1 0 0,1-1 1,-1 1-1,1 0 0,-1-1 1,1 1-1,2 0 0,8 2-28,1-1 0,-1 0 0,25 0 0,-29-2-26,0 1 0,-1-1 0,1 1 1,0 1-1,13 3 0,-20-5 87,0 1 1,0 0 0,0 0-1,1 0 1,-1 0-1,0 0 1,0 0-1,0 0 1,-1 0-1,1 0 1,0 0-1,0 1 1,0-1 0,-1 0-1,1 1 1,-1-1-1,1 0 1,-1 1-1,0-1 1,1 1-1,-1-1 1,0 0-1,0 1 1,0-1-1,0 1 1,0-1 0,0 1-1,-1-1 1,1 1-1,0-1 1,-1 0-1,1 1 1,-1-1-1,1 0 1,-1 1-1,0-1 1,1 0 0,-1 0-1,-1 2 1,-3 5 303,0 0 1,-1 0-1,0-1 1,-9 10-1,6-9-293,-1 0 0,0 0 0,0-1 1,0-1-1,-1 1 0,0-2 0,0 1 0,-20 5 0,24-9-38,1 1 0,-1-2-1,0 1 1,1-1 0,-1 0-1,0-1 1,0 1 0,1-1 0,-1-1-1,0 1 1,0-1 0,0 0-1,1-1 1,-1 0 0,1 0 0,-1 0-1,-6-4 1,11 5-256,-1-1-1,1 1 1,0-1 0,0 0-1,1 0 1,-1 0 0,0 0 0,0 0-1,1 0 1,0 0 0,-1 0-1,1-1 1,0 1 0,0-1-1,0 1 1,-1-5 0,2 5-185,-1 1 0,1-1 0,0 0 1,0 0-1,0 1 0,0-1 0,0 0 1,1 0-1,-1 1 0,0-1 0,1 0 0,0 0 1,-1 1-1,1-1 0,0 1 0,0-1 0,-1 0 1,1 1-1,0 0 0,1-1 0,-1 1 1,0 0-1,0-1 0,3-1 0,13-10-16760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1.051"/>
    </inkml:context>
    <inkml:brush xml:id="br0">
      <inkml:brushProperty name="width" value="0.025" units="cm"/>
      <inkml:brushProperty name="height" value="0.025" units="cm"/>
      <inkml:brushProperty name="color" value="#E71224"/>
    </inkml:brush>
  </inkml:definitions>
  <inkml:trace contextRef="#ctx0" brushRef="#br0">332 151 8904,'0'0'7602,"6"-8"-4233,17-24-876,-22 31-2435,-1 0 1,1 1 0,-1-1-1,1 0 1,-1 1 0,0-1-1,0 0 1,1 0-1,-1 1 1,0-1 0,0 0-1,0 0 1,0 1 0,0-1-1,0 0 1,0 0-1,0 0 1,0 1 0,0-1-1,0 0 1,0 0 0,0 1-1,-1-1 1,1 0-1,0 1 1,-1-1 0,1 0-1,0 1 1,-1-1 0,1 0-1,-1 1 1,1-1-1,-1 1 1,0-1 0,1 1-1,-1-1 1,1 1 0,-1-1-1,0 1 1,1-1-1,-1 1 1,0 0 0,0-1-1,1 1 1,-1 0 0,0 0-1,0 0 1,-1 0-1,-37-6 126,37 6-133,-8 0-55,-1 1 1,1 0-1,0 1 0,-1 0 1,1 0-1,0 1 0,0 1 1,0 0-1,1 0 1,0 1-1,-1 0 0,1 0 1,1 1-1,-14 11 0,5-2 97,0 1 0,1 1-1,1 0 1,1 1 0,-21 32 0,30-40-10,0 0 1,0 0 0,1 0-1,-6 22 1,9-30-73,0 0 0,0 1 0,1-1 0,-1 0 0,1 0 0,0 1 0,0-1 0,0 0 0,0 1 0,0-1 0,0 0 0,0 0 0,1 1-1,-1-1 1,1 0 0,0 0 0,-1 1 0,1-1 0,0 0 0,0 0 0,1 0 0,-1 0 0,0 0 0,1-1 0,-1 1 0,1 0 0,-1-1 0,1 1 0,0-1 0,2 2 0,4 0 48,1 0 1,-1-1 0,1 0-1,-1-1 1,1 0 0,0 0 0,-1-1-1,1 0 1,0 0 0,0-1-1,10-2 1,-1-1 38,1 0 0,-1-2 0,0 0 0,20-9 0,-21 7-48,0-1 0,-1-1 0,0 0 1,-1-1-1,0-1 0,-1 0 0,25-29 0,-34 35 17,0 0 1,0 0-1,-1-1 1,0 0-1,0 0 1,-1 0-1,0 0 0,0-1 1,0 1-1,-1-1 1,0 0-1,-1 1 1,0-1-1,0 0 0,-1 0 1,0 0-1,0 0 1,0 0-1,-1 0 1,-1 1-1,-2-12 1,2 14-55,0 0 0,0 0 1,0 1-1,-1-1 0,1 0 1,-1 1-1,0 0 0,-1 0 1,1 0-1,-1 0 1,0 0-1,0 1 0,0 0 1,0 0-1,0 0 0,-1 0 1,1 1-1,-1-1 0,-8-2 1,-43-8-2353,0 10-6624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6.121"/>
    </inkml:context>
    <inkml:brush xml:id="br0">
      <inkml:brushProperty name="width" value="0.025" units="cm"/>
      <inkml:brushProperty name="height" value="0.025" units="cm"/>
    </inkml:brush>
  </inkml:definitions>
  <inkml:trace contextRef="#ctx0" brushRef="#br0">84 19 4708,'0'0'17291,"-9"5"-15908,4-3-1291,0 0-1,1 0 0,-1 1 1,1 0-1,0 0 1,0 0-1,0 1 0,1-1 1,-1 1-1,1 0 1,-1 0-1,1 0 1,1 0-1,-1 0 0,0 1 1,1-1-1,0 1 1,0 0-1,1 0 1,-1 0-1,1-1 0,0 1 1,-1 10-1,2-9-38,-1 1 0,1 0-1,0 0 1,0 0 0,1-1-1,2 12 1,-2-17-52,-1 0 0,0 0 0,1 0 1,-1 0-1,1 0 0,-1 0 0,1 0 0,-1 0 0,1 0 0,0 0 1,-1 0-1,1 0 0,0-1 0,0 1 0,0 0 0,0 0 0,-1-1 0,1 1 1,2 0-1,-2-1 6,1 1 0,-1-1 0,1 0 0,-1 0 0,1-1 0,-1 1 1,1 0-1,-1 0 0,0-1 0,1 1 0,-1-1 0,0 1 0,1-1 0,-1 1 0,0-1 1,1 0-1,-1 0 0,0 0 0,2-1 0,3-4 28,-1 0-1,0 0 1,0 0 0,-1 0 0,1-1-1,-1 1 1,-1-1 0,1 0 0,-1 0-1,0-1 1,2-9 0,-1 1 2,0 0 0,-1 0 1,0-1-1,0-22 0,-3 39-41,6 81-1209,6-49-1718,-12-32 2744,0 1 0,1-1 0,-1 1 1,0-1-1,1 0 0,-1 1 0,0-1 0,1 1 0,-1-1 0,1 0 0,-1 1 0,1-1 0,-1 0 0,0 0 0,1 1 0,-1-1 0,1 0 0,-1 0 0,1 0 0,-1 0 0,1 0 0,-1 0 0,1 1 0,0-1 0,-1 0 0,1 0 0,-1-1 1,1 1-1,-1 0 0,1 0 0,-1 0 0,1 0 0,-1 0 0,1-1 0,-1 1 0,1 0 0,-1 0 0,1-1 0,-1 1 0,0 0 0,1 0 0,-1-1 0,1 1 0,-1-1 0,0 1 0,1 0 0,-1-1 0,0 1 0,0-1 0,1 1 0,-1-2 0,13-24-4915,-7-1 820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1.394"/>
    </inkml:context>
    <inkml:brush xml:id="br0">
      <inkml:brushProperty name="width" value="0.025" units="cm"/>
      <inkml:brushProperty name="height" value="0.025" units="cm"/>
      <inkml:brushProperty name="color" value="#E71224"/>
    </inkml:brush>
  </inkml:definitions>
  <inkml:trace contextRef="#ctx0" brushRef="#br0">483 1 15471,'0'0'2423,"-9"2"-554,-4 3-1486,1 1 0,-1 0 1,1 0-1,1 2 1,-1-1-1,1 1 0,1 1 1,0 0-1,0 0 1,-14 18-1,-11 16 29,2 3 1,2 0-1,3 2 0,-39 83 1,33-47-296,3 0 0,-21 98 0,49-170-396,-14 65 98,13-26-5103,11-62-8062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2.496"/>
    </inkml:context>
    <inkml:brush xml:id="br0">
      <inkml:brushProperty name="width" value="0.025" units="cm"/>
      <inkml:brushProperty name="height" value="0.025" units="cm"/>
      <inkml:brushProperty name="color" value="#E71224"/>
    </inkml:brush>
  </inkml:definitions>
  <inkml:trace contextRef="#ctx0" brushRef="#br0">122 45 7303,'0'0'15524,"-8"5"-14974,-1 2-487,1 0 1,0 0-1,0 1 0,1 0 1,0 0-1,0 0 1,1 1-1,0 0 0,1 1 1,0-1-1,0 1 0,1 0 1,0 0-1,1 0 1,-3 15-1,4-17-36,-1 5 43,-1 1 1,2 0 0,0 1-1,0 15 1,2-28-55,0 1 0,0-1 1,0 1-1,0-1 0,0 0 0,1 1 0,-1-1 0,1 1 0,0-1 1,-1 0-1,1 0 0,0 1 0,0-1 0,1 0 0,-1 0 1,0 0-1,1 0 0,-1 0 0,1 0 0,0-1 0,-1 1 0,1 0 1,0-1-1,0 0 0,0 1 0,0-1 0,0 0 0,1 0 0,-1 0 1,0 0-1,5 1 0,5-1 58,-1 0-1,0-1 1,1-1 0,-1 0-1,1 0 1,-1-1 0,0-1-1,0 1 1,0-2 0,0 0 0,-1 0-1,1-1 1,-1 0 0,16-11-1,-6 3-48,-2 0 1,0-2-1,0 0 0,-1 0 0,-1-2 0,19-25 0,-30 35 2,0-1 0,-1 1-1,1-1 1,-2 0 0,1 0-1,-1 0 1,0-1 0,2-12-1,-5 20-22,0 1 0,0 0-1,0 0 1,1-1-1,-1 1 1,0 0 0,0 0-1,0-1 1,0 1-1,0 0 1,0 0-1,0-1 1,0 1 0,0 0-1,0-1 1,0 1-1,0 0 1,0 0 0,0-1-1,0 1 1,0 0-1,-1 0 1,1-1 0,0 1-1,0 0 1,0 0-1,0-1 1,0 1 0,-1 0-1,1 0 1,0 0-1,0-1 1,0 1 0,-1 0-1,1 0 1,0 0-1,0 0 1,-1-1 0,1 1-1,0 0 1,0 0-1,-1 0 1,1 0-1,0 0 1,0 0 0,-1 0-1,1 0 1,0 0-1,0 0 1,-1 0 0,1 0-1,0 0 1,-1 0-1,1 0 1,0 0 0,0 0-1,-1 0 1,1 0-1,0 0 1,0 1 0,-1-1-1,1 0 1,0 0-1,0 0 1,-1 0 0,1 0-1,0 1 1,-17 11 34,9-3-30,1 1 0,1-1-1,0 1 1,0 0 0,1 1-1,0-1 1,-4 16-1,6-18 5,0-1-1,1 1 1,1-1-1,-1 1 0,1 0 1,0 0-1,1 0 0,0 0 1,0 0-1,1 0 0,3 14 1,-3-19 10,1 0 0,0-1 0,0 1 0,0 0 0,0-1 0,0 1 1,1-1-1,-1 0 0,1 0 0,0 0 0,-1 0 0,1 0 0,0-1 0,0 1 0,0-1 0,0 0 1,1 1-1,-1-2 0,0 1 0,0 0 0,1-1 0,-1 1 0,7-1 0,1 1 70,0-1 0,0 0 0,-1-1 0,1 0 0,0-1 0,14-4 0,-15 3 6,-1-2 0,1 1 0,-1-2 0,0 1 0,0-1 0,0 0 0,-1-1 1,0 0-1,-1 0 0,1-1 0,-1 0 0,-1 0 0,1-1 0,-2 0 0,1 0 0,4-11 0,-6 14-53,-1-1 1,0 0-1,0 0 1,-1 0 0,0 0-1,0-1 1,-1 1-1,0-1 1,0 1-1,-1-1 1,0 1-1,0-1 1,-1 1 0,1 0-1,-2-1 1,1 1-1,-1 0 1,0-1-1,-1 1 1,0 0 0,0 0-1,0 1 1,-6-9-1,7 12-188,1 1 0,-1 0 0,0 0 1,0 0-1,0 0 0,0 0 0,0 0 0,-1 0 0,1 0 0,0 1 0,-1 0 0,0-1 0,1 1 0,-1 0 0,0 0 0,1 0 1,-1 0-1,0 1 0,0-1 0,0 1 0,-5 0 0,7 2-509,0 0 0,0 0 0,1 0 0,-1 1 0,1-1 0,-1 0 0,1 0 0,0 1 0,0-1 0,0 0 0,0 0 0,0 1 0,0-1 0,1 0 0,0 3 0,-1-5 626,4 20-6385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2.854"/>
    </inkml:context>
    <inkml:brush xml:id="br0">
      <inkml:brushProperty name="width" value="0.025" units="cm"/>
      <inkml:brushProperty name="height" value="0.025" units="cm"/>
      <inkml:brushProperty name="color" value="#E71224"/>
    </inkml:brush>
  </inkml:definitions>
  <inkml:trace contextRef="#ctx0" brushRef="#br0">227 14 14478,'0'0'5797,"-11"3"-4137,-16 4-774,0 1-1,-33 15 0,52-20-730,1 0 0,0 1-1,0 0 1,0 0-1,0 0 1,0 1 0,1 0-1,0 0 1,0 1 0,1 0-1,-1 0 1,1 0 0,0 1-1,-6 10 1,11-16-145,0-1 1,-1 1-1,1 0 0,0-1 1,0 1-1,-1 0 0,1 0 1,0-1-1,0 1 0,0 0 1,0 0-1,0-1 1,0 1-1,0 0 0,0 0 1,0-1-1,1 1 0,-1 0 1,0-1-1,0 1 1,1 0-1,-1 0 0,0-1 1,1 1-1,-1-1 0,0 1 1,1 0-1,-1-1 1,1 1-1,-1-1 0,1 1 1,1 0-1,28 6 148,34-13 9,-52 2-147,1 0 1,-1-1-1,0-1 1,0 0-1,-1 0 0,1-1 1,13-12-1,-19 14-6,0 0-1,0 0 1,0-1-1,0 1 1,-1-1-1,0 0 1,0-1-1,-1 0 1,0 1-1,0-1 1,0-1-1,-1 1 1,3-10-1,-6 17-12,1-1 0,-1 1 0,0 0 0,0 0 0,0 0 0,0-1 0,0 1 0,0 0 0,0 0 0,1 0-1,-1-1 1,0 1 0,0 0 0,0 0 0,0 0 0,0-1 0,0 1 0,0 0 0,0 0 0,0-1-1,0 1 1,0 0 0,0 0 0,0 0 0,0-1 0,-1 1 0,1 0 0,0 0 0,0 0 0,0-1 0,0 1-1,0 0 1,0 0 0,0 0 0,-1-1 0,1 1 0,0 0 0,0 0 0,0 0 0,0 0 0,-1 0 0,1 0-1,0-1 1,0 1 0,0 0 0,-1 0 0,1 0 0,0 0 0,0 0 0,-1 0 0,1 0 0,0 0 0,-14 10 14,-12 18 23,21-21-33,0 0 1,1 0-1,0 1 0,0-1 1,1 1-1,0 0 0,0 0 1,0 0-1,1 0 0,1 1 1,-2 13-1,3-20-61,1-1 1,-1 1-1,0-1 1,1 1-1,-1-1 1,1 1-1,-1-1 1,1 0-1,0 1 1,0-1-1,0 0 1,-1 0-1,1 1 1,0-1-1,0 0 1,1 0-1,-1 0 0,0 0 1,0 0-1,0-1 1,1 1-1,-1 0 1,0 0-1,1-1 1,-1 1-1,1-1 1,-1 1-1,1-1 1,-1 0-1,1 0 1,-1 1-1,1-1 1,-1 0-1,1 0 1,2-1-1,3 1-891,0 0 1,-1 0-1,1-1 1,0 0-1,0-1 0,0 1 1,7-4-1,23-14-6655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3.296"/>
    </inkml:context>
    <inkml:brush xml:id="br0">
      <inkml:brushProperty name="width" value="0.025" units="cm"/>
      <inkml:brushProperty name="height" value="0.025" units="cm"/>
      <inkml:brushProperty name="color" value="#E71224"/>
    </inkml:brush>
  </inkml:definitions>
  <inkml:trace contextRef="#ctx0" brushRef="#br0">187 148 17617,'-10'6'1804,"-4"3"-1152,-13 6 1447,-46 37-1,68-48-1876,0 0 1,0 1-1,0-1 1,0 1 0,1 0-1,-1 1 1,2-1-1,-1 1 1,0-1-1,1 1 1,0 0-1,0 0 1,1 1 0,0-1-1,0 1 1,-1 6-1,3-11-212,1-1 0,-1 1 0,1-1 0,0 1 0,-1-1 0,1 1-1,0-1 1,0 1 0,0-1 0,0 0 0,0 0 0,0 1 0,0-1 0,0 0-1,0 0 1,1 0 0,-1 0 0,0-1 0,1 1 0,-1 0 0,1 0 0,-1-1 0,1 1-1,-1-1 1,1 1 0,-1-1 0,1 0 0,-1 0 0,1 1 0,0-1 0,-1 0-1,4-1 1,60 1-61,-63 0 43,10-2-69,0 0 0,0-1 0,0 0 0,-1 0 0,1-1 0,-1-1-1,0 0 1,0-1 0,-1 0 0,1 0 0,-1-1 0,-1-1 0,1 1 0,-1-2 0,-1 1 0,0-1-1,13-17 1,-12 13 101,-1 0-1,0 0 0,-1-1 0,0 0 1,-1 0-1,0-1 0,-1 1 0,-1-1 1,-1 0-1,0-1 0,-1 1 0,0-1 1,-1-22-1,-1 38-5,0-1 1,0 1 0,0-1 0,-1 0-1,1 1 1,0-1 0,0 0-1,0 1 1,0-1 0,-1 0-1,1 1 1,0-1 0,-1 1 0,1-1-1,0 1 1,-1-1 0,1 1-1,-1-1 1,1 1 0,-1-1-1,1 1 1,-1-1 0,1 1-1,-1 0 1,1-1 0,-1 1 0,0 0-1,1 0 1,-2-1 0,-22 2 269,-22 19-43,45-20-242,-73 55 500,70-51-460,0 0-1,0 0 1,0 0 0,0 1 0,1-1 0,-1 1-1,1 0 1,0 0 0,1 0 0,-1 0 0,1 0 0,0 1-1,-2 8 1,4-11-54,0-1 0,1 0 0,-1 0 0,0 0-1,1 0 1,0 0 0,-1 1 0,1-1 0,0 0 0,0 0-1,0-1 1,0 1 0,0 0 0,0 0 0,1 0 0,-1-1-1,1 1 1,-1-1 0,1 1 0,0-1 0,-1 1 0,1-1 0,0 0-1,0 0 1,0 0 0,0 0 0,0 0 0,0 0 0,4 0-1,9 4-621,1 0 0,32 4 0,-28-5-154,-2 0 323,-9-3 273,0 0-1,-1 1 0,0 0 0,1 1 1,-1-1-1,0 2 0,0-1 0,-1 1 0,12 7 1,-18-10 205,0 0 0,-1 0 0,1 0 0,0-1 0,0 1-1,-1 0 1,1 0 0,0 0 0,-1 0 0,1 0 0,-1 0 0,0 0 0,1 1 0,-1-1 0,0 0 0,1 0 0,-1 0 0,0 0 0,0 0 0,0 1 0,0-1 0,0 0 0,0 0 0,-1 0 0,1 0 0,0 0-1,-1 1 1,1-1 0,0 0 0,-2 2 0,-25 30 747,6-5-470,21-28-348,0 0 1,0 0-1,0 1 1,0-1-1,0 0 1,0 0-1,0 1 1,0-1 0,0 0-1,0 0 1,0 1-1,0-1 1,0 0-1,0 0 1,0 1-1,0-1 1,0 0-1,0 0 1,0 1-1,1-1 1,-1 0-1,0 0 1,0 1-1,0-1 1,0 0-1,0 0 1,1 0-1,-1 1 1,0-1-1,0 0 1,1 0 0,-1 0-1,0 0 1,0 0-1,0 0 1,1 1-1,-1-1 1,0 0-1,0 0 1,1 0-1,-1 0 1,0 0-1,0 0 1,1 0-1,-1 0 1,0 0-1,0 0 1,1 0-1,-1 0 1,1 0-1,16-3-3885,11-10-2795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3.641"/>
    </inkml:context>
    <inkml:brush xml:id="br0">
      <inkml:brushProperty name="width" value="0.025" units="cm"/>
      <inkml:brushProperty name="height" value="0.025" units="cm"/>
      <inkml:brushProperty name="color" value="#E71224"/>
    </inkml:brush>
  </inkml:definitions>
  <inkml:trace contextRef="#ctx0" brushRef="#br0">143 5 17392,'0'0'6054,"-8"-1"-4378,6 1-1655,-4-1 180,0 0 0,0 0 0,-1 1 0,1 0 0,0 0 0,-11 2 0,16-1-200,-1-1-1,0 1 1,1-1-1,-1 1 1,1 0-1,0-1 1,-1 1-1,1 0 1,0 0-1,-1 0 1,1 0-1,0 0 1,0 1-1,0-1 1,0 0-1,0 0 1,0 1-1,0-1 1,0 1-1,1-1 1,-1 1-1,0-1 1,1 1-1,-1-1 1,1 1 0,0-1-1,-1 1 1,1 0-1,0-1 1,0 1-1,0-1 1,0 1-1,0 0 1,1-1-1,-1 1 1,1 2-1,0-1-75,0-1 0,0 0 0,1 1 0,-1-1 0,0 0 0,1 0 0,-1 0-1,1 0 1,0 0 0,0-1 0,0 1 0,0 0 0,0-1 0,0 1 0,0-1 0,0 0 0,0 0 0,1 0-1,-1 0 1,0 0 0,5 1 0,58 13-884,-56-13 698,31 9 6,-40-11 282,0 1 0,1-1-1,-1 0 1,0 0 0,0 0 0,1 1 0,-1-1-1,0 0 1,1 0 0,-1 1 0,0-1-1,0 0 1,0 1 0,1-1 0,-1 0 0,0 1-1,0-1 1,0 0 0,0 1 0,0-1-1,1 0 1,-1 1 0,0-1 0,0 0 0,0 1-1,0-1 1,0 1 0,0-1 0,0 0-1,0 1 1,-1 0 0,-16 14 1309,-3-4-702,0-1-1,-1-1 1,0 0 0,0-2 0,0 0-1,-30 4 1,51-10-670,-1-1-1,0 0 1,1 0-1,-1 0 1,0 1 0,1-1-1,-1 0 1,0 0-1,1 0 1,-1 0-1,0 0 1,1 0 0,-1-1-1,0 1 1,0 0-1,1 0 1,-1 0 0,1-1-1,-1 1 1,0 0-1,1-1 1,-1 1-1,1 0 1,-1-1 0,0 1-1,1-1 1,-1 1-1,1-1 1,0 1-1,-1-1 1,1 1 0,-1-1-1,1 0 1,0 1-1,-1-1 1,1 1-1,0-1 1,0 0 0,0 1-1,-1-1 1,1 0-1,0 1 1,0-1 0,0 0-1,0 1 1,0-1-1,0 0 1,0 0-1,0 1 1,1-1 0,-1 0-1,0 1 1,0-1-1,0 0 1,1 1-1,-1-1 1,0 1 0,1-1-1,-1 1 1,1-2-1,23-38-3901,30-32-4572,-18 29 2270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4.523"/>
    </inkml:context>
    <inkml:brush xml:id="br0">
      <inkml:brushProperty name="width" value="0.025" units="cm"/>
      <inkml:brushProperty name="height" value="0.025" units="cm"/>
      <inkml:brushProperty name="color" value="#E71224"/>
    </inkml:brush>
  </inkml:definitions>
  <inkml:trace contextRef="#ctx0" brushRef="#br0">93 0 13229,'0'0'11157,"-4"11"-9876,-13 41-618,2 0 0,3 1 0,2 1-1,2 0 1,-1 67 0,12-106 540,5-31-856,5-32-343,-7-23-375,-6 69 347,0-1-1,0 1 0,0 0 1,0-1-1,0 1 0,0 0 1,-1-1-1,1 1 1,-1 0-1,0 0 0,1-1 1,-1 1-1,0 0 0,0 0 1,-1 0-1,1 0 0,0 0 1,-1 0-1,1 0 0,-1 1 1,0-1-1,1 0 0,-1 1 1,0 0-1,0-1 1,-3-1-1,4 3 16,0 0 1,0 0-1,0 0 0,1 0 1,-1 1-1,0-1 0,0 0 0,1 0 1,-1 1-1,0-1 0,0 1 1,1-1-1,-1 0 0,0 1 1,1-1-1,-1 1 0,1 0 1,-1-1-1,1 1 0,-1-1 1,1 1-1,-1 0 0,1-1 1,0 1-1,-1 0 0,1 0 1,0-1-1,-1 1 0,1 0 1,0 0-1,0-1 0,0 1 1,0 0-1,0 0 0,0 0 1,0-1-1,0 1 0,0 0 1,0 1-1,4 34-23,-2-32 33,1-1 0,0 1 1,0-1-1,0 1 0,0-1 1,1 0-1,-1 0 0,1-1 1,0 1-1,0-1 0,0 1 1,0-1-1,0-1 0,1 1 0,-1 0 1,1-1-1,-1 0 0,1 0 1,-1 0-1,1-1 0,6 0 1,1 1 2,0 0 0,-1-1 1,1 0-1,0-1 1,0-1-1,-1 0 1,17-5-1,-18 3-3,-1 0 1,0-1-1,0 0 0,-1-1 1,1 0-1,-1 0 1,11-11-1,-15 13-2,0 0-1,-1 0 1,1 0 0,-1-1-1,0 1 1,0-1-1,0 0 1,-1 0 0,1 0-1,-1 0 1,0 0 0,-1 0-1,1 0 1,-1-1 0,1-6-1,-3 11-2,1 1 0,0 0 0,0-1 0,0 1 0,-1 0-1,1-1 1,0 1 0,-1 0 0,1 0 0,0-1 0,0 1-1,-1 0 1,1 0 0,0 0 0,-1-1 0,1 1 0,-1 0 0,1 0-1,0 0 1,-1 0 0,1 0 0,0 0 0,-1 0 0,1 0 0,-1 0-1,1 0 1,0 0 0,-1 0 0,1 0 0,-1 0 0,1 0 0,0 0-1,-1 0 1,1 1 0,0-1 0,-1 0 0,1 0 0,0 0 0,-1 0-1,1 1 1,0-1 0,-1 0 0,1 1 0,0-1 0,0 0 0,-1 1-1,-18 11 13,13-5 66,0 1-1,0-1 0,1 1 0,0 0 1,0 0-1,1 0 0,0 1 0,-5 14 1,8-21-61,0 0 0,1 0 0,-1 0 1,0 0-1,1 0 0,-1 0 0,1 0 1,0 0-1,0 0 0,0 0 0,0 0 0,0 0 1,0 0-1,0 0 0,1 1 0,-1-1 1,1 0-1,0 0 0,-1-1 0,1 1 0,0 0 1,0 0-1,0 0 0,0 0 0,0-1 1,1 1-1,-1-1 0,1 1 0,-1-1 0,1 1 1,-1-1-1,1 0 0,0 0 0,-1 0 1,1 0-1,0 0 0,0 0 0,0 0 1,0 0-1,0-1 0,0 1 0,0-1 0,0 0 1,3 1-1,4 0-20,0-1-1,0 0 1,0 0 0,0-1 0,0 0-1,0 0 1,-1-1 0,1 0-1,0-1 1,11-5 0,5-4-432,-1-1 0,24-17 0,37-19-331,-84 49 775,-1-1 0,0 1 0,1 0 1,-1-1-1,1 1 0,-1 0 1,1 0-1,-1 0 0,1-1 1,-1 1-1,1 0 0,-1 0 1,1 0-1,-1 0 0,1 0 1,-1 0-1,1 0 0,0 0 1,-1 0-1,1 0 0,-1 0 0,1 0 1,-1 0-1,1 1 0,-1-1 1,1 0-1,-1 0 0,1 0 1,-1 1-1,1-1 0,0 1 1,-2 17 401,-22 31 537,18-39-741,2-4-62,1-1-1,0 1 1,0 0 0,0 0 0,-1 11-1,3-16-125,0 0-1,0 1 1,0-1-1,0 0 1,0 0-1,0 0 1,0 0-1,1 0 1,-1 0-1,0 0 1,1 1-1,-1-1 1,1 0-1,-1 0 1,1 0-1,-1 0 1,1-1-1,0 1 1,-1 0-1,1 0 0,0 0 1,0 0-1,0-1 1,-1 1-1,1 0 1,0-1-1,0 1 1,0-1-1,0 1 1,0-1-1,0 1 1,0-1-1,1 0 1,-1 1-1,0-1 1,0 0-1,0 0 1,2 0-1,11 0-92,0 0 0,0-2 0,-1 1 0,1-2 0,0 0 0,-1 0 1,0-1-1,0-1 0,0 0 0,20-12 0,44-15-506,-57 28 595,-13 10 131,-17 24 395,-1 0 37,11-30-563,0 1-1,0-1 1,0 1-1,0-1 1,0 1-1,0-1 1,0 1-1,0-1 0,0 1 1,0-1-1,0 1 1,0-1-1,0 1 1,0-1-1,1 1 1,-1-1-1,0 0 1,0 1-1,1-1 0,-1 1 1,0-1-1,1 1 1,-1-1-1,0 0 1,1 1-1,-1-1 1,0 0-1,1 1 0,-1-1 1,1 0-1,-1 0 1,1 1-1,-1-1 1,1 0-1,-1 0 1,1 0-1,-1 0 0,1 0 1,-1 0-1,1 0 1,-1 1-1,1-1 1,0-1-1,17 1-137,0-1 0,-1-1 0,1-1 0,-1 0 1,1-1-1,-1-1 0,25-11 0,-16 7-195,0 0 0,29-4 1,-54 12 342,0 1 0,0 0 1,0 0-1,0-1 1,0 1-1,0 0 0,0 0 1,0 0-1,0 0 1,0 0-1,0 0 0,0 0 1,0 0-1,0 1 1,0-1-1,0 0 0,-1 0 1,1 1-1,0-1 1,0 1-1,0-1 0,0 1 1,0-1-1,-1 1 1,1 0-1,0-1 0,0 1 1,-1 0-1,1-1 1,-1 1-1,1 0 0,0 1 1,1 33 920,-3-17-1085,5-12-2080,5-8-4314,-1-6-4690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6.390"/>
    </inkml:context>
    <inkml:brush xml:id="br0">
      <inkml:brushProperty name="width" value="0.025" units="cm"/>
      <inkml:brushProperty name="height" value="0.025" units="cm"/>
      <inkml:brushProperty name="color" value="#E71224"/>
    </inkml:brush>
  </inkml:definitions>
  <inkml:trace contextRef="#ctx0" brushRef="#br0">1 122 13164,'0'-3'456,"0"-1"-1,1 1 1,0-1 0,-1 1-1,1 0 1,1-1-1,-1 1 1,0 0-1,1 0 1,-1 0-1,1 0 1,3-4-1,0 1-87,0 0-1,0 1 1,1-1-1,-1 1 1,10-7-1,-8 8-263,-1 0 0,1 0 0,-1 0-1,1 0 1,0 1 0,1 1 0,-1-1-1,0 1 1,1 0 0,-1 1 0,1-1-1,9 1 1,-16 2-100,1-1-1,-1 1 0,1-1 1,-1 1-1,0 0 1,1 0-1,-1 0 0,0 0 1,1 0-1,-1 0 1,0 0-1,0 0 1,0 0-1,0 1 0,0-1 1,0 0-1,-1 1 1,1-1-1,0 1 1,-1-1-1,1 1 0,-1-1 1,1 1-1,-1-1 1,0 1-1,0-1 1,0 1-1,1-1 0,-1 1 1,-1 2-1,-1 59 187,1-58-160,-15 58 96,13-55-97,0 0 0,0 1 0,1 0 0,0-1 0,1 1 0,0 0 0,0 0 0,1 0 0,0 11 0,1-19 12,-1-1-1,0 1 0,1-1 1,-1 1-1,0-1 1,1 1-1,-1-1 1,0 1-1,1-1 0,-1 0 1,1 1-1,-1-1 1,1 0-1,-1 0 1,1 1-1,-1-1 1,1 0-1,-1 0 0,1 0 1,0 0-1,-1 1 1,1-1-1,-1 0 1,1 0-1,-1 0 1,1 0-1,0 0 0,-1 0 1,1-1-1,-1 1 1,1 0-1,-1 0 1,1 0-1,-1 0 0,1-1 1,-1 1-1,1 0 1,-1-1-1,1 1 1,-1 0-1,1-1 1,0 0-1,22-13 1115,0-5-367,-1 0 0,24-29 1,-37 39-673,-1-1 0,0 0 0,-1-1 0,0 1 0,-1-1 0,0-1 0,8-20 0,-14 32-110,0 0 0,0-1 0,1 1 0,-1 0 0,0-1 0,0 1 0,0 0 0,1 0 0,-1-1 0,0 1 0,0 0 0,0-1-1,0 1 1,0 0 0,0-1 0,0 1 0,1 0 0,-1-1 0,0 1 0,0-1 0,0 1 0,-1 0 0,1-1 0,0 1 0,0 0 0,0-1 0,0 1-1,0 0 1,0-1 0,0 1 0,-1 0 0,1-1 0,0 1 0,0 0 0,0 0 0,-1-1 0,1 1 0,0 0 0,0 0 0,-1-1 0,1 1 0,0 0 0,0 0-1,-1 0 1,1-1 0,0 1 0,-1 0 0,1 0 0,0 0 0,-1 0 0,1 0 0,0 0 0,-1 0 0,1 0 0,0 0 0,-1 0 0,1 0 0,-1 0-1,-22 13-1435,11 0-1852,38-26-1922,-1-4-658,8-4-2353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6.834"/>
    </inkml:context>
    <inkml:brush xml:id="br0">
      <inkml:brushProperty name="width" value="0.025" units="cm"/>
      <inkml:brushProperty name="height" value="0.025" units="cm"/>
      <inkml:brushProperty name="color" value="#E71224"/>
    </inkml:brush>
  </inkml:definitions>
  <inkml:trace contextRef="#ctx0" brushRef="#br0">131 0 10218,'0'0'9278,"-9"4"-6630,3-2-2397,0 1-1,0-1 1,0 1 0,0 1 0,0-1 0,1 1 0,-1 0 0,1 0 0,0 1 0,0 0 0,1 0-1,-1 0 1,1 0 0,0 0 0,1 1 0,-6 10 0,4-6-245,0 0 0,1 1 0,0-1 0,1 1 0,0 0 0,1 0 0,-2 17 0,4-28-6,0 1 0,1-1 0,-1 1 0,0-1 0,1 0 0,-1 1 0,0-1 0,1 0 0,-1 1-1,1-1 1,-1 0 0,1 0 0,-1 1 0,1-1 0,-1 0 0,1 0 0,-1 0 0,1 0 0,-1 1 0,1-1 0,-1 0 0,1 0 0,-1 0 0,1 0 0,-1 0 0,1 0-1,-1-1 1,1 1 0,-1 0 0,1 0 0,-1 0 0,1 0 0,-1-1 0,1 1 0,-1 0 0,1 0 0,-1-1 0,23-7 98,18-15 33,-31 17-131,0 0 0,0 1 1,1 0-1,-1 1 0,1 0 1,0 0-1,0 1 0,21-3 1,-30 6 8,-1 0 1,1 0 0,-1 1 0,1-1-1,0 0 1,-1 1 0,1-1 0,-1 1-1,1 0 1,-1-1 0,1 1 0,-1 0-1,0 0 1,1 0 0,-1 0 0,0 0-1,0 0 1,0 0 0,0 0 0,0 0-1,0 1 1,0-1 0,0 0 0,0 1-1,0-1 1,-1 1 0,1-1 0,-1 1-1,1-1 1,-1 1 0,1-1 0,-1 1-1,0 0 1,0 2 0,2 10 176,-2 0 0,1 0 0,-3 17 0,1-7-28,5-27-43,1 0-1,-1 0 0,1-1 0,-1 1 0,0-1 0,0 0 0,6-8 0,5-9-62,36-34 0,-47 50-75,0 1 0,1 0 0,-1 1 0,1-1 0,0 1 0,0 0 0,0 0 1,1 1-1,-1-1 0,1 1 0,-1 0 0,1 1 0,0-1 0,9 0 0,-13 3 9,-1-1-1,0 0 1,0 1 0,0-1-1,0 1 1,0 0 0,0-1-1,0 1 1,0 0 0,0 0-1,-1-1 1,1 1-1,0 0 1,0 0 0,-1 0-1,1 0 1,0 0 0,-1 0-1,1 0 1,-1 0 0,0 0-1,1 1 1,-1-1 0,0 0-1,1 0 1,-1 0 0,0 0-1,0 0 1,0 1-1,0 1 1,0 45 39,0-39-32,-7 35 275,2-28-507,3-15-550,2-6-666,-1-5-3750,-2-1-3828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5.608"/>
    </inkml:context>
    <inkml:brush xml:id="br0">
      <inkml:brushProperty name="width" value="0.025" units="cm"/>
      <inkml:brushProperty name="height" value="0.025" units="cm"/>
      <inkml:brushProperty name="color" value="#E71224"/>
    </inkml:brush>
  </inkml:definitions>
  <inkml:trace contextRef="#ctx0" brushRef="#br0">1 410 9897,'5'1'7386,"26"-8"-5478,154-74 2173,89-56-4053,-212 105 209,-49 25-263,41-20-83,-2-2 0,82-60 1,-132 88-693,-11 1-367,0 1 0,0 0 0,1 1 0,-1 0 0,1 1 0,-11 3 0,-2 2-1269,-28 7-2832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5.941"/>
    </inkml:context>
    <inkml:brush xml:id="br0">
      <inkml:brushProperty name="width" value="0.025" units="cm"/>
      <inkml:brushProperty name="height" value="0.025" units="cm"/>
      <inkml:brushProperty name="color" value="#E71224"/>
    </inkml:brush>
  </inkml:definitions>
  <inkml:trace contextRef="#ctx0" brushRef="#br0">345 8 7911,'0'0'12551,"-8"-3"-12012,6 2-531,0 1-1,0-1 0,-1 0 1,1 1-1,0-1 0,-1 1 1,1 0-1,-1 0 0,1 0 1,0 0-1,-1 0 1,1 0-1,0 1 0,-1-1 1,1 1-1,0-1 0,-1 1 1,-3 2-1,-2 2-5,0 1 0,0 0 0,0 1 0,-9 10 0,-37 34 135,-52 55 241,96-95-326,0 2 1,1-1-1,0 2 0,1-1 1,0 1-1,1 0 1,-5 17-1,11-29-39,0 0 0,0 0 0,0 0 0,1 0 0,-1 0 0,1 0 0,-1 0 1,1 1-1,0-1 0,0 0 0,0 0 0,0 0 0,0 0 0,0 1 0,0-1 0,1 0 0,-1 0 0,1 0 1,0 0-1,0 0 0,0 0 0,0 0 0,0 0 0,0 0 0,0-1 0,0 1 0,1 0 0,-1-1 0,3 3 0,0-2 54,1 1 0,0-1 0,1 0-1,-1-1 1,0 1 0,1-1-1,-1 0 1,0-1 0,1 1 0,8-1-1,46-2 148,0-3-1,-1-2 1,0-2-1,113-36 1,-98 20-2059,-27 3-3090,-1-8-7087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6.497"/>
    </inkml:context>
    <inkml:brush xml:id="br0">
      <inkml:brushProperty name="width" value="0.025" units="cm"/>
      <inkml:brushProperty name="height" value="0.025" units="cm"/>
    </inkml:brush>
  </inkml:definitions>
  <inkml:trace contextRef="#ctx0" brushRef="#br0">1 329 7719,'0'0'7575,"1"13"-6699,0-4-744,11 71 1378,-12-77-1381,1 0 0,0 1 0,-1-1 0,1 1 0,0-1 0,1 0 0,-1 1 0,1-1 0,-1 0 1,1 0-1,0 0 0,0 0 0,0-1 0,0 1 0,1 0 0,-1-1 0,1 0 0,0 1 0,4 2 0,-6-5-84,0 0 1,0 0 0,0 0 0,0 0 0,0 0 0,0 0 0,0-1 0,-1 1-1,1 0 1,0 0 0,0-1 0,0 1 0,0-1 0,0 1 0,0 0-1,-1-1 1,1 0 0,0 1 0,0-1 0,-1 1 0,1-1 0,0 0 0,-1 0-1,1 1 1,-1-1 0,1 0 0,-1 0 0,1-1 0,12-26 1006,-12 27-979,7-27 216,-1 1 0,-2-1-1,0 0 1,-2 0 0,-1 0-1,-1 0 1,-1-1 0,-2 1-1,-1 0 1,-1 0 0,-1 0-1,-14-41 1,-2 31-187,20 38-104,1-1-1,0 1 1,-1-1-1,1 1 0,-1-1 1,1 1-1,-1 0 1,1-1-1,-1 1 0,1-1 1,-1 1-1,0 0 1,1 0-1,-1 0 0,1-1 1,-1 1-1,0 0 1,1 0-1,-1 0 0,0 0 1,1 0-1,-2 0 1,1 0-6,0 1 1,0-1 0,1 1 0,-1 0 0,0-1-1,0 1 1,1 0 0,-1 0 0,0-1 0,1 1-1,-1 0 1,0 0 0,1 0 0,-1 0 0,1 0-1,0 0 1,-1 0 0,1 0 0,-1 1 0,-7 34-9,1-1 1,2 1-1,1 1 1,2-1-1,3 49 1,-1-49 17,0-30-21,0 0 0,0 0 0,0 0 1,1 0-1,0 0 0,0 0 0,3 7 0,-3-12 21,0 0-1,-1 0 1,1 0-1,0 0 1,0 0-1,0 0 1,0 0-1,0 0 1,0 0-1,0 0 1,0-1-1,0 1 1,0 0-1,0-1 1,1 1-1,-1-1 1,0 1-1,0-1 1,1 1-1,-1-1 1,0 0-1,1 0 1,-1 0-1,0 0 1,1 0-1,-1 0 1,0 0-1,1 0 1,-1-1-1,0 1 1,0 0-1,1-1 1,-1 1-1,0-1 1,0 1-1,1-1 1,-1 0-1,0 1 1,2-3-1,8-3-297,1-1 0,-1-1 0,0 0-1,12-12 1,5-6-2904,4-3-6084,-23 16 4389,-7 4 1985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7.519"/>
    </inkml:context>
    <inkml:brush xml:id="br0">
      <inkml:brushProperty name="width" value="0.025" units="cm"/>
      <inkml:brushProperty name="height" value="0.025" units="cm"/>
      <inkml:brushProperty name="color" value="#E71224"/>
    </inkml:brush>
  </inkml:definitions>
  <inkml:trace contextRef="#ctx0" brushRef="#br0">57 115 9129,'0'0'3395,"-4"-9"-1340,-8-26-74,12 33-1865,0 1 1,0-1 0,0 0 0,0 1-1,0-1 1,0 0 0,1 1 0,-1-1-1,0 1 1,1-1 0,0 1 0,-1-1-1,1 1 1,0-1 0,0 1 0,-1-1-1,1 1 1,0 0 0,1-1 0,-1 1-1,0 0 1,0 0 0,0 0-1,1 0 1,-1 0 0,0 0 0,4-1-1,41-17 1470,-40 17-1369,0 0-101,0 0 0,0 0 0,0 1 0,1 0 0,-1 0 1,0 0-1,0 1 0,1 0 0,-1 1 0,0-1 0,9 2 0,-13-1-93,0 0 1,0 0-1,0 0 1,0 0-1,-1 0 1,1 0-1,0 1 1,0-1-1,-1 1 0,1-1 1,-1 1-1,1-1 1,-1 1-1,0 0 1,0 0-1,1-1 1,-1 1-1,0 0 0,-1 0 1,1 0-1,0 0 1,-1 1-1,1-1 1,-1 0-1,1 0 0,-1 0 1,0 0-1,0 1 1,0-1-1,0 0 1,-1 0-1,1 0 1,0 0-1,-1 0 0,-1 3 1,0 6 53,-1-1-1,-1 0 1,0 0 0,0 0 0,-1-1-1,0 0 1,-1 0 0,-7 11-1,-65 69 90,26-31 72,45-49-156,-27 35 310,33-42-352,0 0 0,-1 0 0,1 0 0,0-1 0,0 2 0,0-1 0,0 0 0,1 0 0,-1 0 0,0 0 0,1 0 0,0 1 0,-1-1 0,1 0 0,0 0 0,0 1 0,0-1-1,1 3 1,0-4-22,-1-1 0,1 1-1,0 0 1,0 0-1,-1-1 1,1 1-1,0-1 1,0 1-1,0-1 1,0 1-1,0-1 1,0 1-1,0-1 1,0 0-1,0 1 1,0-1-1,0 0 1,0 0-1,0 0 1,0 0 0,2 0-1,28-1 130,-21 0-76,18-2-16,0-2 0,-1-1 0,52-18 0,12-3-3227,-60 19-3592,-26 5 123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8.357"/>
    </inkml:context>
    <inkml:brush xml:id="br0">
      <inkml:brushProperty name="width" value="0.025" units="cm"/>
      <inkml:brushProperty name="height" value="0.025" units="cm"/>
      <inkml:brushProperty name="color" value="#E71224"/>
    </inkml:brush>
  </inkml:definitions>
  <inkml:trace contextRef="#ctx0" brushRef="#br0">1 85 10025,'0'0'10005,"0"10"-9093,2 3-503,0 0-1,1 0 1,1 0-1,0 0 1,0-1-1,10 18 1,-12-27-297,-1 0 1,1 0-1,-1-1 1,1 1-1,0-1 0,0 1 1,0-1-1,1 0 1,-1 0-1,1 0 0,-1 0 1,1 0-1,-1-1 1,1 1-1,5 2 0,-5-4-21,-1 0 0,1 0-1,-1 0 1,1 0 0,-1 0-1,1-1 1,-1 1-1,1-1 1,-1 0 0,1 1-1,-1-1 1,1 0 0,-1 0-1,0-1 1,0 1 0,0 0-1,0-1 1,1 1-1,-2-1 1,1 0 0,0 0-1,0 0 1,1-2 0,5-5 3,-1 0 1,-1-1-1,0 0 1,0 0 0,-1 0-1,0 0 1,-1-1-1,0 0 1,0 0 0,-1 0-1,-1 0 1,0-1 0,-1 1-1,0-1 1,0 1-1,-1-1 1,-2-15 0,2 27-97,0 0 1,0 0 0,0-1-1,0 1 1,-1 0-1,1-1 1,0 1 0,0 0-1,0 0 1,0-1 0,0 1-1,0 0 1,0 0 0,0-1-1,-1 1 1,1 0 0,0 0-1,0 0 1,0-1 0,-1 1-1,1 0 1,0 0 0,0 0-1,0 0 1,-1-1-1,1 1 1,0 0 0,-1 0-1,1 0 1,0 0 0,0 0-1,-1 0 1,1 0 0,0 0-1,0 0 1,-1 0 0,1 0-1,0 0 1,-1 0 0,1 0-1,0 0 1,0 0 0,-1 0-1,1 0 1,0 0-1,0 0 1,-1 0 0,1 0-1,0 0 1,0 1 0,-1-1-1,1 0 1,0 0 0,0 0-1,-1 1 1,1-1 0,0 0-1,-10 14-138,6-5 127,1 0 1,1 1-1,0-1 1,0 0-1,1 1 1,0 0-1,0-1 1,1 1 0,1 0-1,0-1 1,2 11-1,-3-19-2,1 1 0,-1 0 0,1-1 0,0 0 1,0 1-1,0-1 0,0 0 0,0 1 0,0-1 0,0 0 0,1 0 0,-1 0 0,0 0 0,1 0 0,-1 0 0,0 0 0,1 0 0,-1-1 0,1 1 0,-1-1 1,1 1-1,0-1 0,-1 1 0,1-1 0,0 0 0,-1 0 0,1 0 0,-1 0 0,1 0 0,0 0 0,-1 0 0,1 0 0,0-1 0,-1 1 0,1-1 0,-1 1 1,1-1-1,1-1 0,3 0-386,0 0 0,0-1 0,0 0 0,0 0 0,-1-1 0,0 1 0,0-1 0,8-8 1,25-38-7672,-26 25 1602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8.864"/>
    </inkml:context>
    <inkml:brush xml:id="br0">
      <inkml:brushProperty name="width" value="0.025" units="cm"/>
      <inkml:brushProperty name="height" value="0.025" units="cm"/>
      <inkml:brushProperty name="color" value="#E71224"/>
    </inkml:brush>
  </inkml:definitions>
  <inkml:trace contextRef="#ctx0" brushRef="#br0">116 83 9097,'0'0'8301,"-6"9"-6849,-18 29-374,23-37-1037,1-1 0,-1 1 0,1 0 1,0-1-1,-1 1 0,1 0 0,0-1 0,-1 1 0,1 0 0,0-1 0,0 1 0,0 0 0,-1 0 0,1-1 0,0 1 1,0 0-1,0 0 0,0-1 0,0 1 0,1 0 0,-1-1 0,0 1 0,0 0 0,0 0 0,1-1 0,-1 1 0,0 0 1,1-1-1,-1 1 0,0 0 0,1-1 0,-1 1 0,1-1 0,-1 1 0,1-1 0,-1 1 0,2 0 0,27 8-15,-10-3 58,-15-4-89,0 1 0,-1 1 0,1-1 0,-1 1 0,1-1 0,-1 1 0,0 0 0,-1 0 0,1 0 1,-1 0-1,1 1 0,-1-1 0,-1 1 0,1 0 0,-1-1 0,0 1 0,0 0 0,0 0 0,0-1 0,-1 1 0,0 0 0,0 0 0,-1 7 0,0 2 18,0 0-1,-1 0 0,-1 0 1,0 0-1,-1 0 1,-11 24-1,10-27 54,-1-1 0,0 0 1,0 0-1,-1-1 0,-1 0 0,-8 9 0,12-14 53,0 0-1,0-1 0,-1 1 0,1-1 0,-1 0 1,0 0-1,0-1 0,0 1 0,0-1 1,-1 0-1,1 0 0,0-1 0,-1 0 1,-6 1-1,11-2-104,0 0 0,0 0 0,0 0 0,0 0 0,0-1 0,1 1 0,-1 0 0,0-1 0,0 1 0,0 0 0,0-1 0,1 1 0,-1-1 0,0 0 0,0 1 0,1-1 0,-1 1 0,0-1 0,1 0 0,-1 0 0,1 1 0,-1-1 0,1 0 0,-1 0 0,1 0 0,0 1 0,-1-1 0,1 0 0,0 0 0,0 0 0,0 0 0,-1 0 0,1 0 0,0 0 0,0 0-1,0 0 1,0 1 0,1-2 0,5-39 1,-1 32-20,-1 1 0,1-1 0,0 1-1,1 0 1,0 1 0,0-1-1,9-7 1,59-49 25,-31 28 13,-40 33-26,21-19 16,0 0 1,31-41-1,-50 57 12,-1 0-1,1 0 0,-1 0 0,-1 0 1,1-1-1,-1 0 0,0 0 0,-1 0 1,1 0-1,-1 0 0,-1 0 0,0-1 1,0 1-1,0 0 0,-1-1 1,0 1-1,-1-12 0,0 17-16,0 0 0,0 0 0,0 0 0,0 0 0,0 0 1,-1 0-1,1 1 0,-1-1 0,1 0 0,-1 1 0,0-1 0,1 1 0,-1 0 0,0-1 0,0 1 0,0 0 1,0 0-1,0 0 0,0 1 0,0-1 0,-1 0 0,1 1 0,0-1 0,0 1 0,0 0 0,-1 0 0,1 0 0,0 0 1,0 0-1,-3 1 0,-1-1-4,0 0 1,-1 1-1,1 0 1,1 0-1,-1 0 1,0 1 0,0 0-1,0 0 1,1 0-1,-8 5 1,-29 30 342,39-35-301,1 1 0,0-1 0,0 1 0,0 0 0,0-1 0,0 1 0,0 0-1,1 0 1,-1 1 0,1-1 0,0 0 0,0 0 0,0 0 0,0 5 0,2-7-56,-1 0 1,0 0-1,1 0 1,0 0-1,-1 0 1,1 0-1,-1 0 1,1-1-1,0 1 1,0 0-1,0 0 1,-1 0-1,1-1 1,0 1-1,0 0 1,0-1-1,0 1 1,0-1-1,0 1 1,0-1-1,0 0 1,0 1-1,0-1 1,2 0-1,33 8-564,-30-7 299,50 5-3562,-17-6-2633,-7 0-1991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9.208"/>
    </inkml:context>
    <inkml:brush xml:id="br0">
      <inkml:brushProperty name="width" value="0.025" units="cm"/>
      <inkml:brushProperty name="height" value="0.025" units="cm"/>
      <inkml:brushProperty name="color" value="#E71224"/>
    </inkml:brush>
  </inkml:definitions>
  <inkml:trace contextRef="#ctx0" brushRef="#br0">0 46 14606,'0'0'13773,"50"-32"-22646,-43 18-5604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9.823"/>
    </inkml:context>
    <inkml:brush xml:id="br0">
      <inkml:brushProperty name="width" value="0.025" units="cm"/>
      <inkml:brushProperty name="height" value="0.025" units="cm"/>
      <inkml:brushProperty name="color" value="#E71224"/>
    </inkml:brush>
  </inkml:definitions>
  <inkml:trace contextRef="#ctx0" brushRef="#br0">1 46 3940,'0'0'11306,"6"-9"-8428,21-25-433,-27 34-2359,0 0 1,0 0 0,0 0-1,1 0 1,-1 0-1,0-1 1,0 1 0,0 0-1,0 0 1,0 0-1,0 0 1,0 0 0,0-1-1,1 1 1,-1 0 0,0 0-1,0 0 1,0 0-1,0 0 1,0 0 0,1 0-1,-1 0 1,0 0-1,0 0 1,0 0 0,0 0-1,1 0 1,-1 0-1,0 0 1,0 0 0,0 0-1,0 0 1,1 0-1,-1 0 1,0 0 0,0 0-1,0 0 1,0 0-1,1 0 1,-1 0 0,0 0-1,0 0 1,0 0-1,0 0 1,0 0 0,0 0-1,1 1 1,-1-1 0,0 0-1,0 0 1,0 0-1,0 0 1,0 1 0,4 13 1172,-3 23-1797,-1-33 985,-1 2-424,2 0 1,-1 0-1,0 0 0,1-1 0,0 1 0,1 0 0,-1-1 0,1 1 0,0-1 0,1 0 0,-1 1 0,1-1 1,4 6-1,-4-8 5,-1-1 1,0 0 0,1 0 0,-1 0 0,1 0 0,-1 0-1,1-1 1,0 1 0,0-1 0,0 1 0,0-1 0,0 0-1,0 0 1,0-1 0,0 1 0,0-1 0,1 1 0,-1-1-1,0 0 1,0 0 0,1 0 0,-1-1 0,0 1 0,0-1 0,5-1-1,6-4 66,0 0-1,-1 0 1,0-1 0,0-1-1,-1 0 1,1-1-1,-2 0 1,14-14 0,39-28 8,-64 93 320,-6-19-291,4-18-90,0 1 0,1-1 0,-1 1 0,1-1 0,1 1 0,-1-1 0,1 11 0,1-15-30,-1 0 1,0-1-1,1 1 0,-1 0 1,1-1-1,-1 1 0,1-1 1,-1 1-1,1-1 0,0 1 1,-1-1-1,1 1 0,-1-1 1,1 0-1,0 1 0,-1-1 1,1 0-1,0 1 0,0-1 1,-1 0-1,1 0 0,0 0 1,0 0-1,-1 0 0,1 0 1,0 0-1,0 0 0,-1 0 1,1 0-1,0 0 0,0 0 1,-1-1-1,1 1 0,0 0 1,0 0-1,-1-1 0,1 1 1,0-1-1,0 0 0,30-15 166,-10 0-157,34-24-2699,-66 50-13811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0.168"/>
    </inkml:context>
    <inkml:brush xml:id="br0">
      <inkml:brushProperty name="width" value="0.025" units="cm"/>
      <inkml:brushProperty name="height" value="0.025" units="cm"/>
      <inkml:brushProperty name="color" value="#E71224"/>
    </inkml:brush>
  </inkml:definitions>
  <inkml:trace contextRef="#ctx0" brushRef="#br0">1 1 17424,'0'0'5574,"50"8"-5574,-23 2-256,3-1-1506,2-3-1153,2-1-3587,-3-1-5029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0.543"/>
    </inkml:context>
    <inkml:brush xml:id="br0">
      <inkml:brushProperty name="width" value="0.025" units="cm"/>
      <inkml:brushProperty name="height" value="0.025" units="cm"/>
      <inkml:brushProperty name="color" value="#E71224"/>
    </inkml:brush>
  </inkml:definitions>
  <inkml:trace contextRef="#ctx0" brushRef="#br0">123 0 9993,'0'0'13795,"-8"7"-12727,-11 6-519,-36 28 713,50-38-1196,1 1-1,-1 0 1,1 0-1,1 1 0,-1-1 1,0 1-1,1 0 1,0 0-1,-3 5 1,7-9-78,0 0 0,-1 0 1,1-1-1,0 1 0,-1 0 1,1 0-1,0-1 0,0 1 0,0-1 1,-1 1-1,1-1 0,0 1 0,0-1 1,0 0-1,0 1 0,0-1 1,0 0-1,0 0 0,0 0 0,0 0 1,0 1-1,0-1 0,0-1 1,0 1-1,0 0 0,0 0 0,0 0 1,1-1-1,42 0-628,-41 0 547,0 1 0,10-1-283,1 1 1,-1 0-1,1 0 1,20 4-1,-33-3 370,1-1 0,-1 0-1,1 1 1,-1-1-1,0 1 1,1-1 0,-1 1-1,0 0 1,1 0-1,-1-1 1,0 1 0,0 0-1,0 0 1,0 0-1,0 0 1,0 0 0,0 1-1,0-1 1,0 0-1,1 3 1,-2-2 43,0 0 0,0 0 0,0 0 0,0 0 0,0 0-1,0 0 1,-1 0 0,1 0 0,-1 0 0,0 0 0,1 0 0,-1 0 0,0 0 0,0 0 0,0 0 0,0 0-1,-1-1 1,1 1 0,-3 2 0,-3 4 304,0 0 1,0-1-1,-1 1 0,0-2 0,-1 1 0,-13 7 1,17-11-237,0 0 1,-1 0 0,1 0 0,0-1 0,-1 0 0,0-1 0,1 1-1,-1-1 1,0 0 0,0 0 0,0-1 0,0 1 0,-7-2 0,13 1-152,-1 0 1,0 0 0,1 0 0,-1 0-1,1-1 1,-1 1 0,0 0 0,1 0 0,-1-1-1,1 1 1,-1 0 0,1-1 0,-1 1 0,1-1-1,-1 1 1,1-1 0,-1 1 0,1-1 0,-1 1-1,1-1 1,0 1 0,-1-1 0,1 1 0,0-1-1,0 0 1,-1 1 0,1-1 0,0 0-1,0 0 1,4-24-2274,20-19-4122,-2 22 868,4 1-1244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0.874"/>
    </inkml:context>
    <inkml:brush xml:id="br0">
      <inkml:brushProperty name="width" value="0.025" units="cm"/>
      <inkml:brushProperty name="height" value="0.025" units="cm"/>
      <inkml:brushProperty name="color" value="#E71224"/>
    </inkml:brush>
  </inkml:definitions>
  <inkml:trace contextRef="#ctx0" brushRef="#br0">50 83 10858,'0'0'10933,"10"0"-8360,-2 0-2057,-1 0 0,0-1 0,1 0 0,-1 0 0,0-1 0,13-4 0,-18 5-460,0 0 0,1 0 0,-1 0 0,1-1 0,-1 1 0,0-1 0,0 1 0,0-1 0,0 0 0,0 1 0,0-1 0,-1 0 0,1-1 1,-1 1-1,1 0 0,-1 0 0,0-1 0,0 1 0,0 0 0,0-1 0,0 1 0,0-1 0,-1 0 0,1 1 0,-1-1 0,0-4 0,0 6-56,0 0 0,-1 1 0,1-1-1,-1 0 1,1 0 0,-1 1 0,1-1 0,-1 0 0,1 1-1,-1-1 1,0 0 0,1 1 0,-1-1 0,0 1-1,0-1 1,1 1 0,-1-1 0,0 1 0,0 0-1,0 0 1,1-1 0,-1 1 0,0 0 0,0 0-1,0 0 1,0 0 0,0 0 0,0 0 0,0 0-1,1 0 1,-2 0 0,-33 3-47,30-1 56,0 0 0,0 0 0,-1 1 0,1-1 0,0 1 0,1 0 0,-1 1 0,1-1 1,-1 1-1,1 0 0,0 0 0,1 0 0,-1 1 0,1-1 0,-1 1 0,-2 6 0,2-3 33,0 0-1,0 0 1,1 0 0,-1 1 0,2 0-1,0-1 1,0 1 0,0 0-1,0 15 1,2-23-39,0 0 0,0 0 0,1 0 0,-1 1 0,0-1 1,0 0-1,1 0 0,-1 0 0,1 1 0,-1-1 0,1 0 0,-1 0 0,1 0 0,0 0 0,-1 0 0,1 0 0,0 0 0,0 0 0,0-1 1,0 1-1,0 0 0,0 0 0,0-1 0,1 2 0,2-1-50,-1 1 0,0-1 1,1 0-1,-1 0 0,1-1 0,0 1 1,-1-1-1,7 1 0,-2-1-536,0-1 0,0 0 0,0 0 0,0 0 0,0-1 0,0 0 1,10-4-1,9-11-4505,-1-4-2204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1.217"/>
    </inkml:context>
    <inkml:brush xml:id="br0">
      <inkml:brushProperty name="width" value="0.025" units="cm"/>
      <inkml:brushProperty name="height" value="0.025" units="cm"/>
      <inkml:brushProperty name="color" value="#E71224"/>
    </inkml:brush>
  </inkml:definitions>
  <inkml:trace contextRef="#ctx0" brushRef="#br0">81 1 11435,'0'0'12310,"-8"3"-10756,5-2-1459,-34 17 1325,35-17-1356,1 0 0,-1 0 0,0 0 0,1 0 0,-1 1 0,0-1 0,1 1 1,0-1-1,-1 1 0,1-1 0,0 1 0,0 0 0,0 0 0,0 0 0,0 0 0,0 0 1,1-1-1,-1 1 0,0 0 0,1 4 0,0-5-58,0-1 1,1 1-1,-1 0 1,1-1-1,-1 1 1,1-1-1,-1 1 1,1-1-1,0 1 1,-1-1-1,1 1 1,0-1-1,-1 0 1,1 1-1,0-1 1,-1 0-1,1 0 1,0 1-1,0-1 1,-1 0-1,1 0 1,0 0-1,0 0 1,-1 0-1,3 0 1,26 1 52,-24-1-63,17 0-140,-14-1 75,1 1 1,-1 0-1,0 0 1,0 1 0,0 0-1,0 0 1,0 1-1,0 0 1,0 0 0,12 6-1,-19-7 80,0-1 0,-1 1 0,1 0-1,0 0 1,-1-1 0,1 1 0,-1 0-1,1 0 1,-1 0 0,1 0 0,-1 0-1,1 0 1,-1-1 0,0 1 0,1 0-1,-1 0 1,0 0 0,0 0 0,0 0-1,0 0 1,0 0 0,0 0 0,0 0-1,0 0 1,-1 0 0,1 0-1,0 0 1,0 0 0,-1 0 0,1 0-1,-1 0 1,1 0 0,-1 0 0,1 0-1,-1-1 1,1 1 0,-1 0 0,0 0-1,0 0 1,-30 29 686,22-23-665,0 0 1,0-1-1,-1 1 1,0-2-1,0 1 1,0-2-1,0 1 1,-1-1-1,0-1 0,0 0 1,-18 3-1,28-6-209,1 0-1,-1 0 0,1 0 1,0 0-1,-1 0 0,1 0 0,-1 0 1,1 0-1,-1 0 0,1 0 1,0 0-1,-1 0 0,1-1 0,-1 1 1,1 0-1,0 0 0,-1 0 1,1-1-1,-1 1 0,1 0 1,0 0-1,-1-1 0,1 1 0,0 0 1,-1-1-1,1 1 0,0 0 1,0-1-1,0 1 0,-1-1 0,1 1 1,0 0-1,0-1 0,0 1 1,0-1-1,-1 1 0,1-1 0,-1-14-8619</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1.786"/>
    </inkml:context>
    <inkml:brush xml:id="br0">
      <inkml:brushProperty name="width" value="0.025" units="cm"/>
      <inkml:brushProperty name="height" value="0.025" units="cm"/>
      <inkml:brushProperty name="color" value="#E71224"/>
    </inkml:brush>
  </inkml:definitions>
  <inkml:trace contextRef="#ctx0" brushRef="#br0">22 113 10154,'0'0'6208,"-4"-10"-4227,-13-31-406,17 40-1462,-1-1 0,1 0 0,0 1 0,0-1 0,0 0 0,1 1 0,-1-1 0,0 1 0,1-1 0,-1 1 0,0-1 0,1 1 0,0-1 0,-1 1 0,1-1 0,0 1 0,0-1 0,0 1 0,0 0 0,0 0 0,0 0 0,0-1 0,0 1 0,1 0 0,-1 0 0,0 0 1,1 1-1,2-2 0,38-16 1910,-39 17-1975,-1 1 0,1-1 0,0 0 0,-1 1 1,1-1-1,-1 1 0,1 0 0,0 0 0,-1 0 0,1 0 1,0 1-1,-1-1 0,1 1 0,-1-1 0,1 1 1,-1 0-1,1 0 0,-1 0 0,0 0 0,1 0 1,-1 1-1,0-1 0,0 1 0,0 0 0,0-1 1,2 4-1,-3-3-39,0 1 1,0-1-1,0 1 1,0-1-1,0 1 1,-1 0-1,0 0 1,1-1-1,-1 1 1,0 0-1,0 0 1,-1-1-1,1 1 1,0 0-1,-1-1 1,0 1-1,1 0 1,-1-1-1,0 1 1,-1-1-1,1 1 1,0-1-1,-1 1 1,1-1-1,-4 4 1,-27 32 46,24-30-58,0 1 0,1 1 0,-12 19 0,19-29 0,-1 0 0,1 1 0,0-1 0,0 1 0,0-1 0,0 1 0,-1-1 0,1 1 0,0-1 1,0 1-1,0-1 0,0 1 0,0-1 0,0 1 0,0-1 0,0 1 0,1-1 0,-1 1 0,0-1 0,0 1 0,0-1 1,0 0-1,1 1 0,-1-1 0,0 1 0,0-1 0,1 0 0,-1 1 0,0-1 0,1 1 0,-1-1 0,1 0 0,-1 1 0,0-1 1,1 0-1,-1 0 0,1 1 0,-1-1 0,1 0 0,-1 0 0,0 0 0,1 0 0,-1 0 0,1 1 0,-1-1 0,1 0 1,-1 0-1,1 0 0,-1 0 0,1 0 0,0-1 0,35 1 132,-27 0-64,11-2-533,0 0 0,0-1 0,-1-1 0,1-1 0,27-11 0,-31 10-2362,-1-1-1,1-1 0,25-17 1,-19-3-2722,-20 14 6572,-3 14-680,1-1 0,0 1 0,-1-1 0,1 1 0,-1-1 0,1 1 0,0 0 0,-1-1 0,1 1 0,-1 0 0,1 0 0,-1-1-1,1 1 1,-1 0 0,1 0 0,-1-1 0,1 1 0,-1 0 0,1 0 0,-1 0 0,0 0 0,1 0 0,-1 0 0,1 0 0,-2 0 0,2 0-151,-1 0 1,0 0-1,0 0 1,1 1-1,-1-1 1,0 0 0,1 0-1,-1 1 1,1-1-1,-1 0 1,0 1-1,1-1 1,-1 0 0,1 1-1,-1-1 1,1 1-1,-1-1 1,1 1-1,-1-1 1,1 1 0,-1-1-1,1 1 1,0 0-1,-1-1 1,1 1 0,0 0-1,-1-1 1,1 1-1,0 0 1,0-1-1,0 1 1,0 0 0,0-1-1,0 1 1,0 0-1,0 0 1,0 0-1,0 0-112,0 0-1,0 0 0,1 0 1,-1 0-1,0 0 0,1 0 1,-1-1-1,1 1 0,-1 0 1,1 0-1,-1 0 0,1-1 1,-1 1-1,1 0 0,0-1 1,-1 1-1,1 0 0,0-1 0,0 1 1,-1-1-1,1 1 0,0-1 1,0 1-1,0-1 0,0 0 1,0 1-1,0-1 0,-1 0 1,1 0-1,0 0 0,0 0 1,0 0-1,2 0 0,13-1 77,1 0 0,-1-2 0,1 0 0,20-7 0,-19 5-185,0 0 0,1 1 0,20-1 0,-39 5 25,1 0 0,0 0 0,0 0 0,0 0 0,0 0 0,0 0 0,0 1 0,-1-1-1,1 0 1,0 0 0,0 1 0,0-1 0,0 0 0,-1 1 0,1-1 0,0 1 0,0-1 0,-1 1 0,1-1 0,0 1-1,-1-1 1,1 1 0,-1 0 0,1 0 0,-1-1 0,1 1 0,-1 0 0,1 0 0,-1-1 0,0 1 0,1 0 0,-1 0-1,0 0 1,1 1 0,-1 37 113,-2-20-60,2-19-50,0 0-1,0 0 1,0 1-1,0-1 1,0 0-1,0 0 0,0 0 1,0 1-1,0-1 1,0 0-1,0 0 1,0 0-1,1 1 0,-1-1 1,0 0-1,0 0 1,0 0-1,0 1 1,0-1-1,0 0 0,0 0 1,1 0-1,-1 0 1,0 0-1,0 1 1,0-1-1,0 0 0,1 0 1,-1 0-1,0 0 1,0 0-1,0 0 1,1 0-1,-1 0 0,0 1 1,0-1-1,0 0 1,1 0-1,-1 0 1,0 0-1,0 0 0,0 0 1,1 0-1,-1 0 1,0 0-1,0 0 1,0-1-1,1 1 0,-1 0 1,0 0-1,0 0 1,0 0-1,1 0 1,-1 0-1,0 0 1,0 0-1,0-1 0,0 1 1,1 0-1,-1 0 1,0 0-1,0 0 1,0-1-1,9-7-1540,8-19-9175,-9 11-1682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6.844"/>
    </inkml:context>
    <inkml:brush xml:id="br0">
      <inkml:brushProperty name="width" value="0.025" units="cm"/>
      <inkml:brushProperty name="height" value="0.025" units="cm"/>
    </inkml:brush>
  </inkml:definitions>
  <inkml:trace contextRef="#ctx0" brushRef="#br0">23 1 8200,'0'0'10068,"-4"7"-9177,1 1-666,0 0 0,0 1 0,0-1 0,1 1 1,1-1-1,-1 1 0,1-1 0,1 13 0,0-17-170,0-1 1,0 1 0,0 0-1,1-1 1,-1 1 0,1-1-1,0 1 1,0 0 0,1-1-1,-1 0 1,1 1 0,0-1-1,-1 0 1,1 0 0,1 0 0,-1 0-1,0 0 1,1 0 0,-1-1-1,1 1 1,0-1 0,0 0-1,0 0 1,0 0 0,0 0-1,5 2 1,7 1-54,1-1 0,0-1 1,0 0-1,0-1 0,31 0 0,-3 1-58,-43-3 61,0 0 0,-1 0 0,1 0 0,0 0 0,0 0 0,-1 0 0,1 1 0,0-1 0,-1 0 0,1 0 0,-1 1 0,1-1 0,0 0 0,-1 1 0,1-1 0,-1 1 0,1-1 0,-1 1 0,1-1 0,-1 1 0,1-1 0,-1 1 0,0 0 0,1-1 0,-1 1 0,0-1 0,0 1 0,1 0 0,-1-1 0,0 1 0,0 0 0,0-1 0,0 1 0,0 0 0,0 0 0,0-1 0,0 1 0,0 0 0,0-1 0,0 1 0,0 0 0,0-1 0,-1 1 0,1 0 0,0-1 0,0 1 0,-1 0 0,1-1 0,0 1 0,-1-1 0,1 1 0,-1-1 0,1 1 0,-2 0 0,-22 32 254,21-30-566,0 0 1,0 0-1,0-1 0,-1 1 0,1-1 0,-1 1 0,1-1 0,-1 0 1,0-1-1,0 1 0,0-1 0,-4 2 0,7-3 105,-1 0 0,1 0 0,-1 0 0,1 0 0,-1-1 0,1 1 0,-1 0 0,1-1 1,0 1-1,-1-1 0,1 1 0,0-1 0,-1 1 0,1-1 0,0 0 0,0 0 0,-1 0 0,1 0 0,0 0 0,0 0 0,0 0 0,0 0 0,0 0 0,0 0 0,1-1 0,-1 1 0,0 0 0,1-1 0,-1 1 0,1 0 0,-1-1 1,1 1-1,0-1 0,-1 1 0,1-1 0,0-1 0,-6-33-7480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2.228"/>
    </inkml:context>
    <inkml:brush xml:id="br0">
      <inkml:brushProperty name="width" value="0.025" units="cm"/>
      <inkml:brushProperty name="height" value="0.025" units="cm"/>
      <inkml:brushProperty name="color" value="#E71224"/>
    </inkml:brush>
  </inkml:definitions>
  <inkml:trace contextRef="#ctx0" brushRef="#br0">1 0 13293,'0'0'11082,"57"8"-12203,-27-6-1826,-5 0-1985,2-2-1539</inkml:trace>
  <inkml:trace contextRef="#ctx0" brushRef="#br0" timeOffset="1">202 12 7911,'0'0'15274,"-9"39"-13652,9-36-1617,0-1-1,0 1 0,0 0 0,0 0 0,0-1 1,1 1-1,-1-1 0,1 1 0,-1 0 0,1-1 1,0 1-1,0-1 0,0 1 0,1-1 0,-1 0 1,1 1-1,-1-1 0,3 3 0,0-3-44,0 0 1,0 0-1,1 0 0,-1 0 0,0 0 1,1-1-1,-1 0 0,1 0 0,-1 0 1,6 0-1,-8-1 55,-1 0 0,0 0 0,0 0 1,0 0-1,1 0 0,-1 0 0,0 1 0,0-1 0,0 0 1,0 1-1,0-1 0,1 1 0,-1-1 0,0 1 1,0 0-1,0-1 0,0 1 0,0 0 0,-1 0 0,1 0 1,0-1-1,0 1 0,1 2 0,-3-2 74,1 0 0,-1 0 0,0 0-1,1 0 1,-1 0 0,0 0 0,1 0 0,-1 0 0,0 0 0,0 0-1,0 0 1,0 0 0,0-1 0,0 1 0,0 0 0,0-1-1,0 1 1,0 0 0,0-1 0,-1 0 0,1 1 0,-2-1-1,-11 7 280,-1-1 0,1-1-1,-1 0 1,0-1 0,-1-1 0,1-1-1,-17 2 1,31-5-657,1 1 0,-1 0 0,1-1 0,0 1 0,-1 0 0,1-1 0,0 1 0,-1 0 0,1-1 0,0 1 0,0-1 0,-1 1 0,1-1 0,0 1 0,0 0 0,0-1 0,0 1 0,-1-1 0,1 1 0,0-1 0,0 1 0,0-1 0,0 1 0,0-1 0,0 1 0,0-1 0,0 1 0,1-1-1,-1 1 1,0-1 0,0 0 0,0-3-2490,0-12-11437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3.047"/>
    </inkml:context>
    <inkml:brush xml:id="br0">
      <inkml:brushProperty name="width" value="0.025" units="cm"/>
      <inkml:brushProperty name="height" value="0.025" units="cm"/>
      <inkml:brushProperty name="color" value="#E71224"/>
    </inkml:brush>
  </inkml:definitions>
  <inkml:trace contextRef="#ctx0" brushRef="#br0">0 76 8936,'0'0'16747,"3"9"-15994,2 7-489,-1 0 1,-1 0 0,-1 1 0,1 30 0,1-29-165,6-18 516,-8-1-531,0-1-1,0 1 0,0-1 1,0 0-1,0 0 1,-1 0-1,1 0 1,-1 0-1,0 0 0,1-1 1,0-1-1,8-22-90,-2 0-1,-1 0 0,6-38 1,-13 68-45,-1-1 1,1 1-1,0-1 1,0 0-1,0 1 1,1-1-1,-1 1 1,1-1-1,0 0 1,0 1-1,0-1 1,0 0-1,0 0 1,1 0-1,-1 0 1,1 0-1,0 0 1,4 4-1,-2-3 41,0 0 0,0-1 1,0 1-1,1-1 0,-1 0 0,1-1 0,0 1 1,0-1-1,0 0 0,0 0 0,6 1 0,-3-1 26,0 0 0,0-1-1,1 0 1,-1 0-1,0-1 1,0 0 0,1 0-1,-1-1 1,0 0-1,0-1 1,0 1 0,0-2-1,0 1 1,0-1-1,12-7 1,-14 7 0,-1-2 0,0 1 0,0-1 0,0 0 0,-1 0 0,0 0 0,0 0 0,5-10 0,-7 12-14,0 1 0,-1-1 0,1 0 0,-1-1 0,0 1-1,0 0 1,0 0 0,-1 0 0,1-1 0,-1 1 0,0 0 0,0-1 0,0 1-1,0 0 1,0 0 0,-1-1 0,1 1 0,-1 0 0,-1-4 0,1 6-9,0 0 0,1 0 0,-1 0 1,0 0-1,0 0 0,0 0 0,0 0 1,0 1-1,0-1 0,0 0 0,0 1 1,0-1-1,0 0 0,0 1 1,-1 0-1,1-1 0,0 1 0,0 0 1,0-1-1,-1 1 0,1 0 0,0 0 1,0 0-1,-1 0 0,1 0 0,0 0 1,0 1-1,0-1 0,-1 0 0,1 1 1,0-1-1,0 1 0,0-1 0,0 1 1,0-1-1,0 1 0,0 0 0,0-1 1,-2 3-1,-4 1-24,1 0-1,0 0 1,0 1-1,-11 11 1,8-7 67,1 0 1,0 0 0,1 1 0,0 1-1,0-1 1,1 1 0,1 0 0,-8 19 0,13-30-48,0 1 0,0 0 0,1-1 0,-1 1 0,0 0 0,0-1 0,0 1 0,0 0 0,0-1 0,1 1 0,-1-1 0,0 1 0,1 0 0,-1-1 0,0 1 0,1-1 0,-1 1 0,1-1 0,-1 1 0,1-1 0,-1 1 0,1-1 0,-1 0 0,1 1 0,-1-1 0,1 0 0,-1 1 0,1-1 0,0 0 0,-1 0 0,1 0 0,0 1 0,-1-1 0,1 0 0,0 0 0,-1 0 0,1 0 0,0 0 0,0 0 0,36-1-1434,-27 1 655,2-1-851,1 0 0,-1 0 0,0-1 0,21-7 0,11-5-6463</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4.027"/>
    </inkml:context>
    <inkml:brush xml:id="br0">
      <inkml:brushProperty name="width" value="0.025" units="cm"/>
      <inkml:brushProperty name="height" value="0.025" units="cm"/>
      <inkml:brushProperty name="color" value="#E71224"/>
    </inkml:brush>
  </inkml:definitions>
  <inkml:trace contextRef="#ctx0" brushRef="#br0">99 304 14798,'0'0'9422,"-9"0"-8279,6 0-1112,-1 0 0,0 0 1,1 0-1,-1 1 0,1-1 1,-1 1-1,1 0 0,-1 0 1,1 0-1,-1 0 0,1 1 1,0-1-1,0 1 0,0 0 1,0 0-1,0 0 0,0 0 1,0 1-1,1-1 0,-1 1 1,1 0-1,0 0 0,0-1 1,0 1-1,0 1 0,0-1 0,0 0 1,1 0-1,0 1 0,0-1 1,0 1-1,0-1 0,0 1 1,1-1-1,-1 1 0,1-1 1,0 5-1,0-6-34,0-1-1,0 0 1,1 1-1,-1-1 1,0 0-1,1 1 1,-1-1-1,1 0 1,-1 0-1,1 1 1,0-1-1,-1 0 1,1 0-1,0 0 1,0 0-1,0 0 1,0 0-1,0 0 1,0 0-1,0 0 1,0 0-1,0-1 1,2 2-1,1 0-23,1 0-1,-1 0 1,1-1-1,0 0 1,-1 1-1,11 0 1,-5-1-31,1-1 0,0 0 0,0 0 0,0-1 0,20-4 0,-21 1 31,1-1 0,-1 0 1,0 0-1,0-1 1,-1 0-1,0 0 1,0-1-1,0-1 1,-1 1-1,0-2 1,-1 1-1,0-1 1,0 0-1,0 0 1,-2-1-1,1 1 1,8-21-1,-7 11 18,1-1 1,-2 0-1,-1 0 1,0 0-1,-2 0 0,0-1 1,-1 1-1,-2-40 0,0 58 19,0-1-1,0 0 0,0 0 0,-1 1 0,1-1 0,-1 0 1,0 1-1,0-1 0,0 1 0,0-1 0,0 1 1,0-1-1,-1 1 0,1 0 0,-1 0 0,0-1 0,-2-1 1,3 3 7,-1 0-1,1 0 1,-1 1 0,1-1 0,-1 0 0,0 1 0,1-1 0,-1 1 0,0 0 0,0-1 0,1 1 0,-1 0-1,0 0 1,0 0 0,1 0 0,-1 1 0,0-1 0,0 0 0,-2 2 0,-4 1 10,1 0 1,0 1 0,0 0-1,0 0 1,1 0-1,-1 1 1,1 0 0,0 0-1,-9 11 1,5-5 79,1 1-1,0 0 1,0 0 0,1 1 0,1 0-1,0 0 1,1 1 0,0 0 0,1 0-1,1 0 1,0 1 0,-3 22 0,7-35-95,0 0 0,0 0 1,0 0-1,0 0 1,1 0-1,-1 0 0,0 0 1,1 0-1,-1 0 1,1 0-1,0 0 0,0 0 1,0 0-1,0 0 0,0-1 1,0 1-1,0 0 1,0-1-1,1 1 0,-1-1 1,1 1-1,-1-1 1,1 0-1,2 2 0,1 0 17,-1-1-1,1 0 0,0-1 0,0 1 1,0-1-1,0 0 0,1 0 0,-1 0 1,8-1-1,6 0-49,0-1-1,0-1 1,-1-1 0,28-7 0,-37 7-53,-6 2 45,1-1-1,-1 1 0,1 1 0,-1-1 0,1 0 0,-1 1 0,1 0 0,5 0 0,-8 0 31,0 1-1,0-1 1,0 1-1,0-1 0,0 1 1,-1 0-1,1 0 0,0-1 1,0 1-1,0 0 0,-1 0 1,1 0-1,-1 0 0,1 0 1,0 0-1,-1 0 1,0 0-1,1 0 0,-1 0 1,1 0-1,-1 0 0,0 0 1,0 0-1,0 0 0,0 0 1,0 1-1,0-1 0,0 0 1,0 0-1,-1 2 1,1 11 143,0-10-56,-1 0 0,1 0 0,1 0 0,-1 0 0,0 0 0,1 0 0,0 0 0,2 6 0,-2-8-70,0-1-1,0 0 0,0 1 0,1-1 1,-1 0-1,0 0 0,1 0 0,-1 1 0,1-2 1,-1 1-1,1 0 0,0 0 0,-1 0 1,1-1-1,0 1 0,-1-1 0,1 1 1,0-1-1,0 0 0,0 0 0,-1 0 1,1 0-1,3 0 0,20-1-270,-1-1 1,1-1-1,-1-2 0,0 0 0,0-1 1,44-19-1,35-9-2830,-102 33 3075,-1 1 0,1-1 0,1 1 1,-1 0-1,0-1 0,0 1 1,0 0-1,0 0 0,0 0 0,0 0 1,0 0-1,0 0 0,0 0 0,0 0 1,0 0-1,1 0 0,-1 0 1,0 1-1,0-1 0,0 1 0,0-1 1,0 0-1,0 1 0,0 0 1,1 0-1,1 26 1186,-3-16-655,1-11-502,-1 1 0,1-1 0,-1 1 0,1-1 1,-1 1-1,1-1 0,0 1 0,-1-1 0,1 0 1,0 1-1,-1-1 0,1 0 0,0 0 0,-1 1 0,1-1 1,0 0-1,0 0 0,-1 0 0,1 0 0,0 0 1,0 0-1,-1 0 0,1 0 0,0 0 0,1-1 1,23-1 35,-8-2-519,-1-1-1,0-1 0,0-1 1,0 0-1,0-1 0,16-12 1,33-16-111,-65 36 593,0 0 1,1 0-1,-1-1 1,1 1-1,-1 0 1,1 0-1,-1 0 1,1 0-1,-1 0 1,1 0-1,-1 0 1,1-1-1,-1 1 1,1 1-1,-1-1 1,1 0-1,-1 0 1,1 0-1,0 0 1,-1 0-1,0 0 1,1 1-1,-1-1 1,1 0-1,-1 0 1,1 1-1,-1-1 1,1 0-1,-1 0 1,0 1-1,1 0 1,6 19 620,-7 39 541,-1-41-741,1-14-372,0 1 1,1 0-1,0-1 0,-1 1 1,2-1-1,-1 1 1,0-1-1,1 0 1,0 1-1,0-1 1,0 0-1,0 0 0,1 0 1,6 6-1,1 1-20,1-1-1,0 0 0,17 11 0,-15-13-98,-1 2 0,0 0-1,13 14 1,-22-21 40,1 1 1,-1 0-1,-1 1 1,1-1-1,-1 0 1,0 1 0,0-1-1,0 1 1,0 0-1,-1-1 1,0 1-1,0 0 1,0 0 0,0 6-1,-2-4 57,1 0 1,-1-1-1,-1 1 0,1 0 0,-1-1 0,-1 0 1,1 1-1,-1-1 0,0 0 0,0 0 0,-1 0 0,0-1 1,0 1-1,0-1 0,-1 0 0,1 0 0,-1-1 1,0 1-1,-1-1 0,-5 4 0,4-3 217,-1 0 0,0 0 0,0 0-1,0-1 1,-1-1 0,0 1 0,1-1 0,-1-1 0,0 1 0,0-2-1,0 1 1,-1-1 0,1-1 0,-13 0 0,20-1-230,-1 0 0,0 0 0,0 0 0,0 0 0,1-1 0,-1 1 0,0-1 0,1 0 0,0 0-1,-1 0 1,1 0 0,0 0 0,0 0 0,0-1 0,0 1 0,1-1 0,-1 1 0,0-1 0,1 0 0,0 1 0,0-1 0,0 0 0,0 0 0,0 0 0,1 0 0,-1-3 0,-2-11-179,0 1-1,2 0 1,-1-22 0,2 28 13,0 0 0,1 0 1,0 0-1,1 0 0,0 0 0,0 1 0,1-1 0,0 1 0,0 0 0,1 0 1,7-12-1,-6 15 124,0-1 0,0 2 0,0-1 0,1 0 0,0 1 0,0 0 0,0 0-1,1 1 1,0 0 0,-1 0 0,1 1 0,1-1 0,-1 1 0,15-3 0,72-11-204,-34 8-1741,-1-7-3510,-17-3-2636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4.358"/>
    </inkml:context>
    <inkml:brush xml:id="br0">
      <inkml:brushProperty name="width" value="0.025" units="cm"/>
      <inkml:brushProperty name="height" value="0.025" units="cm"/>
      <inkml:brushProperty name="color" value="#E71224"/>
    </inkml:brush>
  </inkml:definitions>
  <inkml:trace contextRef="#ctx0" brushRef="#br0">14 0 19603,'0'0'3235,"0"6"-1474,-5 10-1120,2 5 704,-3 7 0,6 6-320,0 3-672,0 2-65,14 3-192,-5-1-416,2 0-1698,3-7-2082,-10-5-4292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4.687"/>
    </inkml:context>
    <inkml:brush xml:id="br0">
      <inkml:brushProperty name="width" value="0.025" units="cm"/>
      <inkml:brushProperty name="height" value="0.025" units="cm"/>
      <inkml:brushProperty name="color" value="#E71224"/>
    </inkml:brush>
  </inkml:definitions>
  <inkml:trace contextRef="#ctx0" brushRef="#br0">0 0 17873,'0'0'11211,"33"19"-15311,-16-33-7495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27.305"/>
    </inkml:context>
    <inkml:brush xml:id="br0">
      <inkml:brushProperty name="width" value="0.025" units="cm"/>
      <inkml:brushProperty name="height" value="0.025" units="cm"/>
      <inkml:brushProperty name="color" value="#E71224"/>
    </inkml:brush>
  </inkml:definitions>
  <inkml:trace contextRef="#ctx0" brushRef="#br0">0 432 9129,'0'0'12662,"11"-7"-11055,21-16-966,-1-2 0,-1-1 0,-1-1 0,35-44 0,96-143 1065,-147 195-1379,1 0 1175,-13 20-1479,-1-1-1,1 1 1,-1 0-1,1 1 1,-1-1 0,1 0-1,-1 0 1,0 0 0,1 0-1,-1 0 1,0 0-1,0 0 1,0 1 0,0-1-1,0 0 1,0 0 0,0 0-1,0 0 1,-1 0-1,1 1 1,0-1 0,-1 1-1,-4 40 13,-3 1 1,-1-2-1,-19 54 0,13-45 113,-15 83 1,29-127-136,-1 0-7,1 0 0,1-1-1,-1 1 1,1 0 0,0-1-1,0 1 1,0 0-1,3 7 1,-3-12-55,1-1-1,-1 0 1,1 0-1,-1 0 1,1 0-1,-1 0 1,1 0-1,-1 0 0,1 0 1,-1 0-1,1 0 1,0 0-1,-1 0 1,1 0-1,-1 0 1,1 0-1,-1-1 1,1 1-1,-1 0 1,1 0-1,-1-1 1,1 1-1,-1 0 1,0 0-1,1-1 1,-1 1-1,1-1 1,-1 1-1,0 0 1,1-1-1,-1 1 1,0-1-1,0 1 1,1-1-1,-1 1 1,0-2-1,14-17-2639,10-29-8720,-14 19-970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27.870"/>
    </inkml:context>
    <inkml:brush xml:id="br0">
      <inkml:brushProperty name="width" value="0.025" units="cm"/>
      <inkml:brushProperty name="height" value="0.025" units="cm"/>
      <inkml:brushProperty name="color" value="#E71224"/>
    </inkml:brush>
  </inkml:definitions>
  <inkml:trace contextRef="#ctx0" brushRef="#br0">112 37 6694,'0'0'15039,"8"-7"-13160,26-20-16,-34 27-1806,0-1 1,0 1 0,1 0-1,-1 0 1,0 0 0,0-1-1,1 1 1,-1 0-1,0 0 1,0 0 0,1 0-1,-1 0 1,0 0 0,1-1-1,-1 1 1,0 0-1,1 0 1,-1 0 0,0 0-1,0 0 1,1 0 0,-1 0-1,0 0 1,1 0 0,-1 0-1,0 1 1,1-1-1,-1 0 1,0 0 0,0 0-1,1 0 1,-1 0 0,0 0-1,0 1 1,1-1-1,-1 0 1,0 0 0,0 0-1,1 1 1,-1-1 0,0 0-1,0 0 1,0 1 0,0-1-1,1 0 1,-1 0-1,0 1 1,0-1 0,0 0-1,0 1 1,0-1 0,0 0-1,0 0 1,0 1-1,0-1 1,0 0 0,0 1-1,0-1 1,0 0 0,0 1-1,0-1 1,0 0 0,0 1-1,0-1 1,0 0-1,0 0 1,-1 1 0,1-1-1,-3 22 173,-6 0-110,-1-1-1,-1-1 1,-21 32-1,-4 6-79,27-43 1,0 0 0,2 0 0,-1 1 0,2 1 0,0-1 0,1 1 0,0 0 0,-3 33 0,8-49-24,0 0 0,1 0 0,-1 0 0,0 0 1,1 0-1,-1-1 0,1 1 0,-1 0 0,1 0 1,-1 0-1,1 0 0,-1-1 0,1 1 1,0 0-1,-1-1 0,1 1 0,0-1 0,0 1 1,0-1-1,-1 1 0,1-1 0,0 1 0,0-1 1,0 0-1,0 1 0,0-1 0,0 0 0,0 0 1,0 0-1,0 0 0,0 0 0,0 0 0,0 0 1,0 0-1,0 0 0,0 0 0,-1 0 1,1-1-1,2 1 0,40-13 272,-27 3-689,0 0 1,-1-1 0,0 0 0,15-15-1,-4-3-4079,-4-4-4094,-8 8-2766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28.203"/>
    </inkml:context>
    <inkml:brush xml:id="br0">
      <inkml:brushProperty name="width" value="0.025" units="cm"/>
      <inkml:brushProperty name="height" value="0.025" units="cm"/>
      <inkml:brushProperty name="color" value="#E71224"/>
    </inkml:brush>
  </inkml:definitions>
  <inkml:trace contextRef="#ctx0" brushRef="#br0">68 0 14990,'0'0'9321,"-18"64"-7463,13-35-289,-4 5-544,2 2-544,0 4-417,2-1 0,-4-6-64,3-3-224,4-7-641,2-7-673,0-12-1729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29.678"/>
    </inkml:context>
    <inkml:brush xml:id="br0">
      <inkml:brushProperty name="width" value="0.025" units="cm"/>
      <inkml:brushProperty name="height" value="0.025" units="cm"/>
      <inkml:brushProperty name="color" value="#E71224"/>
    </inkml:brush>
  </inkml:definitions>
  <inkml:trace contextRef="#ctx0" brushRef="#br0">63 29 14029,'0'0'5232,"10"-4"-3262,-8 3-1817,43-18 1311,-43 18-1369,-1 1 0,1-1 0,0 0 1,-1 1-1,1-1 0,0 1 0,-1 0 0,1 0 1,0 0-1,0 0 0,-1 0 0,1 0 0,0 0 0,0 0 1,-1 1-1,1-1 0,0 0 0,-1 1 0,1 0 1,-1-1-1,1 1 0,0 0 0,-1 0 0,0 0 0,1 0 1,-1 0-1,1 0 0,1 3 0,-2-1-16,0 1-1,0-1 1,0 1-1,0-1 1,0 1 0,-1 0-1,0-1 1,1 1-1,-2 0 1,1-1-1,0 1 1,-1 0-1,1-1 1,-1 1-1,0 0 1,0-1 0,-1 1-1,1-1 1,-1 0-1,-3 5 1,-5 10 115,0-2 1,-22 25-1,22-27-94,-18 18 205,21-25-88,-1 1 0,1 0 0,0 0 0,1 1-1,0 0 1,1 0 0,-1 0 0,2 1 0,-1 0 0,-5 19 0,10-29-202,1 1 1,-1 0-1,0-1 1,0 1-1,0 0 1,1-1-1,-1 1 1,0-1-1,0 1 0,1-1 1,-1 1-1,0-1 1,1 1-1,-1-1 1,1 1-1,-1-1 1,1 1-1,-1-1 1,1 0-1,-1 1 1,1-1-1,-1 0 1,1 1-1,0-1 1,-1 0-1,1 0 1,-1 1-1,1-1 1,0 0-1,-1 0 1,1 0-1,0 0 1,-1 0-1,1 0 1,0 0-1,32 0 120,-23-1-80,21 2-248,7-1-1775,-1-1-3516,-15-3-826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0.026"/>
    </inkml:context>
    <inkml:brush xml:id="br0">
      <inkml:brushProperty name="width" value="0.025" units="cm"/>
      <inkml:brushProperty name="height" value="0.025" units="cm"/>
      <inkml:brushProperty name="color" value="#E71224"/>
    </inkml:brush>
  </inkml:definitions>
  <inkml:trace contextRef="#ctx0" brushRef="#br0">23 1 14382,'0'0'13580,"0"54"-12394,-2-33-386,-3 3-543,-4 0-193,7 0-64,-1-2-353,1-4-928,2-3-929,0-5-865,0-5-1153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26.03.2024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12</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13</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29</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42</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43</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398.xml"/><Relationship Id="rId3" Type="http://schemas.openxmlformats.org/officeDocument/2006/relationships/image" Target="../media/image31.png"/><Relationship Id="rId7" Type="http://schemas.openxmlformats.org/officeDocument/2006/relationships/image" Target="../media/image25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1397.xml"/><Relationship Id="rId5" Type="http://schemas.openxmlformats.org/officeDocument/2006/relationships/image" Target="../media/image2523.png"/><Relationship Id="rId4" Type="http://schemas.openxmlformats.org/officeDocument/2006/relationships/customXml" Target="../ink/ink1396.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13" Type="http://schemas.openxmlformats.org/officeDocument/2006/relationships/customXml" Target="../ink/ink1404.xml"/><Relationship Id="rId18" Type="http://schemas.openxmlformats.org/officeDocument/2006/relationships/image" Target="../media/image2532.png"/><Relationship Id="rId26" Type="http://schemas.openxmlformats.org/officeDocument/2006/relationships/image" Target="../media/image2536.png"/><Relationship Id="rId39" Type="http://schemas.openxmlformats.org/officeDocument/2006/relationships/customXml" Target="../ink/ink1417.xml"/><Relationship Id="rId21" Type="http://schemas.openxmlformats.org/officeDocument/2006/relationships/customXml" Target="../ink/ink1408.xml"/><Relationship Id="rId34" Type="http://schemas.openxmlformats.org/officeDocument/2006/relationships/image" Target="../media/image2540.png"/><Relationship Id="rId42" Type="http://schemas.openxmlformats.org/officeDocument/2006/relationships/image" Target="../media/image2544.png"/><Relationship Id="rId47" Type="http://schemas.openxmlformats.org/officeDocument/2006/relationships/customXml" Target="../ink/ink1421.xml"/><Relationship Id="rId50" Type="http://schemas.openxmlformats.org/officeDocument/2006/relationships/image" Target="../media/image2548.png"/><Relationship Id="rId55" Type="http://schemas.openxmlformats.org/officeDocument/2006/relationships/customXml" Target="../ink/ink1425.xml"/><Relationship Id="rId7" Type="http://schemas.openxmlformats.org/officeDocument/2006/relationships/customXml" Target="../ink/ink1401.xml"/><Relationship Id="rId2" Type="http://schemas.openxmlformats.org/officeDocument/2006/relationships/notesSlide" Target="../notesSlides/notesSlide11.xml"/><Relationship Id="rId16" Type="http://schemas.openxmlformats.org/officeDocument/2006/relationships/image" Target="../media/image2531.png"/><Relationship Id="rId29" Type="http://schemas.openxmlformats.org/officeDocument/2006/relationships/customXml" Target="../ink/ink1412.xml"/><Relationship Id="rId11" Type="http://schemas.openxmlformats.org/officeDocument/2006/relationships/customXml" Target="../ink/ink1403.xml"/><Relationship Id="rId24" Type="http://schemas.openxmlformats.org/officeDocument/2006/relationships/image" Target="../media/image2535.png"/><Relationship Id="rId32" Type="http://schemas.openxmlformats.org/officeDocument/2006/relationships/image" Target="../media/image2539.png"/><Relationship Id="rId37" Type="http://schemas.openxmlformats.org/officeDocument/2006/relationships/customXml" Target="../ink/ink1416.xml"/><Relationship Id="rId40" Type="http://schemas.openxmlformats.org/officeDocument/2006/relationships/image" Target="../media/image2543.png"/><Relationship Id="rId45" Type="http://schemas.openxmlformats.org/officeDocument/2006/relationships/customXml" Target="../ink/ink1420.xml"/><Relationship Id="rId53" Type="http://schemas.openxmlformats.org/officeDocument/2006/relationships/customXml" Target="../ink/ink1424.xml"/><Relationship Id="rId58" Type="http://schemas.openxmlformats.org/officeDocument/2006/relationships/image" Target="../media/image2552.png"/><Relationship Id="rId5" Type="http://schemas.openxmlformats.org/officeDocument/2006/relationships/customXml" Target="../ink/ink1400.xml"/><Relationship Id="rId19" Type="http://schemas.openxmlformats.org/officeDocument/2006/relationships/customXml" Target="../ink/ink1407.xml"/><Relationship Id="rId4" Type="http://schemas.openxmlformats.org/officeDocument/2006/relationships/image" Target="../media/image2525.png"/><Relationship Id="rId9" Type="http://schemas.openxmlformats.org/officeDocument/2006/relationships/customXml" Target="../ink/ink1402.xml"/><Relationship Id="rId14" Type="http://schemas.openxmlformats.org/officeDocument/2006/relationships/image" Target="../media/image2530.png"/><Relationship Id="rId22" Type="http://schemas.openxmlformats.org/officeDocument/2006/relationships/image" Target="../media/image2534.png"/><Relationship Id="rId27" Type="http://schemas.openxmlformats.org/officeDocument/2006/relationships/customXml" Target="../ink/ink1411.xml"/><Relationship Id="rId30" Type="http://schemas.openxmlformats.org/officeDocument/2006/relationships/image" Target="../media/image2538.png"/><Relationship Id="rId35" Type="http://schemas.openxmlformats.org/officeDocument/2006/relationships/customXml" Target="../ink/ink1415.xml"/><Relationship Id="rId43" Type="http://schemas.openxmlformats.org/officeDocument/2006/relationships/customXml" Target="../ink/ink1419.xml"/><Relationship Id="rId48" Type="http://schemas.openxmlformats.org/officeDocument/2006/relationships/image" Target="../media/image2547.png"/><Relationship Id="rId56" Type="http://schemas.openxmlformats.org/officeDocument/2006/relationships/image" Target="../media/image2551.png"/><Relationship Id="rId8" Type="http://schemas.openxmlformats.org/officeDocument/2006/relationships/image" Target="../media/image2527.png"/><Relationship Id="rId51" Type="http://schemas.openxmlformats.org/officeDocument/2006/relationships/customXml" Target="../ink/ink1423.xml"/><Relationship Id="rId3" Type="http://schemas.openxmlformats.org/officeDocument/2006/relationships/customXml" Target="../ink/ink1399.xml"/><Relationship Id="rId12" Type="http://schemas.openxmlformats.org/officeDocument/2006/relationships/image" Target="../media/image2529.png"/><Relationship Id="rId17" Type="http://schemas.openxmlformats.org/officeDocument/2006/relationships/customXml" Target="../ink/ink1406.xml"/><Relationship Id="rId25" Type="http://schemas.openxmlformats.org/officeDocument/2006/relationships/customXml" Target="../ink/ink1410.xml"/><Relationship Id="rId33" Type="http://schemas.openxmlformats.org/officeDocument/2006/relationships/customXml" Target="../ink/ink1414.xml"/><Relationship Id="rId38" Type="http://schemas.openxmlformats.org/officeDocument/2006/relationships/image" Target="../media/image2542.png"/><Relationship Id="rId46" Type="http://schemas.openxmlformats.org/officeDocument/2006/relationships/image" Target="../media/image2546.png"/><Relationship Id="rId20" Type="http://schemas.openxmlformats.org/officeDocument/2006/relationships/image" Target="../media/image2533.png"/><Relationship Id="rId41" Type="http://schemas.openxmlformats.org/officeDocument/2006/relationships/customXml" Target="../ink/ink1418.xml"/><Relationship Id="rId54" Type="http://schemas.openxmlformats.org/officeDocument/2006/relationships/image" Target="../media/image2550.png"/><Relationship Id="rId1" Type="http://schemas.openxmlformats.org/officeDocument/2006/relationships/slideLayout" Target="../slideLayouts/slideLayout7.xml"/><Relationship Id="rId6" Type="http://schemas.openxmlformats.org/officeDocument/2006/relationships/image" Target="../media/image2526.png"/><Relationship Id="rId15" Type="http://schemas.openxmlformats.org/officeDocument/2006/relationships/customXml" Target="../ink/ink1405.xml"/><Relationship Id="rId23" Type="http://schemas.openxmlformats.org/officeDocument/2006/relationships/customXml" Target="../ink/ink1409.xml"/><Relationship Id="rId28" Type="http://schemas.openxmlformats.org/officeDocument/2006/relationships/image" Target="../media/image2537.png"/><Relationship Id="rId36" Type="http://schemas.openxmlformats.org/officeDocument/2006/relationships/image" Target="../media/image2541.png"/><Relationship Id="rId49" Type="http://schemas.openxmlformats.org/officeDocument/2006/relationships/customXml" Target="../ink/ink1422.xml"/><Relationship Id="rId57" Type="http://schemas.openxmlformats.org/officeDocument/2006/relationships/customXml" Target="../ink/ink1426.xml"/><Relationship Id="rId10" Type="http://schemas.openxmlformats.org/officeDocument/2006/relationships/image" Target="../media/image2528.png"/><Relationship Id="rId31" Type="http://schemas.openxmlformats.org/officeDocument/2006/relationships/customXml" Target="../ink/ink1413.xml"/><Relationship Id="rId44" Type="http://schemas.openxmlformats.org/officeDocument/2006/relationships/image" Target="../media/image2545.png"/><Relationship Id="rId52" Type="http://schemas.openxmlformats.org/officeDocument/2006/relationships/image" Target="../media/image2549.png"/></Relationships>
</file>

<file path=ppt/slides/_rels/slide12.xml.rels><?xml version="1.0" encoding="UTF-8" standalone="yes"?>
<Relationships xmlns="http://schemas.openxmlformats.org/package/2006/relationships"><Relationship Id="rId26" Type="http://schemas.openxmlformats.org/officeDocument/2006/relationships/customXml" Target="../ink/ink1438.xml"/><Relationship Id="rId21" Type="http://schemas.openxmlformats.org/officeDocument/2006/relationships/image" Target="../media/image2562.png"/><Relationship Id="rId42" Type="http://schemas.openxmlformats.org/officeDocument/2006/relationships/customXml" Target="../ink/ink1446.xml"/><Relationship Id="rId47" Type="http://schemas.openxmlformats.org/officeDocument/2006/relationships/image" Target="../media/image2575.png"/><Relationship Id="rId63" Type="http://schemas.openxmlformats.org/officeDocument/2006/relationships/image" Target="../media/image1076.png"/><Relationship Id="rId68" Type="http://schemas.openxmlformats.org/officeDocument/2006/relationships/customXml" Target="../ink/ink1459.xml"/><Relationship Id="rId84" Type="http://schemas.openxmlformats.org/officeDocument/2006/relationships/customXml" Target="../ink/ink1467.xml"/><Relationship Id="rId89" Type="http://schemas.openxmlformats.org/officeDocument/2006/relationships/customXml" Target="../ink/ink1470.xml"/><Relationship Id="rId16" Type="http://schemas.openxmlformats.org/officeDocument/2006/relationships/customXml" Target="../ink/ink1433.xml"/><Relationship Id="rId11" Type="http://schemas.openxmlformats.org/officeDocument/2006/relationships/image" Target="../media/image2557.png"/><Relationship Id="rId32" Type="http://schemas.openxmlformats.org/officeDocument/2006/relationships/customXml" Target="../ink/ink1441.xml"/><Relationship Id="rId37" Type="http://schemas.openxmlformats.org/officeDocument/2006/relationships/image" Target="../media/image2570.png"/><Relationship Id="rId53" Type="http://schemas.openxmlformats.org/officeDocument/2006/relationships/image" Target="../media/image2578.png"/><Relationship Id="rId58" Type="http://schemas.openxmlformats.org/officeDocument/2006/relationships/customXml" Target="../ink/ink1454.xml"/><Relationship Id="rId74" Type="http://schemas.openxmlformats.org/officeDocument/2006/relationships/customXml" Target="../ink/ink1462.xml"/><Relationship Id="rId79" Type="http://schemas.openxmlformats.org/officeDocument/2006/relationships/image" Target="../media/image2590.png"/><Relationship Id="rId5" Type="http://schemas.openxmlformats.org/officeDocument/2006/relationships/image" Target="../media/image2554.png"/><Relationship Id="rId90" Type="http://schemas.openxmlformats.org/officeDocument/2006/relationships/image" Target="../media/image2595.png"/><Relationship Id="rId95" Type="http://schemas.openxmlformats.org/officeDocument/2006/relationships/customXml" Target="../ink/ink1473.xml"/><Relationship Id="rId22" Type="http://schemas.openxmlformats.org/officeDocument/2006/relationships/customXml" Target="../ink/ink1436.xml"/><Relationship Id="rId27" Type="http://schemas.openxmlformats.org/officeDocument/2006/relationships/image" Target="../media/image2565.png"/><Relationship Id="rId43" Type="http://schemas.openxmlformats.org/officeDocument/2006/relationships/image" Target="../media/image2573.png"/><Relationship Id="rId48" Type="http://schemas.openxmlformats.org/officeDocument/2006/relationships/customXml" Target="../ink/ink1449.xml"/><Relationship Id="rId64" Type="http://schemas.openxmlformats.org/officeDocument/2006/relationships/customXml" Target="../ink/ink1457.xml"/><Relationship Id="rId69" Type="http://schemas.openxmlformats.org/officeDocument/2006/relationships/image" Target="../media/image2585.png"/><Relationship Id="rId80" Type="http://schemas.openxmlformats.org/officeDocument/2006/relationships/customXml" Target="../ink/ink1465.xml"/><Relationship Id="rId85" Type="http://schemas.openxmlformats.org/officeDocument/2006/relationships/image" Target="../media/image2593.png"/><Relationship Id="rId3" Type="http://schemas.openxmlformats.org/officeDocument/2006/relationships/image" Target="../media/image33.png"/><Relationship Id="rId12" Type="http://schemas.openxmlformats.org/officeDocument/2006/relationships/customXml" Target="../ink/ink1431.xml"/><Relationship Id="rId17" Type="http://schemas.openxmlformats.org/officeDocument/2006/relationships/image" Target="../media/image2560.png"/><Relationship Id="rId25" Type="http://schemas.openxmlformats.org/officeDocument/2006/relationships/image" Target="../media/image2564.png"/><Relationship Id="rId33" Type="http://schemas.openxmlformats.org/officeDocument/2006/relationships/image" Target="../media/image2568.png"/><Relationship Id="rId38" Type="http://schemas.openxmlformats.org/officeDocument/2006/relationships/customXml" Target="../ink/ink1444.xml"/><Relationship Id="rId46" Type="http://schemas.openxmlformats.org/officeDocument/2006/relationships/customXml" Target="../ink/ink1448.xml"/><Relationship Id="rId59" Type="http://schemas.openxmlformats.org/officeDocument/2006/relationships/image" Target="../media/image2581.png"/><Relationship Id="rId67" Type="http://schemas.openxmlformats.org/officeDocument/2006/relationships/image" Target="../media/image2584.png"/><Relationship Id="rId20" Type="http://schemas.openxmlformats.org/officeDocument/2006/relationships/customXml" Target="../ink/ink1435.xml"/><Relationship Id="rId41" Type="http://schemas.openxmlformats.org/officeDocument/2006/relationships/image" Target="../media/image2572.png"/><Relationship Id="rId54" Type="http://schemas.openxmlformats.org/officeDocument/2006/relationships/customXml" Target="../ink/ink1452.xml"/><Relationship Id="rId62" Type="http://schemas.openxmlformats.org/officeDocument/2006/relationships/customXml" Target="../ink/ink1456.xml"/><Relationship Id="rId70" Type="http://schemas.openxmlformats.org/officeDocument/2006/relationships/customXml" Target="../ink/ink1460.xml"/><Relationship Id="rId75" Type="http://schemas.openxmlformats.org/officeDocument/2006/relationships/image" Target="../media/image2588.png"/><Relationship Id="rId83" Type="http://schemas.openxmlformats.org/officeDocument/2006/relationships/image" Target="../media/image2592.png"/><Relationship Id="rId88" Type="http://schemas.openxmlformats.org/officeDocument/2006/relationships/image" Target="../media/image2594.png"/><Relationship Id="rId91" Type="http://schemas.openxmlformats.org/officeDocument/2006/relationships/customXml" Target="../ink/ink1471.xml"/><Relationship Id="rId96" Type="http://schemas.openxmlformats.org/officeDocument/2006/relationships/image" Target="../media/image2598.png"/><Relationship Id="rId1" Type="http://schemas.openxmlformats.org/officeDocument/2006/relationships/slideLayout" Target="../slideLayouts/slideLayout7.xml"/><Relationship Id="rId6" Type="http://schemas.openxmlformats.org/officeDocument/2006/relationships/customXml" Target="../ink/ink1428.xml"/><Relationship Id="rId15" Type="http://schemas.openxmlformats.org/officeDocument/2006/relationships/image" Target="../media/image2559.png"/><Relationship Id="rId23" Type="http://schemas.openxmlformats.org/officeDocument/2006/relationships/image" Target="../media/image2563.png"/><Relationship Id="rId28" Type="http://schemas.openxmlformats.org/officeDocument/2006/relationships/customXml" Target="../ink/ink1439.xml"/><Relationship Id="rId36" Type="http://schemas.openxmlformats.org/officeDocument/2006/relationships/customXml" Target="../ink/ink1443.xml"/><Relationship Id="rId49" Type="http://schemas.openxmlformats.org/officeDocument/2006/relationships/image" Target="../media/image2576.png"/><Relationship Id="rId57" Type="http://schemas.openxmlformats.org/officeDocument/2006/relationships/image" Target="../media/image2580.png"/><Relationship Id="rId10" Type="http://schemas.openxmlformats.org/officeDocument/2006/relationships/customXml" Target="../ink/ink1430.xml"/><Relationship Id="rId31" Type="http://schemas.openxmlformats.org/officeDocument/2006/relationships/image" Target="../media/image2567.png"/><Relationship Id="rId44" Type="http://schemas.openxmlformats.org/officeDocument/2006/relationships/customXml" Target="../ink/ink1447.xml"/><Relationship Id="rId52" Type="http://schemas.openxmlformats.org/officeDocument/2006/relationships/customXml" Target="../ink/ink1451.xml"/><Relationship Id="rId60" Type="http://schemas.openxmlformats.org/officeDocument/2006/relationships/customXml" Target="../ink/ink1455.xml"/><Relationship Id="rId65" Type="http://schemas.openxmlformats.org/officeDocument/2006/relationships/image" Target="../media/image2583.png"/><Relationship Id="rId73" Type="http://schemas.openxmlformats.org/officeDocument/2006/relationships/image" Target="../media/image2587.png"/><Relationship Id="rId78" Type="http://schemas.openxmlformats.org/officeDocument/2006/relationships/customXml" Target="../ink/ink1464.xml"/><Relationship Id="rId81" Type="http://schemas.openxmlformats.org/officeDocument/2006/relationships/image" Target="../media/image2591.png"/><Relationship Id="rId86" Type="http://schemas.openxmlformats.org/officeDocument/2006/relationships/customXml" Target="../ink/ink1468.xml"/><Relationship Id="rId94" Type="http://schemas.openxmlformats.org/officeDocument/2006/relationships/image" Target="../media/image2597.png"/><Relationship Id="rId4" Type="http://schemas.openxmlformats.org/officeDocument/2006/relationships/customXml" Target="../ink/ink1427.xml"/><Relationship Id="rId9" Type="http://schemas.openxmlformats.org/officeDocument/2006/relationships/image" Target="../media/image2556.png"/><Relationship Id="rId13" Type="http://schemas.openxmlformats.org/officeDocument/2006/relationships/image" Target="../media/image2558.png"/><Relationship Id="rId18" Type="http://schemas.openxmlformats.org/officeDocument/2006/relationships/customXml" Target="../ink/ink1434.xml"/><Relationship Id="rId39" Type="http://schemas.openxmlformats.org/officeDocument/2006/relationships/image" Target="../media/image2571.png"/><Relationship Id="rId34" Type="http://schemas.openxmlformats.org/officeDocument/2006/relationships/customXml" Target="../ink/ink1442.xml"/><Relationship Id="rId50" Type="http://schemas.openxmlformats.org/officeDocument/2006/relationships/customXml" Target="../ink/ink1450.xml"/><Relationship Id="rId55" Type="http://schemas.openxmlformats.org/officeDocument/2006/relationships/image" Target="../media/image2579.png"/><Relationship Id="rId76" Type="http://schemas.openxmlformats.org/officeDocument/2006/relationships/customXml" Target="../ink/ink1463.xml"/><Relationship Id="rId97" Type="http://schemas.openxmlformats.org/officeDocument/2006/relationships/customXml" Target="../ink/ink1474.xml"/><Relationship Id="rId7" Type="http://schemas.openxmlformats.org/officeDocument/2006/relationships/image" Target="../media/image2555.png"/><Relationship Id="rId71" Type="http://schemas.openxmlformats.org/officeDocument/2006/relationships/image" Target="../media/image2586.png"/><Relationship Id="rId92" Type="http://schemas.openxmlformats.org/officeDocument/2006/relationships/image" Target="../media/image2596.png"/><Relationship Id="rId2" Type="http://schemas.openxmlformats.org/officeDocument/2006/relationships/notesSlide" Target="../notesSlides/notesSlide12.xml"/><Relationship Id="rId29" Type="http://schemas.openxmlformats.org/officeDocument/2006/relationships/image" Target="../media/image2566.png"/><Relationship Id="rId24" Type="http://schemas.openxmlformats.org/officeDocument/2006/relationships/customXml" Target="../ink/ink1437.xml"/><Relationship Id="rId40" Type="http://schemas.openxmlformats.org/officeDocument/2006/relationships/customXml" Target="../ink/ink1445.xml"/><Relationship Id="rId45" Type="http://schemas.openxmlformats.org/officeDocument/2006/relationships/image" Target="../media/image2574.png"/><Relationship Id="rId66" Type="http://schemas.openxmlformats.org/officeDocument/2006/relationships/customXml" Target="../ink/ink1458.xml"/><Relationship Id="rId87" Type="http://schemas.openxmlformats.org/officeDocument/2006/relationships/customXml" Target="../ink/ink1469.xml"/><Relationship Id="rId61" Type="http://schemas.openxmlformats.org/officeDocument/2006/relationships/image" Target="../media/image2582.png"/><Relationship Id="rId82" Type="http://schemas.openxmlformats.org/officeDocument/2006/relationships/customXml" Target="../ink/ink1466.xml"/><Relationship Id="rId19" Type="http://schemas.openxmlformats.org/officeDocument/2006/relationships/image" Target="../media/image2561.png"/><Relationship Id="rId14" Type="http://schemas.openxmlformats.org/officeDocument/2006/relationships/customXml" Target="../ink/ink1432.xml"/><Relationship Id="rId30" Type="http://schemas.openxmlformats.org/officeDocument/2006/relationships/customXml" Target="../ink/ink1440.xml"/><Relationship Id="rId35" Type="http://schemas.openxmlformats.org/officeDocument/2006/relationships/image" Target="../media/image2569.png"/><Relationship Id="rId56" Type="http://schemas.openxmlformats.org/officeDocument/2006/relationships/customXml" Target="../ink/ink1453.xml"/><Relationship Id="rId77" Type="http://schemas.openxmlformats.org/officeDocument/2006/relationships/image" Target="../media/image2589.png"/><Relationship Id="rId8" Type="http://schemas.openxmlformats.org/officeDocument/2006/relationships/customXml" Target="../ink/ink1429.xml"/><Relationship Id="rId51" Type="http://schemas.openxmlformats.org/officeDocument/2006/relationships/image" Target="../media/image2577.png"/><Relationship Id="rId72" Type="http://schemas.openxmlformats.org/officeDocument/2006/relationships/customXml" Target="../ink/ink1461.xml"/><Relationship Id="rId93" Type="http://schemas.openxmlformats.org/officeDocument/2006/relationships/customXml" Target="../ink/ink1472.xml"/><Relationship Id="rId98" Type="http://schemas.openxmlformats.org/officeDocument/2006/relationships/image" Target="../media/image2599.png"/></Relationships>
</file>

<file path=ppt/slides/_rels/slide13.xml.rels><?xml version="1.0" encoding="UTF-8" standalone="yes"?>
<Relationships xmlns="http://schemas.openxmlformats.org/package/2006/relationships"><Relationship Id="rId13" Type="http://schemas.openxmlformats.org/officeDocument/2006/relationships/customXml" Target="../ink/ink1480.xml"/><Relationship Id="rId18" Type="http://schemas.openxmlformats.org/officeDocument/2006/relationships/image" Target="../media/image41.png"/><Relationship Id="rId26" Type="http://schemas.openxmlformats.org/officeDocument/2006/relationships/image" Target="../media/image45.png"/><Relationship Id="rId39" Type="http://schemas.openxmlformats.org/officeDocument/2006/relationships/customXml" Target="../ink/ink1493.xml"/><Relationship Id="rId21" Type="http://schemas.openxmlformats.org/officeDocument/2006/relationships/customXml" Target="../ink/ink1484.xml"/><Relationship Id="rId34" Type="http://schemas.openxmlformats.org/officeDocument/2006/relationships/image" Target="../media/image49.png"/><Relationship Id="rId42" Type="http://schemas.openxmlformats.org/officeDocument/2006/relationships/image" Target="../media/image53.png"/><Relationship Id="rId47" Type="http://schemas.openxmlformats.org/officeDocument/2006/relationships/customXml" Target="../ink/ink1497.xml"/><Relationship Id="rId50" Type="http://schemas.openxmlformats.org/officeDocument/2006/relationships/image" Target="../media/image57.png"/><Relationship Id="rId7" Type="http://schemas.openxmlformats.org/officeDocument/2006/relationships/customXml" Target="../ink/ink1477.xml"/><Relationship Id="rId2" Type="http://schemas.openxmlformats.org/officeDocument/2006/relationships/notesSlide" Target="../notesSlides/notesSlide13.xml"/><Relationship Id="rId16" Type="http://schemas.openxmlformats.org/officeDocument/2006/relationships/image" Target="../media/image40.png"/><Relationship Id="rId29" Type="http://schemas.openxmlformats.org/officeDocument/2006/relationships/customXml" Target="../ink/ink1488.xml"/><Relationship Id="rId11" Type="http://schemas.openxmlformats.org/officeDocument/2006/relationships/customXml" Target="../ink/ink1479.xml"/><Relationship Id="rId24" Type="http://schemas.openxmlformats.org/officeDocument/2006/relationships/image" Target="../media/image44.png"/><Relationship Id="rId32" Type="http://schemas.openxmlformats.org/officeDocument/2006/relationships/image" Target="../media/image48.png"/><Relationship Id="rId37" Type="http://schemas.openxmlformats.org/officeDocument/2006/relationships/customXml" Target="../ink/ink1492.xml"/><Relationship Id="rId40" Type="http://schemas.openxmlformats.org/officeDocument/2006/relationships/image" Target="../media/image52.png"/><Relationship Id="rId45" Type="http://schemas.openxmlformats.org/officeDocument/2006/relationships/customXml" Target="../ink/ink1496.xml"/><Relationship Id="rId5" Type="http://schemas.openxmlformats.org/officeDocument/2006/relationships/customXml" Target="../ink/ink1476.xml"/><Relationship Id="rId15" Type="http://schemas.openxmlformats.org/officeDocument/2006/relationships/customXml" Target="../ink/ink1481.xml"/><Relationship Id="rId23" Type="http://schemas.openxmlformats.org/officeDocument/2006/relationships/customXml" Target="../ink/ink1485.xml"/><Relationship Id="rId28" Type="http://schemas.openxmlformats.org/officeDocument/2006/relationships/image" Target="../media/image46.png"/><Relationship Id="rId36" Type="http://schemas.openxmlformats.org/officeDocument/2006/relationships/image" Target="../media/image50.png"/><Relationship Id="rId49" Type="http://schemas.openxmlformats.org/officeDocument/2006/relationships/customXml" Target="../ink/ink1498.xml"/><Relationship Id="rId10" Type="http://schemas.openxmlformats.org/officeDocument/2006/relationships/image" Target="../media/image37.png"/><Relationship Id="rId19" Type="http://schemas.openxmlformats.org/officeDocument/2006/relationships/customXml" Target="../ink/ink1483.xml"/><Relationship Id="rId31" Type="http://schemas.openxmlformats.org/officeDocument/2006/relationships/customXml" Target="../ink/ink1489.xml"/><Relationship Id="rId44" Type="http://schemas.openxmlformats.org/officeDocument/2006/relationships/image" Target="../media/image54.png"/><Relationship Id="rId4" Type="http://schemas.openxmlformats.org/officeDocument/2006/relationships/image" Target="../media/image34.png"/><Relationship Id="rId9" Type="http://schemas.openxmlformats.org/officeDocument/2006/relationships/customXml" Target="../ink/ink1478.xml"/><Relationship Id="rId14" Type="http://schemas.openxmlformats.org/officeDocument/2006/relationships/image" Target="../media/image39.png"/><Relationship Id="rId22" Type="http://schemas.openxmlformats.org/officeDocument/2006/relationships/image" Target="../media/image43.png"/><Relationship Id="rId27" Type="http://schemas.openxmlformats.org/officeDocument/2006/relationships/customXml" Target="../ink/ink1487.xml"/><Relationship Id="rId30" Type="http://schemas.openxmlformats.org/officeDocument/2006/relationships/image" Target="../media/image47.png"/><Relationship Id="rId35" Type="http://schemas.openxmlformats.org/officeDocument/2006/relationships/customXml" Target="../ink/ink1491.xml"/><Relationship Id="rId43" Type="http://schemas.openxmlformats.org/officeDocument/2006/relationships/customXml" Target="../ink/ink1495.xml"/><Relationship Id="rId48" Type="http://schemas.openxmlformats.org/officeDocument/2006/relationships/image" Target="../media/image56.png"/><Relationship Id="rId8" Type="http://schemas.openxmlformats.org/officeDocument/2006/relationships/image" Target="../media/image36.png"/><Relationship Id="rId3" Type="http://schemas.openxmlformats.org/officeDocument/2006/relationships/customXml" Target="../ink/ink1475.xml"/><Relationship Id="rId12" Type="http://schemas.openxmlformats.org/officeDocument/2006/relationships/image" Target="../media/image38.png"/><Relationship Id="rId17" Type="http://schemas.openxmlformats.org/officeDocument/2006/relationships/customXml" Target="../ink/ink1482.xml"/><Relationship Id="rId25" Type="http://schemas.openxmlformats.org/officeDocument/2006/relationships/customXml" Target="../ink/ink1486.xml"/><Relationship Id="rId33" Type="http://schemas.openxmlformats.org/officeDocument/2006/relationships/customXml" Target="../ink/ink1490.xml"/><Relationship Id="rId38" Type="http://schemas.openxmlformats.org/officeDocument/2006/relationships/image" Target="../media/image51.png"/><Relationship Id="rId46" Type="http://schemas.openxmlformats.org/officeDocument/2006/relationships/image" Target="../media/image55.png"/><Relationship Id="rId20" Type="http://schemas.openxmlformats.org/officeDocument/2006/relationships/image" Target="../media/image42.png"/><Relationship Id="rId41" Type="http://schemas.openxmlformats.org/officeDocument/2006/relationships/customXml" Target="../ink/ink1494.xml"/><Relationship Id="rId1" Type="http://schemas.openxmlformats.org/officeDocument/2006/relationships/slideLayout" Target="../slideLayouts/slideLayout7.xml"/><Relationship Id="rId6" Type="http://schemas.openxmlformats.org/officeDocument/2006/relationships/image" Target="../media/image35.png"/></Relationships>
</file>

<file path=ppt/slides/_rels/slide14.xml.rels><?xml version="1.0" encoding="UTF-8" standalone="yes"?>
<Relationships xmlns="http://schemas.openxmlformats.org/package/2006/relationships"><Relationship Id="rId117" Type="http://schemas.openxmlformats.org/officeDocument/2006/relationships/customXml" Target="../ink/ink1556.xml"/><Relationship Id="rId299" Type="http://schemas.openxmlformats.org/officeDocument/2006/relationships/customXml" Target="../ink/ink1648.xml"/><Relationship Id="rId21" Type="http://schemas.openxmlformats.org/officeDocument/2006/relationships/customXml" Target="../ink/ink1508.xml"/><Relationship Id="rId63" Type="http://schemas.openxmlformats.org/officeDocument/2006/relationships/customXml" Target="../ink/ink1529.xml"/><Relationship Id="rId159" Type="http://schemas.openxmlformats.org/officeDocument/2006/relationships/customXml" Target="../ink/ink1577.xml"/><Relationship Id="rId170" Type="http://schemas.openxmlformats.org/officeDocument/2006/relationships/image" Target="../media/image141.png"/><Relationship Id="rId226" Type="http://schemas.openxmlformats.org/officeDocument/2006/relationships/customXml" Target="../ink/ink1611.xml"/><Relationship Id="rId268" Type="http://schemas.openxmlformats.org/officeDocument/2006/relationships/image" Target="../media/image189.png"/><Relationship Id="rId32" Type="http://schemas.openxmlformats.org/officeDocument/2006/relationships/image" Target="../media/image72.png"/><Relationship Id="rId74" Type="http://schemas.openxmlformats.org/officeDocument/2006/relationships/image" Target="../media/image93.png"/><Relationship Id="rId128" Type="http://schemas.openxmlformats.org/officeDocument/2006/relationships/image" Target="../media/image120.png"/><Relationship Id="rId5" Type="http://schemas.openxmlformats.org/officeDocument/2006/relationships/customXml" Target="../ink/ink1500.xml"/><Relationship Id="rId181" Type="http://schemas.openxmlformats.org/officeDocument/2006/relationships/customXml" Target="../ink/ink1588.xml"/><Relationship Id="rId237" Type="http://schemas.openxmlformats.org/officeDocument/2006/relationships/image" Target="../media/image174.png"/><Relationship Id="rId279" Type="http://schemas.openxmlformats.org/officeDocument/2006/relationships/customXml" Target="../ink/ink1638.xml"/><Relationship Id="rId43" Type="http://schemas.openxmlformats.org/officeDocument/2006/relationships/customXml" Target="../ink/ink1519.xml"/><Relationship Id="rId139" Type="http://schemas.openxmlformats.org/officeDocument/2006/relationships/customXml" Target="../ink/ink1567.xml"/><Relationship Id="rId290" Type="http://schemas.openxmlformats.org/officeDocument/2006/relationships/image" Target="../media/image200.png"/><Relationship Id="rId304" Type="http://schemas.openxmlformats.org/officeDocument/2006/relationships/image" Target="../media/image207.png"/><Relationship Id="rId85" Type="http://schemas.openxmlformats.org/officeDocument/2006/relationships/customXml" Target="../ink/ink1540.xml"/><Relationship Id="rId150" Type="http://schemas.openxmlformats.org/officeDocument/2006/relationships/image" Target="../media/image131.png"/><Relationship Id="rId192" Type="http://schemas.openxmlformats.org/officeDocument/2006/relationships/image" Target="../media/image152.png"/><Relationship Id="rId206" Type="http://schemas.openxmlformats.org/officeDocument/2006/relationships/image" Target="../media/image159.png"/><Relationship Id="rId248" Type="http://schemas.openxmlformats.org/officeDocument/2006/relationships/image" Target="../media/image179.png"/><Relationship Id="rId12" Type="http://schemas.openxmlformats.org/officeDocument/2006/relationships/image" Target="../media/image62.png"/><Relationship Id="rId108" Type="http://schemas.openxmlformats.org/officeDocument/2006/relationships/image" Target="../media/image110.png"/><Relationship Id="rId54" Type="http://schemas.openxmlformats.org/officeDocument/2006/relationships/image" Target="../media/image83.png"/><Relationship Id="rId96" Type="http://schemas.openxmlformats.org/officeDocument/2006/relationships/image" Target="../media/image104.png"/><Relationship Id="rId161" Type="http://schemas.openxmlformats.org/officeDocument/2006/relationships/customXml" Target="../ink/ink1578.xml"/><Relationship Id="rId217" Type="http://schemas.openxmlformats.org/officeDocument/2006/relationships/customXml" Target="../ink/ink1606.xml"/><Relationship Id="rId259" Type="http://schemas.openxmlformats.org/officeDocument/2006/relationships/customXml" Target="../ink/ink1628.xml"/><Relationship Id="rId23" Type="http://schemas.openxmlformats.org/officeDocument/2006/relationships/customXml" Target="../ink/ink1509.xml"/><Relationship Id="rId119" Type="http://schemas.openxmlformats.org/officeDocument/2006/relationships/customXml" Target="../ink/ink1557.xml"/><Relationship Id="rId270" Type="http://schemas.openxmlformats.org/officeDocument/2006/relationships/image" Target="../media/image190.png"/><Relationship Id="rId291" Type="http://schemas.openxmlformats.org/officeDocument/2006/relationships/customXml" Target="../ink/ink1644.xml"/><Relationship Id="rId305" Type="http://schemas.openxmlformats.org/officeDocument/2006/relationships/customXml" Target="../ink/ink1651.xml"/><Relationship Id="rId44" Type="http://schemas.openxmlformats.org/officeDocument/2006/relationships/image" Target="../media/image78.png"/><Relationship Id="rId65" Type="http://schemas.openxmlformats.org/officeDocument/2006/relationships/customXml" Target="../ink/ink1530.xml"/><Relationship Id="rId86" Type="http://schemas.openxmlformats.org/officeDocument/2006/relationships/image" Target="../media/image99.png"/><Relationship Id="rId130" Type="http://schemas.openxmlformats.org/officeDocument/2006/relationships/image" Target="../media/image121.png"/><Relationship Id="rId151" Type="http://schemas.openxmlformats.org/officeDocument/2006/relationships/customXml" Target="../ink/ink1573.xml"/><Relationship Id="rId172" Type="http://schemas.openxmlformats.org/officeDocument/2006/relationships/image" Target="../media/image142.png"/><Relationship Id="rId193" Type="http://schemas.openxmlformats.org/officeDocument/2006/relationships/customXml" Target="../ink/ink1594.xml"/><Relationship Id="rId207" Type="http://schemas.openxmlformats.org/officeDocument/2006/relationships/customXml" Target="../ink/ink1601.xml"/><Relationship Id="rId228" Type="http://schemas.openxmlformats.org/officeDocument/2006/relationships/customXml" Target="../ink/ink1612.xml"/><Relationship Id="rId249" Type="http://schemas.openxmlformats.org/officeDocument/2006/relationships/customXml" Target="../ink/ink1623.xml"/><Relationship Id="rId13" Type="http://schemas.openxmlformats.org/officeDocument/2006/relationships/customXml" Target="../ink/ink1504.xml"/><Relationship Id="rId109" Type="http://schemas.openxmlformats.org/officeDocument/2006/relationships/customXml" Target="../ink/ink1552.xml"/><Relationship Id="rId260" Type="http://schemas.openxmlformats.org/officeDocument/2006/relationships/image" Target="../media/image185.png"/><Relationship Id="rId281" Type="http://schemas.openxmlformats.org/officeDocument/2006/relationships/customXml" Target="../ink/ink1639.xml"/><Relationship Id="rId34" Type="http://schemas.openxmlformats.org/officeDocument/2006/relationships/image" Target="../media/image73.png"/><Relationship Id="rId55" Type="http://schemas.openxmlformats.org/officeDocument/2006/relationships/customXml" Target="../ink/ink1525.xml"/><Relationship Id="rId76" Type="http://schemas.openxmlformats.org/officeDocument/2006/relationships/image" Target="../media/image94.png"/><Relationship Id="rId97" Type="http://schemas.openxmlformats.org/officeDocument/2006/relationships/customXml" Target="../ink/ink1546.xml"/><Relationship Id="rId120" Type="http://schemas.openxmlformats.org/officeDocument/2006/relationships/image" Target="../media/image116.png"/><Relationship Id="rId141" Type="http://schemas.openxmlformats.org/officeDocument/2006/relationships/customXml" Target="../ink/ink1568.xml"/><Relationship Id="rId7" Type="http://schemas.openxmlformats.org/officeDocument/2006/relationships/customXml" Target="../ink/ink1501.xml"/><Relationship Id="rId162" Type="http://schemas.openxmlformats.org/officeDocument/2006/relationships/image" Target="../media/image137.png"/><Relationship Id="rId183" Type="http://schemas.openxmlformats.org/officeDocument/2006/relationships/customXml" Target="../ink/ink1589.xml"/><Relationship Id="rId218" Type="http://schemas.openxmlformats.org/officeDocument/2006/relationships/image" Target="../media/image165.png"/><Relationship Id="rId239" Type="http://schemas.openxmlformats.org/officeDocument/2006/relationships/image" Target="../media/image175.png"/><Relationship Id="rId250" Type="http://schemas.openxmlformats.org/officeDocument/2006/relationships/image" Target="../media/image180.png"/><Relationship Id="rId271" Type="http://schemas.openxmlformats.org/officeDocument/2006/relationships/customXml" Target="../ink/ink1634.xml"/><Relationship Id="rId292" Type="http://schemas.openxmlformats.org/officeDocument/2006/relationships/image" Target="../media/image201.png"/><Relationship Id="rId306" Type="http://schemas.openxmlformats.org/officeDocument/2006/relationships/image" Target="../media/image208.png"/><Relationship Id="rId24" Type="http://schemas.openxmlformats.org/officeDocument/2006/relationships/image" Target="../media/image68.png"/><Relationship Id="rId45" Type="http://schemas.openxmlformats.org/officeDocument/2006/relationships/customXml" Target="../ink/ink1520.xml"/><Relationship Id="rId66" Type="http://schemas.openxmlformats.org/officeDocument/2006/relationships/image" Target="../media/image89.png"/><Relationship Id="rId87" Type="http://schemas.openxmlformats.org/officeDocument/2006/relationships/customXml" Target="../ink/ink1541.xml"/><Relationship Id="rId110" Type="http://schemas.openxmlformats.org/officeDocument/2006/relationships/image" Target="../media/image111.png"/><Relationship Id="rId131" Type="http://schemas.openxmlformats.org/officeDocument/2006/relationships/customXml" Target="../ink/ink1563.xml"/><Relationship Id="rId152" Type="http://schemas.openxmlformats.org/officeDocument/2006/relationships/image" Target="../media/image132.png"/><Relationship Id="rId173" Type="http://schemas.openxmlformats.org/officeDocument/2006/relationships/customXml" Target="../ink/ink1584.xml"/><Relationship Id="rId194" Type="http://schemas.openxmlformats.org/officeDocument/2006/relationships/image" Target="../media/image153.png"/><Relationship Id="rId208" Type="http://schemas.openxmlformats.org/officeDocument/2006/relationships/image" Target="../media/image160.png"/><Relationship Id="rId229" Type="http://schemas.openxmlformats.org/officeDocument/2006/relationships/image" Target="../media/image170.png"/><Relationship Id="rId240" Type="http://schemas.openxmlformats.org/officeDocument/2006/relationships/customXml" Target="../ink/ink1618.xml"/><Relationship Id="rId261" Type="http://schemas.openxmlformats.org/officeDocument/2006/relationships/customXml" Target="../ink/ink1629.xml"/><Relationship Id="rId14" Type="http://schemas.openxmlformats.org/officeDocument/2006/relationships/image" Target="../media/image63.png"/><Relationship Id="rId35" Type="http://schemas.openxmlformats.org/officeDocument/2006/relationships/customXml" Target="../ink/ink1515.xml"/><Relationship Id="rId56" Type="http://schemas.openxmlformats.org/officeDocument/2006/relationships/image" Target="../media/image84.png"/><Relationship Id="rId77" Type="http://schemas.openxmlformats.org/officeDocument/2006/relationships/customXml" Target="../ink/ink1536.xml"/><Relationship Id="rId100" Type="http://schemas.openxmlformats.org/officeDocument/2006/relationships/image" Target="../media/image106.png"/><Relationship Id="rId282" Type="http://schemas.openxmlformats.org/officeDocument/2006/relationships/image" Target="../media/image196.png"/><Relationship Id="rId8" Type="http://schemas.openxmlformats.org/officeDocument/2006/relationships/image" Target="../media/image60.png"/><Relationship Id="rId98" Type="http://schemas.openxmlformats.org/officeDocument/2006/relationships/image" Target="../media/image105.png"/><Relationship Id="rId121" Type="http://schemas.openxmlformats.org/officeDocument/2006/relationships/customXml" Target="../ink/ink1558.xml"/><Relationship Id="rId142" Type="http://schemas.openxmlformats.org/officeDocument/2006/relationships/image" Target="../media/image127.png"/><Relationship Id="rId163" Type="http://schemas.openxmlformats.org/officeDocument/2006/relationships/customXml" Target="../ink/ink1579.xml"/><Relationship Id="rId184" Type="http://schemas.openxmlformats.org/officeDocument/2006/relationships/image" Target="../media/image148.png"/><Relationship Id="rId219" Type="http://schemas.openxmlformats.org/officeDocument/2006/relationships/customXml" Target="../ink/ink1607.xml"/><Relationship Id="rId230" Type="http://schemas.openxmlformats.org/officeDocument/2006/relationships/customXml" Target="../ink/ink1613.xml"/><Relationship Id="rId251" Type="http://schemas.openxmlformats.org/officeDocument/2006/relationships/customXml" Target="../ink/ink1624.xml"/><Relationship Id="rId25" Type="http://schemas.openxmlformats.org/officeDocument/2006/relationships/customXml" Target="../ink/ink1510.xml"/><Relationship Id="rId46" Type="http://schemas.openxmlformats.org/officeDocument/2006/relationships/image" Target="../media/image79.png"/><Relationship Id="rId67" Type="http://schemas.openxmlformats.org/officeDocument/2006/relationships/customXml" Target="../ink/ink1531.xml"/><Relationship Id="rId272" Type="http://schemas.openxmlformats.org/officeDocument/2006/relationships/image" Target="../media/image191.png"/><Relationship Id="rId293" Type="http://schemas.openxmlformats.org/officeDocument/2006/relationships/customXml" Target="../ink/ink1645.xml"/><Relationship Id="rId307" Type="http://schemas.openxmlformats.org/officeDocument/2006/relationships/customXml" Target="../ink/ink1652.xml"/><Relationship Id="rId88" Type="http://schemas.openxmlformats.org/officeDocument/2006/relationships/image" Target="../media/image100.png"/><Relationship Id="rId111" Type="http://schemas.openxmlformats.org/officeDocument/2006/relationships/customXml" Target="../ink/ink1553.xml"/><Relationship Id="rId132" Type="http://schemas.openxmlformats.org/officeDocument/2006/relationships/image" Target="../media/image122.png"/><Relationship Id="rId153" Type="http://schemas.openxmlformats.org/officeDocument/2006/relationships/customXml" Target="../ink/ink1574.xml"/><Relationship Id="rId174" Type="http://schemas.openxmlformats.org/officeDocument/2006/relationships/image" Target="../media/image143.png"/><Relationship Id="rId195" Type="http://schemas.openxmlformats.org/officeDocument/2006/relationships/customXml" Target="../ink/ink1595.xml"/><Relationship Id="rId209" Type="http://schemas.openxmlformats.org/officeDocument/2006/relationships/customXml" Target="../ink/ink1602.xml"/><Relationship Id="rId220" Type="http://schemas.openxmlformats.org/officeDocument/2006/relationships/customXml" Target="../ink/ink1608.xml"/><Relationship Id="rId241" Type="http://schemas.openxmlformats.org/officeDocument/2006/relationships/customXml" Target="../ink/ink1619.xml"/><Relationship Id="rId15" Type="http://schemas.openxmlformats.org/officeDocument/2006/relationships/customXml" Target="../ink/ink1505.xml"/><Relationship Id="rId36" Type="http://schemas.openxmlformats.org/officeDocument/2006/relationships/image" Target="../media/image74.png"/><Relationship Id="rId57" Type="http://schemas.openxmlformats.org/officeDocument/2006/relationships/customXml" Target="../ink/ink1526.xml"/><Relationship Id="rId262" Type="http://schemas.openxmlformats.org/officeDocument/2006/relationships/image" Target="../media/image186.png"/><Relationship Id="rId283" Type="http://schemas.openxmlformats.org/officeDocument/2006/relationships/customXml" Target="../ink/ink1640.xml"/><Relationship Id="rId78" Type="http://schemas.openxmlformats.org/officeDocument/2006/relationships/image" Target="../media/image95.png"/><Relationship Id="rId99" Type="http://schemas.openxmlformats.org/officeDocument/2006/relationships/customXml" Target="../ink/ink1547.xml"/><Relationship Id="rId101" Type="http://schemas.openxmlformats.org/officeDocument/2006/relationships/customXml" Target="../ink/ink1548.xml"/><Relationship Id="rId122" Type="http://schemas.openxmlformats.org/officeDocument/2006/relationships/image" Target="../media/image117.png"/><Relationship Id="rId143" Type="http://schemas.openxmlformats.org/officeDocument/2006/relationships/customXml" Target="../ink/ink1569.xml"/><Relationship Id="rId164" Type="http://schemas.openxmlformats.org/officeDocument/2006/relationships/image" Target="../media/image138.png"/><Relationship Id="rId185" Type="http://schemas.openxmlformats.org/officeDocument/2006/relationships/customXml" Target="../ink/ink1590.xml"/><Relationship Id="rId9" Type="http://schemas.openxmlformats.org/officeDocument/2006/relationships/customXml" Target="../ink/ink1502.xml"/><Relationship Id="rId210" Type="http://schemas.openxmlformats.org/officeDocument/2006/relationships/image" Target="../media/image161.png"/><Relationship Id="rId26" Type="http://schemas.openxmlformats.org/officeDocument/2006/relationships/image" Target="../media/image69.png"/><Relationship Id="rId231" Type="http://schemas.openxmlformats.org/officeDocument/2006/relationships/image" Target="../media/image171.png"/><Relationship Id="rId252" Type="http://schemas.openxmlformats.org/officeDocument/2006/relationships/image" Target="../media/image181.png"/><Relationship Id="rId273" Type="http://schemas.openxmlformats.org/officeDocument/2006/relationships/customXml" Target="../ink/ink1635.xml"/><Relationship Id="rId294" Type="http://schemas.openxmlformats.org/officeDocument/2006/relationships/image" Target="../media/image202.png"/><Relationship Id="rId308" Type="http://schemas.openxmlformats.org/officeDocument/2006/relationships/image" Target="../media/image209.png"/><Relationship Id="rId47" Type="http://schemas.openxmlformats.org/officeDocument/2006/relationships/customXml" Target="../ink/ink1521.xml"/><Relationship Id="rId68" Type="http://schemas.openxmlformats.org/officeDocument/2006/relationships/image" Target="../media/image90.png"/><Relationship Id="rId89" Type="http://schemas.openxmlformats.org/officeDocument/2006/relationships/customXml" Target="../ink/ink1542.xml"/><Relationship Id="rId112" Type="http://schemas.openxmlformats.org/officeDocument/2006/relationships/image" Target="../media/image112.png"/><Relationship Id="rId133" Type="http://schemas.openxmlformats.org/officeDocument/2006/relationships/customXml" Target="../ink/ink1564.xml"/><Relationship Id="rId154" Type="http://schemas.openxmlformats.org/officeDocument/2006/relationships/image" Target="../media/image133.png"/><Relationship Id="rId175" Type="http://schemas.openxmlformats.org/officeDocument/2006/relationships/customXml" Target="../ink/ink1585.xml"/><Relationship Id="rId196" Type="http://schemas.openxmlformats.org/officeDocument/2006/relationships/image" Target="../media/image154.png"/><Relationship Id="rId200" Type="http://schemas.openxmlformats.org/officeDocument/2006/relationships/image" Target="../media/image156.png"/><Relationship Id="rId16" Type="http://schemas.openxmlformats.org/officeDocument/2006/relationships/image" Target="../media/image64.png"/><Relationship Id="rId221" Type="http://schemas.openxmlformats.org/officeDocument/2006/relationships/image" Target="../media/image166.png"/><Relationship Id="rId242" Type="http://schemas.openxmlformats.org/officeDocument/2006/relationships/image" Target="../media/image176.png"/><Relationship Id="rId263" Type="http://schemas.openxmlformats.org/officeDocument/2006/relationships/customXml" Target="../ink/ink1630.xml"/><Relationship Id="rId284" Type="http://schemas.openxmlformats.org/officeDocument/2006/relationships/image" Target="../media/image197.png"/><Relationship Id="rId37" Type="http://schemas.openxmlformats.org/officeDocument/2006/relationships/customXml" Target="../ink/ink1516.xml"/><Relationship Id="rId58" Type="http://schemas.openxmlformats.org/officeDocument/2006/relationships/image" Target="../media/image85.png"/><Relationship Id="rId79" Type="http://schemas.openxmlformats.org/officeDocument/2006/relationships/customXml" Target="../ink/ink1537.xml"/><Relationship Id="rId102" Type="http://schemas.openxmlformats.org/officeDocument/2006/relationships/image" Target="../media/image107.png"/><Relationship Id="rId123" Type="http://schemas.openxmlformats.org/officeDocument/2006/relationships/customXml" Target="../ink/ink1559.xml"/><Relationship Id="rId144" Type="http://schemas.openxmlformats.org/officeDocument/2006/relationships/image" Target="../media/image128.png"/><Relationship Id="rId90" Type="http://schemas.openxmlformats.org/officeDocument/2006/relationships/image" Target="../media/image101.png"/><Relationship Id="rId165" Type="http://schemas.openxmlformats.org/officeDocument/2006/relationships/customXml" Target="../ink/ink1580.xml"/><Relationship Id="rId186" Type="http://schemas.openxmlformats.org/officeDocument/2006/relationships/image" Target="../media/image149.png"/><Relationship Id="rId211" Type="http://schemas.openxmlformats.org/officeDocument/2006/relationships/customXml" Target="../ink/ink1603.xml"/><Relationship Id="rId232" Type="http://schemas.openxmlformats.org/officeDocument/2006/relationships/customXml" Target="../ink/ink1614.xml"/><Relationship Id="rId253" Type="http://schemas.openxmlformats.org/officeDocument/2006/relationships/customXml" Target="../ink/ink1625.xml"/><Relationship Id="rId274" Type="http://schemas.openxmlformats.org/officeDocument/2006/relationships/image" Target="../media/image192.png"/><Relationship Id="rId295" Type="http://schemas.openxmlformats.org/officeDocument/2006/relationships/customXml" Target="../ink/ink1646.xml"/><Relationship Id="rId27" Type="http://schemas.openxmlformats.org/officeDocument/2006/relationships/customXml" Target="../ink/ink1511.xml"/><Relationship Id="rId48" Type="http://schemas.openxmlformats.org/officeDocument/2006/relationships/image" Target="../media/image80.png"/><Relationship Id="rId69" Type="http://schemas.openxmlformats.org/officeDocument/2006/relationships/customXml" Target="../ink/ink1532.xml"/><Relationship Id="rId113" Type="http://schemas.openxmlformats.org/officeDocument/2006/relationships/customXml" Target="../ink/ink1554.xml"/><Relationship Id="rId134" Type="http://schemas.openxmlformats.org/officeDocument/2006/relationships/image" Target="../media/image123.png"/><Relationship Id="rId80" Type="http://schemas.openxmlformats.org/officeDocument/2006/relationships/image" Target="../media/image96.png"/><Relationship Id="rId155" Type="http://schemas.openxmlformats.org/officeDocument/2006/relationships/customXml" Target="../ink/ink1575.xml"/><Relationship Id="rId176" Type="http://schemas.openxmlformats.org/officeDocument/2006/relationships/image" Target="../media/image144.png"/><Relationship Id="rId197" Type="http://schemas.openxmlformats.org/officeDocument/2006/relationships/customXml" Target="../ink/ink1596.xml"/><Relationship Id="rId201" Type="http://schemas.openxmlformats.org/officeDocument/2006/relationships/customXml" Target="../ink/ink1598.xml"/><Relationship Id="rId222" Type="http://schemas.openxmlformats.org/officeDocument/2006/relationships/customXml" Target="../ink/ink1609.xml"/><Relationship Id="rId243" Type="http://schemas.openxmlformats.org/officeDocument/2006/relationships/customXml" Target="../ink/ink1620.xml"/><Relationship Id="rId264" Type="http://schemas.openxmlformats.org/officeDocument/2006/relationships/image" Target="../media/image187.png"/><Relationship Id="rId285" Type="http://schemas.openxmlformats.org/officeDocument/2006/relationships/customXml" Target="../ink/ink1641.xml"/><Relationship Id="rId17" Type="http://schemas.openxmlformats.org/officeDocument/2006/relationships/customXml" Target="../ink/ink1506.xml"/><Relationship Id="rId38" Type="http://schemas.openxmlformats.org/officeDocument/2006/relationships/image" Target="../media/image75.png"/><Relationship Id="rId59" Type="http://schemas.openxmlformats.org/officeDocument/2006/relationships/customXml" Target="../ink/ink1527.xml"/><Relationship Id="rId103" Type="http://schemas.openxmlformats.org/officeDocument/2006/relationships/customXml" Target="../ink/ink1549.xml"/><Relationship Id="rId124" Type="http://schemas.openxmlformats.org/officeDocument/2006/relationships/image" Target="../media/image118.png"/><Relationship Id="rId70" Type="http://schemas.openxmlformats.org/officeDocument/2006/relationships/image" Target="../media/image91.png"/><Relationship Id="rId91" Type="http://schemas.openxmlformats.org/officeDocument/2006/relationships/customXml" Target="../ink/ink1543.xml"/><Relationship Id="rId145" Type="http://schemas.openxmlformats.org/officeDocument/2006/relationships/customXml" Target="../ink/ink1570.xml"/><Relationship Id="rId166" Type="http://schemas.openxmlformats.org/officeDocument/2006/relationships/image" Target="../media/image139.png"/><Relationship Id="rId187" Type="http://schemas.openxmlformats.org/officeDocument/2006/relationships/customXml" Target="../ink/ink1591.xml"/><Relationship Id="rId1" Type="http://schemas.openxmlformats.org/officeDocument/2006/relationships/slideLayout" Target="../slideLayouts/slideLayout7.xml"/><Relationship Id="rId212" Type="http://schemas.openxmlformats.org/officeDocument/2006/relationships/image" Target="../media/image162.png"/><Relationship Id="rId233" Type="http://schemas.openxmlformats.org/officeDocument/2006/relationships/image" Target="../media/image172.png"/><Relationship Id="rId254" Type="http://schemas.openxmlformats.org/officeDocument/2006/relationships/image" Target="../media/image182.png"/><Relationship Id="rId28" Type="http://schemas.openxmlformats.org/officeDocument/2006/relationships/image" Target="../media/image70.png"/><Relationship Id="rId49" Type="http://schemas.openxmlformats.org/officeDocument/2006/relationships/customXml" Target="../ink/ink1522.xml"/><Relationship Id="rId114" Type="http://schemas.openxmlformats.org/officeDocument/2006/relationships/image" Target="../media/image113.png"/><Relationship Id="rId275" Type="http://schemas.openxmlformats.org/officeDocument/2006/relationships/customXml" Target="../ink/ink1636.xml"/><Relationship Id="rId296" Type="http://schemas.openxmlformats.org/officeDocument/2006/relationships/image" Target="../media/image203.png"/><Relationship Id="rId300" Type="http://schemas.openxmlformats.org/officeDocument/2006/relationships/image" Target="../media/image205.png"/><Relationship Id="rId60" Type="http://schemas.openxmlformats.org/officeDocument/2006/relationships/image" Target="../media/image86.png"/><Relationship Id="rId81" Type="http://schemas.openxmlformats.org/officeDocument/2006/relationships/customXml" Target="../ink/ink1538.xml"/><Relationship Id="rId135" Type="http://schemas.openxmlformats.org/officeDocument/2006/relationships/customXml" Target="../ink/ink1565.xml"/><Relationship Id="rId156" Type="http://schemas.openxmlformats.org/officeDocument/2006/relationships/image" Target="../media/image134.png"/><Relationship Id="rId177" Type="http://schemas.openxmlformats.org/officeDocument/2006/relationships/customXml" Target="../ink/ink1586.xml"/><Relationship Id="rId198" Type="http://schemas.openxmlformats.org/officeDocument/2006/relationships/image" Target="../media/image155.png"/><Relationship Id="rId202" Type="http://schemas.openxmlformats.org/officeDocument/2006/relationships/image" Target="../media/image157.png"/><Relationship Id="rId223" Type="http://schemas.openxmlformats.org/officeDocument/2006/relationships/image" Target="../media/image167.png"/><Relationship Id="rId244" Type="http://schemas.openxmlformats.org/officeDocument/2006/relationships/image" Target="../media/image177.png"/><Relationship Id="rId18" Type="http://schemas.openxmlformats.org/officeDocument/2006/relationships/image" Target="../media/image65.png"/><Relationship Id="rId39" Type="http://schemas.openxmlformats.org/officeDocument/2006/relationships/customXml" Target="../ink/ink1517.xml"/><Relationship Id="rId265" Type="http://schemas.openxmlformats.org/officeDocument/2006/relationships/customXml" Target="../ink/ink1631.xml"/><Relationship Id="rId286" Type="http://schemas.openxmlformats.org/officeDocument/2006/relationships/image" Target="../media/image198.png"/><Relationship Id="rId50" Type="http://schemas.openxmlformats.org/officeDocument/2006/relationships/image" Target="../media/image81.png"/><Relationship Id="rId104" Type="http://schemas.openxmlformats.org/officeDocument/2006/relationships/image" Target="../media/image108.png"/><Relationship Id="rId125" Type="http://schemas.openxmlformats.org/officeDocument/2006/relationships/customXml" Target="../ink/ink1560.xml"/><Relationship Id="rId146" Type="http://schemas.openxmlformats.org/officeDocument/2006/relationships/image" Target="../media/image129.png"/><Relationship Id="rId167" Type="http://schemas.openxmlformats.org/officeDocument/2006/relationships/customXml" Target="../ink/ink1581.xml"/><Relationship Id="rId188" Type="http://schemas.openxmlformats.org/officeDocument/2006/relationships/image" Target="../media/image150.png"/><Relationship Id="rId71" Type="http://schemas.openxmlformats.org/officeDocument/2006/relationships/customXml" Target="../ink/ink1533.xml"/><Relationship Id="rId92" Type="http://schemas.openxmlformats.org/officeDocument/2006/relationships/image" Target="../media/image102.png"/><Relationship Id="rId213" Type="http://schemas.openxmlformats.org/officeDocument/2006/relationships/customXml" Target="../ink/ink1604.xml"/><Relationship Id="rId234" Type="http://schemas.openxmlformats.org/officeDocument/2006/relationships/customXml" Target="../ink/ink1615.xml"/><Relationship Id="rId2" Type="http://schemas.openxmlformats.org/officeDocument/2006/relationships/notesSlide" Target="../notesSlides/notesSlide14.xml"/><Relationship Id="rId29" Type="http://schemas.openxmlformats.org/officeDocument/2006/relationships/customXml" Target="../ink/ink1512.xml"/><Relationship Id="rId255" Type="http://schemas.openxmlformats.org/officeDocument/2006/relationships/customXml" Target="../ink/ink1626.xml"/><Relationship Id="rId276" Type="http://schemas.openxmlformats.org/officeDocument/2006/relationships/image" Target="../media/image193.png"/><Relationship Id="rId297" Type="http://schemas.openxmlformats.org/officeDocument/2006/relationships/customXml" Target="../ink/ink1647.xml"/><Relationship Id="rId40" Type="http://schemas.openxmlformats.org/officeDocument/2006/relationships/image" Target="../media/image76.png"/><Relationship Id="rId115" Type="http://schemas.openxmlformats.org/officeDocument/2006/relationships/customXml" Target="../ink/ink1555.xml"/><Relationship Id="rId136" Type="http://schemas.openxmlformats.org/officeDocument/2006/relationships/image" Target="../media/image124.png"/><Relationship Id="rId157" Type="http://schemas.openxmlformats.org/officeDocument/2006/relationships/customXml" Target="../ink/ink1576.xml"/><Relationship Id="rId178" Type="http://schemas.openxmlformats.org/officeDocument/2006/relationships/image" Target="../media/image145.png"/><Relationship Id="rId301" Type="http://schemas.openxmlformats.org/officeDocument/2006/relationships/customXml" Target="../ink/ink1649.xml"/><Relationship Id="rId61" Type="http://schemas.openxmlformats.org/officeDocument/2006/relationships/customXml" Target="../ink/ink1528.xml"/><Relationship Id="rId82" Type="http://schemas.openxmlformats.org/officeDocument/2006/relationships/image" Target="../media/image97.png"/><Relationship Id="rId199" Type="http://schemas.openxmlformats.org/officeDocument/2006/relationships/customXml" Target="../ink/ink1597.xml"/><Relationship Id="rId203" Type="http://schemas.openxmlformats.org/officeDocument/2006/relationships/customXml" Target="../ink/ink1599.xml"/><Relationship Id="rId19" Type="http://schemas.openxmlformats.org/officeDocument/2006/relationships/customXml" Target="../ink/ink1507.xml"/><Relationship Id="rId224" Type="http://schemas.openxmlformats.org/officeDocument/2006/relationships/customXml" Target="../ink/ink1610.xml"/><Relationship Id="rId245" Type="http://schemas.openxmlformats.org/officeDocument/2006/relationships/customXml" Target="../ink/ink1621.xml"/><Relationship Id="rId266" Type="http://schemas.openxmlformats.org/officeDocument/2006/relationships/image" Target="../media/image188.png"/><Relationship Id="rId287" Type="http://schemas.openxmlformats.org/officeDocument/2006/relationships/customXml" Target="../ink/ink1642.xml"/><Relationship Id="rId30" Type="http://schemas.openxmlformats.org/officeDocument/2006/relationships/image" Target="../media/image71.png"/><Relationship Id="rId105" Type="http://schemas.openxmlformats.org/officeDocument/2006/relationships/customXml" Target="../ink/ink1550.xml"/><Relationship Id="rId126" Type="http://schemas.openxmlformats.org/officeDocument/2006/relationships/image" Target="../media/image119.png"/><Relationship Id="rId147" Type="http://schemas.openxmlformats.org/officeDocument/2006/relationships/customXml" Target="../ink/ink1571.xml"/><Relationship Id="rId168" Type="http://schemas.openxmlformats.org/officeDocument/2006/relationships/image" Target="../media/image140.png"/><Relationship Id="rId51" Type="http://schemas.openxmlformats.org/officeDocument/2006/relationships/customXml" Target="../ink/ink1523.xml"/><Relationship Id="rId72" Type="http://schemas.openxmlformats.org/officeDocument/2006/relationships/image" Target="../media/image92.png"/><Relationship Id="rId93" Type="http://schemas.openxmlformats.org/officeDocument/2006/relationships/customXml" Target="../ink/ink1544.xml"/><Relationship Id="rId189" Type="http://schemas.openxmlformats.org/officeDocument/2006/relationships/customXml" Target="../ink/ink1592.xml"/><Relationship Id="rId3" Type="http://schemas.openxmlformats.org/officeDocument/2006/relationships/customXml" Target="../ink/ink1499.xml"/><Relationship Id="rId214" Type="http://schemas.openxmlformats.org/officeDocument/2006/relationships/image" Target="../media/image163.png"/><Relationship Id="rId235" Type="http://schemas.openxmlformats.org/officeDocument/2006/relationships/image" Target="../media/image173.png"/><Relationship Id="rId256" Type="http://schemas.openxmlformats.org/officeDocument/2006/relationships/image" Target="../media/image183.png"/><Relationship Id="rId277" Type="http://schemas.openxmlformats.org/officeDocument/2006/relationships/customXml" Target="../ink/ink1637.xml"/><Relationship Id="rId298" Type="http://schemas.openxmlformats.org/officeDocument/2006/relationships/image" Target="../media/image204.png"/><Relationship Id="rId116" Type="http://schemas.openxmlformats.org/officeDocument/2006/relationships/image" Target="../media/image114.png"/><Relationship Id="rId137" Type="http://schemas.openxmlformats.org/officeDocument/2006/relationships/customXml" Target="../ink/ink1566.xml"/><Relationship Id="rId158" Type="http://schemas.openxmlformats.org/officeDocument/2006/relationships/image" Target="../media/image135.png"/><Relationship Id="rId302" Type="http://schemas.openxmlformats.org/officeDocument/2006/relationships/image" Target="../media/image206.png"/><Relationship Id="rId20" Type="http://schemas.openxmlformats.org/officeDocument/2006/relationships/image" Target="../media/image66.png"/><Relationship Id="rId41" Type="http://schemas.openxmlformats.org/officeDocument/2006/relationships/customXml" Target="../ink/ink1518.xml"/><Relationship Id="rId62" Type="http://schemas.openxmlformats.org/officeDocument/2006/relationships/image" Target="../media/image87.png"/><Relationship Id="rId83" Type="http://schemas.openxmlformats.org/officeDocument/2006/relationships/customXml" Target="../ink/ink1539.xml"/><Relationship Id="rId179" Type="http://schemas.openxmlformats.org/officeDocument/2006/relationships/customXml" Target="../ink/ink1587.xml"/><Relationship Id="rId190" Type="http://schemas.openxmlformats.org/officeDocument/2006/relationships/image" Target="../media/image151.png"/><Relationship Id="rId204" Type="http://schemas.openxmlformats.org/officeDocument/2006/relationships/image" Target="../media/image158.png"/><Relationship Id="rId225" Type="http://schemas.openxmlformats.org/officeDocument/2006/relationships/image" Target="../media/image168.png"/><Relationship Id="rId246" Type="http://schemas.openxmlformats.org/officeDocument/2006/relationships/image" Target="../media/image178.png"/><Relationship Id="rId267" Type="http://schemas.openxmlformats.org/officeDocument/2006/relationships/customXml" Target="../ink/ink1632.xml"/><Relationship Id="rId288" Type="http://schemas.openxmlformats.org/officeDocument/2006/relationships/image" Target="../media/image199.png"/><Relationship Id="rId106" Type="http://schemas.openxmlformats.org/officeDocument/2006/relationships/image" Target="../media/image109.png"/><Relationship Id="rId127" Type="http://schemas.openxmlformats.org/officeDocument/2006/relationships/customXml" Target="../ink/ink1561.xml"/><Relationship Id="rId10" Type="http://schemas.openxmlformats.org/officeDocument/2006/relationships/image" Target="../media/image61.png"/><Relationship Id="rId31" Type="http://schemas.openxmlformats.org/officeDocument/2006/relationships/customXml" Target="../ink/ink1513.xml"/><Relationship Id="rId52" Type="http://schemas.openxmlformats.org/officeDocument/2006/relationships/image" Target="../media/image82.png"/><Relationship Id="rId73" Type="http://schemas.openxmlformats.org/officeDocument/2006/relationships/customXml" Target="../ink/ink1534.xml"/><Relationship Id="rId94" Type="http://schemas.openxmlformats.org/officeDocument/2006/relationships/image" Target="../media/image103.png"/><Relationship Id="rId148" Type="http://schemas.openxmlformats.org/officeDocument/2006/relationships/image" Target="../media/image130.png"/><Relationship Id="rId169" Type="http://schemas.openxmlformats.org/officeDocument/2006/relationships/customXml" Target="../ink/ink1582.xml"/><Relationship Id="rId4" Type="http://schemas.openxmlformats.org/officeDocument/2006/relationships/image" Target="../media/image58.png"/><Relationship Id="rId180" Type="http://schemas.openxmlformats.org/officeDocument/2006/relationships/image" Target="../media/image146.png"/><Relationship Id="rId215" Type="http://schemas.openxmlformats.org/officeDocument/2006/relationships/customXml" Target="../ink/ink1605.xml"/><Relationship Id="rId236" Type="http://schemas.openxmlformats.org/officeDocument/2006/relationships/customXml" Target="../ink/ink1616.xml"/><Relationship Id="rId257" Type="http://schemas.openxmlformats.org/officeDocument/2006/relationships/customXml" Target="../ink/ink1627.xml"/><Relationship Id="rId278" Type="http://schemas.openxmlformats.org/officeDocument/2006/relationships/image" Target="../media/image194.png"/><Relationship Id="rId303" Type="http://schemas.openxmlformats.org/officeDocument/2006/relationships/customXml" Target="../ink/ink1650.xml"/><Relationship Id="rId42" Type="http://schemas.openxmlformats.org/officeDocument/2006/relationships/image" Target="../media/image77.png"/><Relationship Id="rId84" Type="http://schemas.openxmlformats.org/officeDocument/2006/relationships/image" Target="../media/image98.png"/><Relationship Id="rId138" Type="http://schemas.openxmlformats.org/officeDocument/2006/relationships/image" Target="../media/image125.png"/><Relationship Id="rId191" Type="http://schemas.openxmlformats.org/officeDocument/2006/relationships/customXml" Target="../ink/ink1593.xml"/><Relationship Id="rId205" Type="http://schemas.openxmlformats.org/officeDocument/2006/relationships/customXml" Target="../ink/ink1600.xml"/><Relationship Id="rId247" Type="http://schemas.openxmlformats.org/officeDocument/2006/relationships/customXml" Target="../ink/ink1622.xml"/><Relationship Id="rId107" Type="http://schemas.openxmlformats.org/officeDocument/2006/relationships/customXml" Target="../ink/ink1551.xml"/><Relationship Id="rId289" Type="http://schemas.openxmlformats.org/officeDocument/2006/relationships/customXml" Target="../ink/ink1643.xml"/><Relationship Id="rId11" Type="http://schemas.openxmlformats.org/officeDocument/2006/relationships/customXml" Target="../ink/ink1503.xml"/><Relationship Id="rId53" Type="http://schemas.openxmlformats.org/officeDocument/2006/relationships/customXml" Target="../ink/ink1524.xml"/><Relationship Id="rId149" Type="http://schemas.openxmlformats.org/officeDocument/2006/relationships/customXml" Target="../ink/ink1572.xml"/><Relationship Id="rId95" Type="http://schemas.openxmlformats.org/officeDocument/2006/relationships/customXml" Target="../ink/ink1545.xml"/><Relationship Id="rId160" Type="http://schemas.openxmlformats.org/officeDocument/2006/relationships/image" Target="../media/image136.png"/><Relationship Id="rId216" Type="http://schemas.openxmlformats.org/officeDocument/2006/relationships/image" Target="../media/image164.png"/><Relationship Id="rId258" Type="http://schemas.openxmlformats.org/officeDocument/2006/relationships/image" Target="../media/image184.png"/><Relationship Id="rId22" Type="http://schemas.openxmlformats.org/officeDocument/2006/relationships/image" Target="../media/image67.png"/><Relationship Id="rId64" Type="http://schemas.openxmlformats.org/officeDocument/2006/relationships/image" Target="../media/image88.png"/><Relationship Id="rId118" Type="http://schemas.openxmlformats.org/officeDocument/2006/relationships/image" Target="../media/image115.png"/><Relationship Id="rId171" Type="http://schemas.openxmlformats.org/officeDocument/2006/relationships/customXml" Target="../ink/ink1583.xml"/><Relationship Id="rId227" Type="http://schemas.openxmlformats.org/officeDocument/2006/relationships/image" Target="../media/image169.png"/><Relationship Id="rId269" Type="http://schemas.openxmlformats.org/officeDocument/2006/relationships/customXml" Target="../ink/ink1633.xml"/><Relationship Id="rId33" Type="http://schemas.openxmlformats.org/officeDocument/2006/relationships/customXml" Target="../ink/ink1514.xml"/><Relationship Id="rId129" Type="http://schemas.openxmlformats.org/officeDocument/2006/relationships/customXml" Target="../ink/ink1562.xml"/><Relationship Id="rId280" Type="http://schemas.openxmlformats.org/officeDocument/2006/relationships/image" Target="../media/image195.png"/><Relationship Id="rId75" Type="http://schemas.openxmlformats.org/officeDocument/2006/relationships/customXml" Target="../ink/ink1535.xml"/><Relationship Id="rId140" Type="http://schemas.openxmlformats.org/officeDocument/2006/relationships/image" Target="../media/image126.png"/><Relationship Id="rId182" Type="http://schemas.openxmlformats.org/officeDocument/2006/relationships/image" Target="../media/image147.png"/><Relationship Id="rId6" Type="http://schemas.openxmlformats.org/officeDocument/2006/relationships/image" Target="../media/image59.png"/><Relationship Id="rId238" Type="http://schemas.openxmlformats.org/officeDocument/2006/relationships/customXml" Target="../ink/ink1617.xml"/></Relationships>
</file>

<file path=ppt/slides/_rels/slide15.xml.rels><?xml version="1.0" encoding="UTF-8" standalone="yes"?>
<Relationships xmlns="http://schemas.openxmlformats.org/package/2006/relationships"><Relationship Id="rId117" Type="http://schemas.openxmlformats.org/officeDocument/2006/relationships/image" Target="../media/image265.png"/><Relationship Id="rId21" Type="http://schemas.openxmlformats.org/officeDocument/2006/relationships/customXml" Target="../ink/ink1662.xml"/><Relationship Id="rId42" Type="http://schemas.openxmlformats.org/officeDocument/2006/relationships/image" Target="../media/image229.png"/><Relationship Id="rId63" Type="http://schemas.openxmlformats.org/officeDocument/2006/relationships/customXml" Target="../ink/ink1683.xml"/><Relationship Id="rId84" Type="http://schemas.openxmlformats.org/officeDocument/2006/relationships/customXml" Target="../ink/ink1694.xml"/><Relationship Id="rId138" Type="http://schemas.openxmlformats.org/officeDocument/2006/relationships/customXml" Target="../ink/ink1721.xml"/><Relationship Id="rId107" Type="http://schemas.openxmlformats.org/officeDocument/2006/relationships/image" Target="../media/image260.png"/><Relationship Id="rId11" Type="http://schemas.openxmlformats.org/officeDocument/2006/relationships/customXml" Target="../ink/ink1657.xml"/><Relationship Id="rId32" Type="http://schemas.openxmlformats.org/officeDocument/2006/relationships/image" Target="../media/image224.png"/><Relationship Id="rId53" Type="http://schemas.openxmlformats.org/officeDocument/2006/relationships/customXml" Target="../ink/ink1678.xml"/><Relationship Id="rId74" Type="http://schemas.openxmlformats.org/officeDocument/2006/relationships/image" Target="../media/image244.png"/><Relationship Id="rId128" Type="http://schemas.openxmlformats.org/officeDocument/2006/relationships/customXml" Target="../ink/ink1716.xml"/><Relationship Id="rId149" Type="http://schemas.openxmlformats.org/officeDocument/2006/relationships/image" Target="../media/image281.png"/><Relationship Id="rId5" Type="http://schemas.openxmlformats.org/officeDocument/2006/relationships/customXml" Target="../ink/ink1654.xml"/><Relationship Id="rId95" Type="http://schemas.openxmlformats.org/officeDocument/2006/relationships/image" Target="../media/image254.png"/><Relationship Id="rId22" Type="http://schemas.openxmlformats.org/officeDocument/2006/relationships/image" Target="../media/image219.png"/><Relationship Id="rId27" Type="http://schemas.openxmlformats.org/officeDocument/2006/relationships/customXml" Target="../ink/ink1665.xml"/><Relationship Id="rId43" Type="http://schemas.openxmlformats.org/officeDocument/2006/relationships/customXml" Target="../ink/ink1673.xml"/><Relationship Id="rId48" Type="http://schemas.openxmlformats.org/officeDocument/2006/relationships/image" Target="../media/image116.png"/><Relationship Id="rId64" Type="http://schemas.openxmlformats.org/officeDocument/2006/relationships/image" Target="../media/image239.png"/><Relationship Id="rId69" Type="http://schemas.openxmlformats.org/officeDocument/2006/relationships/customXml" Target="../ink/ink1686.xml"/><Relationship Id="rId113" Type="http://schemas.openxmlformats.org/officeDocument/2006/relationships/image" Target="../media/image263.png"/><Relationship Id="rId118" Type="http://schemas.openxmlformats.org/officeDocument/2006/relationships/customXml" Target="../ink/ink1711.xml"/><Relationship Id="rId134" Type="http://schemas.openxmlformats.org/officeDocument/2006/relationships/customXml" Target="../ink/ink1719.xml"/><Relationship Id="rId139" Type="http://schemas.openxmlformats.org/officeDocument/2006/relationships/image" Target="../media/image276.png"/><Relationship Id="rId80" Type="http://schemas.openxmlformats.org/officeDocument/2006/relationships/customXml" Target="../ink/ink1692.xml"/><Relationship Id="rId85" Type="http://schemas.openxmlformats.org/officeDocument/2006/relationships/image" Target="../media/image249.png"/><Relationship Id="rId12" Type="http://schemas.openxmlformats.org/officeDocument/2006/relationships/image" Target="../media/image214.png"/><Relationship Id="rId17" Type="http://schemas.openxmlformats.org/officeDocument/2006/relationships/customXml" Target="../ink/ink1660.xml"/><Relationship Id="rId33" Type="http://schemas.openxmlformats.org/officeDocument/2006/relationships/customXml" Target="../ink/ink1668.xml"/><Relationship Id="rId38" Type="http://schemas.openxmlformats.org/officeDocument/2006/relationships/image" Target="../media/image227.png"/><Relationship Id="rId59" Type="http://schemas.openxmlformats.org/officeDocument/2006/relationships/customXml" Target="../ink/ink1681.xml"/><Relationship Id="rId103" Type="http://schemas.openxmlformats.org/officeDocument/2006/relationships/image" Target="../media/image258.png"/><Relationship Id="rId108" Type="http://schemas.openxmlformats.org/officeDocument/2006/relationships/customXml" Target="../ink/ink1706.xml"/><Relationship Id="rId124" Type="http://schemas.openxmlformats.org/officeDocument/2006/relationships/customXml" Target="../ink/ink1714.xml"/><Relationship Id="rId129" Type="http://schemas.openxmlformats.org/officeDocument/2006/relationships/image" Target="../media/image271.png"/><Relationship Id="rId54" Type="http://schemas.openxmlformats.org/officeDocument/2006/relationships/image" Target="../media/image234.png"/><Relationship Id="rId70" Type="http://schemas.openxmlformats.org/officeDocument/2006/relationships/image" Target="../media/image242.png"/><Relationship Id="rId75" Type="http://schemas.openxmlformats.org/officeDocument/2006/relationships/customXml" Target="../ink/ink1689.xml"/><Relationship Id="rId91" Type="http://schemas.openxmlformats.org/officeDocument/2006/relationships/image" Target="../media/image252.png"/><Relationship Id="rId96" Type="http://schemas.openxmlformats.org/officeDocument/2006/relationships/customXml" Target="../ink/ink1700.xml"/><Relationship Id="rId140" Type="http://schemas.openxmlformats.org/officeDocument/2006/relationships/customXml" Target="../ink/ink1722.xml"/><Relationship Id="rId145" Type="http://schemas.openxmlformats.org/officeDocument/2006/relationships/image" Target="../media/image279.png"/><Relationship Id="rId1" Type="http://schemas.openxmlformats.org/officeDocument/2006/relationships/slideLayout" Target="../slideLayouts/slideLayout7.xml"/><Relationship Id="rId6" Type="http://schemas.openxmlformats.org/officeDocument/2006/relationships/image" Target="../media/image211.png"/><Relationship Id="rId23" Type="http://schemas.openxmlformats.org/officeDocument/2006/relationships/customXml" Target="../ink/ink1663.xml"/><Relationship Id="rId28" Type="http://schemas.openxmlformats.org/officeDocument/2006/relationships/image" Target="../media/image222.png"/><Relationship Id="rId49" Type="http://schemas.openxmlformats.org/officeDocument/2006/relationships/customXml" Target="../ink/ink1676.xml"/><Relationship Id="rId114" Type="http://schemas.openxmlformats.org/officeDocument/2006/relationships/customXml" Target="../ink/ink1709.xml"/><Relationship Id="rId119" Type="http://schemas.openxmlformats.org/officeDocument/2006/relationships/image" Target="../media/image266.png"/><Relationship Id="rId44" Type="http://schemas.openxmlformats.org/officeDocument/2006/relationships/image" Target="../media/image230.png"/><Relationship Id="rId60" Type="http://schemas.openxmlformats.org/officeDocument/2006/relationships/image" Target="../media/image237.png"/><Relationship Id="rId65" Type="http://schemas.openxmlformats.org/officeDocument/2006/relationships/customXml" Target="../ink/ink1684.xml"/><Relationship Id="rId81" Type="http://schemas.openxmlformats.org/officeDocument/2006/relationships/image" Target="../media/image247.png"/><Relationship Id="rId86" Type="http://schemas.openxmlformats.org/officeDocument/2006/relationships/customXml" Target="../ink/ink1695.xml"/><Relationship Id="rId130" Type="http://schemas.openxmlformats.org/officeDocument/2006/relationships/customXml" Target="../ink/ink1717.xml"/><Relationship Id="rId135" Type="http://schemas.openxmlformats.org/officeDocument/2006/relationships/image" Target="../media/image274.png"/><Relationship Id="rId13" Type="http://schemas.openxmlformats.org/officeDocument/2006/relationships/customXml" Target="../ink/ink1658.xml"/><Relationship Id="rId18" Type="http://schemas.openxmlformats.org/officeDocument/2006/relationships/image" Target="../media/image217.png"/><Relationship Id="rId39" Type="http://schemas.openxmlformats.org/officeDocument/2006/relationships/customXml" Target="../ink/ink1671.xml"/><Relationship Id="rId109" Type="http://schemas.openxmlformats.org/officeDocument/2006/relationships/image" Target="../media/image261.png"/><Relationship Id="rId34" Type="http://schemas.openxmlformats.org/officeDocument/2006/relationships/image" Target="../media/image225.png"/><Relationship Id="rId50" Type="http://schemas.openxmlformats.org/officeDocument/2006/relationships/image" Target="../media/image232.png"/><Relationship Id="rId55" Type="http://schemas.openxmlformats.org/officeDocument/2006/relationships/customXml" Target="../ink/ink1679.xml"/><Relationship Id="rId76" Type="http://schemas.openxmlformats.org/officeDocument/2006/relationships/image" Target="../media/image245.png"/><Relationship Id="rId97" Type="http://schemas.openxmlformats.org/officeDocument/2006/relationships/image" Target="../media/image255.png"/><Relationship Id="rId104" Type="http://schemas.openxmlformats.org/officeDocument/2006/relationships/customXml" Target="../ink/ink1704.xml"/><Relationship Id="rId120" Type="http://schemas.openxmlformats.org/officeDocument/2006/relationships/customXml" Target="../ink/ink1712.xml"/><Relationship Id="rId125" Type="http://schemas.openxmlformats.org/officeDocument/2006/relationships/image" Target="../media/image269.png"/><Relationship Id="rId141" Type="http://schemas.openxmlformats.org/officeDocument/2006/relationships/image" Target="../media/image277.png"/><Relationship Id="rId146" Type="http://schemas.openxmlformats.org/officeDocument/2006/relationships/customXml" Target="../ink/ink1725.xml"/><Relationship Id="rId7" Type="http://schemas.openxmlformats.org/officeDocument/2006/relationships/customXml" Target="../ink/ink1655.xml"/><Relationship Id="rId71" Type="http://schemas.openxmlformats.org/officeDocument/2006/relationships/customXml" Target="../ink/ink1687.xml"/><Relationship Id="rId92" Type="http://schemas.openxmlformats.org/officeDocument/2006/relationships/customXml" Target="../ink/ink1698.xml"/><Relationship Id="rId2" Type="http://schemas.openxmlformats.org/officeDocument/2006/relationships/notesSlide" Target="../notesSlides/notesSlide15.xml"/><Relationship Id="rId29" Type="http://schemas.openxmlformats.org/officeDocument/2006/relationships/customXml" Target="../ink/ink1666.xml"/><Relationship Id="rId24" Type="http://schemas.openxmlformats.org/officeDocument/2006/relationships/image" Target="../media/image220.png"/><Relationship Id="rId40" Type="http://schemas.openxmlformats.org/officeDocument/2006/relationships/image" Target="../media/image228.png"/><Relationship Id="rId45" Type="http://schemas.openxmlformats.org/officeDocument/2006/relationships/customXml" Target="../ink/ink1674.xml"/><Relationship Id="rId66" Type="http://schemas.openxmlformats.org/officeDocument/2006/relationships/image" Target="../media/image240.png"/><Relationship Id="rId87" Type="http://schemas.openxmlformats.org/officeDocument/2006/relationships/image" Target="../media/image250.png"/><Relationship Id="rId110" Type="http://schemas.openxmlformats.org/officeDocument/2006/relationships/customXml" Target="../ink/ink1707.xml"/><Relationship Id="rId115" Type="http://schemas.openxmlformats.org/officeDocument/2006/relationships/image" Target="../media/image264.png"/><Relationship Id="rId131" Type="http://schemas.openxmlformats.org/officeDocument/2006/relationships/image" Target="../media/image272.png"/><Relationship Id="rId136" Type="http://schemas.openxmlformats.org/officeDocument/2006/relationships/customXml" Target="../ink/ink1720.xml"/><Relationship Id="rId61" Type="http://schemas.openxmlformats.org/officeDocument/2006/relationships/customXml" Target="../ink/ink1682.xml"/><Relationship Id="rId82" Type="http://schemas.openxmlformats.org/officeDocument/2006/relationships/customXml" Target="../ink/ink1693.xml"/><Relationship Id="rId19" Type="http://schemas.openxmlformats.org/officeDocument/2006/relationships/customXml" Target="../ink/ink1661.xml"/><Relationship Id="rId14" Type="http://schemas.openxmlformats.org/officeDocument/2006/relationships/image" Target="../media/image215.png"/><Relationship Id="rId30" Type="http://schemas.openxmlformats.org/officeDocument/2006/relationships/image" Target="../media/image223.png"/><Relationship Id="rId35" Type="http://schemas.openxmlformats.org/officeDocument/2006/relationships/customXml" Target="../ink/ink1669.xml"/><Relationship Id="rId56" Type="http://schemas.openxmlformats.org/officeDocument/2006/relationships/image" Target="../media/image235.png"/><Relationship Id="rId77" Type="http://schemas.openxmlformats.org/officeDocument/2006/relationships/customXml" Target="../ink/ink1690.xml"/><Relationship Id="rId100" Type="http://schemas.openxmlformats.org/officeDocument/2006/relationships/customXml" Target="../ink/ink1702.xml"/><Relationship Id="rId105" Type="http://schemas.openxmlformats.org/officeDocument/2006/relationships/image" Target="../media/image259.png"/><Relationship Id="rId126" Type="http://schemas.openxmlformats.org/officeDocument/2006/relationships/customXml" Target="../ink/ink1715.xml"/><Relationship Id="rId147" Type="http://schemas.openxmlformats.org/officeDocument/2006/relationships/image" Target="../media/image280.png"/><Relationship Id="rId8" Type="http://schemas.openxmlformats.org/officeDocument/2006/relationships/image" Target="../media/image212.png"/><Relationship Id="rId51" Type="http://schemas.openxmlformats.org/officeDocument/2006/relationships/customXml" Target="../ink/ink1677.xml"/><Relationship Id="rId72" Type="http://schemas.openxmlformats.org/officeDocument/2006/relationships/image" Target="../media/image243.png"/><Relationship Id="rId93" Type="http://schemas.openxmlformats.org/officeDocument/2006/relationships/image" Target="../media/image253.png"/><Relationship Id="rId98" Type="http://schemas.openxmlformats.org/officeDocument/2006/relationships/customXml" Target="../ink/ink1701.xml"/><Relationship Id="rId121" Type="http://schemas.openxmlformats.org/officeDocument/2006/relationships/image" Target="../media/image267.png"/><Relationship Id="rId142" Type="http://schemas.openxmlformats.org/officeDocument/2006/relationships/customXml" Target="../ink/ink1723.xml"/><Relationship Id="rId3" Type="http://schemas.openxmlformats.org/officeDocument/2006/relationships/customXml" Target="../ink/ink1653.xml"/><Relationship Id="rId25" Type="http://schemas.openxmlformats.org/officeDocument/2006/relationships/customXml" Target="../ink/ink1664.xml"/><Relationship Id="rId46" Type="http://schemas.openxmlformats.org/officeDocument/2006/relationships/image" Target="../media/image231.png"/><Relationship Id="rId67" Type="http://schemas.openxmlformats.org/officeDocument/2006/relationships/customXml" Target="../ink/ink1685.xml"/><Relationship Id="rId116" Type="http://schemas.openxmlformats.org/officeDocument/2006/relationships/customXml" Target="../ink/ink1710.xml"/><Relationship Id="rId137" Type="http://schemas.openxmlformats.org/officeDocument/2006/relationships/image" Target="../media/image275.png"/><Relationship Id="rId20" Type="http://schemas.openxmlformats.org/officeDocument/2006/relationships/image" Target="../media/image218.png"/><Relationship Id="rId41" Type="http://schemas.openxmlformats.org/officeDocument/2006/relationships/customXml" Target="../ink/ink1672.xml"/><Relationship Id="rId62" Type="http://schemas.openxmlformats.org/officeDocument/2006/relationships/image" Target="../media/image238.png"/><Relationship Id="rId83" Type="http://schemas.openxmlformats.org/officeDocument/2006/relationships/image" Target="../media/image248.png"/><Relationship Id="rId88" Type="http://schemas.openxmlformats.org/officeDocument/2006/relationships/customXml" Target="../ink/ink1696.xml"/><Relationship Id="rId111" Type="http://schemas.openxmlformats.org/officeDocument/2006/relationships/image" Target="../media/image262.png"/><Relationship Id="rId132" Type="http://schemas.openxmlformats.org/officeDocument/2006/relationships/customXml" Target="../ink/ink1718.xml"/><Relationship Id="rId15" Type="http://schemas.openxmlformats.org/officeDocument/2006/relationships/customXml" Target="../ink/ink1659.xml"/><Relationship Id="rId36" Type="http://schemas.openxmlformats.org/officeDocument/2006/relationships/image" Target="../media/image226.png"/><Relationship Id="rId57" Type="http://schemas.openxmlformats.org/officeDocument/2006/relationships/customXml" Target="../ink/ink1680.xml"/><Relationship Id="rId106" Type="http://schemas.openxmlformats.org/officeDocument/2006/relationships/customXml" Target="../ink/ink1705.xml"/><Relationship Id="rId127" Type="http://schemas.openxmlformats.org/officeDocument/2006/relationships/image" Target="../media/image270.png"/><Relationship Id="rId10" Type="http://schemas.openxmlformats.org/officeDocument/2006/relationships/image" Target="../media/image213.png"/><Relationship Id="rId31" Type="http://schemas.openxmlformats.org/officeDocument/2006/relationships/customXml" Target="../ink/ink1667.xml"/><Relationship Id="rId52" Type="http://schemas.openxmlformats.org/officeDocument/2006/relationships/image" Target="../media/image233.png"/><Relationship Id="rId73" Type="http://schemas.openxmlformats.org/officeDocument/2006/relationships/customXml" Target="../ink/ink1688.xml"/><Relationship Id="rId78" Type="http://schemas.openxmlformats.org/officeDocument/2006/relationships/image" Target="../media/image246.png"/><Relationship Id="rId94" Type="http://schemas.openxmlformats.org/officeDocument/2006/relationships/customXml" Target="../ink/ink1699.xml"/><Relationship Id="rId99" Type="http://schemas.openxmlformats.org/officeDocument/2006/relationships/image" Target="../media/image256.png"/><Relationship Id="rId101" Type="http://schemas.openxmlformats.org/officeDocument/2006/relationships/image" Target="../media/image257.png"/><Relationship Id="rId122" Type="http://schemas.openxmlformats.org/officeDocument/2006/relationships/customXml" Target="../ink/ink1713.xml"/><Relationship Id="rId143" Type="http://schemas.openxmlformats.org/officeDocument/2006/relationships/image" Target="../media/image278.png"/><Relationship Id="rId148" Type="http://schemas.openxmlformats.org/officeDocument/2006/relationships/customXml" Target="../ink/ink1726.xml"/><Relationship Id="rId4" Type="http://schemas.openxmlformats.org/officeDocument/2006/relationships/image" Target="../media/image210.png"/><Relationship Id="rId9" Type="http://schemas.openxmlformats.org/officeDocument/2006/relationships/customXml" Target="../ink/ink1656.xml"/><Relationship Id="rId26" Type="http://schemas.openxmlformats.org/officeDocument/2006/relationships/image" Target="../media/image221.png"/><Relationship Id="rId47" Type="http://schemas.openxmlformats.org/officeDocument/2006/relationships/customXml" Target="../ink/ink1675.xml"/><Relationship Id="rId68" Type="http://schemas.openxmlformats.org/officeDocument/2006/relationships/image" Target="../media/image241.png"/><Relationship Id="rId89" Type="http://schemas.openxmlformats.org/officeDocument/2006/relationships/image" Target="../media/image251.png"/><Relationship Id="rId112" Type="http://schemas.openxmlformats.org/officeDocument/2006/relationships/customXml" Target="../ink/ink1708.xml"/><Relationship Id="rId133" Type="http://schemas.openxmlformats.org/officeDocument/2006/relationships/image" Target="../media/image273.png"/><Relationship Id="rId16" Type="http://schemas.openxmlformats.org/officeDocument/2006/relationships/image" Target="../media/image216.png"/><Relationship Id="rId37" Type="http://schemas.openxmlformats.org/officeDocument/2006/relationships/customXml" Target="../ink/ink1670.xml"/><Relationship Id="rId58" Type="http://schemas.openxmlformats.org/officeDocument/2006/relationships/image" Target="../media/image236.png"/><Relationship Id="rId79" Type="http://schemas.openxmlformats.org/officeDocument/2006/relationships/customXml" Target="../ink/ink1691.xml"/><Relationship Id="rId102" Type="http://schemas.openxmlformats.org/officeDocument/2006/relationships/customXml" Target="../ink/ink1703.xml"/><Relationship Id="rId123" Type="http://schemas.openxmlformats.org/officeDocument/2006/relationships/image" Target="../media/image268.png"/><Relationship Id="rId144" Type="http://schemas.openxmlformats.org/officeDocument/2006/relationships/customXml" Target="../ink/ink1724.xml"/><Relationship Id="rId90" Type="http://schemas.openxmlformats.org/officeDocument/2006/relationships/customXml" Target="../ink/ink1697.xml"/></Relationships>
</file>

<file path=ppt/slides/_rels/slide16.xml.rels><?xml version="1.0" encoding="UTF-8" standalone="yes"?>
<Relationships xmlns="http://schemas.openxmlformats.org/package/2006/relationships"><Relationship Id="rId26" Type="http://schemas.openxmlformats.org/officeDocument/2006/relationships/image" Target="../media/image293.png"/><Relationship Id="rId117" Type="http://schemas.openxmlformats.org/officeDocument/2006/relationships/customXml" Target="../ink/ink1784.xml"/><Relationship Id="rId21" Type="http://schemas.openxmlformats.org/officeDocument/2006/relationships/customXml" Target="../ink/ink1736.xml"/><Relationship Id="rId42" Type="http://schemas.openxmlformats.org/officeDocument/2006/relationships/image" Target="../media/image300.png"/><Relationship Id="rId47" Type="http://schemas.openxmlformats.org/officeDocument/2006/relationships/customXml" Target="../ink/ink1749.xml"/><Relationship Id="rId63" Type="http://schemas.openxmlformats.org/officeDocument/2006/relationships/customXml" Target="../ink/ink1757.xml"/><Relationship Id="rId68" Type="http://schemas.openxmlformats.org/officeDocument/2006/relationships/image" Target="../media/image313.png"/><Relationship Id="rId84" Type="http://schemas.openxmlformats.org/officeDocument/2006/relationships/image" Target="../media/image321.png"/><Relationship Id="rId89" Type="http://schemas.openxmlformats.org/officeDocument/2006/relationships/customXml" Target="../ink/ink1770.xml"/><Relationship Id="rId112" Type="http://schemas.openxmlformats.org/officeDocument/2006/relationships/image" Target="../media/image335.png"/><Relationship Id="rId16" Type="http://schemas.openxmlformats.org/officeDocument/2006/relationships/image" Target="../media/image288.png"/><Relationship Id="rId107" Type="http://schemas.openxmlformats.org/officeDocument/2006/relationships/customXml" Target="../ink/ink1779.xml"/><Relationship Id="rId11" Type="http://schemas.openxmlformats.org/officeDocument/2006/relationships/customXml" Target="../ink/ink1731.xml"/><Relationship Id="rId32" Type="http://schemas.openxmlformats.org/officeDocument/2006/relationships/image" Target="../media/image296.png"/><Relationship Id="rId37" Type="http://schemas.openxmlformats.org/officeDocument/2006/relationships/customXml" Target="../ink/ink1744.xml"/><Relationship Id="rId53" Type="http://schemas.openxmlformats.org/officeDocument/2006/relationships/customXml" Target="../ink/ink1752.xml"/><Relationship Id="rId58" Type="http://schemas.openxmlformats.org/officeDocument/2006/relationships/image" Target="../media/image308.png"/><Relationship Id="rId74" Type="http://schemas.openxmlformats.org/officeDocument/2006/relationships/image" Target="../media/image316.png"/><Relationship Id="rId79" Type="http://schemas.openxmlformats.org/officeDocument/2006/relationships/customXml" Target="../ink/ink1765.xml"/><Relationship Id="rId102" Type="http://schemas.openxmlformats.org/officeDocument/2006/relationships/image" Target="../media/image330.png"/><Relationship Id="rId5" Type="http://schemas.openxmlformats.org/officeDocument/2006/relationships/customXml" Target="../ink/ink1728.xml"/><Relationship Id="rId90" Type="http://schemas.openxmlformats.org/officeDocument/2006/relationships/image" Target="../media/image324.png"/><Relationship Id="rId95" Type="http://schemas.openxmlformats.org/officeDocument/2006/relationships/customXml" Target="../ink/ink1773.xml"/><Relationship Id="rId22" Type="http://schemas.openxmlformats.org/officeDocument/2006/relationships/image" Target="../media/image291.png"/><Relationship Id="rId27" Type="http://schemas.openxmlformats.org/officeDocument/2006/relationships/customXml" Target="../ink/ink1739.xml"/><Relationship Id="rId43" Type="http://schemas.openxmlformats.org/officeDocument/2006/relationships/customXml" Target="../ink/ink1747.xml"/><Relationship Id="rId48" Type="http://schemas.openxmlformats.org/officeDocument/2006/relationships/image" Target="../media/image303.png"/><Relationship Id="rId64" Type="http://schemas.openxmlformats.org/officeDocument/2006/relationships/image" Target="../media/image311.png"/><Relationship Id="rId69" Type="http://schemas.openxmlformats.org/officeDocument/2006/relationships/customXml" Target="../ink/ink1760.xml"/><Relationship Id="rId113" Type="http://schemas.openxmlformats.org/officeDocument/2006/relationships/customXml" Target="../ink/ink1782.xml"/><Relationship Id="rId118" Type="http://schemas.openxmlformats.org/officeDocument/2006/relationships/image" Target="../media/image338.png"/><Relationship Id="rId80" Type="http://schemas.openxmlformats.org/officeDocument/2006/relationships/image" Target="../media/image319.png"/><Relationship Id="rId85" Type="http://schemas.openxmlformats.org/officeDocument/2006/relationships/customXml" Target="../ink/ink1768.xml"/><Relationship Id="rId12" Type="http://schemas.openxmlformats.org/officeDocument/2006/relationships/image" Target="../media/image286.png"/><Relationship Id="rId17" Type="http://schemas.openxmlformats.org/officeDocument/2006/relationships/customXml" Target="../ink/ink1734.xml"/><Relationship Id="rId33" Type="http://schemas.openxmlformats.org/officeDocument/2006/relationships/customXml" Target="../ink/ink1742.xml"/><Relationship Id="rId38" Type="http://schemas.openxmlformats.org/officeDocument/2006/relationships/image" Target="../media/image116.png"/><Relationship Id="rId59" Type="http://schemas.openxmlformats.org/officeDocument/2006/relationships/customXml" Target="../ink/ink1755.xml"/><Relationship Id="rId103" Type="http://schemas.openxmlformats.org/officeDocument/2006/relationships/customXml" Target="../ink/ink1777.xml"/><Relationship Id="rId108" Type="http://schemas.openxmlformats.org/officeDocument/2006/relationships/image" Target="../media/image333.png"/><Relationship Id="rId54" Type="http://schemas.openxmlformats.org/officeDocument/2006/relationships/image" Target="../media/image306.png"/><Relationship Id="rId70" Type="http://schemas.openxmlformats.org/officeDocument/2006/relationships/image" Target="../media/image314.png"/><Relationship Id="rId75" Type="http://schemas.openxmlformats.org/officeDocument/2006/relationships/customXml" Target="../ink/ink1763.xml"/><Relationship Id="rId91" Type="http://schemas.openxmlformats.org/officeDocument/2006/relationships/customXml" Target="../ink/ink1771.xml"/><Relationship Id="rId96" Type="http://schemas.openxmlformats.org/officeDocument/2006/relationships/image" Target="../media/image327.png"/><Relationship Id="rId1" Type="http://schemas.openxmlformats.org/officeDocument/2006/relationships/slideLayout" Target="../slideLayouts/slideLayout7.xml"/><Relationship Id="rId6" Type="http://schemas.openxmlformats.org/officeDocument/2006/relationships/image" Target="../media/image283.png"/><Relationship Id="rId23" Type="http://schemas.openxmlformats.org/officeDocument/2006/relationships/customXml" Target="../ink/ink1737.xml"/><Relationship Id="rId28" Type="http://schemas.openxmlformats.org/officeDocument/2006/relationships/image" Target="../media/image294.png"/><Relationship Id="rId49" Type="http://schemas.openxmlformats.org/officeDocument/2006/relationships/customXml" Target="../ink/ink1750.xml"/><Relationship Id="rId114" Type="http://schemas.openxmlformats.org/officeDocument/2006/relationships/image" Target="../media/image336.png"/><Relationship Id="rId119" Type="http://schemas.openxmlformats.org/officeDocument/2006/relationships/customXml" Target="../ink/ink1785.xml"/><Relationship Id="rId10" Type="http://schemas.openxmlformats.org/officeDocument/2006/relationships/image" Target="../media/image285.png"/><Relationship Id="rId31" Type="http://schemas.openxmlformats.org/officeDocument/2006/relationships/customXml" Target="../ink/ink1741.xml"/><Relationship Id="rId44" Type="http://schemas.openxmlformats.org/officeDocument/2006/relationships/image" Target="../media/image301.png"/><Relationship Id="rId52" Type="http://schemas.openxmlformats.org/officeDocument/2006/relationships/image" Target="../media/image305.png"/><Relationship Id="rId60" Type="http://schemas.openxmlformats.org/officeDocument/2006/relationships/image" Target="../media/image309.png"/><Relationship Id="rId65" Type="http://schemas.openxmlformats.org/officeDocument/2006/relationships/customXml" Target="../ink/ink1758.xml"/><Relationship Id="rId73" Type="http://schemas.openxmlformats.org/officeDocument/2006/relationships/customXml" Target="../ink/ink1762.xml"/><Relationship Id="rId78" Type="http://schemas.openxmlformats.org/officeDocument/2006/relationships/image" Target="../media/image318.png"/><Relationship Id="rId81" Type="http://schemas.openxmlformats.org/officeDocument/2006/relationships/customXml" Target="../ink/ink1766.xml"/><Relationship Id="rId86" Type="http://schemas.openxmlformats.org/officeDocument/2006/relationships/image" Target="../media/image322.png"/><Relationship Id="rId94" Type="http://schemas.openxmlformats.org/officeDocument/2006/relationships/image" Target="../media/image326.png"/><Relationship Id="rId99" Type="http://schemas.openxmlformats.org/officeDocument/2006/relationships/customXml" Target="../ink/ink1775.xml"/><Relationship Id="rId101" Type="http://schemas.openxmlformats.org/officeDocument/2006/relationships/customXml" Target="../ink/ink1776.xml"/><Relationship Id="rId4" Type="http://schemas.openxmlformats.org/officeDocument/2006/relationships/image" Target="../media/image282.png"/><Relationship Id="rId9" Type="http://schemas.openxmlformats.org/officeDocument/2006/relationships/customXml" Target="../ink/ink1730.xml"/><Relationship Id="rId13" Type="http://schemas.openxmlformats.org/officeDocument/2006/relationships/customXml" Target="../ink/ink1732.xml"/><Relationship Id="rId18" Type="http://schemas.openxmlformats.org/officeDocument/2006/relationships/image" Target="../media/image289.png"/><Relationship Id="rId39" Type="http://schemas.openxmlformats.org/officeDocument/2006/relationships/customXml" Target="../ink/ink1745.xml"/><Relationship Id="rId109" Type="http://schemas.openxmlformats.org/officeDocument/2006/relationships/customXml" Target="../ink/ink1780.xml"/><Relationship Id="rId34" Type="http://schemas.openxmlformats.org/officeDocument/2006/relationships/image" Target="../media/image297.png"/><Relationship Id="rId50" Type="http://schemas.openxmlformats.org/officeDocument/2006/relationships/image" Target="../media/image304.png"/><Relationship Id="rId55" Type="http://schemas.openxmlformats.org/officeDocument/2006/relationships/customXml" Target="../ink/ink1753.xml"/><Relationship Id="rId76" Type="http://schemas.openxmlformats.org/officeDocument/2006/relationships/image" Target="../media/image317.png"/><Relationship Id="rId97" Type="http://schemas.openxmlformats.org/officeDocument/2006/relationships/customXml" Target="../ink/ink1774.xml"/><Relationship Id="rId104" Type="http://schemas.openxmlformats.org/officeDocument/2006/relationships/image" Target="../media/image331.png"/><Relationship Id="rId120" Type="http://schemas.openxmlformats.org/officeDocument/2006/relationships/image" Target="../media/image339.png"/><Relationship Id="rId7" Type="http://schemas.openxmlformats.org/officeDocument/2006/relationships/customXml" Target="../ink/ink1729.xml"/><Relationship Id="rId71" Type="http://schemas.openxmlformats.org/officeDocument/2006/relationships/customXml" Target="../ink/ink1761.xml"/><Relationship Id="rId92" Type="http://schemas.openxmlformats.org/officeDocument/2006/relationships/image" Target="../media/image325.png"/><Relationship Id="rId2" Type="http://schemas.openxmlformats.org/officeDocument/2006/relationships/notesSlide" Target="../notesSlides/notesSlide16.xml"/><Relationship Id="rId29" Type="http://schemas.openxmlformats.org/officeDocument/2006/relationships/customXml" Target="../ink/ink1740.xml"/><Relationship Id="rId24" Type="http://schemas.openxmlformats.org/officeDocument/2006/relationships/image" Target="../media/image292.png"/><Relationship Id="rId40" Type="http://schemas.openxmlformats.org/officeDocument/2006/relationships/image" Target="../media/image299.png"/><Relationship Id="rId45" Type="http://schemas.openxmlformats.org/officeDocument/2006/relationships/customXml" Target="../ink/ink1748.xml"/><Relationship Id="rId66" Type="http://schemas.openxmlformats.org/officeDocument/2006/relationships/image" Target="../media/image312.png"/><Relationship Id="rId87" Type="http://schemas.openxmlformats.org/officeDocument/2006/relationships/customXml" Target="../ink/ink1769.xml"/><Relationship Id="rId110" Type="http://schemas.openxmlformats.org/officeDocument/2006/relationships/image" Target="../media/image334.png"/><Relationship Id="rId115" Type="http://schemas.openxmlformats.org/officeDocument/2006/relationships/customXml" Target="../ink/ink1783.xml"/><Relationship Id="rId61" Type="http://schemas.openxmlformats.org/officeDocument/2006/relationships/customXml" Target="../ink/ink1756.xml"/><Relationship Id="rId82" Type="http://schemas.openxmlformats.org/officeDocument/2006/relationships/image" Target="../media/image320.png"/><Relationship Id="rId19" Type="http://schemas.openxmlformats.org/officeDocument/2006/relationships/customXml" Target="../ink/ink1735.xml"/><Relationship Id="rId14" Type="http://schemas.openxmlformats.org/officeDocument/2006/relationships/image" Target="../media/image287.png"/><Relationship Id="rId30" Type="http://schemas.openxmlformats.org/officeDocument/2006/relationships/image" Target="../media/image295.png"/><Relationship Id="rId35" Type="http://schemas.openxmlformats.org/officeDocument/2006/relationships/customXml" Target="../ink/ink1743.xml"/><Relationship Id="rId56" Type="http://schemas.openxmlformats.org/officeDocument/2006/relationships/image" Target="../media/image307.png"/><Relationship Id="rId77" Type="http://schemas.openxmlformats.org/officeDocument/2006/relationships/customXml" Target="../ink/ink1764.xml"/><Relationship Id="rId100" Type="http://schemas.openxmlformats.org/officeDocument/2006/relationships/image" Target="../media/image329.png"/><Relationship Id="rId105" Type="http://schemas.openxmlformats.org/officeDocument/2006/relationships/customXml" Target="../ink/ink1778.xml"/><Relationship Id="rId8" Type="http://schemas.openxmlformats.org/officeDocument/2006/relationships/image" Target="../media/image284.png"/><Relationship Id="rId51" Type="http://schemas.openxmlformats.org/officeDocument/2006/relationships/customXml" Target="../ink/ink1751.xml"/><Relationship Id="rId72" Type="http://schemas.openxmlformats.org/officeDocument/2006/relationships/image" Target="../media/image315.png"/><Relationship Id="rId93" Type="http://schemas.openxmlformats.org/officeDocument/2006/relationships/customXml" Target="../ink/ink1772.xml"/><Relationship Id="rId98" Type="http://schemas.openxmlformats.org/officeDocument/2006/relationships/image" Target="../media/image328.png"/><Relationship Id="rId3" Type="http://schemas.openxmlformats.org/officeDocument/2006/relationships/customXml" Target="../ink/ink1727.xml"/><Relationship Id="rId25" Type="http://schemas.openxmlformats.org/officeDocument/2006/relationships/customXml" Target="../ink/ink1738.xml"/><Relationship Id="rId46" Type="http://schemas.openxmlformats.org/officeDocument/2006/relationships/image" Target="../media/image302.png"/><Relationship Id="rId67" Type="http://schemas.openxmlformats.org/officeDocument/2006/relationships/customXml" Target="../ink/ink1759.xml"/><Relationship Id="rId116" Type="http://schemas.openxmlformats.org/officeDocument/2006/relationships/image" Target="../media/image337.png"/><Relationship Id="rId20" Type="http://schemas.openxmlformats.org/officeDocument/2006/relationships/image" Target="../media/image290.png"/><Relationship Id="rId41" Type="http://schemas.openxmlformats.org/officeDocument/2006/relationships/customXml" Target="../ink/ink1746.xml"/><Relationship Id="rId62" Type="http://schemas.openxmlformats.org/officeDocument/2006/relationships/image" Target="../media/image310.png"/><Relationship Id="rId83" Type="http://schemas.openxmlformats.org/officeDocument/2006/relationships/customXml" Target="../ink/ink1767.xml"/><Relationship Id="rId88" Type="http://schemas.openxmlformats.org/officeDocument/2006/relationships/image" Target="../media/image323.png"/><Relationship Id="rId111" Type="http://schemas.openxmlformats.org/officeDocument/2006/relationships/customXml" Target="../ink/ink1781.xml"/><Relationship Id="rId15" Type="http://schemas.openxmlformats.org/officeDocument/2006/relationships/customXml" Target="../ink/ink1733.xml"/><Relationship Id="rId36" Type="http://schemas.openxmlformats.org/officeDocument/2006/relationships/image" Target="../media/image298.png"/><Relationship Id="rId57" Type="http://schemas.openxmlformats.org/officeDocument/2006/relationships/customXml" Target="../ink/ink1754.xml"/><Relationship Id="rId106" Type="http://schemas.openxmlformats.org/officeDocument/2006/relationships/image" Target="../media/image332.png"/></Relationships>
</file>

<file path=ppt/slides/_rels/slide17.xml.rels><?xml version="1.0" encoding="UTF-8" standalone="yes"?>
<Relationships xmlns="http://schemas.openxmlformats.org/package/2006/relationships"><Relationship Id="rId8" Type="http://schemas.openxmlformats.org/officeDocument/2006/relationships/image" Target="../media/image342.png"/><Relationship Id="rId3" Type="http://schemas.openxmlformats.org/officeDocument/2006/relationships/customXml" Target="../ink/ink1786.xml"/><Relationship Id="rId7" Type="http://schemas.openxmlformats.org/officeDocument/2006/relationships/customXml" Target="../ink/ink178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1.png"/><Relationship Id="rId5" Type="http://schemas.openxmlformats.org/officeDocument/2006/relationships/customXml" Target="../ink/ink1787.xml"/><Relationship Id="rId4" Type="http://schemas.openxmlformats.org/officeDocument/2006/relationships/image" Target="../media/image340.png"/></Relationships>
</file>

<file path=ppt/slides/_rels/slide18.xml.rels><?xml version="1.0" encoding="UTF-8" standalone="yes"?>
<Relationships xmlns="http://schemas.openxmlformats.org/package/2006/relationships"><Relationship Id="rId26" Type="http://schemas.openxmlformats.org/officeDocument/2006/relationships/image" Target="../media/image353.png"/><Relationship Id="rId21" Type="http://schemas.openxmlformats.org/officeDocument/2006/relationships/customXml" Target="../ink/ink1797.xml"/><Relationship Id="rId42" Type="http://schemas.openxmlformats.org/officeDocument/2006/relationships/image" Target="../media/image361.png"/><Relationship Id="rId47" Type="http://schemas.openxmlformats.org/officeDocument/2006/relationships/customXml" Target="../ink/ink1810.xml"/><Relationship Id="rId63" Type="http://schemas.openxmlformats.org/officeDocument/2006/relationships/customXml" Target="../ink/ink1818.xml"/><Relationship Id="rId68" Type="http://schemas.openxmlformats.org/officeDocument/2006/relationships/image" Target="../media/image374.png"/><Relationship Id="rId16" Type="http://schemas.openxmlformats.org/officeDocument/2006/relationships/image" Target="../media/image348.png"/><Relationship Id="rId11" Type="http://schemas.openxmlformats.org/officeDocument/2006/relationships/customXml" Target="../ink/ink1792.xml"/><Relationship Id="rId24" Type="http://schemas.openxmlformats.org/officeDocument/2006/relationships/image" Target="../media/image352.png"/><Relationship Id="rId32" Type="http://schemas.openxmlformats.org/officeDocument/2006/relationships/image" Target="../media/image356.png"/><Relationship Id="rId37" Type="http://schemas.openxmlformats.org/officeDocument/2006/relationships/customXml" Target="../ink/ink1805.xml"/><Relationship Id="rId40" Type="http://schemas.openxmlformats.org/officeDocument/2006/relationships/image" Target="../media/image360.png"/><Relationship Id="rId45" Type="http://schemas.openxmlformats.org/officeDocument/2006/relationships/customXml" Target="../ink/ink1809.xml"/><Relationship Id="rId53" Type="http://schemas.openxmlformats.org/officeDocument/2006/relationships/customXml" Target="../ink/ink1813.xml"/><Relationship Id="rId58" Type="http://schemas.openxmlformats.org/officeDocument/2006/relationships/image" Target="../media/image369.png"/><Relationship Id="rId66" Type="http://schemas.openxmlformats.org/officeDocument/2006/relationships/image" Target="../media/image373.png"/><Relationship Id="rId74" Type="http://schemas.openxmlformats.org/officeDocument/2006/relationships/image" Target="../media/image377.png"/><Relationship Id="rId79" Type="http://schemas.openxmlformats.org/officeDocument/2006/relationships/customXml" Target="../ink/ink1826.xml"/><Relationship Id="rId5" Type="http://schemas.openxmlformats.org/officeDocument/2006/relationships/customXml" Target="../ink/ink1789.xml"/><Relationship Id="rId61" Type="http://schemas.openxmlformats.org/officeDocument/2006/relationships/customXml" Target="../ink/ink1817.xml"/><Relationship Id="rId19" Type="http://schemas.openxmlformats.org/officeDocument/2006/relationships/customXml" Target="../ink/ink1796.xml"/><Relationship Id="rId14" Type="http://schemas.openxmlformats.org/officeDocument/2006/relationships/image" Target="../media/image347.png"/><Relationship Id="rId22" Type="http://schemas.openxmlformats.org/officeDocument/2006/relationships/image" Target="../media/image351.png"/><Relationship Id="rId27" Type="http://schemas.openxmlformats.org/officeDocument/2006/relationships/customXml" Target="../ink/ink1800.xml"/><Relationship Id="rId30" Type="http://schemas.openxmlformats.org/officeDocument/2006/relationships/image" Target="../media/image355.png"/><Relationship Id="rId35" Type="http://schemas.openxmlformats.org/officeDocument/2006/relationships/customXml" Target="../ink/ink1804.xml"/><Relationship Id="rId43" Type="http://schemas.openxmlformats.org/officeDocument/2006/relationships/customXml" Target="../ink/ink1808.xml"/><Relationship Id="rId48" Type="http://schemas.openxmlformats.org/officeDocument/2006/relationships/image" Target="../media/image364.png"/><Relationship Id="rId56" Type="http://schemas.openxmlformats.org/officeDocument/2006/relationships/image" Target="../media/image368.png"/><Relationship Id="rId64" Type="http://schemas.openxmlformats.org/officeDocument/2006/relationships/image" Target="../media/image372.png"/><Relationship Id="rId69" Type="http://schemas.openxmlformats.org/officeDocument/2006/relationships/customXml" Target="../ink/ink1821.xml"/><Relationship Id="rId77" Type="http://schemas.openxmlformats.org/officeDocument/2006/relationships/customXml" Target="../ink/ink1825.xml"/><Relationship Id="rId8" Type="http://schemas.openxmlformats.org/officeDocument/2006/relationships/image" Target="../media/image344.png"/><Relationship Id="rId51" Type="http://schemas.openxmlformats.org/officeDocument/2006/relationships/customXml" Target="../ink/ink1812.xml"/><Relationship Id="rId72" Type="http://schemas.openxmlformats.org/officeDocument/2006/relationships/image" Target="../media/image376.png"/><Relationship Id="rId80" Type="http://schemas.openxmlformats.org/officeDocument/2006/relationships/image" Target="../media/image380.png"/><Relationship Id="rId3" Type="http://schemas.openxmlformats.org/officeDocument/2006/relationships/image" Target="NULL"/><Relationship Id="rId12" Type="http://schemas.openxmlformats.org/officeDocument/2006/relationships/image" Target="../media/image346.png"/><Relationship Id="rId17" Type="http://schemas.openxmlformats.org/officeDocument/2006/relationships/customXml" Target="../ink/ink1795.xml"/><Relationship Id="rId25" Type="http://schemas.openxmlformats.org/officeDocument/2006/relationships/customXml" Target="../ink/ink1799.xml"/><Relationship Id="rId33" Type="http://schemas.openxmlformats.org/officeDocument/2006/relationships/customXml" Target="../ink/ink1803.xml"/><Relationship Id="rId38" Type="http://schemas.openxmlformats.org/officeDocument/2006/relationships/image" Target="../media/image359.png"/><Relationship Id="rId46" Type="http://schemas.openxmlformats.org/officeDocument/2006/relationships/image" Target="../media/image363.png"/><Relationship Id="rId59" Type="http://schemas.openxmlformats.org/officeDocument/2006/relationships/customXml" Target="../ink/ink1816.xml"/><Relationship Id="rId67" Type="http://schemas.openxmlformats.org/officeDocument/2006/relationships/customXml" Target="../ink/ink1820.xml"/><Relationship Id="rId20" Type="http://schemas.openxmlformats.org/officeDocument/2006/relationships/image" Target="../media/image350.png"/><Relationship Id="rId41" Type="http://schemas.openxmlformats.org/officeDocument/2006/relationships/customXml" Target="../ink/ink1807.xml"/><Relationship Id="rId54" Type="http://schemas.openxmlformats.org/officeDocument/2006/relationships/image" Target="../media/image367.png"/><Relationship Id="rId62" Type="http://schemas.openxmlformats.org/officeDocument/2006/relationships/image" Target="../media/image371.png"/><Relationship Id="rId70" Type="http://schemas.openxmlformats.org/officeDocument/2006/relationships/image" Target="../media/image375.png"/><Relationship Id="rId75" Type="http://schemas.openxmlformats.org/officeDocument/2006/relationships/customXml" Target="../ink/ink1824.xml"/><Relationship Id="rId1" Type="http://schemas.openxmlformats.org/officeDocument/2006/relationships/slideLayout" Target="../slideLayouts/slideLayout7.xml"/><Relationship Id="rId6" Type="http://schemas.openxmlformats.org/officeDocument/2006/relationships/image" Target="../media/image343.png"/><Relationship Id="rId15" Type="http://schemas.openxmlformats.org/officeDocument/2006/relationships/customXml" Target="../ink/ink1794.xml"/><Relationship Id="rId23" Type="http://schemas.openxmlformats.org/officeDocument/2006/relationships/customXml" Target="../ink/ink1798.xml"/><Relationship Id="rId28" Type="http://schemas.openxmlformats.org/officeDocument/2006/relationships/image" Target="../media/image354.png"/><Relationship Id="rId36" Type="http://schemas.openxmlformats.org/officeDocument/2006/relationships/image" Target="../media/image358.png"/><Relationship Id="rId49" Type="http://schemas.openxmlformats.org/officeDocument/2006/relationships/customXml" Target="../ink/ink1811.xml"/><Relationship Id="rId57" Type="http://schemas.openxmlformats.org/officeDocument/2006/relationships/customXml" Target="../ink/ink1815.xml"/><Relationship Id="rId10" Type="http://schemas.openxmlformats.org/officeDocument/2006/relationships/image" Target="../media/image345.png"/><Relationship Id="rId31" Type="http://schemas.openxmlformats.org/officeDocument/2006/relationships/customXml" Target="../ink/ink1802.xml"/><Relationship Id="rId44" Type="http://schemas.openxmlformats.org/officeDocument/2006/relationships/image" Target="../media/image362.png"/><Relationship Id="rId52" Type="http://schemas.openxmlformats.org/officeDocument/2006/relationships/image" Target="../media/image366.png"/><Relationship Id="rId60" Type="http://schemas.openxmlformats.org/officeDocument/2006/relationships/image" Target="../media/image370.png"/><Relationship Id="rId65" Type="http://schemas.openxmlformats.org/officeDocument/2006/relationships/customXml" Target="../ink/ink1819.xml"/><Relationship Id="rId73" Type="http://schemas.openxmlformats.org/officeDocument/2006/relationships/customXml" Target="../ink/ink1823.xml"/><Relationship Id="rId78" Type="http://schemas.openxmlformats.org/officeDocument/2006/relationships/image" Target="../media/image379.png"/><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1791.xml"/><Relationship Id="rId13" Type="http://schemas.openxmlformats.org/officeDocument/2006/relationships/customXml" Target="../ink/ink1793.xml"/><Relationship Id="rId18" Type="http://schemas.openxmlformats.org/officeDocument/2006/relationships/image" Target="../media/image349.png"/><Relationship Id="rId39" Type="http://schemas.openxmlformats.org/officeDocument/2006/relationships/customXml" Target="../ink/ink1806.xml"/><Relationship Id="rId34" Type="http://schemas.openxmlformats.org/officeDocument/2006/relationships/image" Target="../media/image357.png"/><Relationship Id="rId50" Type="http://schemas.openxmlformats.org/officeDocument/2006/relationships/image" Target="../media/image365.png"/><Relationship Id="rId55" Type="http://schemas.openxmlformats.org/officeDocument/2006/relationships/customXml" Target="../ink/ink1814.xml"/><Relationship Id="rId76" Type="http://schemas.openxmlformats.org/officeDocument/2006/relationships/image" Target="../media/image378.png"/><Relationship Id="rId7" Type="http://schemas.openxmlformats.org/officeDocument/2006/relationships/customXml" Target="../ink/ink1790.xml"/><Relationship Id="rId71" Type="http://schemas.openxmlformats.org/officeDocument/2006/relationships/customXml" Target="../ink/ink1822.xml"/><Relationship Id="rId2" Type="http://schemas.openxmlformats.org/officeDocument/2006/relationships/notesSlide" Target="../notesSlides/notesSlide18.xml"/><Relationship Id="rId29" Type="http://schemas.openxmlformats.org/officeDocument/2006/relationships/customXml" Target="../ink/ink1801.xml"/></Relationships>
</file>

<file path=ppt/slides/_rels/slide19.xml.rels><?xml version="1.0" encoding="UTF-8" standalone="yes"?>
<Relationships xmlns="http://schemas.openxmlformats.org/package/2006/relationships"><Relationship Id="rId8" Type="http://schemas.openxmlformats.org/officeDocument/2006/relationships/customXml" Target="../ink/ink1829.xml"/><Relationship Id="rId13" Type="http://schemas.openxmlformats.org/officeDocument/2006/relationships/image" Target="../media/image385.png"/><Relationship Id="rId18" Type="http://schemas.openxmlformats.org/officeDocument/2006/relationships/customXml" Target="../ink/ink1834.xml"/><Relationship Id="rId3" Type="http://schemas.openxmlformats.org/officeDocument/2006/relationships/image" Target="NULL"/><Relationship Id="rId21" Type="http://schemas.openxmlformats.org/officeDocument/2006/relationships/image" Target="../media/image389.png"/><Relationship Id="rId7" Type="http://schemas.openxmlformats.org/officeDocument/2006/relationships/image" Target="../media/image382.png"/><Relationship Id="rId12" Type="http://schemas.openxmlformats.org/officeDocument/2006/relationships/customXml" Target="../ink/ink1831.xml"/><Relationship Id="rId17" Type="http://schemas.openxmlformats.org/officeDocument/2006/relationships/image" Target="../media/image387.png"/><Relationship Id="rId2" Type="http://schemas.openxmlformats.org/officeDocument/2006/relationships/notesSlide" Target="../notesSlides/notesSlide19.xml"/><Relationship Id="rId16" Type="http://schemas.openxmlformats.org/officeDocument/2006/relationships/customXml" Target="../ink/ink1833.xml"/><Relationship Id="rId20" Type="http://schemas.openxmlformats.org/officeDocument/2006/relationships/customXml" Target="../ink/ink1835.xml"/><Relationship Id="rId1" Type="http://schemas.openxmlformats.org/officeDocument/2006/relationships/slideLayout" Target="../slideLayouts/slideLayout7.xml"/><Relationship Id="rId6" Type="http://schemas.openxmlformats.org/officeDocument/2006/relationships/customXml" Target="../ink/ink1828.xml"/><Relationship Id="rId11" Type="http://schemas.openxmlformats.org/officeDocument/2006/relationships/image" Target="../media/image384.png"/><Relationship Id="rId5" Type="http://schemas.openxmlformats.org/officeDocument/2006/relationships/image" Target="../media/image381.png"/><Relationship Id="rId15" Type="http://schemas.openxmlformats.org/officeDocument/2006/relationships/image" Target="../media/image386.png"/><Relationship Id="rId23" Type="http://schemas.openxmlformats.org/officeDocument/2006/relationships/image" Target="../media/image390.png"/><Relationship Id="rId10" Type="http://schemas.openxmlformats.org/officeDocument/2006/relationships/customXml" Target="../ink/ink1830.xml"/><Relationship Id="rId19" Type="http://schemas.openxmlformats.org/officeDocument/2006/relationships/image" Target="../media/image388.png"/><Relationship Id="rId4" Type="http://schemas.openxmlformats.org/officeDocument/2006/relationships/customXml" Target="../ink/ink1827.xml"/><Relationship Id="rId9" Type="http://schemas.openxmlformats.org/officeDocument/2006/relationships/image" Target="../media/image383.png"/><Relationship Id="rId14" Type="http://schemas.openxmlformats.org/officeDocument/2006/relationships/customXml" Target="../ink/ink1832.xml"/><Relationship Id="rId22" Type="http://schemas.openxmlformats.org/officeDocument/2006/relationships/customXml" Target="../ink/ink1836.xml"/></Relationships>
</file>

<file path=ppt/slides/_rels/slide2.xml.rels><?xml version="1.0" encoding="UTF-8" standalone="yes"?>
<Relationships xmlns="http://schemas.openxmlformats.org/package/2006/relationships"><Relationship Id="rId8" Type="http://schemas.openxmlformats.org/officeDocument/2006/relationships/image" Target="../media/image1018.png"/><Relationship Id="rId13" Type="http://schemas.openxmlformats.org/officeDocument/2006/relationships/customXml" Target="../ink/ink8.xml"/><Relationship Id="rId18" Type="http://schemas.openxmlformats.org/officeDocument/2006/relationships/image" Target="../media/image6.png"/><Relationship Id="rId3" Type="http://schemas.openxmlformats.org/officeDocument/2006/relationships/customXml" Target="../ink/ink3.xml"/><Relationship Id="rId7" Type="http://schemas.openxmlformats.org/officeDocument/2006/relationships/customXml" Target="../ink/ink5.xml"/><Relationship Id="rId12" Type="http://schemas.openxmlformats.org/officeDocument/2006/relationships/image" Target="../media/image1043.png"/><Relationship Id="rId17" Type="http://schemas.openxmlformats.org/officeDocument/2006/relationships/customXml" Target="../ink/ink10.xml"/><Relationship Id="rId2" Type="http://schemas.openxmlformats.org/officeDocument/2006/relationships/notesSlide" Target="../notesSlides/notesSlide2.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80.png"/><Relationship Id="rId11" Type="http://schemas.openxmlformats.org/officeDocument/2006/relationships/customXml" Target="../ink/ink7.xml"/><Relationship Id="rId5" Type="http://schemas.openxmlformats.org/officeDocument/2006/relationships/customXml" Target="../ink/ink4.xml"/><Relationship Id="rId15" Type="http://schemas.openxmlformats.org/officeDocument/2006/relationships/customXml" Target="../ink/ink9.xml"/><Relationship Id="rId10" Type="http://schemas.openxmlformats.org/officeDocument/2006/relationships/image" Target="../media/image1042.png"/><Relationship Id="rId4" Type="http://schemas.openxmlformats.org/officeDocument/2006/relationships/image" Target="../media/image726.png"/><Relationship Id="rId9" Type="http://schemas.openxmlformats.org/officeDocument/2006/relationships/customXml" Target="../ink/ink6.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117" Type="http://schemas.openxmlformats.org/officeDocument/2006/relationships/image" Target="../media/image447.png"/><Relationship Id="rId671" Type="http://schemas.openxmlformats.org/officeDocument/2006/relationships/customXml" Target="../ink/ink2170.xml"/><Relationship Id="rId769" Type="http://schemas.openxmlformats.org/officeDocument/2006/relationships/customXml" Target="../ink/ink2219.xml"/><Relationship Id="rId21" Type="http://schemas.openxmlformats.org/officeDocument/2006/relationships/image" Target="../media/image399.png"/><Relationship Id="rId324" Type="http://schemas.openxmlformats.org/officeDocument/2006/relationships/customXml" Target="../ink/ink1996.xml"/><Relationship Id="rId531" Type="http://schemas.openxmlformats.org/officeDocument/2006/relationships/customXml" Target="../ink/ink2100.xml"/><Relationship Id="rId629" Type="http://schemas.openxmlformats.org/officeDocument/2006/relationships/customXml" Target="../ink/ink2149.xml"/><Relationship Id="rId170" Type="http://schemas.openxmlformats.org/officeDocument/2006/relationships/customXml" Target="../ink/ink1919.xml"/><Relationship Id="rId836" Type="http://schemas.openxmlformats.org/officeDocument/2006/relationships/image" Target="../media/image806.png"/><Relationship Id="rId268" Type="http://schemas.openxmlformats.org/officeDocument/2006/relationships/customXml" Target="../ink/ink1968.xml"/><Relationship Id="rId475" Type="http://schemas.openxmlformats.org/officeDocument/2006/relationships/customXml" Target="../ink/ink2072.xml"/><Relationship Id="rId682" Type="http://schemas.openxmlformats.org/officeDocument/2006/relationships/image" Target="../media/image729.png"/><Relationship Id="rId32" Type="http://schemas.openxmlformats.org/officeDocument/2006/relationships/customXml" Target="../ink/ink1850.xml"/><Relationship Id="rId128" Type="http://schemas.openxmlformats.org/officeDocument/2006/relationships/customXml" Target="../ink/ink1898.xml"/><Relationship Id="rId335" Type="http://schemas.openxmlformats.org/officeDocument/2006/relationships/image" Target="../media/image555.png"/><Relationship Id="rId542" Type="http://schemas.openxmlformats.org/officeDocument/2006/relationships/image" Target="../media/image658.png"/><Relationship Id="rId181" Type="http://schemas.openxmlformats.org/officeDocument/2006/relationships/image" Target="../media/image479.png"/><Relationship Id="rId402" Type="http://schemas.openxmlformats.org/officeDocument/2006/relationships/image" Target="../media/image588.png"/><Relationship Id="rId847" Type="http://schemas.openxmlformats.org/officeDocument/2006/relationships/customXml" Target="../ink/ink2258.xml"/><Relationship Id="rId279" Type="http://schemas.openxmlformats.org/officeDocument/2006/relationships/image" Target="../media/image527.png"/><Relationship Id="rId486" Type="http://schemas.openxmlformats.org/officeDocument/2006/relationships/image" Target="../media/image630.png"/><Relationship Id="rId693" Type="http://schemas.openxmlformats.org/officeDocument/2006/relationships/customXml" Target="../ink/ink2181.xml"/><Relationship Id="rId707" Type="http://schemas.openxmlformats.org/officeDocument/2006/relationships/customXml" Target="../ink/ink2188.xml"/><Relationship Id="rId43" Type="http://schemas.openxmlformats.org/officeDocument/2006/relationships/image" Target="../media/image410.png"/><Relationship Id="rId139" Type="http://schemas.openxmlformats.org/officeDocument/2006/relationships/image" Target="../media/image458.png"/><Relationship Id="rId346" Type="http://schemas.openxmlformats.org/officeDocument/2006/relationships/customXml" Target="../ink/ink2007.xml"/><Relationship Id="rId553" Type="http://schemas.openxmlformats.org/officeDocument/2006/relationships/customXml" Target="../ink/ink2111.xml"/><Relationship Id="rId760" Type="http://schemas.openxmlformats.org/officeDocument/2006/relationships/image" Target="../media/image768.png"/><Relationship Id="rId192" Type="http://schemas.openxmlformats.org/officeDocument/2006/relationships/customXml" Target="../ink/ink1930.xml"/><Relationship Id="rId206" Type="http://schemas.openxmlformats.org/officeDocument/2006/relationships/customXml" Target="../ink/ink1937.xml"/><Relationship Id="rId413" Type="http://schemas.openxmlformats.org/officeDocument/2006/relationships/customXml" Target="../ink/ink2041.xml"/><Relationship Id="rId858" Type="http://schemas.openxmlformats.org/officeDocument/2006/relationships/image" Target="../media/image817.png"/><Relationship Id="rId497" Type="http://schemas.openxmlformats.org/officeDocument/2006/relationships/customXml" Target="../ink/ink2083.xml"/><Relationship Id="rId620" Type="http://schemas.openxmlformats.org/officeDocument/2006/relationships/image" Target="../media/image697.png"/><Relationship Id="rId718" Type="http://schemas.openxmlformats.org/officeDocument/2006/relationships/image" Target="../media/image747.png"/><Relationship Id="rId357" Type="http://schemas.openxmlformats.org/officeDocument/2006/relationships/image" Target="../media/image566.png"/><Relationship Id="rId54" Type="http://schemas.openxmlformats.org/officeDocument/2006/relationships/customXml" Target="../ink/ink1861.xml"/><Relationship Id="rId217" Type="http://schemas.openxmlformats.org/officeDocument/2006/relationships/image" Target="../media/image496.png"/><Relationship Id="rId564" Type="http://schemas.openxmlformats.org/officeDocument/2006/relationships/image" Target="../media/image669.png"/><Relationship Id="rId771" Type="http://schemas.openxmlformats.org/officeDocument/2006/relationships/customXml" Target="../ink/ink2220.xml"/><Relationship Id="rId869" Type="http://schemas.openxmlformats.org/officeDocument/2006/relationships/customXml" Target="../ink/ink2269.xml"/><Relationship Id="rId424" Type="http://schemas.openxmlformats.org/officeDocument/2006/relationships/image" Target="../media/image599.png"/><Relationship Id="rId631" Type="http://schemas.openxmlformats.org/officeDocument/2006/relationships/customXml" Target="../ink/ink2150.xml"/><Relationship Id="rId729" Type="http://schemas.openxmlformats.org/officeDocument/2006/relationships/customXml" Target="../ink/ink2199.xml"/><Relationship Id="rId270" Type="http://schemas.openxmlformats.org/officeDocument/2006/relationships/customXml" Target="../ink/ink1969.xml"/><Relationship Id="rId65" Type="http://schemas.openxmlformats.org/officeDocument/2006/relationships/image" Target="../media/image421.png"/><Relationship Id="rId130" Type="http://schemas.openxmlformats.org/officeDocument/2006/relationships/customXml" Target="../ink/ink1899.xml"/><Relationship Id="rId368" Type="http://schemas.openxmlformats.org/officeDocument/2006/relationships/customXml" Target="../ink/ink2018.xml"/><Relationship Id="rId575" Type="http://schemas.openxmlformats.org/officeDocument/2006/relationships/customXml" Target="../ink/ink2122.xml"/><Relationship Id="rId782" Type="http://schemas.openxmlformats.org/officeDocument/2006/relationships/image" Target="../media/image779.png"/><Relationship Id="rId228" Type="http://schemas.openxmlformats.org/officeDocument/2006/relationships/customXml" Target="../ink/ink1948.xml"/><Relationship Id="rId435" Type="http://schemas.openxmlformats.org/officeDocument/2006/relationships/customXml" Target="../ink/ink2052.xml"/><Relationship Id="rId642" Type="http://schemas.openxmlformats.org/officeDocument/2006/relationships/image" Target="../media/image708.png"/><Relationship Id="rId281" Type="http://schemas.openxmlformats.org/officeDocument/2006/relationships/image" Target="../media/image528.png"/><Relationship Id="rId502" Type="http://schemas.openxmlformats.org/officeDocument/2006/relationships/image" Target="../media/image638.png"/><Relationship Id="rId76" Type="http://schemas.openxmlformats.org/officeDocument/2006/relationships/customXml" Target="../ink/ink1872.xml"/><Relationship Id="rId141" Type="http://schemas.openxmlformats.org/officeDocument/2006/relationships/image" Target="../media/image459.png"/><Relationship Id="rId379" Type="http://schemas.openxmlformats.org/officeDocument/2006/relationships/image" Target="../media/image577.png"/><Relationship Id="rId586" Type="http://schemas.openxmlformats.org/officeDocument/2006/relationships/image" Target="../media/image680.png"/><Relationship Id="rId793" Type="http://schemas.openxmlformats.org/officeDocument/2006/relationships/customXml" Target="../ink/ink2231.xml"/><Relationship Id="rId807" Type="http://schemas.openxmlformats.org/officeDocument/2006/relationships/customXml" Target="../ink/ink2238.xml"/><Relationship Id="rId7" Type="http://schemas.openxmlformats.org/officeDocument/2006/relationships/image" Target="../media/image392.png"/><Relationship Id="rId239" Type="http://schemas.openxmlformats.org/officeDocument/2006/relationships/image" Target="../media/image507.png"/><Relationship Id="rId446" Type="http://schemas.openxmlformats.org/officeDocument/2006/relationships/image" Target="../media/image610.png"/><Relationship Id="rId653" Type="http://schemas.openxmlformats.org/officeDocument/2006/relationships/customXml" Target="../ink/ink2161.xml"/><Relationship Id="rId292" Type="http://schemas.openxmlformats.org/officeDocument/2006/relationships/customXml" Target="../ink/ink1980.xml"/><Relationship Id="rId306" Type="http://schemas.openxmlformats.org/officeDocument/2006/relationships/customXml" Target="../ink/ink1987.xml"/><Relationship Id="rId860" Type="http://schemas.openxmlformats.org/officeDocument/2006/relationships/image" Target="../media/image818.png"/><Relationship Id="rId87" Type="http://schemas.openxmlformats.org/officeDocument/2006/relationships/image" Target="../media/image432.png"/><Relationship Id="rId513" Type="http://schemas.openxmlformats.org/officeDocument/2006/relationships/customXml" Target="../ink/ink2091.xml"/><Relationship Id="rId597" Type="http://schemas.openxmlformats.org/officeDocument/2006/relationships/customXml" Target="../ink/ink2133.xml"/><Relationship Id="rId720" Type="http://schemas.openxmlformats.org/officeDocument/2006/relationships/image" Target="../media/image748.png"/><Relationship Id="rId818" Type="http://schemas.openxmlformats.org/officeDocument/2006/relationships/image" Target="../media/image797.png"/><Relationship Id="rId152" Type="http://schemas.openxmlformats.org/officeDocument/2006/relationships/customXml" Target="../ink/ink1910.xml"/><Relationship Id="rId457" Type="http://schemas.openxmlformats.org/officeDocument/2006/relationships/customXml" Target="../ink/ink2063.xml"/><Relationship Id="rId664" Type="http://schemas.openxmlformats.org/officeDocument/2006/relationships/image" Target="../media/image719.png"/><Relationship Id="rId871" Type="http://schemas.openxmlformats.org/officeDocument/2006/relationships/customXml" Target="../ink/ink2270.xml"/><Relationship Id="rId14" Type="http://schemas.openxmlformats.org/officeDocument/2006/relationships/customXml" Target="../ink/ink1841.xml"/><Relationship Id="rId317" Type="http://schemas.openxmlformats.org/officeDocument/2006/relationships/image" Target="../media/image546.png"/><Relationship Id="rId524" Type="http://schemas.openxmlformats.org/officeDocument/2006/relationships/image" Target="../media/image649.png"/><Relationship Id="rId731" Type="http://schemas.openxmlformats.org/officeDocument/2006/relationships/customXml" Target="../ink/ink2200.xml"/><Relationship Id="rId98" Type="http://schemas.openxmlformats.org/officeDocument/2006/relationships/customXml" Target="../ink/ink1883.xml"/><Relationship Id="rId163" Type="http://schemas.openxmlformats.org/officeDocument/2006/relationships/image" Target="../media/image470.png"/><Relationship Id="rId370" Type="http://schemas.openxmlformats.org/officeDocument/2006/relationships/customXml" Target="../ink/ink2019.xml"/><Relationship Id="rId829" Type="http://schemas.openxmlformats.org/officeDocument/2006/relationships/customXml" Target="../ink/ink2249.xml"/><Relationship Id="rId230" Type="http://schemas.openxmlformats.org/officeDocument/2006/relationships/customXml" Target="../ink/ink1949.xml"/><Relationship Id="rId468" Type="http://schemas.openxmlformats.org/officeDocument/2006/relationships/image" Target="../media/image621.png"/><Relationship Id="rId675" Type="http://schemas.openxmlformats.org/officeDocument/2006/relationships/customXml" Target="../ink/ink2172.xml"/><Relationship Id="rId882" Type="http://schemas.openxmlformats.org/officeDocument/2006/relationships/image" Target="../media/image829.png"/><Relationship Id="rId25" Type="http://schemas.openxmlformats.org/officeDocument/2006/relationships/image" Target="../media/image401.png"/><Relationship Id="rId328" Type="http://schemas.openxmlformats.org/officeDocument/2006/relationships/customXml" Target="../ink/ink1998.xml"/><Relationship Id="rId535" Type="http://schemas.openxmlformats.org/officeDocument/2006/relationships/customXml" Target="../ink/ink2102.xml"/><Relationship Id="rId742" Type="http://schemas.openxmlformats.org/officeDocument/2006/relationships/image" Target="../media/image759.png"/><Relationship Id="rId174" Type="http://schemas.openxmlformats.org/officeDocument/2006/relationships/customXml" Target="../ink/ink1921.xml"/><Relationship Id="rId381" Type="http://schemas.openxmlformats.org/officeDocument/2006/relationships/customXml" Target="../ink/ink2025.xml"/><Relationship Id="rId602" Type="http://schemas.openxmlformats.org/officeDocument/2006/relationships/image" Target="../media/image688.png"/><Relationship Id="rId241" Type="http://schemas.openxmlformats.org/officeDocument/2006/relationships/image" Target="../media/image508.png"/><Relationship Id="rId479" Type="http://schemas.openxmlformats.org/officeDocument/2006/relationships/customXml" Target="../ink/ink2074.xml"/><Relationship Id="rId686" Type="http://schemas.openxmlformats.org/officeDocument/2006/relationships/image" Target="../media/image731.png"/><Relationship Id="rId36" Type="http://schemas.openxmlformats.org/officeDocument/2006/relationships/customXml" Target="../ink/ink1852.xml"/><Relationship Id="rId339" Type="http://schemas.openxmlformats.org/officeDocument/2006/relationships/image" Target="../media/image557.png"/><Relationship Id="rId546" Type="http://schemas.openxmlformats.org/officeDocument/2006/relationships/image" Target="../media/image660.png"/><Relationship Id="rId753" Type="http://schemas.openxmlformats.org/officeDocument/2006/relationships/customXml" Target="../ink/ink2211.xml"/><Relationship Id="rId101" Type="http://schemas.openxmlformats.org/officeDocument/2006/relationships/image" Target="../media/image439.png"/><Relationship Id="rId185" Type="http://schemas.openxmlformats.org/officeDocument/2006/relationships/image" Target="../media/image481.png"/><Relationship Id="rId406" Type="http://schemas.openxmlformats.org/officeDocument/2006/relationships/image" Target="../media/image590.png"/><Relationship Id="rId392" Type="http://schemas.openxmlformats.org/officeDocument/2006/relationships/image" Target="../media/image583.png"/><Relationship Id="rId613" Type="http://schemas.openxmlformats.org/officeDocument/2006/relationships/customXml" Target="../ink/ink2141.xml"/><Relationship Id="rId697" Type="http://schemas.openxmlformats.org/officeDocument/2006/relationships/customXml" Target="../ink/ink2183.xml"/><Relationship Id="rId820" Type="http://schemas.openxmlformats.org/officeDocument/2006/relationships/image" Target="../media/image798.png"/><Relationship Id="rId252" Type="http://schemas.openxmlformats.org/officeDocument/2006/relationships/customXml" Target="../ink/ink1960.xml"/><Relationship Id="rId47" Type="http://schemas.openxmlformats.org/officeDocument/2006/relationships/image" Target="../media/image412.png"/><Relationship Id="rId112" Type="http://schemas.openxmlformats.org/officeDocument/2006/relationships/customXml" Target="../ink/ink1890.xml"/><Relationship Id="rId557" Type="http://schemas.openxmlformats.org/officeDocument/2006/relationships/customXml" Target="../ink/ink2113.xml"/><Relationship Id="rId764" Type="http://schemas.openxmlformats.org/officeDocument/2006/relationships/image" Target="../media/image770.png"/><Relationship Id="rId196" Type="http://schemas.openxmlformats.org/officeDocument/2006/relationships/customXml" Target="../ink/ink1932.xml"/><Relationship Id="rId417" Type="http://schemas.openxmlformats.org/officeDocument/2006/relationships/customXml" Target="../ink/ink2043.xml"/><Relationship Id="rId624" Type="http://schemas.openxmlformats.org/officeDocument/2006/relationships/image" Target="../media/image699.png"/><Relationship Id="rId831" Type="http://schemas.openxmlformats.org/officeDocument/2006/relationships/customXml" Target="../ink/ink2250.xml"/><Relationship Id="rId263" Type="http://schemas.openxmlformats.org/officeDocument/2006/relationships/image" Target="../media/image519.png"/><Relationship Id="rId470" Type="http://schemas.openxmlformats.org/officeDocument/2006/relationships/image" Target="../media/image622.png"/><Relationship Id="rId58" Type="http://schemas.openxmlformats.org/officeDocument/2006/relationships/customXml" Target="../ink/ink1863.xml"/><Relationship Id="rId123" Type="http://schemas.openxmlformats.org/officeDocument/2006/relationships/image" Target="../media/image450.png"/><Relationship Id="rId330" Type="http://schemas.openxmlformats.org/officeDocument/2006/relationships/customXml" Target="../ink/ink1999.xml"/><Relationship Id="rId568" Type="http://schemas.openxmlformats.org/officeDocument/2006/relationships/image" Target="../media/image671.png"/><Relationship Id="rId775" Type="http://schemas.openxmlformats.org/officeDocument/2006/relationships/customXml" Target="../ink/ink2222.xml"/><Relationship Id="rId428" Type="http://schemas.openxmlformats.org/officeDocument/2006/relationships/image" Target="../media/image601.png"/><Relationship Id="rId635" Type="http://schemas.openxmlformats.org/officeDocument/2006/relationships/customXml" Target="../ink/ink2152.xml"/><Relationship Id="rId842" Type="http://schemas.openxmlformats.org/officeDocument/2006/relationships/image" Target="../media/image809.png"/><Relationship Id="rId274" Type="http://schemas.openxmlformats.org/officeDocument/2006/relationships/customXml" Target="../ink/ink1971.xml"/><Relationship Id="rId481" Type="http://schemas.openxmlformats.org/officeDocument/2006/relationships/customXml" Target="../ink/ink2075.xml"/><Relationship Id="rId702" Type="http://schemas.openxmlformats.org/officeDocument/2006/relationships/image" Target="../media/image739.png"/><Relationship Id="rId69" Type="http://schemas.openxmlformats.org/officeDocument/2006/relationships/image" Target="../media/image423.png"/><Relationship Id="rId134" Type="http://schemas.openxmlformats.org/officeDocument/2006/relationships/customXml" Target="../ink/ink1901.xml"/><Relationship Id="rId579" Type="http://schemas.openxmlformats.org/officeDocument/2006/relationships/customXml" Target="../ink/ink2124.xml"/><Relationship Id="rId786" Type="http://schemas.openxmlformats.org/officeDocument/2006/relationships/image" Target="../media/image781.png"/><Relationship Id="rId341" Type="http://schemas.openxmlformats.org/officeDocument/2006/relationships/image" Target="../media/image558.png"/><Relationship Id="rId439" Type="http://schemas.openxmlformats.org/officeDocument/2006/relationships/customXml" Target="../ink/ink2054.xml"/><Relationship Id="rId646" Type="http://schemas.openxmlformats.org/officeDocument/2006/relationships/image" Target="../media/image710.png"/><Relationship Id="rId201" Type="http://schemas.openxmlformats.org/officeDocument/2006/relationships/image" Target="../media/image116.png"/><Relationship Id="rId285" Type="http://schemas.openxmlformats.org/officeDocument/2006/relationships/image" Target="../media/image530.png"/><Relationship Id="rId506" Type="http://schemas.openxmlformats.org/officeDocument/2006/relationships/image" Target="../media/image640.png"/><Relationship Id="rId853" Type="http://schemas.openxmlformats.org/officeDocument/2006/relationships/customXml" Target="../ink/ink2261.xml"/><Relationship Id="rId492" Type="http://schemas.openxmlformats.org/officeDocument/2006/relationships/image" Target="../media/image633.png"/><Relationship Id="rId713" Type="http://schemas.openxmlformats.org/officeDocument/2006/relationships/customXml" Target="../ink/ink2191.xml"/><Relationship Id="rId797" Type="http://schemas.openxmlformats.org/officeDocument/2006/relationships/customXml" Target="../ink/ink2233.xml"/><Relationship Id="rId145" Type="http://schemas.openxmlformats.org/officeDocument/2006/relationships/image" Target="../media/image461.png"/><Relationship Id="rId352" Type="http://schemas.openxmlformats.org/officeDocument/2006/relationships/customXml" Target="../ink/ink2010.xml"/><Relationship Id="rId212" Type="http://schemas.openxmlformats.org/officeDocument/2006/relationships/customXml" Target="../ink/ink1940.xml"/><Relationship Id="rId657" Type="http://schemas.openxmlformats.org/officeDocument/2006/relationships/customXml" Target="../ink/ink2163.xml"/><Relationship Id="rId864" Type="http://schemas.openxmlformats.org/officeDocument/2006/relationships/image" Target="../media/image820.png"/><Relationship Id="rId296" Type="http://schemas.openxmlformats.org/officeDocument/2006/relationships/customXml" Target="../ink/ink1982.xml"/><Relationship Id="rId517" Type="http://schemas.openxmlformats.org/officeDocument/2006/relationships/customXml" Target="../ink/ink2093.xml"/><Relationship Id="rId724" Type="http://schemas.openxmlformats.org/officeDocument/2006/relationships/image" Target="../media/image750.png"/><Relationship Id="rId60" Type="http://schemas.openxmlformats.org/officeDocument/2006/relationships/customXml" Target="../ink/ink1864.xml"/><Relationship Id="rId156" Type="http://schemas.openxmlformats.org/officeDocument/2006/relationships/customXml" Target="../ink/ink1912.xml"/><Relationship Id="rId363" Type="http://schemas.openxmlformats.org/officeDocument/2006/relationships/image" Target="../media/image569.png"/><Relationship Id="rId570" Type="http://schemas.openxmlformats.org/officeDocument/2006/relationships/image" Target="../media/image672.png"/><Relationship Id="rId223" Type="http://schemas.openxmlformats.org/officeDocument/2006/relationships/image" Target="../media/image499.png"/><Relationship Id="rId430" Type="http://schemas.openxmlformats.org/officeDocument/2006/relationships/image" Target="../media/image602.png"/><Relationship Id="rId668" Type="http://schemas.openxmlformats.org/officeDocument/2006/relationships/image" Target="../media/image721.png"/><Relationship Id="rId875" Type="http://schemas.openxmlformats.org/officeDocument/2006/relationships/customXml" Target="../ink/ink2272.xml"/><Relationship Id="rId18" Type="http://schemas.openxmlformats.org/officeDocument/2006/relationships/customXml" Target="../ink/ink1843.xml"/><Relationship Id="rId528" Type="http://schemas.openxmlformats.org/officeDocument/2006/relationships/image" Target="../media/image651.png"/><Relationship Id="rId735" Type="http://schemas.openxmlformats.org/officeDocument/2006/relationships/customXml" Target="../ink/ink2202.xml"/><Relationship Id="rId167" Type="http://schemas.openxmlformats.org/officeDocument/2006/relationships/image" Target="../media/image472.png"/><Relationship Id="rId374" Type="http://schemas.openxmlformats.org/officeDocument/2006/relationships/customXml" Target="../ink/ink2021.xml"/><Relationship Id="rId581" Type="http://schemas.openxmlformats.org/officeDocument/2006/relationships/customXml" Target="../ink/ink2125.xml"/><Relationship Id="rId71" Type="http://schemas.openxmlformats.org/officeDocument/2006/relationships/image" Target="../media/image424.png"/><Relationship Id="rId234" Type="http://schemas.openxmlformats.org/officeDocument/2006/relationships/customXml" Target="../ink/ink1951.xml"/><Relationship Id="rId679" Type="http://schemas.openxmlformats.org/officeDocument/2006/relationships/customXml" Target="../ink/ink2174.xml"/><Relationship Id="rId802" Type="http://schemas.openxmlformats.org/officeDocument/2006/relationships/image" Target="../media/image789.png"/><Relationship Id="rId886" Type="http://schemas.openxmlformats.org/officeDocument/2006/relationships/image" Target="../media/image831.png"/><Relationship Id="rId2" Type="http://schemas.openxmlformats.org/officeDocument/2006/relationships/slideLayout" Target="../slideLayouts/slideLayout7.xml"/><Relationship Id="rId29" Type="http://schemas.openxmlformats.org/officeDocument/2006/relationships/image" Target="../media/image403.png"/><Relationship Id="rId441" Type="http://schemas.openxmlformats.org/officeDocument/2006/relationships/customXml" Target="../ink/ink2055.xml"/><Relationship Id="rId539" Type="http://schemas.openxmlformats.org/officeDocument/2006/relationships/customXml" Target="../ink/ink2104.xml"/><Relationship Id="rId746" Type="http://schemas.openxmlformats.org/officeDocument/2006/relationships/image" Target="../media/image761.png"/><Relationship Id="rId178" Type="http://schemas.openxmlformats.org/officeDocument/2006/relationships/customXml" Target="../ink/ink1923.xml"/><Relationship Id="rId301" Type="http://schemas.openxmlformats.org/officeDocument/2006/relationships/image" Target="../media/image538.png"/><Relationship Id="rId82" Type="http://schemas.openxmlformats.org/officeDocument/2006/relationships/customXml" Target="../ink/ink1875.xml"/><Relationship Id="rId385" Type="http://schemas.openxmlformats.org/officeDocument/2006/relationships/customXml" Target="../ink/ink2027.xml"/><Relationship Id="rId592" Type="http://schemas.openxmlformats.org/officeDocument/2006/relationships/image" Target="../media/image683.png"/><Relationship Id="rId606" Type="http://schemas.openxmlformats.org/officeDocument/2006/relationships/image" Target="../media/image690.png"/><Relationship Id="rId813" Type="http://schemas.openxmlformats.org/officeDocument/2006/relationships/customXml" Target="../ink/ink2241.xml"/><Relationship Id="rId245" Type="http://schemas.openxmlformats.org/officeDocument/2006/relationships/image" Target="../media/image510.png"/><Relationship Id="rId452" Type="http://schemas.openxmlformats.org/officeDocument/2006/relationships/image" Target="../media/image613.png"/><Relationship Id="rId105" Type="http://schemas.openxmlformats.org/officeDocument/2006/relationships/image" Target="../media/image441.png"/><Relationship Id="rId312" Type="http://schemas.openxmlformats.org/officeDocument/2006/relationships/customXml" Target="../ink/ink1990.xml"/><Relationship Id="rId757" Type="http://schemas.openxmlformats.org/officeDocument/2006/relationships/customXml" Target="../ink/ink2213.xml"/><Relationship Id="rId93" Type="http://schemas.openxmlformats.org/officeDocument/2006/relationships/image" Target="../media/image435.png"/><Relationship Id="rId189" Type="http://schemas.openxmlformats.org/officeDocument/2006/relationships/image" Target="../media/image483.png"/><Relationship Id="rId396" Type="http://schemas.openxmlformats.org/officeDocument/2006/relationships/image" Target="../media/image585.png"/><Relationship Id="rId617" Type="http://schemas.openxmlformats.org/officeDocument/2006/relationships/customXml" Target="../ink/ink2143.xml"/><Relationship Id="rId824" Type="http://schemas.openxmlformats.org/officeDocument/2006/relationships/image" Target="../media/image800.png"/><Relationship Id="rId256" Type="http://schemas.openxmlformats.org/officeDocument/2006/relationships/customXml" Target="../ink/ink1962.xml"/><Relationship Id="rId463" Type="http://schemas.openxmlformats.org/officeDocument/2006/relationships/customXml" Target="../ink/ink2066.xml"/><Relationship Id="rId670" Type="http://schemas.openxmlformats.org/officeDocument/2006/relationships/image" Target="../media/image722.png"/><Relationship Id="rId116" Type="http://schemas.openxmlformats.org/officeDocument/2006/relationships/customXml" Target="../ink/ink1892.xml"/><Relationship Id="rId323" Type="http://schemas.openxmlformats.org/officeDocument/2006/relationships/image" Target="../media/image549.png"/><Relationship Id="rId530" Type="http://schemas.openxmlformats.org/officeDocument/2006/relationships/image" Target="../media/image652.png"/><Relationship Id="rId768" Type="http://schemas.openxmlformats.org/officeDocument/2006/relationships/image" Target="../media/image772.png"/><Relationship Id="rId20" Type="http://schemas.openxmlformats.org/officeDocument/2006/relationships/customXml" Target="../ink/ink1844.xml"/><Relationship Id="rId628" Type="http://schemas.openxmlformats.org/officeDocument/2006/relationships/image" Target="../media/image701.png"/><Relationship Id="rId835" Type="http://schemas.openxmlformats.org/officeDocument/2006/relationships/customXml" Target="../ink/ink2252.xml"/><Relationship Id="rId267" Type="http://schemas.openxmlformats.org/officeDocument/2006/relationships/image" Target="../media/image521.png"/><Relationship Id="rId474" Type="http://schemas.openxmlformats.org/officeDocument/2006/relationships/image" Target="../media/image624.png"/><Relationship Id="rId127" Type="http://schemas.openxmlformats.org/officeDocument/2006/relationships/image" Target="../media/image452.png"/><Relationship Id="rId681" Type="http://schemas.openxmlformats.org/officeDocument/2006/relationships/customXml" Target="../ink/ink2175.xml"/><Relationship Id="rId779" Type="http://schemas.openxmlformats.org/officeDocument/2006/relationships/customXml" Target="../ink/ink2224.xml"/><Relationship Id="rId31" Type="http://schemas.openxmlformats.org/officeDocument/2006/relationships/image" Target="../media/image404.png"/><Relationship Id="rId334" Type="http://schemas.openxmlformats.org/officeDocument/2006/relationships/customXml" Target="../ink/ink2001.xml"/><Relationship Id="rId541" Type="http://schemas.openxmlformats.org/officeDocument/2006/relationships/customXml" Target="../ink/ink2105.xml"/><Relationship Id="rId639" Type="http://schemas.openxmlformats.org/officeDocument/2006/relationships/customXml" Target="../ink/ink2154.xml"/><Relationship Id="rId180" Type="http://schemas.openxmlformats.org/officeDocument/2006/relationships/customXml" Target="../ink/ink1924.xml"/><Relationship Id="rId278" Type="http://schemas.openxmlformats.org/officeDocument/2006/relationships/customXml" Target="../ink/ink1973.xml"/><Relationship Id="rId401" Type="http://schemas.openxmlformats.org/officeDocument/2006/relationships/customXml" Target="../ink/ink2035.xml"/><Relationship Id="rId846" Type="http://schemas.openxmlformats.org/officeDocument/2006/relationships/image" Target="../media/image811.png"/><Relationship Id="rId485" Type="http://schemas.openxmlformats.org/officeDocument/2006/relationships/customXml" Target="../ink/ink2077.xml"/><Relationship Id="rId692" Type="http://schemas.openxmlformats.org/officeDocument/2006/relationships/image" Target="../media/image734.png"/><Relationship Id="rId706" Type="http://schemas.openxmlformats.org/officeDocument/2006/relationships/image" Target="../media/image741.png"/><Relationship Id="rId42" Type="http://schemas.openxmlformats.org/officeDocument/2006/relationships/customXml" Target="../ink/ink1855.xml"/><Relationship Id="rId138" Type="http://schemas.openxmlformats.org/officeDocument/2006/relationships/customXml" Target="../ink/ink1903.xml"/><Relationship Id="rId345" Type="http://schemas.openxmlformats.org/officeDocument/2006/relationships/image" Target="../media/image560.png"/><Relationship Id="rId552" Type="http://schemas.openxmlformats.org/officeDocument/2006/relationships/image" Target="../media/image663.png"/><Relationship Id="rId191" Type="http://schemas.openxmlformats.org/officeDocument/2006/relationships/image" Target="../media/image484.png"/><Relationship Id="rId205" Type="http://schemas.openxmlformats.org/officeDocument/2006/relationships/image" Target="../media/image490.png"/><Relationship Id="rId412" Type="http://schemas.openxmlformats.org/officeDocument/2006/relationships/image" Target="../media/image593.png"/><Relationship Id="rId857" Type="http://schemas.openxmlformats.org/officeDocument/2006/relationships/customXml" Target="../ink/ink2263.xml"/><Relationship Id="rId289" Type="http://schemas.openxmlformats.org/officeDocument/2006/relationships/image" Target="../media/image532.png"/><Relationship Id="rId496" Type="http://schemas.openxmlformats.org/officeDocument/2006/relationships/image" Target="../media/image635.png"/><Relationship Id="rId717" Type="http://schemas.openxmlformats.org/officeDocument/2006/relationships/customXml" Target="../ink/ink2193.xml"/><Relationship Id="rId53" Type="http://schemas.openxmlformats.org/officeDocument/2006/relationships/image" Target="../media/image415.png"/><Relationship Id="rId149" Type="http://schemas.openxmlformats.org/officeDocument/2006/relationships/image" Target="../media/image463.png"/><Relationship Id="rId356" Type="http://schemas.openxmlformats.org/officeDocument/2006/relationships/customXml" Target="../ink/ink2012.xml"/><Relationship Id="rId563" Type="http://schemas.openxmlformats.org/officeDocument/2006/relationships/customXml" Target="../ink/ink2116.xml"/><Relationship Id="rId770" Type="http://schemas.openxmlformats.org/officeDocument/2006/relationships/image" Target="../media/image773.png"/><Relationship Id="rId216" Type="http://schemas.openxmlformats.org/officeDocument/2006/relationships/customXml" Target="../ink/ink1942.xml"/><Relationship Id="rId423" Type="http://schemas.openxmlformats.org/officeDocument/2006/relationships/customXml" Target="../ink/ink2046.xml"/><Relationship Id="rId868" Type="http://schemas.openxmlformats.org/officeDocument/2006/relationships/image" Target="../media/image822.png"/><Relationship Id="rId630" Type="http://schemas.openxmlformats.org/officeDocument/2006/relationships/image" Target="../media/image702.png"/><Relationship Id="rId728" Type="http://schemas.openxmlformats.org/officeDocument/2006/relationships/image" Target="../media/image752.png"/><Relationship Id="rId64" Type="http://schemas.openxmlformats.org/officeDocument/2006/relationships/customXml" Target="../ink/ink1866.xml"/><Relationship Id="rId367" Type="http://schemas.openxmlformats.org/officeDocument/2006/relationships/image" Target="../media/image571.png"/><Relationship Id="rId574" Type="http://schemas.openxmlformats.org/officeDocument/2006/relationships/image" Target="../media/image674.png"/><Relationship Id="rId227" Type="http://schemas.openxmlformats.org/officeDocument/2006/relationships/image" Target="../media/image501.png"/><Relationship Id="rId781" Type="http://schemas.openxmlformats.org/officeDocument/2006/relationships/customXml" Target="../ink/ink2225.xml"/><Relationship Id="rId879" Type="http://schemas.openxmlformats.org/officeDocument/2006/relationships/customXml" Target="../ink/ink2274.xml"/><Relationship Id="rId434" Type="http://schemas.openxmlformats.org/officeDocument/2006/relationships/image" Target="../media/image604.png"/><Relationship Id="rId641" Type="http://schemas.openxmlformats.org/officeDocument/2006/relationships/customXml" Target="../ink/ink2155.xml"/><Relationship Id="rId739" Type="http://schemas.openxmlformats.org/officeDocument/2006/relationships/customXml" Target="../ink/ink2204.xml"/><Relationship Id="rId280" Type="http://schemas.openxmlformats.org/officeDocument/2006/relationships/customXml" Target="../ink/ink1974.xml"/><Relationship Id="rId501" Type="http://schemas.openxmlformats.org/officeDocument/2006/relationships/customXml" Target="../ink/ink2085.xml"/><Relationship Id="rId75" Type="http://schemas.openxmlformats.org/officeDocument/2006/relationships/image" Target="../media/image426.png"/><Relationship Id="rId140" Type="http://schemas.openxmlformats.org/officeDocument/2006/relationships/customXml" Target="../ink/ink1904.xml"/><Relationship Id="rId378" Type="http://schemas.openxmlformats.org/officeDocument/2006/relationships/customXml" Target="../ink/ink2023.xml"/><Relationship Id="rId585" Type="http://schemas.openxmlformats.org/officeDocument/2006/relationships/customXml" Target="../ink/ink2127.xml"/><Relationship Id="rId792" Type="http://schemas.openxmlformats.org/officeDocument/2006/relationships/image" Target="../media/image784.png"/><Relationship Id="rId806" Type="http://schemas.openxmlformats.org/officeDocument/2006/relationships/image" Target="../media/image791.png"/><Relationship Id="rId6" Type="http://schemas.openxmlformats.org/officeDocument/2006/relationships/customXml" Target="../ink/ink1837.xml"/><Relationship Id="rId238" Type="http://schemas.openxmlformats.org/officeDocument/2006/relationships/customXml" Target="../ink/ink1953.xml"/><Relationship Id="rId445" Type="http://schemas.openxmlformats.org/officeDocument/2006/relationships/customXml" Target="../ink/ink2057.xml"/><Relationship Id="rId652" Type="http://schemas.openxmlformats.org/officeDocument/2006/relationships/image" Target="../media/image713.png"/><Relationship Id="rId291" Type="http://schemas.openxmlformats.org/officeDocument/2006/relationships/image" Target="../media/image533.png"/><Relationship Id="rId305" Type="http://schemas.openxmlformats.org/officeDocument/2006/relationships/image" Target="../media/image540.png"/><Relationship Id="rId512" Type="http://schemas.openxmlformats.org/officeDocument/2006/relationships/image" Target="../media/image643.png"/><Relationship Id="rId86" Type="http://schemas.openxmlformats.org/officeDocument/2006/relationships/customXml" Target="../ink/ink1877.xml"/><Relationship Id="rId151" Type="http://schemas.openxmlformats.org/officeDocument/2006/relationships/image" Target="../media/image464.png"/><Relationship Id="rId389" Type="http://schemas.openxmlformats.org/officeDocument/2006/relationships/customXml" Target="../ink/ink2029.xml"/><Relationship Id="rId596" Type="http://schemas.openxmlformats.org/officeDocument/2006/relationships/image" Target="../media/image685.png"/><Relationship Id="rId817" Type="http://schemas.openxmlformats.org/officeDocument/2006/relationships/customXml" Target="../ink/ink2243.xml"/><Relationship Id="rId249" Type="http://schemas.openxmlformats.org/officeDocument/2006/relationships/image" Target="../media/image512.png"/><Relationship Id="rId456" Type="http://schemas.openxmlformats.org/officeDocument/2006/relationships/image" Target="../media/image615.png"/><Relationship Id="rId663" Type="http://schemas.openxmlformats.org/officeDocument/2006/relationships/customXml" Target="../ink/ink2166.xml"/><Relationship Id="rId870" Type="http://schemas.openxmlformats.org/officeDocument/2006/relationships/image" Target="../media/image823.png"/><Relationship Id="rId13" Type="http://schemas.openxmlformats.org/officeDocument/2006/relationships/image" Target="../media/image395.png"/><Relationship Id="rId109" Type="http://schemas.openxmlformats.org/officeDocument/2006/relationships/image" Target="../media/image443.png"/><Relationship Id="rId316" Type="http://schemas.openxmlformats.org/officeDocument/2006/relationships/customXml" Target="../ink/ink1992.xml"/><Relationship Id="rId523" Type="http://schemas.openxmlformats.org/officeDocument/2006/relationships/customXml" Target="../ink/ink2096.xml"/><Relationship Id="rId97" Type="http://schemas.openxmlformats.org/officeDocument/2006/relationships/image" Target="../media/image437.png"/><Relationship Id="rId730" Type="http://schemas.openxmlformats.org/officeDocument/2006/relationships/image" Target="../media/image753.png"/><Relationship Id="rId828" Type="http://schemas.openxmlformats.org/officeDocument/2006/relationships/image" Target="../media/image802.png"/><Relationship Id="rId162" Type="http://schemas.openxmlformats.org/officeDocument/2006/relationships/customXml" Target="../ink/ink1915.xml"/><Relationship Id="rId467" Type="http://schemas.openxmlformats.org/officeDocument/2006/relationships/customXml" Target="../ink/ink2068.xml"/><Relationship Id="rId674" Type="http://schemas.openxmlformats.org/officeDocument/2006/relationships/image" Target="../media/image724.png"/><Relationship Id="rId881" Type="http://schemas.openxmlformats.org/officeDocument/2006/relationships/customXml" Target="../ink/ink2275.xml"/><Relationship Id="rId24" Type="http://schemas.openxmlformats.org/officeDocument/2006/relationships/customXml" Target="../ink/ink1846.xml"/><Relationship Id="rId327" Type="http://schemas.openxmlformats.org/officeDocument/2006/relationships/image" Target="../media/image551.png"/><Relationship Id="rId534" Type="http://schemas.openxmlformats.org/officeDocument/2006/relationships/image" Target="../media/image654.png"/><Relationship Id="rId741" Type="http://schemas.openxmlformats.org/officeDocument/2006/relationships/customXml" Target="../ink/ink2205.xml"/><Relationship Id="rId839" Type="http://schemas.openxmlformats.org/officeDocument/2006/relationships/customXml" Target="../ink/ink2254.xml"/><Relationship Id="rId173" Type="http://schemas.openxmlformats.org/officeDocument/2006/relationships/image" Target="../media/image475.png"/><Relationship Id="rId380" Type="http://schemas.openxmlformats.org/officeDocument/2006/relationships/customXml" Target="../ink/ink2024.xml"/><Relationship Id="rId601" Type="http://schemas.openxmlformats.org/officeDocument/2006/relationships/customXml" Target="../ink/ink2135.xml"/><Relationship Id="rId240" Type="http://schemas.openxmlformats.org/officeDocument/2006/relationships/customXml" Target="../ink/ink1954.xml"/><Relationship Id="rId478" Type="http://schemas.openxmlformats.org/officeDocument/2006/relationships/image" Target="../media/image626.png"/><Relationship Id="rId685" Type="http://schemas.openxmlformats.org/officeDocument/2006/relationships/customXml" Target="../ink/ink2177.xml"/><Relationship Id="rId35" Type="http://schemas.openxmlformats.org/officeDocument/2006/relationships/image" Target="../media/image406.png"/><Relationship Id="rId100" Type="http://schemas.openxmlformats.org/officeDocument/2006/relationships/customXml" Target="../ink/ink1884.xml"/><Relationship Id="rId338" Type="http://schemas.openxmlformats.org/officeDocument/2006/relationships/customXml" Target="../ink/ink2003.xml"/><Relationship Id="rId545" Type="http://schemas.openxmlformats.org/officeDocument/2006/relationships/customXml" Target="../ink/ink2107.xml"/><Relationship Id="rId752" Type="http://schemas.openxmlformats.org/officeDocument/2006/relationships/image" Target="../media/image764.png"/><Relationship Id="rId184" Type="http://schemas.openxmlformats.org/officeDocument/2006/relationships/customXml" Target="../ink/ink1926.xml"/><Relationship Id="rId391" Type="http://schemas.openxmlformats.org/officeDocument/2006/relationships/customXml" Target="../ink/ink2030.xml"/><Relationship Id="rId405" Type="http://schemas.openxmlformats.org/officeDocument/2006/relationships/customXml" Target="../ink/ink2037.xml"/><Relationship Id="rId612" Type="http://schemas.openxmlformats.org/officeDocument/2006/relationships/image" Target="../media/image693.png"/><Relationship Id="rId251" Type="http://schemas.openxmlformats.org/officeDocument/2006/relationships/image" Target="../media/image513.png"/><Relationship Id="rId489" Type="http://schemas.openxmlformats.org/officeDocument/2006/relationships/customXml" Target="../ink/ink2079.xml"/><Relationship Id="rId696" Type="http://schemas.openxmlformats.org/officeDocument/2006/relationships/image" Target="../media/image736.png"/><Relationship Id="rId46" Type="http://schemas.openxmlformats.org/officeDocument/2006/relationships/customXml" Target="../ink/ink1857.xml"/><Relationship Id="rId349" Type="http://schemas.openxmlformats.org/officeDocument/2006/relationships/image" Target="../media/image562.png"/><Relationship Id="rId556" Type="http://schemas.openxmlformats.org/officeDocument/2006/relationships/image" Target="../media/image665.png"/><Relationship Id="rId763" Type="http://schemas.openxmlformats.org/officeDocument/2006/relationships/customXml" Target="../ink/ink2216.xml"/><Relationship Id="rId111" Type="http://schemas.openxmlformats.org/officeDocument/2006/relationships/image" Target="../media/image444.png"/><Relationship Id="rId195" Type="http://schemas.openxmlformats.org/officeDocument/2006/relationships/image" Target="../media/image486.png"/><Relationship Id="rId209" Type="http://schemas.openxmlformats.org/officeDocument/2006/relationships/image" Target="../media/image492.png"/><Relationship Id="rId416" Type="http://schemas.openxmlformats.org/officeDocument/2006/relationships/image" Target="../media/image595.png"/><Relationship Id="rId623" Type="http://schemas.openxmlformats.org/officeDocument/2006/relationships/customXml" Target="../ink/ink2146.xml"/><Relationship Id="rId830" Type="http://schemas.openxmlformats.org/officeDocument/2006/relationships/image" Target="../media/image803.png"/><Relationship Id="rId57" Type="http://schemas.openxmlformats.org/officeDocument/2006/relationships/image" Target="../media/image417.png"/><Relationship Id="rId262" Type="http://schemas.openxmlformats.org/officeDocument/2006/relationships/customXml" Target="../ink/ink1965.xml"/><Relationship Id="rId567" Type="http://schemas.openxmlformats.org/officeDocument/2006/relationships/customXml" Target="../ink/ink2118.xml"/><Relationship Id="rId99" Type="http://schemas.openxmlformats.org/officeDocument/2006/relationships/image" Target="../media/image438.png"/><Relationship Id="rId122" Type="http://schemas.openxmlformats.org/officeDocument/2006/relationships/customXml" Target="../ink/ink1895.xml"/><Relationship Id="rId164" Type="http://schemas.openxmlformats.org/officeDocument/2006/relationships/customXml" Target="../ink/ink1916.xml"/><Relationship Id="rId371" Type="http://schemas.openxmlformats.org/officeDocument/2006/relationships/image" Target="../media/image573.png"/><Relationship Id="rId774" Type="http://schemas.openxmlformats.org/officeDocument/2006/relationships/image" Target="../media/image775.png"/><Relationship Id="rId427" Type="http://schemas.openxmlformats.org/officeDocument/2006/relationships/customXml" Target="../ink/ink2048.xml"/><Relationship Id="rId469" Type="http://schemas.openxmlformats.org/officeDocument/2006/relationships/customXml" Target="../ink/ink2069.xml"/><Relationship Id="rId634" Type="http://schemas.openxmlformats.org/officeDocument/2006/relationships/image" Target="../media/image704.png"/><Relationship Id="rId676" Type="http://schemas.openxmlformats.org/officeDocument/2006/relationships/image" Target="../media/image725.png"/><Relationship Id="rId841" Type="http://schemas.openxmlformats.org/officeDocument/2006/relationships/customXml" Target="../ink/ink2255.xml"/><Relationship Id="rId883" Type="http://schemas.openxmlformats.org/officeDocument/2006/relationships/customXml" Target="../ink/ink2276.xml"/><Relationship Id="rId26" Type="http://schemas.openxmlformats.org/officeDocument/2006/relationships/customXml" Target="../ink/ink1847.xml"/><Relationship Id="rId231" Type="http://schemas.openxmlformats.org/officeDocument/2006/relationships/image" Target="../media/image503.png"/><Relationship Id="rId273" Type="http://schemas.openxmlformats.org/officeDocument/2006/relationships/image" Target="../media/image524.png"/><Relationship Id="rId329" Type="http://schemas.openxmlformats.org/officeDocument/2006/relationships/image" Target="../media/image552.png"/><Relationship Id="rId480" Type="http://schemas.openxmlformats.org/officeDocument/2006/relationships/image" Target="../media/image627.png"/><Relationship Id="rId536" Type="http://schemas.openxmlformats.org/officeDocument/2006/relationships/image" Target="../media/image655.png"/><Relationship Id="rId701" Type="http://schemas.openxmlformats.org/officeDocument/2006/relationships/customXml" Target="../ink/ink2185.xml"/><Relationship Id="rId68" Type="http://schemas.openxmlformats.org/officeDocument/2006/relationships/customXml" Target="../ink/ink1868.xml"/><Relationship Id="rId133" Type="http://schemas.openxmlformats.org/officeDocument/2006/relationships/image" Target="../media/image455.png"/><Relationship Id="rId175" Type="http://schemas.openxmlformats.org/officeDocument/2006/relationships/image" Target="../media/image476.png"/><Relationship Id="rId340" Type="http://schemas.openxmlformats.org/officeDocument/2006/relationships/customXml" Target="../ink/ink2004.xml"/><Relationship Id="rId578" Type="http://schemas.openxmlformats.org/officeDocument/2006/relationships/image" Target="../media/image676.png"/><Relationship Id="rId743" Type="http://schemas.openxmlformats.org/officeDocument/2006/relationships/customXml" Target="../ink/ink2206.xml"/><Relationship Id="rId785" Type="http://schemas.openxmlformats.org/officeDocument/2006/relationships/customXml" Target="../ink/ink2227.xml"/><Relationship Id="rId200" Type="http://schemas.openxmlformats.org/officeDocument/2006/relationships/customXml" Target="../ink/ink1934.xml"/><Relationship Id="rId382" Type="http://schemas.openxmlformats.org/officeDocument/2006/relationships/image" Target="../media/image578.png"/><Relationship Id="rId438" Type="http://schemas.openxmlformats.org/officeDocument/2006/relationships/image" Target="../media/image606.png"/><Relationship Id="rId603" Type="http://schemas.openxmlformats.org/officeDocument/2006/relationships/customXml" Target="../ink/ink2136.xml"/><Relationship Id="rId645" Type="http://schemas.openxmlformats.org/officeDocument/2006/relationships/customXml" Target="../ink/ink2157.xml"/><Relationship Id="rId687" Type="http://schemas.openxmlformats.org/officeDocument/2006/relationships/customXml" Target="../ink/ink2178.xml"/><Relationship Id="rId810" Type="http://schemas.openxmlformats.org/officeDocument/2006/relationships/image" Target="../media/image793.png"/><Relationship Id="rId852" Type="http://schemas.openxmlformats.org/officeDocument/2006/relationships/image" Target="../media/image814.png"/><Relationship Id="rId242" Type="http://schemas.openxmlformats.org/officeDocument/2006/relationships/customXml" Target="../ink/ink1955.xml"/><Relationship Id="rId284" Type="http://schemas.openxmlformats.org/officeDocument/2006/relationships/customXml" Target="../ink/ink1976.xml"/><Relationship Id="rId491" Type="http://schemas.openxmlformats.org/officeDocument/2006/relationships/customXml" Target="../ink/ink2080.xml"/><Relationship Id="rId505" Type="http://schemas.openxmlformats.org/officeDocument/2006/relationships/customXml" Target="../ink/ink2087.xml"/><Relationship Id="rId712" Type="http://schemas.openxmlformats.org/officeDocument/2006/relationships/image" Target="../media/image744.png"/><Relationship Id="rId37" Type="http://schemas.openxmlformats.org/officeDocument/2006/relationships/image" Target="../media/image407.png"/><Relationship Id="rId79" Type="http://schemas.openxmlformats.org/officeDocument/2006/relationships/image" Target="../media/image428.png"/><Relationship Id="rId102" Type="http://schemas.openxmlformats.org/officeDocument/2006/relationships/customXml" Target="../ink/ink1885.xml"/><Relationship Id="rId144" Type="http://schemas.openxmlformats.org/officeDocument/2006/relationships/customXml" Target="../ink/ink1906.xml"/><Relationship Id="rId547" Type="http://schemas.openxmlformats.org/officeDocument/2006/relationships/customXml" Target="../ink/ink2108.xml"/><Relationship Id="rId589" Type="http://schemas.openxmlformats.org/officeDocument/2006/relationships/customXml" Target="../ink/ink2129.xml"/><Relationship Id="rId754" Type="http://schemas.openxmlformats.org/officeDocument/2006/relationships/image" Target="../media/image765.png"/><Relationship Id="rId796" Type="http://schemas.openxmlformats.org/officeDocument/2006/relationships/image" Target="../media/image786.png"/><Relationship Id="rId90" Type="http://schemas.openxmlformats.org/officeDocument/2006/relationships/customXml" Target="../ink/ink1879.xml"/><Relationship Id="rId186" Type="http://schemas.openxmlformats.org/officeDocument/2006/relationships/customXml" Target="../ink/ink1927.xml"/><Relationship Id="rId351" Type="http://schemas.openxmlformats.org/officeDocument/2006/relationships/image" Target="../media/image563.png"/><Relationship Id="rId393" Type="http://schemas.openxmlformats.org/officeDocument/2006/relationships/customXml" Target="../ink/ink2031.xml"/><Relationship Id="rId407" Type="http://schemas.openxmlformats.org/officeDocument/2006/relationships/customXml" Target="../ink/ink2038.xml"/><Relationship Id="rId449" Type="http://schemas.openxmlformats.org/officeDocument/2006/relationships/customXml" Target="../ink/ink2059.xml"/><Relationship Id="rId614" Type="http://schemas.openxmlformats.org/officeDocument/2006/relationships/image" Target="../media/image694.png"/><Relationship Id="rId656" Type="http://schemas.openxmlformats.org/officeDocument/2006/relationships/image" Target="../media/image715.png"/><Relationship Id="rId821" Type="http://schemas.openxmlformats.org/officeDocument/2006/relationships/customXml" Target="../ink/ink2245.xml"/><Relationship Id="rId863" Type="http://schemas.openxmlformats.org/officeDocument/2006/relationships/customXml" Target="../ink/ink2266.xml"/><Relationship Id="rId211" Type="http://schemas.openxmlformats.org/officeDocument/2006/relationships/image" Target="../media/image493.png"/><Relationship Id="rId253" Type="http://schemas.openxmlformats.org/officeDocument/2006/relationships/image" Target="../media/image514.png"/><Relationship Id="rId295" Type="http://schemas.openxmlformats.org/officeDocument/2006/relationships/image" Target="../media/image535.png"/><Relationship Id="rId309" Type="http://schemas.openxmlformats.org/officeDocument/2006/relationships/image" Target="../media/image542.png"/><Relationship Id="rId460" Type="http://schemas.openxmlformats.org/officeDocument/2006/relationships/image" Target="../media/image617.png"/><Relationship Id="rId516" Type="http://schemas.openxmlformats.org/officeDocument/2006/relationships/image" Target="../media/image645.png"/><Relationship Id="rId698" Type="http://schemas.openxmlformats.org/officeDocument/2006/relationships/image" Target="../media/image737.png"/><Relationship Id="rId48" Type="http://schemas.openxmlformats.org/officeDocument/2006/relationships/customXml" Target="../ink/ink1858.xml"/><Relationship Id="rId113" Type="http://schemas.openxmlformats.org/officeDocument/2006/relationships/image" Target="../media/image445.png"/><Relationship Id="rId320" Type="http://schemas.openxmlformats.org/officeDocument/2006/relationships/customXml" Target="../ink/ink1994.xml"/><Relationship Id="rId558" Type="http://schemas.openxmlformats.org/officeDocument/2006/relationships/image" Target="../media/image666.png"/><Relationship Id="rId723" Type="http://schemas.openxmlformats.org/officeDocument/2006/relationships/customXml" Target="../ink/ink2196.xml"/><Relationship Id="rId765" Type="http://schemas.openxmlformats.org/officeDocument/2006/relationships/customXml" Target="../ink/ink2217.xml"/><Relationship Id="rId155" Type="http://schemas.openxmlformats.org/officeDocument/2006/relationships/image" Target="../media/image466.png"/><Relationship Id="rId197" Type="http://schemas.openxmlformats.org/officeDocument/2006/relationships/image" Target="../media/image487.png"/><Relationship Id="rId362" Type="http://schemas.openxmlformats.org/officeDocument/2006/relationships/customXml" Target="../ink/ink2015.xml"/><Relationship Id="rId418" Type="http://schemas.openxmlformats.org/officeDocument/2006/relationships/image" Target="../media/image596.png"/><Relationship Id="rId625" Type="http://schemas.openxmlformats.org/officeDocument/2006/relationships/customXml" Target="../ink/ink2147.xml"/><Relationship Id="rId832" Type="http://schemas.openxmlformats.org/officeDocument/2006/relationships/image" Target="../media/image804.png"/><Relationship Id="rId222" Type="http://schemas.openxmlformats.org/officeDocument/2006/relationships/customXml" Target="../ink/ink1945.xml"/><Relationship Id="rId264" Type="http://schemas.openxmlformats.org/officeDocument/2006/relationships/customXml" Target="../ink/ink1966.xml"/><Relationship Id="rId471" Type="http://schemas.openxmlformats.org/officeDocument/2006/relationships/customXml" Target="../ink/ink2070.xml"/><Relationship Id="rId667" Type="http://schemas.openxmlformats.org/officeDocument/2006/relationships/customXml" Target="../ink/ink2168.xml"/><Relationship Id="rId874" Type="http://schemas.openxmlformats.org/officeDocument/2006/relationships/image" Target="../media/image825.png"/><Relationship Id="rId17" Type="http://schemas.openxmlformats.org/officeDocument/2006/relationships/image" Target="../media/image397.png"/><Relationship Id="rId59" Type="http://schemas.openxmlformats.org/officeDocument/2006/relationships/image" Target="../media/image418.png"/><Relationship Id="rId124" Type="http://schemas.openxmlformats.org/officeDocument/2006/relationships/customXml" Target="../ink/ink1896.xml"/><Relationship Id="rId527" Type="http://schemas.openxmlformats.org/officeDocument/2006/relationships/customXml" Target="../ink/ink2098.xml"/><Relationship Id="rId569" Type="http://schemas.openxmlformats.org/officeDocument/2006/relationships/customXml" Target="../ink/ink2119.xml"/><Relationship Id="rId734" Type="http://schemas.openxmlformats.org/officeDocument/2006/relationships/image" Target="../media/image755.png"/><Relationship Id="rId776" Type="http://schemas.openxmlformats.org/officeDocument/2006/relationships/image" Target="../media/image776.png"/><Relationship Id="rId70" Type="http://schemas.openxmlformats.org/officeDocument/2006/relationships/customXml" Target="../ink/ink1869.xml"/><Relationship Id="rId166" Type="http://schemas.openxmlformats.org/officeDocument/2006/relationships/customXml" Target="../ink/ink1917.xml"/><Relationship Id="rId331" Type="http://schemas.openxmlformats.org/officeDocument/2006/relationships/image" Target="../media/image553.png"/><Relationship Id="rId373" Type="http://schemas.openxmlformats.org/officeDocument/2006/relationships/image" Target="../media/image574.png"/><Relationship Id="rId429" Type="http://schemas.openxmlformats.org/officeDocument/2006/relationships/customXml" Target="../ink/ink2049.xml"/><Relationship Id="rId580" Type="http://schemas.openxmlformats.org/officeDocument/2006/relationships/image" Target="../media/image677.png"/><Relationship Id="rId636" Type="http://schemas.openxmlformats.org/officeDocument/2006/relationships/image" Target="../media/image705.png"/><Relationship Id="rId801" Type="http://schemas.openxmlformats.org/officeDocument/2006/relationships/customXml" Target="../ink/ink2235.xml"/><Relationship Id="rId1" Type="http://schemas.openxmlformats.org/officeDocument/2006/relationships/vmlDrawing" Target="../drawings/vmlDrawing2.vml"/><Relationship Id="rId233" Type="http://schemas.openxmlformats.org/officeDocument/2006/relationships/image" Target="../media/image504.png"/><Relationship Id="rId440" Type="http://schemas.openxmlformats.org/officeDocument/2006/relationships/image" Target="../media/image607.png"/><Relationship Id="rId678" Type="http://schemas.openxmlformats.org/officeDocument/2006/relationships/image" Target="../media/image727.png"/><Relationship Id="rId843" Type="http://schemas.openxmlformats.org/officeDocument/2006/relationships/customXml" Target="../ink/ink2256.xml"/><Relationship Id="rId885" Type="http://schemas.openxmlformats.org/officeDocument/2006/relationships/customXml" Target="../ink/ink2277.xml"/><Relationship Id="rId28" Type="http://schemas.openxmlformats.org/officeDocument/2006/relationships/customXml" Target="../ink/ink1848.xml"/><Relationship Id="rId275" Type="http://schemas.openxmlformats.org/officeDocument/2006/relationships/image" Target="../media/image525.png"/><Relationship Id="rId300" Type="http://schemas.openxmlformats.org/officeDocument/2006/relationships/customXml" Target="../ink/ink1984.xml"/><Relationship Id="rId482" Type="http://schemas.openxmlformats.org/officeDocument/2006/relationships/image" Target="../media/image628.png"/><Relationship Id="rId538" Type="http://schemas.openxmlformats.org/officeDocument/2006/relationships/image" Target="../media/image656.png"/><Relationship Id="rId703" Type="http://schemas.openxmlformats.org/officeDocument/2006/relationships/customXml" Target="../ink/ink2186.xml"/><Relationship Id="rId745" Type="http://schemas.openxmlformats.org/officeDocument/2006/relationships/customXml" Target="../ink/ink2207.xml"/><Relationship Id="rId81" Type="http://schemas.openxmlformats.org/officeDocument/2006/relationships/image" Target="../media/image429.png"/><Relationship Id="rId135" Type="http://schemas.openxmlformats.org/officeDocument/2006/relationships/image" Target="../media/image456.png"/><Relationship Id="rId177" Type="http://schemas.openxmlformats.org/officeDocument/2006/relationships/image" Target="../media/image477.png"/><Relationship Id="rId342" Type="http://schemas.openxmlformats.org/officeDocument/2006/relationships/customXml" Target="../ink/ink2005.xml"/><Relationship Id="rId384" Type="http://schemas.openxmlformats.org/officeDocument/2006/relationships/image" Target="../media/image579.png"/><Relationship Id="rId591" Type="http://schemas.openxmlformats.org/officeDocument/2006/relationships/customXml" Target="../ink/ink2130.xml"/><Relationship Id="rId605" Type="http://schemas.openxmlformats.org/officeDocument/2006/relationships/customXml" Target="../ink/ink2137.xml"/><Relationship Id="rId787" Type="http://schemas.openxmlformats.org/officeDocument/2006/relationships/customXml" Target="../ink/ink2228.xml"/><Relationship Id="rId812" Type="http://schemas.openxmlformats.org/officeDocument/2006/relationships/image" Target="../media/image794.png"/><Relationship Id="rId202" Type="http://schemas.openxmlformats.org/officeDocument/2006/relationships/customXml" Target="../ink/ink1935.xml"/><Relationship Id="rId244" Type="http://schemas.openxmlformats.org/officeDocument/2006/relationships/customXml" Target="../ink/ink1956.xml"/><Relationship Id="rId647" Type="http://schemas.openxmlformats.org/officeDocument/2006/relationships/customXml" Target="../ink/ink2158.xml"/><Relationship Id="rId689" Type="http://schemas.openxmlformats.org/officeDocument/2006/relationships/customXml" Target="../ink/ink2179.xml"/><Relationship Id="rId854" Type="http://schemas.openxmlformats.org/officeDocument/2006/relationships/image" Target="../media/image815.png"/><Relationship Id="rId39" Type="http://schemas.openxmlformats.org/officeDocument/2006/relationships/image" Target="../media/image408.png"/><Relationship Id="rId286" Type="http://schemas.openxmlformats.org/officeDocument/2006/relationships/customXml" Target="../ink/ink1977.xml"/><Relationship Id="rId451" Type="http://schemas.openxmlformats.org/officeDocument/2006/relationships/customXml" Target="../ink/ink2060.xml"/><Relationship Id="rId493" Type="http://schemas.openxmlformats.org/officeDocument/2006/relationships/customXml" Target="../ink/ink2081.xml"/><Relationship Id="rId507" Type="http://schemas.openxmlformats.org/officeDocument/2006/relationships/customXml" Target="../ink/ink2088.xml"/><Relationship Id="rId549" Type="http://schemas.openxmlformats.org/officeDocument/2006/relationships/customXml" Target="../ink/ink2109.xml"/><Relationship Id="rId714" Type="http://schemas.openxmlformats.org/officeDocument/2006/relationships/image" Target="../media/image745.png"/><Relationship Id="rId756" Type="http://schemas.openxmlformats.org/officeDocument/2006/relationships/image" Target="../media/image766.png"/><Relationship Id="rId50" Type="http://schemas.openxmlformats.org/officeDocument/2006/relationships/customXml" Target="../ink/ink1859.xml"/><Relationship Id="rId104" Type="http://schemas.openxmlformats.org/officeDocument/2006/relationships/customXml" Target="../ink/ink1886.xml"/><Relationship Id="rId146" Type="http://schemas.openxmlformats.org/officeDocument/2006/relationships/customXml" Target="../ink/ink1907.xml"/><Relationship Id="rId188" Type="http://schemas.openxmlformats.org/officeDocument/2006/relationships/customXml" Target="../ink/ink1928.xml"/><Relationship Id="rId311" Type="http://schemas.openxmlformats.org/officeDocument/2006/relationships/image" Target="../media/image543.png"/><Relationship Id="rId353" Type="http://schemas.openxmlformats.org/officeDocument/2006/relationships/image" Target="../media/image564.png"/><Relationship Id="rId395" Type="http://schemas.openxmlformats.org/officeDocument/2006/relationships/customXml" Target="../ink/ink2032.xml"/><Relationship Id="rId409" Type="http://schemas.openxmlformats.org/officeDocument/2006/relationships/customXml" Target="../ink/ink2039.xml"/><Relationship Id="rId560" Type="http://schemas.openxmlformats.org/officeDocument/2006/relationships/image" Target="../media/image667.png"/><Relationship Id="rId798" Type="http://schemas.openxmlformats.org/officeDocument/2006/relationships/image" Target="../media/image787.png"/><Relationship Id="rId92" Type="http://schemas.openxmlformats.org/officeDocument/2006/relationships/customXml" Target="../ink/ink1880.xml"/><Relationship Id="rId213" Type="http://schemas.openxmlformats.org/officeDocument/2006/relationships/image" Target="../media/image494.png"/><Relationship Id="rId420" Type="http://schemas.openxmlformats.org/officeDocument/2006/relationships/image" Target="../media/image597.png"/><Relationship Id="rId616" Type="http://schemas.openxmlformats.org/officeDocument/2006/relationships/image" Target="../media/image695.png"/><Relationship Id="rId658" Type="http://schemas.openxmlformats.org/officeDocument/2006/relationships/image" Target="../media/image716.png"/><Relationship Id="rId823" Type="http://schemas.openxmlformats.org/officeDocument/2006/relationships/customXml" Target="../ink/ink2246.xml"/><Relationship Id="rId865" Type="http://schemas.openxmlformats.org/officeDocument/2006/relationships/customXml" Target="../ink/ink2267.xml"/><Relationship Id="rId255" Type="http://schemas.openxmlformats.org/officeDocument/2006/relationships/image" Target="../media/image515.png"/><Relationship Id="rId297" Type="http://schemas.openxmlformats.org/officeDocument/2006/relationships/image" Target="../media/image536.png"/><Relationship Id="rId462" Type="http://schemas.openxmlformats.org/officeDocument/2006/relationships/image" Target="../media/image618.png"/><Relationship Id="rId518" Type="http://schemas.openxmlformats.org/officeDocument/2006/relationships/image" Target="../media/image646.png"/><Relationship Id="rId725" Type="http://schemas.openxmlformats.org/officeDocument/2006/relationships/customXml" Target="../ink/ink2197.xml"/><Relationship Id="rId115" Type="http://schemas.openxmlformats.org/officeDocument/2006/relationships/image" Target="../media/image446.png"/><Relationship Id="rId157" Type="http://schemas.openxmlformats.org/officeDocument/2006/relationships/image" Target="../media/image467.png"/><Relationship Id="rId322" Type="http://schemas.openxmlformats.org/officeDocument/2006/relationships/customXml" Target="../ink/ink1995.xml"/><Relationship Id="rId364" Type="http://schemas.openxmlformats.org/officeDocument/2006/relationships/customXml" Target="../ink/ink2016.xml"/><Relationship Id="rId767" Type="http://schemas.openxmlformats.org/officeDocument/2006/relationships/customXml" Target="../ink/ink2218.xml"/><Relationship Id="rId61" Type="http://schemas.openxmlformats.org/officeDocument/2006/relationships/image" Target="../media/image419.png"/><Relationship Id="rId199" Type="http://schemas.openxmlformats.org/officeDocument/2006/relationships/image" Target="../media/image488.png"/><Relationship Id="rId571" Type="http://schemas.openxmlformats.org/officeDocument/2006/relationships/customXml" Target="../ink/ink2120.xml"/><Relationship Id="rId627" Type="http://schemas.openxmlformats.org/officeDocument/2006/relationships/customXml" Target="../ink/ink2148.xml"/><Relationship Id="rId669" Type="http://schemas.openxmlformats.org/officeDocument/2006/relationships/customXml" Target="../ink/ink2169.xml"/><Relationship Id="rId834" Type="http://schemas.openxmlformats.org/officeDocument/2006/relationships/image" Target="../media/image805.png"/><Relationship Id="rId876" Type="http://schemas.openxmlformats.org/officeDocument/2006/relationships/image" Target="../media/image826.png"/><Relationship Id="rId19" Type="http://schemas.openxmlformats.org/officeDocument/2006/relationships/image" Target="../media/image398.png"/><Relationship Id="rId224" Type="http://schemas.openxmlformats.org/officeDocument/2006/relationships/customXml" Target="../ink/ink1946.xml"/><Relationship Id="rId266" Type="http://schemas.openxmlformats.org/officeDocument/2006/relationships/customXml" Target="../ink/ink1967.xml"/><Relationship Id="rId431" Type="http://schemas.openxmlformats.org/officeDocument/2006/relationships/customXml" Target="../ink/ink2050.xml"/><Relationship Id="rId473" Type="http://schemas.openxmlformats.org/officeDocument/2006/relationships/customXml" Target="../ink/ink2071.xml"/><Relationship Id="rId529" Type="http://schemas.openxmlformats.org/officeDocument/2006/relationships/customXml" Target="../ink/ink2099.xml"/><Relationship Id="rId680" Type="http://schemas.openxmlformats.org/officeDocument/2006/relationships/image" Target="../media/image728.png"/><Relationship Id="rId736" Type="http://schemas.openxmlformats.org/officeDocument/2006/relationships/image" Target="../media/image756.png"/><Relationship Id="rId30" Type="http://schemas.openxmlformats.org/officeDocument/2006/relationships/customXml" Target="../ink/ink1849.xml"/><Relationship Id="rId126" Type="http://schemas.openxmlformats.org/officeDocument/2006/relationships/customXml" Target="../ink/ink1897.xml"/><Relationship Id="rId168" Type="http://schemas.openxmlformats.org/officeDocument/2006/relationships/customXml" Target="../ink/ink1918.xml"/><Relationship Id="rId333" Type="http://schemas.openxmlformats.org/officeDocument/2006/relationships/image" Target="../media/image554.png"/><Relationship Id="rId540" Type="http://schemas.openxmlformats.org/officeDocument/2006/relationships/image" Target="../media/image657.png"/><Relationship Id="rId778" Type="http://schemas.openxmlformats.org/officeDocument/2006/relationships/image" Target="../media/image777.png"/><Relationship Id="rId72" Type="http://schemas.openxmlformats.org/officeDocument/2006/relationships/customXml" Target="../ink/ink1870.xml"/><Relationship Id="rId375" Type="http://schemas.openxmlformats.org/officeDocument/2006/relationships/image" Target="../media/image575.png"/><Relationship Id="rId582" Type="http://schemas.openxmlformats.org/officeDocument/2006/relationships/image" Target="../media/image678.png"/><Relationship Id="rId638" Type="http://schemas.openxmlformats.org/officeDocument/2006/relationships/image" Target="../media/image706.png"/><Relationship Id="rId803" Type="http://schemas.openxmlformats.org/officeDocument/2006/relationships/customXml" Target="../ink/ink2236.xml"/><Relationship Id="rId845" Type="http://schemas.openxmlformats.org/officeDocument/2006/relationships/customXml" Target="../ink/ink2257.xml"/><Relationship Id="rId3" Type="http://schemas.openxmlformats.org/officeDocument/2006/relationships/notesSlide" Target="../notesSlides/notesSlide20.xml"/><Relationship Id="rId235" Type="http://schemas.openxmlformats.org/officeDocument/2006/relationships/image" Target="../media/image505.png"/><Relationship Id="rId277" Type="http://schemas.openxmlformats.org/officeDocument/2006/relationships/image" Target="../media/image526.png"/><Relationship Id="rId400" Type="http://schemas.openxmlformats.org/officeDocument/2006/relationships/image" Target="../media/image587.png"/><Relationship Id="rId442" Type="http://schemas.openxmlformats.org/officeDocument/2006/relationships/image" Target="../media/image608.png"/><Relationship Id="rId484" Type="http://schemas.openxmlformats.org/officeDocument/2006/relationships/image" Target="../media/image629.png"/><Relationship Id="rId705" Type="http://schemas.openxmlformats.org/officeDocument/2006/relationships/customXml" Target="../ink/ink2187.xml"/><Relationship Id="rId887" Type="http://schemas.openxmlformats.org/officeDocument/2006/relationships/customXml" Target="../ink/ink2278.xml"/><Relationship Id="rId137" Type="http://schemas.openxmlformats.org/officeDocument/2006/relationships/image" Target="../media/image457.png"/><Relationship Id="rId302" Type="http://schemas.openxmlformats.org/officeDocument/2006/relationships/customXml" Target="../ink/ink1985.xml"/><Relationship Id="rId344" Type="http://schemas.openxmlformats.org/officeDocument/2006/relationships/customXml" Target="../ink/ink2006.xml"/><Relationship Id="rId691" Type="http://schemas.openxmlformats.org/officeDocument/2006/relationships/customXml" Target="../ink/ink2180.xml"/><Relationship Id="rId747" Type="http://schemas.openxmlformats.org/officeDocument/2006/relationships/customXml" Target="../ink/ink2208.xml"/><Relationship Id="rId789" Type="http://schemas.openxmlformats.org/officeDocument/2006/relationships/customXml" Target="../ink/ink2229.xml"/><Relationship Id="rId41" Type="http://schemas.openxmlformats.org/officeDocument/2006/relationships/image" Target="../media/image409.png"/><Relationship Id="rId83" Type="http://schemas.openxmlformats.org/officeDocument/2006/relationships/image" Target="../media/image430.png"/><Relationship Id="rId179" Type="http://schemas.openxmlformats.org/officeDocument/2006/relationships/image" Target="../media/image478.png"/><Relationship Id="rId386" Type="http://schemas.openxmlformats.org/officeDocument/2006/relationships/image" Target="../media/image580.png"/><Relationship Id="rId551" Type="http://schemas.openxmlformats.org/officeDocument/2006/relationships/customXml" Target="../ink/ink2110.xml"/><Relationship Id="rId593" Type="http://schemas.openxmlformats.org/officeDocument/2006/relationships/customXml" Target="../ink/ink2131.xml"/><Relationship Id="rId607" Type="http://schemas.openxmlformats.org/officeDocument/2006/relationships/customXml" Target="../ink/ink2138.xml"/><Relationship Id="rId649" Type="http://schemas.openxmlformats.org/officeDocument/2006/relationships/customXml" Target="../ink/ink2159.xml"/><Relationship Id="rId814" Type="http://schemas.openxmlformats.org/officeDocument/2006/relationships/image" Target="../media/image795.png"/><Relationship Id="rId856" Type="http://schemas.openxmlformats.org/officeDocument/2006/relationships/image" Target="../media/image816.png"/><Relationship Id="rId190" Type="http://schemas.openxmlformats.org/officeDocument/2006/relationships/customXml" Target="../ink/ink1929.xml"/><Relationship Id="rId204" Type="http://schemas.openxmlformats.org/officeDocument/2006/relationships/customXml" Target="../ink/ink1936.xml"/><Relationship Id="rId246" Type="http://schemas.openxmlformats.org/officeDocument/2006/relationships/customXml" Target="../ink/ink1957.xml"/><Relationship Id="rId288" Type="http://schemas.openxmlformats.org/officeDocument/2006/relationships/customXml" Target="../ink/ink1978.xml"/><Relationship Id="rId411" Type="http://schemas.openxmlformats.org/officeDocument/2006/relationships/customXml" Target="../ink/ink2040.xml"/><Relationship Id="rId453" Type="http://schemas.openxmlformats.org/officeDocument/2006/relationships/customXml" Target="../ink/ink2061.xml"/><Relationship Id="rId509" Type="http://schemas.openxmlformats.org/officeDocument/2006/relationships/customXml" Target="../ink/ink2089.xml"/><Relationship Id="rId660" Type="http://schemas.openxmlformats.org/officeDocument/2006/relationships/image" Target="../media/image717.png"/><Relationship Id="rId106" Type="http://schemas.openxmlformats.org/officeDocument/2006/relationships/customXml" Target="../ink/ink1887.xml"/><Relationship Id="rId313" Type="http://schemas.openxmlformats.org/officeDocument/2006/relationships/image" Target="../media/image544.png"/><Relationship Id="rId495" Type="http://schemas.openxmlformats.org/officeDocument/2006/relationships/customXml" Target="../ink/ink2082.xml"/><Relationship Id="rId716" Type="http://schemas.openxmlformats.org/officeDocument/2006/relationships/image" Target="../media/image746.png"/><Relationship Id="rId758" Type="http://schemas.openxmlformats.org/officeDocument/2006/relationships/image" Target="../media/image767.png"/><Relationship Id="rId10" Type="http://schemas.openxmlformats.org/officeDocument/2006/relationships/customXml" Target="../ink/ink1839.xml"/><Relationship Id="rId52" Type="http://schemas.openxmlformats.org/officeDocument/2006/relationships/customXml" Target="../ink/ink1860.xml"/><Relationship Id="rId94" Type="http://schemas.openxmlformats.org/officeDocument/2006/relationships/customXml" Target="../ink/ink1881.xml"/><Relationship Id="rId148" Type="http://schemas.openxmlformats.org/officeDocument/2006/relationships/customXml" Target="../ink/ink1908.xml"/><Relationship Id="rId355" Type="http://schemas.openxmlformats.org/officeDocument/2006/relationships/image" Target="../media/image565.png"/><Relationship Id="rId397" Type="http://schemas.openxmlformats.org/officeDocument/2006/relationships/customXml" Target="../ink/ink2033.xml"/><Relationship Id="rId520" Type="http://schemas.openxmlformats.org/officeDocument/2006/relationships/image" Target="../media/image647.png"/><Relationship Id="rId562" Type="http://schemas.openxmlformats.org/officeDocument/2006/relationships/image" Target="../media/image668.png"/><Relationship Id="rId618" Type="http://schemas.openxmlformats.org/officeDocument/2006/relationships/image" Target="../media/image696.png"/><Relationship Id="rId825" Type="http://schemas.openxmlformats.org/officeDocument/2006/relationships/customXml" Target="../ink/ink2247.xml"/><Relationship Id="rId215" Type="http://schemas.openxmlformats.org/officeDocument/2006/relationships/image" Target="../media/image495.png"/><Relationship Id="rId257" Type="http://schemas.openxmlformats.org/officeDocument/2006/relationships/image" Target="../media/image516.png"/><Relationship Id="rId422" Type="http://schemas.openxmlformats.org/officeDocument/2006/relationships/image" Target="../media/image598.png"/><Relationship Id="rId464" Type="http://schemas.openxmlformats.org/officeDocument/2006/relationships/image" Target="../media/image619.png"/><Relationship Id="rId867" Type="http://schemas.openxmlformats.org/officeDocument/2006/relationships/customXml" Target="../ink/ink2268.xml"/><Relationship Id="rId299" Type="http://schemas.openxmlformats.org/officeDocument/2006/relationships/image" Target="../media/image537.png"/><Relationship Id="rId727" Type="http://schemas.openxmlformats.org/officeDocument/2006/relationships/customXml" Target="../ink/ink2198.xml"/><Relationship Id="rId63" Type="http://schemas.openxmlformats.org/officeDocument/2006/relationships/image" Target="../media/image420.png"/><Relationship Id="rId159" Type="http://schemas.openxmlformats.org/officeDocument/2006/relationships/image" Target="../media/image468.png"/><Relationship Id="rId366" Type="http://schemas.openxmlformats.org/officeDocument/2006/relationships/customXml" Target="../ink/ink2017.xml"/><Relationship Id="rId573" Type="http://schemas.openxmlformats.org/officeDocument/2006/relationships/customXml" Target="../ink/ink2121.xml"/><Relationship Id="rId780" Type="http://schemas.openxmlformats.org/officeDocument/2006/relationships/image" Target="../media/image778.png"/><Relationship Id="rId226" Type="http://schemas.openxmlformats.org/officeDocument/2006/relationships/customXml" Target="../ink/ink1947.xml"/><Relationship Id="rId433" Type="http://schemas.openxmlformats.org/officeDocument/2006/relationships/customXml" Target="../ink/ink2051.xml"/><Relationship Id="rId878" Type="http://schemas.openxmlformats.org/officeDocument/2006/relationships/image" Target="../media/image827.png"/><Relationship Id="rId640" Type="http://schemas.openxmlformats.org/officeDocument/2006/relationships/image" Target="../media/image707.png"/><Relationship Id="rId738" Type="http://schemas.openxmlformats.org/officeDocument/2006/relationships/image" Target="../media/image757.png"/><Relationship Id="rId74" Type="http://schemas.openxmlformats.org/officeDocument/2006/relationships/customXml" Target="../ink/ink1871.xml"/><Relationship Id="rId377" Type="http://schemas.openxmlformats.org/officeDocument/2006/relationships/image" Target="../media/image576.png"/><Relationship Id="rId500" Type="http://schemas.openxmlformats.org/officeDocument/2006/relationships/image" Target="../media/image637.png"/><Relationship Id="rId584" Type="http://schemas.openxmlformats.org/officeDocument/2006/relationships/image" Target="../media/image679.png"/><Relationship Id="rId805" Type="http://schemas.openxmlformats.org/officeDocument/2006/relationships/customXml" Target="../ink/ink2237.xml"/><Relationship Id="rId5" Type="http://schemas.openxmlformats.org/officeDocument/2006/relationships/image" Target="../media/image391.emf"/><Relationship Id="rId237" Type="http://schemas.openxmlformats.org/officeDocument/2006/relationships/image" Target="../media/image506.png"/><Relationship Id="rId791" Type="http://schemas.openxmlformats.org/officeDocument/2006/relationships/customXml" Target="../ink/ink2230.xml"/><Relationship Id="rId444" Type="http://schemas.openxmlformats.org/officeDocument/2006/relationships/image" Target="../media/image609.png"/><Relationship Id="rId651" Type="http://schemas.openxmlformats.org/officeDocument/2006/relationships/customXml" Target="../ink/ink2160.xml"/><Relationship Id="rId749" Type="http://schemas.openxmlformats.org/officeDocument/2006/relationships/customXml" Target="../ink/ink2209.xml"/><Relationship Id="rId290" Type="http://schemas.openxmlformats.org/officeDocument/2006/relationships/customXml" Target="../ink/ink1979.xml"/><Relationship Id="rId304" Type="http://schemas.openxmlformats.org/officeDocument/2006/relationships/customXml" Target="../ink/ink1986.xml"/><Relationship Id="rId388" Type="http://schemas.openxmlformats.org/officeDocument/2006/relationships/image" Target="../media/image581.png"/><Relationship Id="rId511" Type="http://schemas.openxmlformats.org/officeDocument/2006/relationships/customXml" Target="../ink/ink2090.xml"/><Relationship Id="rId609" Type="http://schemas.openxmlformats.org/officeDocument/2006/relationships/customXml" Target="../ink/ink2139.xml"/><Relationship Id="rId85" Type="http://schemas.openxmlformats.org/officeDocument/2006/relationships/image" Target="../media/image431.png"/><Relationship Id="rId150" Type="http://schemas.openxmlformats.org/officeDocument/2006/relationships/customXml" Target="../ink/ink1909.xml"/><Relationship Id="rId595" Type="http://schemas.openxmlformats.org/officeDocument/2006/relationships/customXml" Target="../ink/ink2132.xml"/><Relationship Id="rId816" Type="http://schemas.openxmlformats.org/officeDocument/2006/relationships/image" Target="../media/image796.png"/><Relationship Id="rId248" Type="http://schemas.openxmlformats.org/officeDocument/2006/relationships/customXml" Target="../ink/ink1958.xml"/><Relationship Id="rId455" Type="http://schemas.openxmlformats.org/officeDocument/2006/relationships/customXml" Target="../ink/ink2062.xml"/><Relationship Id="rId662" Type="http://schemas.openxmlformats.org/officeDocument/2006/relationships/image" Target="../media/image718.png"/><Relationship Id="rId12" Type="http://schemas.openxmlformats.org/officeDocument/2006/relationships/customXml" Target="../ink/ink1840.xml"/><Relationship Id="rId108" Type="http://schemas.openxmlformats.org/officeDocument/2006/relationships/customXml" Target="../ink/ink1888.xml"/><Relationship Id="rId315" Type="http://schemas.openxmlformats.org/officeDocument/2006/relationships/image" Target="../media/image545.png"/><Relationship Id="rId522" Type="http://schemas.openxmlformats.org/officeDocument/2006/relationships/image" Target="../media/image648.png"/><Relationship Id="rId96" Type="http://schemas.openxmlformats.org/officeDocument/2006/relationships/customXml" Target="../ink/ink1882.xml"/><Relationship Id="rId161" Type="http://schemas.openxmlformats.org/officeDocument/2006/relationships/image" Target="../media/image469.png"/><Relationship Id="rId399" Type="http://schemas.openxmlformats.org/officeDocument/2006/relationships/customXml" Target="../ink/ink2034.xml"/><Relationship Id="rId827" Type="http://schemas.openxmlformats.org/officeDocument/2006/relationships/customXml" Target="../ink/ink2248.xml"/><Relationship Id="rId259" Type="http://schemas.openxmlformats.org/officeDocument/2006/relationships/image" Target="../media/image517.png"/><Relationship Id="rId466" Type="http://schemas.openxmlformats.org/officeDocument/2006/relationships/image" Target="../media/image620.png"/><Relationship Id="rId673" Type="http://schemas.openxmlformats.org/officeDocument/2006/relationships/customXml" Target="../ink/ink2171.xml"/><Relationship Id="rId880" Type="http://schemas.openxmlformats.org/officeDocument/2006/relationships/image" Target="../media/image828.png"/><Relationship Id="rId23" Type="http://schemas.openxmlformats.org/officeDocument/2006/relationships/image" Target="../media/image400.png"/><Relationship Id="rId119" Type="http://schemas.openxmlformats.org/officeDocument/2006/relationships/image" Target="../media/image448.png"/><Relationship Id="rId326" Type="http://schemas.openxmlformats.org/officeDocument/2006/relationships/customXml" Target="../ink/ink1997.xml"/><Relationship Id="rId533" Type="http://schemas.openxmlformats.org/officeDocument/2006/relationships/customXml" Target="../ink/ink2101.xml"/><Relationship Id="rId740" Type="http://schemas.openxmlformats.org/officeDocument/2006/relationships/image" Target="../media/image758.png"/><Relationship Id="rId838" Type="http://schemas.openxmlformats.org/officeDocument/2006/relationships/image" Target="../media/image807.png"/><Relationship Id="rId172" Type="http://schemas.openxmlformats.org/officeDocument/2006/relationships/customXml" Target="../ink/ink1920.xml"/><Relationship Id="rId477" Type="http://schemas.openxmlformats.org/officeDocument/2006/relationships/customXml" Target="../ink/ink2073.xml"/><Relationship Id="rId600" Type="http://schemas.openxmlformats.org/officeDocument/2006/relationships/image" Target="../media/image687.png"/><Relationship Id="rId684" Type="http://schemas.openxmlformats.org/officeDocument/2006/relationships/image" Target="../media/image730.png"/><Relationship Id="rId337" Type="http://schemas.openxmlformats.org/officeDocument/2006/relationships/image" Target="../media/image556.png"/><Relationship Id="rId34" Type="http://schemas.openxmlformats.org/officeDocument/2006/relationships/customXml" Target="../ink/ink1851.xml"/><Relationship Id="rId544" Type="http://schemas.openxmlformats.org/officeDocument/2006/relationships/image" Target="../media/image659.png"/><Relationship Id="rId751" Type="http://schemas.openxmlformats.org/officeDocument/2006/relationships/customXml" Target="../ink/ink2210.xml"/><Relationship Id="rId849" Type="http://schemas.openxmlformats.org/officeDocument/2006/relationships/customXml" Target="../ink/ink2259.xml"/><Relationship Id="rId183" Type="http://schemas.openxmlformats.org/officeDocument/2006/relationships/image" Target="../media/image480.png"/><Relationship Id="rId390" Type="http://schemas.openxmlformats.org/officeDocument/2006/relationships/image" Target="../media/image582.png"/><Relationship Id="rId404" Type="http://schemas.openxmlformats.org/officeDocument/2006/relationships/image" Target="../media/image589.png"/><Relationship Id="rId611" Type="http://schemas.openxmlformats.org/officeDocument/2006/relationships/customXml" Target="../ink/ink2140.xml"/><Relationship Id="rId250" Type="http://schemas.openxmlformats.org/officeDocument/2006/relationships/customXml" Target="../ink/ink1959.xml"/><Relationship Id="rId488" Type="http://schemas.openxmlformats.org/officeDocument/2006/relationships/image" Target="../media/image631.png"/><Relationship Id="rId695" Type="http://schemas.openxmlformats.org/officeDocument/2006/relationships/customXml" Target="../ink/ink2182.xml"/><Relationship Id="rId709" Type="http://schemas.openxmlformats.org/officeDocument/2006/relationships/customXml" Target="../ink/ink2189.xml"/><Relationship Id="rId45" Type="http://schemas.openxmlformats.org/officeDocument/2006/relationships/image" Target="../media/image411.png"/><Relationship Id="rId110" Type="http://schemas.openxmlformats.org/officeDocument/2006/relationships/customXml" Target="../ink/ink1889.xml"/><Relationship Id="rId348" Type="http://schemas.openxmlformats.org/officeDocument/2006/relationships/customXml" Target="../ink/ink2008.xml"/><Relationship Id="rId555" Type="http://schemas.openxmlformats.org/officeDocument/2006/relationships/customXml" Target="../ink/ink2112.xml"/><Relationship Id="rId762" Type="http://schemas.openxmlformats.org/officeDocument/2006/relationships/image" Target="../media/image769.png"/><Relationship Id="rId194" Type="http://schemas.openxmlformats.org/officeDocument/2006/relationships/customXml" Target="../ink/ink1931.xml"/><Relationship Id="rId208" Type="http://schemas.openxmlformats.org/officeDocument/2006/relationships/customXml" Target="../ink/ink1938.xml"/><Relationship Id="rId415" Type="http://schemas.openxmlformats.org/officeDocument/2006/relationships/customXml" Target="../ink/ink2042.xml"/><Relationship Id="rId622" Type="http://schemas.openxmlformats.org/officeDocument/2006/relationships/image" Target="../media/image698.png"/><Relationship Id="rId261" Type="http://schemas.openxmlformats.org/officeDocument/2006/relationships/image" Target="../media/image518.png"/><Relationship Id="rId499" Type="http://schemas.openxmlformats.org/officeDocument/2006/relationships/customXml" Target="../ink/ink2084.xml"/><Relationship Id="rId56" Type="http://schemas.openxmlformats.org/officeDocument/2006/relationships/customXml" Target="../ink/ink1862.xml"/><Relationship Id="rId359" Type="http://schemas.openxmlformats.org/officeDocument/2006/relationships/image" Target="../media/image567.png"/><Relationship Id="rId566" Type="http://schemas.openxmlformats.org/officeDocument/2006/relationships/image" Target="../media/image670.png"/><Relationship Id="rId773" Type="http://schemas.openxmlformats.org/officeDocument/2006/relationships/customXml" Target="../ink/ink2221.xml"/><Relationship Id="rId121" Type="http://schemas.openxmlformats.org/officeDocument/2006/relationships/image" Target="../media/image449.png"/><Relationship Id="rId219" Type="http://schemas.openxmlformats.org/officeDocument/2006/relationships/image" Target="../media/image497.png"/><Relationship Id="rId426" Type="http://schemas.openxmlformats.org/officeDocument/2006/relationships/image" Target="../media/image600.png"/><Relationship Id="rId633" Type="http://schemas.openxmlformats.org/officeDocument/2006/relationships/customXml" Target="../ink/ink2151.xml"/><Relationship Id="rId840" Type="http://schemas.openxmlformats.org/officeDocument/2006/relationships/image" Target="../media/image808.png"/><Relationship Id="rId67" Type="http://schemas.openxmlformats.org/officeDocument/2006/relationships/image" Target="../media/image422.png"/><Relationship Id="rId272" Type="http://schemas.openxmlformats.org/officeDocument/2006/relationships/customXml" Target="../ink/ink1970.xml"/><Relationship Id="rId577" Type="http://schemas.openxmlformats.org/officeDocument/2006/relationships/customXml" Target="../ink/ink2123.xml"/><Relationship Id="rId700" Type="http://schemas.openxmlformats.org/officeDocument/2006/relationships/image" Target="../media/image738.png"/><Relationship Id="rId132" Type="http://schemas.openxmlformats.org/officeDocument/2006/relationships/customXml" Target="../ink/ink1900.xml"/><Relationship Id="rId784" Type="http://schemas.openxmlformats.org/officeDocument/2006/relationships/image" Target="../media/image780.png"/><Relationship Id="rId437" Type="http://schemas.openxmlformats.org/officeDocument/2006/relationships/customXml" Target="../ink/ink2053.xml"/><Relationship Id="rId644" Type="http://schemas.openxmlformats.org/officeDocument/2006/relationships/image" Target="../media/image709.png"/><Relationship Id="rId851" Type="http://schemas.openxmlformats.org/officeDocument/2006/relationships/customXml" Target="../ink/ink2260.xml"/><Relationship Id="rId283" Type="http://schemas.openxmlformats.org/officeDocument/2006/relationships/image" Target="../media/image529.png"/><Relationship Id="rId490" Type="http://schemas.openxmlformats.org/officeDocument/2006/relationships/image" Target="../media/image632.png"/><Relationship Id="rId504" Type="http://schemas.openxmlformats.org/officeDocument/2006/relationships/image" Target="../media/image639.png"/><Relationship Id="rId711" Type="http://schemas.openxmlformats.org/officeDocument/2006/relationships/customXml" Target="../ink/ink2190.xml"/><Relationship Id="rId78" Type="http://schemas.openxmlformats.org/officeDocument/2006/relationships/customXml" Target="../ink/ink1873.xml"/><Relationship Id="rId143" Type="http://schemas.openxmlformats.org/officeDocument/2006/relationships/image" Target="../media/image460.png"/><Relationship Id="rId350" Type="http://schemas.openxmlformats.org/officeDocument/2006/relationships/customXml" Target="../ink/ink2009.xml"/><Relationship Id="rId588" Type="http://schemas.openxmlformats.org/officeDocument/2006/relationships/image" Target="../media/image681.png"/><Relationship Id="rId795" Type="http://schemas.openxmlformats.org/officeDocument/2006/relationships/customXml" Target="../ink/ink2232.xml"/><Relationship Id="rId809" Type="http://schemas.openxmlformats.org/officeDocument/2006/relationships/customXml" Target="../ink/ink2239.xml"/><Relationship Id="rId9" Type="http://schemas.openxmlformats.org/officeDocument/2006/relationships/image" Target="../media/image393.png"/><Relationship Id="rId210" Type="http://schemas.openxmlformats.org/officeDocument/2006/relationships/customXml" Target="../ink/ink1939.xml"/><Relationship Id="rId448" Type="http://schemas.openxmlformats.org/officeDocument/2006/relationships/image" Target="../media/image611.png"/><Relationship Id="rId655" Type="http://schemas.openxmlformats.org/officeDocument/2006/relationships/customXml" Target="../ink/ink2162.xml"/><Relationship Id="rId862" Type="http://schemas.openxmlformats.org/officeDocument/2006/relationships/image" Target="../media/image819.png"/><Relationship Id="rId294" Type="http://schemas.openxmlformats.org/officeDocument/2006/relationships/customXml" Target="../ink/ink1981.xml"/><Relationship Id="rId308" Type="http://schemas.openxmlformats.org/officeDocument/2006/relationships/customXml" Target="../ink/ink1988.xml"/><Relationship Id="rId515" Type="http://schemas.openxmlformats.org/officeDocument/2006/relationships/customXml" Target="../ink/ink2092.xml"/><Relationship Id="rId722" Type="http://schemas.openxmlformats.org/officeDocument/2006/relationships/image" Target="../media/image749.png"/><Relationship Id="rId89" Type="http://schemas.openxmlformats.org/officeDocument/2006/relationships/image" Target="../media/image433.png"/><Relationship Id="rId154" Type="http://schemas.openxmlformats.org/officeDocument/2006/relationships/customXml" Target="../ink/ink1911.xml"/><Relationship Id="rId361" Type="http://schemas.openxmlformats.org/officeDocument/2006/relationships/image" Target="../media/image568.png"/><Relationship Id="rId599" Type="http://schemas.openxmlformats.org/officeDocument/2006/relationships/customXml" Target="../ink/ink2134.xml"/><Relationship Id="rId459" Type="http://schemas.openxmlformats.org/officeDocument/2006/relationships/customXml" Target="../ink/ink2064.xml"/><Relationship Id="rId666" Type="http://schemas.openxmlformats.org/officeDocument/2006/relationships/image" Target="../media/image720.png"/><Relationship Id="rId873" Type="http://schemas.openxmlformats.org/officeDocument/2006/relationships/customXml" Target="../ink/ink2271.xml"/><Relationship Id="rId16" Type="http://schemas.openxmlformats.org/officeDocument/2006/relationships/customXml" Target="../ink/ink1842.xml"/><Relationship Id="rId221" Type="http://schemas.openxmlformats.org/officeDocument/2006/relationships/image" Target="../media/image498.png"/><Relationship Id="rId319" Type="http://schemas.openxmlformats.org/officeDocument/2006/relationships/image" Target="../media/image547.png"/><Relationship Id="rId526" Type="http://schemas.openxmlformats.org/officeDocument/2006/relationships/image" Target="../media/image650.png"/><Relationship Id="rId733" Type="http://schemas.openxmlformats.org/officeDocument/2006/relationships/customXml" Target="../ink/ink2201.xml"/><Relationship Id="rId165" Type="http://schemas.openxmlformats.org/officeDocument/2006/relationships/image" Target="../media/image471.png"/><Relationship Id="rId372" Type="http://schemas.openxmlformats.org/officeDocument/2006/relationships/customXml" Target="../ink/ink2020.xml"/><Relationship Id="rId677" Type="http://schemas.openxmlformats.org/officeDocument/2006/relationships/customXml" Target="../ink/ink2173.xml"/><Relationship Id="rId800" Type="http://schemas.openxmlformats.org/officeDocument/2006/relationships/image" Target="../media/image788.png"/><Relationship Id="rId232" Type="http://schemas.openxmlformats.org/officeDocument/2006/relationships/customXml" Target="../ink/ink1950.xml"/><Relationship Id="rId884" Type="http://schemas.openxmlformats.org/officeDocument/2006/relationships/image" Target="../media/image830.png"/><Relationship Id="rId27" Type="http://schemas.openxmlformats.org/officeDocument/2006/relationships/image" Target="../media/image402.png"/><Relationship Id="rId537" Type="http://schemas.openxmlformats.org/officeDocument/2006/relationships/customXml" Target="../ink/ink2103.xml"/><Relationship Id="rId744" Type="http://schemas.openxmlformats.org/officeDocument/2006/relationships/image" Target="../media/image760.png"/><Relationship Id="rId80" Type="http://schemas.openxmlformats.org/officeDocument/2006/relationships/customXml" Target="../ink/ink1874.xml"/><Relationship Id="rId176" Type="http://schemas.openxmlformats.org/officeDocument/2006/relationships/customXml" Target="../ink/ink1922.xml"/><Relationship Id="rId383" Type="http://schemas.openxmlformats.org/officeDocument/2006/relationships/customXml" Target="../ink/ink2026.xml"/><Relationship Id="rId590" Type="http://schemas.openxmlformats.org/officeDocument/2006/relationships/image" Target="../media/image682.png"/><Relationship Id="rId604" Type="http://schemas.openxmlformats.org/officeDocument/2006/relationships/image" Target="../media/image689.png"/><Relationship Id="rId811" Type="http://schemas.openxmlformats.org/officeDocument/2006/relationships/customXml" Target="../ink/ink2240.xml"/><Relationship Id="rId243" Type="http://schemas.openxmlformats.org/officeDocument/2006/relationships/image" Target="../media/image509.png"/><Relationship Id="rId450" Type="http://schemas.openxmlformats.org/officeDocument/2006/relationships/image" Target="../media/image612.png"/><Relationship Id="rId688" Type="http://schemas.openxmlformats.org/officeDocument/2006/relationships/image" Target="../media/image732.png"/><Relationship Id="rId38" Type="http://schemas.openxmlformats.org/officeDocument/2006/relationships/customXml" Target="../ink/ink1853.xml"/><Relationship Id="rId103" Type="http://schemas.openxmlformats.org/officeDocument/2006/relationships/image" Target="../media/image440.png"/><Relationship Id="rId310" Type="http://schemas.openxmlformats.org/officeDocument/2006/relationships/customXml" Target="../ink/ink1989.xml"/><Relationship Id="rId548" Type="http://schemas.openxmlformats.org/officeDocument/2006/relationships/image" Target="../media/image661.png"/><Relationship Id="rId755" Type="http://schemas.openxmlformats.org/officeDocument/2006/relationships/customXml" Target="../ink/ink2212.xml"/><Relationship Id="rId91" Type="http://schemas.openxmlformats.org/officeDocument/2006/relationships/image" Target="../media/image434.png"/><Relationship Id="rId187" Type="http://schemas.openxmlformats.org/officeDocument/2006/relationships/image" Target="../media/image482.png"/><Relationship Id="rId394" Type="http://schemas.openxmlformats.org/officeDocument/2006/relationships/image" Target="../media/image584.png"/><Relationship Id="rId408" Type="http://schemas.openxmlformats.org/officeDocument/2006/relationships/image" Target="../media/image591.png"/><Relationship Id="rId615" Type="http://schemas.openxmlformats.org/officeDocument/2006/relationships/customXml" Target="../ink/ink2142.xml"/><Relationship Id="rId822" Type="http://schemas.openxmlformats.org/officeDocument/2006/relationships/image" Target="../media/image799.png"/><Relationship Id="rId254" Type="http://schemas.openxmlformats.org/officeDocument/2006/relationships/customXml" Target="../ink/ink1961.xml"/><Relationship Id="rId699" Type="http://schemas.openxmlformats.org/officeDocument/2006/relationships/customXml" Target="../ink/ink2184.xml"/><Relationship Id="rId49" Type="http://schemas.openxmlformats.org/officeDocument/2006/relationships/image" Target="../media/image413.png"/><Relationship Id="rId114" Type="http://schemas.openxmlformats.org/officeDocument/2006/relationships/customXml" Target="../ink/ink1891.xml"/><Relationship Id="rId461" Type="http://schemas.openxmlformats.org/officeDocument/2006/relationships/customXml" Target="../ink/ink2065.xml"/><Relationship Id="rId559" Type="http://schemas.openxmlformats.org/officeDocument/2006/relationships/customXml" Target="../ink/ink2114.xml"/><Relationship Id="rId766" Type="http://schemas.openxmlformats.org/officeDocument/2006/relationships/image" Target="../media/image771.png"/><Relationship Id="rId198" Type="http://schemas.openxmlformats.org/officeDocument/2006/relationships/customXml" Target="../ink/ink1933.xml"/><Relationship Id="rId321" Type="http://schemas.openxmlformats.org/officeDocument/2006/relationships/image" Target="../media/image548.png"/><Relationship Id="rId419" Type="http://schemas.openxmlformats.org/officeDocument/2006/relationships/customXml" Target="../ink/ink2044.xml"/><Relationship Id="rId626" Type="http://schemas.openxmlformats.org/officeDocument/2006/relationships/image" Target="../media/image700.png"/><Relationship Id="rId833" Type="http://schemas.openxmlformats.org/officeDocument/2006/relationships/customXml" Target="../ink/ink2251.xml"/><Relationship Id="rId265" Type="http://schemas.openxmlformats.org/officeDocument/2006/relationships/image" Target="../media/image520.png"/><Relationship Id="rId472" Type="http://schemas.openxmlformats.org/officeDocument/2006/relationships/image" Target="../media/image623.png"/><Relationship Id="rId125" Type="http://schemas.openxmlformats.org/officeDocument/2006/relationships/image" Target="../media/image451.png"/><Relationship Id="rId332" Type="http://schemas.openxmlformats.org/officeDocument/2006/relationships/customXml" Target="../ink/ink2000.xml"/><Relationship Id="rId777" Type="http://schemas.openxmlformats.org/officeDocument/2006/relationships/customXml" Target="../ink/ink2223.xml"/><Relationship Id="rId637" Type="http://schemas.openxmlformats.org/officeDocument/2006/relationships/customXml" Target="../ink/ink2153.xml"/><Relationship Id="rId844" Type="http://schemas.openxmlformats.org/officeDocument/2006/relationships/image" Target="../media/image810.png"/><Relationship Id="rId276" Type="http://schemas.openxmlformats.org/officeDocument/2006/relationships/customXml" Target="../ink/ink1972.xml"/><Relationship Id="rId483" Type="http://schemas.openxmlformats.org/officeDocument/2006/relationships/customXml" Target="../ink/ink2076.xml"/><Relationship Id="rId690" Type="http://schemas.openxmlformats.org/officeDocument/2006/relationships/image" Target="../media/image733.png"/><Relationship Id="rId704" Type="http://schemas.openxmlformats.org/officeDocument/2006/relationships/image" Target="../media/image740.png"/><Relationship Id="rId40" Type="http://schemas.openxmlformats.org/officeDocument/2006/relationships/customXml" Target="../ink/ink1854.xml"/><Relationship Id="rId136" Type="http://schemas.openxmlformats.org/officeDocument/2006/relationships/customXml" Target="../ink/ink1902.xml"/><Relationship Id="rId343" Type="http://schemas.openxmlformats.org/officeDocument/2006/relationships/image" Target="../media/image559.png"/><Relationship Id="rId550" Type="http://schemas.openxmlformats.org/officeDocument/2006/relationships/image" Target="../media/image662.png"/><Relationship Id="rId788" Type="http://schemas.openxmlformats.org/officeDocument/2006/relationships/image" Target="../media/image782.png"/><Relationship Id="rId203" Type="http://schemas.openxmlformats.org/officeDocument/2006/relationships/image" Target="../media/image489.png"/><Relationship Id="rId648" Type="http://schemas.openxmlformats.org/officeDocument/2006/relationships/image" Target="../media/image711.png"/><Relationship Id="rId855" Type="http://schemas.openxmlformats.org/officeDocument/2006/relationships/customXml" Target="../ink/ink2262.xml"/><Relationship Id="rId287" Type="http://schemas.openxmlformats.org/officeDocument/2006/relationships/image" Target="../media/image531.png"/><Relationship Id="rId410" Type="http://schemas.openxmlformats.org/officeDocument/2006/relationships/image" Target="../media/image592.png"/><Relationship Id="rId494" Type="http://schemas.openxmlformats.org/officeDocument/2006/relationships/image" Target="../media/image634.png"/><Relationship Id="rId508" Type="http://schemas.openxmlformats.org/officeDocument/2006/relationships/image" Target="../media/image641.png"/><Relationship Id="rId715" Type="http://schemas.openxmlformats.org/officeDocument/2006/relationships/customXml" Target="../ink/ink2192.xml"/><Relationship Id="rId147" Type="http://schemas.openxmlformats.org/officeDocument/2006/relationships/image" Target="../media/image462.png"/><Relationship Id="rId354" Type="http://schemas.openxmlformats.org/officeDocument/2006/relationships/customXml" Target="../ink/ink2011.xml"/><Relationship Id="rId799" Type="http://schemas.openxmlformats.org/officeDocument/2006/relationships/customXml" Target="../ink/ink2234.xml"/><Relationship Id="rId51" Type="http://schemas.openxmlformats.org/officeDocument/2006/relationships/image" Target="../media/image414.png"/><Relationship Id="rId561" Type="http://schemas.openxmlformats.org/officeDocument/2006/relationships/customXml" Target="../ink/ink2115.xml"/><Relationship Id="rId659" Type="http://schemas.openxmlformats.org/officeDocument/2006/relationships/customXml" Target="../ink/ink2164.xml"/><Relationship Id="rId866" Type="http://schemas.openxmlformats.org/officeDocument/2006/relationships/image" Target="../media/image821.png"/><Relationship Id="rId214" Type="http://schemas.openxmlformats.org/officeDocument/2006/relationships/customXml" Target="../ink/ink1941.xml"/><Relationship Id="rId298" Type="http://schemas.openxmlformats.org/officeDocument/2006/relationships/customXml" Target="../ink/ink1983.xml"/><Relationship Id="rId421" Type="http://schemas.openxmlformats.org/officeDocument/2006/relationships/customXml" Target="../ink/ink2045.xml"/><Relationship Id="rId519" Type="http://schemas.openxmlformats.org/officeDocument/2006/relationships/customXml" Target="../ink/ink2094.xml"/><Relationship Id="rId158" Type="http://schemas.openxmlformats.org/officeDocument/2006/relationships/customXml" Target="../ink/ink1913.xml"/><Relationship Id="rId726" Type="http://schemas.openxmlformats.org/officeDocument/2006/relationships/image" Target="../media/image751.png"/><Relationship Id="rId62" Type="http://schemas.openxmlformats.org/officeDocument/2006/relationships/customXml" Target="../ink/ink1865.xml"/><Relationship Id="rId365" Type="http://schemas.openxmlformats.org/officeDocument/2006/relationships/image" Target="../media/image570.png"/><Relationship Id="rId572" Type="http://schemas.openxmlformats.org/officeDocument/2006/relationships/image" Target="../media/image673.png"/><Relationship Id="rId225" Type="http://schemas.openxmlformats.org/officeDocument/2006/relationships/image" Target="../media/image500.png"/><Relationship Id="rId432" Type="http://schemas.openxmlformats.org/officeDocument/2006/relationships/image" Target="../media/image603.png"/><Relationship Id="rId877" Type="http://schemas.openxmlformats.org/officeDocument/2006/relationships/customXml" Target="../ink/ink2273.xml"/><Relationship Id="rId737" Type="http://schemas.openxmlformats.org/officeDocument/2006/relationships/customXml" Target="../ink/ink2203.xml"/><Relationship Id="rId73" Type="http://schemas.openxmlformats.org/officeDocument/2006/relationships/image" Target="../media/image425.png"/><Relationship Id="rId169" Type="http://schemas.openxmlformats.org/officeDocument/2006/relationships/image" Target="../media/image473.png"/><Relationship Id="rId376" Type="http://schemas.openxmlformats.org/officeDocument/2006/relationships/customXml" Target="../ink/ink2022.xml"/><Relationship Id="rId583" Type="http://schemas.openxmlformats.org/officeDocument/2006/relationships/customXml" Target="../ink/ink2126.xml"/><Relationship Id="rId790" Type="http://schemas.openxmlformats.org/officeDocument/2006/relationships/image" Target="../media/image783.png"/><Relationship Id="rId804" Type="http://schemas.openxmlformats.org/officeDocument/2006/relationships/image" Target="../media/image790.png"/><Relationship Id="rId4" Type="http://schemas.openxmlformats.org/officeDocument/2006/relationships/oleObject" Target="../embeddings/oleObject1.bin"/><Relationship Id="rId236" Type="http://schemas.openxmlformats.org/officeDocument/2006/relationships/customXml" Target="../ink/ink1952.xml"/><Relationship Id="rId443" Type="http://schemas.openxmlformats.org/officeDocument/2006/relationships/customXml" Target="../ink/ink2056.xml"/><Relationship Id="rId650" Type="http://schemas.openxmlformats.org/officeDocument/2006/relationships/image" Target="../media/image712.png"/><Relationship Id="rId888" Type="http://schemas.openxmlformats.org/officeDocument/2006/relationships/image" Target="../media/image832.png"/><Relationship Id="rId303" Type="http://schemas.openxmlformats.org/officeDocument/2006/relationships/image" Target="../media/image539.png"/><Relationship Id="rId748" Type="http://schemas.openxmlformats.org/officeDocument/2006/relationships/image" Target="../media/image762.png"/><Relationship Id="rId84" Type="http://schemas.openxmlformats.org/officeDocument/2006/relationships/customXml" Target="../ink/ink1876.xml"/><Relationship Id="rId387" Type="http://schemas.openxmlformats.org/officeDocument/2006/relationships/customXml" Target="../ink/ink2028.xml"/><Relationship Id="rId510" Type="http://schemas.openxmlformats.org/officeDocument/2006/relationships/image" Target="../media/image642.png"/><Relationship Id="rId594" Type="http://schemas.openxmlformats.org/officeDocument/2006/relationships/image" Target="../media/image684.png"/><Relationship Id="rId608" Type="http://schemas.openxmlformats.org/officeDocument/2006/relationships/image" Target="../media/image691.png"/><Relationship Id="rId815" Type="http://schemas.openxmlformats.org/officeDocument/2006/relationships/customXml" Target="../ink/ink2242.xml"/><Relationship Id="rId247" Type="http://schemas.openxmlformats.org/officeDocument/2006/relationships/image" Target="../media/image511.png"/><Relationship Id="rId107" Type="http://schemas.openxmlformats.org/officeDocument/2006/relationships/image" Target="../media/image442.png"/><Relationship Id="rId454" Type="http://schemas.openxmlformats.org/officeDocument/2006/relationships/image" Target="../media/image614.png"/><Relationship Id="rId661" Type="http://schemas.openxmlformats.org/officeDocument/2006/relationships/customXml" Target="../ink/ink2165.xml"/><Relationship Id="rId759" Type="http://schemas.openxmlformats.org/officeDocument/2006/relationships/customXml" Target="../ink/ink2214.xml"/><Relationship Id="rId11" Type="http://schemas.openxmlformats.org/officeDocument/2006/relationships/image" Target="../media/image394.png"/><Relationship Id="rId314" Type="http://schemas.openxmlformats.org/officeDocument/2006/relationships/customXml" Target="../ink/ink1991.xml"/><Relationship Id="rId398" Type="http://schemas.openxmlformats.org/officeDocument/2006/relationships/image" Target="../media/image586.png"/><Relationship Id="rId521" Type="http://schemas.openxmlformats.org/officeDocument/2006/relationships/customXml" Target="../ink/ink2095.xml"/><Relationship Id="rId619" Type="http://schemas.openxmlformats.org/officeDocument/2006/relationships/customXml" Target="../ink/ink2144.xml"/><Relationship Id="rId95" Type="http://schemas.openxmlformats.org/officeDocument/2006/relationships/image" Target="../media/image436.png"/><Relationship Id="rId160" Type="http://schemas.openxmlformats.org/officeDocument/2006/relationships/customXml" Target="../ink/ink1914.xml"/><Relationship Id="rId826" Type="http://schemas.openxmlformats.org/officeDocument/2006/relationships/image" Target="../media/image801.png"/><Relationship Id="rId258" Type="http://schemas.openxmlformats.org/officeDocument/2006/relationships/customXml" Target="../ink/ink1963.xml"/><Relationship Id="rId465" Type="http://schemas.openxmlformats.org/officeDocument/2006/relationships/customXml" Target="../ink/ink2067.xml"/><Relationship Id="rId672" Type="http://schemas.openxmlformats.org/officeDocument/2006/relationships/image" Target="../media/image723.png"/><Relationship Id="rId22" Type="http://schemas.openxmlformats.org/officeDocument/2006/relationships/customXml" Target="../ink/ink1845.xml"/><Relationship Id="rId118" Type="http://schemas.openxmlformats.org/officeDocument/2006/relationships/customXml" Target="../ink/ink1893.xml"/><Relationship Id="rId325" Type="http://schemas.openxmlformats.org/officeDocument/2006/relationships/image" Target="../media/image550.png"/><Relationship Id="rId532" Type="http://schemas.openxmlformats.org/officeDocument/2006/relationships/image" Target="../media/image653.png"/><Relationship Id="rId171" Type="http://schemas.openxmlformats.org/officeDocument/2006/relationships/image" Target="../media/image474.png"/><Relationship Id="rId837" Type="http://schemas.openxmlformats.org/officeDocument/2006/relationships/customXml" Target="../ink/ink2253.xml"/><Relationship Id="rId269" Type="http://schemas.openxmlformats.org/officeDocument/2006/relationships/image" Target="../media/image522.png"/><Relationship Id="rId476" Type="http://schemas.openxmlformats.org/officeDocument/2006/relationships/image" Target="../media/image625.png"/><Relationship Id="rId683" Type="http://schemas.openxmlformats.org/officeDocument/2006/relationships/customXml" Target="../ink/ink2176.xml"/><Relationship Id="rId33" Type="http://schemas.openxmlformats.org/officeDocument/2006/relationships/image" Target="../media/image405.png"/><Relationship Id="rId129" Type="http://schemas.openxmlformats.org/officeDocument/2006/relationships/image" Target="../media/image453.png"/><Relationship Id="rId336" Type="http://schemas.openxmlformats.org/officeDocument/2006/relationships/customXml" Target="../ink/ink2002.xml"/><Relationship Id="rId543" Type="http://schemas.openxmlformats.org/officeDocument/2006/relationships/customXml" Target="../ink/ink2106.xml"/><Relationship Id="rId182" Type="http://schemas.openxmlformats.org/officeDocument/2006/relationships/customXml" Target="../ink/ink1925.xml"/><Relationship Id="rId403" Type="http://schemas.openxmlformats.org/officeDocument/2006/relationships/customXml" Target="../ink/ink2036.xml"/><Relationship Id="rId750" Type="http://schemas.openxmlformats.org/officeDocument/2006/relationships/image" Target="../media/image763.png"/><Relationship Id="rId848" Type="http://schemas.openxmlformats.org/officeDocument/2006/relationships/image" Target="../media/image812.png"/><Relationship Id="rId487" Type="http://schemas.openxmlformats.org/officeDocument/2006/relationships/customXml" Target="../ink/ink2078.xml"/><Relationship Id="rId610" Type="http://schemas.openxmlformats.org/officeDocument/2006/relationships/image" Target="../media/image692.png"/><Relationship Id="rId694" Type="http://schemas.openxmlformats.org/officeDocument/2006/relationships/image" Target="../media/image735.png"/><Relationship Id="rId708" Type="http://schemas.openxmlformats.org/officeDocument/2006/relationships/image" Target="../media/image742.png"/><Relationship Id="rId347" Type="http://schemas.openxmlformats.org/officeDocument/2006/relationships/image" Target="../media/image561.png"/><Relationship Id="rId44" Type="http://schemas.openxmlformats.org/officeDocument/2006/relationships/customXml" Target="../ink/ink1856.xml"/><Relationship Id="rId554" Type="http://schemas.openxmlformats.org/officeDocument/2006/relationships/image" Target="../media/image664.png"/><Relationship Id="rId761" Type="http://schemas.openxmlformats.org/officeDocument/2006/relationships/customXml" Target="../ink/ink2215.xml"/><Relationship Id="rId859" Type="http://schemas.openxmlformats.org/officeDocument/2006/relationships/customXml" Target="../ink/ink2264.xml"/><Relationship Id="rId193" Type="http://schemas.openxmlformats.org/officeDocument/2006/relationships/image" Target="../media/image485.png"/><Relationship Id="rId207" Type="http://schemas.openxmlformats.org/officeDocument/2006/relationships/image" Target="../media/image491.png"/><Relationship Id="rId414" Type="http://schemas.openxmlformats.org/officeDocument/2006/relationships/image" Target="../media/image594.png"/><Relationship Id="rId498" Type="http://schemas.openxmlformats.org/officeDocument/2006/relationships/image" Target="../media/image636.png"/><Relationship Id="rId621" Type="http://schemas.openxmlformats.org/officeDocument/2006/relationships/customXml" Target="../ink/ink2145.xml"/><Relationship Id="rId260" Type="http://schemas.openxmlformats.org/officeDocument/2006/relationships/customXml" Target="../ink/ink1964.xml"/><Relationship Id="rId719" Type="http://schemas.openxmlformats.org/officeDocument/2006/relationships/customXml" Target="../ink/ink2194.xml"/><Relationship Id="rId55" Type="http://schemas.openxmlformats.org/officeDocument/2006/relationships/image" Target="../media/image416.png"/><Relationship Id="rId120" Type="http://schemas.openxmlformats.org/officeDocument/2006/relationships/customXml" Target="../ink/ink1894.xml"/><Relationship Id="rId358" Type="http://schemas.openxmlformats.org/officeDocument/2006/relationships/customXml" Target="../ink/ink2013.xml"/><Relationship Id="rId565" Type="http://schemas.openxmlformats.org/officeDocument/2006/relationships/customXml" Target="../ink/ink2117.xml"/><Relationship Id="rId772" Type="http://schemas.openxmlformats.org/officeDocument/2006/relationships/image" Target="../media/image774.png"/><Relationship Id="rId218" Type="http://schemas.openxmlformats.org/officeDocument/2006/relationships/customXml" Target="../ink/ink1943.xml"/><Relationship Id="rId425" Type="http://schemas.openxmlformats.org/officeDocument/2006/relationships/customXml" Target="../ink/ink2047.xml"/><Relationship Id="rId632" Type="http://schemas.openxmlformats.org/officeDocument/2006/relationships/image" Target="../media/image703.png"/><Relationship Id="rId271" Type="http://schemas.openxmlformats.org/officeDocument/2006/relationships/image" Target="../media/image523.png"/><Relationship Id="rId66" Type="http://schemas.openxmlformats.org/officeDocument/2006/relationships/customXml" Target="../ink/ink1867.xml"/><Relationship Id="rId131" Type="http://schemas.openxmlformats.org/officeDocument/2006/relationships/image" Target="../media/image454.png"/><Relationship Id="rId369" Type="http://schemas.openxmlformats.org/officeDocument/2006/relationships/image" Target="../media/image572.png"/><Relationship Id="rId576" Type="http://schemas.openxmlformats.org/officeDocument/2006/relationships/image" Target="../media/image675.png"/><Relationship Id="rId783" Type="http://schemas.openxmlformats.org/officeDocument/2006/relationships/customXml" Target="../ink/ink2226.xml"/><Relationship Id="rId229" Type="http://schemas.openxmlformats.org/officeDocument/2006/relationships/image" Target="../media/image502.png"/><Relationship Id="rId436" Type="http://schemas.openxmlformats.org/officeDocument/2006/relationships/image" Target="../media/image605.png"/><Relationship Id="rId643" Type="http://schemas.openxmlformats.org/officeDocument/2006/relationships/customXml" Target="../ink/ink2156.xml"/><Relationship Id="rId850" Type="http://schemas.openxmlformats.org/officeDocument/2006/relationships/image" Target="../media/image813.png"/><Relationship Id="rId77" Type="http://schemas.openxmlformats.org/officeDocument/2006/relationships/image" Target="../media/image427.png"/><Relationship Id="rId282" Type="http://schemas.openxmlformats.org/officeDocument/2006/relationships/customXml" Target="../ink/ink1975.xml"/><Relationship Id="rId503" Type="http://schemas.openxmlformats.org/officeDocument/2006/relationships/customXml" Target="../ink/ink2086.xml"/><Relationship Id="rId587" Type="http://schemas.openxmlformats.org/officeDocument/2006/relationships/customXml" Target="../ink/ink2128.xml"/><Relationship Id="rId710" Type="http://schemas.openxmlformats.org/officeDocument/2006/relationships/image" Target="../media/image743.png"/><Relationship Id="rId808" Type="http://schemas.openxmlformats.org/officeDocument/2006/relationships/image" Target="../media/image792.png"/><Relationship Id="rId8" Type="http://schemas.openxmlformats.org/officeDocument/2006/relationships/customXml" Target="../ink/ink1838.xml"/><Relationship Id="rId142" Type="http://schemas.openxmlformats.org/officeDocument/2006/relationships/customXml" Target="../ink/ink1905.xml"/><Relationship Id="rId447" Type="http://schemas.openxmlformats.org/officeDocument/2006/relationships/customXml" Target="../ink/ink2058.xml"/><Relationship Id="rId794" Type="http://schemas.openxmlformats.org/officeDocument/2006/relationships/image" Target="../media/image785.png"/><Relationship Id="rId654" Type="http://schemas.openxmlformats.org/officeDocument/2006/relationships/image" Target="../media/image714.png"/><Relationship Id="rId861" Type="http://schemas.openxmlformats.org/officeDocument/2006/relationships/customXml" Target="../ink/ink2265.xml"/><Relationship Id="rId293" Type="http://schemas.openxmlformats.org/officeDocument/2006/relationships/image" Target="../media/image534.png"/><Relationship Id="rId307" Type="http://schemas.openxmlformats.org/officeDocument/2006/relationships/image" Target="../media/image541.png"/><Relationship Id="rId514" Type="http://schemas.openxmlformats.org/officeDocument/2006/relationships/image" Target="../media/image644.png"/><Relationship Id="rId721" Type="http://schemas.openxmlformats.org/officeDocument/2006/relationships/customXml" Target="../ink/ink2195.xml"/><Relationship Id="rId88" Type="http://schemas.openxmlformats.org/officeDocument/2006/relationships/customXml" Target="../ink/ink1878.xml"/><Relationship Id="rId153" Type="http://schemas.openxmlformats.org/officeDocument/2006/relationships/image" Target="../media/image465.png"/><Relationship Id="rId360" Type="http://schemas.openxmlformats.org/officeDocument/2006/relationships/customXml" Target="../ink/ink2014.xml"/><Relationship Id="rId598" Type="http://schemas.openxmlformats.org/officeDocument/2006/relationships/image" Target="../media/image686.png"/><Relationship Id="rId819" Type="http://schemas.openxmlformats.org/officeDocument/2006/relationships/customXml" Target="../ink/ink2244.xml"/><Relationship Id="rId220" Type="http://schemas.openxmlformats.org/officeDocument/2006/relationships/customXml" Target="../ink/ink1944.xml"/><Relationship Id="rId458" Type="http://schemas.openxmlformats.org/officeDocument/2006/relationships/image" Target="../media/image616.png"/><Relationship Id="rId665" Type="http://schemas.openxmlformats.org/officeDocument/2006/relationships/customXml" Target="../ink/ink2167.xml"/><Relationship Id="rId872" Type="http://schemas.openxmlformats.org/officeDocument/2006/relationships/image" Target="../media/image824.png"/><Relationship Id="rId15" Type="http://schemas.openxmlformats.org/officeDocument/2006/relationships/image" Target="../media/image396.png"/><Relationship Id="rId318" Type="http://schemas.openxmlformats.org/officeDocument/2006/relationships/customXml" Target="../ink/ink1993.xml"/><Relationship Id="rId525" Type="http://schemas.openxmlformats.org/officeDocument/2006/relationships/customXml" Target="../ink/ink2097.xml"/><Relationship Id="rId732" Type="http://schemas.openxmlformats.org/officeDocument/2006/relationships/image" Target="../media/image754.png"/></Relationships>
</file>

<file path=ppt/slides/_rels/slide21.xml.rels><?xml version="1.0" encoding="UTF-8" standalone="yes"?>
<Relationships xmlns="http://schemas.openxmlformats.org/package/2006/relationships"><Relationship Id="rId13" Type="http://schemas.openxmlformats.org/officeDocument/2006/relationships/customXml" Target="../ink/ink2284.xml"/><Relationship Id="rId18" Type="http://schemas.openxmlformats.org/officeDocument/2006/relationships/image" Target="../media/image840.png"/><Relationship Id="rId26" Type="http://schemas.openxmlformats.org/officeDocument/2006/relationships/image" Target="../media/image844.png"/><Relationship Id="rId39" Type="http://schemas.openxmlformats.org/officeDocument/2006/relationships/customXml" Target="../ink/ink2297.xml"/><Relationship Id="rId21" Type="http://schemas.openxmlformats.org/officeDocument/2006/relationships/customXml" Target="../ink/ink2288.xml"/><Relationship Id="rId34" Type="http://schemas.openxmlformats.org/officeDocument/2006/relationships/image" Target="../media/image848.png"/><Relationship Id="rId42" Type="http://schemas.openxmlformats.org/officeDocument/2006/relationships/image" Target="../media/image852.png"/><Relationship Id="rId47" Type="http://schemas.openxmlformats.org/officeDocument/2006/relationships/customXml" Target="../ink/ink2301.xml"/><Relationship Id="rId50" Type="http://schemas.openxmlformats.org/officeDocument/2006/relationships/image" Target="../media/image856.png"/><Relationship Id="rId55" Type="http://schemas.openxmlformats.org/officeDocument/2006/relationships/customXml" Target="../ink/ink2305.xml"/><Relationship Id="rId7" Type="http://schemas.openxmlformats.org/officeDocument/2006/relationships/customXml" Target="../ink/ink2281.xml"/><Relationship Id="rId2" Type="http://schemas.openxmlformats.org/officeDocument/2006/relationships/notesSlide" Target="../notesSlides/notesSlide21.xml"/><Relationship Id="rId16" Type="http://schemas.openxmlformats.org/officeDocument/2006/relationships/image" Target="../media/image839.png"/><Relationship Id="rId29" Type="http://schemas.openxmlformats.org/officeDocument/2006/relationships/customXml" Target="../ink/ink2292.xml"/><Relationship Id="rId11" Type="http://schemas.openxmlformats.org/officeDocument/2006/relationships/customXml" Target="../ink/ink2283.xml"/><Relationship Id="rId24" Type="http://schemas.openxmlformats.org/officeDocument/2006/relationships/image" Target="../media/image843.png"/><Relationship Id="rId32" Type="http://schemas.openxmlformats.org/officeDocument/2006/relationships/image" Target="../media/image847.png"/><Relationship Id="rId37" Type="http://schemas.openxmlformats.org/officeDocument/2006/relationships/customXml" Target="../ink/ink2296.xml"/><Relationship Id="rId40" Type="http://schemas.openxmlformats.org/officeDocument/2006/relationships/image" Target="../media/image851.png"/><Relationship Id="rId45" Type="http://schemas.openxmlformats.org/officeDocument/2006/relationships/customXml" Target="../ink/ink2300.xml"/><Relationship Id="rId53" Type="http://schemas.openxmlformats.org/officeDocument/2006/relationships/customXml" Target="../ink/ink2304.xml"/><Relationship Id="rId5" Type="http://schemas.openxmlformats.org/officeDocument/2006/relationships/customXml" Target="../ink/ink2280.xml"/><Relationship Id="rId10" Type="http://schemas.openxmlformats.org/officeDocument/2006/relationships/image" Target="../media/image836.png"/><Relationship Id="rId19" Type="http://schemas.openxmlformats.org/officeDocument/2006/relationships/customXml" Target="../ink/ink2287.xml"/><Relationship Id="rId31" Type="http://schemas.openxmlformats.org/officeDocument/2006/relationships/customXml" Target="../ink/ink2293.xml"/><Relationship Id="rId44" Type="http://schemas.openxmlformats.org/officeDocument/2006/relationships/image" Target="../media/image853.png"/><Relationship Id="rId52" Type="http://schemas.openxmlformats.org/officeDocument/2006/relationships/image" Target="../media/image857.png"/><Relationship Id="rId4" Type="http://schemas.openxmlformats.org/officeDocument/2006/relationships/image" Target="../media/image833.png"/><Relationship Id="rId9" Type="http://schemas.openxmlformats.org/officeDocument/2006/relationships/customXml" Target="../ink/ink2282.xml"/><Relationship Id="rId14" Type="http://schemas.openxmlformats.org/officeDocument/2006/relationships/image" Target="../media/image838.png"/><Relationship Id="rId22" Type="http://schemas.openxmlformats.org/officeDocument/2006/relationships/image" Target="../media/image842.png"/><Relationship Id="rId27" Type="http://schemas.openxmlformats.org/officeDocument/2006/relationships/customXml" Target="../ink/ink2291.xml"/><Relationship Id="rId30" Type="http://schemas.openxmlformats.org/officeDocument/2006/relationships/image" Target="../media/image846.png"/><Relationship Id="rId35" Type="http://schemas.openxmlformats.org/officeDocument/2006/relationships/customXml" Target="../ink/ink2295.xml"/><Relationship Id="rId43" Type="http://schemas.openxmlformats.org/officeDocument/2006/relationships/customXml" Target="../ink/ink2299.xml"/><Relationship Id="rId48" Type="http://schemas.openxmlformats.org/officeDocument/2006/relationships/image" Target="../media/image855.png"/><Relationship Id="rId56" Type="http://schemas.openxmlformats.org/officeDocument/2006/relationships/image" Target="../media/image859.png"/><Relationship Id="rId8" Type="http://schemas.openxmlformats.org/officeDocument/2006/relationships/image" Target="../media/image835.png"/><Relationship Id="rId51" Type="http://schemas.openxmlformats.org/officeDocument/2006/relationships/customXml" Target="../ink/ink2303.xml"/><Relationship Id="rId3" Type="http://schemas.openxmlformats.org/officeDocument/2006/relationships/customXml" Target="../ink/ink2279.xml"/><Relationship Id="rId12" Type="http://schemas.openxmlformats.org/officeDocument/2006/relationships/image" Target="../media/image837.png"/><Relationship Id="rId17" Type="http://schemas.openxmlformats.org/officeDocument/2006/relationships/customXml" Target="../ink/ink2286.xml"/><Relationship Id="rId25" Type="http://schemas.openxmlformats.org/officeDocument/2006/relationships/customXml" Target="../ink/ink2290.xml"/><Relationship Id="rId33" Type="http://schemas.openxmlformats.org/officeDocument/2006/relationships/customXml" Target="../ink/ink2294.xml"/><Relationship Id="rId38" Type="http://schemas.openxmlformats.org/officeDocument/2006/relationships/image" Target="../media/image850.png"/><Relationship Id="rId46" Type="http://schemas.openxmlformats.org/officeDocument/2006/relationships/image" Target="../media/image854.png"/><Relationship Id="rId20" Type="http://schemas.openxmlformats.org/officeDocument/2006/relationships/image" Target="../media/image841.png"/><Relationship Id="rId41" Type="http://schemas.openxmlformats.org/officeDocument/2006/relationships/customXml" Target="../ink/ink2298.xml"/><Relationship Id="rId54" Type="http://schemas.openxmlformats.org/officeDocument/2006/relationships/image" Target="../media/image858.png"/><Relationship Id="rId1" Type="http://schemas.openxmlformats.org/officeDocument/2006/relationships/slideLayout" Target="../slideLayouts/slideLayout7.xml"/><Relationship Id="rId6" Type="http://schemas.openxmlformats.org/officeDocument/2006/relationships/image" Target="../media/image834.png"/><Relationship Id="rId15" Type="http://schemas.openxmlformats.org/officeDocument/2006/relationships/customXml" Target="../ink/ink2285.xml"/><Relationship Id="rId23" Type="http://schemas.openxmlformats.org/officeDocument/2006/relationships/customXml" Target="../ink/ink2289.xml"/><Relationship Id="rId28" Type="http://schemas.openxmlformats.org/officeDocument/2006/relationships/image" Target="../media/image845.png"/><Relationship Id="rId36" Type="http://schemas.openxmlformats.org/officeDocument/2006/relationships/image" Target="../media/image849.png"/><Relationship Id="rId49" Type="http://schemas.openxmlformats.org/officeDocument/2006/relationships/customXml" Target="../ink/ink2302.xml"/></Relationships>
</file>

<file path=ppt/slides/_rels/slide22.xml.rels><?xml version="1.0" encoding="UTF-8" standalone="yes"?>
<Relationships xmlns="http://schemas.openxmlformats.org/package/2006/relationships"><Relationship Id="rId117" Type="http://schemas.openxmlformats.org/officeDocument/2006/relationships/image" Target="../media/image917.png"/><Relationship Id="rId671" Type="http://schemas.openxmlformats.org/officeDocument/2006/relationships/image" Target="../media/image2625.png"/><Relationship Id="rId21" Type="http://schemas.openxmlformats.org/officeDocument/2006/relationships/image" Target="../media/image869.png"/><Relationship Id="rId324" Type="http://schemas.openxmlformats.org/officeDocument/2006/relationships/customXml" Target="../ink/ink2469.xml"/><Relationship Id="rId531" Type="http://schemas.openxmlformats.org/officeDocument/2006/relationships/customXml" Target="../ink/ink2573.xml"/><Relationship Id="rId629" Type="http://schemas.openxmlformats.org/officeDocument/2006/relationships/customXml" Target="../ink/ink2622.xml"/><Relationship Id="rId170" Type="http://schemas.openxmlformats.org/officeDocument/2006/relationships/image" Target="../media/image942.png"/><Relationship Id="rId268" Type="http://schemas.openxmlformats.org/officeDocument/2006/relationships/image" Target="../media/image988.png"/><Relationship Id="rId475" Type="http://schemas.openxmlformats.org/officeDocument/2006/relationships/customXml" Target="../ink/ink2545.xml"/><Relationship Id="rId682" Type="http://schemas.openxmlformats.org/officeDocument/2006/relationships/customXml" Target="../ink/ink2649.xml"/><Relationship Id="rId32" Type="http://schemas.openxmlformats.org/officeDocument/2006/relationships/customXml" Target="../ink/ink2320.xml"/><Relationship Id="rId128" Type="http://schemas.openxmlformats.org/officeDocument/2006/relationships/customXml" Target="../ink/ink2368.xml"/><Relationship Id="rId335" Type="http://schemas.openxmlformats.org/officeDocument/2006/relationships/image" Target="../media/image1022.png"/><Relationship Id="rId542" Type="http://schemas.openxmlformats.org/officeDocument/2006/relationships/image" Target="../media/image1385.png"/><Relationship Id="rId181" Type="http://schemas.openxmlformats.org/officeDocument/2006/relationships/customXml" Target="../ink/ink2395.xml"/><Relationship Id="rId402" Type="http://schemas.openxmlformats.org/officeDocument/2006/relationships/customXml" Target="../ink/ink2508.xml"/><Relationship Id="rId279" Type="http://schemas.openxmlformats.org/officeDocument/2006/relationships/image" Target="../media/image993.png"/><Relationship Id="rId486" Type="http://schemas.openxmlformats.org/officeDocument/2006/relationships/image" Target="../media/image1357.png"/><Relationship Id="rId693" Type="http://schemas.openxmlformats.org/officeDocument/2006/relationships/image" Target="../media/image2636.png"/><Relationship Id="rId707" Type="http://schemas.openxmlformats.org/officeDocument/2006/relationships/image" Target="../media/image2643.png"/><Relationship Id="rId43" Type="http://schemas.openxmlformats.org/officeDocument/2006/relationships/image" Target="../media/image881.png"/><Relationship Id="rId139" Type="http://schemas.openxmlformats.org/officeDocument/2006/relationships/image" Target="../media/image928.png"/><Relationship Id="rId346" Type="http://schemas.openxmlformats.org/officeDocument/2006/relationships/customXml" Target="../ink/ink2480.xml"/><Relationship Id="rId553" Type="http://schemas.openxmlformats.org/officeDocument/2006/relationships/customXml" Target="../ink/ink2584.xml"/><Relationship Id="rId192" Type="http://schemas.openxmlformats.org/officeDocument/2006/relationships/customXml" Target="../ink/ink2401.xml"/><Relationship Id="rId206" Type="http://schemas.openxmlformats.org/officeDocument/2006/relationships/customXml" Target="../ink/ink2408.xml"/><Relationship Id="rId413" Type="http://schemas.openxmlformats.org/officeDocument/2006/relationships/customXml" Target="../ink/ink2514.xml"/><Relationship Id="rId497" Type="http://schemas.openxmlformats.org/officeDocument/2006/relationships/customXml" Target="../ink/ink2556.xml"/><Relationship Id="rId620" Type="http://schemas.openxmlformats.org/officeDocument/2006/relationships/image" Target="../media/image2600.png"/><Relationship Id="rId718" Type="http://schemas.openxmlformats.org/officeDocument/2006/relationships/customXml" Target="../ink/ink2667.xml"/><Relationship Id="rId357" Type="http://schemas.openxmlformats.org/officeDocument/2006/relationships/image" Target="../media/image1033.png"/><Relationship Id="rId54" Type="http://schemas.openxmlformats.org/officeDocument/2006/relationships/customXml" Target="../ink/ink2331.xml"/><Relationship Id="rId217" Type="http://schemas.openxmlformats.org/officeDocument/2006/relationships/image" Target="../media/image964.png"/><Relationship Id="rId564" Type="http://schemas.openxmlformats.org/officeDocument/2006/relationships/image" Target="../media/image1396.png"/><Relationship Id="rId424" Type="http://schemas.openxmlformats.org/officeDocument/2006/relationships/image" Target="../media/image1326.png"/><Relationship Id="rId631" Type="http://schemas.openxmlformats.org/officeDocument/2006/relationships/customXml" Target="../ink/ink2623.xml"/><Relationship Id="rId729" Type="http://schemas.openxmlformats.org/officeDocument/2006/relationships/customXml" Target="../ink/ink2673.xml"/><Relationship Id="rId270" Type="http://schemas.openxmlformats.org/officeDocument/2006/relationships/image" Target="../media/image989.png"/><Relationship Id="rId65" Type="http://schemas.openxmlformats.org/officeDocument/2006/relationships/image" Target="../media/image892.png"/><Relationship Id="rId130" Type="http://schemas.openxmlformats.org/officeDocument/2006/relationships/customXml" Target="../ink/ink2369.xml"/><Relationship Id="rId368" Type="http://schemas.openxmlformats.org/officeDocument/2006/relationships/customXml" Target="../ink/ink2491.xml"/><Relationship Id="rId575" Type="http://schemas.openxmlformats.org/officeDocument/2006/relationships/customXml" Target="../ink/ink2595.xml"/><Relationship Id="rId228" Type="http://schemas.openxmlformats.org/officeDocument/2006/relationships/customXml" Target="../ink/ink2419.xml"/><Relationship Id="rId435" Type="http://schemas.openxmlformats.org/officeDocument/2006/relationships/customXml" Target="../ink/ink2525.xml"/><Relationship Id="rId642" Type="http://schemas.openxmlformats.org/officeDocument/2006/relationships/image" Target="../media/image2611.png"/><Relationship Id="rId281" Type="http://schemas.openxmlformats.org/officeDocument/2006/relationships/image" Target="../media/image994.png"/><Relationship Id="rId502" Type="http://schemas.openxmlformats.org/officeDocument/2006/relationships/image" Target="../media/image1365.png"/><Relationship Id="rId76" Type="http://schemas.openxmlformats.org/officeDocument/2006/relationships/customXml" Target="../ink/ink2342.xml"/><Relationship Id="rId141" Type="http://schemas.openxmlformats.org/officeDocument/2006/relationships/image" Target="../media/image929.png"/><Relationship Id="rId379" Type="http://schemas.openxmlformats.org/officeDocument/2006/relationships/image" Target="../media/image1304.png"/><Relationship Id="rId586" Type="http://schemas.openxmlformats.org/officeDocument/2006/relationships/image" Target="../media/image1407.png"/><Relationship Id="rId7" Type="http://schemas.openxmlformats.org/officeDocument/2006/relationships/image" Target="../media/image862.png"/><Relationship Id="rId239" Type="http://schemas.openxmlformats.org/officeDocument/2006/relationships/customXml" Target="../ink/ink2425.xml"/><Relationship Id="rId446" Type="http://schemas.openxmlformats.org/officeDocument/2006/relationships/image" Target="../media/image1337.png"/><Relationship Id="rId653" Type="http://schemas.openxmlformats.org/officeDocument/2006/relationships/image" Target="../media/image2616.png"/><Relationship Id="rId292" Type="http://schemas.openxmlformats.org/officeDocument/2006/relationships/customXml" Target="../ink/ink2453.xml"/><Relationship Id="rId306" Type="http://schemas.openxmlformats.org/officeDocument/2006/relationships/customXml" Target="../ink/ink2460.xml"/><Relationship Id="rId87" Type="http://schemas.openxmlformats.org/officeDocument/2006/relationships/image" Target="../media/image902.png"/><Relationship Id="rId513" Type="http://schemas.openxmlformats.org/officeDocument/2006/relationships/customXml" Target="../ink/ink2564.xml"/><Relationship Id="rId597" Type="http://schemas.openxmlformats.org/officeDocument/2006/relationships/customXml" Target="../ink/ink2606.xml"/><Relationship Id="rId720" Type="http://schemas.openxmlformats.org/officeDocument/2006/relationships/image" Target="../media/image2649.png"/><Relationship Id="rId152" Type="http://schemas.openxmlformats.org/officeDocument/2006/relationships/customXml" Target="../ink/ink2380.xml"/><Relationship Id="rId457" Type="http://schemas.openxmlformats.org/officeDocument/2006/relationships/customXml" Target="../ink/ink2536.xml"/><Relationship Id="rId664" Type="http://schemas.openxmlformats.org/officeDocument/2006/relationships/customXml" Target="../ink/ink2640.xml"/><Relationship Id="rId14" Type="http://schemas.openxmlformats.org/officeDocument/2006/relationships/customXml" Target="../ink/ink2311.xml"/><Relationship Id="rId317" Type="http://schemas.openxmlformats.org/officeDocument/2006/relationships/image" Target="../media/image1012.png"/><Relationship Id="rId524" Type="http://schemas.openxmlformats.org/officeDocument/2006/relationships/image" Target="../media/image1376.png"/><Relationship Id="rId731" Type="http://schemas.openxmlformats.org/officeDocument/2006/relationships/customXml" Target="../ink/ink2674.xml"/><Relationship Id="rId98" Type="http://schemas.openxmlformats.org/officeDocument/2006/relationships/customXml" Target="../ink/ink2353.xml"/><Relationship Id="rId163" Type="http://schemas.openxmlformats.org/officeDocument/2006/relationships/customXml" Target="../ink/ink2386.xml"/><Relationship Id="rId370" Type="http://schemas.openxmlformats.org/officeDocument/2006/relationships/customXml" Target="../ink/ink2492.xml"/><Relationship Id="rId230" Type="http://schemas.openxmlformats.org/officeDocument/2006/relationships/customXml" Target="../ink/ink2420.xml"/><Relationship Id="rId468" Type="http://schemas.openxmlformats.org/officeDocument/2006/relationships/image" Target="../media/image1348.png"/><Relationship Id="rId675" Type="http://schemas.openxmlformats.org/officeDocument/2006/relationships/image" Target="../media/image2627.png"/><Relationship Id="rId25" Type="http://schemas.openxmlformats.org/officeDocument/2006/relationships/image" Target="../media/image871.png"/><Relationship Id="rId328" Type="http://schemas.openxmlformats.org/officeDocument/2006/relationships/customXml" Target="../ink/ink2471.xml"/><Relationship Id="rId535" Type="http://schemas.openxmlformats.org/officeDocument/2006/relationships/customXml" Target="../ink/ink2575.xml"/><Relationship Id="rId742" Type="http://schemas.openxmlformats.org/officeDocument/2006/relationships/image" Target="../media/image2660.png"/><Relationship Id="rId174" Type="http://schemas.openxmlformats.org/officeDocument/2006/relationships/image" Target="../media/image943.png"/><Relationship Id="rId381" Type="http://schemas.openxmlformats.org/officeDocument/2006/relationships/image" Target="../media/image1305.png"/><Relationship Id="rId602" Type="http://schemas.openxmlformats.org/officeDocument/2006/relationships/image" Target="../media/image1415.png"/><Relationship Id="rId241" Type="http://schemas.openxmlformats.org/officeDocument/2006/relationships/customXml" Target="../ink/ink2426.xml"/><Relationship Id="rId479" Type="http://schemas.openxmlformats.org/officeDocument/2006/relationships/customXml" Target="../ink/ink2547.xml"/><Relationship Id="rId686" Type="http://schemas.openxmlformats.org/officeDocument/2006/relationships/customXml" Target="../ink/ink2651.xml"/><Relationship Id="rId36" Type="http://schemas.openxmlformats.org/officeDocument/2006/relationships/customXml" Target="../ink/ink2322.xml"/><Relationship Id="rId339" Type="http://schemas.openxmlformats.org/officeDocument/2006/relationships/image" Target="../media/image1024.png"/><Relationship Id="rId546" Type="http://schemas.openxmlformats.org/officeDocument/2006/relationships/image" Target="../media/image1387.png"/><Relationship Id="rId753" Type="http://schemas.openxmlformats.org/officeDocument/2006/relationships/customXml" Target="../ink/ink2685.xml"/><Relationship Id="rId101" Type="http://schemas.openxmlformats.org/officeDocument/2006/relationships/image" Target="../media/image909.png"/><Relationship Id="rId185" Type="http://schemas.openxmlformats.org/officeDocument/2006/relationships/customXml" Target="../ink/ink2397.xml"/><Relationship Id="rId406" Type="http://schemas.openxmlformats.org/officeDocument/2006/relationships/customXml" Target="../ink/ink2510.xml"/><Relationship Id="rId392" Type="http://schemas.openxmlformats.org/officeDocument/2006/relationships/customXml" Target="../ink/ink2503.xml"/><Relationship Id="rId613" Type="http://schemas.openxmlformats.org/officeDocument/2006/relationships/customXml" Target="../ink/ink2614.xml"/><Relationship Id="rId697" Type="http://schemas.openxmlformats.org/officeDocument/2006/relationships/image" Target="../media/image2638.png"/><Relationship Id="rId252" Type="http://schemas.openxmlformats.org/officeDocument/2006/relationships/customXml" Target="../ink/ink2432.xml"/><Relationship Id="rId47" Type="http://schemas.openxmlformats.org/officeDocument/2006/relationships/image" Target="../media/image883.png"/><Relationship Id="rId112" Type="http://schemas.openxmlformats.org/officeDocument/2006/relationships/customXml" Target="../ink/ink2360.xml"/><Relationship Id="rId557" Type="http://schemas.openxmlformats.org/officeDocument/2006/relationships/customXml" Target="../ink/ink2586.xml"/><Relationship Id="rId196" Type="http://schemas.openxmlformats.org/officeDocument/2006/relationships/customXml" Target="../ink/ink2403.xml"/><Relationship Id="rId417" Type="http://schemas.openxmlformats.org/officeDocument/2006/relationships/customXml" Target="../ink/ink2516.xml"/><Relationship Id="rId624" Type="http://schemas.openxmlformats.org/officeDocument/2006/relationships/image" Target="../media/image2602.png"/><Relationship Id="rId263" Type="http://schemas.openxmlformats.org/officeDocument/2006/relationships/customXml" Target="../ink/ink2438.xml"/><Relationship Id="rId470" Type="http://schemas.openxmlformats.org/officeDocument/2006/relationships/image" Target="../media/image1349.png"/><Relationship Id="rId58" Type="http://schemas.openxmlformats.org/officeDocument/2006/relationships/customXml" Target="../ink/ink2333.xml"/><Relationship Id="rId123" Type="http://schemas.openxmlformats.org/officeDocument/2006/relationships/image" Target="../media/image920.png"/><Relationship Id="rId330" Type="http://schemas.openxmlformats.org/officeDocument/2006/relationships/customXml" Target="../ink/ink2472.xml"/><Relationship Id="rId568" Type="http://schemas.openxmlformats.org/officeDocument/2006/relationships/image" Target="../media/image1398.png"/><Relationship Id="rId428" Type="http://schemas.openxmlformats.org/officeDocument/2006/relationships/image" Target="../media/image1328.png"/><Relationship Id="rId635" Type="http://schemas.openxmlformats.org/officeDocument/2006/relationships/customXml" Target="../ink/ink2625.xml"/><Relationship Id="rId274" Type="http://schemas.openxmlformats.org/officeDocument/2006/relationships/customXml" Target="../ink/ink2444.xml"/><Relationship Id="rId481" Type="http://schemas.openxmlformats.org/officeDocument/2006/relationships/customXml" Target="../ink/ink2548.xml"/><Relationship Id="rId702" Type="http://schemas.openxmlformats.org/officeDocument/2006/relationships/customXml" Target="../ink/ink2659.xml"/><Relationship Id="rId69" Type="http://schemas.openxmlformats.org/officeDocument/2006/relationships/image" Target="../media/image893.png"/><Relationship Id="rId134" Type="http://schemas.openxmlformats.org/officeDocument/2006/relationships/customXml" Target="../ink/ink2371.xml"/><Relationship Id="rId579" Type="http://schemas.openxmlformats.org/officeDocument/2006/relationships/customXml" Target="../ink/ink2597.xml"/><Relationship Id="rId341" Type="http://schemas.openxmlformats.org/officeDocument/2006/relationships/image" Target="../media/image1025.png"/><Relationship Id="rId439" Type="http://schemas.openxmlformats.org/officeDocument/2006/relationships/customXml" Target="../ink/ink2527.xml"/><Relationship Id="rId646" Type="http://schemas.openxmlformats.org/officeDocument/2006/relationships/customXml" Target="../ink/ink2631.xml"/><Relationship Id="rId201" Type="http://schemas.openxmlformats.org/officeDocument/2006/relationships/image" Target="../media/image956.png"/><Relationship Id="rId285" Type="http://schemas.openxmlformats.org/officeDocument/2006/relationships/image" Target="../media/image996.png"/><Relationship Id="rId506" Type="http://schemas.openxmlformats.org/officeDocument/2006/relationships/image" Target="../media/image1367.png"/><Relationship Id="rId492" Type="http://schemas.openxmlformats.org/officeDocument/2006/relationships/image" Target="../media/image1360.png"/><Relationship Id="rId713" Type="http://schemas.openxmlformats.org/officeDocument/2006/relationships/image" Target="../media/image2646.png"/><Relationship Id="rId145" Type="http://schemas.openxmlformats.org/officeDocument/2006/relationships/image" Target="../media/image930.png"/><Relationship Id="rId352" Type="http://schemas.openxmlformats.org/officeDocument/2006/relationships/customXml" Target="../ink/ink2483.xml"/><Relationship Id="rId212" Type="http://schemas.openxmlformats.org/officeDocument/2006/relationships/customXml" Target="../ink/ink2411.xml"/><Relationship Id="rId657" Type="http://schemas.openxmlformats.org/officeDocument/2006/relationships/image" Target="../media/image2618.png"/><Relationship Id="rId296" Type="http://schemas.openxmlformats.org/officeDocument/2006/relationships/customXml" Target="../ink/ink2455.xml"/><Relationship Id="rId517" Type="http://schemas.openxmlformats.org/officeDocument/2006/relationships/customXml" Target="../ink/ink2566.xml"/><Relationship Id="rId724" Type="http://schemas.openxmlformats.org/officeDocument/2006/relationships/image" Target="../media/image2651.png"/><Relationship Id="rId60" Type="http://schemas.openxmlformats.org/officeDocument/2006/relationships/customXml" Target="../ink/ink2334.xml"/><Relationship Id="rId156" Type="http://schemas.openxmlformats.org/officeDocument/2006/relationships/image" Target="../media/image935.png"/><Relationship Id="rId363" Type="http://schemas.openxmlformats.org/officeDocument/2006/relationships/image" Target="../media/image1036.png"/><Relationship Id="rId570" Type="http://schemas.openxmlformats.org/officeDocument/2006/relationships/image" Target="../media/image1399.png"/><Relationship Id="rId223" Type="http://schemas.openxmlformats.org/officeDocument/2006/relationships/image" Target="../media/image967.png"/><Relationship Id="rId430" Type="http://schemas.openxmlformats.org/officeDocument/2006/relationships/image" Target="../media/image1329.png"/><Relationship Id="rId668" Type="http://schemas.openxmlformats.org/officeDocument/2006/relationships/customXml" Target="../ink/ink2642.xml"/><Relationship Id="rId18" Type="http://schemas.openxmlformats.org/officeDocument/2006/relationships/customXml" Target="../ink/ink2313.xml"/><Relationship Id="rId528" Type="http://schemas.openxmlformats.org/officeDocument/2006/relationships/image" Target="../media/image1378.png"/><Relationship Id="rId735" Type="http://schemas.openxmlformats.org/officeDocument/2006/relationships/customXml" Target="../ink/ink2676.xml"/><Relationship Id="rId167" Type="http://schemas.openxmlformats.org/officeDocument/2006/relationships/customXml" Target="../ink/ink2388.xml"/><Relationship Id="rId374" Type="http://schemas.openxmlformats.org/officeDocument/2006/relationships/customXml" Target="../ink/ink2494.xml"/><Relationship Id="rId581" Type="http://schemas.openxmlformats.org/officeDocument/2006/relationships/customXml" Target="../ink/ink2598.xml"/><Relationship Id="rId71" Type="http://schemas.openxmlformats.org/officeDocument/2006/relationships/image" Target="../media/image894.png"/><Relationship Id="rId234" Type="http://schemas.openxmlformats.org/officeDocument/2006/relationships/customXml" Target="../ink/ink2422.xml"/><Relationship Id="rId679" Type="http://schemas.openxmlformats.org/officeDocument/2006/relationships/image" Target="../media/image2629.png"/><Relationship Id="rId2" Type="http://schemas.openxmlformats.org/officeDocument/2006/relationships/notesSlide" Target="../notesSlides/notesSlide22.xml"/><Relationship Id="rId29" Type="http://schemas.openxmlformats.org/officeDocument/2006/relationships/image" Target="../media/image873.png"/><Relationship Id="rId441" Type="http://schemas.openxmlformats.org/officeDocument/2006/relationships/customXml" Target="../ink/ink2528.xml"/><Relationship Id="rId539" Type="http://schemas.openxmlformats.org/officeDocument/2006/relationships/customXml" Target="../ink/ink2577.xml"/><Relationship Id="rId746" Type="http://schemas.openxmlformats.org/officeDocument/2006/relationships/image" Target="../media/image2662.png"/><Relationship Id="rId178" Type="http://schemas.openxmlformats.org/officeDocument/2006/relationships/image" Target="../media/image945.png"/><Relationship Id="rId301" Type="http://schemas.openxmlformats.org/officeDocument/2006/relationships/image" Target="../media/image1004.png"/><Relationship Id="rId82" Type="http://schemas.openxmlformats.org/officeDocument/2006/relationships/customXml" Target="../ink/ink2345.xml"/><Relationship Id="rId385" Type="http://schemas.openxmlformats.org/officeDocument/2006/relationships/image" Target="../media/image1307.png"/><Relationship Id="rId592" Type="http://schemas.openxmlformats.org/officeDocument/2006/relationships/image" Target="../media/image1410.png"/><Relationship Id="rId606" Type="http://schemas.openxmlformats.org/officeDocument/2006/relationships/image" Target="../media/image1417.png"/><Relationship Id="rId245" Type="http://schemas.openxmlformats.org/officeDocument/2006/relationships/customXml" Target="../ink/ink2428.xml"/><Relationship Id="rId452" Type="http://schemas.openxmlformats.org/officeDocument/2006/relationships/image" Target="../media/image1340.png"/><Relationship Id="rId105" Type="http://schemas.openxmlformats.org/officeDocument/2006/relationships/image" Target="../media/image911.png"/><Relationship Id="rId312" Type="http://schemas.openxmlformats.org/officeDocument/2006/relationships/customXml" Target="../ink/ink2463.xml"/><Relationship Id="rId93" Type="http://schemas.openxmlformats.org/officeDocument/2006/relationships/image" Target="../media/image905.png"/><Relationship Id="rId189" Type="http://schemas.openxmlformats.org/officeDocument/2006/relationships/customXml" Target="../ink/ink2399.xml"/><Relationship Id="rId396" Type="http://schemas.openxmlformats.org/officeDocument/2006/relationships/customXml" Target="../ink/ink2505.xml"/><Relationship Id="rId617" Type="http://schemas.openxmlformats.org/officeDocument/2006/relationships/customXml" Target="../ink/ink2616.xml"/><Relationship Id="rId256" Type="http://schemas.openxmlformats.org/officeDocument/2006/relationships/customXml" Target="../ink/ink2434.xml"/><Relationship Id="rId463" Type="http://schemas.openxmlformats.org/officeDocument/2006/relationships/customXml" Target="../ink/ink2539.xml"/><Relationship Id="rId670" Type="http://schemas.openxmlformats.org/officeDocument/2006/relationships/customXml" Target="../ink/ink2643.xml"/><Relationship Id="rId116" Type="http://schemas.openxmlformats.org/officeDocument/2006/relationships/customXml" Target="../ink/ink2362.xml"/><Relationship Id="rId323" Type="http://schemas.openxmlformats.org/officeDocument/2006/relationships/image" Target="../media/image1015.png"/><Relationship Id="rId530" Type="http://schemas.openxmlformats.org/officeDocument/2006/relationships/image" Target="../media/image1379.png"/><Relationship Id="rId20" Type="http://schemas.openxmlformats.org/officeDocument/2006/relationships/customXml" Target="../ink/ink2314.xml"/><Relationship Id="rId628" Type="http://schemas.openxmlformats.org/officeDocument/2006/relationships/image" Target="../media/image2604.png"/><Relationship Id="rId267" Type="http://schemas.openxmlformats.org/officeDocument/2006/relationships/customXml" Target="../ink/ink2440.xml"/><Relationship Id="rId474" Type="http://schemas.openxmlformats.org/officeDocument/2006/relationships/image" Target="../media/image1351.png"/><Relationship Id="rId127" Type="http://schemas.openxmlformats.org/officeDocument/2006/relationships/image" Target="../media/image922.png"/><Relationship Id="rId681" Type="http://schemas.openxmlformats.org/officeDocument/2006/relationships/image" Target="../media/image2630.png"/><Relationship Id="rId737" Type="http://schemas.openxmlformats.org/officeDocument/2006/relationships/customXml" Target="../ink/ink2677.xml"/><Relationship Id="rId31" Type="http://schemas.openxmlformats.org/officeDocument/2006/relationships/image" Target="../media/image874.png"/><Relationship Id="rId73" Type="http://schemas.openxmlformats.org/officeDocument/2006/relationships/image" Target="../media/image895.png"/><Relationship Id="rId169" Type="http://schemas.openxmlformats.org/officeDocument/2006/relationships/customXml" Target="../ink/ink2389.xml"/><Relationship Id="rId334" Type="http://schemas.openxmlformats.org/officeDocument/2006/relationships/customXml" Target="../ink/ink2474.xml"/><Relationship Id="rId376" Type="http://schemas.openxmlformats.org/officeDocument/2006/relationships/customXml" Target="../ink/ink2495.xml"/><Relationship Id="rId541" Type="http://schemas.openxmlformats.org/officeDocument/2006/relationships/customXml" Target="../ink/ink2578.xml"/><Relationship Id="rId583" Type="http://schemas.openxmlformats.org/officeDocument/2006/relationships/customXml" Target="../ink/ink2599.xml"/><Relationship Id="rId639" Type="http://schemas.openxmlformats.org/officeDocument/2006/relationships/customXml" Target="../ink/ink2627.xml"/><Relationship Id="rId4" Type="http://schemas.openxmlformats.org/officeDocument/2006/relationships/customXml" Target="../ink/ink2306.xml"/><Relationship Id="rId180" Type="http://schemas.openxmlformats.org/officeDocument/2006/relationships/image" Target="../media/image946.png"/><Relationship Id="rId236" Type="http://schemas.openxmlformats.org/officeDocument/2006/relationships/customXml" Target="../ink/ink2423.xml"/><Relationship Id="rId278" Type="http://schemas.openxmlformats.org/officeDocument/2006/relationships/customXml" Target="../ink/ink2446.xml"/><Relationship Id="rId401" Type="http://schemas.openxmlformats.org/officeDocument/2006/relationships/image" Target="../media/image1315.png"/><Relationship Id="rId443" Type="http://schemas.openxmlformats.org/officeDocument/2006/relationships/customXml" Target="../ink/ink2529.xml"/><Relationship Id="rId650" Type="http://schemas.openxmlformats.org/officeDocument/2006/relationships/customXml" Target="../ink/ink2633.xml"/><Relationship Id="rId303" Type="http://schemas.openxmlformats.org/officeDocument/2006/relationships/image" Target="../media/image1005.png"/><Relationship Id="rId485" Type="http://schemas.openxmlformats.org/officeDocument/2006/relationships/customXml" Target="../ink/ink2550.xml"/><Relationship Id="rId692" Type="http://schemas.openxmlformats.org/officeDocument/2006/relationships/customXml" Target="../ink/ink2654.xml"/><Relationship Id="rId706" Type="http://schemas.openxmlformats.org/officeDocument/2006/relationships/customXml" Target="../ink/ink2661.xml"/><Relationship Id="rId748" Type="http://schemas.openxmlformats.org/officeDocument/2006/relationships/image" Target="../media/image2663.png"/><Relationship Id="rId42" Type="http://schemas.openxmlformats.org/officeDocument/2006/relationships/customXml" Target="../ink/ink2325.xml"/><Relationship Id="rId84" Type="http://schemas.openxmlformats.org/officeDocument/2006/relationships/customXml" Target="../ink/ink2346.xml"/><Relationship Id="rId138" Type="http://schemas.openxmlformats.org/officeDocument/2006/relationships/customXml" Target="../ink/ink2373.xml"/><Relationship Id="rId345" Type="http://schemas.openxmlformats.org/officeDocument/2006/relationships/image" Target="../media/image1027.png"/><Relationship Id="rId387" Type="http://schemas.openxmlformats.org/officeDocument/2006/relationships/image" Target="../media/image1308.png"/><Relationship Id="rId510" Type="http://schemas.openxmlformats.org/officeDocument/2006/relationships/image" Target="../media/image1369.png"/><Relationship Id="rId552" Type="http://schemas.openxmlformats.org/officeDocument/2006/relationships/image" Target="../media/image1390.png"/><Relationship Id="rId594" Type="http://schemas.openxmlformats.org/officeDocument/2006/relationships/image" Target="../media/image1411.png"/><Relationship Id="rId608" Type="http://schemas.openxmlformats.org/officeDocument/2006/relationships/image" Target="../media/image1418.png"/><Relationship Id="rId191" Type="http://schemas.openxmlformats.org/officeDocument/2006/relationships/customXml" Target="../ink/ink2400.xml"/><Relationship Id="rId205" Type="http://schemas.openxmlformats.org/officeDocument/2006/relationships/image" Target="../media/image958.png"/><Relationship Id="rId247" Type="http://schemas.openxmlformats.org/officeDocument/2006/relationships/customXml" Target="../ink/ink2429.xml"/><Relationship Id="rId412" Type="http://schemas.openxmlformats.org/officeDocument/2006/relationships/image" Target="../media/image1320.png"/><Relationship Id="rId107" Type="http://schemas.openxmlformats.org/officeDocument/2006/relationships/image" Target="../media/image912.png"/><Relationship Id="rId289" Type="http://schemas.openxmlformats.org/officeDocument/2006/relationships/image" Target="../media/image998.png"/><Relationship Id="rId454" Type="http://schemas.openxmlformats.org/officeDocument/2006/relationships/image" Target="../media/image1341.png"/><Relationship Id="rId496" Type="http://schemas.openxmlformats.org/officeDocument/2006/relationships/image" Target="../media/image1362.png"/><Relationship Id="rId661" Type="http://schemas.openxmlformats.org/officeDocument/2006/relationships/image" Target="../media/image2620.png"/><Relationship Id="rId717" Type="http://schemas.openxmlformats.org/officeDocument/2006/relationships/image" Target="../media/image2648.png"/><Relationship Id="rId11" Type="http://schemas.openxmlformats.org/officeDocument/2006/relationships/image" Target="../media/image864.png"/><Relationship Id="rId53" Type="http://schemas.openxmlformats.org/officeDocument/2006/relationships/image" Target="../media/image886.png"/><Relationship Id="rId149" Type="http://schemas.openxmlformats.org/officeDocument/2006/relationships/image" Target="../media/image932.png"/><Relationship Id="rId314" Type="http://schemas.openxmlformats.org/officeDocument/2006/relationships/customXml" Target="../ink/ink2464.xml"/><Relationship Id="rId356" Type="http://schemas.openxmlformats.org/officeDocument/2006/relationships/customXml" Target="../ink/ink2485.xml"/><Relationship Id="rId398" Type="http://schemas.openxmlformats.org/officeDocument/2006/relationships/customXml" Target="../ink/ink2506.xml"/><Relationship Id="rId521" Type="http://schemas.openxmlformats.org/officeDocument/2006/relationships/customXml" Target="../ink/ink2568.xml"/><Relationship Id="rId563" Type="http://schemas.openxmlformats.org/officeDocument/2006/relationships/customXml" Target="../ink/ink2589.xml"/><Relationship Id="rId619" Type="http://schemas.openxmlformats.org/officeDocument/2006/relationships/customXml" Target="../ink/ink2617.xml"/><Relationship Id="rId95" Type="http://schemas.openxmlformats.org/officeDocument/2006/relationships/image" Target="../media/image906.png"/><Relationship Id="rId160" Type="http://schemas.openxmlformats.org/officeDocument/2006/relationships/image" Target="../media/image937.png"/><Relationship Id="rId216" Type="http://schemas.openxmlformats.org/officeDocument/2006/relationships/customXml" Target="../ink/ink2413.xml"/><Relationship Id="rId423" Type="http://schemas.openxmlformats.org/officeDocument/2006/relationships/customXml" Target="../ink/ink2519.xml"/><Relationship Id="rId258" Type="http://schemas.openxmlformats.org/officeDocument/2006/relationships/image" Target="../media/image983.png"/><Relationship Id="rId465" Type="http://schemas.openxmlformats.org/officeDocument/2006/relationships/customXml" Target="../ink/ink2540.xml"/><Relationship Id="rId630" Type="http://schemas.openxmlformats.org/officeDocument/2006/relationships/image" Target="../media/image2605.png"/><Relationship Id="rId672" Type="http://schemas.openxmlformats.org/officeDocument/2006/relationships/customXml" Target="../ink/ink2644.xml"/><Relationship Id="rId728" Type="http://schemas.openxmlformats.org/officeDocument/2006/relationships/image" Target="../media/image2653.png"/><Relationship Id="rId22" Type="http://schemas.openxmlformats.org/officeDocument/2006/relationships/customXml" Target="../ink/ink2315.xml"/><Relationship Id="rId64" Type="http://schemas.openxmlformats.org/officeDocument/2006/relationships/customXml" Target="../ink/ink2336.xml"/><Relationship Id="rId118" Type="http://schemas.openxmlformats.org/officeDocument/2006/relationships/customXml" Target="../ink/ink2363.xml"/><Relationship Id="rId325" Type="http://schemas.openxmlformats.org/officeDocument/2006/relationships/image" Target="../media/image1016.png"/><Relationship Id="rId367" Type="http://schemas.openxmlformats.org/officeDocument/2006/relationships/image" Target="../media/image1038.png"/><Relationship Id="rId532" Type="http://schemas.openxmlformats.org/officeDocument/2006/relationships/image" Target="../media/image1380.png"/><Relationship Id="rId574" Type="http://schemas.openxmlformats.org/officeDocument/2006/relationships/image" Target="../media/image1401.png"/><Relationship Id="rId171" Type="http://schemas.openxmlformats.org/officeDocument/2006/relationships/customXml" Target="../ink/ink2390.xml"/><Relationship Id="rId227" Type="http://schemas.openxmlformats.org/officeDocument/2006/relationships/image" Target="../media/image969.png"/><Relationship Id="rId269" Type="http://schemas.openxmlformats.org/officeDocument/2006/relationships/customXml" Target="../ink/ink2441.xml"/><Relationship Id="rId434" Type="http://schemas.openxmlformats.org/officeDocument/2006/relationships/image" Target="../media/image1331.png"/><Relationship Id="rId476" Type="http://schemas.openxmlformats.org/officeDocument/2006/relationships/image" Target="../media/image1352.png"/><Relationship Id="rId641" Type="http://schemas.openxmlformats.org/officeDocument/2006/relationships/customXml" Target="../ink/ink2628.xml"/><Relationship Id="rId683" Type="http://schemas.openxmlformats.org/officeDocument/2006/relationships/image" Target="../media/image2631.png"/><Relationship Id="rId739" Type="http://schemas.openxmlformats.org/officeDocument/2006/relationships/customXml" Target="../ink/ink2678.xml"/><Relationship Id="rId33" Type="http://schemas.openxmlformats.org/officeDocument/2006/relationships/image" Target="../media/image875.png"/><Relationship Id="rId129" Type="http://schemas.openxmlformats.org/officeDocument/2006/relationships/image" Target="../media/image923.png"/><Relationship Id="rId280" Type="http://schemas.openxmlformats.org/officeDocument/2006/relationships/customXml" Target="../ink/ink2447.xml"/><Relationship Id="rId336" Type="http://schemas.openxmlformats.org/officeDocument/2006/relationships/customXml" Target="../ink/ink2475.xml"/><Relationship Id="rId501" Type="http://schemas.openxmlformats.org/officeDocument/2006/relationships/customXml" Target="../ink/ink2558.xml"/><Relationship Id="rId543" Type="http://schemas.openxmlformats.org/officeDocument/2006/relationships/customXml" Target="../ink/ink2579.xml"/><Relationship Id="rId75" Type="http://schemas.openxmlformats.org/officeDocument/2006/relationships/image" Target="../media/image896.png"/><Relationship Id="rId140" Type="http://schemas.openxmlformats.org/officeDocument/2006/relationships/customXml" Target="../ink/ink2374.xml"/><Relationship Id="rId182" Type="http://schemas.openxmlformats.org/officeDocument/2006/relationships/image" Target="../media/image947.png"/><Relationship Id="rId378" Type="http://schemas.openxmlformats.org/officeDocument/2006/relationships/customXml" Target="../ink/ink2496.xml"/><Relationship Id="rId403" Type="http://schemas.openxmlformats.org/officeDocument/2006/relationships/image" Target="../media/image1316.png"/><Relationship Id="rId585" Type="http://schemas.openxmlformats.org/officeDocument/2006/relationships/customXml" Target="../ink/ink2600.xml"/><Relationship Id="rId750" Type="http://schemas.openxmlformats.org/officeDocument/2006/relationships/image" Target="../media/image2664.png"/><Relationship Id="rId6" Type="http://schemas.openxmlformats.org/officeDocument/2006/relationships/customXml" Target="../ink/ink2307.xml"/><Relationship Id="rId238" Type="http://schemas.openxmlformats.org/officeDocument/2006/relationships/customXml" Target="../ink/ink2424.xml"/><Relationship Id="rId445" Type="http://schemas.openxmlformats.org/officeDocument/2006/relationships/customXml" Target="../ink/ink2530.xml"/><Relationship Id="rId487" Type="http://schemas.openxmlformats.org/officeDocument/2006/relationships/customXml" Target="../ink/ink2551.xml"/><Relationship Id="rId610" Type="http://schemas.openxmlformats.org/officeDocument/2006/relationships/image" Target="../media/image1419.png"/><Relationship Id="rId652" Type="http://schemas.openxmlformats.org/officeDocument/2006/relationships/customXml" Target="../ink/ink2634.xml"/><Relationship Id="rId694" Type="http://schemas.openxmlformats.org/officeDocument/2006/relationships/customXml" Target="../ink/ink2655.xml"/><Relationship Id="rId708" Type="http://schemas.openxmlformats.org/officeDocument/2006/relationships/customXml" Target="../ink/ink2662.xml"/><Relationship Id="rId291" Type="http://schemas.openxmlformats.org/officeDocument/2006/relationships/image" Target="../media/image999.png"/><Relationship Id="rId305" Type="http://schemas.openxmlformats.org/officeDocument/2006/relationships/image" Target="../media/image1006.png"/><Relationship Id="rId347" Type="http://schemas.openxmlformats.org/officeDocument/2006/relationships/image" Target="../media/image1028.png"/><Relationship Id="rId512" Type="http://schemas.openxmlformats.org/officeDocument/2006/relationships/image" Target="../media/image1370.png"/><Relationship Id="rId44" Type="http://schemas.openxmlformats.org/officeDocument/2006/relationships/customXml" Target="../ink/ink2326.xml"/><Relationship Id="rId86" Type="http://schemas.openxmlformats.org/officeDocument/2006/relationships/customXml" Target="../ink/ink2347.xml"/><Relationship Id="rId151" Type="http://schemas.openxmlformats.org/officeDocument/2006/relationships/image" Target="../media/image933.png"/><Relationship Id="rId389" Type="http://schemas.openxmlformats.org/officeDocument/2006/relationships/image" Target="../media/image1309.png"/><Relationship Id="rId554" Type="http://schemas.openxmlformats.org/officeDocument/2006/relationships/image" Target="../media/image1391.png"/><Relationship Id="rId596" Type="http://schemas.openxmlformats.org/officeDocument/2006/relationships/image" Target="../media/image1412.png"/><Relationship Id="rId193" Type="http://schemas.openxmlformats.org/officeDocument/2006/relationships/image" Target="../media/image952.png"/><Relationship Id="rId207" Type="http://schemas.openxmlformats.org/officeDocument/2006/relationships/image" Target="../media/image959.png"/><Relationship Id="rId249" Type="http://schemas.openxmlformats.org/officeDocument/2006/relationships/customXml" Target="../ink/ink2430.xml"/><Relationship Id="rId414" Type="http://schemas.openxmlformats.org/officeDocument/2006/relationships/image" Target="../media/image1321.png"/><Relationship Id="rId456" Type="http://schemas.openxmlformats.org/officeDocument/2006/relationships/image" Target="../media/image1342.png"/><Relationship Id="rId498" Type="http://schemas.openxmlformats.org/officeDocument/2006/relationships/image" Target="../media/image1363.png"/><Relationship Id="rId621" Type="http://schemas.openxmlformats.org/officeDocument/2006/relationships/customXml" Target="../ink/ink2618.xml"/><Relationship Id="rId663" Type="http://schemas.openxmlformats.org/officeDocument/2006/relationships/image" Target="../media/image2621.png"/><Relationship Id="rId13" Type="http://schemas.openxmlformats.org/officeDocument/2006/relationships/image" Target="../media/image865.png"/><Relationship Id="rId109" Type="http://schemas.openxmlformats.org/officeDocument/2006/relationships/image" Target="../media/image913.png"/><Relationship Id="rId260" Type="http://schemas.openxmlformats.org/officeDocument/2006/relationships/image" Target="../media/image984.png"/><Relationship Id="rId316" Type="http://schemas.openxmlformats.org/officeDocument/2006/relationships/customXml" Target="../ink/ink2465.xml"/><Relationship Id="rId523" Type="http://schemas.openxmlformats.org/officeDocument/2006/relationships/customXml" Target="../ink/ink2569.xml"/><Relationship Id="rId719" Type="http://schemas.openxmlformats.org/officeDocument/2006/relationships/customXml" Target="../ink/ink2668.xml"/><Relationship Id="rId55" Type="http://schemas.openxmlformats.org/officeDocument/2006/relationships/image" Target="../media/image887.png"/><Relationship Id="rId97" Type="http://schemas.openxmlformats.org/officeDocument/2006/relationships/image" Target="../media/image907.png"/><Relationship Id="rId120" Type="http://schemas.openxmlformats.org/officeDocument/2006/relationships/customXml" Target="../ink/ink2364.xml"/><Relationship Id="rId358" Type="http://schemas.openxmlformats.org/officeDocument/2006/relationships/customXml" Target="../ink/ink2486.xml"/><Relationship Id="rId565" Type="http://schemas.openxmlformats.org/officeDocument/2006/relationships/customXml" Target="../ink/ink2590.xml"/><Relationship Id="rId730" Type="http://schemas.openxmlformats.org/officeDocument/2006/relationships/image" Target="../media/image2654.png"/><Relationship Id="rId162" Type="http://schemas.openxmlformats.org/officeDocument/2006/relationships/image" Target="../media/image938.png"/><Relationship Id="rId218" Type="http://schemas.openxmlformats.org/officeDocument/2006/relationships/customXml" Target="../ink/ink2414.xml"/><Relationship Id="rId425" Type="http://schemas.openxmlformats.org/officeDocument/2006/relationships/customXml" Target="../ink/ink2520.xml"/><Relationship Id="rId467" Type="http://schemas.openxmlformats.org/officeDocument/2006/relationships/customXml" Target="../ink/ink2541.xml"/><Relationship Id="rId632" Type="http://schemas.openxmlformats.org/officeDocument/2006/relationships/image" Target="../media/image2606.png"/><Relationship Id="rId271" Type="http://schemas.openxmlformats.org/officeDocument/2006/relationships/customXml" Target="../ink/ink2442.xml"/><Relationship Id="rId674" Type="http://schemas.openxmlformats.org/officeDocument/2006/relationships/customXml" Target="../ink/ink2645.xml"/><Relationship Id="rId24" Type="http://schemas.openxmlformats.org/officeDocument/2006/relationships/customXml" Target="../ink/ink2316.xml"/><Relationship Id="rId66" Type="http://schemas.openxmlformats.org/officeDocument/2006/relationships/customXml" Target="../ink/ink2337.xml"/><Relationship Id="rId131" Type="http://schemas.openxmlformats.org/officeDocument/2006/relationships/image" Target="../media/image924.png"/><Relationship Id="rId327" Type="http://schemas.openxmlformats.org/officeDocument/2006/relationships/image" Target="../media/image1017.png"/><Relationship Id="rId369" Type="http://schemas.openxmlformats.org/officeDocument/2006/relationships/image" Target="../media/image1039.png"/><Relationship Id="rId534" Type="http://schemas.openxmlformats.org/officeDocument/2006/relationships/image" Target="../media/image1381.png"/><Relationship Id="rId576" Type="http://schemas.openxmlformats.org/officeDocument/2006/relationships/image" Target="../media/image1402.png"/><Relationship Id="rId741" Type="http://schemas.openxmlformats.org/officeDocument/2006/relationships/customXml" Target="../ink/ink2679.xml"/><Relationship Id="rId173" Type="http://schemas.openxmlformats.org/officeDocument/2006/relationships/customXml" Target="../ink/ink2391.xml"/><Relationship Id="rId229" Type="http://schemas.openxmlformats.org/officeDocument/2006/relationships/image" Target="../media/image970.png"/><Relationship Id="rId380" Type="http://schemas.openxmlformats.org/officeDocument/2006/relationships/customXml" Target="../ink/ink2497.xml"/><Relationship Id="rId436" Type="http://schemas.openxmlformats.org/officeDocument/2006/relationships/image" Target="../media/image1332.png"/><Relationship Id="rId601" Type="http://schemas.openxmlformats.org/officeDocument/2006/relationships/customXml" Target="../ink/ink2608.xml"/><Relationship Id="rId643" Type="http://schemas.openxmlformats.org/officeDocument/2006/relationships/customXml" Target="../ink/ink2629.xml"/><Relationship Id="rId240" Type="http://schemas.openxmlformats.org/officeDocument/2006/relationships/image" Target="../media/image975.png"/><Relationship Id="rId478" Type="http://schemas.openxmlformats.org/officeDocument/2006/relationships/image" Target="../media/image1353.png"/><Relationship Id="rId685" Type="http://schemas.openxmlformats.org/officeDocument/2006/relationships/image" Target="../media/image2632.png"/><Relationship Id="rId35" Type="http://schemas.openxmlformats.org/officeDocument/2006/relationships/image" Target="../media/image876.png"/><Relationship Id="rId77" Type="http://schemas.openxmlformats.org/officeDocument/2006/relationships/image" Target="../media/image897.png"/><Relationship Id="rId100" Type="http://schemas.openxmlformats.org/officeDocument/2006/relationships/customXml" Target="../ink/ink2354.xml"/><Relationship Id="rId282" Type="http://schemas.openxmlformats.org/officeDocument/2006/relationships/customXml" Target="../ink/ink2448.xml"/><Relationship Id="rId338" Type="http://schemas.openxmlformats.org/officeDocument/2006/relationships/customXml" Target="../ink/ink2476.xml"/><Relationship Id="rId503" Type="http://schemas.openxmlformats.org/officeDocument/2006/relationships/customXml" Target="../ink/ink2559.xml"/><Relationship Id="rId545" Type="http://schemas.openxmlformats.org/officeDocument/2006/relationships/customXml" Target="../ink/ink2580.xml"/><Relationship Id="rId587" Type="http://schemas.openxmlformats.org/officeDocument/2006/relationships/customXml" Target="../ink/ink2601.xml"/><Relationship Id="rId710" Type="http://schemas.openxmlformats.org/officeDocument/2006/relationships/customXml" Target="../ink/ink2663.xml"/><Relationship Id="rId752" Type="http://schemas.openxmlformats.org/officeDocument/2006/relationships/image" Target="../media/image2665.png"/><Relationship Id="rId8" Type="http://schemas.openxmlformats.org/officeDocument/2006/relationships/customXml" Target="../ink/ink2308.xml"/><Relationship Id="rId142" Type="http://schemas.openxmlformats.org/officeDocument/2006/relationships/customXml" Target="../ink/ink2375.xml"/><Relationship Id="rId184" Type="http://schemas.openxmlformats.org/officeDocument/2006/relationships/image" Target="../media/image948.png"/><Relationship Id="rId391" Type="http://schemas.openxmlformats.org/officeDocument/2006/relationships/image" Target="../media/image1310.png"/><Relationship Id="rId405" Type="http://schemas.openxmlformats.org/officeDocument/2006/relationships/image" Target="../media/image1317.png"/><Relationship Id="rId447" Type="http://schemas.openxmlformats.org/officeDocument/2006/relationships/customXml" Target="../ink/ink2531.xml"/><Relationship Id="rId612" Type="http://schemas.openxmlformats.org/officeDocument/2006/relationships/image" Target="../media/image1648.png"/><Relationship Id="rId251" Type="http://schemas.openxmlformats.org/officeDocument/2006/relationships/image" Target="../media/image980.png"/><Relationship Id="rId489" Type="http://schemas.openxmlformats.org/officeDocument/2006/relationships/customXml" Target="../ink/ink2552.xml"/><Relationship Id="rId654" Type="http://schemas.openxmlformats.org/officeDocument/2006/relationships/customXml" Target="../ink/ink2635.xml"/><Relationship Id="rId696" Type="http://schemas.openxmlformats.org/officeDocument/2006/relationships/customXml" Target="../ink/ink2656.xml"/><Relationship Id="rId46" Type="http://schemas.openxmlformats.org/officeDocument/2006/relationships/customXml" Target="../ink/ink2327.xml"/><Relationship Id="rId293" Type="http://schemas.openxmlformats.org/officeDocument/2006/relationships/image" Target="../media/image1000.png"/><Relationship Id="rId307" Type="http://schemas.openxmlformats.org/officeDocument/2006/relationships/image" Target="../media/image1007.png"/><Relationship Id="rId349" Type="http://schemas.openxmlformats.org/officeDocument/2006/relationships/image" Target="../media/image1029.png"/><Relationship Id="rId514" Type="http://schemas.openxmlformats.org/officeDocument/2006/relationships/image" Target="../media/image1371.png"/><Relationship Id="rId556" Type="http://schemas.openxmlformats.org/officeDocument/2006/relationships/image" Target="../media/image1392.png"/><Relationship Id="rId721" Type="http://schemas.openxmlformats.org/officeDocument/2006/relationships/customXml" Target="../ink/ink2669.xml"/><Relationship Id="rId88" Type="http://schemas.openxmlformats.org/officeDocument/2006/relationships/customXml" Target="../ink/ink2348.xml"/><Relationship Id="rId111" Type="http://schemas.openxmlformats.org/officeDocument/2006/relationships/image" Target="../media/image914.png"/><Relationship Id="rId153" Type="http://schemas.openxmlformats.org/officeDocument/2006/relationships/image" Target="../media/image934.png"/><Relationship Id="rId195" Type="http://schemas.openxmlformats.org/officeDocument/2006/relationships/image" Target="../media/image953.png"/><Relationship Id="rId209" Type="http://schemas.openxmlformats.org/officeDocument/2006/relationships/image" Target="../media/image960.png"/><Relationship Id="rId360" Type="http://schemas.openxmlformats.org/officeDocument/2006/relationships/customXml" Target="../ink/ink2487.xml"/><Relationship Id="rId416" Type="http://schemas.openxmlformats.org/officeDocument/2006/relationships/image" Target="../media/image1322.png"/><Relationship Id="rId598" Type="http://schemas.openxmlformats.org/officeDocument/2006/relationships/image" Target="../media/image1413.png"/><Relationship Id="rId220" Type="http://schemas.openxmlformats.org/officeDocument/2006/relationships/customXml" Target="../ink/ink2415.xml"/><Relationship Id="rId458" Type="http://schemas.openxmlformats.org/officeDocument/2006/relationships/image" Target="../media/image1343.png"/><Relationship Id="rId623" Type="http://schemas.openxmlformats.org/officeDocument/2006/relationships/customXml" Target="../ink/ink2619.xml"/><Relationship Id="rId665" Type="http://schemas.openxmlformats.org/officeDocument/2006/relationships/image" Target="../media/image2622.png"/><Relationship Id="rId15" Type="http://schemas.openxmlformats.org/officeDocument/2006/relationships/image" Target="../media/image866.png"/><Relationship Id="rId57" Type="http://schemas.openxmlformats.org/officeDocument/2006/relationships/image" Target="../media/image888.png"/><Relationship Id="rId262" Type="http://schemas.openxmlformats.org/officeDocument/2006/relationships/image" Target="../media/image985.png"/><Relationship Id="rId318" Type="http://schemas.openxmlformats.org/officeDocument/2006/relationships/customXml" Target="../ink/ink2466.xml"/><Relationship Id="rId525" Type="http://schemas.openxmlformats.org/officeDocument/2006/relationships/customXml" Target="../ink/ink2570.xml"/><Relationship Id="rId567" Type="http://schemas.openxmlformats.org/officeDocument/2006/relationships/customXml" Target="../ink/ink2591.xml"/><Relationship Id="rId732" Type="http://schemas.openxmlformats.org/officeDocument/2006/relationships/image" Target="../media/image2655.png"/><Relationship Id="rId99" Type="http://schemas.openxmlformats.org/officeDocument/2006/relationships/image" Target="../media/image908.png"/><Relationship Id="rId122" Type="http://schemas.openxmlformats.org/officeDocument/2006/relationships/customXml" Target="../ink/ink2365.xml"/><Relationship Id="rId164" Type="http://schemas.openxmlformats.org/officeDocument/2006/relationships/image" Target="../media/image939.png"/><Relationship Id="rId371" Type="http://schemas.openxmlformats.org/officeDocument/2006/relationships/image" Target="../media/image1040.png"/><Relationship Id="rId427" Type="http://schemas.openxmlformats.org/officeDocument/2006/relationships/customXml" Target="../ink/ink2521.xml"/><Relationship Id="rId469" Type="http://schemas.openxmlformats.org/officeDocument/2006/relationships/customXml" Target="../ink/ink2542.xml"/><Relationship Id="rId634" Type="http://schemas.openxmlformats.org/officeDocument/2006/relationships/image" Target="../media/image2607.png"/><Relationship Id="rId676" Type="http://schemas.openxmlformats.org/officeDocument/2006/relationships/customXml" Target="../ink/ink2646.xml"/><Relationship Id="rId26" Type="http://schemas.openxmlformats.org/officeDocument/2006/relationships/customXml" Target="../ink/ink2317.xml"/><Relationship Id="rId231" Type="http://schemas.openxmlformats.org/officeDocument/2006/relationships/image" Target="../media/image971.png"/><Relationship Id="rId273" Type="http://schemas.openxmlformats.org/officeDocument/2006/relationships/customXml" Target="../ink/ink2443.xml"/><Relationship Id="rId329" Type="http://schemas.openxmlformats.org/officeDocument/2006/relationships/image" Target="../media/image1019.png"/><Relationship Id="rId480" Type="http://schemas.openxmlformats.org/officeDocument/2006/relationships/image" Target="../media/image1354.png"/><Relationship Id="rId536" Type="http://schemas.openxmlformats.org/officeDocument/2006/relationships/image" Target="../media/image1382.png"/><Relationship Id="rId701" Type="http://schemas.openxmlformats.org/officeDocument/2006/relationships/image" Target="../media/image2640.png"/><Relationship Id="rId68" Type="http://schemas.openxmlformats.org/officeDocument/2006/relationships/customXml" Target="../ink/ink2338.xml"/><Relationship Id="rId133" Type="http://schemas.openxmlformats.org/officeDocument/2006/relationships/image" Target="../media/image925.png"/><Relationship Id="rId175" Type="http://schemas.openxmlformats.org/officeDocument/2006/relationships/customXml" Target="../ink/ink2392.xml"/><Relationship Id="rId340" Type="http://schemas.openxmlformats.org/officeDocument/2006/relationships/customXml" Target="../ink/ink2477.xml"/><Relationship Id="rId578" Type="http://schemas.openxmlformats.org/officeDocument/2006/relationships/image" Target="../media/image1403.png"/><Relationship Id="rId743" Type="http://schemas.openxmlformats.org/officeDocument/2006/relationships/customXml" Target="../ink/ink2680.xml"/><Relationship Id="rId200" Type="http://schemas.openxmlformats.org/officeDocument/2006/relationships/customXml" Target="../ink/ink2405.xml"/><Relationship Id="rId382" Type="http://schemas.openxmlformats.org/officeDocument/2006/relationships/customXml" Target="../ink/ink2498.xml"/><Relationship Id="rId438" Type="http://schemas.openxmlformats.org/officeDocument/2006/relationships/image" Target="../media/image1333.png"/><Relationship Id="rId603" Type="http://schemas.openxmlformats.org/officeDocument/2006/relationships/customXml" Target="../ink/ink2609.xml"/><Relationship Id="rId645" Type="http://schemas.openxmlformats.org/officeDocument/2006/relationships/image" Target="../media/image2612.png"/><Relationship Id="rId687" Type="http://schemas.openxmlformats.org/officeDocument/2006/relationships/image" Target="../media/image2633.png"/><Relationship Id="rId242" Type="http://schemas.openxmlformats.org/officeDocument/2006/relationships/image" Target="../media/image976.png"/><Relationship Id="rId284" Type="http://schemas.openxmlformats.org/officeDocument/2006/relationships/customXml" Target="../ink/ink2449.xml"/><Relationship Id="rId491" Type="http://schemas.openxmlformats.org/officeDocument/2006/relationships/customXml" Target="../ink/ink2553.xml"/><Relationship Id="rId505" Type="http://schemas.openxmlformats.org/officeDocument/2006/relationships/customXml" Target="../ink/ink2560.xml"/><Relationship Id="rId712" Type="http://schemas.openxmlformats.org/officeDocument/2006/relationships/customXml" Target="../ink/ink2664.xml"/><Relationship Id="rId37" Type="http://schemas.openxmlformats.org/officeDocument/2006/relationships/image" Target="../media/image877.png"/><Relationship Id="rId79" Type="http://schemas.openxmlformats.org/officeDocument/2006/relationships/image" Target="../media/image898.png"/><Relationship Id="rId102" Type="http://schemas.openxmlformats.org/officeDocument/2006/relationships/customXml" Target="../ink/ink2355.xml"/><Relationship Id="rId144" Type="http://schemas.openxmlformats.org/officeDocument/2006/relationships/customXml" Target="../ink/ink2376.xml"/><Relationship Id="rId547" Type="http://schemas.openxmlformats.org/officeDocument/2006/relationships/customXml" Target="../ink/ink2581.xml"/><Relationship Id="rId589" Type="http://schemas.openxmlformats.org/officeDocument/2006/relationships/customXml" Target="../ink/ink2602.xml"/><Relationship Id="rId754" Type="http://schemas.openxmlformats.org/officeDocument/2006/relationships/image" Target="../media/image2666.png"/><Relationship Id="rId90" Type="http://schemas.openxmlformats.org/officeDocument/2006/relationships/customXml" Target="../ink/ink2349.xml"/><Relationship Id="rId186" Type="http://schemas.openxmlformats.org/officeDocument/2006/relationships/image" Target="../media/image949.png"/><Relationship Id="rId351" Type="http://schemas.openxmlformats.org/officeDocument/2006/relationships/image" Target="../media/image1030.png"/><Relationship Id="rId393" Type="http://schemas.openxmlformats.org/officeDocument/2006/relationships/image" Target="../media/image1311.png"/><Relationship Id="rId407" Type="http://schemas.openxmlformats.org/officeDocument/2006/relationships/customXml" Target="../ink/ink2511.xml"/><Relationship Id="rId449" Type="http://schemas.openxmlformats.org/officeDocument/2006/relationships/customXml" Target="../ink/ink2532.xml"/><Relationship Id="rId614" Type="http://schemas.openxmlformats.org/officeDocument/2006/relationships/image" Target="../media/image2378.png"/><Relationship Id="rId656" Type="http://schemas.openxmlformats.org/officeDocument/2006/relationships/customXml" Target="../ink/ink2636.xml"/><Relationship Id="rId211" Type="http://schemas.openxmlformats.org/officeDocument/2006/relationships/image" Target="../media/image961.png"/><Relationship Id="rId253" Type="http://schemas.openxmlformats.org/officeDocument/2006/relationships/image" Target="../media/image981.png"/><Relationship Id="rId295" Type="http://schemas.openxmlformats.org/officeDocument/2006/relationships/image" Target="../media/image1001.png"/><Relationship Id="rId309" Type="http://schemas.openxmlformats.org/officeDocument/2006/relationships/image" Target="../media/image1008.png"/><Relationship Id="rId460" Type="http://schemas.openxmlformats.org/officeDocument/2006/relationships/image" Target="../media/image1344.png"/><Relationship Id="rId516" Type="http://schemas.openxmlformats.org/officeDocument/2006/relationships/image" Target="../media/image1372.png"/><Relationship Id="rId698" Type="http://schemas.openxmlformats.org/officeDocument/2006/relationships/customXml" Target="../ink/ink2657.xml"/><Relationship Id="rId48" Type="http://schemas.openxmlformats.org/officeDocument/2006/relationships/customXml" Target="../ink/ink2328.xml"/><Relationship Id="rId113" Type="http://schemas.openxmlformats.org/officeDocument/2006/relationships/image" Target="../media/image915.png"/><Relationship Id="rId320" Type="http://schemas.openxmlformats.org/officeDocument/2006/relationships/customXml" Target="../ink/ink2467.xml"/><Relationship Id="rId558" Type="http://schemas.openxmlformats.org/officeDocument/2006/relationships/image" Target="../media/image1393.png"/><Relationship Id="rId723" Type="http://schemas.openxmlformats.org/officeDocument/2006/relationships/customXml" Target="../ink/ink2670.xml"/><Relationship Id="rId155" Type="http://schemas.openxmlformats.org/officeDocument/2006/relationships/customXml" Target="../ink/ink2382.xml"/><Relationship Id="rId197" Type="http://schemas.openxmlformats.org/officeDocument/2006/relationships/image" Target="../media/image954.png"/><Relationship Id="rId362" Type="http://schemas.openxmlformats.org/officeDocument/2006/relationships/customXml" Target="../ink/ink2488.xml"/><Relationship Id="rId418" Type="http://schemas.openxmlformats.org/officeDocument/2006/relationships/image" Target="../media/image1323.png"/><Relationship Id="rId625" Type="http://schemas.openxmlformats.org/officeDocument/2006/relationships/customXml" Target="../ink/ink2620.xml"/><Relationship Id="rId222" Type="http://schemas.openxmlformats.org/officeDocument/2006/relationships/customXml" Target="../ink/ink2416.xml"/><Relationship Id="rId264" Type="http://schemas.openxmlformats.org/officeDocument/2006/relationships/image" Target="../media/image986.png"/><Relationship Id="rId471" Type="http://schemas.openxmlformats.org/officeDocument/2006/relationships/customXml" Target="../ink/ink2543.xml"/><Relationship Id="rId667" Type="http://schemas.openxmlformats.org/officeDocument/2006/relationships/image" Target="../media/image2623.png"/><Relationship Id="rId17" Type="http://schemas.openxmlformats.org/officeDocument/2006/relationships/image" Target="../media/image867.png"/><Relationship Id="rId59" Type="http://schemas.openxmlformats.org/officeDocument/2006/relationships/image" Target="../media/image889.png"/><Relationship Id="rId124" Type="http://schemas.openxmlformats.org/officeDocument/2006/relationships/customXml" Target="../ink/ink2366.xml"/><Relationship Id="rId527" Type="http://schemas.openxmlformats.org/officeDocument/2006/relationships/customXml" Target="../ink/ink2571.xml"/><Relationship Id="rId569" Type="http://schemas.openxmlformats.org/officeDocument/2006/relationships/customXml" Target="../ink/ink2592.xml"/><Relationship Id="rId734" Type="http://schemas.openxmlformats.org/officeDocument/2006/relationships/image" Target="../media/image2656.png"/><Relationship Id="rId70" Type="http://schemas.openxmlformats.org/officeDocument/2006/relationships/customXml" Target="../ink/ink2339.xml"/><Relationship Id="rId166" Type="http://schemas.openxmlformats.org/officeDocument/2006/relationships/image" Target="../media/image940.png"/><Relationship Id="rId331" Type="http://schemas.openxmlformats.org/officeDocument/2006/relationships/image" Target="../media/image1020.png"/><Relationship Id="rId373" Type="http://schemas.openxmlformats.org/officeDocument/2006/relationships/image" Target="../media/image1041.png"/><Relationship Id="rId429" Type="http://schemas.openxmlformats.org/officeDocument/2006/relationships/customXml" Target="../ink/ink2522.xml"/><Relationship Id="rId580" Type="http://schemas.openxmlformats.org/officeDocument/2006/relationships/image" Target="../media/image1404.png"/><Relationship Id="rId636" Type="http://schemas.openxmlformats.org/officeDocument/2006/relationships/image" Target="../media/image2608.png"/><Relationship Id="rId1" Type="http://schemas.openxmlformats.org/officeDocument/2006/relationships/slideLayout" Target="../slideLayouts/slideLayout7.xml"/><Relationship Id="rId233" Type="http://schemas.openxmlformats.org/officeDocument/2006/relationships/image" Target="../media/image972.png"/><Relationship Id="rId440" Type="http://schemas.openxmlformats.org/officeDocument/2006/relationships/image" Target="../media/image1334.png"/><Relationship Id="rId678" Type="http://schemas.openxmlformats.org/officeDocument/2006/relationships/customXml" Target="../ink/ink2647.xml"/><Relationship Id="rId28" Type="http://schemas.openxmlformats.org/officeDocument/2006/relationships/customXml" Target="../ink/ink2318.xml"/><Relationship Id="rId275" Type="http://schemas.openxmlformats.org/officeDocument/2006/relationships/image" Target="../media/image991.png"/><Relationship Id="rId300" Type="http://schemas.openxmlformats.org/officeDocument/2006/relationships/customXml" Target="../ink/ink2457.xml"/><Relationship Id="rId482" Type="http://schemas.openxmlformats.org/officeDocument/2006/relationships/image" Target="../media/image1355.png"/><Relationship Id="rId538" Type="http://schemas.openxmlformats.org/officeDocument/2006/relationships/image" Target="../media/image1383.png"/><Relationship Id="rId703" Type="http://schemas.openxmlformats.org/officeDocument/2006/relationships/image" Target="../media/image2641.png"/><Relationship Id="rId745" Type="http://schemas.openxmlformats.org/officeDocument/2006/relationships/customXml" Target="../ink/ink2681.xml"/><Relationship Id="rId81" Type="http://schemas.openxmlformats.org/officeDocument/2006/relationships/image" Target="../media/image899.png"/><Relationship Id="rId135" Type="http://schemas.openxmlformats.org/officeDocument/2006/relationships/image" Target="../media/image926.png"/><Relationship Id="rId177" Type="http://schemas.openxmlformats.org/officeDocument/2006/relationships/customXml" Target="../ink/ink2393.xml"/><Relationship Id="rId342" Type="http://schemas.openxmlformats.org/officeDocument/2006/relationships/customXml" Target="../ink/ink2478.xml"/><Relationship Id="rId384" Type="http://schemas.openxmlformats.org/officeDocument/2006/relationships/customXml" Target="../ink/ink2499.xml"/><Relationship Id="rId591" Type="http://schemas.openxmlformats.org/officeDocument/2006/relationships/customXml" Target="../ink/ink2603.xml"/><Relationship Id="rId605" Type="http://schemas.openxmlformats.org/officeDocument/2006/relationships/customXml" Target="../ink/ink2610.xml"/><Relationship Id="rId202" Type="http://schemas.openxmlformats.org/officeDocument/2006/relationships/customXml" Target="../ink/ink2406.xml"/><Relationship Id="rId244" Type="http://schemas.openxmlformats.org/officeDocument/2006/relationships/image" Target="../media/image977.png"/><Relationship Id="rId647" Type="http://schemas.openxmlformats.org/officeDocument/2006/relationships/image" Target="../media/image2613.png"/><Relationship Id="rId689" Type="http://schemas.openxmlformats.org/officeDocument/2006/relationships/image" Target="../media/image2634.png"/><Relationship Id="rId39" Type="http://schemas.openxmlformats.org/officeDocument/2006/relationships/image" Target="../media/image878.png"/><Relationship Id="rId286" Type="http://schemas.openxmlformats.org/officeDocument/2006/relationships/customXml" Target="../ink/ink2450.xml"/><Relationship Id="rId451" Type="http://schemas.openxmlformats.org/officeDocument/2006/relationships/customXml" Target="../ink/ink2533.xml"/><Relationship Id="rId493" Type="http://schemas.openxmlformats.org/officeDocument/2006/relationships/customXml" Target="../ink/ink2554.xml"/><Relationship Id="rId507" Type="http://schemas.openxmlformats.org/officeDocument/2006/relationships/customXml" Target="../ink/ink2561.xml"/><Relationship Id="rId549" Type="http://schemas.openxmlformats.org/officeDocument/2006/relationships/customXml" Target="../ink/ink2582.xml"/><Relationship Id="rId714" Type="http://schemas.openxmlformats.org/officeDocument/2006/relationships/customXml" Target="../ink/ink2665.xml"/><Relationship Id="rId50" Type="http://schemas.openxmlformats.org/officeDocument/2006/relationships/customXml" Target="../ink/ink2329.xml"/><Relationship Id="rId104" Type="http://schemas.openxmlformats.org/officeDocument/2006/relationships/customXml" Target="../ink/ink2356.xml"/><Relationship Id="rId146" Type="http://schemas.openxmlformats.org/officeDocument/2006/relationships/customXml" Target="../ink/ink2377.xml"/><Relationship Id="rId188" Type="http://schemas.openxmlformats.org/officeDocument/2006/relationships/image" Target="../media/image950.png"/><Relationship Id="rId311" Type="http://schemas.openxmlformats.org/officeDocument/2006/relationships/image" Target="../media/image1009.png"/><Relationship Id="rId353" Type="http://schemas.openxmlformats.org/officeDocument/2006/relationships/image" Target="../media/image1031.png"/><Relationship Id="rId395" Type="http://schemas.openxmlformats.org/officeDocument/2006/relationships/image" Target="../media/image1312.png"/><Relationship Id="rId409" Type="http://schemas.openxmlformats.org/officeDocument/2006/relationships/customXml" Target="../ink/ink2512.xml"/><Relationship Id="rId560" Type="http://schemas.openxmlformats.org/officeDocument/2006/relationships/image" Target="../media/image1394.png"/><Relationship Id="rId92" Type="http://schemas.openxmlformats.org/officeDocument/2006/relationships/customXml" Target="../ink/ink2350.xml"/><Relationship Id="rId213" Type="http://schemas.openxmlformats.org/officeDocument/2006/relationships/image" Target="../media/image962.png"/><Relationship Id="rId420" Type="http://schemas.openxmlformats.org/officeDocument/2006/relationships/image" Target="../media/image1324.png"/><Relationship Id="rId616" Type="http://schemas.openxmlformats.org/officeDocument/2006/relationships/image" Target="../media/image2522.png"/><Relationship Id="rId658" Type="http://schemas.openxmlformats.org/officeDocument/2006/relationships/customXml" Target="../ink/ink2637.xml"/><Relationship Id="rId255" Type="http://schemas.openxmlformats.org/officeDocument/2006/relationships/image" Target="../media/image982.png"/><Relationship Id="rId297" Type="http://schemas.openxmlformats.org/officeDocument/2006/relationships/image" Target="../media/image1002.png"/><Relationship Id="rId462" Type="http://schemas.openxmlformats.org/officeDocument/2006/relationships/image" Target="../media/image1345.png"/><Relationship Id="rId518" Type="http://schemas.openxmlformats.org/officeDocument/2006/relationships/image" Target="../media/image1373.png"/><Relationship Id="rId725" Type="http://schemas.openxmlformats.org/officeDocument/2006/relationships/customXml" Target="../ink/ink2671.xml"/><Relationship Id="rId115" Type="http://schemas.openxmlformats.org/officeDocument/2006/relationships/image" Target="../media/image916.png"/><Relationship Id="rId157" Type="http://schemas.openxmlformats.org/officeDocument/2006/relationships/customXml" Target="../ink/ink2383.xml"/><Relationship Id="rId322" Type="http://schemas.openxmlformats.org/officeDocument/2006/relationships/customXml" Target="../ink/ink2468.xml"/><Relationship Id="rId364" Type="http://schemas.openxmlformats.org/officeDocument/2006/relationships/customXml" Target="../ink/ink2489.xml"/><Relationship Id="rId61" Type="http://schemas.openxmlformats.org/officeDocument/2006/relationships/image" Target="../media/image890.png"/><Relationship Id="rId199" Type="http://schemas.openxmlformats.org/officeDocument/2006/relationships/image" Target="../media/image955.png"/><Relationship Id="rId571" Type="http://schemas.openxmlformats.org/officeDocument/2006/relationships/customXml" Target="../ink/ink2593.xml"/><Relationship Id="rId627" Type="http://schemas.openxmlformats.org/officeDocument/2006/relationships/customXml" Target="../ink/ink2621.xml"/><Relationship Id="rId669" Type="http://schemas.openxmlformats.org/officeDocument/2006/relationships/image" Target="../media/image2624.png"/><Relationship Id="rId19" Type="http://schemas.openxmlformats.org/officeDocument/2006/relationships/image" Target="../media/image868.png"/><Relationship Id="rId224" Type="http://schemas.openxmlformats.org/officeDocument/2006/relationships/customXml" Target="../ink/ink2417.xml"/><Relationship Id="rId266" Type="http://schemas.openxmlformats.org/officeDocument/2006/relationships/image" Target="../media/image987.png"/><Relationship Id="rId431" Type="http://schemas.openxmlformats.org/officeDocument/2006/relationships/customXml" Target="../ink/ink2523.xml"/><Relationship Id="rId473" Type="http://schemas.openxmlformats.org/officeDocument/2006/relationships/customXml" Target="../ink/ink2544.xml"/><Relationship Id="rId529" Type="http://schemas.openxmlformats.org/officeDocument/2006/relationships/customXml" Target="../ink/ink2572.xml"/><Relationship Id="rId680" Type="http://schemas.openxmlformats.org/officeDocument/2006/relationships/customXml" Target="../ink/ink2648.xml"/><Relationship Id="rId736" Type="http://schemas.openxmlformats.org/officeDocument/2006/relationships/image" Target="../media/image2657.png"/><Relationship Id="rId30" Type="http://schemas.openxmlformats.org/officeDocument/2006/relationships/customXml" Target="../ink/ink2319.xml"/><Relationship Id="rId126" Type="http://schemas.openxmlformats.org/officeDocument/2006/relationships/customXml" Target="../ink/ink2367.xml"/><Relationship Id="rId168" Type="http://schemas.openxmlformats.org/officeDocument/2006/relationships/image" Target="../media/image941.png"/><Relationship Id="rId333" Type="http://schemas.openxmlformats.org/officeDocument/2006/relationships/image" Target="../media/image1021.png"/><Relationship Id="rId540" Type="http://schemas.openxmlformats.org/officeDocument/2006/relationships/image" Target="../media/image1384.png"/><Relationship Id="rId72" Type="http://schemas.openxmlformats.org/officeDocument/2006/relationships/customXml" Target="../ink/ink2340.xml"/><Relationship Id="rId375" Type="http://schemas.openxmlformats.org/officeDocument/2006/relationships/image" Target="../media/image1060.png"/><Relationship Id="rId582" Type="http://schemas.openxmlformats.org/officeDocument/2006/relationships/image" Target="../media/image1405.png"/><Relationship Id="rId638" Type="http://schemas.openxmlformats.org/officeDocument/2006/relationships/image" Target="../media/image2609.png"/><Relationship Id="rId3" Type="http://schemas.openxmlformats.org/officeDocument/2006/relationships/image" Target="../media/image860.png"/><Relationship Id="rId235" Type="http://schemas.openxmlformats.org/officeDocument/2006/relationships/image" Target="../media/image973.png"/><Relationship Id="rId277" Type="http://schemas.openxmlformats.org/officeDocument/2006/relationships/image" Target="../media/image992.png"/><Relationship Id="rId400" Type="http://schemas.openxmlformats.org/officeDocument/2006/relationships/customXml" Target="../ink/ink2507.xml"/><Relationship Id="rId442" Type="http://schemas.openxmlformats.org/officeDocument/2006/relationships/image" Target="../media/image1335.png"/><Relationship Id="rId484" Type="http://schemas.openxmlformats.org/officeDocument/2006/relationships/image" Target="../media/image1356.png"/><Relationship Id="rId705" Type="http://schemas.openxmlformats.org/officeDocument/2006/relationships/image" Target="../media/image2642.png"/><Relationship Id="rId137" Type="http://schemas.openxmlformats.org/officeDocument/2006/relationships/image" Target="../media/image927.png"/><Relationship Id="rId302" Type="http://schemas.openxmlformats.org/officeDocument/2006/relationships/customXml" Target="../ink/ink2458.xml"/><Relationship Id="rId344" Type="http://schemas.openxmlformats.org/officeDocument/2006/relationships/customXml" Target="../ink/ink2479.xml"/><Relationship Id="rId691" Type="http://schemas.openxmlformats.org/officeDocument/2006/relationships/image" Target="../media/image2635.png"/><Relationship Id="rId747" Type="http://schemas.openxmlformats.org/officeDocument/2006/relationships/customXml" Target="../ink/ink2682.xml"/><Relationship Id="rId41" Type="http://schemas.openxmlformats.org/officeDocument/2006/relationships/image" Target="../media/image879.png"/><Relationship Id="rId83" Type="http://schemas.openxmlformats.org/officeDocument/2006/relationships/image" Target="../media/image900.png"/><Relationship Id="rId179" Type="http://schemas.openxmlformats.org/officeDocument/2006/relationships/customXml" Target="../ink/ink2394.xml"/><Relationship Id="rId386" Type="http://schemas.openxmlformats.org/officeDocument/2006/relationships/customXml" Target="../ink/ink2500.xml"/><Relationship Id="rId551" Type="http://schemas.openxmlformats.org/officeDocument/2006/relationships/customXml" Target="../ink/ink2583.xml"/><Relationship Id="rId593" Type="http://schemas.openxmlformats.org/officeDocument/2006/relationships/customXml" Target="../ink/ink2604.xml"/><Relationship Id="rId607" Type="http://schemas.openxmlformats.org/officeDocument/2006/relationships/customXml" Target="../ink/ink2611.xml"/><Relationship Id="rId649" Type="http://schemas.openxmlformats.org/officeDocument/2006/relationships/image" Target="../media/image2614.png"/><Relationship Id="rId190" Type="http://schemas.openxmlformats.org/officeDocument/2006/relationships/image" Target="../media/image951.png"/><Relationship Id="rId204" Type="http://schemas.openxmlformats.org/officeDocument/2006/relationships/customXml" Target="../ink/ink2407.xml"/><Relationship Id="rId246" Type="http://schemas.openxmlformats.org/officeDocument/2006/relationships/image" Target="../media/image978.png"/><Relationship Id="rId288" Type="http://schemas.openxmlformats.org/officeDocument/2006/relationships/customXml" Target="../ink/ink2451.xml"/><Relationship Id="rId411" Type="http://schemas.openxmlformats.org/officeDocument/2006/relationships/customXml" Target="../ink/ink2513.xml"/><Relationship Id="rId453" Type="http://schemas.openxmlformats.org/officeDocument/2006/relationships/customXml" Target="../ink/ink2534.xml"/><Relationship Id="rId509" Type="http://schemas.openxmlformats.org/officeDocument/2006/relationships/customXml" Target="../ink/ink2562.xml"/><Relationship Id="rId660" Type="http://schemas.openxmlformats.org/officeDocument/2006/relationships/customXml" Target="../ink/ink2638.xml"/><Relationship Id="rId106" Type="http://schemas.openxmlformats.org/officeDocument/2006/relationships/customXml" Target="../ink/ink2357.xml"/><Relationship Id="rId313" Type="http://schemas.openxmlformats.org/officeDocument/2006/relationships/image" Target="../media/image1010.png"/><Relationship Id="rId495" Type="http://schemas.openxmlformats.org/officeDocument/2006/relationships/customXml" Target="../ink/ink2555.xml"/><Relationship Id="rId716" Type="http://schemas.openxmlformats.org/officeDocument/2006/relationships/customXml" Target="../ink/ink2666.xml"/><Relationship Id="rId10" Type="http://schemas.openxmlformats.org/officeDocument/2006/relationships/customXml" Target="../ink/ink2309.xml"/><Relationship Id="rId52" Type="http://schemas.openxmlformats.org/officeDocument/2006/relationships/customXml" Target="../ink/ink2330.xml"/><Relationship Id="rId94" Type="http://schemas.openxmlformats.org/officeDocument/2006/relationships/customXml" Target="../ink/ink2351.xml"/><Relationship Id="rId148" Type="http://schemas.openxmlformats.org/officeDocument/2006/relationships/customXml" Target="../ink/ink2378.xml"/><Relationship Id="rId355" Type="http://schemas.openxmlformats.org/officeDocument/2006/relationships/image" Target="../media/image1032.png"/><Relationship Id="rId397" Type="http://schemas.openxmlformats.org/officeDocument/2006/relationships/image" Target="../media/image1313.png"/><Relationship Id="rId520" Type="http://schemas.openxmlformats.org/officeDocument/2006/relationships/image" Target="../media/image1374.png"/><Relationship Id="rId562" Type="http://schemas.openxmlformats.org/officeDocument/2006/relationships/image" Target="../media/image1395.png"/><Relationship Id="rId618" Type="http://schemas.openxmlformats.org/officeDocument/2006/relationships/image" Target="../media/image2553.png"/><Relationship Id="rId215" Type="http://schemas.openxmlformats.org/officeDocument/2006/relationships/image" Target="../media/image963.png"/><Relationship Id="rId257" Type="http://schemas.openxmlformats.org/officeDocument/2006/relationships/customXml" Target="../ink/ink2435.xml"/><Relationship Id="rId422" Type="http://schemas.openxmlformats.org/officeDocument/2006/relationships/image" Target="../media/image1325.png"/><Relationship Id="rId464" Type="http://schemas.openxmlformats.org/officeDocument/2006/relationships/image" Target="../media/image1346.png"/><Relationship Id="rId299" Type="http://schemas.openxmlformats.org/officeDocument/2006/relationships/image" Target="../media/image1003.png"/><Relationship Id="rId727" Type="http://schemas.openxmlformats.org/officeDocument/2006/relationships/customXml" Target="../ink/ink2672.xml"/><Relationship Id="rId63" Type="http://schemas.openxmlformats.org/officeDocument/2006/relationships/image" Target="../media/image891.png"/><Relationship Id="rId159" Type="http://schemas.openxmlformats.org/officeDocument/2006/relationships/customXml" Target="../ink/ink2384.xml"/><Relationship Id="rId366" Type="http://schemas.openxmlformats.org/officeDocument/2006/relationships/customXml" Target="../ink/ink2490.xml"/><Relationship Id="rId573" Type="http://schemas.openxmlformats.org/officeDocument/2006/relationships/customXml" Target="../ink/ink2594.xml"/><Relationship Id="rId226" Type="http://schemas.openxmlformats.org/officeDocument/2006/relationships/customXml" Target="../ink/ink2418.xml"/><Relationship Id="rId433" Type="http://schemas.openxmlformats.org/officeDocument/2006/relationships/customXml" Target="../ink/ink2524.xml"/><Relationship Id="rId640" Type="http://schemas.openxmlformats.org/officeDocument/2006/relationships/image" Target="../media/image2610.png"/><Relationship Id="rId738" Type="http://schemas.openxmlformats.org/officeDocument/2006/relationships/image" Target="../media/image2658.png"/><Relationship Id="rId74" Type="http://schemas.openxmlformats.org/officeDocument/2006/relationships/customXml" Target="../ink/ink2341.xml"/><Relationship Id="rId377" Type="http://schemas.openxmlformats.org/officeDocument/2006/relationships/image" Target="../media/image1303.png"/><Relationship Id="rId500" Type="http://schemas.openxmlformats.org/officeDocument/2006/relationships/image" Target="../media/image1364.png"/><Relationship Id="rId584" Type="http://schemas.openxmlformats.org/officeDocument/2006/relationships/image" Target="../media/image1406.png"/><Relationship Id="rId5" Type="http://schemas.openxmlformats.org/officeDocument/2006/relationships/image" Target="../media/image861.png"/><Relationship Id="rId237" Type="http://schemas.openxmlformats.org/officeDocument/2006/relationships/image" Target="../media/image974.png"/><Relationship Id="rId444" Type="http://schemas.openxmlformats.org/officeDocument/2006/relationships/image" Target="../media/image1336.png"/><Relationship Id="rId651" Type="http://schemas.openxmlformats.org/officeDocument/2006/relationships/image" Target="../media/image2615.png"/><Relationship Id="rId749" Type="http://schemas.openxmlformats.org/officeDocument/2006/relationships/customXml" Target="../ink/ink2683.xml"/><Relationship Id="rId290" Type="http://schemas.openxmlformats.org/officeDocument/2006/relationships/customXml" Target="../ink/ink2452.xml"/><Relationship Id="rId304" Type="http://schemas.openxmlformats.org/officeDocument/2006/relationships/customXml" Target="../ink/ink2459.xml"/><Relationship Id="rId388" Type="http://schemas.openxmlformats.org/officeDocument/2006/relationships/customXml" Target="../ink/ink2501.xml"/><Relationship Id="rId511" Type="http://schemas.openxmlformats.org/officeDocument/2006/relationships/customXml" Target="../ink/ink2563.xml"/><Relationship Id="rId609" Type="http://schemas.openxmlformats.org/officeDocument/2006/relationships/customXml" Target="../ink/ink2612.xml"/><Relationship Id="rId85" Type="http://schemas.openxmlformats.org/officeDocument/2006/relationships/image" Target="../media/image901.png"/><Relationship Id="rId150" Type="http://schemas.openxmlformats.org/officeDocument/2006/relationships/customXml" Target="../ink/ink2379.xml"/><Relationship Id="rId595" Type="http://schemas.openxmlformats.org/officeDocument/2006/relationships/customXml" Target="../ink/ink2605.xml"/><Relationship Id="rId248" Type="http://schemas.openxmlformats.org/officeDocument/2006/relationships/image" Target="../media/image979.png"/><Relationship Id="rId455" Type="http://schemas.openxmlformats.org/officeDocument/2006/relationships/customXml" Target="../ink/ink2535.xml"/><Relationship Id="rId662" Type="http://schemas.openxmlformats.org/officeDocument/2006/relationships/customXml" Target="../ink/ink2639.xml"/><Relationship Id="rId12" Type="http://schemas.openxmlformats.org/officeDocument/2006/relationships/customXml" Target="../ink/ink2310.xml"/><Relationship Id="rId108" Type="http://schemas.openxmlformats.org/officeDocument/2006/relationships/customXml" Target="../ink/ink2358.xml"/><Relationship Id="rId315" Type="http://schemas.openxmlformats.org/officeDocument/2006/relationships/image" Target="../media/image1011.png"/><Relationship Id="rId522" Type="http://schemas.openxmlformats.org/officeDocument/2006/relationships/image" Target="../media/image1375.png"/><Relationship Id="rId96" Type="http://schemas.openxmlformats.org/officeDocument/2006/relationships/customXml" Target="../ink/ink2352.xml"/><Relationship Id="rId161" Type="http://schemas.openxmlformats.org/officeDocument/2006/relationships/customXml" Target="../ink/ink2385.xml"/><Relationship Id="rId399" Type="http://schemas.openxmlformats.org/officeDocument/2006/relationships/image" Target="../media/image1314.png"/><Relationship Id="rId259" Type="http://schemas.openxmlformats.org/officeDocument/2006/relationships/customXml" Target="../ink/ink2436.xml"/><Relationship Id="rId466" Type="http://schemas.openxmlformats.org/officeDocument/2006/relationships/image" Target="../media/image1347.png"/><Relationship Id="rId673" Type="http://schemas.openxmlformats.org/officeDocument/2006/relationships/image" Target="../media/image2626.png"/><Relationship Id="rId23" Type="http://schemas.openxmlformats.org/officeDocument/2006/relationships/image" Target="../media/image870.png"/><Relationship Id="rId119" Type="http://schemas.openxmlformats.org/officeDocument/2006/relationships/image" Target="../media/image918.png"/><Relationship Id="rId326" Type="http://schemas.openxmlformats.org/officeDocument/2006/relationships/customXml" Target="../ink/ink2470.xml"/><Relationship Id="rId533" Type="http://schemas.openxmlformats.org/officeDocument/2006/relationships/customXml" Target="../ink/ink2574.xml"/><Relationship Id="rId740" Type="http://schemas.openxmlformats.org/officeDocument/2006/relationships/image" Target="../media/image2659.png"/><Relationship Id="rId172" Type="http://schemas.openxmlformats.org/officeDocument/2006/relationships/image" Target="../media/image692.png"/><Relationship Id="rId477" Type="http://schemas.openxmlformats.org/officeDocument/2006/relationships/customXml" Target="../ink/ink2546.xml"/><Relationship Id="rId600" Type="http://schemas.openxmlformats.org/officeDocument/2006/relationships/image" Target="../media/image1414.png"/><Relationship Id="rId684" Type="http://schemas.openxmlformats.org/officeDocument/2006/relationships/customXml" Target="../ink/ink2650.xml"/><Relationship Id="rId337" Type="http://schemas.openxmlformats.org/officeDocument/2006/relationships/image" Target="../media/image1023.png"/><Relationship Id="rId34" Type="http://schemas.openxmlformats.org/officeDocument/2006/relationships/customXml" Target="../ink/ink2321.xml"/><Relationship Id="rId544" Type="http://schemas.openxmlformats.org/officeDocument/2006/relationships/image" Target="../media/image1386.png"/><Relationship Id="rId751" Type="http://schemas.openxmlformats.org/officeDocument/2006/relationships/customXml" Target="../ink/ink2684.xml"/><Relationship Id="rId183" Type="http://schemas.openxmlformats.org/officeDocument/2006/relationships/customXml" Target="../ink/ink2396.xml"/><Relationship Id="rId390" Type="http://schemas.openxmlformats.org/officeDocument/2006/relationships/customXml" Target="../ink/ink2502.xml"/><Relationship Id="rId404" Type="http://schemas.openxmlformats.org/officeDocument/2006/relationships/customXml" Target="../ink/ink2509.xml"/><Relationship Id="rId611" Type="http://schemas.openxmlformats.org/officeDocument/2006/relationships/customXml" Target="../ink/ink2613.xml"/><Relationship Id="rId250" Type="http://schemas.openxmlformats.org/officeDocument/2006/relationships/customXml" Target="../ink/ink2431.xml"/><Relationship Id="rId488" Type="http://schemas.openxmlformats.org/officeDocument/2006/relationships/image" Target="../media/image1358.png"/><Relationship Id="rId695" Type="http://schemas.openxmlformats.org/officeDocument/2006/relationships/image" Target="../media/image2637.png"/><Relationship Id="rId709" Type="http://schemas.openxmlformats.org/officeDocument/2006/relationships/image" Target="../media/image2644.png"/><Relationship Id="rId45" Type="http://schemas.openxmlformats.org/officeDocument/2006/relationships/image" Target="../media/image882.png"/><Relationship Id="rId110" Type="http://schemas.openxmlformats.org/officeDocument/2006/relationships/customXml" Target="../ink/ink2359.xml"/><Relationship Id="rId348" Type="http://schemas.openxmlformats.org/officeDocument/2006/relationships/customXml" Target="../ink/ink2481.xml"/><Relationship Id="rId555" Type="http://schemas.openxmlformats.org/officeDocument/2006/relationships/customXml" Target="../ink/ink2585.xml"/><Relationship Id="rId194" Type="http://schemas.openxmlformats.org/officeDocument/2006/relationships/customXml" Target="../ink/ink2402.xml"/><Relationship Id="rId208" Type="http://schemas.openxmlformats.org/officeDocument/2006/relationships/customXml" Target="../ink/ink2409.xml"/><Relationship Id="rId415" Type="http://schemas.openxmlformats.org/officeDocument/2006/relationships/customXml" Target="../ink/ink2515.xml"/><Relationship Id="rId622" Type="http://schemas.openxmlformats.org/officeDocument/2006/relationships/image" Target="../media/image2601.png"/><Relationship Id="rId261" Type="http://schemas.openxmlformats.org/officeDocument/2006/relationships/customXml" Target="../ink/ink2437.xml"/><Relationship Id="rId499" Type="http://schemas.openxmlformats.org/officeDocument/2006/relationships/customXml" Target="../ink/ink2557.xml"/><Relationship Id="rId56" Type="http://schemas.openxmlformats.org/officeDocument/2006/relationships/customXml" Target="../ink/ink2332.xml"/><Relationship Id="rId359" Type="http://schemas.openxmlformats.org/officeDocument/2006/relationships/image" Target="../media/image1034.png"/><Relationship Id="rId566" Type="http://schemas.openxmlformats.org/officeDocument/2006/relationships/image" Target="../media/image1397.png"/><Relationship Id="rId121" Type="http://schemas.openxmlformats.org/officeDocument/2006/relationships/image" Target="../media/image919.png"/><Relationship Id="rId219" Type="http://schemas.openxmlformats.org/officeDocument/2006/relationships/image" Target="../media/image965.png"/><Relationship Id="rId426" Type="http://schemas.openxmlformats.org/officeDocument/2006/relationships/image" Target="../media/image1327.png"/><Relationship Id="rId633" Type="http://schemas.openxmlformats.org/officeDocument/2006/relationships/customXml" Target="../ink/ink2624.xml"/><Relationship Id="rId67" Type="http://schemas.openxmlformats.org/officeDocument/2006/relationships/image" Target="../media/image116.png"/><Relationship Id="rId272" Type="http://schemas.openxmlformats.org/officeDocument/2006/relationships/image" Target="../media/image990.png"/><Relationship Id="rId577" Type="http://schemas.openxmlformats.org/officeDocument/2006/relationships/customXml" Target="../ink/ink2596.xml"/><Relationship Id="rId700" Type="http://schemas.openxmlformats.org/officeDocument/2006/relationships/customXml" Target="../ink/ink2658.xml"/><Relationship Id="rId132" Type="http://schemas.openxmlformats.org/officeDocument/2006/relationships/customXml" Target="../ink/ink2370.xml"/><Relationship Id="rId437" Type="http://schemas.openxmlformats.org/officeDocument/2006/relationships/customXml" Target="../ink/ink2526.xml"/><Relationship Id="rId644" Type="http://schemas.openxmlformats.org/officeDocument/2006/relationships/customXml" Target="../ink/ink2630.xml"/><Relationship Id="rId283" Type="http://schemas.openxmlformats.org/officeDocument/2006/relationships/image" Target="../media/image995.png"/><Relationship Id="rId490" Type="http://schemas.openxmlformats.org/officeDocument/2006/relationships/image" Target="../media/image1359.png"/><Relationship Id="rId504" Type="http://schemas.openxmlformats.org/officeDocument/2006/relationships/image" Target="../media/image1366.png"/><Relationship Id="rId711" Type="http://schemas.openxmlformats.org/officeDocument/2006/relationships/image" Target="../media/image2645.png"/><Relationship Id="rId78" Type="http://schemas.openxmlformats.org/officeDocument/2006/relationships/customXml" Target="../ink/ink2343.xml"/><Relationship Id="rId143" Type="http://schemas.openxmlformats.org/officeDocument/2006/relationships/image" Target="../media/image261.png"/><Relationship Id="rId350" Type="http://schemas.openxmlformats.org/officeDocument/2006/relationships/customXml" Target="../ink/ink2482.xml"/><Relationship Id="rId588" Type="http://schemas.openxmlformats.org/officeDocument/2006/relationships/image" Target="../media/image1408.png"/><Relationship Id="rId9" Type="http://schemas.openxmlformats.org/officeDocument/2006/relationships/image" Target="../media/image863.png"/><Relationship Id="rId210" Type="http://schemas.openxmlformats.org/officeDocument/2006/relationships/customXml" Target="../ink/ink2410.xml"/><Relationship Id="rId448" Type="http://schemas.openxmlformats.org/officeDocument/2006/relationships/image" Target="../media/image1338.png"/><Relationship Id="rId655" Type="http://schemas.openxmlformats.org/officeDocument/2006/relationships/image" Target="../media/image2617.png"/><Relationship Id="rId294" Type="http://schemas.openxmlformats.org/officeDocument/2006/relationships/customXml" Target="../ink/ink2454.xml"/><Relationship Id="rId308" Type="http://schemas.openxmlformats.org/officeDocument/2006/relationships/customXml" Target="../ink/ink2461.xml"/><Relationship Id="rId515" Type="http://schemas.openxmlformats.org/officeDocument/2006/relationships/customXml" Target="../ink/ink2565.xml"/><Relationship Id="rId722" Type="http://schemas.openxmlformats.org/officeDocument/2006/relationships/image" Target="../media/image2650.png"/><Relationship Id="rId89" Type="http://schemas.openxmlformats.org/officeDocument/2006/relationships/image" Target="../media/image903.png"/><Relationship Id="rId154" Type="http://schemas.openxmlformats.org/officeDocument/2006/relationships/customXml" Target="../ink/ink2381.xml"/><Relationship Id="rId361" Type="http://schemas.openxmlformats.org/officeDocument/2006/relationships/image" Target="../media/image1035.png"/><Relationship Id="rId599" Type="http://schemas.openxmlformats.org/officeDocument/2006/relationships/customXml" Target="../ink/ink2607.xml"/><Relationship Id="rId459" Type="http://schemas.openxmlformats.org/officeDocument/2006/relationships/customXml" Target="../ink/ink2537.xml"/><Relationship Id="rId666" Type="http://schemas.openxmlformats.org/officeDocument/2006/relationships/customXml" Target="../ink/ink2641.xml"/><Relationship Id="rId16" Type="http://schemas.openxmlformats.org/officeDocument/2006/relationships/customXml" Target="../ink/ink2312.xml"/><Relationship Id="rId221" Type="http://schemas.openxmlformats.org/officeDocument/2006/relationships/image" Target="../media/image966.png"/><Relationship Id="rId319" Type="http://schemas.openxmlformats.org/officeDocument/2006/relationships/image" Target="../media/image1013.png"/><Relationship Id="rId526" Type="http://schemas.openxmlformats.org/officeDocument/2006/relationships/image" Target="../media/image1377.png"/><Relationship Id="rId733" Type="http://schemas.openxmlformats.org/officeDocument/2006/relationships/customXml" Target="../ink/ink2675.xml"/><Relationship Id="rId165" Type="http://schemas.openxmlformats.org/officeDocument/2006/relationships/customXml" Target="../ink/ink2387.xml"/><Relationship Id="rId372" Type="http://schemas.openxmlformats.org/officeDocument/2006/relationships/customXml" Target="../ink/ink2493.xml"/><Relationship Id="rId677" Type="http://schemas.openxmlformats.org/officeDocument/2006/relationships/image" Target="../media/image2628.png"/><Relationship Id="rId232" Type="http://schemas.openxmlformats.org/officeDocument/2006/relationships/customXml" Target="../ink/ink2421.xml"/><Relationship Id="rId27" Type="http://schemas.openxmlformats.org/officeDocument/2006/relationships/image" Target="../media/image872.png"/><Relationship Id="rId537" Type="http://schemas.openxmlformats.org/officeDocument/2006/relationships/customXml" Target="../ink/ink2576.xml"/><Relationship Id="rId744" Type="http://schemas.openxmlformats.org/officeDocument/2006/relationships/image" Target="../media/image2661.png"/><Relationship Id="rId80" Type="http://schemas.openxmlformats.org/officeDocument/2006/relationships/customXml" Target="../ink/ink2344.xml"/><Relationship Id="rId176" Type="http://schemas.openxmlformats.org/officeDocument/2006/relationships/image" Target="../media/image944.png"/><Relationship Id="rId383" Type="http://schemas.openxmlformats.org/officeDocument/2006/relationships/image" Target="../media/image1306.png"/><Relationship Id="rId590" Type="http://schemas.openxmlformats.org/officeDocument/2006/relationships/image" Target="../media/image1409.png"/><Relationship Id="rId604" Type="http://schemas.openxmlformats.org/officeDocument/2006/relationships/image" Target="../media/image1416.png"/><Relationship Id="rId243" Type="http://schemas.openxmlformats.org/officeDocument/2006/relationships/customXml" Target="../ink/ink2427.xml"/><Relationship Id="rId450" Type="http://schemas.openxmlformats.org/officeDocument/2006/relationships/image" Target="../media/image1339.png"/><Relationship Id="rId688" Type="http://schemas.openxmlformats.org/officeDocument/2006/relationships/customXml" Target="../ink/ink2652.xml"/><Relationship Id="rId38" Type="http://schemas.openxmlformats.org/officeDocument/2006/relationships/customXml" Target="../ink/ink2323.xml"/><Relationship Id="rId103" Type="http://schemas.openxmlformats.org/officeDocument/2006/relationships/image" Target="../media/image910.png"/><Relationship Id="rId310" Type="http://schemas.openxmlformats.org/officeDocument/2006/relationships/customXml" Target="../ink/ink2462.xml"/><Relationship Id="rId548" Type="http://schemas.openxmlformats.org/officeDocument/2006/relationships/image" Target="../media/image1388.png"/><Relationship Id="rId91" Type="http://schemas.openxmlformats.org/officeDocument/2006/relationships/image" Target="../media/image904.png"/><Relationship Id="rId187" Type="http://schemas.openxmlformats.org/officeDocument/2006/relationships/customXml" Target="../ink/ink2398.xml"/><Relationship Id="rId394" Type="http://schemas.openxmlformats.org/officeDocument/2006/relationships/customXml" Target="../ink/ink2504.xml"/><Relationship Id="rId408" Type="http://schemas.openxmlformats.org/officeDocument/2006/relationships/image" Target="../media/image1318.png"/><Relationship Id="rId615" Type="http://schemas.openxmlformats.org/officeDocument/2006/relationships/customXml" Target="../ink/ink2615.xml"/><Relationship Id="rId254" Type="http://schemas.openxmlformats.org/officeDocument/2006/relationships/customXml" Target="../ink/ink2433.xml"/><Relationship Id="rId699" Type="http://schemas.openxmlformats.org/officeDocument/2006/relationships/image" Target="../media/image2639.png"/><Relationship Id="rId49" Type="http://schemas.openxmlformats.org/officeDocument/2006/relationships/image" Target="../media/image884.png"/><Relationship Id="rId114" Type="http://schemas.openxmlformats.org/officeDocument/2006/relationships/customXml" Target="../ink/ink2361.xml"/><Relationship Id="rId461" Type="http://schemas.openxmlformats.org/officeDocument/2006/relationships/customXml" Target="../ink/ink2538.xml"/><Relationship Id="rId559" Type="http://schemas.openxmlformats.org/officeDocument/2006/relationships/customXml" Target="../ink/ink2587.xml"/><Relationship Id="rId198" Type="http://schemas.openxmlformats.org/officeDocument/2006/relationships/customXml" Target="../ink/ink2404.xml"/><Relationship Id="rId321" Type="http://schemas.openxmlformats.org/officeDocument/2006/relationships/image" Target="../media/image1014.png"/><Relationship Id="rId419" Type="http://schemas.openxmlformats.org/officeDocument/2006/relationships/customXml" Target="../ink/ink2517.xml"/><Relationship Id="rId626" Type="http://schemas.openxmlformats.org/officeDocument/2006/relationships/image" Target="../media/image2603.png"/><Relationship Id="rId265" Type="http://schemas.openxmlformats.org/officeDocument/2006/relationships/customXml" Target="../ink/ink2439.xml"/><Relationship Id="rId472" Type="http://schemas.openxmlformats.org/officeDocument/2006/relationships/image" Target="../media/image1350.png"/><Relationship Id="rId125" Type="http://schemas.openxmlformats.org/officeDocument/2006/relationships/image" Target="../media/image921.png"/><Relationship Id="rId332" Type="http://schemas.openxmlformats.org/officeDocument/2006/relationships/customXml" Target="../ink/ink2473.xml"/><Relationship Id="rId637" Type="http://schemas.openxmlformats.org/officeDocument/2006/relationships/customXml" Target="../ink/ink2626.xml"/><Relationship Id="rId276" Type="http://schemas.openxmlformats.org/officeDocument/2006/relationships/customXml" Target="../ink/ink2445.xml"/><Relationship Id="rId483" Type="http://schemas.openxmlformats.org/officeDocument/2006/relationships/customXml" Target="../ink/ink2549.xml"/><Relationship Id="rId690" Type="http://schemas.openxmlformats.org/officeDocument/2006/relationships/customXml" Target="../ink/ink2653.xml"/><Relationship Id="rId704" Type="http://schemas.openxmlformats.org/officeDocument/2006/relationships/customXml" Target="../ink/ink2660.xml"/><Relationship Id="rId40" Type="http://schemas.openxmlformats.org/officeDocument/2006/relationships/customXml" Target="../ink/ink2324.xml"/><Relationship Id="rId136" Type="http://schemas.openxmlformats.org/officeDocument/2006/relationships/customXml" Target="../ink/ink2372.xml"/><Relationship Id="rId343" Type="http://schemas.openxmlformats.org/officeDocument/2006/relationships/image" Target="../media/image1026.png"/><Relationship Id="rId550" Type="http://schemas.openxmlformats.org/officeDocument/2006/relationships/image" Target="../media/image1389.png"/><Relationship Id="rId203" Type="http://schemas.openxmlformats.org/officeDocument/2006/relationships/image" Target="../media/image957.png"/><Relationship Id="rId648" Type="http://schemas.openxmlformats.org/officeDocument/2006/relationships/customXml" Target="../ink/ink2632.xml"/><Relationship Id="rId287" Type="http://schemas.openxmlformats.org/officeDocument/2006/relationships/image" Target="../media/image997.png"/><Relationship Id="rId410" Type="http://schemas.openxmlformats.org/officeDocument/2006/relationships/image" Target="../media/image1319.png"/><Relationship Id="rId494" Type="http://schemas.openxmlformats.org/officeDocument/2006/relationships/image" Target="../media/image1361.png"/><Relationship Id="rId508" Type="http://schemas.openxmlformats.org/officeDocument/2006/relationships/image" Target="../media/image1368.png"/><Relationship Id="rId715" Type="http://schemas.openxmlformats.org/officeDocument/2006/relationships/image" Target="../media/image2647.png"/><Relationship Id="rId147" Type="http://schemas.openxmlformats.org/officeDocument/2006/relationships/image" Target="../media/image931.png"/><Relationship Id="rId354" Type="http://schemas.openxmlformats.org/officeDocument/2006/relationships/customXml" Target="../ink/ink2484.xml"/><Relationship Id="rId51" Type="http://schemas.openxmlformats.org/officeDocument/2006/relationships/image" Target="../media/image885.png"/><Relationship Id="rId561" Type="http://schemas.openxmlformats.org/officeDocument/2006/relationships/customXml" Target="../ink/ink2588.xml"/><Relationship Id="rId659" Type="http://schemas.openxmlformats.org/officeDocument/2006/relationships/image" Target="../media/image2619.png"/><Relationship Id="rId214" Type="http://schemas.openxmlformats.org/officeDocument/2006/relationships/customXml" Target="../ink/ink2412.xml"/><Relationship Id="rId298" Type="http://schemas.openxmlformats.org/officeDocument/2006/relationships/customXml" Target="../ink/ink2456.xml"/><Relationship Id="rId421" Type="http://schemas.openxmlformats.org/officeDocument/2006/relationships/customXml" Target="../ink/ink2518.xml"/><Relationship Id="rId519" Type="http://schemas.openxmlformats.org/officeDocument/2006/relationships/customXml" Target="../ink/ink2567.xml"/><Relationship Id="rId158" Type="http://schemas.openxmlformats.org/officeDocument/2006/relationships/image" Target="../media/image936.png"/><Relationship Id="rId726" Type="http://schemas.openxmlformats.org/officeDocument/2006/relationships/image" Target="../media/image2652.png"/><Relationship Id="rId62" Type="http://schemas.openxmlformats.org/officeDocument/2006/relationships/customXml" Target="../ink/ink2335.xml"/><Relationship Id="rId365" Type="http://schemas.openxmlformats.org/officeDocument/2006/relationships/image" Target="../media/image1037.png"/><Relationship Id="rId572" Type="http://schemas.openxmlformats.org/officeDocument/2006/relationships/image" Target="../media/image1400.png"/><Relationship Id="rId225" Type="http://schemas.openxmlformats.org/officeDocument/2006/relationships/image" Target="../media/image968.png"/><Relationship Id="rId432" Type="http://schemas.openxmlformats.org/officeDocument/2006/relationships/image" Target="../media/image1330.png"/></Relationships>
</file>

<file path=ppt/slides/_rels/slide23.xml.rels><?xml version="1.0" encoding="UTF-8" standalone="yes"?>
<Relationships xmlns="http://schemas.openxmlformats.org/package/2006/relationships"><Relationship Id="rId26" Type="http://schemas.openxmlformats.org/officeDocument/2006/relationships/image" Target="../media/image2679.png"/><Relationship Id="rId21" Type="http://schemas.openxmlformats.org/officeDocument/2006/relationships/customXml" Target="../ink/ink2694.xml"/><Relationship Id="rId42" Type="http://schemas.openxmlformats.org/officeDocument/2006/relationships/image" Target="../media/image2687.png"/><Relationship Id="rId47" Type="http://schemas.openxmlformats.org/officeDocument/2006/relationships/customXml" Target="../ink/ink2707.xml"/><Relationship Id="rId63" Type="http://schemas.openxmlformats.org/officeDocument/2006/relationships/customXml" Target="../ink/ink2715.xml"/><Relationship Id="rId68" Type="http://schemas.openxmlformats.org/officeDocument/2006/relationships/image" Target="../media/image2699.png"/><Relationship Id="rId84" Type="http://schemas.openxmlformats.org/officeDocument/2006/relationships/image" Target="../media/image2707.png"/><Relationship Id="rId89" Type="http://schemas.openxmlformats.org/officeDocument/2006/relationships/customXml" Target="../ink/ink2728.xml"/><Relationship Id="rId16" Type="http://schemas.openxmlformats.org/officeDocument/2006/relationships/image" Target="../media/image2674.png"/><Relationship Id="rId11" Type="http://schemas.openxmlformats.org/officeDocument/2006/relationships/customXml" Target="../ink/ink2689.xml"/><Relationship Id="rId32" Type="http://schemas.openxmlformats.org/officeDocument/2006/relationships/image" Target="../media/image2682.png"/><Relationship Id="rId37" Type="http://schemas.openxmlformats.org/officeDocument/2006/relationships/customXml" Target="../ink/ink2702.xml"/><Relationship Id="rId53" Type="http://schemas.openxmlformats.org/officeDocument/2006/relationships/customXml" Target="../ink/ink2710.xml"/><Relationship Id="rId58" Type="http://schemas.openxmlformats.org/officeDocument/2006/relationships/image" Target="../media/image2694.png"/><Relationship Id="rId74" Type="http://schemas.openxmlformats.org/officeDocument/2006/relationships/image" Target="../media/image2702.png"/><Relationship Id="rId79" Type="http://schemas.openxmlformats.org/officeDocument/2006/relationships/customXml" Target="../ink/ink2723.xml"/><Relationship Id="rId102" Type="http://schemas.openxmlformats.org/officeDocument/2006/relationships/image" Target="../media/image2716.png"/><Relationship Id="rId5" Type="http://schemas.openxmlformats.org/officeDocument/2006/relationships/customXml" Target="../ink/ink2686.xml"/><Relationship Id="rId90" Type="http://schemas.openxmlformats.org/officeDocument/2006/relationships/image" Target="../media/image2710.png"/><Relationship Id="rId95" Type="http://schemas.openxmlformats.org/officeDocument/2006/relationships/customXml" Target="../ink/ink2731.xml"/><Relationship Id="rId22" Type="http://schemas.openxmlformats.org/officeDocument/2006/relationships/image" Target="../media/image2677.png"/><Relationship Id="rId27" Type="http://schemas.openxmlformats.org/officeDocument/2006/relationships/customXml" Target="../ink/ink2697.xml"/><Relationship Id="rId43" Type="http://schemas.openxmlformats.org/officeDocument/2006/relationships/customXml" Target="../ink/ink2705.xml"/><Relationship Id="rId48" Type="http://schemas.openxmlformats.org/officeDocument/2006/relationships/image" Target="../media/image2690.png"/><Relationship Id="rId64" Type="http://schemas.openxmlformats.org/officeDocument/2006/relationships/image" Target="../media/image2697.png"/><Relationship Id="rId69" Type="http://schemas.openxmlformats.org/officeDocument/2006/relationships/customXml" Target="../ink/ink2718.xml"/><Relationship Id="rId80" Type="http://schemas.openxmlformats.org/officeDocument/2006/relationships/image" Target="../media/image2705.png"/><Relationship Id="rId85" Type="http://schemas.openxmlformats.org/officeDocument/2006/relationships/customXml" Target="../ink/ink2726.xml"/><Relationship Id="rId12" Type="http://schemas.openxmlformats.org/officeDocument/2006/relationships/image" Target="../media/image2672.png"/><Relationship Id="rId17" Type="http://schemas.openxmlformats.org/officeDocument/2006/relationships/customXml" Target="../ink/ink2692.xml"/><Relationship Id="rId25" Type="http://schemas.openxmlformats.org/officeDocument/2006/relationships/customXml" Target="../ink/ink2696.xml"/><Relationship Id="rId33" Type="http://schemas.openxmlformats.org/officeDocument/2006/relationships/customXml" Target="../ink/ink2700.xml"/><Relationship Id="rId38" Type="http://schemas.openxmlformats.org/officeDocument/2006/relationships/image" Target="../media/image2685.png"/><Relationship Id="rId46" Type="http://schemas.openxmlformats.org/officeDocument/2006/relationships/image" Target="../media/image2689.png"/><Relationship Id="rId59" Type="http://schemas.openxmlformats.org/officeDocument/2006/relationships/customXml" Target="../ink/ink2713.xml"/><Relationship Id="rId67" Type="http://schemas.openxmlformats.org/officeDocument/2006/relationships/customXml" Target="../ink/ink2717.xml"/><Relationship Id="rId103" Type="http://schemas.openxmlformats.org/officeDocument/2006/relationships/customXml" Target="../ink/ink2735.xml"/><Relationship Id="rId20" Type="http://schemas.openxmlformats.org/officeDocument/2006/relationships/image" Target="../media/image2676.png"/><Relationship Id="rId41" Type="http://schemas.openxmlformats.org/officeDocument/2006/relationships/customXml" Target="../ink/ink2704.xml"/><Relationship Id="rId54" Type="http://schemas.openxmlformats.org/officeDocument/2006/relationships/image" Target="../media/image2692.png"/><Relationship Id="rId62" Type="http://schemas.openxmlformats.org/officeDocument/2006/relationships/image" Target="../media/image2696.png"/><Relationship Id="rId70" Type="http://schemas.openxmlformats.org/officeDocument/2006/relationships/image" Target="../media/image2700.png"/><Relationship Id="rId75" Type="http://schemas.openxmlformats.org/officeDocument/2006/relationships/customXml" Target="../ink/ink2721.xml"/><Relationship Id="rId83" Type="http://schemas.openxmlformats.org/officeDocument/2006/relationships/customXml" Target="../ink/ink2725.xml"/><Relationship Id="rId88" Type="http://schemas.openxmlformats.org/officeDocument/2006/relationships/image" Target="../media/image2709.png"/><Relationship Id="rId91" Type="http://schemas.openxmlformats.org/officeDocument/2006/relationships/customXml" Target="../ink/ink2729.xml"/><Relationship Id="rId96" Type="http://schemas.openxmlformats.org/officeDocument/2006/relationships/image" Target="../media/image2713.png"/><Relationship Id="rId1" Type="http://schemas.openxmlformats.org/officeDocument/2006/relationships/slideLayout" Target="../slideLayouts/slideLayout7.xml"/><Relationship Id="rId6" Type="http://schemas.openxmlformats.org/officeDocument/2006/relationships/image" Target="../media/image2669.png"/><Relationship Id="rId15" Type="http://schemas.openxmlformats.org/officeDocument/2006/relationships/customXml" Target="../ink/ink2691.xml"/><Relationship Id="rId23" Type="http://schemas.openxmlformats.org/officeDocument/2006/relationships/customXml" Target="../ink/ink2695.xml"/><Relationship Id="rId28" Type="http://schemas.openxmlformats.org/officeDocument/2006/relationships/image" Target="../media/image2680.png"/><Relationship Id="rId36" Type="http://schemas.openxmlformats.org/officeDocument/2006/relationships/image" Target="../media/image2684.png"/><Relationship Id="rId49" Type="http://schemas.openxmlformats.org/officeDocument/2006/relationships/customXml" Target="../ink/ink2708.xml"/><Relationship Id="rId57" Type="http://schemas.openxmlformats.org/officeDocument/2006/relationships/customXml" Target="../ink/ink2712.xml"/><Relationship Id="rId10" Type="http://schemas.openxmlformats.org/officeDocument/2006/relationships/image" Target="../media/image2671.png"/><Relationship Id="rId31" Type="http://schemas.openxmlformats.org/officeDocument/2006/relationships/customXml" Target="../ink/ink2699.xml"/><Relationship Id="rId44" Type="http://schemas.openxmlformats.org/officeDocument/2006/relationships/image" Target="../media/image2688.png"/><Relationship Id="rId52" Type="http://schemas.openxmlformats.org/officeDocument/2006/relationships/image" Target="../media/image2691.png"/><Relationship Id="rId60" Type="http://schemas.openxmlformats.org/officeDocument/2006/relationships/image" Target="../media/image2695.png"/><Relationship Id="rId65" Type="http://schemas.openxmlformats.org/officeDocument/2006/relationships/customXml" Target="../ink/ink2716.xml"/><Relationship Id="rId73" Type="http://schemas.openxmlformats.org/officeDocument/2006/relationships/customXml" Target="../ink/ink2720.xml"/><Relationship Id="rId78" Type="http://schemas.openxmlformats.org/officeDocument/2006/relationships/image" Target="../media/image2704.png"/><Relationship Id="rId81" Type="http://schemas.openxmlformats.org/officeDocument/2006/relationships/customXml" Target="../ink/ink2724.xml"/><Relationship Id="rId86" Type="http://schemas.openxmlformats.org/officeDocument/2006/relationships/image" Target="../media/image2708.png"/><Relationship Id="rId94" Type="http://schemas.openxmlformats.org/officeDocument/2006/relationships/image" Target="../media/image2712.png"/><Relationship Id="rId99" Type="http://schemas.openxmlformats.org/officeDocument/2006/relationships/customXml" Target="../ink/ink2733.xml"/><Relationship Id="rId101" Type="http://schemas.openxmlformats.org/officeDocument/2006/relationships/customXml" Target="../ink/ink2734.xml"/><Relationship Id="rId4" Type="http://schemas.openxmlformats.org/officeDocument/2006/relationships/image" Target="../media/image2668.png"/><Relationship Id="rId9" Type="http://schemas.openxmlformats.org/officeDocument/2006/relationships/customXml" Target="../ink/ink2688.xml"/><Relationship Id="rId13" Type="http://schemas.openxmlformats.org/officeDocument/2006/relationships/customXml" Target="../ink/ink2690.xml"/><Relationship Id="rId18" Type="http://schemas.openxmlformats.org/officeDocument/2006/relationships/image" Target="../media/image2675.png"/><Relationship Id="rId39" Type="http://schemas.openxmlformats.org/officeDocument/2006/relationships/customXml" Target="../ink/ink2703.xml"/><Relationship Id="rId34" Type="http://schemas.openxmlformats.org/officeDocument/2006/relationships/image" Target="../media/image2683.png"/><Relationship Id="rId50" Type="http://schemas.openxmlformats.org/officeDocument/2006/relationships/image" Target="../media/image116.png"/><Relationship Id="rId55" Type="http://schemas.openxmlformats.org/officeDocument/2006/relationships/customXml" Target="../ink/ink2711.xml"/><Relationship Id="rId76" Type="http://schemas.openxmlformats.org/officeDocument/2006/relationships/image" Target="../media/image2703.png"/><Relationship Id="rId97" Type="http://schemas.openxmlformats.org/officeDocument/2006/relationships/customXml" Target="../ink/ink2732.xml"/><Relationship Id="rId104" Type="http://schemas.openxmlformats.org/officeDocument/2006/relationships/image" Target="../media/image2717.png"/><Relationship Id="rId7" Type="http://schemas.openxmlformats.org/officeDocument/2006/relationships/customXml" Target="../ink/ink2687.xml"/><Relationship Id="rId71" Type="http://schemas.openxmlformats.org/officeDocument/2006/relationships/customXml" Target="../ink/ink2719.xml"/><Relationship Id="rId92" Type="http://schemas.openxmlformats.org/officeDocument/2006/relationships/image" Target="../media/image2711.png"/><Relationship Id="rId2" Type="http://schemas.openxmlformats.org/officeDocument/2006/relationships/notesSlide" Target="../notesSlides/notesSlide23.xml"/><Relationship Id="rId29" Type="http://schemas.openxmlformats.org/officeDocument/2006/relationships/customXml" Target="../ink/ink2698.xml"/><Relationship Id="rId24" Type="http://schemas.openxmlformats.org/officeDocument/2006/relationships/image" Target="../media/image2678.png"/><Relationship Id="rId40" Type="http://schemas.openxmlformats.org/officeDocument/2006/relationships/image" Target="../media/image2686.png"/><Relationship Id="rId45" Type="http://schemas.openxmlformats.org/officeDocument/2006/relationships/customXml" Target="../ink/ink2706.xml"/><Relationship Id="rId66" Type="http://schemas.openxmlformats.org/officeDocument/2006/relationships/image" Target="../media/image2698.png"/><Relationship Id="rId87" Type="http://schemas.openxmlformats.org/officeDocument/2006/relationships/customXml" Target="../ink/ink2727.xml"/><Relationship Id="rId61" Type="http://schemas.openxmlformats.org/officeDocument/2006/relationships/customXml" Target="../ink/ink2714.xml"/><Relationship Id="rId82" Type="http://schemas.openxmlformats.org/officeDocument/2006/relationships/image" Target="../media/image2706.png"/><Relationship Id="rId19" Type="http://schemas.openxmlformats.org/officeDocument/2006/relationships/customXml" Target="../ink/ink2693.xml"/><Relationship Id="rId14" Type="http://schemas.openxmlformats.org/officeDocument/2006/relationships/image" Target="../media/image2673.png"/><Relationship Id="rId30" Type="http://schemas.openxmlformats.org/officeDocument/2006/relationships/image" Target="../media/image2681.png"/><Relationship Id="rId35" Type="http://schemas.openxmlformats.org/officeDocument/2006/relationships/customXml" Target="../ink/ink2701.xml"/><Relationship Id="rId56" Type="http://schemas.openxmlformats.org/officeDocument/2006/relationships/image" Target="../media/image2693.png"/><Relationship Id="rId77" Type="http://schemas.openxmlformats.org/officeDocument/2006/relationships/customXml" Target="../ink/ink2722.xml"/><Relationship Id="rId100" Type="http://schemas.openxmlformats.org/officeDocument/2006/relationships/image" Target="../media/image2715.png"/><Relationship Id="rId8" Type="http://schemas.openxmlformats.org/officeDocument/2006/relationships/image" Target="../media/image2670.png"/><Relationship Id="rId51" Type="http://schemas.openxmlformats.org/officeDocument/2006/relationships/customXml" Target="../ink/ink2709.xml"/><Relationship Id="rId72" Type="http://schemas.openxmlformats.org/officeDocument/2006/relationships/image" Target="../media/image2701.png"/><Relationship Id="rId93" Type="http://schemas.openxmlformats.org/officeDocument/2006/relationships/customXml" Target="../ink/ink2730.xml"/><Relationship Id="rId98" Type="http://schemas.openxmlformats.org/officeDocument/2006/relationships/image" Target="../media/image2714.png"/><Relationship Id="rId3" Type="http://schemas.openxmlformats.org/officeDocument/2006/relationships/image" Target="../media/image2667.png"/></Relationships>
</file>

<file path=ppt/slides/_rels/slide24.xml.rels><?xml version="1.0" encoding="UTF-8" standalone="yes"?>
<Relationships xmlns="http://schemas.openxmlformats.org/package/2006/relationships"><Relationship Id="rId8" Type="http://schemas.openxmlformats.org/officeDocument/2006/relationships/image" Target="../media/image2719.png"/><Relationship Id="rId13" Type="http://schemas.openxmlformats.org/officeDocument/2006/relationships/customXml" Target="../ink/ink2739.xml"/><Relationship Id="rId18" Type="http://schemas.openxmlformats.org/officeDocument/2006/relationships/image" Target="../media/image2724.png"/><Relationship Id="rId3" Type="http://schemas.openxmlformats.org/officeDocument/2006/relationships/hyperlink" Target="https://www.destatis.de/DE/Themen/Wirtschaft/Preise/Verbraucherpreisindex/PreisKaleidoskopUebersicht.html" TargetMode="External"/><Relationship Id="rId21" Type="http://schemas.openxmlformats.org/officeDocument/2006/relationships/customXml" Target="../ink/ink2743.xml"/><Relationship Id="rId7" Type="http://schemas.openxmlformats.org/officeDocument/2006/relationships/customXml" Target="../ink/ink2736.xml"/><Relationship Id="rId12" Type="http://schemas.openxmlformats.org/officeDocument/2006/relationships/image" Target="../media/image2721.png"/><Relationship Id="rId17" Type="http://schemas.openxmlformats.org/officeDocument/2006/relationships/customXml" Target="../ink/ink2741.xml"/><Relationship Id="rId2" Type="http://schemas.openxmlformats.org/officeDocument/2006/relationships/notesSlide" Target="../notesSlides/notesSlide24.xml"/><Relationship Id="rId16" Type="http://schemas.openxmlformats.org/officeDocument/2006/relationships/image" Target="../media/image2723.png"/><Relationship Id="rId20" Type="http://schemas.openxmlformats.org/officeDocument/2006/relationships/image" Target="../media/image2725.png"/><Relationship Id="rId1" Type="http://schemas.openxmlformats.org/officeDocument/2006/relationships/slideLayout" Target="../slideLayouts/slideLayout7.xml"/><Relationship Id="rId6" Type="http://schemas.openxmlformats.org/officeDocument/2006/relationships/image" Target="../media/image2718.png"/><Relationship Id="rId11" Type="http://schemas.openxmlformats.org/officeDocument/2006/relationships/customXml" Target="../ink/ink2738.xml"/><Relationship Id="rId24" Type="http://schemas.openxmlformats.org/officeDocument/2006/relationships/image" Target="../media/image2727.png"/><Relationship Id="rId5" Type="http://schemas.openxmlformats.org/officeDocument/2006/relationships/hyperlink" Target="https://www.destatis.de/DE/Themen/Wirtschaft/Preise/Verbraucherpreisindex/inflation.html" TargetMode="External"/><Relationship Id="rId15" Type="http://schemas.openxmlformats.org/officeDocument/2006/relationships/customXml" Target="../ink/ink2740.xml"/><Relationship Id="rId23" Type="http://schemas.openxmlformats.org/officeDocument/2006/relationships/customXml" Target="../ink/ink2744.xml"/><Relationship Id="rId10" Type="http://schemas.openxmlformats.org/officeDocument/2006/relationships/image" Target="../media/image2720.png"/><Relationship Id="rId19" Type="http://schemas.openxmlformats.org/officeDocument/2006/relationships/customXml" Target="../ink/ink2742.xml"/><Relationship Id="rId4" Type="http://schemas.openxmlformats.org/officeDocument/2006/relationships/hyperlink" Target="https://www.destatis.de/DE/Service/Statistik-Visualisiert/persoenlicher-inflationsrechner-uebersicht.html" TargetMode="External"/><Relationship Id="rId9" Type="http://schemas.openxmlformats.org/officeDocument/2006/relationships/customXml" Target="../ink/ink2737.xml"/><Relationship Id="rId14" Type="http://schemas.openxmlformats.org/officeDocument/2006/relationships/image" Target="../media/image2722.png"/><Relationship Id="rId22" Type="http://schemas.openxmlformats.org/officeDocument/2006/relationships/image" Target="../media/image2726.png"/></Relationships>
</file>

<file path=ppt/slides/_rels/slide25.xml.rels><?xml version="1.0" encoding="UTF-8" standalone="yes"?>
<Relationships xmlns="http://schemas.openxmlformats.org/package/2006/relationships"><Relationship Id="rId26" Type="http://schemas.openxmlformats.org/officeDocument/2006/relationships/customXml" Target="../ink/ink2756.xml"/><Relationship Id="rId21" Type="http://schemas.openxmlformats.org/officeDocument/2006/relationships/image" Target="../media/image2736.png"/><Relationship Id="rId42" Type="http://schemas.openxmlformats.org/officeDocument/2006/relationships/customXml" Target="../ink/ink2764.xml"/><Relationship Id="rId47" Type="http://schemas.openxmlformats.org/officeDocument/2006/relationships/image" Target="../media/image2749.png"/><Relationship Id="rId63" Type="http://schemas.openxmlformats.org/officeDocument/2006/relationships/image" Target="../media/image2757.png"/><Relationship Id="rId68" Type="http://schemas.openxmlformats.org/officeDocument/2006/relationships/customXml" Target="../ink/ink2777.xml"/><Relationship Id="rId84" Type="http://schemas.openxmlformats.org/officeDocument/2006/relationships/customXml" Target="../ink/ink2785.xml"/><Relationship Id="rId89" Type="http://schemas.openxmlformats.org/officeDocument/2006/relationships/image" Target="../media/image2770.png"/><Relationship Id="rId112" Type="http://schemas.openxmlformats.org/officeDocument/2006/relationships/customXml" Target="../ink/ink2799.xml"/><Relationship Id="rId16" Type="http://schemas.openxmlformats.org/officeDocument/2006/relationships/customXml" Target="../ink/ink2751.xml"/><Relationship Id="rId107" Type="http://schemas.openxmlformats.org/officeDocument/2006/relationships/image" Target="../media/image2779.png"/><Relationship Id="rId11" Type="http://schemas.openxmlformats.org/officeDocument/2006/relationships/image" Target="../media/image2731.png"/><Relationship Id="rId32" Type="http://schemas.openxmlformats.org/officeDocument/2006/relationships/customXml" Target="../ink/ink2759.xml"/><Relationship Id="rId37" Type="http://schemas.openxmlformats.org/officeDocument/2006/relationships/image" Target="../media/image2744.png"/><Relationship Id="rId53" Type="http://schemas.openxmlformats.org/officeDocument/2006/relationships/image" Target="../media/image2752.png"/><Relationship Id="rId58" Type="http://schemas.openxmlformats.org/officeDocument/2006/relationships/customXml" Target="../ink/ink2772.xml"/><Relationship Id="rId74" Type="http://schemas.openxmlformats.org/officeDocument/2006/relationships/customXml" Target="../ink/ink2780.xml"/><Relationship Id="rId79" Type="http://schemas.openxmlformats.org/officeDocument/2006/relationships/image" Target="../media/image2765.png"/><Relationship Id="rId102" Type="http://schemas.openxmlformats.org/officeDocument/2006/relationships/customXml" Target="../ink/ink2794.xml"/><Relationship Id="rId5" Type="http://schemas.openxmlformats.org/officeDocument/2006/relationships/image" Target="../media/image116.png"/><Relationship Id="rId90" Type="http://schemas.openxmlformats.org/officeDocument/2006/relationships/customXml" Target="../ink/ink2788.xml"/><Relationship Id="rId95" Type="http://schemas.openxmlformats.org/officeDocument/2006/relationships/image" Target="../media/image2773.png"/><Relationship Id="rId22" Type="http://schemas.openxmlformats.org/officeDocument/2006/relationships/customXml" Target="../ink/ink2754.xml"/><Relationship Id="rId27" Type="http://schemas.openxmlformats.org/officeDocument/2006/relationships/image" Target="../media/image2739.png"/><Relationship Id="rId43" Type="http://schemas.openxmlformats.org/officeDocument/2006/relationships/image" Target="../media/image2747.png"/><Relationship Id="rId48" Type="http://schemas.openxmlformats.org/officeDocument/2006/relationships/customXml" Target="../ink/ink2767.xml"/><Relationship Id="rId64" Type="http://schemas.openxmlformats.org/officeDocument/2006/relationships/customXml" Target="../ink/ink2775.xml"/><Relationship Id="rId69" Type="http://schemas.openxmlformats.org/officeDocument/2006/relationships/image" Target="../media/image2760.png"/><Relationship Id="rId113" Type="http://schemas.openxmlformats.org/officeDocument/2006/relationships/image" Target="../media/image2782.png"/><Relationship Id="rId80" Type="http://schemas.openxmlformats.org/officeDocument/2006/relationships/customXml" Target="../ink/ink2783.xml"/><Relationship Id="rId85" Type="http://schemas.openxmlformats.org/officeDocument/2006/relationships/image" Target="../media/image2768.png"/><Relationship Id="rId12" Type="http://schemas.openxmlformats.org/officeDocument/2006/relationships/customXml" Target="../ink/ink2749.xml"/><Relationship Id="rId17" Type="http://schemas.openxmlformats.org/officeDocument/2006/relationships/image" Target="../media/image2734.png"/><Relationship Id="rId33" Type="http://schemas.openxmlformats.org/officeDocument/2006/relationships/image" Target="../media/image2742.png"/><Relationship Id="rId38" Type="http://schemas.openxmlformats.org/officeDocument/2006/relationships/customXml" Target="../ink/ink2762.xml"/><Relationship Id="rId59" Type="http://schemas.openxmlformats.org/officeDocument/2006/relationships/image" Target="../media/image2755.png"/><Relationship Id="rId103" Type="http://schemas.openxmlformats.org/officeDocument/2006/relationships/image" Target="../media/image2777.png"/><Relationship Id="rId108" Type="http://schemas.openxmlformats.org/officeDocument/2006/relationships/customXml" Target="../ink/ink2797.xml"/><Relationship Id="rId54" Type="http://schemas.openxmlformats.org/officeDocument/2006/relationships/customXml" Target="../ink/ink2770.xml"/><Relationship Id="rId70" Type="http://schemas.openxmlformats.org/officeDocument/2006/relationships/customXml" Target="../ink/ink2778.xml"/><Relationship Id="rId75" Type="http://schemas.openxmlformats.org/officeDocument/2006/relationships/image" Target="../media/image2763.png"/><Relationship Id="rId91" Type="http://schemas.openxmlformats.org/officeDocument/2006/relationships/image" Target="../media/image2771.png"/><Relationship Id="rId96" Type="http://schemas.openxmlformats.org/officeDocument/2006/relationships/customXml" Target="../ink/ink2791.xml"/><Relationship Id="rId1" Type="http://schemas.openxmlformats.org/officeDocument/2006/relationships/slideLayout" Target="../slideLayouts/slideLayout7.xml"/><Relationship Id="rId6" Type="http://schemas.openxmlformats.org/officeDocument/2006/relationships/customXml" Target="../ink/ink2746.xml"/><Relationship Id="rId15" Type="http://schemas.openxmlformats.org/officeDocument/2006/relationships/image" Target="../media/image2733.png"/><Relationship Id="rId23" Type="http://schemas.openxmlformats.org/officeDocument/2006/relationships/image" Target="../media/image2737.png"/><Relationship Id="rId28" Type="http://schemas.openxmlformats.org/officeDocument/2006/relationships/customXml" Target="../ink/ink2757.xml"/><Relationship Id="rId36" Type="http://schemas.openxmlformats.org/officeDocument/2006/relationships/customXml" Target="../ink/ink2761.xml"/><Relationship Id="rId49" Type="http://schemas.openxmlformats.org/officeDocument/2006/relationships/image" Target="../media/image2750.png"/><Relationship Id="rId57" Type="http://schemas.openxmlformats.org/officeDocument/2006/relationships/image" Target="../media/image2754.png"/><Relationship Id="rId106" Type="http://schemas.openxmlformats.org/officeDocument/2006/relationships/customXml" Target="../ink/ink2796.xml"/><Relationship Id="rId114" Type="http://schemas.openxmlformats.org/officeDocument/2006/relationships/customXml" Target="../ink/ink2800.xml"/><Relationship Id="rId10" Type="http://schemas.openxmlformats.org/officeDocument/2006/relationships/customXml" Target="../ink/ink2748.xml"/><Relationship Id="rId31" Type="http://schemas.openxmlformats.org/officeDocument/2006/relationships/image" Target="../media/image2741.png"/><Relationship Id="rId44" Type="http://schemas.openxmlformats.org/officeDocument/2006/relationships/customXml" Target="../ink/ink2765.xml"/><Relationship Id="rId52" Type="http://schemas.openxmlformats.org/officeDocument/2006/relationships/customXml" Target="../ink/ink2769.xml"/><Relationship Id="rId60" Type="http://schemas.openxmlformats.org/officeDocument/2006/relationships/customXml" Target="../ink/ink2773.xml"/><Relationship Id="rId65" Type="http://schemas.openxmlformats.org/officeDocument/2006/relationships/image" Target="../media/image2758.png"/><Relationship Id="rId73" Type="http://schemas.openxmlformats.org/officeDocument/2006/relationships/image" Target="../media/image2762.png"/><Relationship Id="rId78" Type="http://schemas.openxmlformats.org/officeDocument/2006/relationships/customXml" Target="../ink/ink2782.xml"/><Relationship Id="rId81" Type="http://schemas.openxmlformats.org/officeDocument/2006/relationships/image" Target="../media/image2766.png"/><Relationship Id="rId86" Type="http://schemas.openxmlformats.org/officeDocument/2006/relationships/customXml" Target="../ink/ink2786.xml"/><Relationship Id="rId94" Type="http://schemas.openxmlformats.org/officeDocument/2006/relationships/customXml" Target="../ink/ink2790.xml"/><Relationship Id="rId99" Type="http://schemas.openxmlformats.org/officeDocument/2006/relationships/image" Target="../media/image2775.png"/><Relationship Id="rId101" Type="http://schemas.openxmlformats.org/officeDocument/2006/relationships/image" Target="../media/image2776.png"/><Relationship Id="rId4" Type="http://schemas.openxmlformats.org/officeDocument/2006/relationships/customXml" Target="../ink/ink2745.xml"/><Relationship Id="rId9" Type="http://schemas.openxmlformats.org/officeDocument/2006/relationships/image" Target="../media/image2730.png"/><Relationship Id="rId13" Type="http://schemas.openxmlformats.org/officeDocument/2006/relationships/image" Target="../media/image2732.png"/><Relationship Id="rId18" Type="http://schemas.openxmlformats.org/officeDocument/2006/relationships/customXml" Target="../ink/ink2752.xml"/><Relationship Id="rId39" Type="http://schemas.openxmlformats.org/officeDocument/2006/relationships/image" Target="../media/image2745.png"/><Relationship Id="rId109" Type="http://schemas.openxmlformats.org/officeDocument/2006/relationships/image" Target="../media/image2780.png"/><Relationship Id="rId34" Type="http://schemas.openxmlformats.org/officeDocument/2006/relationships/customXml" Target="../ink/ink2760.xml"/><Relationship Id="rId50" Type="http://schemas.openxmlformats.org/officeDocument/2006/relationships/customXml" Target="../ink/ink2768.xml"/><Relationship Id="rId55" Type="http://schemas.openxmlformats.org/officeDocument/2006/relationships/image" Target="../media/image2753.png"/><Relationship Id="rId76" Type="http://schemas.openxmlformats.org/officeDocument/2006/relationships/customXml" Target="../ink/ink2781.xml"/><Relationship Id="rId97" Type="http://schemas.openxmlformats.org/officeDocument/2006/relationships/image" Target="../media/image2774.png"/><Relationship Id="rId104" Type="http://schemas.openxmlformats.org/officeDocument/2006/relationships/customXml" Target="../ink/ink2795.xml"/><Relationship Id="rId7" Type="http://schemas.openxmlformats.org/officeDocument/2006/relationships/image" Target="../media/image2729.png"/><Relationship Id="rId71" Type="http://schemas.openxmlformats.org/officeDocument/2006/relationships/image" Target="../media/image2761.png"/><Relationship Id="rId92" Type="http://schemas.openxmlformats.org/officeDocument/2006/relationships/customXml" Target="../ink/ink2789.xml"/><Relationship Id="rId2" Type="http://schemas.openxmlformats.org/officeDocument/2006/relationships/notesSlide" Target="../notesSlides/notesSlide25.xml"/><Relationship Id="rId29" Type="http://schemas.openxmlformats.org/officeDocument/2006/relationships/image" Target="../media/image2740.png"/><Relationship Id="rId24" Type="http://schemas.openxmlformats.org/officeDocument/2006/relationships/customXml" Target="../ink/ink2755.xml"/><Relationship Id="rId40" Type="http://schemas.openxmlformats.org/officeDocument/2006/relationships/customXml" Target="../ink/ink2763.xml"/><Relationship Id="rId45" Type="http://schemas.openxmlformats.org/officeDocument/2006/relationships/image" Target="../media/image2748.png"/><Relationship Id="rId66" Type="http://schemas.openxmlformats.org/officeDocument/2006/relationships/customXml" Target="../ink/ink2776.xml"/><Relationship Id="rId87" Type="http://schemas.openxmlformats.org/officeDocument/2006/relationships/image" Target="../media/image2769.png"/><Relationship Id="rId110" Type="http://schemas.openxmlformats.org/officeDocument/2006/relationships/customXml" Target="../ink/ink2798.xml"/><Relationship Id="rId115" Type="http://schemas.openxmlformats.org/officeDocument/2006/relationships/image" Target="../media/image2783.png"/><Relationship Id="rId61" Type="http://schemas.openxmlformats.org/officeDocument/2006/relationships/image" Target="../media/image2756.png"/><Relationship Id="rId82" Type="http://schemas.openxmlformats.org/officeDocument/2006/relationships/customXml" Target="../ink/ink2784.xml"/><Relationship Id="rId19" Type="http://schemas.openxmlformats.org/officeDocument/2006/relationships/image" Target="../media/image2735.png"/><Relationship Id="rId14" Type="http://schemas.openxmlformats.org/officeDocument/2006/relationships/customXml" Target="../ink/ink2750.xml"/><Relationship Id="rId30" Type="http://schemas.openxmlformats.org/officeDocument/2006/relationships/customXml" Target="../ink/ink2758.xml"/><Relationship Id="rId35" Type="http://schemas.openxmlformats.org/officeDocument/2006/relationships/image" Target="../media/image2743.png"/><Relationship Id="rId56" Type="http://schemas.openxmlformats.org/officeDocument/2006/relationships/customXml" Target="../ink/ink2771.xml"/><Relationship Id="rId77" Type="http://schemas.openxmlformats.org/officeDocument/2006/relationships/image" Target="../media/image2764.png"/><Relationship Id="rId100" Type="http://schemas.openxmlformats.org/officeDocument/2006/relationships/customXml" Target="../ink/ink2793.xml"/><Relationship Id="rId105" Type="http://schemas.openxmlformats.org/officeDocument/2006/relationships/image" Target="../media/image2778.png"/><Relationship Id="rId8" Type="http://schemas.openxmlformats.org/officeDocument/2006/relationships/customXml" Target="../ink/ink2747.xml"/><Relationship Id="rId51" Type="http://schemas.openxmlformats.org/officeDocument/2006/relationships/image" Target="../media/image2751.png"/><Relationship Id="rId72" Type="http://schemas.openxmlformats.org/officeDocument/2006/relationships/customXml" Target="../ink/ink2779.xml"/><Relationship Id="rId93" Type="http://schemas.openxmlformats.org/officeDocument/2006/relationships/image" Target="../media/image2772.png"/><Relationship Id="rId98" Type="http://schemas.openxmlformats.org/officeDocument/2006/relationships/customXml" Target="../ink/ink2792.xml"/><Relationship Id="rId3" Type="http://schemas.openxmlformats.org/officeDocument/2006/relationships/image" Target="../media/image2728.png"/><Relationship Id="rId25" Type="http://schemas.openxmlformats.org/officeDocument/2006/relationships/image" Target="../media/image2738.png"/><Relationship Id="rId46" Type="http://schemas.openxmlformats.org/officeDocument/2006/relationships/customXml" Target="../ink/ink2766.xml"/><Relationship Id="rId67" Type="http://schemas.openxmlformats.org/officeDocument/2006/relationships/image" Target="../media/image2759.png"/><Relationship Id="rId20" Type="http://schemas.openxmlformats.org/officeDocument/2006/relationships/customXml" Target="../ink/ink2753.xml"/><Relationship Id="rId41" Type="http://schemas.openxmlformats.org/officeDocument/2006/relationships/image" Target="../media/image2746.png"/><Relationship Id="rId62" Type="http://schemas.openxmlformats.org/officeDocument/2006/relationships/customXml" Target="../ink/ink2774.xml"/><Relationship Id="rId83" Type="http://schemas.openxmlformats.org/officeDocument/2006/relationships/image" Target="../media/image2767.png"/><Relationship Id="rId88" Type="http://schemas.openxmlformats.org/officeDocument/2006/relationships/customXml" Target="../ink/ink2787.xml"/><Relationship Id="rId111" Type="http://schemas.openxmlformats.org/officeDocument/2006/relationships/image" Target="../media/image2781.png"/></Relationships>
</file>

<file path=ppt/slides/_rels/slide26.xml.rels><?xml version="1.0" encoding="UTF-8" standalone="yes"?>
<Relationships xmlns="http://schemas.openxmlformats.org/package/2006/relationships"><Relationship Id="rId117" Type="http://schemas.openxmlformats.org/officeDocument/2006/relationships/customXml" Target="../ink/ink2858.xml"/><Relationship Id="rId21" Type="http://schemas.openxmlformats.org/officeDocument/2006/relationships/customXml" Target="../ink/ink2810.xml"/><Relationship Id="rId324" Type="http://schemas.openxmlformats.org/officeDocument/2006/relationships/image" Target="../media/image2941.png"/><Relationship Id="rId531" Type="http://schemas.openxmlformats.org/officeDocument/2006/relationships/image" Target="../media/image3042.png"/><Relationship Id="rId170" Type="http://schemas.openxmlformats.org/officeDocument/2006/relationships/image" Target="../media/image2865.png"/><Relationship Id="rId268" Type="http://schemas.openxmlformats.org/officeDocument/2006/relationships/image" Target="../media/image2913.png"/><Relationship Id="rId475" Type="http://schemas.openxmlformats.org/officeDocument/2006/relationships/image" Target="../media/image3014.png"/><Relationship Id="rId32" Type="http://schemas.openxmlformats.org/officeDocument/2006/relationships/image" Target="../media/image2798.png"/><Relationship Id="rId128" Type="http://schemas.openxmlformats.org/officeDocument/2006/relationships/image" Target="../media/image2844.png"/><Relationship Id="rId335" Type="http://schemas.openxmlformats.org/officeDocument/2006/relationships/customXml" Target="../ink/ink2967.xml"/><Relationship Id="rId542" Type="http://schemas.openxmlformats.org/officeDocument/2006/relationships/customXml" Target="../ink/ink3071.xml"/><Relationship Id="rId181" Type="http://schemas.openxmlformats.org/officeDocument/2006/relationships/customXml" Target="../ink/ink2890.xml"/><Relationship Id="rId402" Type="http://schemas.openxmlformats.org/officeDocument/2006/relationships/customXml" Target="../ink/ink3001.xml"/><Relationship Id="rId279" Type="http://schemas.openxmlformats.org/officeDocument/2006/relationships/customXml" Target="../ink/ink2939.xml"/><Relationship Id="rId486" Type="http://schemas.openxmlformats.org/officeDocument/2006/relationships/customXml" Target="../ink/ink3043.xml"/><Relationship Id="rId43" Type="http://schemas.openxmlformats.org/officeDocument/2006/relationships/customXml" Target="../ink/ink2821.xml"/><Relationship Id="rId139" Type="http://schemas.openxmlformats.org/officeDocument/2006/relationships/customXml" Target="../ink/ink2869.xml"/><Relationship Id="rId346" Type="http://schemas.openxmlformats.org/officeDocument/2006/relationships/customXml" Target="../ink/ink2973.xml"/><Relationship Id="rId553" Type="http://schemas.openxmlformats.org/officeDocument/2006/relationships/image" Target="../media/image3053.png"/><Relationship Id="rId192" Type="http://schemas.openxmlformats.org/officeDocument/2006/relationships/image" Target="../media/image2876.png"/><Relationship Id="rId206" Type="http://schemas.openxmlformats.org/officeDocument/2006/relationships/image" Target="../media/image2883.png"/><Relationship Id="rId413" Type="http://schemas.openxmlformats.org/officeDocument/2006/relationships/image" Target="../media/image2983.png"/><Relationship Id="rId497" Type="http://schemas.openxmlformats.org/officeDocument/2006/relationships/image" Target="../media/image3025.png"/><Relationship Id="rId357" Type="http://schemas.openxmlformats.org/officeDocument/2006/relationships/image" Target="../media/image2956.png"/><Relationship Id="rId54" Type="http://schemas.openxmlformats.org/officeDocument/2006/relationships/image" Target="../media/image2809.png"/><Relationship Id="rId217" Type="http://schemas.openxmlformats.org/officeDocument/2006/relationships/customXml" Target="../ink/ink2908.xml"/><Relationship Id="rId564" Type="http://schemas.openxmlformats.org/officeDocument/2006/relationships/customXml" Target="../ink/ink3082.xml"/><Relationship Id="rId424" Type="http://schemas.openxmlformats.org/officeDocument/2006/relationships/customXml" Target="../ink/ink3012.xml"/><Relationship Id="rId270" Type="http://schemas.openxmlformats.org/officeDocument/2006/relationships/image" Target="../media/image2914.png"/><Relationship Id="rId65" Type="http://schemas.openxmlformats.org/officeDocument/2006/relationships/customXml" Target="../ink/ink2832.xml"/><Relationship Id="rId130" Type="http://schemas.openxmlformats.org/officeDocument/2006/relationships/image" Target="../media/image2845.png"/><Relationship Id="rId368" Type="http://schemas.openxmlformats.org/officeDocument/2006/relationships/customXml" Target="../ink/ink2984.xml"/><Relationship Id="rId172" Type="http://schemas.openxmlformats.org/officeDocument/2006/relationships/image" Target="../media/image2866.png"/><Relationship Id="rId228" Type="http://schemas.openxmlformats.org/officeDocument/2006/relationships/image" Target="../media/image2893.png"/><Relationship Id="rId435" Type="http://schemas.openxmlformats.org/officeDocument/2006/relationships/image" Target="../media/image2994.png"/><Relationship Id="rId477" Type="http://schemas.openxmlformats.org/officeDocument/2006/relationships/image" Target="../media/image3015.png"/><Relationship Id="rId281" Type="http://schemas.openxmlformats.org/officeDocument/2006/relationships/customXml" Target="../ink/ink2940.xml"/><Relationship Id="rId337" Type="http://schemas.openxmlformats.org/officeDocument/2006/relationships/customXml" Target="../ink/ink2968.xml"/><Relationship Id="rId502" Type="http://schemas.openxmlformats.org/officeDocument/2006/relationships/customXml" Target="../ink/ink3051.xml"/><Relationship Id="rId34" Type="http://schemas.openxmlformats.org/officeDocument/2006/relationships/image" Target="../media/image2799.png"/><Relationship Id="rId76" Type="http://schemas.openxmlformats.org/officeDocument/2006/relationships/image" Target="../media/image2819.png"/><Relationship Id="rId141" Type="http://schemas.openxmlformats.org/officeDocument/2006/relationships/customXml" Target="../ink/ink2870.xml"/><Relationship Id="rId379" Type="http://schemas.openxmlformats.org/officeDocument/2006/relationships/image" Target="../media/image2967.png"/><Relationship Id="rId544" Type="http://schemas.openxmlformats.org/officeDocument/2006/relationships/customXml" Target="../ink/ink3072.xml"/><Relationship Id="rId7" Type="http://schemas.openxmlformats.org/officeDocument/2006/relationships/customXml" Target="../ink/ink2803.xml"/><Relationship Id="rId183" Type="http://schemas.openxmlformats.org/officeDocument/2006/relationships/customXml" Target="../ink/ink2891.xml"/><Relationship Id="rId239" Type="http://schemas.openxmlformats.org/officeDocument/2006/relationships/customXml" Target="../ink/ink2919.xml"/><Relationship Id="rId390" Type="http://schemas.openxmlformats.org/officeDocument/2006/relationships/customXml" Target="../ink/ink2995.xml"/><Relationship Id="rId404" Type="http://schemas.openxmlformats.org/officeDocument/2006/relationships/customXml" Target="../ink/ink3002.xml"/><Relationship Id="rId446" Type="http://schemas.openxmlformats.org/officeDocument/2006/relationships/customXml" Target="../ink/ink3023.xml"/><Relationship Id="rId250" Type="http://schemas.openxmlformats.org/officeDocument/2006/relationships/image" Target="../media/image2904.png"/><Relationship Id="rId292" Type="http://schemas.openxmlformats.org/officeDocument/2006/relationships/image" Target="../media/image2925.png"/><Relationship Id="rId306" Type="http://schemas.openxmlformats.org/officeDocument/2006/relationships/image" Target="../media/image2932.png"/><Relationship Id="rId488" Type="http://schemas.openxmlformats.org/officeDocument/2006/relationships/customXml" Target="../ink/ink3044.xml"/><Relationship Id="rId45" Type="http://schemas.openxmlformats.org/officeDocument/2006/relationships/customXml" Target="../ink/ink2822.xml"/><Relationship Id="rId87" Type="http://schemas.openxmlformats.org/officeDocument/2006/relationships/customXml" Target="../ink/ink2843.xml"/><Relationship Id="rId110" Type="http://schemas.openxmlformats.org/officeDocument/2006/relationships/image" Target="../media/image2835.png"/><Relationship Id="rId348" Type="http://schemas.openxmlformats.org/officeDocument/2006/relationships/customXml" Target="../ink/ink2974.xml"/><Relationship Id="rId513" Type="http://schemas.openxmlformats.org/officeDocument/2006/relationships/image" Target="../media/image3033.png"/><Relationship Id="rId555" Type="http://schemas.openxmlformats.org/officeDocument/2006/relationships/image" Target="../media/image3054.png"/><Relationship Id="rId152" Type="http://schemas.openxmlformats.org/officeDocument/2006/relationships/image" Target="../media/image2856.png"/><Relationship Id="rId194" Type="http://schemas.openxmlformats.org/officeDocument/2006/relationships/image" Target="../media/image2877.png"/><Relationship Id="rId208" Type="http://schemas.openxmlformats.org/officeDocument/2006/relationships/image" Target="../media/image2884.png"/><Relationship Id="rId415" Type="http://schemas.openxmlformats.org/officeDocument/2006/relationships/image" Target="../media/image2984.png"/><Relationship Id="rId457" Type="http://schemas.openxmlformats.org/officeDocument/2006/relationships/image" Target="../media/image3005.png"/><Relationship Id="rId261" Type="http://schemas.openxmlformats.org/officeDocument/2006/relationships/customXml" Target="../ink/ink2930.xml"/><Relationship Id="rId499" Type="http://schemas.openxmlformats.org/officeDocument/2006/relationships/image" Target="../media/image3026.png"/><Relationship Id="rId14" Type="http://schemas.openxmlformats.org/officeDocument/2006/relationships/image" Target="../media/image2789.png"/><Relationship Id="rId56" Type="http://schemas.openxmlformats.org/officeDocument/2006/relationships/image" Target="../media/image2810.png"/><Relationship Id="rId317" Type="http://schemas.openxmlformats.org/officeDocument/2006/relationships/customXml" Target="../ink/ink2958.xml"/><Relationship Id="rId359" Type="http://schemas.openxmlformats.org/officeDocument/2006/relationships/image" Target="../media/image2957.png"/><Relationship Id="rId524" Type="http://schemas.openxmlformats.org/officeDocument/2006/relationships/customXml" Target="../ink/ink3062.xml"/><Relationship Id="rId566" Type="http://schemas.openxmlformats.org/officeDocument/2006/relationships/customXml" Target="../ink/ink3083.xml"/><Relationship Id="rId98" Type="http://schemas.openxmlformats.org/officeDocument/2006/relationships/image" Target="../media/image2829.png"/><Relationship Id="rId121" Type="http://schemas.openxmlformats.org/officeDocument/2006/relationships/customXml" Target="../ink/ink2860.xml"/><Relationship Id="rId163" Type="http://schemas.openxmlformats.org/officeDocument/2006/relationships/customXml" Target="../ink/ink2881.xml"/><Relationship Id="rId219" Type="http://schemas.openxmlformats.org/officeDocument/2006/relationships/customXml" Target="../ink/ink2909.xml"/><Relationship Id="rId370" Type="http://schemas.openxmlformats.org/officeDocument/2006/relationships/customXml" Target="../ink/ink2985.xml"/><Relationship Id="rId426" Type="http://schemas.openxmlformats.org/officeDocument/2006/relationships/customXml" Target="../ink/ink3013.xml"/><Relationship Id="rId230" Type="http://schemas.openxmlformats.org/officeDocument/2006/relationships/image" Target="../media/image2894.png"/><Relationship Id="rId468" Type="http://schemas.openxmlformats.org/officeDocument/2006/relationships/customXml" Target="../ink/ink3034.xml"/><Relationship Id="rId25" Type="http://schemas.openxmlformats.org/officeDocument/2006/relationships/customXml" Target="../ink/ink2812.xml"/><Relationship Id="rId67" Type="http://schemas.openxmlformats.org/officeDocument/2006/relationships/customXml" Target="../ink/ink2833.xml"/><Relationship Id="rId272" Type="http://schemas.openxmlformats.org/officeDocument/2006/relationships/image" Target="../media/image2915.png"/><Relationship Id="rId328" Type="http://schemas.openxmlformats.org/officeDocument/2006/relationships/image" Target="../media/image2943.png"/><Relationship Id="rId535" Type="http://schemas.openxmlformats.org/officeDocument/2006/relationships/image" Target="../media/image3044.png"/><Relationship Id="rId132" Type="http://schemas.openxmlformats.org/officeDocument/2006/relationships/image" Target="../media/image2846.png"/><Relationship Id="rId174" Type="http://schemas.openxmlformats.org/officeDocument/2006/relationships/image" Target="../media/image2867.png"/><Relationship Id="rId381" Type="http://schemas.openxmlformats.org/officeDocument/2006/relationships/image" Target="../media/image2968.png"/><Relationship Id="rId241" Type="http://schemas.openxmlformats.org/officeDocument/2006/relationships/customXml" Target="../ink/ink2920.xml"/><Relationship Id="rId437" Type="http://schemas.openxmlformats.org/officeDocument/2006/relationships/image" Target="../media/image2995.png"/><Relationship Id="rId479" Type="http://schemas.openxmlformats.org/officeDocument/2006/relationships/image" Target="../media/image3016.png"/><Relationship Id="rId36" Type="http://schemas.openxmlformats.org/officeDocument/2006/relationships/image" Target="../media/image2800.png"/><Relationship Id="rId283" Type="http://schemas.openxmlformats.org/officeDocument/2006/relationships/customXml" Target="../ink/ink2941.xml"/><Relationship Id="rId339" Type="http://schemas.openxmlformats.org/officeDocument/2006/relationships/customXml" Target="../ink/ink2969.xml"/><Relationship Id="rId490" Type="http://schemas.openxmlformats.org/officeDocument/2006/relationships/customXml" Target="../ink/ink3045.xml"/><Relationship Id="rId504" Type="http://schemas.openxmlformats.org/officeDocument/2006/relationships/customXml" Target="../ink/ink3052.xml"/><Relationship Id="rId546" Type="http://schemas.openxmlformats.org/officeDocument/2006/relationships/customXml" Target="../ink/ink3073.xml"/><Relationship Id="rId78" Type="http://schemas.openxmlformats.org/officeDocument/2006/relationships/image" Target="../media/image2820.png"/><Relationship Id="rId101" Type="http://schemas.openxmlformats.org/officeDocument/2006/relationships/customXml" Target="../ink/ink2850.xml"/><Relationship Id="rId143" Type="http://schemas.openxmlformats.org/officeDocument/2006/relationships/customXml" Target="../ink/ink2871.xml"/><Relationship Id="rId185" Type="http://schemas.openxmlformats.org/officeDocument/2006/relationships/customXml" Target="../ink/ink2892.xml"/><Relationship Id="rId350" Type="http://schemas.openxmlformats.org/officeDocument/2006/relationships/customXml" Target="../ink/ink2975.xml"/><Relationship Id="rId406" Type="http://schemas.openxmlformats.org/officeDocument/2006/relationships/customXml" Target="../ink/ink3003.xml"/><Relationship Id="rId9" Type="http://schemas.openxmlformats.org/officeDocument/2006/relationships/customXml" Target="../ink/ink2804.xml"/><Relationship Id="rId210" Type="http://schemas.openxmlformats.org/officeDocument/2006/relationships/image" Target="../media/image2885.png"/><Relationship Id="rId392" Type="http://schemas.openxmlformats.org/officeDocument/2006/relationships/customXml" Target="../ink/ink2996.xml"/><Relationship Id="rId448" Type="http://schemas.openxmlformats.org/officeDocument/2006/relationships/customXml" Target="../ink/ink3024.xml"/><Relationship Id="rId252" Type="http://schemas.openxmlformats.org/officeDocument/2006/relationships/image" Target="../media/image2905.png"/><Relationship Id="rId294" Type="http://schemas.openxmlformats.org/officeDocument/2006/relationships/image" Target="../media/image2926.png"/><Relationship Id="rId308" Type="http://schemas.openxmlformats.org/officeDocument/2006/relationships/image" Target="../media/image2933.png"/><Relationship Id="rId515" Type="http://schemas.openxmlformats.org/officeDocument/2006/relationships/image" Target="../media/image3034.png"/><Relationship Id="rId47" Type="http://schemas.openxmlformats.org/officeDocument/2006/relationships/customXml" Target="../ink/ink2823.xml"/><Relationship Id="rId89" Type="http://schemas.openxmlformats.org/officeDocument/2006/relationships/customXml" Target="../ink/ink2844.xml"/><Relationship Id="rId112" Type="http://schemas.openxmlformats.org/officeDocument/2006/relationships/image" Target="../media/image2836.png"/><Relationship Id="rId154" Type="http://schemas.openxmlformats.org/officeDocument/2006/relationships/image" Target="../media/image2857.png"/><Relationship Id="rId361" Type="http://schemas.openxmlformats.org/officeDocument/2006/relationships/image" Target="../media/image2958.png"/><Relationship Id="rId557" Type="http://schemas.openxmlformats.org/officeDocument/2006/relationships/image" Target="../media/image3055.png"/><Relationship Id="rId196" Type="http://schemas.openxmlformats.org/officeDocument/2006/relationships/image" Target="../media/image2878.png"/><Relationship Id="rId417" Type="http://schemas.openxmlformats.org/officeDocument/2006/relationships/image" Target="../media/image2985.png"/><Relationship Id="rId459" Type="http://schemas.openxmlformats.org/officeDocument/2006/relationships/image" Target="../media/image3006.png"/><Relationship Id="rId16" Type="http://schemas.openxmlformats.org/officeDocument/2006/relationships/image" Target="../media/image2790.png"/><Relationship Id="rId221" Type="http://schemas.openxmlformats.org/officeDocument/2006/relationships/customXml" Target="../ink/ink2910.xml"/><Relationship Id="rId263" Type="http://schemas.openxmlformats.org/officeDocument/2006/relationships/customXml" Target="../ink/ink2931.xml"/><Relationship Id="rId319" Type="http://schemas.openxmlformats.org/officeDocument/2006/relationships/customXml" Target="../ink/ink2959.xml"/><Relationship Id="rId470" Type="http://schemas.openxmlformats.org/officeDocument/2006/relationships/customXml" Target="../ink/ink3035.xml"/><Relationship Id="rId526" Type="http://schemas.openxmlformats.org/officeDocument/2006/relationships/customXml" Target="../ink/ink3063.xml"/><Relationship Id="rId58" Type="http://schemas.openxmlformats.org/officeDocument/2006/relationships/image" Target="../media/image2811.png"/><Relationship Id="rId123" Type="http://schemas.openxmlformats.org/officeDocument/2006/relationships/customXml" Target="../ink/ink2861.xml"/><Relationship Id="rId330" Type="http://schemas.openxmlformats.org/officeDocument/2006/relationships/image" Target="../media/image2944.png"/><Relationship Id="rId568" Type="http://schemas.openxmlformats.org/officeDocument/2006/relationships/customXml" Target="../ink/ink3084.xml"/><Relationship Id="rId165" Type="http://schemas.openxmlformats.org/officeDocument/2006/relationships/customXml" Target="../ink/ink2882.xml"/><Relationship Id="rId372" Type="http://schemas.openxmlformats.org/officeDocument/2006/relationships/customXml" Target="../ink/ink2986.xml"/><Relationship Id="rId428" Type="http://schemas.openxmlformats.org/officeDocument/2006/relationships/customXml" Target="../ink/ink3014.xml"/><Relationship Id="rId232" Type="http://schemas.openxmlformats.org/officeDocument/2006/relationships/image" Target="../media/image2895.png"/><Relationship Id="rId274" Type="http://schemas.openxmlformats.org/officeDocument/2006/relationships/image" Target="../media/image2916.png"/><Relationship Id="rId481" Type="http://schemas.openxmlformats.org/officeDocument/2006/relationships/image" Target="../media/image3017.png"/><Relationship Id="rId27" Type="http://schemas.openxmlformats.org/officeDocument/2006/relationships/customXml" Target="../ink/ink2813.xml"/><Relationship Id="rId69" Type="http://schemas.openxmlformats.org/officeDocument/2006/relationships/customXml" Target="../ink/ink2834.xml"/><Relationship Id="rId134" Type="http://schemas.openxmlformats.org/officeDocument/2006/relationships/image" Target="../media/image2847.png"/><Relationship Id="rId537" Type="http://schemas.openxmlformats.org/officeDocument/2006/relationships/image" Target="../media/image3045.png"/><Relationship Id="rId80" Type="http://schemas.openxmlformats.org/officeDocument/2006/relationships/image" Target="../media/image2821.png"/><Relationship Id="rId176" Type="http://schemas.openxmlformats.org/officeDocument/2006/relationships/image" Target="../media/image2868.png"/><Relationship Id="rId341" Type="http://schemas.openxmlformats.org/officeDocument/2006/relationships/customXml" Target="../ink/ink2970.xml"/><Relationship Id="rId383" Type="http://schemas.openxmlformats.org/officeDocument/2006/relationships/image" Target="../media/image2969.png"/><Relationship Id="rId439" Type="http://schemas.openxmlformats.org/officeDocument/2006/relationships/image" Target="../media/image2996.png"/><Relationship Id="rId201" Type="http://schemas.openxmlformats.org/officeDocument/2006/relationships/customXml" Target="../ink/ink2900.xml"/><Relationship Id="rId243" Type="http://schemas.openxmlformats.org/officeDocument/2006/relationships/customXml" Target="../ink/ink2921.xml"/><Relationship Id="rId285" Type="http://schemas.openxmlformats.org/officeDocument/2006/relationships/customXml" Target="../ink/ink2942.xml"/><Relationship Id="rId450" Type="http://schemas.openxmlformats.org/officeDocument/2006/relationships/customXml" Target="../ink/ink3025.xml"/><Relationship Id="rId506" Type="http://schemas.openxmlformats.org/officeDocument/2006/relationships/customXml" Target="../ink/ink3053.xml"/><Relationship Id="rId38" Type="http://schemas.openxmlformats.org/officeDocument/2006/relationships/image" Target="../media/image2801.png"/><Relationship Id="rId103" Type="http://schemas.openxmlformats.org/officeDocument/2006/relationships/customXml" Target="../ink/ink2851.xml"/><Relationship Id="rId310" Type="http://schemas.openxmlformats.org/officeDocument/2006/relationships/image" Target="../media/image2934.png"/><Relationship Id="rId492" Type="http://schemas.openxmlformats.org/officeDocument/2006/relationships/customXml" Target="../ink/ink3046.xml"/><Relationship Id="rId548" Type="http://schemas.openxmlformats.org/officeDocument/2006/relationships/customXml" Target="../ink/ink3074.xml"/><Relationship Id="rId91" Type="http://schemas.openxmlformats.org/officeDocument/2006/relationships/customXml" Target="../ink/ink2845.xml"/><Relationship Id="rId145" Type="http://schemas.openxmlformats.org/officeDocument/2006/relationships/customXml" Target="../ink/ink2872.xml"/><Relationship Id="rId187" Type="http://schemas.openxmlformats.org/officeDocument/2006/relationships/customXml" Target="../ink/ink2893.xml"/><Relationship Id="rId352" Type="http://schemas.openxmlformats.org/officeDocument/2006/relationships/customXml" Target="../ink/ink2976.xml"/><Relationship Id="rId394" Type="http://schemas.openxmlformats.org/officeDocument/2006/relationships/customXml" Target="../ink/ink2997.xml"/><Relationship Id="rId408" Type="http://schemas.openxmlformats.org/officeDocument/2006/relationships/customXml" Target="../ink/ink3004.xml"/><Relationship Id="rId212" Type="http://schemas.openxmlformats.org/officeDocument/2006/relationships/image" Target="../media/image2886.png"/><Relationship Id="rId254" Type="http://schemas.openxmlformats.org/officeDocument/2006/relationships/image" Target="../media/image2906.png"/><Relationship Id="rId49" Type="http://schemas.openxmlformats.org/officeDocument/2006/relationships/customXml" Target="../ink/ink2824.xml"/><Relationship Id="rId114" Type="http://schemas.openxmlformats.org/officeDocument/2006/relationships/image" Target="../media/image2837.png"/><Relationship Id="rId296" Type="http://schemas.openxmlformats.org/officeDocument/2006/relationships/image" Target="../media/image2927.png"/><Relationship Id="rId461" Type="http://schemas.openxmlformats.org/officeDocument/2006/relationships/image" Target="../media/image3007.png"/><Relationship Id="rId517" Type="http://schemas.openxmlformats.org/officeDocument/2006/relationships/image" Target="../media/image3035.png"/><Relationship Id="rId559" Type="http://schemas.openxmlformats.org/officeDocument/2006/relationships/image" Target="../media/image3056.png"/><Relationship Id="rId60" Type="http://schemas.openxmlformats.org/officeDocument/2006/relationships/image" Target="../media/image364.png"/><Relationship Id="rId156" Type="http://schemas.openxmlformats.org/officeDocument/2006/relationships/image" Target="../media/image2858.png"/><Relationship Id="rId198" Type="http://schemas.openxmlformats.org/officeDocument/2006/relationships/image" Target="../media/image2879.png"/><Relationship Id="rId321" Type="http://schemas.openxmlformats.org/officeDocument/2006/relationships/customXml" Target="../ink/ink2960.xml"/><Relationship Id="rId363" Type="http://schemas.openxmlformats.org/officeDocument/2006/relationships/image" Target="../media/image2959.png"/><Relationship Id="rId419" Type="http://schemas.openxmlformats.org/officeDocument/2006/relationships/image" Target="../media/image2986.png"/><Relationship Id="rId570" Type="http://schemas.openxmlformats.org/officeDocument/2006/relationships/customXml" Target="../ink/ink3085.xml"/><Relationship Id="rId223" Type="http://schemas.openxmlformats.org/officeDocument/2006/relationships/customXml" Target="../ink/ink2911.xml"/><Relationship Id="rId430" Type="http://schemas.openxmlformats.org/officeDocument/2006/relationships/customXml" Target="../ink/ink3015.xml"/><Relationship Id="rId18" Type="http://schemas.openxmlformats.org/officeDocument/2006/relationships/image" Target="../media/image2791.png"/><Relationship Id="rId265" Type="http://schemas.openxmlformats.org/officeDocument/2006/relationships/customXml" Target="../ink/ink2932.xml"/><Relationship Id="rId472" Type="http://schemas.openxmlformats.org/officeDocument/2006/relationships/customXml" Target="../ink/ink3036.xml"/><Relationship Id="rId528" Type="http://schemas.openxmlformats.org/officeDocument/2006/relationships/customXml" Target="../ink/ink3064.xml"/><Relationship Id="rId125" Type="http://schemas.openxmlformats.org/officeDocument/2006/relationships/customXml" Target="../ink/ink2862.xml"/><Relationship Id="rId167" Type="http://schemas.openxmlformats.org/officeDocument/2006/relationships/customXml" Target="../ink/ink2883.xml"/><Relationship Id="rId332" Type="http://schemas.openxmlformats.org/officeDocument/2006/relationships/image" Target="../media/image2945.png"/><Relationship Id="rId374" Type="http://schemas.openxmlformats.org/officeDocument/2006/relationships/customXml" Target="../ink/ink2987.xml"/><Relationship Id="rId71" Type="http://schemas.openxmlformats.org/officeDocument/2006/relationships/customXml" Target="../ink/ink2835.xml"/><Relationship Id="rId234" Type="http://schemas.openxmlformats.org/officeDocument/2006/relationships/image" Target="../media/image2896.png"/><Relationship Id="rId2" Type="http://schemas.openxmlformats.org/officeDocument/2006/relationships/notesSlide" Target="../notesSlides/notesSlide26.xml"/><Relationship Id="rId29" Type="http://schemas.openxmlformats.org/officeDocument/2006/relationships/customXml" Target="../ink/ink2814.xml"/><Relationship Id="rId276" Type="http://schemas.openxmlformats.org/officeDocument/2006/relationships/image" Target="../media/image2917.png"/><Relationship Id="rId441" Type="http://schemas.openxmlformats.org/officeDocument/2006/relationships/image" Target="../media/image2997.png"/><Relationship Id="rId483" Type="http://schemas.openxmlformats.org/officeDocument/2006/relationships/image" Target="../media/image3018.png"/><Relationship Id="rId539" Type="http://schemas.openxmlformats.org/officeDocument/2006/relationships/image" Target="../media/image3046.png"/><Relationship Id="rId40" Type="http://schemas.openxmlformats.org/officeDocument/2006/relationships/image" Target="../media/image2802.png"/><Relationship Id="rId136" Type="http://schemas.openxmlformats.org/officeDocument/2006/relationships/image" Target="../media/image2848.png"/><Relationship Id="rId178" Type="http://schemas.openxmlformats.org/officeDocument/2006/relationships/image" Target="../media/image2869.png"/><Relationship Id="rId301" Type="http://schemas.openxmlformats.org/officeDocument/2006/relationships/customXml" Target="../ink/ink2950.xml"/><Relationship Id="rId343" Type="http://schemas.openxmlformats.org/officeDocument/2006/relationships/customXml" Target="../ink/ink2971.xml"/><Relationship Id="rId550" Type="http://schemas.openxmlformats.org/officeDocument/2006/relationships/customXml" Target="../ink/ink3075.xml"/><Relationship Id="rId82" Type="http://schemas.openxmlformats.org/officeDocument/2006/relationships/image" Target="../media/image2822.png"/><Relationship Id="rId203" Type="http://schemas.openxmlformats.org/officeDocument/2006/relationships/customXml" Target="../ink/ink2901.xml"/><Relationship Id="rId385" Type="http://schemas.openxmlformats.org/officeDocument/2006/relationships/image" Target="../media/image2970.png"/><Relationship Id="rId245" Type="http://schemas.openxmlformats.org/officeDocument/2006/relationships/customXml" Target="../ink/ink2922.xml"/><Relationship Id="rId287" Type="http://schemas.openxmlformats.org/officeDocument/2006/relationships/customXml" Target="../ink/ink2943.xml"/><Relationship Id="rId410" Type="http://schemas.openxmlformats.org/officeDocument/2006/relationships/customXml" Target="../ink/ink3005.xml"/><Relationship Id="rId452" Type="http://schemas.openxmlformats.org/officeDocument/2006/relationships/customXml" Target="../ink/ink3026.xml"/><Relationship Id="rId494" Type="http://schemas.openxmlformats.org/officeDocument/2006/relationships/customXml" Target="../ink/ink3047.xml"/><Relationship Id="rId508" Type="http://schemas.openxmlformats.org/officeDocument/2006/relationships/customXml" Target="../ink/ink3054.xml"/><Relationship Id="rId105" Type="http://schemas.openxmlformats.org/officeDocument/2006/relationships/customXml" Target="../ink/ink2852.xml"/><Relationship Id="rId147" Type="http://schemas.openxmlformats.org/officeDocument/2006/relationships/customXml" Target="../ink/ink2873.xml"/><Relationship Id="rId312" Type="http://schemas.openxmlformats.org/officeDocument/2006/relationships/image" Target="../media/image2935.png"/><Relationship Id="rId354" Type="http://schemas.openxmlformats.org/officeDocument/2006/relationships/customXml" Target="../ink/ink2977.xml"/><Relationship Id="rId51" Type="http://schemas.openxmlformats.org/officeDocument/2006/relationships/customXml" Target="../ink/ink2825.xml"/><Relationship Id="rId93" Type="http://schemas.openxmlformats.org/officeDocument/2006/relationships/customXml" Target="../ink/ink2846.xml"/><Relationship Id="rId189" Type="http://schemas.openxmlformats.org/officeDocument/2006/relationships/customXml" Target="../ink/ink2894.xml"/><Relationship Id="rId396" Type="http://schemas.openxmlformats.org/officeDocument/2006/relationships/customXml" Target="../ink/ink2998.xml"/><Relationship Id="rId561" Type="http://schemas.openxmlformats.org/officeDocument/2006/relationships/image" Target="../media/image3057.png"/><Relationship Id="rId214" Type="http://schemas.openxmlformats.org/officeDocument/2006/relationships/image" Target="../media/image2887.png"/><Relationship Id="rId256" Type="http://schemas.openxmlformats.org/officeDocument/2006/relationships/image" Target="../media/image2907.png"/><Relationship Id="rId298" Type="http://schemas.openxmlformats.org/officeDocument/2006/relationships/image" Target="../media/image2928.png"/><Relationship Id="rId421" Type="http://schemas.openxmlformats.org/officeDocument/2006/relationships/image" Target="../media/image2987.png"/><Relationship Id="rId463" Type="http://schemas.openxmlformats.org/officeDocument/2006/relationships/image" Target="../media/image3008.png"/><Relationship Id="rId519" Type="http://schemas.openxmlformats.org/officeDocument/2006/relationships/image" Target="../media/image3036.png"/><Relationship Id="rId116" Type="http://schemas.openxmlformats.org/officeDocument/2006/relationships/image" Target="../media/image2838.png"/><Relationship Id="rId158" Type="http://schemas.openxmlformats.org/officeDocument/2006/relationships/image" Target="../media/image2859.png"/><Relationship Id="rId323" Type="http://schemas.openxmlformats.org/officeDocument/2006/relationships/customXml" Target="../ink/ink2961.xml"/><Relationship Id="rId530" Type="http://schemas.openxmlformats.org/officeDocument/2006/relationships/customXml" Target="../ink/ink3065.xml"/><Relationship Id="rId20" Type="http://schemas.openxmlformats.org/officeDocument/2006/relationships/image" Target="../media/image2792.png"/><Relationship Id="rId62" Type="http://schemas.openxmlformats.org/officeDocument/2006/relationships/image" Target="../media/image2812.png"/><Relationship Id="rId365" Type="http://schemas.openxmlformats.org/officeDocument/2006/relationships/image" Target="../media/image2960.png"/><Relationship Id="rId225" Type="http://schemas.openxmlformats.org/officeDocument/2006/relationships/customXml" Target="../ink/ink2912.xml"/><Relationship Id="rId267" Type="http://schemas.openxmlformats.org/officeDocument/2006/relationships/customXml" Target="../ink/ink2933.xml"/><Relationship Id="rId432" Type="http://schemas.openxmlformats.org/officeDocument/2006/relationships/customXml" Target="../ink/ink3016.xml"/><Relationship Id="rId474" Type="http://schemas.openxmlformats.org/officeDocument/2006/relationships/customXml" Target="../ink/ink3037.xml"/><Relationship Id="rId127" Type="http://schemas.openxmlformats.org/officeDocument/2006/relationships/customXml" Target="../ink/ink2863.xml"/><Relationship Id="rId31" Type="http://schemas.openxmlformats.org/officeDocument/2006/relationships/customXml" Target="../ink/ink2815.xml"/><Relationship Id="rId73" Type="http://schemas.openxmlformats.org/officeDocument/2006/relationships/customXml" Target="../ink/ink2836.xml"/><Relationship Id="rId169" Type="http://schemas.openxmlformats.org/officeDocument/2006/relationships/customXml" Target="../ink/ink2884.xml"/><Relationship Id="rId334" Type="http://schemas.openxmlformats.org/officeDocument/2006/relationships/image" Target="../media/image116.png"/><Relationship Id="rId376" Type="http://schemas.openxmlformats.org/officeDocument/2006/relationships/customXml" Target="../ink/ink2988.xml"/><Relationship Id="rId541" Type="http://schemas.openxmlformats.org/officeDocument/2006/relationships/image" Target="../media/image3047.png"/><Relationship Id="rId4" Type="http://schemas.openxmlformats.org/officeDocument/2006/relationships/image" Target="../media/image2784.png"/><Relationship Id="rId180" Type="http://schemas.openxmlformats.org/officeDocument/2006/relationships/image" Target="../media/image2870.png"/><Relationship Id="rId236" Type="http://schemas.openxmlformats.org/officeDocument/2006/relationships/image" Target="../media/image2897.png"/><Relationship Id="rId278" Type="http://schemas.openxmlformats.org/officeDocument/2006/relationships/image" Target="../media/image2918.png"/><Relationship Id="rId401" Type="http://schemas.openxmlformats.org/officeDocument/2006/relationships/image" Target="../media/image922.png"/><Relationship Id="rId443" Type="http://schemas.openxmlformats.org/officeDocument/2006/relationships/image" Target="../media/image2998.png"/><Relationship Id="rId303" Type="http://schemas.openxmlformats.org/officeDocument/2006/relationships/customXml" Target="../ink/ink2951.xml"/><Relationship Id="rId485" Type="http://schemas.openxmlformats.org/officeDocument/2006/relationships/image" Target="../media/image3019.png"/><Relationship Id="rId42" Type="http://schemas.openxmlformats.org/officeDocument/2006/relationships/image" Target="../media/image2803.png"/><Relationship Id="rId84" Type="http://schemas.openxmlformats.org/officeDocument/2006/relationships/image" Target="../media/image2823.png"/><Relationship Id="rId138" Type="http://schemas.openxmlformats.org/officeDocument/2006/relationships/image" Target="../media/image2849.png"/><Relationship Id="rId345" Type="http://schemas.openxmlformats.org/officeDocument/2006/relationships/image" Target="../media/image2950.png"/><Relationship Id="rId387" Type="http://schemas.openxmlformats.org/officeDocument/2006/relationships/image" Target="../media/image2971.png"/><Relationship Id="rId510" Type="http://schemas.openxmlformats.org/officeDocument/2006/relationships/customXml" Target="../ink/ink3055.xml"/><Relationship Id="rId552" Type="http://schemas.openxmlformats.org/officeDocument/2006/relationships/customXml" Target="../ink/ink3076.xml"/><Relationship Id="rId191" Type="http://schemas.openxmlformats.org/officeDocument/2006/relationships/customXml" Target="../ink/ink2895.xml"/><Relationship Id="rId205" Type="http://schemas.openxmlformats.org/officeDocument/2006/relationships/customXml" Target="../ink/ink2902.xml"/><Relationship Id="rId247" Type="http://schemas.openxmlformats.org/officeDocument/2006/relationships/customXml" Target="../ink/ink2923.xml"/><Relationship Id="rId412" Type="http://schemas.openxmlformats.org/officeDocument/2006/relationships/customXml" Target="../ink/ink3006.xml"/><Relationship Id="rId107" Type="http://schemas.openxmlformats.org/officeDocument/2006/relationships/customXml" Target="../ink/ink2853.xml"/><Relationship Id="rId289" Type="http://schemas.openxmlformats.org/officeDocument/2006/relationships/customXml" Target="../ink/ink2944.xml"/><Relationship Id="rId454" Type="http://schemas.openxmlformats.org/officeDocument/2006/relationships/customXml" Target="../ink/ink3027.xml"/><Relationship Id="rId496" Type="http://schemas.openxmlformats.org/officeDocument/2006/relationships/customXml" Target="../ink/ink3048.xml"/><Relationship Id="rId11" Type="http://schemas.openxmlformats.org/officeDocument/2006/relationships/customXml" Target="../ink/ink2805.xml"/><Relationship Id="rId53" Type="http://schemas.openxmlformats.org/officeDocument/2006/relationships/customXml" Target="../ink/ink2826.xml"/><Relationship Id="rId149" Type="http://schemas.openxmlformats.org/officeDocument/2006/relationships/customXml" Target="../ink/ink2874.xml"/><Relationship Id="rId314" Type="http://schemas.openxmlformats.org/officeDocument/2006/relationships/image" Target="../media/image2936.png"/><Relationship Id="rId356" Type="http://schemas.openxmlformats.org/officeDocument/2006/relationships/customXml" Target="../ink/ink2978.xml"/><Relationship Id="rId398" Type="http://schemas.openxmlformats.org/officeDocument/2006/relationships/customXml" Target="../ink/ink2999.xml"/><Relationship Id="rId521" Type="http://schemas.openxmlformats.org/officeDocument/2006/relationships/image" Target="../media/image3037.png"/><Relationship Id="rId563" Type="http://schemas.openxmlformats.org/officeDocument/2006/relationships/image" Target="../media/image3058.png"/><Relationship Id="rId95" Type="http://schemas.openxmlformats.org/officeDocument/2006/relationships/customXml" Target="../ink/ink2847.xml"/><Relationship Id="rId160" Type="http://schemas.openxmlformats.org/officeDocument/2006/relationships/image" Target="../media/image2860.png"/><Relationship Id="rId216" Type="http://schemas.openxmlformats.org/officeDocument/2006/relationships/image" Target="../media/image2888.png"/><Relationship Id="rId423" Type="http://schemas.openxmlformats.org/officeDocument/2006/relationships/image" Target="../media/image2988.png"/><Relationship Id="rId258" Type="http://schemas.openxmlformats.org/officeDocument/2006/relationships/image" Target="../media/image2908.png"/><Relationship Id="rId465" Type="http://schemas.openxmlformats.org/officeDocument/2006/relationships/image" Target="../media/image3009.png"/><Relationship Id="rId22" Type="http://schemas.openxmlformats.org/officeDocument/2006/relationships/image" Target="../media/image2793.png"/><Relationship Id="rId64" Type="http://schemas.openxmlformats.org/officeDocument/2006/relationships/image" Target="../media/image2813.png"/><Relationship Id="rId118" Type="http://schemas.openxmlformats.org/officeDocument/2006/relationships/image" Target="../media/image2839.png"/><Relationship Id="rId325" Type="http://schemas.openxmlformats.org/officeDocument/2006/relationships/customXml" Target="../ink/ink2962.xml"/><Relationship Id="rId367" Type="http://schemas.openxmlformats.org/officeDocument/2006/relationships/image" Target="../media/image2961.png"/><Relationship Id="rId532" Type="http://schemas.openxmlformats.org/officeDocument/2006/relationships/customXml" Target="../ink/ink3066.xml"/><Relationship Id="rId171" Type="http://schemas.openxmlformats.org/officeDocument/2006/relationships/customXml" Target="../ink/ink2885.xml"/><Relationship Id="rId227" Type="http://schemas.openxmlformats.org/officeDocument/2006/relationships/customXml" Target="../ink/ink2913.xml"/><Relationship Id="rId269" Type="http://schemas.openxmlformats.org/officeDocument/2006/relationships/customXml" Target="../ink/ink2934.xml"/><Relationship Id="rId434" Type="http://schemas.openxmlformats.org/officeDocument/2006/relationships/customXml" Target="../ink/ink3017.xml"/><Relationship Id="rId476" Type="http://schemas.openxmlformats.org/officeDocument/2006/relationships/customXml" Target="../ink/ink3038.xml"/><Relationship Id="rId33" Type="http://schemas.openxmlformats.org/officeDocument/2006/relationships/customXml" Target="../ink/ink2816.xml"/><Relationship Id="rId129" Type="http://schemas.openxmlformats.org/officeDocument/2006/relationships/customXml" Target="../ink/ink2864.xml"/><Relationship Id="rId280" Type="http://schemas.openxmlformats.org/officeDocument/2006/relationships/image" Target="../media/image2919.png"/><Relationship Id="rId336" Type="http://schemas.openxmlformats.org/officeDocument/2006/relationships/image" Target="../media/image2946.png"/><Relationship Id="rId501" Type="http://schemas.openxmlformats.org/officeDocument/2006/relationships/image" Target="../media/image3027.png"/><Relationship Id="rId543" Type="http://schemas.openxmlformats.org/officeDocument/2006/relationships/image" Target="../media/image3048.png"/><Relationship Id="rId75" Type="http://schemas.openxmlformats.org/officeDocument/2006/relationships/customXml" Target="../ink/ink2837.xml"/><Relationship Id="rId140" Type="http://schemas.openxmlformats.org/officeDocument/2006/relationships/image" Target="../media/image2850.png"/><Relationship Id="rId182" Type="http://schemas.openxmlformats.org/officeDocument/2006/relationships/image" Target="../media/image2871.png"/><Relationship Id="rId378" Type="http://schemas.openxmlformats.org/officeDocument/2006/relationships/customXml" Target="../ink/ink2989.xml"/><Relationship Id="rId403" Type="http://schemas.openxmlformats.org/officeDocument/2006/relationships/image" Target="../media/image2978.png"/><Relationship Id="rId6" Type="http://schemas.openxmlformats.org/officeDocument/2006/relationships/image" Target="../media/image2785.png"/><Relationship Id="rId238" Type="http://schemas.openxmlformats.org/officeDocument/2006/relationships/image" Target="../media/image2898.png"/><Relationship Id="rId445" Type="http://schemas.openxmlformats.org/officeDocument/2006/relationships/image" Target="../media/image2999.png"/><Relationship Id="rId487" Type="http://schemas.openxmlformats.org/officeDocument/2006/relationships/image" Target="../media/image3020.png"/><Relationship Id="rId291" Type="http://schemas.openxmlformats.org/officeDocument/2006/relationships/customXml" Target="../ink/ink2945.xml"/><Relationship Id="rId305" Type="http://schemas.openxmlformats.org/officeDocument/2006/relationships/customXml" Target="../ink/ink2952.xml"/><Relationship Id="rId347" Type="http://schemas.openxmlformats.org/officeDocument/2006/relationships/image" Target="../media/image2951.png"/><Relationship Id="rId512" Type="http://schemas.openxmlformats.org/officeDocument/2006/relationships/customXml" Target="../ink/ink3056.xml"/><Relationship Id="rId44" Type="http://schemas.openxmlformats.org/officeDocument/2006/relationships/image" Target="../media/image2804.png"/><Relationship Id="rId86" Type="http://schemas.openxmlformats.org/officeDocument/2006/relationships/image" Target="../media/image2824.png"/><Relationship Id="rId151" Type="http://schemas.openxmlformats.org/officeDocument/2006/relationships/customXml" Target="../ink/ink2875.xml"/><Relationship Id="rId389" Type="http://schemas.openxmlformats.org/officeDocument/2006/relationships/image" Target="../media/image2972.png"/><Relationship Id="rId554" Type="http://schemas.openxmlformats.org/officeDocument/2006/relationships/customXml" Target="../ink/ink3077.xml"/><Relationship Id="rId193" Type="http://schemas.openxmlformats.org/officeDocument/2006/relationships/customXml" Target="../ink/ink2896.xml"/><Relationship Id="rId207" Type="http://schemas.openxmlformats.org/officeDocument/2006/relationships/customXml" Target="../ink/ink2903.xml"/><Relationship Id="rId249" Type="http://schemas.openxmlformats.org/officeDocument/2006/relationships/customXml" Target="../ink/ink2924.xml"/><Relationship Id="rId414" Type="http://schemas.openxmlformats.org/officeDocument/2006/relationships/customXml" Target="../ink/ink3007.xml"/><Relationship Id="rId456" Type="http://schemas.openxmlformats.org/officeDocument/2006/relationships/customXml" Target="../ink/ink3028.xml"/><Relationship Id="rId498" Type="http://schemas.openxmlformats.org/officeDocument/2006/relationships/customXml" Target="../ink/ink3049.xml"/><Relationship Id="rId13" Type="http://schemas.openxmlformats.org/officeDocument/2006/relationships/customXml" Target="../ink/ink2806.xml"/><Relationship Id="rId109" Type="http://schemas.openxmlformats.org/officeDocument/2006/relationships/customXml" Target="../ink/ink2854.xml"/><Relationship Id="rId260" Type="http://schemas.openxmlformats.org/officeDocument/2006/relationships/image" Target="../media/image2909.png"/><Relationship Id="rId316" Type="http://schemas.openxmlformats.org/officeDocument/2006/relationships/image" Target="../media/image2937.png"/><Relationship Id="rId523" Type="http://schemas.openxmlformats.org/officeDocument/2006/relationships/image" Target="../media/image3038.png"/><Relationship Id="rId55" Type="http://schemas.openxmlformats.org/officeDocument/2006/relationships/customXml" Target="../ink/ink2827.xml"/><Relationship Id="rId97" Type="http://schemas.openxmlformats.org/officeDocument/2006/relationships/customXml" Target="../ink/ink2848.xml"/><Relationship Id="rId120" Type="http://schemas.openxmlformats.org/officeDocument/2006/relationships/image" Target="../media/image2840.png"/><Relationship Id="rId358" Type="http://schemas.openxmlformats.org/officeDocument/2006/relationships/customXml" Target="../ink/ink2979.xml"/><Relationship Id="rId565" Type="http://schemas.openxmlformats.org/officeDocument/2006/relationships/image" Target="../media/image3059.png"/><Relationship Id="rId162" Type="http://schemas.openxmlformats.org/officeDocument/2006/relationships/image" Target="../media/image2861.png"/><Relationship Id="rId218" Type="http://schemas.openxmlformats.org/officeDocument/2006/relationships/image" Target="../media/image2889.png"/><Relationship Id="rId425" Type="http://schemas.openxmlformats.org/officeDocument/2006/relationships/image" Target="../media/image2989.png"/><Relationship Id="rId467" Type="http://schemas.openxmlformats.org/officeDocument/2006/relationships/image" Target="../media/image3010.png"/><Relationship Id="rId271" Type="http://schemas.openxmlformats.org/officeDocument/2006/relationships/customXml" Target="../ink/ink2935.xml"/><Relationship Id="rId24" Type="http://schemas.openxmlformats.org/officeDocument/2006/relationships/image" Target="../media/image2794.png"/><Relationship Id="rId66" Type="http://schemas.openxmlformats.org/officeDocument/2006/relationships/image" Target="../media/image2814.png"/><Relationship Id="rId131" Type="http://schemas.openxmlformats.org/officeDocument/2006/relationships/customXml" Target="../ink/ink2865.xml"/><Relationship Id="rId327" Type="http://schemas.openxmlformats.org/officeDocument/2006/relationships/customXml" Target="../ink/ink2963.xml"/><Relationship Id="rId369" Type="http://schemas.openxmlformats.org/officeDocument/2006/relationships/image" Target="../media/image2962.png"/><Relationship Id="rId534" Type="http://schemas.openxmlformats.org/officeDocument/2006/relationships/customXml" Target="../ink/ink3067.xml"/><Relationship Id="rId173" Type="http://schemas.openxmlformats.org/officeDocument/2006/relationships/customXml" Target="../ink/ink2886.xml"/><Relationship Id="rId229" Type="http://schemas.openxmlformats.org/officeDocument/2006/relationships/customXml" Target="../ink/ink2914.xml"/><Relationship Id="rId380" Type="http://schemas.openxmlformats.org/officeDocument/2006/relationships/customXml" Target="../ink/ink2990.xml"/><Relationship Id="rId436" Type="http://schemas.openxmlformats.org/officeDocument/2006/relationships/customXml" Target="../ink/ink3018.xml"/><Relationship Id="rId240" Type="http://schemas.openxmlformats.org/officeDocument/2006/relationships/image" Target="../media/image2899.png"/><Relationship Id="rId478" Type="http://schemas.openxmlformats.org/officeDocument/2006/relationships/customXml" Target="../ink/ink3039.xml"/><Relationship Id="rId35" Type="http://schemas.openxmlformats.org/officeDocument/2006/relationships/customXml" Target="../ink/ink2817.xml"/><Relationship Id="rId77" Type="http://schemas.openxmlformats.org/officeDocument/2006/relationships/customXml" Target="../ink/ink2838.xml"/><Relationship Id="rId100" Type="http://schemas.openxmlformats.org/officeDocument/2006/relationships/image" Target="../media/image2830.png"/><Relationship Id="rId282" Type="http://schemas.openxmlformats.org/officeDocument/2006/relationships/image" Target="../media/image2920.png"/><Relationship Id="rId338" Type="http://schemas.openxmlformats.org/officeDocument/2006/relationships/image" Target="../media/image2947.png"/><Relationship Id="rId503" Type="http://schemas.openxmlformats.org/officeDocument/2006/relationships/image" Target="../media/image3028.png"/><Relationship Id="rId545" Type="http://schemas.openxmlformats.org/officeDocument/2006/relationships/image" Target="../media/image3049.png"/><Relationship Id="rId8" Type="http://schemas.openxmlformats.org/officeDocument/2006/relationships/image" Target="../media/image2786.png"/><Relationship Id="rId142" Type="http://schemas.openxmlformats.org/officeDocument/2006/relationships/image" Target="../media/image2851.png"/><Relationship Id="rId184" Type="http://schemas.openxmlformats.org/officeDocument/2006/relationships/image" Target="../media/image2872.png"/><Relationship Id="rId391" Type="http://schemas.openxmlformats.org/officeDocument/2006/relationships/image" Target="../media/image2973.png"/><Relationship Id="rId405" Type="http://schemas.openxmlformats.org/officeDocument/2006/relationships/image" Target="../media/image2979.png"/><Relationship Id="rId447" Type="http://schemas.openxmlformats.org/officeDocument/2006/relationships/image" Target="../media/image3000.png"/><Relationship Id="rId251" Type="http://schemas.openxmlformats.org/officeDocument/2006/relationships/customXml" Target="../ink/ink2925.xml"/><Relationship Id="rId489" Type="http://schemas.openxmlformats.org/officeDocument/2006/relationships/image" Target="../media/image3021.png"/><Relationship Id="rId46" Type="http://schemas.openxmlformats.org/officeDocument/2006/relationships/image" Target="../media/image2805.png"/><Relationship Id="rId293" Type="http://schemas.openxmlformats.org/officeDocument/2006/relationships/customXml" Target="../ink/ink2946.xml"/><Relationship Id="rId307" Type="http://schemas.openxmlformats.org/officeDocument/2006/relationships/customXml" Target="../ink/ink2953.xml"/><Relationship Id="rId349" Type="http://schemas.openxmlformats.org/officeDocument/2006/relationships/image" Target="../media/image2952.png"/><Relationship Id="rId514" Type="http://schemas.openxmlformats.org/officeDocument/2006/relationships/customXml" Target="../ink/ink3057.xml"/><Relationship Id="rId556" Type="http://schemas.openxmlformats.org/officeDocument/2006/relationships/customXml" Target="../ink/ink3078.xml"/><Relationship Id="rId88" Type="http://schemas.openxmlformats.org/officeDocument/2006/relationships/image" Target="../media/image142.png"/><Relationship Id="rId111" Type="http://schemas.openxmlformats.org/officeDocument/2006/relationships/customXml" Target="../ink/ink2855.xml"/><Relationship Id="rId153" Type="http://schemas.openxmlformats.org/officeDocument/2006/relationships/customXml" Target="../ink/ink2876.xml"/><Relationship Id="rId195" Type="http://schemas.openxmlformats.org/officeDocument/2006/relationships/customXml" Target="../ink/ink2897.xml"/><Relationship Id="rId209" Type="http://schemas.openxmlformats.org/officeDocument/2006/relationships/customXml" Target="../ink/ink2904.xml"/><Relationship Id="rId360" Type="http://schemas.openxmlformats.org/officeDocument/2006/relationships/customXml" Target="../ink/ink2980.xml"/><Relationship Id="rId416" Type="http://schemas.openxmlformats.org/officeDocument/2006/relationships/customXml" Target="../ink/ink3008.xml"/><Relationship Id="rId220" Type="http://schemas.openxmlformats.org/officeDocument/2006/relationships/image" Target="../media/image2890.png"/><Relationship Id="rId458" Type="http://schemas.openxmlformats.org/officeDocument/2006/relationships/customXml" Target="../ink/ink3029.xml"/><Relationship Id="rId15" Type="http://schemas.openxmlformats.org/officeDocument/2006/relationships/customXml" Target="../ink/ink2807.xml"/><Relationship Id="rId57" Type="http://schemas.openxmlformats.org/officeDocument/2006/relationships/customXml" Target="../ink/ink2828.xml"/><Relationship Id="rId262" Type="http://schemas.openxmlformats.org/officeDocument/2006/relationships/image" Target="../media/image2910.png"/><Relationship Id="rId318" Type="http://schemas.openxmlformats.org/officeDocument/2006/relationships/image" Target="../media/image2938.png"/><Relationship Id="rId525" Type="http://schemas.openxmlformats.org/officeDocument/2006/relationships/image" Target="../media/image3039.png"/><Relationship Id="rId567" Type="http://schemas.openxmlformats.org/officeDocument/2006/relationships/image" Target="../media/image3060.png"/><Relationship Id="rId99" Type="http://schemas.openxmlformats.org/officeDocument/2006/relationships/customXml" Target="../ink/ink2849.xml"/><Relationship Id="rId122" Type="http://schemas.openxmlformats.org/officeDocument/2006/relationships/image" Target="../media/image2841.png"/><Relationship Id="rId164" Type="http://schemas.openxmlformats.org/officeDocument/2006/relationships/image" Target="../media/image2862.png"/><Relationship Id="rId371" Type="http://schemas.openxmlformats.org/officeDocument/2006/relationships/image" Target="../media/image2963.png"/><Relationship Id="rId427" Type="http://schemas.openxmlformats.org/officeDocument/2006/relationships/image" Target="../media/image2990.png"/><Relationship Id="rId469" Type="http://schemas.openxmlformats.org/officeDocument/2006/relationships/image" Target="../media/image3011.png"/><Relationship Id="rId26" Type="http://schemas.openxmlformats.org/officeDocument/2006/relationships/image" Target="../media/image2795.png"/><Relationship Id="rId231" Type="http://schemas.openxmlformats.org/officeDocument/2006/relationships/customXml" Target="../ink/ink2915.xml"/><Relationship Id="rId273" Type="http://schemas.openxmlformats.org/officeDocument/2006/relationships/customXml" Target="../ink/ink2936.xml"/><Relationship Id="rId329" Type="http://schemas.openxmlformats.org/officeDocument/2006/relationships/customXml" Target="../ink/ink2964.xml"/><Relationship Id="rId480" Type="http://schemas.openxmlformats.org/officeDocument/2006/relationships/customXml" Target="../ink/ink3040.xml"/><Relationship Id="rId536" Type="http://schemas.openxmlformats.org/officeDocument/2006/relationships/customXml" Target="../ink/ink3068.xml"/><Relationship Id="rId68" Type="http://schemas.openxmlformats.org/officeDocument/2006/relationships/image" Target="../media/image2815.png"/><Relationship Id="rId133" Type="http://schemas.openxmlformats.org/officeDocument/2006/relationships/customXml" Target="../ink/ink2866.xml"/><Relationship Id="rId175" Type="http://schemas.openxmlformats.org/officeDocument/2006/relationships/customXml" Target="../ink/ink2887.xml"/><Relationship Id="rId340" Type="http://schemas.openxmlformats.org/officeDocument/2006/relationships/image" Target="../media/image2948.png"/><Relationship Id="rId200" Type="http://schemas.openxmlformats.org/officeDocument/2006/relationships/image" Target="../media/image2880.png"/><Relationship Id="rId382" Type="http://schemas.openxmlformats.org/officeDocument/2006/relationships/customXml" Target="../ink/ink2991.xml"/><Relationship Id="rId438" Type="http://schemas.openxmlformats.org/officeDocument/2006/relationships/customXml" Target="../ink/ink3019.xml"/><Relationship Id="rId242" Type="http://schemas.openxmlformats.org/officeDocument/2006/relationships/image" Target="../media/image2900.png"/><Relationship Id="rId284" Type="http://schemas.openxmlformats.org/officeDocument/2006/relationships/image" Target="../media/image2921.png"/><Relationship Id="rId491" Type="http://schemas.openxmlformats.org/officeDocument/2006/relationships/image" Target="../media/image3022.png"/><Relationship Id="rId505" Type="http://schemas.openxmlformats.org/officeDocument/2006/relationships/image" Target="../media/image3029.png"/><Relationship Id="rId37" Type="http://schemas.openxmlformats.org/officeDocument/2006/relationships/customXml" Target="../ink/ink2818.xml"/><Relationship Id="rId79" Type="http://schemas.openxmlformats.org/officeDocument/2006/relationships/customXml" Target="../ink/ink2839.xml"/><Relationship Id="rId102" Type="http://schemas.openxmlformats.org/officeDocument/2006/relationships/image" Target="../media/image2831.png"/><Relationship Id="rId144" Type="http://schemas.openxmlformats.org/officeDocument/2006/relationships/image" Target="../media/image2852.png"/><Relationship Id="rId547" Type="http://schemas.openxmlformats.org/officeDocument/2006/relationships/image" Target="../media/image3050.png"/><Relationship Id="rId90" Type="http://schemas.openxmlformats.org/officeDocument/2006/relationships/image" Target="../media/image2825.png"/><Relationship Id="rId186" Type="http://schemas.openxmlformats.org/officeDocument/2006/relationships/image" Target="../media/image2873.png"/><Relationship Id="rId351" Type="http://schemas.openxmlformats.org/officeDocument/2006/relationships/image" Target="../media/image2953.png"/><Relationship Id="rId393" Type="http://schemas.openxmlformats.org/officeDocument/2006/relationships/image" Target="../media/image2974.png"/><Relationship Id="rId407" Type="http://schemas.openxmlformats.org/officeDocument/2006/relationships/image" Target="../media/image2980.png"/><Relationship Id="rId449" Type="http://schemas.openxmlformats.org/officeDocument/2006/relationships/image" Target="../media/image3001.png"/><Relationship Id="rId211" Type="http://schemas.openxmlformats.org/officeDocument/2006/relationships/customXml" Target="../ink/ink2905.xml"/><Relationship Id="rId253" Type="http://schemas.openxmlformats.org/officeDocument/2006/relationships/customXml" Target="../ink/ink2926.xml"/><Relationship Id="rId295" Type="http://schemas.openxmlformats.org/officeDocument/2006/relationships/customXml" Target="../ink/ink2947.xml"/><Relationship Id="rId309" Type="http://schemas.openxmlformats.org/officeDocument/2006/relationships/customXml" Target="../ink/ink2954.xml"/><Relationship Id="rId460" Type="http://schemas.openxmlformats.org/officeDocument/2006/relationships/customXml" Target="../ink/ink3030.xml"/><Relationship Id="rId516" Type="http://schemas.openxmlformats.org/officeDocument/2006/relationships/customXml" Target="../ink/ink3058.xml"/><Relationship Id="rId48" Type="http://schemas.openxmlformats.org/officeDocument/2006/relationships/image" Target="../media/image2806.png"/><Relationship Id="rId113" Type="http://schemas.openxmlformats.org/officeDocument/2006/relationships/customXml" Target="../ink/ink2856.xml"/><Relationship Id="rId320" Type="http://schemas.openxmlformats.org/officeDocument/2006/relationships/image" Target="../media/image2939.png"/><Relationship Id="rId558" Type="http://schemas.openxmlformats.org/officeDocument/2006/relationships/customXml" Target="../ink/ink3079.xml"/><Relationship Id="rId155" Type="http://schemas.openxmlformats.org/officeDocument/2006/relationships/customXml" Target="../ink/ink2877.xml"/><Relationship Id="rId197" Type="http://schemas.openxmlformats.org/officeDocument/2006/relationships/customXml" Target="../ink/ink2898.xml"/><Relationship Id="rId362" Type="http://schemas.openxmlformats.org/officeDocument/2006/relationships/customXml" Target="../ink/ink2981.xml"/><Relationship Id="rId418" Type="http://schemas.openxmlformats.org/officeDocument/2006/relationships/customXml" Target="../ink/ink3009.xml"/><Relationship Id="rId222" Type="http://schemas.openxmlformats.org/officeDocument/2006/relationships/image" Target="../media/image481.png"/><Relationship Id="rId264" Type="http://schemas.openxmlformats.org/officeDocument/2006/relationships/image" Target="../media/image2911.png"/><Relationship Id="rId471" Type="http://schemas.openxmlformats.org/officeDocument/2006/relationships/image" Target="../media/image3012.png"/><Relationship Id="rId17" Type="http://schemas.openxmlformats.org/officeDocument/2006/relationships/customXml" Target="../ink/ink2808.xml"/><Relationship Id="rId59" Type="http://schemas.openxmlformats.org/officeDocument/2006/relationships/customXml" Target="../ink/ink2829.xml"/><Relationship Id="rId124" Type="http://schemas.openxmlformats.org/officeDocument/2006/relationships/image" Target="../media/image2842.png"/><Relationship Id="rId527" Type="http://schemas.openxmlformats.org/officeDocument/2006/relationships/image" Target="../media/image3040.png"/><Relationship Id="rId569" Type="http://schemas.openxmlformats.org/officeDocument/2006/relationships/image" Target="../media/image3061.png"/><Relationship Id="rId70" Type="http://schemas.openxmlformats.org/officeDocument/2006/relationships/image" Target="../media/image2816.png"/><Relationship Id="rId166" Type="http://schemas.openxmlformats.org/officeDocument/2006/relationships/image" Target="../media/image2863.png"/><Relationship Id="rId331" Type="http://schemas.openxmlformats.org/officeDocument/2006/relationships/customXml" Target="../ink/ink2965.xml"/><Relationship Id="rId373" Type="http://schemas.openxmlformats.org/officeDocument/2006/relationships/image" Target="../media/image2964.png"/><Relationship Id="rId429" Type="http://schemas.openxmlformats.org/officeDocument/2006/relationships/image" Target="../media/image2991.png"/><Relationship Id="rId1" Type="http://schemas.openxmlformats.org/officeDocument/2006/relationships/slideLayout" Target="../slideLayouts/slideLayout7.xml"/><Relationship Id="rId233" Type="http://schemas.openxmlformats.org/officeDocument/2006/relationships/customXml" Target="../ink/ink2916.xml"/><Relationship Id="rId440" Type="http://schemas.openxmlformats.org/officeDocument/2006/relationships/customXml" Target="../ink/ink3020.xml"/><Relationship Id="rId28" Type="http://schemas.openxmlformats.org/officeDocument/2006/relationships/image" Target="../media/image2796.png"/><Relationship Id="rId275" Type="http://schemas.openxmlformats.org/officeDocument/2006/relationships/customXml" Target="../ink/ink2937.xml"/><Relationship Id="rId300" Type="http://schemas.openxmlformats.org/officeDocument/2006/relationships/image" Target="../media/image2929.png"/><Relationship Id="rId482" Type="http://schemas.openxmlformats.org/officeDocument/2006/relationships/customXml" Target="../ink/ink3041.xml"/><Relationship Id="rId538" Type="http://schemas.openxmlformats.org/officeDocument/2006/relationships/customXml" Target="../ink/ink3069.xml"/><Relationship Id="rId81" Type="http://schemas.openxmlformats.org/officeDocument/2006/relationships/customXml" Target="../ink/ink2840.xml"/><Relationship Id="rId135" Type="http://schemas.openxmlformats.org/officeDocument/2006/relationships/customXml" Target="../ink/ink2867.xml"/><Relationship Id="rId177" Type="http://schemas.openxmlformats.org/officeDocument/2006/relationships/customXml" Target="../ink/ink2888.xml"/><Relationship Id="rId342" Type="http://schemas.openxmlformats.org/officeDocument/2006/relationships/image" Target="../media/image2949.png"/><Relationship Id="rId384" Type="http://schemas.openxmlformats.org/officeDocument/2006/relationships/customXml" Target="../ink/ink2992.xml"/><Relationship Id="rId202" Type="http://schemas.openxmlformats.org/officeDocument/2006/relationships/image" Target="../media/image2881.png"/><Relationship Id="rId244" Type="http://schemas.openxmlformats.org/officeDocument/2006/relationships/image" Target="../media/image2901.png"/><Relationship Id="rId39" Type="http://schemas.openxmlformats.org/officeDocument/2006/relationships/customXml" Target="../ink/ink2819.xml"/><Relationship Id="rId286" Type="http://schemas.openxmlformats.org/officeDocument/2006/relationships/image" Target="../media/image2922.png"/><Relationship Id="rId451" Type="http://schemas.openxmlformats.org/officeDocument/2006/relationships/image" Target="../media/image3002.png"/><Relationship Id="rId493" Type="http://schemas.openxmlformats.org/officeDocument/2006/relationships/image" Target="../media/image3023.png"/><Relationship Id="rId507" Type="http://schemas.openxmlformats.org/officeDocument/2006/relationships/image" Target="../media/image3030.png"/><Relationship Id="rId549" Type="http://schemas.openxmlformats.org/officeDocument/2006/relationships/image" Target="../media/image3051.png"/><Relationship Id="rId50" Type="http://schemas.openxmlformats.org/officeDocument/2006/relationships/image" Target="../media/image2807.png"/><Relationship Id="rId104" Type="http://schemas.openxmlformats.org/officeDocument/2006/relationships/image" Target="../media/image2832.png"/><Relationship Id="rId146" Type="http://schemas.openxmlformats.org/officeDocument/2006/relationships/image" Target="../media/image2853.png"/><Relationship Id="rId188" Type="http://schemas.openxmlformats.org/officeDocument/2006/relationships/image" Target="../media/image2874.png"/><Relationship Id="rId311" Type="http://schemas.openxmlformats.org/officeDocument/2006/relationships/customXml" Target="../ink/ink2955.xml"/><Relationship Id="rId353" Type="http://schemas.openxmlformats.org/officeDocument/2006/relationships/image" Target="../media/image2954.png"/><Relationship Id="rId395" Type="http://schemas.openxmlformats.org/officeDocument/2006/relationships/image" Target="../media/image2975.png"/><Relationship Id="rId409" Type="http://schemas.openxmlformats.org/officeDocument/2006/relationships/image" Target="../media/image2981.png"/><Relationship Id="rId560" Type="http://schemas.openxmlformats.org/officeDocument/2006/relationships/customXml" Target="../ink/ink3080.xml"/><Relationship Id="rId92" Type="http://schemas.openxmlformats.org/officeDocument/2006/relationships/image" Target="../media/image2826.png"/><Relationship Id="rId213" Type="http://schemas.openxmlformats.org/officeDocument/2006/relationships/customXml" Target="../ink/ink2906.xml"/><Relationship Id="rId420" Type="http://schemas.openxmlformats.org/officeDocument/2006/relationships/customXml" Target="../ink/ink3010.xml"/><Relationship Id="rId255" Type="http://schemas.openxmlformats.org/officeDocument/2006/relationships/customXml" Target="../ink/ink2927.xml"/><Relationship Id="rId297" Type="http://schemas.openxmlformats.org/officeDocument/2006/relationships/customXml" Target="../ink/ink2948.xml"/><Relationship Id="rId462" Type="http://schemas.openxmlformats.org/officeDocument/2006/relationships/customXml" Target="../ink/ink3031.xml"/><Relationship Id="rId518" Type="http://schemas.openxmlformats.org/officeDocument/2006/relationships/customXml" Target="../ink/ink3059.xml"/><Relationship Id="rId115" Type="http://schemas.openxmlformats.org/officeDocument/2006/relationships/customXml" Target="../ink/ink2857.xml"/><Relationship Id="rId157" Type="http://schemas.openxmlformats.org/officeDocument/2006/relationships/customXml" Target="../ink/ink2878.xml"/><Relationship Id="rId322" Type="http://schemas.openxmlformats.org/officeDocument/2006/relationships/image" Target="../media/image2940.png"/><Relationship Id="rId364" Type="http://schemas.openxmlformats.org/officeDocument/2006/relationships/customXml" Target="../ink/ink2982.xml"/><Relationship Id="rId61" Type="http://schemas.openxmlformats.org/officeDocument/2006/relationships/customXml" Target="../ink/ink2830.xml"/><Relationship Id="rId199" Type="http://schemas.openxmlformats.org/officeDocument/2006/relationships/customXml" Target="../ink/ink2899.xml"/><Relationship Id="rId571" Type="http://schemas.openxmlformats.org/officeDocument/2006/relationships/image" Target="../media/image3062.png"/><Relationship Id="rId19" Type="http://schemas.openxmlformats.org/officeDocument/2006/relationships/customXml" Target="../ink/ink2809.xml"/><Relationship Id="rId224" Type="http://schemas.openxmlformats.org/officeDocument/2006/relationships/image" Target="../media/image2891.png"/><Relationship Id="rId266" Type="http://schemas.openxmlformats.org/officeDocument/2006/relationships/image" Target="../media/image2912.png"/><Relationship Id="rId431" Type="http://schemas.openxmlformats.org/officeDocument/2006/relationships/image" Target="../media/image2992.png"/><Relationship Id="rId473" Type="http://schemas.openxmlformats.org/officeDocument/2006/relationships/image" Target="../media/image3013.png"/><Relationship Id="rId529" Type="http://schemas.openxmlformats.org/officeDocument/2006/relationships/image" Target="../media/image3041.png"/><Relationship Id="rId30" Type="http://schemas.openxmlformats.org/officeDocument/2006/relationships/image" Target="../media/image2797.png"/><Relationship Id="rId126" Type="http://schemas.openxmlformats.org/officeDocument/2006/relationships/image" Target="../media/image2843.png"/><Relationship Id="rId168" Type="http://schemas.openxmlformats.org/officeDocument/2006/relationships/image" Target="../media/image2864.png"/><Relationship Id="rId333" Type="http://schemas.openxmlformats.org/officeDocument/2006/relationships/customXml" Target="../ink/ink2966.xml"/><Relationship Id="rId540" Type="http://schemas.openxmlformats.org/officeDocument/2006/relationships/customXml" Target="../ink/ink3070.xml"/><Relationship Id="rId72" Type="http://schemas.openxmlformats.org/officeDocument/2006/relationships/image" Target="../media/image2817.png"/><Relationship Id="rId375" Type="http://schemas.openxmlformats.org/officeDocument/2006/relationships/image" Target="../media/image2965.png"/><Relationship Id="rId3" Type="http://schemas.openxmlformats.org/officeDocument/2006/relationships/customXml" Target="../ink/ink2801.xml"/><Relationship Id="rId235" Type="http://schemas.openxmlformats.org/officeDocument/2006/relationships/customXml" Target="../ink/ink2917.xml"/><Relationship Id="rId277" Type="http://schemas.openxmlformats.org/officeDocument/2006/relationships/customXml" Target="../ink/ink2938.xml"/><Relationship Id="rId400" Type="http://schemas.openxmlformats.org/officeDocument/2006/relationships/customXml" Target="../ink/ink3000.xml"/><Relationship Id="rId442" Type="http://schemas.openxmlformats.org/officeDocument/2006/relationships/customXml" Target="../ink/ink3021.xml"/><Relationship Id="rId484" Type="http://schemas.openxmlformats.org/officeDocument/2006/relationships/customXml" Target="../ink/ink3042.xml"/><Relationship Id="rId137" Type="http://schemas.openxmlformats.org/officeDocument/2006/relationships/customXml" Target="../ink/ink2868.xml"/><Relationship Id="rId302" Type="http://schemas.openxmlformats.org/officeDocument/2006/relationships/image" Target="../media/image2930.png"/><Relationship Id="rId344" Type="http://schemas.openxmlformats.org/officeDocument/2006/relationships/customXml" Target="../ink/ink2972.xml"/><Relationship Id="rId41" Type="http://schemas.openxmlformats.org/officeDocument/2006/relationships/customXml" Target="../ink/ink2820.xml"/><Relationship Id="rId83" Type="http://schemas.openxmlformats.org/officeDocument/2006/relationships/customXml" Target="../ink/ink2841.xml"/><Relationship Id="rId179" Type="http://schemas.openxmlformats.org/officeDocument/2006/relationships/customXml" Target="../ink/ink2889.xml"/><Relationship Id="rId386" Type="http://schemas.openxmlformats.org/officeDocument/2006/relationships/customXml" Target="../ink/ink2993.xml"/><Relationship Id="rId551" Type="http://schemas.openxmlformats.org/officeDocument/2006/relationships/image" Target="../media/image3052.png"/><Relationship Id="rId190" Type="http://schemas.openxmlformats.org/officeDocument/2006/relationships/image" Target="../media/image2875.png"/><Relationship Id="rId204" Type="http://schemas.openxmlformats.org/officeDocument/2006/relationships/image" Target="../media/image2882.png"/><Relationship Id="rId246" Type="http://schemas.openxmlformats.org/officeDocument/2006/relationships/image" Target="../media/image2902.png"/><Relationship Id="rId288" Type="http://schemas.openxmlformats.org/officeDocument/2006/relationships/image" Target="../media/image2923.png"/><Relationship Id="rId411" Type="http://schemas.openxmlformats.org/officeDocument/2006/relationships/image" Target="../media/image2982.png"/><Relationship Id="rId453" Type="http://schemas.openxmlformats.org/officeDocument/2006/relationships/image" Target="../media/image3003.png"/><Relationship Id="rId509" Type="http://schemas.openxmlformats.org/officeDocument/2006/relationships/image" Target="../media/image3031.png"/><Relationship Id="rId106" Type="http://schemas.openxmlformats.org/officeDocument/2006/relationships/image" Target="../media/image2833.png"/><Relationship Id="rId313" Type="http://schemas.openxmlformats.org/officeDocument/2006/relationships/customXml" Target="../ink/ink2956.xml"/><Relationship Id="rId495" Type="http://schemas.openxmlformats.org/officeDocument/2006/relationships/image" Target="../media/image3024.png"/><Relationship Id="rId10" Type="http://schemas.openxmlformats.org/officeDocument/2006/relationships/image" Target="../media/image2787.png"/><Relationship Id="rId52" Type="http://schemas.openxmlformats.org/officeDocument/2006/relationships/image" Target="../media/image2808.png"/><Relationship Id="rId94" Type="http://schemas.openxmlformats.org/officeDocument/2006/relationships/image" Target="../media/image2827.png"/><Relationship Id="rId148" Type="http://schemas.openxmlformats.org/officeDocument/2006/relationships/image" Target="../media/image2854.png"/><Relationship Id="rId355" Type="http://schemas.openxmlformats.org/officeDocument/2006/relationships/image" Target="../media/image2955.png"/><Relationship Id="rId397" Type="http://schemas.openxmlformats.org/officeDocument/2006/relationships/image" Target="../media/image2976.png"/><Relationship Id="rId520" Type="http://schemas.openxmlformats.org/officeDocument/2006/relationships/customXml" Target="../ink/ink3060.xml"/><Relationship Id="rId562" Type="http://schemas.openxmlformats.org/officeDocument/2006/relationships/customXml" Target="../ink/ink3081.xml"/><Relationship Id="rId215" Type="http://schemas.openxmlformats.org/officeDocument/2006/relationships/customXml" Target="../ink/ink2907.xml"/><Relationship Id="rId257" Type="http://schemas.openxmlformats.org/officeDocument/2006/relationships/customXml" Target="../ink/ink2928.xml"/><Relationship Id="rId422" Type="http://schemas.openxmlformats.org/officeDocument/2006/relationships/customXml" Target="../ink/ink3011.xml"/><Relationship Id="rId464" Type="http://schemas.openxmlformats.org/officeDocument/2006/relationships/customXml" Target="../ink/ink3032.xml"/><Relationship Id="rId299" Type="http://schemas.openxmlformats.org/officeDocument/2006/relationships/customXml" Target="../ink/ink2949.xml"/><Relationship Id="rId63" Type="http://schemas.openxmlformats.org/officeDocument/2006/relationships/customXml" Target="../ink/ink2831.xml"/><Relationship Id="rId159" Type="http://schemas.openxmlformats.org/officeDocument/2006/relationships/customXml" Target="../ink/ink2879.xml"/><Relationship Id="rId366" Type="http://schemas.openxmlformats.org/officeDocument/2006/relationships/customXml" Target="../ink/ink2983.xml"/><Relationship Id="rId226" Type="http://schemas.openxmlformats.org/officeDocument/2006/relationships/image" Target="../media/image2892.png"/><Relationship Id="rId433" Type="http://schemas.openxmlformats.org/officeDocument/2006/relationships/image" Target="../media/image2993.png"/><Relationship Id="rId74" Type="http://schemas.openxmlformats.org/officeDocument/2006/relationships/image" Target="../media/image2818.png"/><Relationship Id="rId377" Type="http://schemas.openxmlformats.org/officeDocument/2006/relationships/image" Target="../media/image2966.png"/><Relationship Id="rId500" Type="http://schemas.openxmlformats.org/officeDocument/2006/relationships/customXml" Target="../ink/ink3050.xml"/><Relationship Id="rId5" Type="http://schemas.openxmlformats.org/officeDocument/2006/relationships/customXml" Target="../ink/ink2802.xml"/><Relationship Id="rId237" Type="http://schemas.openxmlformats.org/officeDocument/2006/relationships/customXml" Target="../ink/ink2918.xml"/><Relationship Id="rId444" Type="http://schemas.openxmlformats.org/officeDocument/2006/relationships/customXml" Target="../ink/ink3022.xml"/><Relationship Id="rId290" Type="http://schemas.openxmlformats.org/officeDocument/2006/relationships/image" Target="../media/image2924.png"/><Relationship Id="rId304" Type="http://schemas.openxmlformats.org/officeDocument/2006/relationships/image" Target="../media/image2931.png"/><Relationship Id="rId388" Type="http://schemas.openxmlformats.org/officeDocument/2006/relationships/customXml" Target="../ink/ink2994.xml"/><Relationship Id="rId511" Type="http://schemas.openxmlformats.org/officeDocument/2006/relationships/image" Target="../media/image3032.png"/><Relationship Id="rId85" Type="http://schemas.openxmlformats.org/officeDocument/2006/relationships/customXml" Target="../ink/ink2842.xml"/><Relationship Id="rId150" Type="http://schemas.openxmlformats.org/officeDocument/2006/relationships/image" Target="../media/image2855.png"/><Relationship Id="rId248" Type="http://schemas.openxmlformats.org/officeDocument/2006/relationships/image" Target="../media/image2903.png"/><Relationship Id="rId455" Type="http://schemas.openxmlformats.org/officeDocument/2006/relationships/image" Target="../media/image3004.png"/><Relationship Id="rId12" Type="http://schemas.openxmlformats.org/officeDocument/2006/relationships/image" Target="../media/image2788.png"/><Relationship Id="rId108" Type="http://schemas.openxmlformats.org/officeDocument/2006/relationships/image" Target="../media/image2834.png"/><Relationship Id="rId315" Type="http://schemas.openxmlformats.org/officeDocument/2006/relationships/customXml" Target="../ink/ink2957.xml"/><Relationship Id="rId522" Type="http://schemas.openxmlformats.org/officeDocument/2006/relationships/customXml" Target="../ink/ink3061.xml"/><Relationship Id="rId96" Type="http://schemas.openxmlformats.org/officeDocument/2006/relationships/image" Target="../media/image2828.png"/><Relationship Id="rId161" Type="http://schemas.openxmlformats.org/officeDocument/2006/relationships/customXml" Target="../ink/ink2880.xml"/><Relationship Id="rId399" Type="http://schemas.openxmlformats.org/officeDocument/2006/relationships/image" Target="../media/image2977.png"/><Relationship Id="rId259" Type="http://schemas.openxmlformats.org/officeDocument/2006/relationships/customXml" Target="../ink/ink2929.xml"/><Relationship Id="rId466" Type="http://schemas.openxmlformats.org/officeDocument/2006/relationships/customXml" Target="../ink/ink3033.xml"/><Relationship Id="rId23" Type="http://schemas.openxmlformats.org/officeDocument/2006/relationships/customXml" Target="../ink/ink2811.xml"/><Relationship Id="rId119" Type="http://schemas.openxmlformats.org/officeDocument/2006/relationships/customXml" Target="../ink/ink2859.xml"/><Relationship Id="rId326" Type="http://schemas.openxmlformats.org/officeDocument/2006/relationships/image" Target="../media/image2942.png"/><Relationship Id="rId533" Type="http://schemas.openxmlformats.org/officeDocument/2006/relationships/image" Target="../media/image3043.png"/></Relationships>
</file>

<file path=ppt/slides/_rels/slide27.xml.rels><?xml version="1.0" encoding="UTF-8" standalone="yes"?>
<Relationships xmlns="http://schemas.openxmlformats.org/package/2006/relationships"><Relationship Id="rId8" Type="http://schemas.openxmlformats.org/officeDocument/2006/relationships/customXml" Target="../ink/ink3089.xml"/><Relationship Id="rId13" Type="http://schemas.openxmlformats.org/officeDocument/2006/relationships/image" Target="../media/image3068.png"/><Relationship Id="rId3" Type="http://schemas.openxmlformats.org/officeDocument/2006/relationships/image" Target="../media/image3063.png"/><Relationship Id="rId7" Type="http://schemas.openxmlformats.org/officeDocument/2006/relationships/image" Target="../media/image3065.png"/><Relationship Id="rId12" Type="http://schemas.openxmlformats.org/officeDocument/2006/relationships/customXml" Target="../ink/ink3091.xml"/><Relationship Id="rId2" Type="http://schemas.openxmlformats.org/officeDocument/2006/relationships/customXml" Target="../ink/ink3086.xml"/><Relationship Id="rId1" Type="http://schemas.openxmlformats.org/officeDocument/2006/relationships/slideLayout" Target="../slideLayouts/slideLayout1.xml"/><Relationship Id="rId6" Type="http://schemas.openxmlformats.org/officeDocument/2006/relationships/customXml" Target="../ink/ink3088.xml"/><Relationship Id="rId11" Type="http://schemas.openxmlformats.org/officeDocument/2006/relationships/image" Target="../media/image3067.png"/><Relationship Id="rId5" Type="http://schemas.openxmlformats.org/officeDocument/2006/relationships/image" Target="../media/image3064.png"/><Relationship Id="rId10" Type="http://schemas.openxmlformats.org/officeDocument/2006/relationships/customXml" Target="../ink/ink3090.xml"/><Relationship Id="rId4" Type="http://schemas.openxmlformats.org/officeDocument/2006/relationships/customXml" Target="../ink/ink3087.xml"/><Relationship Id="rId9" Type="http://schemas.openxmlformats.org/officeDocument/2006/relationships/image" Target="../media/image306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6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customXml" Target="../ink/ink16.xml"/><Relationship Id="rId18" Type="http://schemas.openxmlformats.org/officeDocument/2006/relationships/image" Target="../media/image1051.png"/><Relationship Id="rId26" Type="http://schemas.openxmlformats.org/officeDocument/2006/relationships/image" Target="../media/image1055.png"/><Relationship Id="rId3" Type="http://schemas.openxmlformats.org/officeDocument/2006/relationships/customXml" Target="../ink/ink11.xml"/><Relationship Id="rId21" Type="http://schemas.openxmlformats.org/officeDocument/2006/relationships/customXml" Target="../ink/ink20.xml"/><Relationship Id="rId34" Type="http://schemas.openxmlformats.org/officeDocument/2006/relationships/image" Target="../media/image1059.png"/><Relationship Id="rId7" Type="http://schemas.openxmlformats.org/officeDocument/2006/relationships/customXml" Target="../ink/ink13.xml"/><Relationship Id="rId12" Type="http://schemas.openxmlformats.org/officeDocument/2006/relationships/image" Target="../media/image1048.png"/><Relationship Id="rId17" Type="http://schemas.openxmlformats.org/officeDocument/2006/relationships/customXml" Target="../ink/ink18.xml"/><Relationship Id="rId25" Type="http://schemas.openxmlformats.org/officeDocument/2006/relationships/customXml" Target="../ink/ink22.xml"/><Relationship Id="rId33" Type="http://schemas.openxmlformats.org/officeDocument/2006/relationships/customXml" Target="../ink/ink26.xml"/><Relationship Id="rId2" Type="http://schemas.openxmlformats.org/officeDocument/2006/relationships/notesSlide" Target="../notesSlides/notesSlide3.xml"/><Relationship Id="rId16" Type="http://schemas.openxmlformats.org/officeDocument/2006/relationships/image" Target="../media/image1050.png"/><Relationship Id="rId20" Type="http://schemas.openxmlformats.org/officeDocument/2006/relationships/image" Target="../media/image1052.png"/><Relationship Id="rId29" Type="http://schemas.openxmlformats.org/officeDocument/2006/relationships/customXml" Target="../ink/ink24.xml"/><Relationship Id="rId1" Type="http://schemas.openxmlformats.org/officeDocument/2006/relationships/slideLayout" Target="../slideLayouts/slideLayout7.xml"/><Relationship Id="rId6" Type="http://schemas.openxmlformats.org/officeDocument/2006/relationships/image" Target="../media/image1045.png"/><Relationship Id="rId11" Type="http://schemas.openxmlformats.org/officeDocument/2006/relationships/customXml" Target="../ink/ink15.xml"/><Relationship Id="rId24" Type="http://schemas.openxmlformats.org/officeDocument/2006/relationships/image" Target="../media/image1054.png"/><Relationship Id="rId32" Type="http://schemas.openxmlformats.org/officeDocument/2006/relationships/image" Target="../media/image1058.png"/><Relationship Id="rId5" Type="http://schemas.openxmlformats.org/officeDocument/2006/relationships/customXml" Target="../ink/ink12.xml"/><Relationship Id="rId15" Type="http://schemas.openxmlformats.org/officeDocument/2006/relationships/customXml" Target="../ink/ink17.xml"/><Relationship Id="rId23" Type="http://schemas.openxmlformats.org/officeDocument/2006/relationships/customXml" Target="../ink/ink21.xml"/><Relationship Id="rId28" Type="http://schemas.openxmlformats.org/officeDocument/2006/relationships/image" Target="../media/image1056.png"/><Relationship Id="rId10" Type="http://schemas.openxmlformats.org/officeDocument/2006/relationships/image" Target="../media/image1047.png"/><Relationship Id="rId19" Type="http://schemas.openxmlformats.org/officeDocument/2006/relationships/customXml" Target="../ink/ink19.xml"/><Relationship Id="rId31" Type="http://schemas.openxmlformats.org/officeDocument/2006/relationships/customXml" Target="../ink/ink25.xml"/><Relationship Id="rId4" Type="http://schemas.openxmlformats.org/officeDocument/2006/relationships/image" Target="../media/image1044.png"/><Relationship Id="rId9" Type="http://schemas.openxmlformats.org/officeDocument/2006/relationships/customXml" Target="../ink/ink14.xml"/><Relationship Id="rId14" Type="http://schemas.openxmlformats.org/officeDocument/2006/relationships/image" Target="../media/image1049.png"/><Relationship Id="rId22" Type="http://schemas.openxmlformats.org/officeDocument/2006/relationships/image" Target="../media/image1053.png"/><Relationship Id="rId27" Type="http://schemas.openxmlformats.org/officeDocument/2006/relationships/customXml" Target="../ink/ink23.xml"/><Relationship Id="rId30" Type="http://schemas.openxmlformats.org/officeDocument/2006/relationships/image" Target="../media/image1057.png"/><Relationship Id="rId8" Type="http://schemas.openxmlformats.org/officeDocument/2006/relationships/image" Target="../media/image104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7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84.xml"/><Relationship Id="rId21" Type="http://schemas.openxmlformats.org/officeDocument/2006/relationships/image" Target="../media/image1069.png"/><Relationship Id="rId42" Type="http://schemas.openxmlformats.org/officeDocument/2006/relationships/customXml" Target="../ink/ink46.xml"/><Relationship Id="rId63" Type="http://schemas.openxmlformats.org/officeDocument/2006/relationships/image" Target="../media/image1090.png"/><Relationship Id="rId84" Type="http://schemas.openxmlformats.org/officeDocument/2006/relationships/customXml" Target="../ink/ink67.xml"/><Relationship Id="rId138" Type="http://schemas.openxmlformats.org/officeDocument/2006/relationships/image" Target="../media/image1127.png"/><Relationship Id="rId159" Type="http://schemas.openxmlformats.org/officeDocument/2006/relationships/customXml" Target="../ink/ink105.xml"/><Relationship Id="rId170" Type="http://schemas.openxmlformats.org/officeDocument/2006/relationships/image" Target="../media/image1143.png"/><Relationship Id="rId191" Type="http://schemas.openxmlformats.org/officeDocument/2006/relationships/customXml" Target="../ink/ink121.xml"/><Relationship Id="rId107" Type="http://schemas.openxmlformats.org/officeDocument/2006/relationships/image" Target="../media/image1112.png"/><Relationship Id="rId11" Type="http://schemas.openxmlformats.org/officeDocument/2006/relationships/image" Target="../media/image1064.png"/><Relationship Id="rId32" Type="http://schemas.openxmlformats.org/officeDocument/2006/relationships/customXml" Target="../ink/ink41.xml"/><Relationship Id="rId53" Type="http://schemas.openxmlformats.org/officeDocument/2006/relationships/image" Target="../media/image1085.png"/><Relationship Id="rId74" Type="http://schemas.openxmlformats.org/officeDocument/2006/relationships/customXml" Target="../ink/ink62.xml"/><Relationship Id="rId128" Type="http://schemas.openxmlformats.org/officeDocument/2006/relationships/image" Target="../media/image1122.png"/><Relationship Id="rId149" Type="http://schemas.openxmlformats.org/officeDocument/2006/relationships/customXml" Target="../ink/ink100.xml"/><Relationship Id="rId5" Type="http://schemas.openxmlformats.org/officeDocument/2006/relationships/image" Target="../media/image1061.png"/><Relationship Id="rId95" Type="http://schemas.openxmlformats.org/officeDocument/2006/relationships/image" Target="../media/image1106.png"/><Relationship Id="rId160" Type="http://schemas.openxmlformats.org/officeDocument/2006/relationships/image" Target="../media/image1138.png"/><Relationship Id="rId181" Type="http://schemas.openxmlformats.org/officeDocument/2006/relationships/customXml" Target="../ink/ink116.xml"/><Relationship Id="rId22" Type="http://schemas.openxmlformats.org/officeDocument/2006/relationships/customXml" Target="../ink/ink36.xml"/><Relationship Id="rId43" Type="http://schemas.openxmlformats.org/officeDocument/2006/relationships/image" Target="../media/image1080.png"/><Relationship Id="rId64" Type="http://schemas.openxmlformats.org/officeDocument/2006/relationships/customXml" Target="../ink/ink57.xml"/><Relationship Id="rId118" Type="http://schemas.openxmlformats.org/officeDocument/2006/relationships/image" Target="../media/image1117.png"/><Relationship Id="rId139" Type="http://schemas.openxmlformats.org/officeDocument/2006/relationships/customXml" Target="../ink/ink95.xml"/><Relationship Id="rId85" Type="http://schemas.openxmlformats.org/officeDocument/2006/relationships/image" Target="../media/image1101.png"/><Relationship Id="rId150" Type="http://schemas.openxmlformats.org/officeDocument/2006/relationships/image" Target="../media/image1133.png"/><Relationship Id="rId171" Type="http://schemas.openxmlformats.org/officeDocument/2006/relationships/customXml" Target="../ink/ink111.xml"/><Relationship Id="rId192" Type="http://schemas.openxmlformats.org/officeDocument/2006/relationships/image" Target="../media/image1154.png"/><Relationship Id="rId12" Type="http://schemas.openxmlformats.org/officeDocument/2006/relationships/customXml" Target="../ink/ink31.xml"/><Relationship Id="rId33" Type="http://schemas.openxmlformats.org/officeDocument/2006/relationships/image" Target="../media/image1075.png"/><Relationship Id="rId108" Type="http://schemas.openxmlformats.org/officeDocument/2006/relationships/customXml" Target="../ink/ink79.xml"/><Relationship Id="rId129" Type="http://schemas.openxmlformats.org/officeDocument/2006/relationships/customXml" Target="../ink/ink90.xml"/><Relationship Id="rId54" Type="http://schemas.openxmlformats.org/officeDocument/2006/relationships/customXml" Target="../ink/ink52.xml"/><Relationship Id="rId75" Type="http://schemas.openxmlformats.org/officeDocument/2006/relationships/image" Target="../media/image1096.png"/><Relationship Id="rId96" Type="http://schemas.openxmlformats.org/officeDocument/2006/relationships/customXml" Target="../ink/ink73.xml"/><Relationship Id="rId140" Type="http://schemas.openxmlformats.org/officeDocument/2006/relationships/image" Target="../media/image1128.png"/><Relationship Id="rId161" Type="http://schemas.openxmlformats.org/officeDocument/2006/relationships/customXml" Target="../ink/ink106.xml"/><Relationship Id="rId182" Type="http://schemas.openxmlformats.org/officeDocument/2006/relationships/image" Target="../media/image1149.png"/><Relationship Id="rId6" Type="http://schemas.openxmlformats.org/officeDocument/2006/relationships/customXml" Target="../ink/ink28.xml"/><Relationship Id="rId23" Type="http://schemas.openxmlformats.org/officeDocument/2006/relationships/image" Target="../media/image1070.png"/><Relationship Id="rId119" Type="http://schemas.openxmlformats.org/officeDocument/2006/relationships/customXml" Target="../ink/ink85.xml"/><Relationship Id="rId44" Type="http://schemas.openxmlformats.org/officeDocument/2006/relationships/customXml" Target="../ink/ink47.xml"/><Relationship Id="rId65" Type="http://schemas.openxmlformats.org/officeDocument/2006/relationships/image" Target="../media/image1091.png"/><Relationship Id="rId86" Type="http://schemas.openxmlformats.org/officeDocument/2006/relationships/customXml" Target="../ink/ink68.xml"/><Relationship Id="rId130" Type="http://schemas.openxmlformats.org/officeDocument/2006/relationships/image" Target="../media/image1123.png"/><Relationship Id="rId151" Type="http://schemas.openxmlformats.org/officeDocument/2006/relationships/customXml" Target="../ink/ink101.xml"/><Relationship Id="rId172" Type="http://schemas.openxmlformats.org/officeDocument/2006/relationships/image" Target="../media/image1144.png"/><Relationship Id="rId193" Type="http://schemas.openxmlformats.org/officeDocument/2006/relationships/customXml" Target="../ink/ink122.xml"/><Relationship Id="rId13" Type="http://schemas.openxmlformats.org/officeDocument/2006/relationships/image" Target="../media/image1065.png"/><Relationship Id="rId109" Type="http://schemas.openxmlformats.org/officeDocument/2006/relationships/image" Target="../media/image1113.png"/><Relationship Id="rId34" Type="http://schemas.openxmlformats.org/officeDocument/2006/relationships/customXml" Target="../ink/ink42.xml"/><Relationship Id="rId50" Type="http://schemas.openxmlformats.org/officeDocument/2006/relationships/customXml" Target="../ink/ink50.xml"/><Relationship Id="rId55" Type="http://schemas.openxmlformats.org/officeDocument/2006/relationships/image" Target="../media/image1086.png"/><Relationship Id="rId76" Type="http://schemas.openxmlformats.org/officeDocument/2006/relationships/customXml" Target="../ink/ink63.xml"/><Relationship Id="rId97" Type="http://schemas.openxmlformats.org/officeDocument/2006/relationships/image" Target="../media/image1107.png"/><Relationship Id="rId104" Type="http://schemas.openxmlformats.org/officeDocument/2006/relationships/customXml" Target="../ink/ink77.xml"/><Relationship Id="rId120" Type="http://schemas.openxmlformats.org/officeDocument/2006/relationships/image" Target="../media/image1118.png"/><Relationship Id="rId125" Type="http://schemas.openxmlformats.org/officeDocument/2006/relationships/customXml" Target="../ink/ink88.xml"/><Relationship Id="rId141" Type="http://schemas.openxmlformats.org/officeDocument/2006/relationships/customXml" Target="../ink/ink96.xml"/><Relationship Id="rId146" Type="http://schemas.openxmlformats.org/officeDocument/2006/relationships/image" Target="../media/image1131.png"/><Relationship Id="rId167" Type="http://schemas.openxmlformats.org/officeDocument/2006/relationships/customXml" Target="../ink/ink109.xml"/><Relationship Id="rId188" Type="http://schemas.openxmlformats.org/officeDocument/2006/relationships/image" Target="../media/image1152.png"/><Relationship Id="rId7" Type="http://schemas.openxmlformats.org/officeDocument/2006/relationships/image" Target="../media/image1062.png"/><Relationship Id="rId71" Type="http://schemas.openxmlformats.org/officeDocument/2006/relationships/image" Target="../media/image1094.png"/><Relationship Id="rId92" Type="http://schemas.openxmlformats.org/officeDocument/2006/relationships/customXml" Target="../ink/ink71.xml"/><Relationship Id="rId162" Type="http://schemas.openxmlformats.org/officeDocument/2006/relationships/image" Target="../media/image1139.png"/><Relationship Id="rId183" Type="http://schemas.openxmlformats.org/officeDocument/2006/relationships/customXml" Target="../ink/ink117.xml"/><Relationship Id="rId2" Type="http://schemas.openxmlformats.org/officeDocument/2006/relationships/notesSlide" Target="../notesSlides/notesSlide4.xml"/><Relationship Id="rId29" Type="http://schemas.openxmlformats.org/officeDocument/2006/relationships/image" Target="../media/image1073.png"/><Relationship Id="rId24" Type="http://schemas.openxmlformats.org/officeDocument/2006/relationships/customXml" Target="../ink/ink37.xml"/><Relationship Id="rId40" Type="http://schemas.openxmlformats.org/officeDocument/2006/relationships/customXml" Target="../ink/ink45.xml"/><Relationship Id="rId45" Type="http://schemas.openxmlformats.org/officeDocument/2006/relationships/image" Target="../media/image1081.png"/><Relationship Id="rId66" Type="http://schemas.openxmlformats.org/officeDocument/2006/relationships/customXml" Target="../ink/ink58.xml"/><Relationship Id="rId87" Type="http://schemas.openxmlformats.org/officeDocument/2006/relationships/image" Target="../media/image1102.png"/><Relationship Id="rId110" Type="http://schemas.openxmlformats.org/officeDocument/2006/relationships/customXml" Target="../ink/ink80.xml"/><Relationship Id="rId115" Type="http://schemas.openxmlformats.org/officeDocument/2006/relationships/customXml" Target="../ink/ink83.xml"/><Relationship Id="rId131" Type="http://schemas.openxmlformats.org/officeDocument/2006/relationships/customXml" Target="../ink/ink91.xml"/><Relationship Id="rId136" Type="http://schemas.openxmlformats.org/officeDocument/2006/relationships/image" Target="../media/image1126.png"/><Relationship Id="rId157" Type="http://schemas.openxmlformats.org/officeDocument/2006/relationships/customXml" Target="../ink/ink104.xml"/><Relationship Id="rId178" Type="http://schemas.openxmlformats.org/officeDocument/2006/relationships/image" Target="../media/image1147.png"/><Relationship Id="rId61" Type="http://schemas.openxmlformats.org/officeDocument/2006/relationships/image" Target="../media/image1089.png"/><Relationship Id="rId82" Type="http://schemas.openxmlformats.org/officeDocument/2006/relationships/customXml" Target="../ink/ink66.xml"/><Relationship Id="rId152" Type="http://schemas.openxmlformats.org/officeDocument/2006/relationships/image" Target="../media/image1134.png"/><Relationship Id="rId173" Type="http://schemas.openxmlformats.org/officeDocument/2006/relationships/customXml" Target="../ink/ink112.xml"/><Relationship Id="rId194" Type="http://schemas.openxmlformats.org/officeDocument/2006/relationships/image" Target="../media/image1155.png"/><Relationship Id="rId19" Type="http://schemas.openxmlformats.org/officeDocument/2006/relationships/image" Target="../media/image1068.png"/><Relationship Id="rId14" Type="http://schemas.openxmlformats.org/officeDocument/2006/relationships/customXml" Target="../ink/ink32.xml"/><Relationship Id="rId30" Type="http://schemas.openxmlformats.org/officeDocument/2006/relationships/customXml" Target="../ink/ink40.xml"/><Relationship Id="rId35" Type="http://schemas.openxmlformats.org/officeDocument/2006/relationships/image" Target="../media/image1076.png"/><Relationship Id="rId56" Type="http://schemas.openxmlformats.org/officeDocument/2006/relationships/customXml" Target="../ink/ink53.xml"/><Relationship Id="rId77" Type="http://schemas.openxmlformats.org/officeDocument/2006/relationships/image" Target="../media/image1097.png"/><Relationship Id="rId100" Type="http://schemas.openxmlformats.org/officeDocument/2006/relationships/customXml" Target="../ink/ink75.xml"/><Relationship Id="rId105" Type="http://schemas.openxmlformats.org/officeDocument/2006/relationships/image" Target="../media/image1111.png"/><Relationship Id="rId126" Type="http://schemas.openxmlformats.org/officeDocument/2006/relationships/image" Target="../media/image1121.png"/><Relationship Id="rId147" Type="http://schemas.openxmlformats.org/officeDocument/2006/relationships/customXml" Target="../ink/ink99.xml"/><Relationship Id="rId168" Type="http://schemas.openxmlformats.org/officeDocument/2006/relationships/image" Target="../media/image1142.png"/><Relationship Id="rId8" Type="http://schemas.openxmlformats.org/officeDocument/2006/relationships/customXml" Target="../ink/ink29.xml"/><Relationship Id="rId51" Type="http://schemas.openxmlformats.org/officeDocument/2006/relationships/image" Target="../media/image1084.png"/><Relationship Id="rId72" Type="http://schemas.openxmlformats.org/officeDocument/2006/relationships/customXml" Target="../ink/ink61.xml"/><Relationship Id="rId93" Type="http://schemas.openxmlformats.org/officeDocument/2006/relationships/image" Target="../media/image1105.png"/><Relationship Id="rId98" Type="http://schemas.openxmlformats.org/officeDocument/2006/relationships/customXml" Target="../ink/ink74.xml"/><Relationship Id="rId121" Type="http://schemas.openxmlformats.org/officeDocument/2006/relationships/customXml" Target="../ink/ink86.xml"/><Relationship Id="rId142" Type="http://schemas.openxmlformats.org/officeDocument/2006/relationships/image" Target="../media/image1129.png"/><Relationship Id="rId163" Type="http://schemas.openxmlformats.org/officeDocument/2006/relationships/customXml" Target="../ink/ink107.xml"/><Relationship Id="rId184" Type="http://schemas.openxmlformats.org/officeDocument/2006/relationships/image" Target="../media/image1150.png"/><Relationship Id="rId189" Type="http://schemas.openxmlformats.org/officeDocument/2006/relationships/customXml" Target="../ink/ink120.xml"/><Relationship Id="rId3" Type="http://schemas.openxmlformats.org/officeDocument/2006/relationships/image" Target="../media/image7.png"/><Relationship Id="rId25" Type="http://schemas.openxmlformats.org/officeDocument/2006/relationships/image" Target="../media/image1071.png"/><Relationship Id="rId46" Type="http://schemas.openxmlformats.org/officeDocument/2006/relationships/customXml" Target="../ink/ink48.xml"/><Relationship Id="rId67" Type="http://schemas.openxmlformats.org/officeDocument/2006/relationships/image" Target="../media/image1092.png"/><Relationship Id="rId116" Type="http://schemas.openxmlformats.org/officeDocument/2006/relationships/image" Target="../media/image1116.png"/><Relationship Id="rId137" Type="http://schemas.openxmlformats.org/officeDocument/2006/relationships/customXml" Target="../ink/ink94.xml"/><Relationship Id="rId158" Type="http://schemas.openxmlformats.org/officeDocument/2006/relationships/image" Target="../media/image1137.png"/><Relationship Id="rId20" Type="http://schemas.openxmlformats.org/officeDocument/2006/relationships/customXml" Target="../ink/ink35.xml"/><Relationship Id="rId41" Type="http://schemas.openxmlformats.org/officeDocument/2006/relationships/image" Target="../media/image1079.png"/><Relationship Id="rId62" Type="http://schemas.openxmlformats.org/officeDocument/2006/relationships/customXml" Target="../ink/ink56.xml"/><Relationship Id="rId83" Type="http://schemas.openxmlformats.org/officeDocument/2006/relationships/image" Target="../media/image1100.png"/><Relationship Id="rId88" Type="http://schemas.openxmlformats.org/officeDocument/2006/relationships/customXml" Target="../ink/ink69.xml"/><Relationship Id="rId111" Type="http://schemas.openxmlformats.org/officeDocument/2006/relationships/customXml" Target="../ink/ink81.xml"/><Relationship Id="rId132" Type="http://schemas.openxmlformats.org/officeDocument/2006/relationships/image" Target="../media/image1124.png"/><Relationship Id="rId153" Type="http://schemas.openxmlformats.org/officeDocument/2006/relationships/customXml" Target="../ink/ink102.xml"/><Relationship Id="rId174" Type="http://schemas.openxmlformats.org/officeDocument/2006/relationships/image" Target="../media/image1145.png"/><Relationship Id="rId179" Type="http://schemas.openxmlformats.org/officeDocument/2006/relationships/customXml" Target="../ink/ink115.xml"/><Relationship Id="rId190" Type="http://schemas.openxmlformats.org/officeDocument/2006/relationships/image" Target="../media/image1153.png"/><Relationship Id="rId15" Type="http://schemas.openxmlformats.org/officeDocument/2006/relationships/image" Target="../media/image1066.png"/><Relationship Id="rId36" Type="http://schemas.openxmlformats.org/officeDocument/2006/relationships/customXml" Target="../ink/ink43.xml"/><Relationship Id="rId57" Type="http://schemas.openxmlformats.org/officeDocument/2006/relationships/image" Target="../media/image1087.png"/><Relationship Id="rId106" Type="http://schemas.openxmlformats.org/officeDocument/2006/relationships/customXml" Target="../ink/ink78.xml"/><Relationship Id="rId127" Type="http://schemas.openxmlformats.org/officeDocument/2006/relationships/customXml" Target="../ink/ink89.xml"/><Relationship Id="rId10" Type="http://schemas.openxmlformats.org/officeDocument/2006/relationships/customXml" Target="../ink/ink30.xml"/><Relationship Id="rId31" Type="http://schemas.openxmlformats.org/officeDocument/2006/relationships/image" Target="../media/image1074.png"/><Relationship Id="rId52" Type="http://schemas.openxmlformats.org/officeDocument/2006/relationships/customXml" Target="../ink/ink51.xml"/><Relationship Id="rId73" Type="http://schemas.openxmlformats.org/officeDocument/2006/relationships/image" Target="../media/image1095.png"/><Relationship Id="rId78" Type="http://schemas.openxmlformats.org/officeDocument/2006/relationships/customXml" Target="../ink/ink64.xml"/><Relationship Id="rId94" Type="http://schemas.openxmlformats.org/officeDocument/2006/relationships/customXml" Target="../ink/ink72.xml"/><Relationship Id="rId99" Type="http://schemas.openxmlformats.org/officeDocument/2006/relationships/image" Target="../media/image1108.png"/><Relationship Id="rId101" Type="http://schemas.openxmlformats.org/officeDocument/2006/relationships/image" Target="../media/image1109.png"/><Relationship Id="rId122" Type="http://schemas.openxmlformats.org/officeDocument/2006/relationships/image" Target="../media/image1119.png"/><Relationship Id="rId143" Type="http://schemas.openxmlformats.org/officeDocument/2006/relationships/customXml" Target="../ink/ink97.xml"/><Relationship Id="rId148" Type="http://schemas.openxmlformats.org/officeDocument/2006/relationships/image" Target="../media/image1132.png"/><Relationship Id="rId164" Type="http://schemas.openxmlformats.org/officeDocument/2006/relationships/image" Target="../media/image1140.png"/><Relationship Id="rId169" Type="http://schemas.openxmlformats.org/officeDocument/2006/relationships/customXml" Target="../ink/ink110.xml"/><Relationship Id="rId185" Type="http://schemas.openxmlformats.org/officeDocument/2006/relationships/customXml" Target="../ink/ink118.xml"/><Relationship Id="rId4" Type="http://schemas.openxmlformats.org/officeDocument/2006/relationships/customXml" Target="../ink/ink27.xml"/><Relationship Id="rId9" Type="http://schemas.openxmlformats.org/officeDocument/2006/relationships/image" Target="../media/image1063.png"/><Relationship Id="rId180" Type="http://schemas.openxmlformats.org/officeDocument/2006/relationships/image" Target="../media/image1148.png"/><Relationship Id="rId26" Type="http://schemas.openxmlformats.org/officeDocument/2006/relationships/customXml" Target="../ink/ink38.xml"/><Relationship Id="rId47" Type="http://schemas.openxmlformats.org/officeDocument/2006/relationships/image" Target="../media/image1082.png"/><Relationship Id="rId68" Type="http://schemas.openxmlformats.org/officeDocument/2006/relationships/customXml" Target="../ink/ink59.xml"/><Relationship Id="rId89" Type="http://schemas.openxmlformats.org/officeDocument/2006/relationships/image" Target="../media/image1103.png"/><Relationship Id="rId112" Type="http://schemas.openxmlformats.org/officeDocument/2006/relationships/image" Target="../media/image1114.png"/><Relationship Id="rId133" Type="http://schemas.openxmlformats.org/officeDocument/2006/relationships/customXml" Target="../ink/ink92.xml"/><Relationship Id="rId154" Type="http://schemas.openxmlformats.org/officeDocument/2006/relationships/image" Target="../media/image1135.png"/><Relationship Id="rId175" Type="http://schemas.openxmlformats.org/officeDocument/2006/relationships/customXml" Target="../ink/ink113.xml"/><Relationship Id="rId16" Type="http://schemas.openxmlformats.org/officeDocument/2006/relationships/customXml" Target="../ink/ink33.xml"/><Relationship Id="rId37" Type="http://schemas.openxmlformats.org/officeDocument/2006/relationships/image" Target="../media/image1077.png"/><Relationship Id="rId58" Type="http://schemas.openxmlformats.org/officeDocument/2006/relationships/customXml" Target="../ink/ink54.xml"/><Relationship Id="rId79" Type="http://schemas.openxmlformats.org/officeDocument/2006/relationships/image" Target="../media/image1098.png"/><Relationship Id="rId102" Type="http://schemas.openxmlformats.org/officeDocument/2006/relationships/customXml" Target="../ink/ink76.xml"/><Relationship Id="rId123" Type="http://schemas.openxmlformats.org/officeDocument/2006/relationships/customXml" Target="../ink/ink87.xml"/><Relationship Id="rId144" Type="http://schemas.openxmlformats.org/officeDocument/2006/relationships/image" Target="../media/image1130.png"/><Relationship Id="rId90" Type="http://schemas.openxmlformats.org/officeDocument/2006/relationships/customXml" Target="../ink/ink70.xml"/><Relationship Id="rId165" Type="http://schemas.openxmlformats.org/officeDocument/2006/relationships/customXml" Target="../ink/ink108.xml"/><Relationship Id="rId186" Type="http://schemas.openxmlformats.org/officeDocument/2006/relationships/image" Target="../media/image1151.png"/><Relationship Id="rId27" Type="http://schemas.openxmlformats.org/officeDocument/2006/relationships/image" Target="../media/image1072.png"/><Relationship Id="rId48" Type="http://schemas.openxmlformats.org/officeDocument/2006/relationships/customXml" Target="../ink/ink49.xml"/><Relationship Id="rId69" Type="http://schemas.openxmlformats.org/officeDocument/2006/relationships/image" Target="../media/image1093.png"/><Relationship Id="rId113" Type="http://schemas.openxmlformats.org/officeDocument/2006/relationships/customXml" Target="../ink/ink82.xml"/><Relationship Id="rId134" Type="http://schemas.openxmlformats.org/officeDocument/2006/relationships/image" Target="../media/image1125.png"/><Relationship Id="rId80" Type="http://schemas.openxmlformats.org/officeDocument/2006/relationships/customXml" Target="../ink/ink65.xml"/><Relationship Id="rId155" Type="http://schemas.openxmlformats.org/officeDocument/2006/relationships/customXml" Target="../ink/ink103.xml"/><Relationship Id="rId176" Type="http://schemas.openxmlformats.org/officeDocument/2006/relationships/image" Target="../media/image1146.png"/><Relationship Id="rId17" Type="http://schemas.openxmlformats.org/officeDocument/2006/relationships/image" Target="../media/image1067.png"/><Relationship Id="rId38" Type="http://schemas.openxmlformats.org/officeDocument/2006/relationships/customXml" Target="../ink/ink44.xml"/><Relationship Id="rId59" Type="http://schemas.openxmlformats.org/officeDocument/2006/relationships/image" Target="../media/image1088.png"/><Relationship Id="rId103" Type="http://schemas.openxmlformats.org/officeDocument/2006/relationships/image" Target="../media/image1110.png"/><Relationship Id="rId124" Type="http://schemas.openxmlformats.org/officeDocument/2006/relationships/image" Target="../media/image1120.png"/><Relationship Id="rId70" Type="http://schemas.openxmlformats.org/officeDocument/2006/relationships/customXml" Target="../ink/ink60.xml"/><Relationship Id="rId91" Type="http://schemas.openxmlformats.org/officeDocument/2006/relationships/image" Target="../media/image1104.png"/><Relationship Id="rId145" Type="http://schemas.openxmlformats.org/officeDocument/2006/relationships/customXml" Target="../ink/ink98.xml"/><Relationship Id="rId166" Type="http://schemas.openxmlformats.org/officeDocument/2006/relationships/image" Target="../media/image1141.png"/><Relationship Id="rId187" Type="http://schemas.openxmlformats.org/officeDocument/2006/relationships/customXml" Target="../ink/ink119.xml"/><Relationship Id="rId1" Type="http://schemas.openxmlformats.org/officeDocument/2006/relationships/slideLayout" Target="../slideLayouts/slideLayout7.xml"/><Relationship Id="rId28" Type="http://schemas.openxmlformats.org/officeDocument/2006/relationships/customXml" Target="../ink/ink39.xml"/><Relationship Id="rId49" Type="http://schemas.openxmlformats.org/officeDocument/2006/relationships/image" Target="../media/image1083.png"/><Relationship Id="rId114" Type="http://schemas.openxmlformats.org/officeDocument/2006/relationships/image" Target="../media/image1115.png"/><Relationship Id="rId60" Type="http://schemas.openxmlformats.org/officeDocument/2006/relationships/customXml" Target="../ink/ink55.xml"/><Relationship Id="rId81" Type="http://schemas.openxmlformats.org/officeDocument/2006/relationships/image" Target="../media/image1099.png"/><Relationship Id="rId135" Type="http://schemas.openxmlformats.org/officeDocument/2006/relationships/customXml" Target="../ink/ink93.xml"/><Relationship Id="rId156" Type="http://schemas.openxmlformats.org/officeDocument/2006/relationships/image" Target="../media/image1136.png"/><Relationship Id="rId177" Type="http://schemas.openxmlformats.org/officeDocument/2006/relationships/customXml" Target="../ink/ink114.xml"/><Relationship Id="rId18" Type="http://schemas.openxmlformats.org/officeDocument/2006/relationships/customXml" Target="../ink/ink34.xml"/><Relationship Id="rId39" Type="http://schemas.openxmlformats.org/officeDocument/2006/relationships/image" Target="../media/image1078.png"/></Relationships>
</file>

<file path=ppt/slides/_rels/slide40.xml.rels><?xml version="1.0" encoding="UTF-8" standalone="yes"?>
<Relationships xmlns="http://schemas.openxmlformats.org/package/2006/relationships"><Relationship Id="rId3" Type="http://schemas.openxmlformats.org/officeDocument/2006/relationships/image" Target="../media/image307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7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7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74.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180.xml"/><Relationship Id="rId21" Type="http://schemas.openxmlformats.org/officeDocument/2006/relationships/customXml" Target="../ink/ink132.xml"/><Relationship Id="rId63" Type="http://schemas.openxmlformats.org/officeDocument/2006/relationships/customXml" Target="../ink/ink153.xml"/><Relationship Id="rId159" Type="http://schemas.openxmlformats.org/officeDocument/2006/relationships/customXml" Target="../ink/ink201.xml"/><Relationship Id="rId170" Type="http://schemas.openxmlformats.org/officeDocument/2006/relationships/image" Target="../media/image1239.png"/><Relationship Id="rId226" Type="http://schemas.openxmlformats.org/officeDocument/2006/relationships/image" Target="../media/image1267.png"/><Relationship Id="rId107" Type="http://schemas.openxmlformats.org/officeDocument/2006/relationships/customXml" Target="../ink/ink175.xml"/><Relationship Id="rId268" Type="http://schemas.openxmlformats.org/officeDocument/2006/relationships/image" Target="../media/image9.png"/><Relationship Id="rId11" Type="http://schemas.openxmlformats.org/officeDocument/2006/relationships/customXml" Target="../ink/ink127.xml"/><Relationship Id="rId32" Type="http://schemas.openxmlformats.org/officeDocument/2006/relationships/image" Target="../media/image1170.png"/><Relationship Id="rId53" Type="http://schemas.openxmlformats.org/officeDocument/2006/relationships/customXml" Target="../ink/ink148.xml"/><Relationship Id="rId74" Type="http://schemas.openxmlformats.org/officeDocument/2006/relationships/image" Target="../media/image1191.png"/><Relationship Id="rId128" Type="http://schemas.openxmlformats.org/officeDocument/2006/relationships/image" Target="../media/image1218.png"/><Relationship Id="rId149" Type="http://schemas.openxmlformats.org/officeDocument/2006/relationships/customXml" Target="../ink/ink196.xml"/><Relationship Id="rId5" Type="http://schemas.openxmlformats.org/officeDocument/2006/relationships/customXml" Target="../ink/ink124.xml"/><Relationship Id="rId95" Type="http://schemas.openxmlformats.org/officeDocument/2006/relationships/customXml" Target="../ink/ink169.xml"/><Relationship Id="rId160" Type="http://schemas.openxmlformats.org/officeDocument/2006/relationships/image" Target="../media/image1234.png"/><Relationship Id="rId181" Type="http://schemas.openxmlformats.org/officeDocument/2006/relationships/customXml" Target="../ink/ink212.xml"/><Relationship Id="rId216" Type="http://schemas.openxmlformats.org/officeDocument/2006/relationships/image" Target="../media/image1262.png"/><Relationship Id="rId237" Type="http://schemas.openxmlformats.org/officeDocument/2006/relationships/customXml" Target="../ink/ink240.xml"/><Relationship Id="rId258" Type="http://schemas.openxmlformats.org/officeDocument/2006/relationships/image" Target="../media/image1283.png"/><Relationship Id="rId22" Type="http://schemas.openxmlformats.org/officeDocument/2006/relationships/image" Target="../media/image1165.png"/><Relationship Id="rId43" Type="http://schemas.openxmlformats.org/officeDocument/2006/relationships/customXml" Target="../ink/ink143.xml"/><Relationship Id="rId64" Type="http://schemas.openxmlformats.org/officeDocument/2006/relationships/image" Target="../media/image1186.png"/><Relationship Id="rId118" Type="http://schemas.openxmlformats.org/officeDocument/2006/relationships/image" Target="../media/image1213.png"/><Relationship Id="rId139" Type="http://schemas.openxmlformats.org/officeDocument/2006/relationships/customXml" Target="../ink/ink191.xml"/><Relationship Id="rId85" Type="http://schemas.openxmlformats.org/officeDocument/2006/relationships/customXml" Target="../ink/ink164.xml"/><Relationship Id="rId150" Type="http://schemas.openxmlformats.org/officeDocument/2006/relationships/image" Target="../media/image1229.png"/><Relationship Id="rId171" Type="http://schemas.openxmlformats.org/officeDocument/2006/relationships/customXml" Target="../ink/ink207.xml"/><Relationship Id="rId192" Type="http://schemas.openxmlformats.org/officeDocument/2006/relationships/image" Target="../media/image1250.png"/><Relationship Id="rId206" Type="http://schemas.openxmlformats.org/officeDocument/2006/relationships/image" Target="../media/image1257.png"/><Relationship Id="rId227" Type="http://schemas.openxmlformats.org/officeDocument/2006/relationships/customXml" Target="../ink/ink235.xml"/><Relationship Id="rId248" Type="http://schemas.openxmlformats.org/officeDocument/2006/relationships/image" Target="../media/image1278.png"/><Relationship Id="rId12" Type="http://schemas.openxmlformats.org/officeDocument/2006/relationships/image" Target="../media/image1160.png"/><Relationship Id="rId33" Type="http://schemas.openxmlformats.org/officeDocument/2006/relationships/customXml" Target="../ink/ink138.xml"/><Relationship Id="rId108" Type="http://schemas.openxmlformats.org/officeDocument/2006/relationships/image" Target="../media/image1208.png"/><Relationship Id="rId129" Type="http://schemas.openxmlformats.org/officeDocument/2006/relationships/customXml" Target="../ink/ink186.xml"/><Relationship Id="rId54" Type="http://schemas.openxmlformats.org/officeDocument/2006/relationships/image" Target="../media/image1181.png"/><Relationship Id="rId75" Type="http://schemas.openxmlformats.org/officeDocument/2006/relationships/customXml" Target="../ink/ink159.xml"/><Relationship Id="rId96" Type="http://schemas.openxmlformats.org/officeDocument/2006/relationships/image" Target="../media/image1202.png"/><Relationship Id="rId140" Type="http://schemas.openxmlformats.org/officeDocument/2006/relationships/image" Target="../media/image1224.png"/><Relationship Id="rId161" Type="http://schemas.openxmlformats.org/officeDocument/2006/relationships/customXml" Target="../ink/ink202.xml"/><Relationship Id="rId182" Type="http://schemas.openxmlformats.org/officeDocument/2006/relationships/image" Target="../media/image1245.png"/><Relationship Id="rId217" Type="http://schemas.openxmlformats.org/officeDocument/2006/relationships/customXml" Target="../ink/ink230.xml"/><Relationship Id="rId6" Type="http://schemas.openxmlformats.org/officeDocument/2006/relationships/image" Target="../media/image1157.png"/><Relationship Id="rId238" Type="http://schemas.openxmlformats.org/officeDocument/2006/relationships/image" Target="../media/image1273.png"/><Relationship Id="rId259" Type="http://schemas.openxmlformats.org/officeDocument/2006/relationships/customXml" Target="../ink/ink251.xml"/><Relationship Id="rId23" Type="http://schemas.openxmlformats.org/officeDocument/2006/relationships/customXml" Target="../ink/ink133.xml"/><Relationship Id="rId119" Type="http://schemas.openxmlformats.org/officeDocument/2006/relationships/customXml" Target="../ink/ink181.xml"/><Relationship Id="rId44" Type="http://schemas.openxmlformats.org/officeDocument/2006/relationships/image" Target="../media/image1176.png"/><Relationship Id="rId65" Type="http://schemas.openxmlformats.org/officeDocument/2006/relationships/customXml" Target="../ink/ink154.xml"/><Relationship Id="rId86" Type="http://schemas.openxmlformats.org/officeDocument/2006/relationships/image" Target="../media/image1197.png"/><Relationship Id="rId130" Type="http://schemas.openxmlformats.org/officeDocument/2006/relationships/image" Target="../media/image1219.png"/><Relationship Id="rId151" Type="http://schemas.openxmlformats.org/officeDocument/2006/relationships/customXml" Target="../ink/ink197.xml"/><Relationship Id="rId172" Type="http://schemas.openxmlformats.org/officeDocument/2006/relationships/image" Target="../media/image1240.png"/><Relationship Id="rId193" Type="http://schemas.openxmlformats.org/officeDocument/2006/relationships/customXml" Target="../ink/ink218.xml"/><Relationship Id="rId207" Type="http://schemas.openxmlformats.org/officeDocument/2006/relationships/customXml" Target="../ink/ink225.xml"/><Relationship Id="rId228" Type="http://schemas.openxmlformats.org/officeDocument/2006/relationships/image" Target="../media/image1268.png"/><Relationship Id="rId249" Type="http://schemas.openxmlformats.org/officeDocument/2006/relationships/customXml" Target="../ink/ink246.xml"/><Relationship Id="rId13" Type="http://schemas.openxmlformats.org/officeDocument/2006/relationships/customXml" Target="../ink/ink128.xml"/><Relationship Id="rId109" Type="http://schemas.openxmlformats.org/officeDocument/2006/relationships/customXml" Target="../ink/ink176.xml"/><Relationship Id="rId260" Type="http://schemas.openxmlformats.org/officeDocument/2006/relationships/image" Target="../media/image1284.png"/><Relationship Id="rId34" Type="http://schemas.openxmlformats.org/officeDocument/2006/relationships/image" Target="../media/image1171.png"/><Relationship Id="rId55" Type="http://schemas.openxmlformats.org/officeDocument/2006/relationships/customXml" Target="../ink/ink149.xml"/><Relationship Id="rId76" Type="http://schemas.openxmlformats.org/officeDocument/2006/relationships/image" Target="../media/image1192.png"/><Relationship Id="rId97" Type="http://schemas.openxmlformats.org/officeDocument/2006/relationships/customXml" Target="../ink/ink170.xml"/><Relationship Id="rId120" Type="http://schemas.openxmlformats.org/officeDocument/2006/relationships/image" Target="../media/image1214.png"/><Relationship Id="rId141" Type="http://schemas.openxmlformats.org/officeDocument/2006/relationships/customXml" Target="../ink/ink192.xml"/><Relationship Id="rId7" Type="http://schemas.openxmlformats.org/officeDocument/2006/relationships/customXml" Target="../ink/ink125.xml"/><Relationship Id="rId162" Type="http://schemas.openxmlformats.org/officeDocument/2006/relationships/image" Target="../media/image1235.png"/><Relationship Id="rId183" Type="http://schemas.openxmlformats.org/officeDocument/2006/relationships/customXml" Target="../ink/ink213.xml"/><Relationship Id="rId218" Type="http://schemas.openxmlformats.org/officeDocument/2006/relationships/image" Target="../media/image1263.png"/><Relationship Id="rId239" Type="http://schemas.openxmlformats.org/officeDocument/2006/relationships/customXml" Target="../ink/ink241.xml"/><Relationship Id="rId250" Type="http://schemas.openxmlformats.org/officeDocument/2006/relationships/image" Target="../media/image1279.png"/><Relationship Id="rId24" Type="http://schemas.openxmlformats.org/officeDocument/2006/relationships/image" Target="../media/image1166.png"/><Relationship Id="rId45" Type="http://schemas.openxmlformats.org/officeDocument/2006/relationships/customXml" Target="../ink/ink144.xml"/><Relationship Id="rId66" Type="http://schemas.openxmlformats.org/officeDocument/2006/relationships/image" Target="../media/image1187.png"/><Relationship Id="rId87" Type="http://schemas.openxmlformats.org/officeDocument/2006/relationships/customXml" Target="../ink/ink165.xml"/><Relationship Id="rId110" Type="http://schemas.openxmlformats.org/officeDocument/2006/relationships/image" Target="../media/image1209.png"/><Relationship Id="rId131" Type="http://schemas.openxmlformats.org/officeDocument/2006/relationships/customXml" Target="../ink/ink187.xml"/><Relationship Id="rId152" Type="http://schemas.openxmlformats.org/officeDocument/2006/relationships/image" Target="../media/image1230.png"/><Relationship Id="rId173" Type="http://schemas.openxmlformats.org/officeDocument/2006/relationships/customXml" Target="../ink/ink208.xml"/><Relationship Id="rId194" Type="http://schemas.openxmlformats.org/officeDocument/2006/relationships/image" Target="../media/image1251.png"/><Relationship Id="rId208" Type="http://schemas.openxmlformats.org/officeDocument/2006/relationships/image" Target="../media/image1258.png"/><Relationship Id="rId229" Type="http://schemas.openxmlformats.org/officeDocument/2006/relationships/customXml" Target="../ink/ink236.xml"/><Relationship Id="rId240" Type="http://schemas.openxmlformats.org/officeDocument/2006/relationships/image" Target="../media/image1274.png"/><Relationship Id="rId261" Type="http://schemas.openxmlformats.org/officeDocument/2006/relationships/customXml" Target="../ink/ink252.xml"/><Relationship Id="rId14" Type="http://schemas.openxmlformats.org/officeDocument/2006/relationships/image" Target="../media/image1161.png"/><Relationship Id="rId35" Type="http://schemas.openxmlformats.org/officeDocument/2006/relationships/customXml" Target="../ink/ink139.xml"/><Relationship Id="rId56" Type="http://schemas.openxmlformats.org/officeDocument/2006/relationships/image" Target="../media/image1182.png"/><Relationship Id="rId77" Type="http://schemas.openxmlformats.org/officeDocument/2006/relationships/customXml" Target="../ink/ink160.xml"/><Relationship Id="rId100" Type="http://schemas.openxmlformats.org/officeDocument/2006/relationships/image" Target="../media/image1204.png"/><Relationship Id="rId8" Type="http://schemas.openxmlformats.org/officeDocument/2006/relationships/image" Target="../media/image1158.png"/><Relationship Id="rId98" Type="http://schemas.openxmlformats.org/officeDocument/2006/relationships/image" Target="../media/image1203.png"/><Relationship Id="rId121" Type="http://schemas.openxmlformats.org/officeDocument/2006/relationships/customXml" Target="../ink/ink182.xml"/><Relationship Id="rId142" Type="http://schemas.openxmlformats.org/officeDocument/2006/relationships/image" Target="../media/image1225.png"/><Relationship Id="rId163" Type="http://schemas.openxmlformats.org/officeDocument/2006/relationships/customXml" Target="../ink/ink203.xml"/><Relationship Id="rId184" Type="http://schemas.openxmlformats.org/officeDocument/2006/relationships/image" Target="../media/image1246.png"/><Relationship Id="rId219" Type="http://schemas.openxmlformats.org/officeDocument/2006/relationships/customXml" Target="../ink/ink231.xml"/><Relationship Id="rId230" Type="http://schemas.openxmlformats.org/officeDocument/2006/relationships/image" Target="../media/image1269.png"/><Relationship Id="rId251" Type="http://schemas.openxmlformats.org/officeDocument/2006/relationships/customXml" Target="../ink/ink247.xml"/><Relationship Id="rId25" Type="http://schemas.openxmlformats.org/officeDocument/2006/relationships/customXml" Target="../ink/ink134.xml"/><Relationship Id="rId46" Type="http://schemas.openxmlformats.org/officeDocument/2006/relationships/image" Target="../media/image1177.png"/><Relationship Id="rId67" Type="http://schemas.openxmlformats.org/officeDocument/2006/relationships/customXml" Target="../ink/ink155.xml"/><Relationship Id="rId88" Type="http://schemas.openxmlformats.org/officeDocument/2006/relationships/image" Target="../media/image1198.png"/><Relationship Id="rId111" Type="http://schemas.openxmlformats.org/officeDocument/2006/relationships/customXml" Target="../ink/ink177.xml"/><Relationship Id="rId132" Type="http://schemas.openxmlformats.org/officeDocument/2006/relationships/image" Target="../media/image1220.png"/><Relationship Id="rId153" Type="http://schemas.openxmlformats.org/officeDocument/2006/relationships/customXml" Target="../ink/ink198.xml"/><Relationship Id="rId174" Type="http://schemas.openxmlformats.org/officeDocument/2006/relationships/image" Target="../media/image1241.png"/><Relationship Id="rId195" Type="http://schemas.openxmlformats.org/officeDocument/2006/relationships/customXml" Target="../ink/ink219.xml"/><Relationship Id="rId209" Type="http://schemas.openxmlformats.org/officeDocument/2006/relationships/customXml" Target="../ink/ink226.xml"/><Relationship Id="rId220" Type="http://schemas.openxmlformats.org/officeDocument/2006/relationships/image" Target="../media/image1264.png"/><Relationship Id="rId241" Type="http://schemas.openxmlformats.org/officeDocument/2006/relationships/customXml" Target="../ink/ink242.xml"/><Relationship Id="rId15" Type="http://schemas.openxmlformats.org/officeDocument/2006/relationships/customXml" Target="../ink/ink129.xml"/><Relationship Id="rId36" Type="http://schemas.openxmlformats.org/officeDocument/2006/relationships/image" Target="../media/image1172.png"/><Relationship Id="rId57" Type="http://schemas.openxmlformats.org/officeDocument/2006/relationships/customXml" Target="../ink/ink150.xml"/><Relationship Id="rId262" Type="http://schemas.openxmlformats.org/officeDocument/2006/relationships/image" Target="../media/image1285.png"/><Relationship Id="rId78" Type="http://schemas.openxmlformats.org/officeDocument/2006/relationships/image" Target="../media/image1193.png"/><Relationship Id="rId99" Type="http://schemas.openxmlformats.org/officeDocument/2006/relationships/customXml" Target="../ink/ink171.xml"/><Relationship Id="rId101" Type="http://schemas.openxmlformats.org/officeDocument/2006/relationships/customXml" Target="../ink/ink172.xml"/><Relationship Id="rId122" Type="http://schemas.openxmlformats.org/officeDocument/2006/relationships/image" Target="../media/image1215.png"/><Relationship Id="rId143" Type="http://schemas.openxmlformats.org/officeDocument/2006/relationships/customXml" Target="../ink/ink193.xml"/><Relationship Id="rId164" Type="http://schemas.openxmlformats.org/officeDocument/2006/relationships/image" Target="../media/image1236.png"/><Relationship Id="rId185" Type="http://schemas.openxmlformats.org/officeDocument/2006/relationships/customXml" Target="../ink/ink214.xml"/><Relationship Id="rId9" Type="http://schemas.openxmlformats.org/officeDocument/2006/relationships/customXml" Target="../ink/ink126.xml"/><Relationship Id="rId210" Type="http://schemas.openxmlformats.org/officeDocument/2006/relationships/image" Target="../media/image1259.png"/><Relationship Id="rId26" Type="http://schemas.openxmlformats.org/officeDocument/2006/relationships/image" Target="../media/image1167.png"/><Relationship Id="rId231" Type="http://schemas.openxmlformats.org/officeDocument/2006/relationships/customXml" Target="../ink/ink237.xml"/><Relationship Id="rId252" Type="http://schemas.openxmlformats.org/officeDocument/2006/relationships/image" Target="../media/image1280.png"/><Relationship Id="rId47" Type="http://schemas.openxmlformats.org/officeDocument/2006/relationships/customXml" Target="../ink/ink145.xml"/><Relationship Id="rId68" Type="http://schemas.openxmlformats.org/officeDocument/2006/relationships/image" Target="../media/image1188.png"/><Relationship Id="rId89" Type="http://schemas.openxmlformats.org/officeDocument/2006/relationships/customXml" Target="../ink/ink166.xml"/><Relationship Id="rId112" Type="http://schemas.openxmlformats.org/officeDocument/2006/relationships/image" Target="../media/image1210.png"/><Relationship Id="rId133" Type="http://schemas.openxmlformats.org/officeDocument/2006/relationships/customXml" Target="../ink/ink188.xml"/><Relationship Id="rId154" Type="http://schemas.openxmlformats.org/officeDocument/2006/relationships/image" Target="../media/image1231.png"/><Relationship Id="rId175" Type="http://schemas.openxmlformats.org/officeDocument/2006/relationships/customXml" Target="../ink/ink209.xml"/><Relationship Id="rId196" Type="http://schemas.openxmlformats.org/officeDocument/2006/relationships/image" Target="../media/image1252.png"/><Relationship Id="rId200" Type="http://schemas.openxmlformats.org/officeDocument/2006/relationships/image" Target="../media/image1254.png"/><Relationship Id="rId16" Type="http://schemas.openxmlformats.org/officeDocument/2006/relationships/image" Target="../media/image1162.png"/><Relationship Id="rId221" Type="http://schemas.openxmlformats.org/officeDocument/2006/relationships/customXml" Target="../ink/ink232.xml"/><Relationship Id="rId242" Type="http://schemas.openxmlformats.org/officeDocument/2006/relationships/image" Target="../media/image1275.png"/><Relationship Id="rId263" Type="http://schemas.openxmlformats.org/officeDocument/2006/relationships/customXml" Target="../ink/ink253.xml"/><Relationship Id="rId37" Type="http://schemas.openxmlformats.org/officeDocument/2006/relationships/customXml" Target="../ink/ink140.xml"/><Relationship Id="rId58" Type="http://schemas.openxmlformats.org/officeDocument/2006/relationships/image" Target="../media/image1183.png"/><Relationship Id="rId79" Type="http://schemas.openxmlformats.org/officeDocument/2006/relationships/customXml" Target="../ink/ink161.xml"/><Relationship Id="rId102" Type="http://schemas.openxmlformats.org/officeDocument/2006/relationships/image" Target="../media/image1205.png"/><Relationship Id="rId123" Type="http://schemas.openxmlformats.org/officeDocument/2006/relationships/customXml" Target="../ink/ink183.xml"/><Relationship Id="rId144" Type="http://schemas.openxmlformats.org/officeDocument/2006/relationships/image" Target="../media/image1226.png"/><Relationship Id="rId90" Type="http://schemas.openxmlformats.org/officeDocument/2006/relationships/image" Target="../media/image1199.png"/><Relationship Id="rId165" Type="http://schemas.openxmlformats.org/officeDocument/2006/relationships/customXml" Target="../ink/ink204.xml"/><Relationship Id="rId186" Type="http://schemas.openxmlformats.org/officeDocument/2006/relationships/image" Target="../media/image1247.png"/><Relationship Id="rId211" Type="http://schemas.openxmlformats.org/officeDocument/2006/relationships/customXml" Target="../ink/ink227.xml"/><Relationship Id="rId232" Type="http://schemas.openxmlformats.org/officeDocument/2006/relationships/image" Target="../media/image1270.png"/><Relationship Id="rId253" Type="http://schemas.openxmlformats.org/officeDocument/2006/relationships/customXml" Target="../ink/ink248.xml"/><Relationship Id="rId27" Type="http://schemas.openxmlformats.org/officeDocument/2006/relationships/customXml" Target="../ink/ink135.xml"/><Relationship Id="rId48" Type="http://schemas.openxmlformats.org/officeDocument/2006/relationships/image" Target="../media/image1178.png"/><Relationship Id="rId69" Type="http://schemas.openxmlformats.org/officeDocument/2006/relationships/customXml" Target="../ink/ink156.xml"/><Relationship Id="rId113" Type="http://schemas.openxmlformats.org/officeDocument/2006/relationships/customXml" Target="../ink/ink178.xml"/><Relationship Id="rId134" Type="http://schemas.openxmlformats.org/officeDocument/2006/relationships/image" Target="../media/image1221.png"/><Relationship Id="rId80" Type="http://schemas.openxmlformats.org/officeDocument/2006/relationships/image" Target="../media/image1194.png"/><Relationship Id="rId155" Type="http://schemas.openxmlformats.org/officeDocument/2006/relationships/customXml" Target="../ink/ink199.xml"/><Relationship Id="rId176" Type="http://schemas.openxmlformats.org/officeDocument/2006/relationships/image" Target="../media/image1242.png"/><Relationship Id="rId197" Type="http://schemas.openxmlformats.org/officeDocument/2006/relationships/customXml" Target="../ink/ink220.xml"/><Relationship Id="rId201" Type="http://schemas.openxmlformats.org/officeDocument/2006/relationships/customXml" Target="../ink/ink222.xml"/><Relationship Id="rId222" Type="http://schemas.openxmlformats.org/officeDocument/2006/relationships/image" Target="../media/image1265.png"/><Relationship Id="rId243" Type="http://schemas.openxmlformats.org/officeDocument/2006/relationships/customXml" Target="../ink/ink243.xml"/><Relationship Id="rId264" Type="http://schemas.openxmlformats.org/officeDocument/2006/relationships/image" Target="../media/image1286.png"/><Relationship Id="rId17" Type="http://schemas.openxmlformats.org/officeDocument/2006/relationships/customXml" Target="../ink/ink130.xml"/><Relationship Id="rId38" Type="http://schemas.openxmlformats.org/officeDocument/2006/relationships/image" Target="../media/image1173.png"/><Relationship Id="rId59" Type="http://schemas.openxmlformats.org/officeDocument/2006/relationships/customXml" Target="../ink/ink151.xml"/><Relationship Id="rId103" Type="http://schemas.openxmlformats.org/officeDocument/2006/relationships/customXml" Target="../ink/ink173.xml"/><Relationship Id="rId124" Type="http://schemas.openxmlformats.org/officeDocument/2006/relationships/image" Target="../media/image1216.png"/><Relationship Id="rId70" Type="http://schemas.openxmlformats.org/officeDocument/2006/relationships/image" Target="../media/image1189.png"/><Relationship Id="rId91" Type="http://schemas.openxmlformats.org/officeDocument/2006/relationships/customXml" Target="../ink/ink167.xml"/><Relationship Id="rId145" Type="http://schemas.openxmlformats.org/officeDocument/2006/relationships/customXml" Target="../ink/ink194.xml"/><Relationship Id="rId166" Type="http://schemas.openxmlformats.org/officeDocument/2006/relationships/image" Target="../media/image1237.png"/><Relationship Id="rId187" Type="http://schemas.openxmlformats.org/officeDocument/2006/relationships/customXml" Target="../ink/ink215.xml"/><Relationship Id="rId1" Type="http://schemas.openxmlformats.org/officeDocument/2006/relationships/slideLayout" Target="../slideLayouts/slideLayout7.xml"/><Relationship Id="rId212" Type="http://schemas.openxmlformats.org/officeDocument/2006/relationships/image" Target="../media/image1260.png"/><Relationship Id="rId233" Type="http://schemas.openxmlformats.org/officeDocument/2006/relationships/customXml" Target="../ink/ink238.xml"/><Relationship Id="rId254" Type="http://schemas.openxmlformats.org/officeDocument/2006/relationships/image" Target="../media/image1281.png"/><Relationship Id="rId28" Type="http://schemas.openxmlformats.org/officeDocument/2006/relationships/image" Target="../media/image1168.png"/><Relationship Id="rId49" Type="http://schemas.openxmlformats.org/officeDocument/2006/relationships/customXml" Target="../ink/ink146.xml"/><Relationship Id="rId114" Type="http://schemas.openxmlformats.org/officeDocument/2006/relationships/image" Target="../media/image1211.png"/><Relationship Id="rId60" Type="http://schemas.openxmlformats.org/officeDocument/2006/relationships/image" Target="../media/image1184.png"/><Relationship Id="rId81" Type="http://schemas.openxmlformats.org/officeDocument/2006/relationships/customXml" Target="../ink/ink162.xml"/><Relationship Id="rId135" Type="http://schemas.openxmlformats.org/officeDocument/2006/relationships/customXml" Target="../ink/ink189.xml"/><Relationship Id="rId156" Type="http://schemas.openxmlformats.org/officeDocument/2006/relationships/image" Target="../media/image1232.png"/><Relationship Id="rId177" Type="http://schemas.openxmlformats.org/officeDocument/2006/relationships/customXml" Target="../ink/ink210.xml"/><Relationship Id="rId198" Type="http://schemas.openxmlformats.org/officeDocument/2006/relationships/image" Target="../media/image1253.png"/><Relationship Id="rId202" Type="http://schemas.openxmlformats.org/officeDocument/2006/relationships/image" Target="../media/image1255.png"/><Relationship Id="rId223" Type="http://schemas.openxmlformats.org/officeDocument/2006/relationships/customXml" Target="../ink/ink233.xml"/><Relationship Id="rId244" Type="http://schemas.openxmlformats.org/officeDocument/2006/relationships/image" Target="../media/image1276.png"/><Relationship Id="rId18" Type="http://schemas.openxmlformats.org/officeDocument/2006/relationships/image" Target="../media/image1163.png"/><Relationship Id="rId39" Type="http://schemas.openxmlformats.org/officeDocument/2006/relationships/customXml" Target="../ink/ink141.xml"/><Relationship Id="rId265" Type="http://schemas.openxmlformats.org/officeDocument/2006/relationships/customXml" Target="../ink/ink254.xml"/><Relationship Id="rId50" Type="http://schemas.openxmlformats.org/officeDocument/2006/relationships/image" Target="../media/image1179.png"/><Relationship Id="rId104" Type="http://schemas.openxmlformats.org/officeDocument/2006/relationships/image" Target="../media/image1206.png"/><Relationship Id="rId125" Type="http://schemas.openxmlformats.org/officeDocument/2006/relationships/customXml" Target="../ink/ink184.xml"/><Relationship Id="rId146" Type="http://schemas.openxmlformats.org/officeDocument/2006/relationships/image" Target="../media/image1227.png"/><Relationship Id="rId167" Type="http://schemas.openxmlformats.org/officeDocument/2006/relationships/customXml" Target="../ink/ink205.xml"/><Relationship Id="rId188" Type="http://schemas.openxmlformats.org/officeDocument/2006/relationships/image" Target="../media/image1248.png"/><Relationship Id="rId71" Type="http://schemas.openxmlformats.org/officeDocument/2006/relationships/customXml" Target="../ink/ink157.xml"/><Relationship Id="rId92" Type="http://schemas.openxmlformats.org/officeDocument/2006/relationships/image" Target="../media/image1200.png"/><Relationship Id="rId213" Type="http://schemas.openxmlformats.org/officeDocument/2006/relationships/customXml" Target="../ink/ink228.xml"/><Relationship Id="rId234" Type="http://schemas.openxmlformats.org/officeDocument/2006/relationships/image" Target="../media/image1271.png"/><Relationship Id="rId2" Type="http://schemas.openxmlformats.org/officeDocument/2006/relationships/notesSlide" Target="../notesSlides/notesSlide5.xml"/><Relationship Id="rId29" Type="http://schemas.openxmlformats.org/officeDocument/2006/relationships/customXml" Target="../ink/ink136.xml"/><Relationship Id="rId255" Type="http://schemas.openxmlformats.org/officeDocument/2006/relationships/customXml" Target="../ink/ink249.xml"/><Relationship Id="rId40" Type="http://schemas.openxmlformats.org/officeDocument/2006/relationships/image" Target="../media/image1174.png"/><Relationship Id="rId115" Type="http://schemas.openxmlformats.org/officeDocument/2006/relationships/customXml" Target="../ink/ink179.xml"/><Relationship Id="rId136" Type="http://schemas.openxmlformats.org/officeDocument/2006/relationships/image" Target="../media/image1222.png"/><Relationship Id="rId157" Type="http://schemas.openxmlformats.org/officeDocument/2006/relationships/customXml" Target="../ink/ink200.xml"/><Relationship Id="rId178" Type="http://schemas.openxmlformats.org/officeDocument/2006/relationships/image" Target="../media/image1243.png"/><Relationship Id="rId61" Type="http://schemas.openxmlformats.org/officeDocument/2006/relationships/customXml" Target="../ink/ink152.xml"/><Relationship Id="rId82" Type="http://schemas.openxmlformats.org/officeDocument/2006/relationships/image" Target="../media/image1195.png"/><Relationship Id="rId199" Type="http://schemas.openxmlformats.org/officeDocument/2006/relationships/customXml" Target="../ink/ink221.xml"/><Relationship Id="rId203" Type="http://schemas.openxmlformats.org/officeDocument/2006/relationships/customXml" Target="../ink/ink223.xml"/><Relationship Id="rId19" Type="http://schemas.openxmlformats.org/officeDocument/2006/relationships/customXml" Target="../ink/ink131.xml"/><Relationship Id="rId224" Type="http://schemas.openxmlformats.org/officeDocument/2006/relationships/image" Target="../media/image1266.png"/><Relationship Id="rId245" Type="http://schemas.openxmlformats.org/officeDocument/2006/relationships/customXml" Target="../ink/ink244.xml"/><Relationship Id="rId266" Type="http://schemas.openxmlformats.org/officeDocument/2006/relationships/image" Target="../media/image8.png"/><Relationship Id="rId30" Type="http://schemas.openxmlformats.org/officeDocument/2006/relationships/image" Target="../media/image1169.png"/><Relationship Id="rId105" Type="http://schemas.openxmlformats.org/officeDocument/2006/relationships/customXml" Target="../ink/ink174.xml"/><Relationship Id="rId126" Type="http://schemas.openxmlformats.org/officeDocument/2006/relationships/image" Target="../media/image1217.png"/><Relationship Id="rId147" Type="http://schemas.openxmlformats.org/officeDocument/2006/relationships/customXml" Target="../ink/ink195.xml"/><Relationship Id="rId168" Type="http://schemas.openxmlformats.org/officeDocument/2006/relationships/image" Target="../media/image1238.png"/><Relationship Id="rId51" Type="http://schemas.openxmlformats.org/officeDocument/2006/relationships/customXml" Target="../ink/ink147.xml"/><Relationship Id="rId72" Type="http://schemas.openxmlformats.org/officeDocument/2006/relationships/image" Target="../media/image1190.png"/><Relationship Id="rId93" Type="http://schemas.openxmlformats.org/officeDocument/2006/relationships/customXml" Target="../ink/ink168.xml"/><Relationship Id="rId189" Type="http://schemas.openxmlformats.org/officeDocument/2006/relationships/customXml" Target="../ink/ink216.xml"/><Relationship Id="rId3" Type="http://schemas.openxmlformats.org/officeDocument/2006/relationships/customXml" Target="../ink/ink123.xml"/><Relationship Id="rId214" Type="http://schemas.openxmlformats.org/officeDocument/2006/relationships/image" Target="../media/image1261.png"/><Relationship Id="rId235" Type="http://schemas.openxmlformats.org/officeDocument/2006/relationships/customXml" Target="../ink/ink239.xml"/><Relationship Id="rId256" Type="http://schemas.openxmlformats.org/officeDocument/2006/relationships/image" Target="../media/image1282.png"/><Relationship Id="rId116" Type="http://schemas.openxmlformats.org/officeDocument/2006/relationships/image" Target="../media/image1212.png"/><Relationship Id="rId137" Type="http://schemas.openxmlformats.org/officeDocument/2006/relationships/customXml" Target="../ink/ink190.xml"/><Relationship Id="rId158" Type="http://schemas.openxmlformats.org/officeDocument/2006/relationships/image" Target="../media/image1233.png"/><Relationship Id="rId20" Type="http://schemas.openxmlformats.org/officeDocument/2006/relationships/image" Target="../media/image1164.png"/><Relationship Id="rId41" Type="http://schemas.openxmlformats.org/officeDocument/2006/relationships/customXml" Target="../ink/ink142.xml"/><Relationship Id="rId62" Type="http://schemas.openxmlformats.org/officeDocument/2006/relationships/image" Target="../media/image1185.png"/><Relationship Id="rId83" Type="http://schemas.openxmlformats.org/officeDocument/2006/relationships/customXml" Target="../ink/ink163.xml"/><Relationship Id="rId179" Type="http://schemas.openxmlformats.org/officeDocument/2006/relationships/customXml" Target="../ink/ink211.xml"/><Relationship Id="rId190" Type="http://schemas.openxmlformats.org/officeDocument/2006/relationships/image" Target="../media/image1249.png"/><Relationship Id="rId204" Type="http://schemas.openxmlformats.org/officeDocument/2006/relationships/image" Target="../media/image1256.png"/><Relationship Id="rId225" Type="http://schemas.openxmlformats.org/officeDocument/2006/relationships/customXml" Target="../ink/ink234.xml"/><Relationship Id="rId246" Type="http://schemas.openxmlformats.org/officeDocument/2006/relationships/image" Target="../media/image1277.png"/><Relationship Id="rId267" Type="http://schemas.openxmlformats.org/officeDocument/2006/relationships/customXml" Target="../ink/ink255.xml"/><Relationship Id="rId106" Type="http://schemas.openxmlformats.org/officeDocument/2006/relationships/image" Target="../media/image1207.png"/><Relationship Id="rId127" Type="http://schemas.openxmlformats.org/officeDocument/2006/relationships/customXml" Target="../ink/ink185.xml"/><Relationship Id="rId10" Type="http://schemas.openxmlformats.org/officeDocument/2006/relationships/image" Target="../media/image1159.png"/><Relationship Id="rId31" Type="http://schemas.openxmlformats.org/officeDocument/2006/relationships/customXml" Target="../ink/ink137.xml"/><Relationship Id="rId52" Type="http://schemas.openxmlformats.org/officeDocument/2006/relationships/image" Target="../media/image1180.png"/><Relationship Id="rId73" Type="http://schemas.openxmlformats.org/officeDocument/2006/relationships/customXml" Target="../ink/ink158.xml"/><Relationship Id="rId94" Type="http://schemas.openxmlformats.org/officeDocument/2006/relationships/image" Target="../media/image1201.png"/><Relationship Id="rId148" Type="http://schemas.openxmlformats.org/officeDocument/2006/relationships/image" Target="../media/image1228.png"/><Relationship Id="rId169" Type="http://schemas.openxmlformats.org/officeDocument/2006/relationships/customXml" Target="../ink/ink206.xml"/><Relationship Id="rId4" Type="http://schemas.openxmlformats.org/officeDocument/2006/relationships/image" Target="../media/image1156.png"/><Relationship Id="rId180" Type="http://schemas.openxmlformats.org/officeDocument/2006/relationships/image" Target="../media/image1244.png"/><Relationship Id="rId215" Type="http://schemas.openxmlformats.org/officeDocument/2006/relationships/customXml" Target="../ink/ink229.xml"/><Relationship Id="rId236" Type="http://schemas.openxmlformats.org/officeDocument/2006/relationships/image" Target="../media/image1272.png"/><Relationship Id="rId257" Type="http://schemas.openxmlformats.org/officeDocument/2006/relationships/customXml" Target="../ink/ink250.xml"/><Relationship Id="rId42" Type="http://schemas.openxmlformats.org/officeDocument/2006/relationships/image" Target="../media/image1175.png"/><Relationship Id="rId84" Type="http://schemas.openxmlformats.org/officeDocument/2006/relationships/image" Target="../media/image1196.png"/><Relationship Id="rId138" Type="http://schemas.openxmlformats.org/officeDocument/2006/relationships/image" Target="../media/image1223.png"/><Relationship Id="rId191" Type="http://schemas.openxmlformats.org/officeDocument/2006/relationships/customXml" Target="../ink/ink217.xml"/><Relationship Id="rId205" Type="http://schemas.openxmlformats.org/officeDocument/2006/relationships/customXml" Target="../ink/ink224.xml"/><Relationship Id="rId247" Type="http://schemas.openxmlformats.org/officeDocument/2006/relationships/customXml" Target="../ink/ink24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7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customXml" Target="../ink/ink313.xml"/><Relationship Id="rId21" Type="http://schemas.openxmlformats.org/officeDocument/2006/relationships/customXml" Target="../ink/ink265.xml"/><Relationship Id="rId63" Type="http://schemas.openxmlformats.org/officeDocument/2006/relationships/customXml" Target="../ink/ink286.xml"/><Relationship Id="rId159" Type="http://schemas.openxmlformats.org/officeDocument/2006/relationships/customXml" Target="../ink/ink334.xml"/><Relationship Id="rId170" Type="http://schemas.openxmlformats.org/officeDocument/2006/relationships/customXml" Target="../ink/ink340.xml"/><Relationship Id="rId226" Type="http://schemas.openxmlformats.org/officeDocument/2006/relationships/customXml" Target="../ink/ink369.xml"/><Relationship Id="rId268" Type="http://schemas.openxmlformats.org/officeDocument/2006/relationships/customXml" Target="../ink/ink390.xml"/><Relationship Id="rId32" Type="http://schemas.openxmlformats.org/officeDocument/2006/relationships/image" Target="../media/image1301.png"/><Relationship Id="rId74" Type="http://schemas.openxmlformats.org/officeDocument/2006/relationships/image" Target="../media/image1439.png"/><Relationship Id="rId128" Type="http://schemas.openxmlformats.org/officeDocument/2006/relationships/image" Target="../media/image1466.png"/><Relationship Id="rId5" Type="http://schemas.openxmlformats.org/officeDocument/2006/relationships/customXml" Target="../ink/ink257.xml"/><Relationship Id="rId181" Type="http://schemas.openxmlformats.org/officeDocument/2006/relationships/customXml" Target="../ink/ink346.xml"/><Relationship Id="rId237" Type="http://schemas.openxmlformats.org/officeDocument/2006/relationships/image" Target="../media/image1518.png"/><Relationship Id="rId279" Type="http://schemas.openxmlformats.org/officeDocument/2006/relationships/image" Target="../media/image1539.png"/><Relationship Id="rId43" Type="http://schemas.openxmlformats.org/officeDocument/2006/relationships/customXml" Target="../ink/ink276.xml"/><Relationship Id="rId139" Type="http://schemas.openxmlformats.org/officeDocument/2006/relationships/customXml" Target="../ink/ink324.xml"/><Relationship Id="rId290" Type="http://schemas.openxmlformats.org/officeDocument/2006/relationships/customXml" Target="../ink/ink401.xml"/><Relationship Id="rId85" Type="http://schemas.openxmlformats.org/officeDocument/2006/relationships/customXml" Target="../ink/ink297.xml"/><Relationship Id="rId150" Type="http://schemas.openxmlformats.org/officeDocument/2006/relationships/image" Target="../media/image1476.png"/><Relationship Id="rId192" Type="http://schemas.openxmlformats.org/officeDocument/2006/relationships/image" Target="../media/image1496.png"/><Relationship Id="rId206" Type="http://schemas.openxmlformats.org/officeDocument/2006/relationships/image" Target="../media/image1503.png"/><Relationship Id="rId248" Type="http://schemas.openxmlformats.org/officeDocument/2006/relationships/customXml" Target="../ink/ink380.xml"/><Relationship Id="rId12" Type="http://schemas.openxmlformats.org/officeDocument/2006/relationships/image" Target="../media/image1291.png"/><Relationship Id="rId108" Type="http://schemas.openxmlformats.org/officeDocument/2006/relationships/image" Target="../media/image1456.png"/><Relationship Id="rId54" Type="http://schemas.openxmlformats.org/officeDocument/2006/relationships/image" Target="../media/image1429.png"/><Relationship Id="rId75" Type="http://schemas.openxmlformats.org/officeDocument/2006/relationships/customXml" Target="../ink/ink292.xml"/><Relationship Id="rId96" Type="http://schemas.openxmlformats.org/officeDocument/2006/relationships/image" Target="../media/image1450.png"/><Relationship Id="rId140" Type="http://schemas.openxmlformats.org/officeDocument/2006/relationships/image" Target="../media/image1471.png"/><Relationship Id="rId161" Type="http://schemas.openxmlformats.org/officeDocument/2006/relationships/customXml" Target="../ink/ink335.xml"/><Relationship Id="rId182" Type="http://schemas.openxmlformats.org/officeDocument/2006/relationships/image" Target="../media/image1491.png"/><Relationship Id="rId217" Type="http://schemas.openxmlformats.org/officeDocument/2006/relationships/image" Target="../media/image1508.png"/><Relationship Id="rId6" Type="http://schemas.openxmlformats.org/officeDocument/2006/relationships/image" Target="../media/image1288.png"/><Relationship Id="rId238" Type="http://schemas.openxmlformats.org/officeDocument/2006/relationships/customXml" Target="../ink/ink375.xml"/><Relationship Id="rId259" Type="http://schemas.openxmlformats.org/officeDocument/2006/relationships/image" Target="../media/image1529.png"/><Relationship Id="rId23" Type="http://schemas.openxmlformats.org/officeDocument/2006/relationships/customXml" Target="../ink/ink266.xml"/><Relationship Id="rId119" Type="http://schemas.openxmlformats.org/officeDocument/2006/relationships/customXml" Target="../ink/ink314.xml"/><Relationship Id="rId270" Type="http://schemas.openxmlformats.org/officeDocument/2006/relationships/customXml" Target="../ink/ink391.xml"/><Relationship Id="rId291" Type="http://schemas.openxmlformats.org/officeDocument/2006/relationships/image" Target="../media/image1545.png"/><Relationship Id="rId44" Type="http://schemas.openxmlformats.org/officeDocument/2006/relationships/image" Target="../media/image1424.png"/><Relationship Id="rId65" Type="http://schemas.openxmlformats.org/officeDocument/2006/relationships/customXml" Target="../ink/ink287.xml"/><Relationship Id="rId86" Type="http://schemas.openxmlformats.org/officeDocument/2006/relationships/image" Target="../media/image1445.png"/><Relationship Id="rId130" Type="http://schemas.openxmlformats.org/officeDocument/2006/relationships/image" Target="../media/image1076.png"/><Relationship Id="rId151" Type="http://schemas.openxmlformats.org/officeDocument/2006/relationships/customXml" Target="../ink/ink330.xml"/><Relationship Id="rId172" Type="http://schemas.openxmlformats.org/officeDocument/2006/relationships/customXml" Target="../ink/ink341.xml"/><Relationship Id="rId193" Type="http://schemas.openxmlformats.org/officeDocument/2006/relationships/customXml" Target="../ink/ink352.xml"/><Relationship Id="rId207" Type="http://schemas.openxmlformats.org/officeDocument/2006/relationships/customXml" Target="../ink/ink359.xml"/><Relationship Id="rId228" Type="http://schemas.openxmlformats.org/officeDocument/2006/relationships/customXml" Target="../ink/ink370.xml"/><Relationship Id="rId249" Type="http://schemas.openxmlformats.org/officeDocument/2006/relationships/image" Target="../media/image1524.png"/><Relationship Id="rId13" Type="http://schemas.openxmlformats.org/officeDocument/2006/relationships/customXml" Target="../ink/ink261.xml"/><Relationship Id="rId109" Type="http://schemas.openxmlformats.org/officeDocument/2006/relationships/customXml" Target="../ink/ink309.xml"/><Relationship Id="rId260" Type="http://schemas.openxmlformats.org/officeDocument/2006/relationships/customXml" Target="../ink/ink386.xml"/><Relationship Id="rId281" Type="http://schemas.openxmlformats.org/officeDocument/2006/relationships/image" Target="../media/image1540.png"/><Relationship Id="rId34" Type="http://schemas.openxmlformats.org/officeDocument/2006/relationships/image" Target="../media/image1302.png"/><Relationship Id="rId55" Type="http://schemas.openxmlformats.org/officeDocument/2006/relationships/customXml" Target="../ink/ink282.xml"/><Relationship Id="rId76" Type="http://schemas.openxmlformats.org/officeDocument/2006/relationships/image" Target="../media/image1440.png"/><Relationship Id="rId97" Type="http://schemas.openxmlformats.org/officeDocument/2006/relationships/customXml" Target="../ink/ink303.xml"/><Relationship Id="rId120" Type="http://schemas.openxmlformats.org/officeDocument/2006/relationships/image" Target="../media/image1462.png"/><Relationship Id="rId141" Type="http://schemas.openxmlformats.org/officeDocument/2006/relationships/customXml" Target="../ink/ink325.xml"/><Relationship Id="rId7" Type="http://schemas.openxmlformats.org/officeDocument/2006/relationships/customXml" Target="../ink/ink258.xml"/><Relationship Id="rId162" Type="http://schemas.openxmlformats.org/officeDocument/2006/relationships/image" Target="../media/image1482.png"/><Relationship Id="rId183" Type="http://schemas.openxmlformats.org/officeDocument/2006/relationships/customXml" Target="../ink/ink347.xml"/><Relationship Id="rId218" Type="http://schemas.openxmlformats.org/officeDocument/2006/relationships/customXml" Target="../ink/ink365.xml"/><Relationship Id="rId239" Type="http://schemas.openxmlformats.org/officeDocument/2006/relationships/image" Target="../media/image1519.png"/><Relationship Id="rId250" Type="http://schemas.openxmlformats.org/officeDocument/2006/relationships/customXml" Target="../ink/ink381.xml"/><Relationship Id="rId271" Type="http://schemas.openxmlformats.org/officeDocument/2006/relationships/image" Target="../media/image1535.png"/><Relationship Id="rId292" Type="http://schemas.openxmlformats.org/officeDocument/2006/relationships/customXml" Target="../ink/ink402.xml"/><Relationship Id="rId24" Type="http://schemas.openxmlformats.org/officeDocument/2006/relationships/image" Target="../media/image1297.png"/><Relationship Id="rId45" Type="http://schemas.openxmlformats.org/officeDocument/2006/relationships/customXml" Target="../ink/ink277.xml"/><Relationship Id="rId66" Type="http://schemas.openxmlformats.org/officeDocument/2006/relationships/image" Target="../media/image1435.png"/><Relationship Id="rId87" Type="http://schemas.openxmlformats.org/officeDocument/2006/relationships/customXml" Target="../ink/ink298.xml"/><Relationship Id="rId110" Type="http://schemas.openxmlformats.org/officeDocument/2006/relationships/image" Target="../media/image1457.png"/><Relationship Id="rId131" Type="http://schemas.openxmlformats.org/officeDocument/2006/relationships/customXml" Target="../ink/ink320.xml"/><Relationship Id="rId152" Type="http://schemas.openxmlformats.org/officeDocument/2006/relationships/image" Target="../media/image1477.png"/><Relationship Id="rId173" Type="http://schemas.openxmlformats.org/officeDocument/2006/relationships/image" Target="../media/image1487.png"/><Relationship Id="rId194" Type="http://schemas.openxmlformats.org/officeDocument/2006/relationships/image" Target="../media/image1497.png"/><Relationship Id="rId208" Type="http://schemas.openxmlformats.org/officeDocument/2006/relationships/customXml" Target="../ink/ink360.xml"/><Relationship Id="rId229" Type="http://schemas.openxmlformats.org/officeDocument/2006/relationships/image" Target="../media/image1514.png"/><Relationship Id="rId240" Type="http://schemas.openxmlformats.org/officeDocument/2006/relationships/customXml" Target="../ink/ink376.xml"/><Relationship Id="rId261" Type="http://schemas.openxmlformats.org/officeDocument/2006/relationships/image" Target="../media/image1530.png"/><Relationship Id="rId14" Type="http://schemas.openxmlformats.org/officeDocument/2006/relationships/image" Target="../media/image1292.png"/><Relationship Id="rId35" Type="http://schemas.openxmlformats.org/officeDocument/2006/relationships/customXml" Target="../ink/ink272.xml"/><Relationship Id="rId56" Type="http://schemas.openxmlformats.org/officeDocument/2006/relationships/image" Target="../media/image1430.png"/><Relationship Id="rId77" Type="http://schemas.openxmlformats.org/officeDocument/2006/relationships/customXml" Target="../ink/ink293.xml"/><Relationship Id="rId100" Type="http://schemas.openxmlformats.org/officeDocument/2006/relationships/image" Target="../media/image1452.png"/><Relationship Id="rId282" Type="http://schemas.openxmlformats.org/officeDocument/2006/relationships/customXml" Target="../ink/ink397.xml"/><Relationship Id="rId8" Type="http://schemas.openxmlformats.org/officeDocument/2006/relationships/image" Target="../media/image1289.png"/><Relationship Id="rId98" Type="http://schemas.openxmlformats.org/officeDocument/2006/relationships/image" Target="../media/image1451.png"/><Relationship Id="rId121" Type="http://schemas.openxmlformats.org/officeDocument/2006/relationships/customXml" Target="../ink/ink315.xml"/><Relationship Id="rId142" Type="http://schemas.openxmlformats.org/officeDocument/2006/relationships/image" Target="../media/image1472.png"/><Relationship Id="rId163" Type="http://schemas.openxmlformats.org/officeDocument/2006/relationships/customXml" Target="../ink/ink336.xml"/><Relationship Id="rId184" Type="http://schemas.openxmlformats.org/officeDocument/2006/relationships/image" Target="../media/image1492.png"/><Relationship Id="rId219" Type="http://schemas.openxmlformats.org/officeDocument/2006/relationships/image" Target="../media/image1509.png"/><Relationship Id="rId230" Type="http://schemas.openxmlformats.org/officeDocument/2006/relationships/customXml" Target="../ink/ink371.xml"/><Relationship Id="rId251" Type="http://schemas.openxmlformats.org/officeDocument/2006/relationships/image" Target="../media/image1525.png"/><Relationship Id="rId25" Type="http://schemas.openxmlformats.org/officeDocument/2006/relationships/customXml" Target="../ink/ink267.xml"/><Relationship Id="rId46" Type="http://schemas.openxmlformats.org/officeDocument/2006/relationships/image" Target="../media/image1425.png"/><Relationship Id="rId67" Type="http://schemas.openxmlformats.org/officeDocument/2006/relationships/customXml" Target="../ink/ink288.xml"/><Relationship Id="rId272" Type="http://schemas.openxmlformats.org/officeDocument/2006/relationships/customXml" Target="../ink/ink392.xml"/><Relationship Id="rId293" Type="http://schemas.openxmlformats.org/officeDocument/2006/relationships/image" Target="../media/image10.png"/><Relationship Id="rId88" Type="http://schemas.openxmlformats.org/officeDocument/2006/relationships/image" Target="../media/image1446.png"/><Relationship Id="rId111" Type="http://schemas.openxmlformats.org/officeDocument/2006/relationships/customXml" Target="../ink/ink310.xml"/><Relationship Id="rId132" Type="http://schemas.openxmlformats.org/officeDocument/2006/relationships/image" Target="../media/image1467.png"/><Relationship Id="rId153" Type="http://schemas.openxmlformats.org/officeDocument/2006/relationships/customXml" Target="../ink/ink331.xml"/><Relationship Id="rId174" Type="http://schemas.openxmlformats.org/officeDocument/2006/relationships/customXml" Target="../ink/ink342.xml"/><Relationship Id="rId195" Type="http://schemas.openxmlformats.org/officeDocument/2006/relationships/customXml" Target="../ink/ink353.xml"/><Relationship Id="rId209" Type="http://schemas.openxmlformats.org/officeDocument/2006/relationships/image" Target="../media/image1504.png"/><Relationship Id="rId220" Type="http://schemas.openxmlformats.org/officeDocument/2006/relationships/customXml" Target="../ink/ink366.xml"/><Relationship Id="rId241" Type="http://schemas.openxmlformats.org/officeDocument/2006/relationships/image" Target="../media/image1520.png"/><Relationship Id="rId15" Type="http://schemas.openxmlformats.org/officeDocument/2006/relationships/customXml" Target="../ink/ink262.xml"/><Relationship Id="rId36" Type="http://schemas.openxmlformats.org/officeDocument/2006/relationships/image" Target="../media/image1420.png"/><Relationship Id="rId57" Type="http://schemas.openxmlformats.org/officeDocument/2006/relationships/customXml" Target="../ink/ink283.xml"/><Relationship Id="rId262" Type="http://schemas.openxmlformats.org/officeDocument/2006/relationships/customXml" Target="../ink/ink387.xml"/><Relationship Id="rId283" Type="http://schemas.openxmlformats.org/officeDocument/2006/relationships/image" Target="../media/image1541.png"/><Relationship Id="rId78" Type="http://schemas.openxmlformats.org/officeDocument/2006/relationships/image" Target="../media/image1441.png"/><Relationship Id="rId99" Type="http://schemas.openxmlformats.org/officeDocument/2006/relationships/customXml" Target="../ink/ink304.xml"/><Relationship Id="rId101" Type="http://schemas.openxmlformats.org/officeDocument/2006/relationships/customXml" Target="../ink/ink305.xml"/><Relationship Id="rId122" Type="http://schemas.openxmlformats.org/officeDocument/2006/relationships/image" Target="../media/image1463.png"/><Relationship Id="rId143" Type="http://schemas.openxmlformats.org/officeDocument/2006/relationships/customXml" Target="../ink/ink326.xml"/><Relationship Id="rId164" Type="http://schemas.openxmlformats.org/officeDocument/2006/relationships/image" Target="../media/image1483.png"/><Relationship Id="rId185" Type="http://schemas.openxmlformats.org/officeDocument/2006/relationships/customXml" Target="../ink/ink348.xml"/><Relationship Id="rId9" Type="http://schemas.openxmlformats.org/officeDocument/2006/relationships/customXml" Target="../ink/ink259.xml"/><Relationship Id="rId210" Type="http://schemas.openxmlformats.org/officeDocument/2006/relationships/customXml" Target="../ink/ink361.xml"/><Relationship Id="rId26" Type="http://schemas.openxmlformats.org/officeDocument/2006/relationships/image" Target="../media/image1298.png"/><Relationship Id="rId231" Type="http://schemas.openxmlformats.org/officeDocument/2006/relationships/image" Target="../media/image1515.png"/><Relationship Id="rId252" Type="http://schemas.openxmlformats.org/officeDocument/2006/relationships/customXml" Target="../ink/ink382.xml"/><Relationship Id="rId273" Type="http://schemas.openxmlformats.org/officeDocument/2006/relationships/image" Target="../media/image1536.png"/><Relationship Id="rId294" Type="http://schemas.openxmlformats.org/officeDocument/2006/relationships/customXml" Target="../ink/ink403.xml"/><Relationship Id="rId47" Type="http://schemas.openxmlformats.org/officeDocument/2006/relationships/customXml" Target="../ink/ink278.xml"/><Relationship Id="rId68" Type="http://schemas.openxmlformats.org/officeDocument/2006/relationships/image" Target="../media/image1436.png"/><Relationship Id="rId89" Type="http://schemas.openxmlformats.org/officeDocument/2006/relationships/customXml" Target="../ink/ink299.xml"/><Relationship Id="rId112" Type="http://schemas.openxmlformats.org/officeDocument/2006/relationships/image" Target="../media/image1458.png"/><Relationship Id="rId133" Type="http://schemas.openxmlformats.org/officeDocument/2006/relationships/customXml" Target="../ink/ink321.xml"/><Relationship Id="rId154" Type="http://schemas.openxmlformats.org/officeDocument/2006/relationships/image" Target="../media/image1478.png"/><Relationship Id="rId175" Type="http://schemas.openxmlformats.org/officeDocument/2006/relationships/image" Target="../media/image1488.png"/><Relationship Id="rId196" Type="http://schemas.openxmlformats.org/officeDocument/2006/relationships/image" Target="../media/image1498.png"/><Relationship Id="rId200" Type="http://schemas.openxmlformats.org/officeDocument/2006/relationships/image" Target="../media/image1500.png"/><Relationship Id="rId16" Type="http://schemas.openxmlformats.org/officeDocument/2006/relationships/image" Target="../media/image1293.png"/><Relationship Id="rId221" Type="http://schemas.openxmlformats.org/officeDocument/2006/relationships/image" Target="../media/image1510.png"/><Relationship Id="rId242" Type="http://schemas.openxmlformats.org/officeDocument/2006/relationships/customXml" Target="../ink/ink377.xml"/><Relationship Id="rId263" Type="http://schemas.openxmlformats.org/officeDocument/2006/relationships/image" Target="../media/image1531.png"/><Relationship Id="rId284" Type="http://schemas.openxmlformats.org/officeDocument/2006/relationships/customXml" Target="../ink/ink398.xml"/><Relationship Id="rId37" Type="http://schemas.openxmlformats.org/officeDocument/2006/relationships/customXml" Target="../ink/ink273.xml"/><Relationship Id="rId58" Type="http://schemas.openxmlformats.org/officeDocument/2006/relationships/image" Target="../media/image1431.png"/><Relationship Id="rId79" Type="http://schemas.openxmlformats.org/officeDocument/2006/relationships/customXml" Target="../ink/ink294.xml"/><Relationship Id="rId102" Type="http://schemas.openxmlformats.org/officeDocument/2006/relationships/image" Target="../media/image1453.png"/><Relationship Id="rId123" Type="http://schemas.openxmlformats.org/officeDocument/2006/relationships/customXml" Target="../ink/ink316.xml"/><Relationship Id="rId144" Type="http://schemas.openxmlformats.org/officeDocument/2006/relationships/image" Target="../media/image1473.png"/><Relationship Id="rId90" Type="http://schemas.openxmlformats.org/officeDocument/2006/relationships/image" Target="../media/image1447.png"/><Relationship Id="rId165" Type="http://schemas.openxmlformats.org/officeDocument/2006/relationships/customXml" Target="../ink/ink337.xml"/><Relationship Id="rId186" Type="http://schemas.openxmlformats.org/officeDocument/2006/relationships/image" Target="../media/image1493.png"/><Relationship Id="rId211" Type="http://schemas.openxmlformats.org/officeDocument/2006/relationships/image" Target="../media/image1505.png"/><Relationship Id="rId232" Type="http://schemas.openxmlformats.org/officeDocument/2006/relationships/customXml" Target="../ink/ink372.xml"/><Relationship Id="rId253" Type="http://schemas.openxmlformats.org/officeDocument/2006/relationships/image" Target="../media/image1526.png"/><Relationship Id="rId274" Type="http://schemas.openxmlformats.org/officeDocument/2006/relationships/customXml" Target="../ink/ink393.xml"/><Relationship Id="rId295" Type="http://schemas.openxmlformats.org/officeDocument/2006/relationships/image" Target="../media/image11.png"/><Relationship Id="rId27" Type="http://schemas.openxmlformats.org/officeDocument/2006/relationships/customXml" Target="../ink/ink268.xml"/><Relationship Id="rId48" Type="http://schemas.openxmlformats.org/officeDocument/2006/relationships/image" Target="../media/image1426.png"/><Relationship Id="rId69" Type="http://schemas.openxmlformats.org/officeDocument/2006/relationships/customXml" Target="../ink/ink289.xml"/><Relationship Id="rId113" Type="http://schemas.openxmlformats.org/officeDocument/2006/relationships/customXml" Target="../ink/ink311.xml"/><Relationship Id="rId134" Type="http://schemas.openxmlformats.org/officeDocument/2006/relationships/image" Target="../media/image1468.png"/><Relationship Id="rId80" Type="http://schemas.openxmlformats.org/officeDocument/2006/relationships/image" Target="../media/image1442.png"/><Relationship Id="rId155" Type="http://schemas.openxmlformats.org/officeDocument/2006/relationships/customXml" Target="../ink/ink332.xml"/><Relationship Id="rId176" Type="http://schemas.openxmlformats.org/officeDocument/2006/relationships/customXml" Target="../ink/ink343.xml"/><Relationship Id="rId197" Type="http://schemas.openxmlformats.org/officeDocument/2006/relationships/customXml" Target="../ink/ink354.xml"/><Relationship Id="rId201" Type="http://schemas.openxmlformats.org/officeDocument/2006/relationships/customXml" Target="../ink/ink356.xml"/><Relationship Id="rId222" Type="http://schemas.openxmlformats.org/officeDocument/2006/relationships/customXml" Target="../ink/ink367.xml"/><Relationship Id="rId243" Type="http://schemas.openxmlformats.org/officeDocument/2006/relationships/image" Target="../media/image1521.png"/><Relationship Id="rId264" Type="http://schemas.openxmlformats.org/officeDocument/2006/relationships/customXml" Target="../ink/ink388.xml"/><Relationship Id="rId285" Type="http://schemas.openxmlformats.org/officeDocument/2006/relationships/image" Target="../media/image1542.png"/><Relationship Id="rId17" Type="http://schemas.openxmlformats.org/officeDocument/2006/relationships/customXml" Target="../ink/ink263.xml"/><Relationship Id="rId38" Type="http://schemas.openxmlformats.org/officeDocument/2006/relationships/image" Target="../media/image1421.png"/><Relationship Id="rId59" Type="http://schemas.openxmlformats.org/officeDocument/2006/relationships/customXml" Target="../ink/ink284.xml"/><Relationship Id="rId103" Type="http://schemas.openxmlformats.org/officeDocument/2006/relationships/customXml" Target="../ink/ink306.xml"/><Relationship Id="rId124" Type="http://schemas.openxmlformats.org/officeDocument/2006/relationships/image" Target="../media/image1464.png"/><Relationship Id="rId70" Type="http://schemas.openxmlformats.org/officeDocument/2006/relationships/image" Target="../media/image1437.png"/><Relationship Id="rId91" Type="http://schemas.openxmlformats.org/officeDocument/2006/relationships/customXml" Target="../ink/ink300.xml"/><Relationship Id="rId145" Type="http://schemas.openxmlformats.org/officeDocument/2006/relationships/customXml" Target="../ink/ink327.xml"/><Relationship Id="rId166" Type="http://schemas.openxmlformats.org/officeDocument/2006/relationships/image" Target="../media/image1484.png"/><Relationship Id="rId187" Type="http://schemas.openxmlformats.org/officeDocument/2006/relationships/customXml" Target="../ink/ink349.xml"/><Relationship Id="rId1" Type="http://schemas.openxmlformats.org/officeDocument/2006/relationships/slideLayout" Target="../slideLayouts/slideLayout7.xml"/><Relationship Id="rId212" Type="http://schemas.openxmlformats.org/officeDocument/2006/relationships/customXml" Target="../ink/ink362.xml"/><Relationship Id="rId233" Type="http://schemas.openxmlformats.org/officeDocument/2006/relationships/image" Target="../media/image1516.png"/><Relationship Id="rId254" Type="http://schemas.openxmlformats.org/officeDocument/2006/relationships/customXml" Target="../ink/ink383.xml"/><Relationship Id="rId28" Type="http://schemas.openxmlformats.org/officeDocument/2006/relationships/image" Target="../media/image1299.png"/><Relationship Id="rId49" Type="http://schemas.openxmlformats.org/officeDocument/2006/relationships/customXml" Target="../ink/ink279.xml"/><Relationship Id="rId114" Type="http://schemas.openxmlformats.org/officeDocument/2006/relationships/image" Target="../media/image1459.png"/><Relationship Id="rId275" Type="http://schemas.openxmlformats.org/officeDocument/2006/relationships/image" Target="../media/image1537.png"/><Relationship Id="rId296" Type="http://schemas.openxmlformats.org/officeDocument/2006/relationships/customXml" Target="../ink/ink404.xml"/><Relationship Id="rId60" Type="http://schemas.openxmlformats.org/officeDocument/2006/relationships/image" Target="../media/image1432.png"/><Relationship Id="rId81" Type="http://schemas.openxmlformats.org/officeDocument/2006/relationships/customXml" Target="../ink/ink295.xml"/><Relationship Id="rId135" Type="http://schemas.openxmlformats.org/officeDocument/2006/relationships/customXml" Target="../ink/ink322.xml"/><Relationship Id="rId156" Type="http://schemas.openxmlformats.org/officeDocument/2006/relationships/image" Target="../media/image1479.png"/><Relationship Id="rId177" Type="http://schemas.openxmlformats.org/officeDocument/2006/relationships/image" Target="../media/image1489.png"/><Relationship Id="rId198" Type="http://schemas.openxmlformats.org/officeDocument/2006/relationships/image" Target="../media/image1499.png"/><Relationship Id="rId202" Type="http://schemas.openxmlformats.org/officeDocument/2006/relationships/image" Target="../media/image1501.png"/><Relationship Id="rId223" Type="http://schemas.openxmlformats.org/officeDocument/2006/relationships/image" Target="../media/image1511.png"/><Relationship Id="rId244" Type="http://schemas.openxmlformats.org/officeDocument/2006/relationships/customXml" Target="../ink/ink378.xml"/><Relationship Id="rId18" Type="http://schemas.openxmlformats.org/officeDocument/2006/relationships/image" Target="../media/image1294.png"/><Relationship Id="rId39" Type="http://schemas.openxmlformats.org/officeDocument/2006/relationships/customXml" Target="../ink/ink274.xml"/><Relationship Id="rId265" Type="http://schemas.openxmlformats.org/officeDocument/2006/relationships/image" Target="../media/image1532.png"/><Relationship Id="rId286" Type="http://schemas.openxmlformats.org/officeDocument/2006/relationships/customXml" Target="../ink/ink399.xml"/><Relationship Id="rId50" Type="http://schemas.openxmlformats.org/officeDocument/2006/relationships/image" Target="../media/image1427.png"/><Relationship Id="rId104" Type="http://schemas.openxmlformats.org/officeDocument/2006/relationships/image" Target="../media/image1454.png"/><Relationship Id="rId125" Type="http://schemas.openxmlformats.org/officeDocument/2006/relationships/customXml" Target="../ink/ink317.xml"/><Relationship Id="rId146" Type="http://schemas.openxmlformats.org/officeDocument/2006/relationships/image" Target="../media/image1474.png"/><Relationship Id="rId167" Type="http://schemas.openxmlformats.org/officeDocument/2006/relationships/customXml" Target="../ink/ink338.xml"/><Relationship Id="rId188" Type="http://schemas.openxmlformats.org/officeDocument/2006/relationships/image" Target="../media/image1494.png"/><Relationship Id="rId71" Type="http://schemas.openxmlformats.org/officeDocument/2006/relationships/customXml" Target="../ink/ink290.xml"/><Relationship Id="rId92" Type="http://schemas.openxmlformats.org/officeDocument/2006/relationships/image" Target="../media/image1448.png"/><Relationship Id="rId213" Type="http://schemas.openxmlformats.org/officeDocument/2006/relationships/image" Target="../media/image1506.png"/><Relationship Id="rId234" Type="http://schemas.openxmlformats.org/officeDocument/2006/relationships/customXml" Target="../ink/ink373.xml"/><Relationship Id="rId2" Type="http://schemas.openxmlformats.org/officeDocument/2006/relationships/notesSlide" Target="../notesSlides/notesSlide6.xml"/><Relationship Id="rId29" Type="http://schemas.openxmlformats.org/officeDocument/2006/relationships/customXml" Target="../ink/ink269.xml"/><Relationship Id="rId255" Type="http://schemas.openxmlformats.org/officeDocument/2006/relationships/image" Target="../media/image1527.png"/><Relationship Id="rId276" Type="http://schemas.openxmlformats.org/officeDocument/2006/relationships/customXml" Target="../ink/ink394.xml"/><Relationship Id="rId297" Type="http://schemas.openxmlformats.org/officeDocument/2006/relationships/image" Target="../media/image12.png"/><Relationship Id="rId40" Type="http://schemas.openxmlformats.org/officeDocument/2006/relationships/image" Target="../media/image1422.png"/><Relationship Id="rId115" Type="http://schemas.openxmlformats.org/officeDocument/2006/relationships/customXml" Target="../ink/ink312.xml"/><Relationship Id="rId136" Type="http://schemas.openxmlformats.org/officeDocument/2006/relationships/image" Target="../media/image1469.png"/><Relationship Id="rId157" Type="http://schemas.openxmlformats.org/officeDocument/2006/relationships/customXml" Target="../ink/ink333.xml"/><Relationship Id="rId178" Type="http://schemas.openxmlformats.org/officeDocument/2006/relationships/customXml" Target="../ink/ink344.xml"/><Relationship Id="rId61" Type="http://schemas.openxmlformats.org/officeDocument/2006/relationships/customXml" Target="../ink/ink285.xml"/><Relationship Id="rId82" Type="http://schemas.openxmlformats.org/officeDocument/2006/relationships/image" Target="../media/image1443.png"/><Relationship Id="rId199" Type="http://schemas.openxmlformats.org/officeDocument/2006/relationships/customXml" Target="../ink/ink355.xml"/><Relationship Id="rId203" Type="http://schemas.openxmlformats.org/officeDocument/2006/relationships/customXml" Target="../ink/ink357.xml"/><Relationship Id="rId19" Type="http://schemas.openxmlformats.org/officeDocument/2006/relationships/customXml" Target="../ink/ink264.xml"/><Relationship Id="rId224" Type="http://schemas.openxmlformats.org/officeDocument/2006/relationships/customXml" Target="../ink/ink368.xml"/><Relationship Id="rId245" Type="http://schemas.openxmlformats.org/officeDocument/2006/relationships/image" Target="../media/image1522.png"/><Relationship Id="rId266" Type="http://schemas.openxmlformats.org/officeDocument/2006/relationships/customXml" Target="../ink/ink389.xml"/><Relationship Id="rId287" Type="http://schemas.openxmlformats.org/officeDocument/2006/relationships/image" Target="../media/image1543.png"/><Relationship Id="rId30" Type="http://schemas.openxmlformats.org/officeDocument/2006/relationships/image" Target="../media/image1300.png"/><Relationship Id="rId105" Type="http://schemas.openxmlformats.org/officeDocument/2006/relationships/customXml" Target="../ink/ink307.xml"/><Relationship Id="rId126" Type="http://schemas.openxmlformats.org/officeDocument/2006/relationships/image" Target="../media/image1465.png"/><Relationship Id="rId147" Type="http://schemas.openxmlformats.org/officeDocument/2006/relationships/customXml" Target="../ink/ink328.xml"/><Relationship Id="rId168" Type="http://schemas.openxmlformats.org/officeDocument/2006/relationships/image" Target="../media/image1485.png"/><Relationship Id="rId51" Type="http://schemas.openxmlformats.org/officeDocument/2006/relationships/customXml" Target="../ink/ink280.xml"/><Relationship Id="rId72" Type="http://schemas.openxmlformats.org/officeDocument/2006/relationships/image" Target="../media/image1438.png"/><Relationship Id="rId93" Type="http://schemas.openxmlformats.org/officeDocument/2006/relationships/customXml" Target="../ink/ink301.xml"/><Relationship Id="rId189" Type="http://schemas.openxmlformats.org/officeDocument/2006/relationships/customXml" Target="../ink/ink350.xml"/><Relationship Id="rId3" Type="http://schemas.openxmlformats.org/officeDocument/2006/relationships/customXml" Target="../ink/ink256.xml"/><Relationship Id="rId214" Type="http://schemas.openxmlformats.org/officeDocument/2006/relationships/customXml" Target="../ink/ink363.xml"/><Relationship Id="rId235" Type="http://schemas.openxmlformats.org/officeDocument/2006/relationships/image" Target="../media/image1517.png"/><Relationship Id="rId256" Type="http://schemas.openxmlformats.org/officeDocument/2006/relationships/customXml" Target="../ink/ink384.xml"/><Relationship Id="rId277" Type="http://schemas.openxmlformats.org/officeDocument/2006/relationships/image" Target="../media/image1538.png"/><Relationship Id="rId116" Type="http://schemas.openxmlformats.org/officeDocument/2006/relationships/image" Target="../media/image1460.png"/><Relationship Id="rId137" Type="http://schemas.openxmlformats.org/officeDocument/2006/relationships/customXml" Target="../ink/ink323.xml"/><Relationship Id="rId158" Type="http://schemas.openxmlformats.org/officeDocument/2006/relationships/image" Target="../media/image1480.png"/><Relationship Id="rId20" Type="http://schemas.openxmlformats.org/officeDocument/2006/relationships/image" Target="../media/image1295.png"/><Relationship Id="rId41" Type="http://schemas.openxmlformats.org/officeDocument/2006/relationships/customXml" Target="../ink/ink275.xml"/><Relationship Id="rId62" Type="http://schemas.openxmlformats.org/officeDocument/2006/relationships/image" Target="../media/image1433.png"/><Relationship Id="rId83" Type="http://schemas.openxmlformats.org/officeDocument/2006/relationships/customXml" Target="../ink/ink296.xml"/><Relationship Id="rId179" Type="http://schemas.openxmlformats.org/officeDocument/2006/relationships/image" Target="../media/image1490.png"/><Relationship Id="rId190" Type="http://schemas.openxmlformats.org/officeDocument/2006/relationships/image" Target="../media/image1495.png"/><Relationship Id="rId204" Type="http://schemas.openxmlformats.org/officeDocument/2006/relationships/image" Target="../media/image1502.png"/><Relationship Id="rId225" Type="http://schemas.openxmlformats.org/officeDocument/2006/relationships/image" Target="../media/image1512.png"/><Relationship Id="rId246" Type="http://schemas.openxmlformats.org/officeDocument/2006/relationships/customXml" Target="../ink/ink379.xml"/><Relationship Id="rId267" Type="http://schemas.openxmlformats.org/officeDocument/2006/relationships/image" Target="../media/image1533.png"/><Relationship Id="rId288" Type="http://schemas.openxmlformats.org/officeDocument/2006/relationships/customXml" Target="../ink/ink400.xml"/><Relationship Id="rId106" Type="http://schemas.openxmlformats.org/officeDocument/2006/relationships/image" Target="../media/image1455.png"/><Relationship Id="rId127" Type="http://schemas.openxmlformats.org/officeDocument/2006/relationships/customXml" Target="../ink/ink318.xml"/><Relationship Id="rId10" Type="http://schemas.openxmlformats.org/officeDocument/2006/relationships/image" Target="../media/image1290.png"/><Relationship Id="rId31" Type="http://schemas.openxmlformats.org/officeDocument/2006/relationships/customXml" Target="../ink/ink270.xml"/><Relationship Id="rId52" Type="http://schemas.openxmlformats.org/officeDocument/2006/relationships/image" Target="../media/image1428.png"/><Relationship Id="rId73" Type="http://schemas.openxmlformats.org/officeDocument/2006/relationships/customXml" Target="../ink/ink291.xml"/><Relationship Id="rId94" Type="http://schemas.openxmlformats.org/officeDocument/2006/relationships/image" Target="../media/image1449.png"/><Relationship Id="rId148" Type="http://schemas.openxmlformats.org/officeDocument/2006/relationships/image" Target="../media/image1475.png"/><Relationship Id="rId169" Type="http://schemas.openxmlformats.org/officeDocument/2006/relationships/customXml" Target="../ink/ink339.xml"/><Relationship Id="rId4" Type="http://schemas.openxmlformats.org/officeDocument/2006/relationships/image" Target="../media/image1287.png"/><Relationship Id="rId180" Type="http://schemas.openxmlformats.org/officeDocument/2006/relationships/customXml" Target="../ink/ink345.xml"/><Relationship Id="rId215" Type="http://schemas.openxmlformats.org/officeDocument/2006/relationships/image" Target="../media/image1507.png"/><Relationship Id="rId236" Type="http://schemas.openxmlformats.org/officeDocument/2006/relationships/customXml" Target="../ink/ink374.xml"/><Relationship Id="rId257" Type="http://schemas.openxmlformats.org/officeDocument/2006/relationships/image" Target="../media/image1528.png"/><Relationship Id="rId278" Type="http://schemas.openxmlformats.org/officeDocument/2006/relationships/customXml" Target="../ink/ink395.xml"/><Relationship Id="rId42" Type="http://schemas.openxmlformats.org/officeDocument/2006/relationships/image" Target="../media/image1423.png"/><Relationship Id="rId84" Type="http://schemas.openxmlformats.org/officeDocument/2006/relationships/image" Target="../media/image1444.png"/><Relationship Id="rId138" Type="http://schemas.openxmlformats.org/officeDocument/2006/relationships/image" Target="../media/image1470.png"/><Relationship Id="rId191" Type="http://schemas.openxmlformats.org/officeDocument/2006/relationships/customXml" Target="../ink/ink351.xml"/><Relationship Id="rId205" Type="http://schemas.openxmlformats.org/officeDocument/2006/relationships/customXml" Target="../ink/ink358.xml"/><Relationship Id="rId247" Type="http://schemas.openxmlformats.org/officeDocument/2006/relationships/image" Target="../media/image1523.png"/><Relationship Id="rId107" Type="http://schemas.openxmlformats.org/officeDocument/2006/relationships/customXml" Target="../ink/ink308.xml"/><Relationship Id="rId289" Type="http://schemas.openxmlformats.org/officeDocument/2006/relationships/image" Target="../media/image1544.png"/><Relationship Id="rId11" Type="http://schemas.openxmlformats.org/officeDocument/2006/relationships/customXml" Target="../ink/ink260.xml"/><Relationship Id="rId53" Type="http://schemas.openxmlformats.org/officeDocument/2006/relationships/customXml" Target="../ink/ink281.xml"/><Relationship Id="rId149" Type="http://schemas.openxmlformats.org/officeDocument/2006/relationships/customXml" Target="../ink/ink329.xml"/><Relationship Id="rId95" Type="http://schemas.openxmlformats.org/officeDocument/2006/relationships/customXml" Target="../ink/ink302.xml"/><Relationship Id="rId160" Type="http://schemas.openxmlformats.org/officeDocument/2006/relationships/image" Target="../media/image1481.png"/><Relationship Id="rId216" Type="http://schemas.openxmlformats.org/officeDocument/2006/relationships/customXml" Target="../ink/ink364.xml"/><Relationship Id="rId258" Type="http://schemas.openxmlformats.org/officeDocument/2006/relationships/customXml" Target="../ink/ink385.xml"/><Relationship Id="rId22" Type="http://schemas.openxmlformats.org/officeDocument/2006/relationships/image" Target="../media/image1296.png"/><Relationship Id="rId64" Type="http://schemas.openxmlformats.org/officeDocument/2006/relationships/image" Target="../media/image1434.png"/><Relationship Id="rId118" Type="http://schemas.openxmlformats.org/officeDocument/2006/relationships/image" Target="../media/image1461.png"/><Relationship Id="rId171" Type="http://schemas.openxmlformats.org/officeDocument/2006/relationships/image" Target="../media/image1486.png"/><Relationship Id="rId227" Type="http://schemas.openxmlformats.org/officeDocument/2006/relationships/image" Target="../media/image1513.png"/><Relationship Id="rId269" Type="http://schemas.openxmlformats.org/officeDocument/2006/relationships/image" Target="../media/image1534.png"/><Relationship Id="rId33" Type="http://schemas.openxmlformats.org/officeDocument/2006/relationships/customXml" Target="../ink/ink271.xml"/><Relationship Id="rId129" Type="http://schemas.openxmlformats.org/officeDocument/2006/relationships/customXml" Target="../ink/ink319.xml"/><Relationship Id="rId280" Type="http://schemas.openxmlformats.org/officeDocument/2006/relationships/customXml" Target="../ink/ink396.xml"/></Relationships>
</file>

<file path=ppt/slides/_rels/slide7.xml.rels><?xml version="1.0" encoding="UTF-8" standalone="yes"?>
<Relationships xmlns="http://schemas.openxmlformats.org/package/2006/relationships"><Relationship Id="rId117" Type="http://schemas.openxmlformats.org/officeDocument/2006/relationships/customXml" Target="../ink/ink462.xml"/><Relationship Id="rId21" Type="http://schemas.openxmlformats.org/officeDocument/2006/relationships/customXml" Target="../ink/ink414.xml"/><Relationship Id="rId42" Type="http://schemas.openxmlformats.org/officeDocument/2006/relationships/image" Target="../media/image1565.png"/><Relationship Id="rId63" Type="http://schemas.openxmlformats.org/officeDocument/2006/relationships/customXml" Target="../ink/ink435.xml"/><Relationship Id="rId84" Type="http://schemas.openxmlformats.org/officeDocument/2006/relationships/image" Target="../media/image1586.png"/><Relationship Id="rId138" Type="http://schemas.openxmlformats.org/officeDocument/2006/relationships/image" Target="../media/image1613.png"/><Relationship Id="rId159" Type="http://schemas.openxmlformats.org/officeDocument/2006/relationships/customXml" Target="../ink/ink483.xml"/><Relationship Id="rId170" Type="http://schemas.openxmlformats.org/officeDocument/2006/relationships/image" Target="../media/image1629.png"/><Relationship Id="rId191" Type="http://schemas.openxmlformats.org/officeDocument/2006/relationships/customXml" Target="../ink/ink499.xml"/><Relationship Id="rId205" Type="http://schemas.openxmlformats.org/officeDocument/2006/relationships/customXml" Target="../ink/ink506.xml"/><Relationship Id="rId107" Type="http://schemas.openxmlformats.org/officeDocument/2006/relationships/customXml" Target="../ink/ink457.xml"/><Relationship Id="rId11" Type="http://schemas.openxmlformats.org/officeDocument/2006/relationships/customXml" Target="../ink/ink409.xml"/><Relationship Id="rId32" Type="http://schemas.openxmlformats.org/officeDocument/2006/relationships/image" Target="../media/image1560.png"/><Relationship Id="rId53" Type="http://schemas.openxmlformats.org/officeDocument/2006/relationships/customXml" Target="../ink/ink430.xml"/><Relationship Id="rId74" Type="http://schemas.openxmlformats.org/officeDocument/2006/relationships/image" Target="../media/image1581.png"/><Relationship Id="rId128" Type="http://schemas.openxmlformats.org/officeDocument/2006/relationships/image" Target="../media/image1608.png"/><Relationship Id="rId149" Type="http://schemas.openxmlformats.org/officeDocument/2006/relationships/customXml" Target="../ink/ink478.xml"/><Relationship Id="rId5" Type="http://schemas.openxmlformats.org/officeDocument/2006/relationships/customXml" Target="../ink/ink406.xml"/><Relationship Id="rId95" Type="http://schemas.openxmlformats.org/officeDocument/2006/relationships/customXml" Target="../ink/ink451.xml"/><Relationship Id="rId160" Type="http://schemas.openxmlformats.org/officeDocument/2006/relationships/image" Target="../media/image1624.png"/><Relationship Id="rId181" Type="http://schemas.openxmlformats.org/officeDocument/2006/relationships/customXml" Target="../ink/ink494.xml"/><Relationship Id="rId22" Type="http://schemas.openxmlformats.org/officeDocument/2006/relationships/image" Target="../media/image1555.png"/><Relationship Id="rId43" Type="http://schemas.openxmlformats.org/officeDocument/2006/relationships/customXml" Target="../ink/ink425.xml"/><Relationship Id="rId64" Type="http://schemas.openxmlformats.org/officeDocument/2006/relationships/image" Target="../media/image1576.png"/><Relationship Id="rId118" Type="http://schemas.openxmlformats.org/officeDocument/2006/relationships/image" Target="../media/image1603.png"/><Relationship Id="rId139" Type="http://schemas.openxmlformats.org/officeDocument/2006/relationships/customXml" Target="../ink/ink473.xml"/><Relationship Id="rId85" Type="http://schemas.openxmlformats.org/officeDocument/2006/relationships/customXml" Target="../ink/ink446.xml"/><Relationship Id="rId150" Type="http://schemas.openxmlformats.org/officeDocument/2006/relationships/image" Target="../media/image1619.png"/><Relationship Id="rId171" Type="http://schemas.openxmlformats.org/officeDocument/2006/relationships/customXml" Target="../ink/ink489.xml"/><Relationship Id="rId192" Type="http://schemas.openxmlformats.org/officeDocument/2006/relationships/image" Target="../media/image1640.png"/><Relationship Id="rId206" Type="http://schemas.openxmlformats.org/officeDocument/2006/relationships/image" Target="../media/image1647.png"/><Relationship Id="rId12" Type="http://schemas.openxmlformats.org/officeDocument/2006/relationships/image" Target="../media/image1550.png"/><Relationship Id="rId33" Type="http://schemas.openxmlformats.org/officeDocument/2006/relationships/customXml" Target="../ink/ink420.xml"/><Relationship Id="rId108" Type="http://schemas.openxmlformats.org/officeDocument/2006/relationships/image" Target="../media/image1598.png"/><Relationship Id="rId129" Type="http://schemas.openxmlformats.org/officeDocument/2006/relationships/customXml" Target="../ink/ink468.xml"/><Relationship Id="rId54" Type="http://schemas.openxmlformats.org/officeDocument/2006/relationships/image" Target="../media/image1571.png"/><Relationship Id="rId75" Type="http://schemas.openxmlformats.org/officeDocument/2006/relationships/customXml" Target="../ink/ink441.xml"/><Relationship Id="rId96" Type="http://schemas.openxmlformats.org/officeDocument/2006/relationships/image" Target="../media/image1592.png"/><Relationship Id="rId140" Type="http://schemas.openxmlformats.org/officeDocument/2006/relationships/image" Target="../media/image1614.png"/><Relationship Id="rId161" Type="http://schemas.openxmlformats.org/officeDocument/2006/relationships/customXml" Target="../ink/ink484.xml"/><Relationship Id="rId182" Type="http://schemas.openxmlformats.org/officeDocument/2006/relationships/image" Target="../media/image1635.png"/><Relationship Id="rId6" Type="http://schemas.openxmlformats.org/officeDocument/2006/relationships/image" Target="../media/image1547.png"/><Relationship Id="rId23" Type="http://schemas.openxmlformats.org/officeDocument/2006/relationships/customXml" Target="../ink/ink415.xml"/><Relationship Id="rId119" Type="http://schemas.openxmlformats.org/officeDocument/2006/relationships/customXml" Target="../ink/ink463.xml"/><Relationship Id="rId44" Type="http://schemas.openxmlformats.org/officeDocument/2006/relationships/image" Target="../media/image1566.png"/><Relationship Id="rId65" Type="http://schemas.openxmlformats.org/officeDocument/2006/relationships/customXml" Target="../ink/ink436.xml"/><Relationship Id="rId86" Type="http://schemas.openxmlformats.org/officeDocument/2006/relationships/image" Target="../media/image1587.png"/><Relationship Id="rId130" Type="http://schemas.openxmlformats.org/officeDocument/2006/relationships/image" Target="../media/image1609.png"/><Relationship Id="rId151" Type="http://schemas.openxmlformats.org/officeDocument/2006/relationships/customXml" Target="../ink/ink479.xml"/><Relationship Id="rId172" Type="http://schemas.openxmlformats.org/officeDocument/2006/relationships/image" Target="../media/image1630.png"/><Relationship Id="rId193" Type="http://schemas.openxmlformats.org/officeDocument/2006/relationships/customXml" Target="../ink/ink500.xml"/><Relationship Id="rId13" Type="http://schemas.openxmlformats.org/officeDocument/2006/relationships/customXml" Target="../ink/ink410.xml"/><Relationship Id="rId109" Type="http://schemas.openxmlformats.org/officeDocument/2006/relationships/customXml" Target="../ink/ink458.xml"/><Relationship Id="rId34" Type="http://schemas.openxmlformats.org/officeDocument/2006/relationships/image" Target="../media/image1561.png"/><Relationship Id="rId55" Type="http://schemas.openxmlformats.org/officeDocument/2006/relationships/customXml" Target="../ink/ink431.xml"/><Relationship Id="rId76" Type="http://schemas.openxmlformats.org/officeDocument/2006/relationships/image" Target="../media/image1582.png"/><Relationship Id="rId97" Type="http://schemas.openxmlformats.org/officeDocument/2006/relationships/customXml" Target="../ink/ink452.xml"/><Relationship Id="rId120" Type="http://schemas.openxmlformats.org/officeDocument/2006/relationships/image" Target="../media/image1604.png"/><Relationship Id="rId141" Type="http://schemas.openxmlformats.org/officeDocument/2006/relationships/customXml" Target="../ink/ink474.xml"/><Relationship Id="rId7" Type="http://schemas.openxmlformats.org/officeDocument/2006/relationships/customXml" Target="../ink/ink407.xml"/><Relationship Id="rId162" Type="http://schemas.openxmlformats.org/officeDocument/2006/relationships/image" Target="../media/image1625.png"/><Relationship Id="rId183" Type="http://schemas.openxmlformats.org/officeDocument/2006/relationships/customXml" Target="../ink/ink495.xml"/><Relationship Id="rId24" Type="http://schemas.openxmlformats.org/officeDocument/2006/relationships/image" Target="../media/image1556.png"/><Relationship Id="rId40" Type="http://schemas.openxmlformats.org/officeDocument/2006/relationships/image" Target="../media/image1564.png"/><Relationship Id="rId45" Type="http://schemas.openxmlformats.org/officeDocument/2006/relationships/customXml" Target="../ink/ink426.xml"/><Relationship Id="rId66" Type="http://schemas.openxmlformats.org/officeDocument/2006/relationships/image" Target="../media/image1577.png"/><Relationship Id="rId87" Type="http://schemas.openxmlformats.org/officeDocument/2006/relationships/customXml" Target="../ink/ink447.xml"/><Relationship Id="rId110" Type="http://schemas.openxmlformats.org/officeDocument/2006/relationships/image" Target="../media/image1599.png"/><Relationship Id="rId115" Type="http://schemas.openxmlformats.org/officeDocument/2006/relationships/customXml" Target="../ink/ink461.xml"/><Relationship Id="rId131" Type="http://schemas.openxmlformats.org/officeDocument/2006/relationships/customXml" Target="../ink/ink469.xml"/><Relationship Id="rId136" Type="http://schemas.openxmlformats.org/officeDocument/2006/relationships/image" Target="../media/image1612.png"/><Relationship Id="rId157" Type="http://schemas.openxmlformats.org/officeDocument/2006/relationships/customXml" Target="../ink/ink482.xml"/><Relationship Id="rId178" Type="http://schemas.openxmlformats.org/officeDocument/2006/relationships/image" Target="../media/image1633.png"/><Relationship Id="rId61" Type="http://schemas.openxmlformats.org/officeDocument/2006/relationships/customXml" Target="../ink/ink434.xml"/><Relationship Id="rId82" Type="http://schemas.openxmlformats.org/officeDocument/2006/relationships/image" Target="../media/image1585.png"/><Relationship Id="rId152" Type="http://schemas.openxmlformats.org/officeDocument/2006/relationships/image" Target="../media/image1620.png"/><Relationship Id="rId173" Type="http://schemas.openxmlformats.org/officeDocument/2006/relationships/customXml" Target="../ink/ink490.xml"/><Relationship Id="rId194" Type="http://schemas.openxmlformats.org/officeDocument/2006/relationships/image" Target="../media/image1641.png"/><Relationship Id="rId199" Type="http://schemas.openxmlformats.org/officeDocument/2006/relationships/customXml" Target="../ink/ink503.xml"/><Relationship Id="rId203" Type="http://schemas.openxmlformats.org/officeDocument/2006/relationships/customXml" Target="../ink/ink505.xml"/><Relationship Id="rId19" Type="http://schemas.openxmlformats.org/officeDocument/2006/relationships/customXml" Target="../ink/ink413.xml"/><Relationship Id="rId14" Type="http://schemas.openxmlformats.org/officeDocument/2006/relationships/image" Target="../media/image1551.png"/><Relationship Id="rId30" Type="http://schemas.openxmlformats.org/officeDocument/2006/relationships/image" Target="../media/image1559.png"/><Relationship Id="rId35" Type="http://schemas.openxmlformats.org/officeDocument/2006/relationships/customXml" Target="../ink/ink421.xml"/><Relationship Id="rId56" Type="http://schemas.openxmlformats.org/officeDocument/2006/relationships/image" Target="../media/image1572.png"/><Relationship Id="rId77" Type="http://schemas.openxmlformats.org/officeDocument/2006/relationships/customXml" Target="../ink/ink442.xml"/><Relationship Id="rId100" Type="http://schemas.openxmlformats.org/officeDocument/2006/relationships/image" Target="../media/image1594.png"/><Relationship Id="rId105" Type="http://schemas.openxmlformats.org/officeDocument/2006/relationships/customXml" Target="../ink/ink456.xml"/><Relationship Id="rId126" Type="http://schemas.openxmlformats.org/officeDocument/2006/relationships/image" Target="../media/image1607.png"/><Relationship Id="rId147" Type="http://schemas.openxmlformats.org/officeDocument/2006/relationships/customXml" Target="../ink/ink477.xml"/><Relationship Id="rId168" Type="http://schemas.openxmlformats.org/officeDocument/2006/relationships/image" Target="../media/image1628.png"/><Relationship Id="rId8" Type="http://schemas.openxmlformats.org/officeDocument/2006/relationships/image" Target="../media/image1548.png"/><Relationship Id="rId51" Type="http://schemas.openxmlformats.org/officeDocument/2006/relationships/customXml" Target="../ink/ink429.xml"/><Relationship Id="rId72" Type="http://schemas.openxmlformats.org/officeDocument/2006/relationships/image" Target="../media/image1580.png"/><Relationship Id="rId93" Type="http://schemas.openxmlformats.org/officeDocument/2006/relationships/customXml" Target="../ink/ink450.xml"/><Relationship Id="rId98" Type="http://schemas.openxmlformats.org/officeDocument/2006/relationships/image" Target="../media/image1593.png"/><Relationship Id="rId121" Type="http://schemas.openxmlformats.org/officeDocument/2006/relationships/customXml" Target="../ink/ink464.xml"/><Relationship Id="rId142" Type="http://schemas.openxmlformats.org/officeDocument/2006/relationships/image" Target="../media/image1615.png"/><Relationship Id="rId163" Type="http://schemas.openxmlformats.org/officeDocument/2006/relationships/customXml" Target="../ink/ink485.xml"/><Relationship Id="rId184" Type="http://schemas.openxmlformats.org/officeDocument/2006/relationships/image" Target="../media/image1636.png"/><Relationship Id="rId189" Type="http://schemas.openxmlformats.org/officeDocument/2006/relationships/customXml" Target="../ink/ink498.xml"/><Relationship Id="rId3" Type="http://schemas.openxmlformats.org/officeDocument/2006/relationships/customXml" Target="../ink/ink405.xml"/><Relationship Id="rId25" Type="http://schemas.openxmlformats.org/officeDocument/2006/relationships/customXml" Target="../ink/ink416.xml"/><Relationship Id="rId46" Type="http://schemas.openxmlformats.org/officeDocument/2006/relationships/image" Target="../media/image1567.png"/><Relationship Id="rId67" Type="http://schemas.openxmlformats.org/officeDocument/2006/relationships/customXml" Target="../ink/ink437.xml"/><Relationship Id="rId116" Type="http://schemas.openxmlformats.org/officeDocument/2006/relationships/image" Target="../media/image1602.png"/><Relationship Id="rId137" Type="http://schemas.openxmlformats.org/officeDocument/2006/relationships/customXml" Target="../ink/ink472.xml"/><Relationship Id="rId158" Type="http://schemas.openxmlformats.org/officeDocument/2006/relationships/image" Target="../media/image1623.png"/><Relationship Id="rId20" Type="http://schemas.openxmlformats.org/officeDocument/2006/relationships/image" Target="../media/image1554.png"/><Relationship Id="rId41" Type="http://schemas.openxmlformats.org/officeDocument/2006/relationships/customXml" Target="../ink/ink424.xml"/><Relationship Id="rId62" Type="http://schemas.openxmlformats.org/officeDocument/2006/relationships/image" Target="../media/image1575.png"/><Relationship Id="rId83" Type="http://schemas.openxmlformats.org/officeDocument/2006/relationships/customXml" Target="../ink/ink445.xml"/><Relationship Id="rId88" Type="http://schemas.openxmlformats.org/officeDocument/2006/relationships/image" Target="../media/image1588.png"/><Relationship Id="rId111" Type="http://schemas.openxmlformats.org/officeDocument/2006/relationships/customXml" Target="../ink/ink459.xml"/><Relationship Id="rId132" Type="http://schemas.openxmlformats.org/officeDocument/2006/relationships/image" Target="../media/image1610.png"/><Relationship Id="rId153" Type="http://schemas.openxmlformats.org/officeDocument/2006/relationships/customXml" Target="../ink/ink480.xml"/><Relationship Id="rId174" Type="http://schemas.openxmlformats.org/officeDocument/2006/relationships/image" Target="../media/image1631.png"/><Relationship Id="rId179" Type="http://schemas.openxmlformats.org/officeDocument/2006/relationships/customXml" Target="../ink/ink493.xml"/><Relationship Id="rId195" Type="http://schemas.openxmlformats.org/officeDocument/2006/relationships/customXml" Target="../ink/ink501.xml"/><Relationship Id="rId190" Type="http://schemas.openxmlformats.org/officeDocument/2006/relationships/image" Target="../media/image1639.png"/><Relationship Id="rId204" Type="http://schemas.openxmlformats.org/officeDocument/2006/relationships/image" Target="../media/image1646.png"/><Relationship Id="rId15" Type="http://schemas.openxmlformats.org/officeDocument/2006/relationships/customXml" Target="../ink/ink411.xml"/><Relationship Id="rId36" Type="http://schemas.openxmlformats.org/officeDocument/2006/relationships/image" Target="../media/image1562.png"/><Relationship Id="rId57" Type="http://schemas.openxmlformats.org/officeDocument/2006/relationships/customXml" Target="../ink/ink432.xml"/><Relationship Id="rId106" Type="http://schemas.openxmlformats.org/officeDocument/2006/relationships/image" Target="../media/image1597.png"/><Relationship Id="rId127" Type="http://schemas.openxmlformats.org/officeDocument/2006/relationships/customXml" Target="../ink/ink467.xml"/><Relationship Id="rId10" Type="http://schemas.openxmlformats.org/officeDocument/2006/relationships/image" Target="../media/image1549.png"/><Relationship Id="rId31" Type="http://schemas.openxmlformats.org/officeDocument/2006/relationships/customXml" Target="../ink/ink419.xml"/><Relationship Id="rId52" Type="http://schemas.openxmlformats.org/officeDocument/2006/relationships/image" Target="../media/image1570.png"/><Relationship Id="rId73" Type="http://schemas.openxmlformats.org/officeDocument/2006/relationships/customXml" Target="../ink/ink440.xml"/><Relationship Id="rId78" Type="http://schemas.openxmlformats.org/officeDocument/2006/relationships/image" Target="../media/image1583.png"/><Relationship Id="rId94" Type="http://schemas.openxmlformats.org/officeDocument/2006/relationships/image" Target="../media/image1591.png"/><Relationship Id="rId99" Type="http://schemas.openxmlformats.org/officeDocument/2006/relationships/customXml" Target="../ink/ink453.xml"/><Relationship Id="rId101" Type="http://schemas.openxmlformats.org/officeDocument/2006/relationships/customXml" Target="../ink/ink454.xml"/><Relationship Id="rId122" Type="http://schemas.openxmlformats.org/officeDocument/2006/relationships/image" Target="../media/image1605.png"/><Relationship Id="rId143" Type="http://schemas.openxmlformats.org/officeDocument/2006/relationships/customXml" Target="../ink/ink475.xml"/><Relationship Id="rId148" Type="http://schemas.openxmlformats.org/officeDocument/2006/relationships/image" Target="../media/image1618.png"/><Relationship Id="rId164" Type="http://schemas.openxmlformats.org/officeDocument/2006/relationships/image" Target="../media/image1626.png"/><Relationship Id="rId169" Type="http://schemas.openxmlformats.org/officeDocument/2006/relationships/customXml" Target="../ink/ink488.xml"/><Relationship Id="rId185" Type="http://schemas.openxmlformats.org/officeDocument/2006/relationships/customXml" Target="../ink/ink496.xml"/><Relationship Id="rId4" Type="http://schemas.openxmlformats.org/officeDocument/2006/relationships/image" Target="../media/image1546.png"/><Relationship Id="rId9" Type="http://schemas.openxmlformats.org/officeDocument/2006/relationships/customXml" Target="../ink/ink408.xml"/><Relationship Id="rId180" Type="http://schemas.openxmlformats.org/officeDocument/2006/relationships/image" Target="../media/image1634.png"/><Relationship Id="rId26" Type="http://schemas.openxmlformats.org/officeDocument/2006/relationships/image" Target="../media/image1557.png"/><Relationship Id="rId47" Type="http://schemas.openxmlformats.org/officeDocument/2006/relationships/customXml" Target="../ink/ink427.xml"/><Relationship Id="rId68" Type="http://schemas.openxmlformats.org/officeDocument/2006/relationships/image" Target="../media/image1578.png"/><Relationship Id="rId89" Type="http://schemas.openxmlformats.org/officeDocument/2006/relationships/customXml" Target="../ink/ink448.xml"/><Relationship Id="rId112" Type="http://schemas.openxmlformats.org/officeDocument/2006/relationships/image" Target="../media/image1600.png"/><Relationship Id="rId133" Type="http://schemas.openxmlformats.org/officeDocument/2006/relationships/customXml" Target="../ink/ink470.xml"/><Relationship Id="rId154" Type="http://schemas.openxmlformats.org/officeDocument/2006/relationships/image" Target="../media/image1621.png"/><Relationship Id="rId175" Type="http://schemas.openxmlformats.org/officeDocument/2006/relationships/customXml" Target="../ink/ink491.xml"/><Relationship Id="rId196" Type="http://schemas.openxmlformats.org/officeDocument/2006/relationships/image" Target="../media/image1642.png"/><Relationship Id="rId200" Type="http://schemas.openxmlformats.org/officeDocument/2006/relationships/image" Target="../media/image1644.png"/><Relationship Id="rId16" Type="http://schemas.openxmlformats.org/officeDocument/2006/relationships/image" Target="../media/image1552.png"/><Relationship Id="rId37" Type="http://schemas.openxmlformats.org/officeDocument/2006/relationships/customXml" Target="../ink/ink422.xml"/><Relationship Id="rId58" Type="http://schemas.openxmlformats.org/officeDocument/2006/relationships/image" Target="../media/image1573.png"/><Relationship Id="rId79" Type="http://schemas.openxmlformats.org/officeDocument/2006/relationships/customXml" Target="../ink/ink443.xml"/><Relationship Id="rId102" Type="http://schemas.openxmlformats.org/officeDocument/2006/relationships/image" Target="../media/image1595.png"/><Relationship Id="rId123" Type="http://schemas.openxmlformats.org/officeDocument/2006/relationships/customXml" Target="../ink/ink465.xml"/><Relationship Id="rId144" Type="http://schemas.openxmlformats.org/officeDocument/2006/relationships/image" Target="../media/image1616.png"/><Relationship Id="rId90" Type="http://schemas.openxmlformats.org/officeDocument/2006/relationships/image" Target="../media/image1589.png"/><Relationship Id="rId165" Type="http://schemas.openxmlformats.org/officeDocument/2006/relationships/customXml" Target="../ink/ink486.xml"/><Relationship Id="rId186" Type="http://schemas.openxmlformats.org/officeDocument/2006/relationships/image" Target="../media/image1637.png"/><Relationship Id="rId27" Type="http://schemas.openxmlformats.org/officeDocument/2006/relationships/customXml" Target="../ink/ink417.xml"/><Relationship Id="rId48" Type="http://schemas.openxmlformats.org/officeDocument/2006/relationships/image" Target="../media/image1568.png"/><Relationship Id="rId69" Type="http://schemas.openxmlformats.org/officeDocument/2006/relationships/customXml" Target="../ink/ink438.xml"/><Relationship Id="rId113" Type="http://schemas.openxmlformats.org/officeDocument/2006/relationships/customXml" Target="../ink/ink460.xml"/><Relationship Id="rId134" Type="http://schemas.openxmlformats.org/officeDocument/2006/relationships/image" Target="../media/image1611.png"/><Relationship Id="rId80" Type="http://schemas.openxmlformats.org/officeDocument/2006/relationships/image" Target="../media/image1584.png"/><Relationship Id="rId155" Type="http://schemas.openxmlformats.org/officeDocument/2006/relationships/customXml" Target="../ink/ink481.xml"/><Relationship Id="rId176" Type="http://schemas.openxmlformats.org/officeDocument/2006/relationships/image" Target="../media/image1632.png"/><Relationship Id="rId197" Type="http://schemas.openxmlformats.org/officeDocument/2006/relationships/customXml" Target="../ink/ink502.xml"/><Relationship Id="rId201" Type="http://schemas.openxmlformats.org/officeDocument/2006/relationships/customXml" Target="../ink/ink504.xml"/><Relationship Id="rId17" Type="http://schemas.openxmlformats.org/officeDocument/2006/relationships/customXml" Target="../ink/ink412.xml"/><Relationship Id="rId38" Type="http://schemas.openxmlformats.org/officeDocument/2006/relationships/image" Target="../media/image1563.png"/><Relationship Id="rId59" Type="http://schemas.openxmlformats.org/officeDocument/2006/relationships/customXml" Target="../ink/ink433.xml"/><Relationship Id="rId103" Type="http://schemas.openxmlformats.org/officeDocument/2006/relationships/customXml" Target="../ink/ink455.xml"/><Relationship Id="rId124" Type="http://schemas.openxmlformats.org/officeDocument/2006/relationships/image" Target="../media/image1606.png"/><Relationship Id="rId70" Type="http://schemas.openxmlformats.org/officeDocument/2006/relationships/image" Target="../media/image1579.png"/><Relationship Id="rId91" Type="http://schemas.openxmlformats.org/officeDocument/2006/relationships/customXml" Target="../ink/ink449.xml"/><Relationship Id="rId145" Type="http://schemas.openxmlformats.org/officeDocument/2006/relationships/customXml" Target="../ink/ink476.xml"/><Relationship Id="rId166" Type="http://schemas.openxmlformats.org/officeDocument/2006/relationships/image" Target="../media/image1627.png"/><Relationship Id="rId187" Type="http://schemas.openxmlformats.org/officeDocument/2006/relationships/customXml" Target="../ink/ink497.xml"/><Relationship Id="rId1" Type="http://schemas.openxmlformats.org/officeDocument/2006/relationships/slideLayout" Target="../slideLayouts/slideLayout7.xml"/><Relationship Id="rId28" Type="http://schemas.openxmlformats.org/officeDocument/2006/relationships/image" Target="../media/image1558.png"/><Relationship Id="rId49" Type="http://schemas.openxmlformats.org/officeDocument/2006/relationships/customXml" Target="../ink/ink428.xml"/><Relationship Id="rId114" Type="http://schemas.openxmlformats.org/officeDocument/2006/relationships/image" Target="../media/image1601.png"/><Relationship Id="rId60" Type="http://schemas.openxmlformats.org/officeDocument/2006/relationships/image" Target="../media/image1574.png"/><Relationship Id="rId81" Type="http://schemas.openxmlformats.org/officeDocument/2006/relationships/customXml" Target="../ink/ink444.xml"/><Relationship Id="rId135" Type="http://schemas.openxmlformats.org/officeDocument/2006/relationships/customXml" Target="../ink/ink471.xml"/><Relationship Id="rId156" Type="http://schemas.openxmlformats.org/officeDocument/2006/relationships/image" Target="../media/image1622.png"/><Relationship Id="rId177" Type="http://schemas.openxmlformats.org/officeDocument/2006/relationships/customXml" Target="../ink/ink492.xml"/><Relationship Id="rId198" Type="http://schemas.openxmlformats.org/officeDocument/2006/relationships/image" Target="../media/image1643.png"/><Relationship Id="rId202" Type="http://schemas.openxmlformats.org/officeDocument/2006/relationships/image" Target="../media/image1645.png"/><Relationship Id="rId18" Type="http://schemas.openxmlformats.org/officeDocument/2006/relationships/image" Target="../media/image1553.png"/><Relationship Id="rId39" Type="http://schemas.openxmlformats.org/officeDocument/2006/relationships/customXml" Target="../ink/ink423.xml"/><Relationship Id="rId50" Type="http://schemas.openxmlformats.org/officeDocument/2006/relationships/image" Target="../media/image1569.png"/><Relationship Id="rId104" Type="http://schemas.openxmlformats.org/officeDocument/2006/relationships/image" Target="../media/image1596.png"/><Relationship Id="rId125" Type="http://schemas.openxmlformats.org/officeDocument/2006/relationships/customXml" Target="../ink/ink466.xml"/><Relationship Id="rId146" Type="http://schemas.openxmlformats.org/officeDocument/2006/relationships/image" Target="../media/image1617.png"/><Relationship Id="rId167" Type="http://schemas.openxmlformats.org/officeDocument/2006/relationships/customXml" Target="../ink/ink487.xml"/><Relationship Id="rId188" Type="http://schemas.openxmlformats.org/officeDocument/2006/relationships/image" Target="../media/image1638.png"/><Relationship Id="rId71" Type="http://schemas.openxmlformats.org/officeDocument/2006/relationships/customXml" Target="../ink/ink439.xml"/><Relationship Id="rId92" Type="http://schemas.openxmlformats.org/officeDocument/2006/relationships/image" Target="../media/image1590.png"/><Relationship Id="rId2" Type="http://schemas.openxmlformats.org/officeDocument/2006/relationships/notesSlide" Target="../notesSlides/notesSlide7.xml"/><Relationship Id="rId29" Type="http://schemas.openxmlformats.org/officeDocument/2006/relationships/customXml" Target="../ink/ink418.xml"/></Relationships>
</file>

<file path=ppt/slides/_rels/slide8.xml.rels><?xml version="1.0" encoding="UTF-8" standalone="yes"?>
<Relationships xmlns="http://schemas.openxmlformats.org/package/2006/relationships"><Relationship Id="rId21" Type="http://schemas.openxmlformats.org/officeDocument/2006/relationships/image" Target="../media/image1656.png"/><Relationship Id="rId170" Type="http://schemas.openxmlformats.org/officeDocument/2006/relationships/customXml" Target="../ink/ink589.xml"/><Relationship Id="rId268" Type="http://schemas.openxmlformats.org/officeDocument/2006/relationships/customXml" Target="../ink/ink638.xml"/><Relationship Id="rId475" Type="http://schemas.openxmlformats.org/officeDocument/2006/relationships/image" Target="../media/image1882.png"/><Relationship Id="rId682" Type="http://schemas.openxmlformats.org/officeDocument/2006/relationships/customXml" Target="../ink/ink845.xml"/><Relationship Id="rId128" Type="http://schemas.openxmlformats.org/officeDocument/2006/relationships/customXml" Target="../ink/ink568.xml"/><Relationship Id="rId335" Type="http://schemas.openxmlformats.org/officeDocument/2006/relationships/image" Target="../media/image1812.png"/><Relationship Id="rId542" Type="http://schemas.openxmlformats.org/officeDocument/2006/relationships/customXml" Target="../ink/ink775.xml"/><Relationship Id="rId987" Type="http://schemas.openxmlformats.org/officeDocument/2006/relationships/image" Target="../media/image2138.png"/><Relationship Id="rId1172" Type="http://schemas.openxmlformats.org/officeDocument/2006/relationships/customXml" Target="../ink/ink1090.xml"/><Relationship Id="rId402" Type="http://schemas.openxmlformats.org/officeDocument/2006/relationships/customXml" Target="../ink/ink705.xml"/><Relationship Id="rId847" Type="http://schemas.openxmlformats.org/officeDocument/2006/relationships/image" Target="../media/image2068.png"/><Relationship Id="rId1032" Type="http://schemas.openxmlformats.org/officeDocument/2006/relationships/customXml" Target="../ink/ink1020.xml"/><Relationship Id="rId1477" Type="http://schemas.openxmlformats.org/officeDocument/2006/relationships/image" Target="../media/image19.png"/><Relationship Id="rId707" Type="http://schemas.openxmlformats.org/officeDocument/2006/relationships/image" Target="../media/image1998.png"/><Relationship Id="rId914" Type="http://schemas.openxmlformats.org/officeDocument/2006/relationships/customXml" Target="../ink/ink961.xml"/><Relationship Id="rId1337" Type="http://schemas.openxmlformats.org/officeDocument/2006/relationships/image" Target="../media/image2313.png"/><Relationship Id="rId43" Type="http://schemas.openxmlformats.org/officeDocument/2006/relationships/image" Target="../media/image1667.png"/><Relationship Id="rId1404" Type="http://schemas.openxmlformats.org/officeDocument/2006/relationships/customXml" Target="../ink/ink1206.xml"/><Relationship Id="rId192" Type="http://schemas.openxmlformats.org/officeDocument/2006/relationships/customXml" Target="../ink/ink600.xml"/><Relationship Id="rId497" Type="http://schemas.openxmlformats.org/officeDocument/2006/relationships/image" Target="../media/image1893.png"/><Relationship Id="rId357" Type="http://schemas.openxmlformats.org/officeDocument/2006/relationships/image" Target="../media/image1823.png"/><Relationship Id="rId1194" Type="http://schemas.openxmlformats.org/officeDocument/2006/relationships/customXml" Target="../ink/ink1101.xml"/><Relationship Id="rId217" Type="http://schemas.openxmlformats.org/officeDocument/2006/relationships/image" Target="../media/image1754.png"/><Relationship Id="rId564" Type="http://schemas.openxmlformats.org/officeDocument/2006/relationships/customXml" Target="../ink/ink786.xml"/><Relationship Id="rId771" Type="http://schemas.openxmlformats.org/officeDocument/2006/relationships/image" Target="../media/image2030.png"/><Relationship Id="rId869" Type="http://schemas.openxmlformats.org/officeDocument/2006/relationships/image" Target="../media/image2079.png"/><Relationship Id="rId424" Type="http://schemas.openxmlformats.org/officeDocument/2006/relationships/customXml" Target="../ink/ink716.xml"/><Relationship Id="rId631" Type="http://schemas.openxmlformats.org/officeDocument/2006/relationships/image" Target="../media/image1960.png"/><Relationship Id="rId729" Type="http://schemas.openxmlformats.org/officeDocument/2006/relationships/image" Target="../media/image2009.png"/><Relationship Id="rId1054" Type="http://schemas.openxmlformats.org/officeDocument/2006/relationships/customXml" Target="../ink/ink1031.xml"/><Relationship Id="rId1261" Type="http://schemas.openxmlformats.org/officeDocument/2006/relationships/image" Target="../media/image2275.png"/><Relationship Id="rId1359" Type="http://schemas.openxmlformats.org/officeDocument/2006/relationships/image" Target="../media/image2324.png"/><Relationship Id="rId936" Type="http://schemas.openxmlformats.org/officeDocument/2006/relationships/customXml" Target="../ink/ink972.xml"/><Relationship Id="rId1121" Type="http://schemas.openxmlformats.org/officeDocument/2006/relationships/image" Target="../media/image2205.png"/><Relationship Id="rId1219" Type="http://schemas.openxmlformats.org/officeDocument/2006/relationships/image" Target="../media/image2254.png"/><Relationship Id="rId65" Type="http://schemas.openxmlformats.org/officeDocument/2006/relationships/image" Target="../media/image1678.png"/><Relationship Id="rId1426" Type="http://schemas.openxmlformats.org/officeDocument/2006/relationships/customXml" Target="../ink/ink1217.xml"/><Relationship Id="rId281" Type="http://schemas.openxmlformats.org/officeDocument/2006/relationships/image" Target="../media/image1786.png"/><Relationship Id="rId141" Type="http://schemas.openxmlformats.org/officeDocument/2006/relationships/image" Target="../media/image1716.png"/><Relationship Id="rId379" Type="http://schemas.openxmlformats.org/officeDocument/2006/relationships/image" Target="../media/image1834.png"/><Relationship Id="rId586" Type="http://schemas.openxmlformats.org/officeDocument/2006/relationships/customXml" Target="../ink/ink797.xml"/><Relationship Id="rId793" Type="http://schemas.openxmlformats.org/officeDocument/2006/relationships/image" Target="../media/image2041.png"/><Relationship Id="rId7" Type="http://schemas.openxmlformats.org/officeDocument/2006/relationships/image" Target="../media/image1649.png"/><Relationship Id="rId239" Type="http://schemas.openxmlformats.org/officeDocument/2006/relationships/image" Target="../media/image1765.png"/><Relationship Id="rId446" Type="http://schemas.openxmlformats.org/officeDocument/2006/relationships/customXml" Target="../ink/ink727.xml"/><Relationship Id="rId653" Type="http://schemas.openxmlformats.org/officeDocument/2006/relationships/image" Target="../media/image1971.png"/><Relationship Id="rId1076" Type="http://schemas.openxmlformats.org/officeDocument/2006/relationships/customXml" Target="../ink/ink1042.xml"/><Relationship Id="rId1283" Type="http://schemas.openxmlformats.org/officeDocument/2006/relationships/image" Target="../media/image2286.png"/><Relationship Id="rId1490" Type="http://schemas.openxmlformats.org/officeDocument/2006/relationships/customXml" Target="../ink/ink1249.xml"/><Relationship Id="rId306" Type="http://schemas.openxmlformats.org/officeDocument/2006/relationships/customXml" Target="../ink/ink657.xml"/><Relationship Id="rId860" Type="http://schemas.openxmlformats.org/officeDocument/2006/relationships/customXml" Target="../ink/ink934.xml"/><Relationship Id="rId958" Type="http://schemas.openxmlformats.org/officeDocument/2006/relationships/customXml" Target="../ink/ink983.xml"/><Relationship Id="rId1143" Type="http://schemas.openxmlformats.org/officeDocument/2006/relationships/image" Target="../media/image2216.png"/><Relationship Id="rId87" Type="http://schemas.openxmlformats.org/officeDocument/2006/relationships/image" Target="../media/image1689.png"/><Relationship Id="rId513" Type="http://schemas.openxmlformats.org/officeDocument/2006/relationships/image" Target="../media/image1901.png"/><Relationship Id="rId720" Type="http://schemas.openxmlformats.org/officeDocument/2006/relationships/customXml" Target="../ink/ink864.xml"/><Relationship Id="rId818" Type="http://schemas.openxmlformats.org/officeDocument/2006/relationships/customXml" Target="../ink/ink913.xml"/><Relationship Id="rId1350" Type="http://schemas.openxmlformats.org/officeDocument/2006/relationships/customXml" Target="../ink/ink1179.xml"/><Relationship Id="rId1448" Type="http://schemas.openxmlformats.org/officeDocument/2006/relationships/customXml" Target="../ink/ink1228.xml"/><Relationship Id="rId1003" Type="http://schemas.openxmlformats.org/officeDocument/2006/relationships/image" Target="../media/image2146.png"/><Relationship Id="rId1210" Type="http://schemas.openxmlformats.org/officeDocument/2006/relationships/customXml" Target="../ink/ink1109.xml"/><Relationship Id="rId1308" Type="http://schemas.openxmlformats.org/officeDocument/2006/relationships/customXml" Target="../ink/ink1158.xml"/><Relationship Id="rId14" Type="http://schemas.openxmlformats.org/officeDocument/2006/relationships/customXml" Target="../ink/ink511.xml"/><Relationship Id="rId163" Type="http://schemas.openxmlformats.org/officeDocument/2006/relationships/image" Target="../media/image1727.png"/><Relationship Id="rId370" Type="http://schemas.openxmlformats.org/officeDocument/2006/relationships/customXml" Target="../ink/ink689.xml"/><Relationship Id="rId230" Type="http://schemas.openxmlformats.org/officeDocument/2006/relationships/customXml" Target="../ink/ink619.xml"/><Relationship Id="rId468" Type="http://schemas.openxmlformats.org/officeDocument/2006/relationships/customXml" Target="../ink/ink738.xml"/><Relationship Id="rId675" Type="http://schemas.openxmlformats.org/officeDocument/2006/relationships/image" Target="../media/image1982.png"/><Relationship Id="rId882" Type="http://schemas.openxmlformats.org/officeDocument/2006/relationships/customXml" Target="../ink/ink945.xml"/><Relationship Id="rId1098" Type="http://schemas.openxmlformats.org/officeDocument/2006/relationships/customXml" Target="../ink/ink1053.xml"/><Relationship Id="rId328" Type="http://schemas.openxmlformats.org/officeDocument/2006/relationships/customXml" Target="../ink/ink668.xml"/><Relationship Id="rId535" Type="http://schemas.openxmlformats.org/officeDocument/2006/relationships/image" Target="../media/image1912.png"/><Relationship Id="rId742" Type="http://schemas.openxmlformats.org/officeDocument/2006/relationships/customXml" Target="../ink/ink875.xml"/><Relationship Id="rId1165" Type="http://schemas.openxmlformats.org/officeDocument/2006/relationships/image" Target="../media/image2227.png"/><Relationship Id="rId1372" Type="http://schemas.openxmlformats.org/officeDocument/2006/relationships/customXml" Target="../ink/ink1190.xml"/><Relationship Id="rId602" Type="http://schemas.openxmlformats.org/officeDocument/2006/relationships/customXml" Target="../ink/ink805.xml"/><Relationship Id="rId1025" Type="http://schemas.openxmlformats.org/officeDocument/2006/relationships/image" Target="../media/image2157.png"/><Relationship Id="rId1232" Type="http://schemas.openxmlformats.org/officeDocument/2006/relationships/customXml" Target="../ink/ink1120.xml"/><Relationship Id="rId907" Type="http://schemas.openxmlformats.org/officeDocument/2006/relationships/image" Target="../media/image2098.png"/><Relationship Id="rId36" Type="http://schemas.openxmlformats.org/officeDocument/2006/relationships/customXml" Target="../ink/ink522.xml"/><Relationship Id="rId185" Type="http://schemas.openxmlformats.org/officeDocument/2006/relationships/image" Target="../media/image1738.png"/><Relationship Id="rId392" Type="http://schemas.openxmlformats.org/officeDocument/2006/relationships/customXml" Target="../ink/ink700.xml"/><Relationship Id="rId697" Type="http://schemas.openxmlformats.org/officeDocument/2006/relationships/image" Target="../media/image1993.png"/><Relationship Id="rId252" Type="http://schemas.openxmlformats.org/officeDocument/2006/relationships/customXml" Target="../ink/ink630.xml"/><Relationship Id="rId1187" Type="http://schemas.openxmlformats.org/officeDocument/2006/relationships/image" Target="../media/image2238.png"/><Relationship Id="rId112" Type="http://schemas.openxmlformats.org/officeDocument/2006/relationships/customXml" Target="../ink/ink560.xml"/><Relationship Id="rId557" Type="http://schemas.openxmlformats.org/officeDocument/2006/relationships/image" Target="../media/image1923.png"/><Relationship Id="rId764" Type="http://schemas.openxmlformats.org/officeDocument/2006/relationships/customXml" Target="../ink/ink886.xml"/><Relationship Id="rId971" Type="http://schemas.openxmlformats.org/officeDocument/2006/relationships/image" Target="../media/image2130.png"/><Relationship Id="rId1394" Type="http://schemas.openxmlformats.org/officeDocument/2006/relationships/customXml" Target="../ink/ink1201.xml"/><Relationship Id="rId417" Type="http://schemas.openxmlformats.org/officeDocument/2006/relationships/image" Target="../media/image1853.png"/><Relationship Id="rId624" Type="http://schemas.openxmlformats.org/officeDocument/2006/relationships/customXml" Target="../ink/ink816.xml"/><Relationship Id="rId831" Type="http://schemas.openxmlformats.org/officeDocument/2006/relationships/image" Target="../media/image2060.png"/><Relationship Id="rId1047" Type="http://schemas.openxmlformats.org/officeDocument/2006/relationships/image" Target="../media/image2168.png"/><Relationship Id="rId1254" Type="http://schemas.openxmlformats.org/officeDocument/2006/relationships/customXml" Target="../ink/ink1131.xml"/><Relationship Id="rId1461" Type="http://schemas.openxmlformats.org/officeDocument/2006/relationships/image" Target="../media/image2375.png"/><Relationship Id="rId929" Type="http://schemas.openxmlformats.org/officeDocument/2006/relationships/image" Target="../media/image2109.png"/><Relationship Id="rId1114" Type="http://schemas.openxmlformats.org/officeDocument/2006/relationships/customXml" Target="../ink/ink1061.xml"/><Relationship Id="rId1321" Type="http://schemas.openxmlformats.org/officeDocument/2006/relationships/image" Target="../media/image2305.png"/><Relationship Id="rId58" Type="http://schemas.openxmlformats.org/officeDocument/2006/relationships/customXml" Target="../ink/ink533.xml"/><Relationship Id="rId1419" Type="http://schemas.openxmlformats.org/officeDocument/2006/relationships/image" Target="../media/image2354.png"/><Relationship Id="rId274" Type="http://schemas.openxmlformats.org/officeDocument/2006/relationships/customXml" Target="../ink/ink641.xml"/><Relationship Id="rId481" Type="http://schemas.openxmlformats.org/officeDocument/2006/relationships/image" Target="../media/image1885.png"/><Relationship Id="rId134" Type="http://schemas.openxmlformats.org/officeDocument/2006/relationships/customXml" Target="../ink/ink571.xml"/><Relationship Id="rId579" Type="http://schemas.openxmlformats.org/officeDocument/2006/relationships/image" Target="../media/image1934.png"/><Relationship Id="rId786" Type="http://schemas.openxmlformats.org/officeDocument/2006/relationships/customXml" Target="../ink/ink897.xml"/><Relationship Id="rId993" Type="http://schemas.openxmlformats.org/officeDocument/2006/relationships/image" Target="../media/image2141.png"/><Relationship Id="rId341" Type="http://schemas.openxmlformats.org/officeDocument/2006/relationships/image" Target="../media/image1815.png"/><Relationship Id="rId439" Type="http://schemas.openxmlformats.org/officeDocument/2006/relationships/image" Target="../media/image1864.png"/><Relationship Id="rId646" Type="http://schemas.openxmlformats.org/officeDocument/2006/relationships/customXml" Target="../ink/ink827.xml"/><Relationship Id="rId1069" Type="http://schemas.openxmlformats.org/officeDocument/2006/relationships/image" Target="../media/image2179.png"/><Relationship Id="rId1276" Type="http://schemas.openxmlformats.org/officeDocument/2006/relationships/customXml" Target="../ink/ink1142.xml"/><Relationship Id="rId1483" Type="http://schemas.openxmlformats.org/officeDocument/2006/relationships/image" Target="../media/image22.png"/><Relationship Id="rId201" Type="http://schemas.openxmlformats.org/officeDocument/2006/relationships/image" Target="../media/image1746.png"/><Relationship Id="rId506" Type="http://schemas.openxmlformats.org/officeDocument/2006/relationships/customXml" Target="../ink/ink757.xml"/><Relationship Id="rId853" Type="http://schemas.openxmlformats.org/officeDocument/2006/relationships/image" Target="../media/image2071.png"/><Relationship Id="rId1136" Type="http://schemas.openxmlformats.org/officeDocument/2006/relationships/customXml" Target="../ink/ink1072.xml"/><Relationship Id="rId713" Type="http://schemas.openxmlformats.org/officeDocument/2006/relationships/image" Target="../media/image2001.png"/><Relationship Id="rId920" Type="http://schemas.openxmlformats.org/officeDocument/2006/relationships/customXml" Target="../ink/ink964.xml"/><Relationship Id="rId1343" Type="http://schemas.openxmlformats.org/officeDocument/2006/relationships/image" Target="../media/image2316.png"/><Relationship Id="rId1203" Type="http://schemas.openxmlformats.org/officeDocument/2006/relationships/image" Target="../media/image2246.png"/><Relationship Id="rId1410" Type="http://schemas.openxmlformats.org/officeDocument/2006/relationships/customXml" Target="../ink/ink1209.xml"/><Relationship Id="rId296" Type="http://schemas.openxmlformats.org/officeDocument/2006/relationships/customXml" Target="../ink/ink652.xml"/><Relationship Id="rId156" Type="http://schemas.openxmlformats.org/officeDocument/2006/relationships/customXml" Target="../ink/ink582.xml"/><Relationship Id="rId363" Type="http://schemas.openxmlformats.org/officeDocument/2006/relationships/image" Target="../media/image1826.png"/><Relationship Id="rId570" Type="http://schemas.openxmlformats.org/officeDocument/2006/relationships/customXml" Target="../ink/ink789.xml"/><Relationship Id="rId223" Type="http://schemas.openxmlformats.org/officeDocument/2006/relationships/image" Target="../media/image1757.png"/><Relationship Id="rId430" Type="http://schemas.openxmlformats.org/officeDocument/2006/relationships/customXml" Target="../ink/ink719.xml"/><Relationship Id="rId668" Type="http://schemas.openxmlformats.org/officeDocument/2006/relationships/customXml" Target="../ink/ink838.xml"/><Relationship Id="rId875" Type="http://schemas.openxmlformats.org/officeDocument/2006/relationships/image" Target="../media/image2082.png"/><Relationship Id="rId1060" Type="http://schemas.openxmlformats.org/officeDocument/2006/relationships/customXml" Target="../ink/ink1034.xml"/><Relationship Id="rId1298" Type="http://schemas.openxmlformats.org/officeDocument/2006/relationships/customXml" Target="../ink/ink1153.xml"/><Relationship Id="rId528" Type="http://schemas.openxmlformats.org/officeDocument/2006/relationships/customXml" Target="../ink/ink768.xml"/><Relationship Id="rId735" Type="http://schemas.openxmlformats.org/officeDocument/2006/relationships/image" Target="../media/image2012.png"/><Relationship Id="rId942" Type="http://schemas.openxmlformats.org/officeDocument/2006/relationships/customXml" Target="../ink/ink975.xml"/><Relationship Id="rId1158" Type="http://schemas.openxmlformats.org/officeDocument/2006/relationships/customXml" Target="../ink/ink1083.xml"/><Relationship Id="rId1365" Type="http://schemas.openxmlformats.org/officeDocument/2006/relationships/image" Target="../media/image2327.png"/><Relationship Id="rId1018" Type="http://schemas.openxmlformats.org/officeDocument/2006/relationships/customXml" Target="../ink/ink1013.xml"/><Relationship Id="rId1225" Type="http://schemas.openxmlformats.org/officeDocument/2006/relationships/image" Target="../media/image2257.png"/><Relationship Id="rId1432" Type="http://schemas.openxmlformats.org/officeDocument/2006/relationships/customXml" Target="../ink/ink1220.xml"/><Relationship Id="rId71" Type="http://schemas.openxmlformats.org/officeDocument/2006/relationships/image" Target="../media/image1681.png"/><Relationship Id="rId802" Type="http://schemas.openxmlformats.org/officeDocument/2006/relationships/customXml" Target="../ink/ink905.xml"/><Relationship Id="rId29" Type="http://schemas.openxmlformats.org/officeDocument/2006/relationships/image" Target="../media/image1660.png"/><Relationship Id="rId178" Type="http://schemas.openxmlformats.org/officeDocument/2006/relationships/customXml" Target="../ink/ink593.xml"/><Relationship Id="rId385" Type="http://schemas.openxmlformats.org/officeDocument/2006/relationships/image" Target="../media/image1837.png"/><Relationship Id="rId592" Type="http://schemas.openxmlformats.org/officeDocument/2006/relationships/customXml" Target="../ink/ink800.xml"/><Relationship Id="rId245" Type="http://schemas.openxmlformats.org/officeDocument/2006/relationships/image" Target="../media/image1768.png"/><Relationship Id="rId452" Type="http://schemas.openxmlformats.org/officeDocument/2006/relationships/customXml" Target="../ink/ink730.xml"/><Relationship Id="rId897" Type="http://schemas.openxmlformats.org/officeDocument/2006/relationships/image" Target="../media/image2093.png"/><Relationship Id="rId1082" Type="http://schemas.openxmlformats.org/officeDocument/2006/relationships/customXml" Target="../ink/ink1045.xml"/><Relationship Id="rId105" Type="http://schemas.openxmlformats.org/officeDocument/2006/relationships/image" Target="../media/image1698.png"/><Relationship Id="rId312" Type="http://schemas.openxmlformats.org/officeDocument/2006/relationships/customXml" Target="../ink/ink660.xml"/><Relationship Id="rId757" Type="http://schemas.openxmlformats.org/officeDocument/2006/relationships/image" Target="../media/image2023.png"/><Relationship Id="rId964" Type="http://schemas.openxmlformats.org/officeDocument/2006/relationships/customXml" Target="../ink/ink986.xml"/><Relationship Id="rId1387" Type="http://schemas.openxmlformats.org/officeDocument/2006/relationships/image" Target="../media/image2338.png"/><Relationship Id="rId93" Type="http://schemas.openxmlformats.org/officeDocument/2006/relationships/image" Target="../media/image1692.png"/><Relationship Id="rId617" Type="http://schemas.openxmlformats.org/officeDocument/2006/relationships/image" Target="../media/image1953.png"/><Relationship Id="rId824" Type="http://schemas.openxmlformats.org/officeDocument/2006/relationships/customXml" Target="../ink/ink916.xml"/><Relationship Id="rId1247" Type="http://schemas.openxmlformats.org/officeDocument/2006/relationships/image" Target="../media/image2268.png"/><Relationship Id="rId1454" Type="http://schemas.openxmlformats.org/officeDocument/2006/relationships/customXml" Target="../ink/ink1231.xml"/><Relationship Id="rId1107" Type="http://schemas.openxmlformats.org/officeDocument/2006/relationships/image" Target="../media/image2198.png"/><Relationship Id="rId1314" Type="http://schemas.openxmlformats.org/officeDocument/2006/relationships/customXml" Target="../ink/ink1161.xml"/><Relationship Id="rId20" Type="http://schemas.openxmlformats.org/officeDocument/2006/relationships/customXml" Target="../ink/ink514.xml"/><Relationship Id="rId267" Type="http://schemas.openxmlformats.org/officeDocument/2006/relationships/image" Target="../media/image1779.png"/><Relationship Id="rId474" Type="http://schemas.openxmlformats.org/officeDocument/2006/relationships/customXml" Target="../ink/ink741.xml"/><Relationship Id="rId127" Type="http://schemas.openxmlformats.org/officeDocument/2006/relationships/image" Target="../media/image1709.png"/><Relationship Id="rId681" Type="http://schemas.openxmlformats.org/officeDocument/2006/relationships/image" Target="../media/image1985.png"/><Relationship Id="rId779" Type="http://schemas.openxmlformats.org/officeDocument/2006/relationships/image" Target="../media/image2034.png"/><Relationship Id="rId986" Type="http://schemas.openxmlformats.org/officeDocument/2006/relationships/customXml" Target="../ink/ink997.xml"/><Relationship Id="rId334" Type="http://schemas.openxmlformats.org/officeDocument/2006/relationships/customXml" Target="../ink/ink671.xml"/><Relationship Id="rId541" Type="http://schemas.openxmlformats.org/officeDocument/2006/relationships/image" Target="../media/image1915.png"/><Relationship Id="rId639" Type="http://schemas.openxmlformats.org/officeDocument/2006/relationships/image" Target="../media/image1964.png"/><Relationship Id="rId1171" Type="http://schemas.openxmlformats.org/officeDocument/2006/relationships/image" Target="../media/image2230.png"/><Relationship Id="rId1269" Type="http://schemas.openxmlformats.org/officeDocument/2006/relationships/image" Target="../media/image2279.png"/><Relationship Id="rId1476" Type="http://schemas.openxmlformats.org/officeDocument/2006/relationships/customXml" Target="../ink/ink1242.xml"/><Relationship Id="rId401" Type="http://schemas.openxmlformats.org/officeDocument/2006/relationships/image" Target="../media/image1845.png"/><Relationship Id="rId846" Type="http://schemas.openxmlformats.org/officeDocument/2006/relationships/customXml" Target="../ink/ink927.xml"/><Relationship Id="rId1031" Type="http://schemas.openxmlformats.org/officeDocument/2006/relationships/image" Target="../media/image2160.png"/><Relationship Id="rId1129" Type="http://schemas.openxmlformats.org/officeDocument/2006/relationships/image" Target="../media/image2209.png"/><Relationship Id="rId706" Type="http://schemas.openxmlformats.org/officeDocument/2006/relationships/customXml" Target="../ink/ink857.xml"/><Relationship Id="rId913" Type="http://schemas.openxmlformats.org/officeDocument/2006/relationships/image" Target="../media/image2101.png"/><Relationship Id="rId1336" Type="http://schemas.openxmlformats.org/officeDocument/2006/relationships/customXml" Target="../ink/ink1172.xml"/><Relationship Id="rId42" Type="http://schemas.openxmlformats.org/officeDocument/2006/relationships/customXml" Target="../ink/ink525.xml"/><Relationship Id="rId1403" Type="http://schemas.openxmlformats.org/officeDocument/2006/relationships/image" Target="../media/image2346.png"/><Relationship Id="rId191" Type="http://schemas.openxmlformats.org/officeDocument/2006/relationships/image" Target="../media/image1741.png"/><Relationship Id="rId289" Type="http://schemas.openxmlformats.org/officeDocument/2006/relationships/image" Target="../media/image1790.png"/><Relationship Id="rId496" Type="http://schemas.openxmlformats.org/officeDocument/2006/relationships/customXml" Target="../ink/ink752.xml"/><Relationship Id="rId149" Type="http://schemas.openxmlformats.org/officeDocument/2006/relationships/image" Target="../media/image1720.png"/><Relationship Id="rId356" Type="http://schemas.openxmlformats.org/officeDocument/2006/relationships/customXml" Target="../ink/ink682.xml"/><Relationship Id="rId563" Type="http://schemas.openxmlformats.org/officeDocument/2006/relationships/image" Target="../media/image1926.png"/><Relationship Id="rId770" Type="http://schemas.openxmlformats.org/officeDocument/2006/relationships/customXml" Target="../ink/ink889.xml"/><Relationship Id="rId1193" Type="http://schemas.openxmlformats.org/officeDocument/2006/relationships/image" Target="../media/image2241.png"/><Relationship Id="rId216" Type="http://schemas.openxmlformats.org/officeDocument/2006/relationships/customXml" Target="../ink/ink612.xml"/><Relationship Id="rId423" Type="http://schemas.openxmlformats.org/officeDocument/2006/relationships/image" Target="../media/image1856.png"/><Relationship Id="rId868" Type="http://schemas.openxmlformats.org/officeDocument/2006/relationships/customXml" Target="../ink/ink938.xml"/><Relationship Id="rId1053" Type="http://schemas.openxmlformats.org/officeDocument/2006/relationships/image" Target="../media/image2171.png"/><Relationship Id="rId1260" Type="http://schemas.openxmlformats.org/officeDocument/2006/relationships/customXml" Target="../ink/ink1134.xml"/><Relationship Id="rId630" Type="http://schemas.openxmlformats.org/officeDocument/2006/relationships/customXml" Target="../ink/ink819.xml"/><Relationship Id="rId728" Type="http://schemas.openxmlformats.org/officeDocument/2006/relationships/customXml" Target="../ink/ink868.xml"/><Relationship Id="rId935" Type="http://schemas.openxmlformats.org/officeDocument/2006/relationships/image" Target="../media/image2112.png"/><Relationship Id="rId1358" Type="http://schemas.openxmlformats.org/officeDocument/2006/relationships/customXml" Target="../ink/ink1183.xml"/><Relationship Id="rId64" Type="http://schemas.openxmlformats.org/officeDocument/2006/relationships/customXml" Target="../ink/ink536.xml"/><Relationship Id="rId1120" Type="http://schemas.openxmlformats.org/officeDocument/2006/relationships/customXml" Target="../ink/ink1064.xml"/><Relationship Id="rId1218" Type="http://schemas.openxmlformats.org/officeDocument/2006/relationships/customXml" Target="../ink/ink1113.xml"/><Relationship Id="rId1425" Type="http://schemas.openxmlformats.org/officeDocument/2006/relationships/image" Target="../media/image2357.png"/><Relationship Id="rId280" Type="http://schemas.openxmlformats.org/officeDocument/2006/relationships/customXml" Target="../ink/ink644.xml"/><Relationship Id="rId140" Type="http://schemas.openxmlformats.org/officeDocument/2006/relationships/customXml" Target="../ink/ink574.xml"/><Relationship Id="rId378" Type="http://schemas.openxmlformats.org/officeDocument/2006/relationships/customXml" Target="../ink/ink693.xml"/><Relationship Id="rId585" Type="http://schemas.openxmlformats.org/officeDocument/2006/relationships/image" Target="../media/image1937.png"/><Relationship Id="rId792" Type="http://schemas.openxmlformats.org/officeDocument/2006/relationships/customXml" Target="../ink/ink900.xml"/><Relationship Id="rId6" Type="http://schemas.openxmlformats.org/officeDocument/2006/relationships/customXml" Target="../ink/ink507.xml"/><Relationship Id="rId238" Type="http://schemas.openxmlformats.org/officeDocument/2006/relationships/customXml" Target="../ink/ink623.xml"/><Relationship Id="rId445" Type="http://schemas.openxmlformats.org/officeDocument/2006/relationships/image" Target="../media/image1867.png"/><Relationship Id="rId652" Type="http://schemas.openxmlformats.org/officeDocument/2006/relationships/customXml" Target="../ink/ink830.xml"/><Relationship Id="rId1075" Type="http://schemas.openxmlformats.org/officeDocument/2006/relationships/image" Target="../media/image2182.png"/><Relationship Id="rId1282" Type="http://schemas.openxmlformats.org/officeDocument/2006/relationships/customXml" Target="../ink/ink1145.xml"/><Relationship Id="rId305" Type="http://schemas.openxmlformats.org/officeDocument/2006/relationships/image" Target="../media/image1797.png"/><Relationship Id="rId512" Type="http://schemas.openxmlformats.org/officeDocument/2006/relationships/customXml" Target="../ink/ink760.xml"/><Relationship Id="rId957" Type="http://schemas.openxmlformats.org/officeDocument/2006/relationships/image" Target="../media/image2123.png"/><Relationship Id="rId1142" Type="http://schemas.openxmlformats.org/officeDocument/2006/relationships/customXml" Target="../ink/ink1075.xml"/><Relationship Id="rId86" Type="http://schemas.openxmlformats.org/officeDocument/2006/relationships/customXml" Target="../ink/ink547.xml"/><Relationship Id="rId817" Type="http://schemas.openxmlformats.org/officeDocument/2006/relationships/image" Target="../media/image2053.png"/><Relationship Id="rId1002" Type="http://schemas.openxmlformats.org/officeDocument/2006/relationships/customXml" Target="../ink/ink1005.xml"/><Relationship Id="rId1447" Type="http://schemas.openxmlformats.org/officeDocument/2006/relationships/image" Target="../media/image2368.png"/><Relationship Id="rId1307" Type="http://schemas.openxmlformats.org/officeDocument/2006/relationships/image" Target="../media/image2298.png"/><Relationship Id="rId13" Type="http://schemas.openxmlformats.org/officeDocument/2006/relationships/image" Target="../media/image1652.png"/><Relationship Id="rId162" Type="http://schemas.openxmlformats.org/officeDocument/2006/relationships/customXml" Target="../ink/ink585.xml"/><Relationship Id="rId467" Type="http://schemas.openxmlformats.org/officeDocument/2006/relationships/image" Target="../media/image1878.png"/><Relationship Id="rId1097" Type="http://schemas.openxmlformats.org/officeDocument/2006/relationships/image" Target="../media/image2193.png"/><Relationship Id="rId674" Type="http://schemas.openxmlformats.org/officeDocument/2006/relationships/customXml" Target="../ink/ink841.xml"/><Relationship Id="rId881" Type="http://schemas.openxmlformats.org/officeDocument/2006/relationships/image" Target="../media/image2085.png"/><Relationship Id="rId979" Type="http://schemas.openxmlformats.org/officeDocument/2006/relationships/image" Target="../media/image2134.png"/><Relationship Id="rId327" Type="http://schemas.openxmlformats.org/officeDocument/2006/relationships/image" Target="../media/image1808.png"/><Relationship Id="rId534" Type="http://schemas.openxmlformats.org/officeDocument/2006/relationships/customXml" Target="../ink/ink771.xml"/><Relationship Id="rId741" Type="http://schemas.openxmlformats.org/officeDocument/2006/relationships/image" Target="../media/image2015.png"/><Relationship Id="rId839" Type="http://schemas.openxmlformats.org/officeDocument/2006/relationships/image" Target="../media/image2064.png"/><Relationship Id="rId1164" Type="http://schemas.openxmlformats.org/officeDocument/2006/relationships/customXml" Target="../ink/ink1086.xml"/><Relationship Id="rId1371" Type="http://schemas.openxmlformats.org/officeDocument/2006/relationships/image" Target="../media/image2330.png"/><Relationship Id="rId1469" Type="http://schemas.openxmlformats.org/officeDocument/2006/relationships/image" Target="../media/image15.png"/><Relationship Id="rId601" Type="http://schemas.openxmlformats.org/officeDocument/2006/relationships/image" Target="../media/image1945.png"/><Relationship Id="rId1024" Type="http://schemas.openxmlformats.org/officeDocument/2006/relationships/customXml" Target="../ink/ink1016.xml"/><Relationship Id="rId1231" Type="http://schemas.openxmlformats.org/officeDocument/2006/relationships/image" Target="../media/image2260.png"/><Relationship Id="rId906" Type="http://schemas.openxmlformats.org/officeDocument/2006/relationships/customXml" Target="../ink/ink957.xml"/><Relationship Id="rId1329" Type="http://schemas.openxmlformats.org/officeDocument/2006/relationships/image" Target="../media/image2309.png"/><Relationship Id="rId35" Type="http://schemas.openxmlformats.org/officeDocument/2006/relationships/image" Target="../media/image1663.png"/><Relationship Id="rId184" Type="http://schemas.openxmlformats.org/officeDocument/2006/relationships/customXml" Target="../ink/ink596.xml"/><Relationship Id="rId391" Type="http://schemas.openxmlformats.org/officeDocument/2006/relationships/image" Target="../media/image1840.png"/><Relationship Id="rId251" Type="http://schemas.openxmlformats.org/officeDocument/2006/relationships/image" Target="../media/image1771.png"/><Relationship Id="rId489" Type="http://schemas.openxmlformats.org/officeDocument/2006/relationships/image" Target="../media/image1889.png"/><Relationship Id="rId696" Type="http://schemas.openxmlformats.org/officeDocument/2006/relationships/customXml" Target="../ink/ink852.xml"/><Relationship Id="rId349" Type="http://schemas.openxmlformats.org/officeDocument/2006/relationships/image" Target="../media/image1819.png"/><Relationship Id="rId556" Type="http://schemas.openxmlformats.org/officeDocument/2006/relationships/customXml" Target="../ink/ink782.xml"/><Relationship Id="rId763" Type="http://schemas.openxmlformats.org/officeDocument/2006/relationships/image" Target="../media/image2026.png"/><Relationship Id="rId1186" Type="http://schemas.openxmlformats.org/officeDocument/2006/relationships/customXml" Target="../ink/ink1097.xml"/><Relationship Id="rId1393" Type="http://schemas.openxmlformats.org/officeDocument/2006/relationships/image" Target="../media/image2341.png"/><Relationship Id="rId111" Type="http://schemas.openxmlformats.org/officeDocument/2006/relationships/image" Target="../media/image1701.png"/><Relationship Id="rId209" Type="http://schemas.openxmlformats.org/officeDocument/2006/relationships/image" Target="../media/image1750.png"/><Relationship Id="rId416" Type="http://schemas.openxmlformats.org/officeDocument/2006/relationships/customXml" Target="../ink/ink712.xml"/><Relationship Id="rId970" Type="http://schemas.openxmlformats.org/officeDocument/2006/relationships/customXml" Target="../ink/ink989.xml"/><Relationship Id="rId1046" Type="http://schemas.openxmlformats.org/officeDocument/2006/relationships/customXml" Target="../ink/ink1027.xml"/><Relationship Id="rId1253" Type="http://schemas.openxmlformats.org/officeDocument/2006/relationships/image" Target="../media/image2271.png"/><Relationship Id="rId623" Type="http://schemas.openxmlformats.org/officeDocument/2006/relationships/image" Target="../media/image1956.png"/><Relationship Id="rId830" Type="http://schemas.openxmlformats.org/officeDocument/2006/relationships/customXml" Target="../ink/ink919.xml"/><Relationship Id="rId928" Type="http://schemas.openxmlformats.org/officeDocument/2006/relationships/customXml" Target="../ink/ink968.xml"/><Relationship Id="rId1460" Type="http://schemas.openxmlformats.org/officeDocument/2006/relationships/customXml" Target="../ink/ink1234.xml"/><Relationship Id="rId57" Type="http://schemas.openxmlformats.org/officeDocument/2006/relationships/image" Target="../media/image1674.png"/><Relationship Id="rId1113" Type="http://schemas.openxmlformats.org/officeDocument/2006/relationships/image" Target="../media/image2201.png"/><Relationship Id="rId1320" Type="http://schemas.openxmlformats.org/officeDocument/2006/relationships/customXml" Target="../ink/ink1164.xml"/><Relationship Id="rId1418" Type="http://schemas.openxmlformats.org/officeDocument/2006/relationships/customXml" Target="../ink/ink1213.xml"/><Relationship Id="rId273" Type="http://schemas.openxmlformats.org/officeDocument/2006/relationships/image" Target="../media/image1782.png"/><Relationship Id="rId480" Type="http://schemas.openxmlformats.org/officeDocument/2006/relationships/customXml" Target="../ink/ink744.xml"/><Relationship Id="rId133" Type="http://schemas.openxmlformats.org/officeDocument/2006/relationships/image" Target="../media/image1712.png"/><Relationship Id="rId340" Type="http://schemas.openxmlformats.org/officeDocument/2006/relationships/customXml" Target="../ink/ink674.xml"/><Relationship Id="rId578" Type="http://schemas.openxmlformats.org/officeDocument/2006/relationships/customXml" Target="../ink/ink793.xml"/><Relationship Id="rId785" Type="http://schemas.openxmlformats.org/officeDocument/2006/relationships/image" Target="../media/image2037.png"/><Relationship Id="rId992" Type="http://schemas.openxmlformats.org/officeDocument/2006/relationships/customXml" Target="../ink/ink1000.xml"/><Relationship Id="rId200" Type="http://schemas.openxmlformats.org/officeDocument/2006/relationships/customXml" Target="../ink/ink604.xml"/><Relationship Id="rId438" Type="http://schemas.openxmlformats.org/officeDocument/2006/relationships/customXml" Target="../ink/ink723.xml"/><Relationship Id="rId645" Type="http://schemas.openxmlformats.org/officeDocument/2006/relationships/image" Target="../media/image1967.png"/><Relationship Id="rId852" Type="http://schemas.openxmlformats.org/officeDocument/2006/relationships/customXml" Target="../ink/ink930.xml"/><Relationship Id="rId1068" Type="http://schemas.openxmlformats.org/officeDocument/2006/relationships/customXml" Target="../ink/ink1038.xml"/><Relationship Id="rId1275" Type="http://schemas.openxmlformats.org/officeDocument/2006/relationships/image" Target="../media/image2282.png"/><Relationship Id="rId1482" Type="http://schemas.openxmlformats.org/officeDocument/2006/relationships/customXml" Target="../ink/ink1245.xml"/><Relationship Id="rId505" Type="http://schemas.openxmlformats.org/officeDocument/2006/relationships/image" Target="../media/image1897.png"/><Relationship Id="rId712" Type="http://schemas.openxmlformats.org/officeDocument/2006/relationships/customXml" Target="../ink/ink860.xml"/><Relationship Id="rId1135" Type="http://schemas.openxmlformats.org/officeDocument/2006/relationships/image" Target="../media/image2212.png"/><Relationship Id="rId1342" Type="http://schemas.openxmlformats.org/officeDocument/2006/relationships/customXml" Target="../ink/ink1175.xml"/><Relationship Id="rId79" Type="http://schemas.openxmlformats.org/officeDocument/2006/relationships/image" Target="../media/image1685.png"/><Relationship Id="rId1202" Type="http://schemas.openxmlformats.org/officeDocument/2006/relationships/customXml" Target="../ink/ink1105.xml"/><Relationship Id="rId295" Type="http://schemas.openxmlformats.org/officeDocument/2006/relationships/image" Target="../media/image1792.png"/><Relationship Id="rId155" Type="http://schemas.openxmlformats.org/officeDocument/2006/relationships/image" Target="../media/image1723.png"/><Relationship Id="rId362" Type="http://schemas.openxmlformats.org/officeDocument/2006/relationships/customXml" Target="../ink/ink685.xml"/><Relationship Id="rId1297" Type="http://schemas.openxmlformats.org/officeDocument/2006/relationships/image" Target="../media/image2293.png"/><Relationship Id="rId222" Type="http://schemas.openxmlformats.org/officeDocument/2006/relationships/customXml" Target="../ink/ink615.xml"/><Relationship Id="rId667" Type="http://schemas.openxmlformats.org/officeDocument/2006/relationships/image" Target="../media/image1978.png"/><Relationship Id="rId874" Type="http://schemas.openxmlformats.org/officeDocument/2006/relationships/customXml" Target="../ink/ink941.xml"/><Relationship Id="rId527" Type="http://schemas.openxmlformats.org/officeDocument/2006/relationships/image" Target="../media/image1908.png"/><Relationship Id="rId734" Type="http://schemas.openxmlformats.org/officeDocument/2006/relationships/customXml" Target="../ink/ink871.xml"/><Relationship Id="rId941" Type="http://schemas.openxmlformats.org/officeDocument/2006/relationships/image" Target="../media/image2115.png"/><Relationship Id="rId1157" Type="http://schemas.openxmlformats.org/officeDocument/2006/relationships/image" Target="../media/image2223.png"/><Relationship Id="rId1364" Type="http://schemas.openxmlformats.org/officeDocument/2006/relationships/customXml" Target="../ink/ink1186.xml"/><Relationship Id="rId70" Type="http://schemas.openxmlformats.org/officeDocument/2006/relationships/customXml" Target="../ink/ink539.xml"/><Relationship Id="rId801" Type="http://schemas.openxmlformats.org/officeDocument/2006/relationships/image" Target="../media/image2045.png"/><Relationship Id="rId1017" Type="http://schemas.openxmlformats.org/officeDocument/2006/relationships/image" Target="../media/image2153.png"/><Relationship Id="rId1224" Type="http://schemas.openxmlformats.org/officeDocument/2006/relationships/customXml" Target="../ink/ink1116.xml"/><Relationship Id="rId1431" Type="http://schemas.openxmlformats.org/officeDocument/2006/relationships/image" Target="../media/image2360.png"/><Relationship Id="rId28" Type="http://schemas.openxmlformats.org/officeDocument/2006/relationships/customXml" Target="../ink/ink518.xml"/><Relationship Id="rId177" Type="http://schemas.openxmlformats.org/officeDocument/2006/relationships/image" Target="../media/image1734.png"/><Relationship Id="rId384" Type="http://schemas.openxmlformats.org/officeDocument/2006/relationships/customXml" Target="../ink/ink696.xml"/><Relationship Id="rId591" Type="http://schemas.openxmlformats.org/officeDocument/2006/relationships/image" Target="../media/image1940.png"/><Relationship Id="rId244" Type="http://schemas.openxmlformats.org/officeDocument/2006/relationships/customXml" Target="../ink/ink626.xml"/><Relationship Id="rId689" Type="http://schemas.openxmlformats.org/officeDocument/2006/relationships/image" Target="../media/image1989.png"/><Relationship Id="rId896" Type="http://schemas.openxmlformats.org/officeDocument/2006/relationships/customXml" Target="../ink/ink952.xml"/><Relationship Id="rId1081" Type="http://schemas.openxmlformats.org/officeDocument/2006/relationships/image" Target="../media/image2185.png"/><Relationship Id="rId451" Type="http://schemas.openxmlformats.org/officeDocument/2006/relationships/image" Target="../media/image1870.png"/><Relationship Id="rId549" Type="http://schemas.openxmlformats.org/officeDocument/2006/relationships/image" Target="../media/image1919.png"/><Relationship Id="rId756" Type="http://schemas.openxmlformats.org/officeDocument/2006/relationships/customXml" Target="../ink/ink882.xml"/><Relationship Id="rId1179" Type="http://schemas.openxmlformats.org/officeDocument/2006/relationships/image" Target="../media/image2234.png"/><Relationship Id="rId1386" Type="http://schemas.openxmlformats.org/officeDocument/2006/relationships/customXml" Target="../ink/ink1197.xml"/><Relationship Id="rId104" Type="http://schemas.openxmlformats.org/officeDocument/2006/relationships/customXml" Target="../ink/ink556.xml"/><Relationship Id="rId311" Type="http://schemas.openxmlformats.org/officeDocument/2006/relationships/image" Target="../media/image1800.png"/><Relationship Id="rId409" Type="http://schemas.openxmlformats.org/officeDocument/2006/relationships/image" Target="../media/image1849.png"/><Relationship Id="rId963" Type="http://schemas.openxmlformats.org/officeDocument/2006/relationships/image" Target="../media/image2126.png"/><Relationship Id="rId1039" Type="http://schemas.openxmlformats.org/officeDocument/2006/relationships/image" Target="../media/image2164.png"/><Relationship Id="rId1246" Type="http://schemas.openxmlformats.org/officeDocument/2006/relationships/customXml" Target="../ink/ink1127.xml"/><Relationship Id="rId92" Type="http://schemas.openxmlformats.org/officeDocument/2006/relationships/customXml" Target="../ink/ink550.xml"/><Relationship Id="rId616" Type="http://schemas.openxmlformats.org/officeDocument/2006/relationships/customXml" Target="../ink/ink812.xml"/><Relationship Id="rId823" Type="http://schemas.openxmlformats.org/officeDocument/2006/relationships/image" Target="../media/image2056.png"/><Relationship Id="rId1453" Type="http://schemas.openxmlformats.org/officeDocument/2006/relationships/image" Target="../media/image2371.png"/><Relationship Id="rId1106" Type="http://schemas.openxmlformats.org/officeDocument/2006/relationships/customXml" Target="../ink/ink1057.xml"/><Relationship Id="rId1313" Type="http://schemas.openxmlformats.org/officeDocument/2006/relationships/image" Target="../media/image2301.png"/><Relationship Id="rId199" Type="http://schemas.openxmlformats.org/officeDocument/2006/relationships/image" Target="../media/image1745.png"/><Relationship Id="rId266" Type="http://schemas.openxmlformats.org/officeDocument/2006/relationships/customXml" Target="../ink/ink637.xml"/><Relationship Id="rId473" Type="http://schemas.openxmlformats.org/officeDocument/2006/relationships/image" Target="../media/image1881.png"/><Relationship Id="rId680" Type="http://schemas.openxmlformats.org/officeDocument/2006/relationships/customXml" Target="../ink/ink844.xml"/><Relationship Id="rId901" Type="http://schemas.openxmlformats.org/officeDocument/2006/relationships/image" Target="../media/image2095.png"/><Relationship Id="rId1117" Type="http://schemas.openxmlformats.org/officeDocument/2006/relationships/image" Target="../media/image2203.png"/><Relationship Id="rId1324" Type="http://schemas.openxmlformats.org/officeDocument/2006/relationships/customXml" Target="../ink/ink1166.xml"/><Relationship Id="rId30" Type="http://schemas.openxmlformats.org/officeDocument/2006/relationships/customXml" Target="../ink/ink519.xml"/><Relationship Id="rId126" Type="http://schemas.openxmlformats.org/officeDocument/2006/relationships/customXml" Target="../ink/ink567.xml"/><Relationship Id="rId333" Type="http://schemas.openxmlformats.org/officeDocument/2006/relationships/image" Target="../media/image1811.png"/><Relationship Id="rId540" Type="http://schemas.openxmlformats.org/officeDocument/2006/relationships/customXml" Target="../ink/ink774.xml"/><Relationship Id="rId778" Type="http://schemas.openxmlformats.org/officeDocument/2006/relationships/customXml" Target="../ink/ink893.xml"/><Relationship Id="rId985" Type="http://schemas.openxmlformats.org/officeDocument/2006/relationships/image" Target="../media/image2137.png"/><Relationship Id="rId1170" Type="http://schemas.openxmlformats.org/officeDocument/2006/relationships/customXml" Target="../ink/ink1089.xml"/><Relationship Id="rId638" Type="http://schemas.openxmlformats.org/officeDocument/2006/relationships/customXml" Target="../ink/ink823.xml"/><Relationship Id="rId845" Type="http://schemas.openxmlformats.org/officeDocument/2006/relationships/image" Target="../media/image2067.png"/><Relationship Id="rId1030" Type="http://schemas.openxmlformats.org/officeDocument/2006/relationships/customXml" Target="../ink/ink1019.xml"/><Relationship Id="rId1268" Type="http://schemas.openxmlformats.org/officeDocument/2006/relationships/customXml" Target="../ink/ink1138.xml"/><Relationship Id="rId1475" Type="http://schemas.openxmlformats.org/officeDocument/2006/relationships/image" Target="../media/image18.png"/><Relationship Id="rId277" Type="http://schemas.openxmlformats.org/officeDocument/2006/relationships/image" Target="../media/image1784.png"/><Relationship Id="rId400" Type="http://schemas.openxmlformats.org/officeDocument/2006/relationships/customXml" Target="../ink/ink704.xml"/><Relationship Id="rId484" Type="http://schemas.openxmlformats.org/officeDocument/2006/relationships/customXml" Target="../ink/ink746.xml"/><Relationship Id="rId705" Type="http://schemas.openxmlformats.org/officeDocument/2006/relationships/image" Target="../media/image1997.png"/><Relationship Id="rId1128" Type="http://schemas.openxmlformats.org/officeDocument/2006/relationships/customXml" Target="../ink/ink1068.xml"/><Relationship Id="rId1335" Type="http://schemas.openxmlformats.org/officeDocument/2006/relationships/image" Target="../media/image2312.png"/><Relationship Id="rId137" Type="http://schemas.openxmlformats.org/officeDocument/2006/relationships/image" Target="../media/image1714.png"/><Relationship Id="rId344" Type="http://schemas.openxmlformats.org/officeDocument/2006/relationships/customXml" Target="../ink/ink676.xml"/><Relationship Id="rId691" Type="http://schemas.openxmlformats.org/officeDocument/2006/relationships/image" Target="../media/image1990.png"/><Relationship Id="rId789" Type="http://schemas.openxmlformats.org/officeDocument/2006/relationships/image" Target="../media/image2039.png"/><Relationship Id="rId912" Type="http://schemas.openxmlformats.org/officeDocument/2006/relationships/customXml" Target="../ink/ink960.xml"/><Relationship Id="rId996" Type="http://schemas.openxmlformats.org/officeDocument/2006/relationships/customXml" Target="../ink/ink1002.xml"/><Relationship Id="rId41" Type="http://schemas.openxmlformats.org/officeDocument/2006/relationships/image" Target="../media/image1666.png"/><Relationship Id="rId551" Type="http://schemas.openxmlformats.org/officeDocument/2006/relationships/image" Target="../media/image1920.png"/><Relationship Id="rId649" Type="http://schemas.openxmlformats.org/officeDocument/2006/relationships/image" Target="../media/image1969.png"/><Relationship Id="rId856" Type="http://schemas.openxmlformats.org/officeDocument/2006/relationships/customXml" Target="../ink/ink932.xml"/><Relationship Id="rId1181" Type="http://schemas.openxmlformats.org/officeDocument/2006/relationships/image" Target="../media/image2235.png"/><Relationship Id="rId1279" Type="http://schemas.openxmlformats.org/officeDocument/2006/relationships/image" Target="../media/image2284.png"/><Relationship Id="rId1402" Type="http://schemas.openxmlformats.org/officeDocument/2006/relationships/customXml" Target="../ink/ink1205.xml"/><Relationship Id="rId1486" Type="http://schemas.openxmlformats.org/officeDocument/2006/relationships/customXml" Target="../ink/ink1247.xml"/><Relationship Id="rId190" Type="http://schemas.openxmlformats.org/officeDocument/2006/relationships/customXml" Target="../ink/ink599.xml"/><Relationship Id="rId204" Type="http://schemas.openxmlformats.org/officeDocument/2006/relationships/customXml" Target="../ink/ink606.xml"/><Relationship Id="rId288" Type="http://schemas.openxmlformats.org/officeDocument/2006/relationships/customXml" Target="../ink/ink648.xml"/><Relationship Id="rId411" Type="http://schemas.openxmlformats.org/officeDocument/2006/relationships/image" Target="../media/image1850.png"/><Relationship Id="rId509" Type="http://schemas.openxmlformats.org/officeDocument/2006/relationships/image" Target="../media/image1899.png"/><Relationship Id="rId1041" Type="http://schemas.openxmlformats.org/officeDocument/2006/relationships/image" Target="../media/image2165.png"/><Relationship Id="rId1139" Type="http://schemas.openxmlformats.org/officeDocument/2006/relationships/image" Target="../media/image2214.png"/><Relationship Id="rId1346" Type="http://schemas.openxmlformats.org/officeDocument/2006/relationships/customXml" Target="../ink/ink1177.xml"/><Relationship Id="rId495" Type="http://schemas.openxmlformats.org/officeDocument/2006/relationships/image" Target="../media/image1892.png"/><Relationship Id="rId716" Type="http://schemas.openxmlformats.org/officeDocument/2006/relationships/customXml" Target="../ink/ink862.xml"/><Relationship Id="rId923" Type="http://schemas.openxmlformats.org/officeDocument/2006/relationships/image" Target="../media/image2106.png"/><Relationship Id="rId52" Type="http://schemas.openxmlformats.org/officeDocument/2006/relationships/customXml" Target="../ink/ink530.xml"/><Relationship Id="rId148" Type="http://schemas.openxmlformats.org/officeDocument/2006/relationships/customXml" Target="../ink/ink578.xml"/><Relationship Id="rId355" Type="http://schemas.openxmlformats.org/officeDocument/2006/relationships/image" Target="../media/image1822.png"/><Relationship Id="rId562" Type="http://schemas.openxmlformats.org/officeDocument/2006/relationships/customXml" Target="../ink/ink785.xml"/><Relationship Id="rId1192" Type="http://schemas.openxmlformats.org/officeDocument/2006/relationships/customXml" Target="../ink/ink1100.xml"/><Relationship Id="rId1206" Type="http://schemas.openxmlformats.org/officeDocument/2006/relationships/customXml" Target="../ink/ink1107.xml"/><Relationship Id="rId1413" Type="http://schemas.openxmlformats.org/officeDocument/2006/relationships/image" Target="../media/image2351.png"/><Relationship Id="rId215" Type="http://schemas.openxmlformats.org/officeDocument/2006/relationships/image" Target="../media/image1753.png"/><Relationship Id="rId422" Type="http://schemas.openxmlformats.org/officeDocument/2006/relationships/customXml" Target="../ink/ink715.xml"/><Relationship Id="rId867" Type="http://schemas.openxmlformats.org/officeDocument/2006/relationships/image" Target="../media/image2078.png"/><Relationship Id="rId1052" Type="http://schemas.openxmlformats.org/officeDocument/2006/relationships/customXml" Target="../ink/ink1030.xml"/><Relationship Id="rId299" Type="http://schemas.openxmlformats.org/officeDocument/2006/relationships/image" Target="../media/image1794.png"/><Relationship Id="rId727" Type="http://schemas.openxmlformats.org/officeDocument/2006/relationships/image" Target="../media/image2008.png"/><Relationship Id="rId934" Type="http://schemas.openxmlformats.org/officeDocument/2006/relationships/customXml" Target="../ink/ink971.xml"/><Relationship Id="rId1357" Type="http://schemas.openxmlformats.org/officeDocument/2006/relationships/image" Target="../media/image2323.png"/><Relationship Id="rId63" Type="http://schemas.openxmlformats.org/officeDocument/2006/relationships/image" Target="../media/image1677.png"/><Relationship Id="rId159" Type="http://schemas.openxmlformats.org/officeDocument/2006/relationships/image" Target="../media/image1725.png"/><Relationship Id="rId366" Type="http://schemas.openxmlformats.org/officeDocument/2006/relationships/customXml" Target="../ink/ink687.xml"/><Relationship Id="rId573" Type="http://schemas.openxmlformats.org/officeDocument/2006/relationships/image" Target="../media/image1931.png"/><Relationship Id="rId780" Type="http://schemas.openxmlformats.org/officeDocument/2006/relationships/customXml" Target="../ink/ink894.xml"/><Relationship Id="rId1217" Type="http://schemas.openxmlformats.org/officeDocument/2006/relationships/image" Target="../media/image2253.png"/><Relationship Id="rId1424" Type="http://schemas.openxmlformats.org/officeDocument/2006/relationships/customXml" Target="../ink/ink1216.xml"/><Relationship Id="rId226" Type="http://schemas.openxmlformats.org/officeDocument/2006/relationships/customXml" Target="../ink/ink617.xml"/><Relationship Id="rId433" Type="http://schemas.openxmlformats.org/officeDocument/2006/relationships/image" Target="../media/image1861.png"/><Relationship Id="rId878" Type="http://schemas.openxmlformats.org/officeDocument/2006/relationships/customXml" Target="../ink/ink943.xml"/><Relationship Id="rId1063" Type="http://schemas.openxmlformats.org/officeDocument/2006/relationships/image" Target="../media/image2176.png"/><Relationship Id="rId1270" Type="http://schemas.openxmlformats.org/officeDocument/2006/relationships/customXml" Target="../ink/ink1139.xml"/><Relationship Id="rId640" Type="http://schemas.openxmlformats.org/officeDocument/2006/relationships/customXml" Target="../ink/ink824.xml"/><Relationship Id="rId738" Type="http://schemas.openxmlformats.org/officeDocument/2006/relationships/customXml" Target="../ink/ink873.xml"/><Relationship Id="rId945" Type="http://schemas.openxmlformats.org/officeDocument/2006/relationships/image" Target="../media/image2117.png"/><Relationship Id="rId1368" Type="http://schemas.openxmlformats.org/officeDocument/2006/relationships/customXml" Target="../ink/ink1188.xml"/><Relationship Id="rId74" Type="http://schemas.openxmlformats.org/officeDocument/2006/relationships/customXml" Target="../ink/ink541.xml"/><Relationship Id="rId377" Type="http://schemas.openxmlformats.org/officeDocument/2006/relationships/image" Target="../media/image1833.png"/><Relationship Id="rId500" Type="http://schemas.openxmlformats.org/officeDocument/2006/relationships/customXml" Target="../ink/ink754.xml"/><Relationship Id="rId584" Type="http://schemas.openxmlformats.org/officeDocument/2006/relationships/customXml" Target="../ink/ink796.xml"/><Relationship Id="rId805" Type="http://schemas.openxmlformats.org/officeDocument/2006/relationships/image" Target="../media/image2047.png"/><Relationship Id="rId1130" Type="http://schemas.openxmlformats.org/officeDocument/2006/relationships/customXml" Target="../ink/ink1069.xml"/><Relationship Id="rId1228" Type="http://schemas.openxmlformats.org/officeDocument/2006/relationships/customXml" Target="../ink/ink1118.xml"/><Relationship Id="rId1435" Type="http://schemas.openxmlformats.org/officeDocument/2006/relationships/image" Target="../media/image2362.png"/><Relationship Id="rId5" Type="http://schemas.openxmlformats.org/officeDocument/2006/relationships/image" Target="../media/image13.emf"/><Relationship Id="rId237" Type="http://schemas.openxmlformats.org/officeDocument/2006/relationships/image" Target="../media/image1764.png"/><Relationship Id="rId791" Type="http://schemas.openxmlformats.org/officeDocument/2006/relationships/image" Target="../media/image2040.png"/><Relationship Id="rId889" Type="http://schemas.openxmlformats.org/officeDocument/2006/relationships/image" Target="../media/image2089.png"/><Relationship Id="rId1074" Type="http://schemas.openxmlformats.org/officeDocument/2006/relationships/customXml" Target="../ink/ink1041.xml"/><Relationship Id="rId444" Type="http://schemas.openxmlformats.org/officeDocument/2006/relationships/customXml" Target="../ink/ink726.xml"/><Relationship Id="rId651" Type="http://schemas.openxmlformats.org/officeDocument/2006/relationships/image" Target="../media/image1970.png"/><Relationship Id="rId749" Type="http://schemas.openxmlformats.org/officeDocument/2006/relationships/image" Target="../media/image2019.png"/><Relationship Id="rId1281" Type="http://schemas.openxmlformats.org/officeDocument/2006/relationships/image" Target="../media/image2285.png"/><Relationship Id="rId1379" Type="http://schemas.openxmlformats.org/officeDocument/2006/relationships/image" Target="../media/image2334.png"/><Relationship Id="rId290" Type="http://schemas.openxmlformats.org/officeDocument/2006/relationships/customXml" Target="../ink/ink649.xml"/><Relationship Id="rId304" Type="http://schemas.openxmlformats.org/officeDocument/2006/relationships/customXml" Target="../ink/ink656.xml"/><Relationship Id="rId388" Type="http://schemas.openxmlformats.org/officeDocument/2006/relationships/customXml" Target="../ink/ink698.xml"/><Relationship Id="rId511" Type="http://schemas.openxmlformats.org/officeDocument/2006/relationships/image" Target="../media/image1900.png"/><Relationship Id="rId609" Type="http://schemas.openxmlformats.org/officeDocument/2006/relationships/image" Target="../media/image1949.png"/><Relationship Id="rId956" Type="http://schemas.openxmlformats.org/officeDocument/2006/relationships/customXml" Target="../ink/ink982.xml"/><Relationship Id="rId1141" Type="http://schemas.openxmlformats.org/officeDocument/2006/relationships/image" Target="../media/image2215.png"/><Relationship Id="rId1239" Type="http://schemas.openxmlformats.org/officeDocument/2006/relationships/image" Target="../media/image2264.png"/><Relationship Id="rId85" Type="http://schemas.openxmlformats.org/officeDocument/2006/relationships/image" Target="../media/image1688.png"/><Relationship Id="rId150" Type="http://schemas.openxmlformats.org/officeDocument/2006/relationships/customXml" Target="../ink/ink579.xml"/><Relationship Id="rId595" Type="http://schemas.openxmlformats.org/officeDocument/2006/relationships/image" Target="../media/image1942.png"/><Relationship Id="rId816" Type="http://schemas.openxmlformats.org/officeDocument/2006/relationships/customXml" Target="../ink/ink912.xml"/><Relationship Id="rId1001" Type="http://schemas.openxmlformats.org/officeDocument/2006/relationships/image" Target="../media/image2145.png"/><Relationship Id="rId1446" Type="http://schemas.openxmlformats.org/officeDocument/2006/relationships/customXml" Target="../ink/ink1227.xml"/><Relationship Id="rId248" Type="http://schemas.openxmlformats.org/officeDocument/2006/relationships/customXml" Target="../ink/ink628.xml"/><Relationship Id="rId455" Type="http://schemas.openxmlformats.org/officeDocument/2006/relationships/image" Target="../media/image1872.png"/><Relationship Id="rId662" Type="http://schemas.openxmlformats.org/officeDocument/2006/relationships/customXml" Target="../ink/ink835.xml"/><Relationship Id="rId1085" Type="http://schemas.openxmlformats.org/officeDocument/2006/relationships/image" Target="../media/image2187.png"/><Relationship Id="rId1292" Type="http://schemas.openxmlformats.org/officeDocument/2006/relationships/customXml" Target="../ink/ink1150.xml"/><Relationship Id="rId1306" Type="http://schemas.openxmlformats.org/officeDocument/2006/relationships/customXml" Target="../ink/ink1157.xml"/><Relationship Id="rId12" Type="http://schemas.openxmlformats.org/officeDocument/2006/relationships/customXml" Target="../ink/ink510.xml"/><Relationship Id="rId108" Type="http://schemas.openxmlformats.org/officeDocument/2006/relationships/customXml" Target="../ink/ink558.xml"/><Relationship Id="rId315" Type="http://schemas.openxmlformats.org/officeDocument/2006/relationships/image" Target="../media/image1802.png"/><Relationship Id="rId522" Type="http://schemas.openxmlformats.org/officeDocument/2006/relationships/customXml" Target="../ink/ink765.xml"/><Relationship Id="rId967" Type="http://schemas.openxmlformats.org/officeDocument/2006/relationships/image" Target="../media/image2128.png"/><Relationship Id="rId1152" Type="http://schemas.openxmlformats.org/officeDocument/2006/relationships/customXml" Target="../ink/ink1080.xml"/><Relationship Id="rId96" Type="http://schemas.openxmlformats.org/officeDocument/2006/relationships/customXml" Target="../ink/ink552.xml"/><Relationship Id="rId161" Type="http://schemas.openxmlformats.org/officeDocument/2006/relationships/image" Target="../media/image1726.png"/><Relationship Id="rId399" Type="http://schemas.openxmlformats.org/officeDocument/2006/relationships/image" Target="../media/image1844.png"/><Relationship Id="rId827" Type="http://schemas.openxmlformats.org/officeDocument/2006/relationships/image" Target="../media/image2058.png"/><Relationship Id="rId1012" Type="http://schemas.openxmlformats.org/officeDocument/2006/relationships/customXml" Target="../ink/ink1010.xml"/><Relationship Id="rId1457" Type="http://schemas.openxmlformats.org/officeDocument/2006/relationships/image" Target="../media/image2373.png"/><Relationship Id="rId259" Type="http://schemas.openxmlformats.org/officeDocument/2006/relationships/image" Target="../media/image1775.png"/><Relationship Id="rId466" Type="http://schemas.openxmlformats.org/officeDocument/2006/relationships/customXml" Target="../ink/ink737.xml"/><Relationship Id="rId673" Type="http://schemas.openxmlformats.org/officeDocument/2006/relationships/image" Target="../media/image1981.png"/><Relationship Id="rId880" Type="http://schemas.openxmlformats.org/officeDocument/2006/relationships/customXml" Target="../ink/ink944.xml"/><Relationship Id="rId1096" Type="http://schemas.openxmlformats.org/officeDocument/2006/relationships/customXml" Target="../ink/ink1052.xml"/><Relationship Id="rId1317" Type="http://schemas.openxmlformats.org/officeDocument/2006/relationships/image" Target="../media/image2303.png"/><Relationship Id="rId23" Type="http://schemas.openxmlformats.org/officeDocument/2006/relationships/image" Target="../media/image1657.png"/><Relationship Id="rId119" Type="http://schemas.openxmlformats.org/officeDocument/2006/relationships/image" Target="../media/image1705.png"/><Relationship Id="rId326" Type="http://schemas.openxmlformats.org/officeDocument/2006/relationships/customXml" Target="../ink/ink667.xml"/><Relationship Id="rId533" Type="http://schemas.openxmlformats.org/officeDocument/2006/relationships/image" Target="../media/image1911.png"/><Relationship Id="rId978" Type="http://schemas.openxmlformats.org/officeDocument/2006/relationships/customXml" Target="../ink/ink993.xml"/><Relationship Id="rId1163" Type="http://schemas.openxmlformats.org/officeDocument/2006/relationships/image" Target="../media/image2226.png"/><Relationship Id="rId1370" Type="http://schemas.openxmlformats.org/officeDocument/2006/relationships/customXml" Target="../ink/ink1189.xml"/><Relationship Id="rId740" Type="http://schemas.openxmlformats.org/officeDocument/2006/relationships/customXml" Target="../ink/ink874.xml"/><Relationship Id="rId838" Type="http://schemas.openxmlformats.org/officeDocument/2006/relationships/customXml" Target="../ink/ink923.xml"/><Relationship Id="rId1023" Type="http://schemas.openxmlformats.org/officeDocument/2006/relationships/image" Target="../media/image2156.png"/><Relationship Id="rId1468" Type="http://schemas.openxmlformats.org/officeDocument/2006/relationships/customXml" Target="../ink/ink1238.xml"/><Relationship Id="rId172" Type="http://schemas.openxmlformats.org/officeDocument/2006/relationships/customXml" Target="../ink/ink590.xml"/><Relationship Id="rId477" Type="http://schemas.openxmlformats.org/officeDocument/2006/relationships/image" Target="../media/image1883.png"/><Relationship Id="rId600" Type="http://schemas.openxmlformats.org/officeDocument/2006/relationships/customXml" Target="../ink/ink804.xml"/><Relationship Id="rId684" Type="http://schemas.openxmlformats.org/officeDocument/2006/relationships/customXml" Target="../ink/ink846.xml"/><Relationship Id="rId1230" Type="http://schemas.openxmlformats.org/officeDocument/2006/relationships/customXml" Target="../ink/ink1119.xml"/><Relationship Id="rId1328" Type="http://schemas.openxmlformats.org/officeDocument/2006/relationships/customXml" Target="../ink/ink1168.xml"/><Relationship Id="rId337" Type="http://schemas.openxmlformats.org/officeDocument/2006/relationships/image" Target="../media/image1813.png"/><Relationship Id="rId891" Type="http://schemas.openxmlformats.org/officeDocument/2006/relationships/image" Target="../media/image2090.png"/><Relationship Id="rId905" Type="http://schemas.openxmlformats.org/officeDocument/2006/relationships/image" Target="../media/image2097.png"/><Relationship Id="rId989" Type="http://schemas.openxmlformats.org/officeDocument/2006/relationships/image" Target="../media/image2139.png"/><Relationship Id="rId34" Type="http://schemas.openxmlformats.org/officeDocument/2006/relationships/customXml" Target="../ink/ink521.xml"/><Relationship Id="rId544" Type="http://schemas.openxmlformats.org/officeDocument/2006/relationships/customXml" Target="../ink/ink776.xml"/><Relationship Id="rId751" Type="http://schemas.openxmlformats.org/officeDocument/2006/relationships/image" Target="../media/image2020.png"/><Relationship Id="rId849" Type="http://schemas.openxmlformats.org/officeDocument/2006/relationships/image" Target="../media/image2069.png"/><Relationship Id="rId1174" Type="http://schemas.openxmlformats.org/officeDocument/2006/relationships/customXml" Target="../ink/ink1091.xml"/><Relationship Id="rId1381" Type="http://schemas.openxmlformats.org/officeDocument/2006/relationships/image" Target="../media/image2335.png"/><Relationship Id="rId1479" Type="http://schemas.openxmlformats.org/officeDocument/2006/relationships/image" Target="../media/image20.png"/><Relationship Id="rId183" Type="http://schemas.openxmlformats.org/officeDocument/2006/relationships/image" Target="../media/image1737.png"/><Relationship Id="rId390" Type="http://schemas.openxmlformats.org/officeDocument/2006/relationships/customXml" Target="../ink/ink699.xml"/><Relationship Id="rId404" Type="http://schemas.openxmlformats.org/officeDocument/2006/relationships/customXml" Target="../ink/ink706.xml"/><Relationship Id="rId611" Type="http://schemas.openxmlformats.org/officeDocument/2006/relationships/image" Target="../media/image1950.png"/><Relationship Id="rId1034" Type="http://schemas.openxmlformats.org/officeDocument/2006/relationships/customXml" Target="../ink/ink1021.xml"/><Relationship Id="rId1241" Type="http://schemas.openxmlformats.org/officeDocument/2006/relationships/image" Target="../media/image2265.png"/><Relationship Id="rId1339" Type="http://schemas.openxmlformats.org/officeDocument/2006/relationships/image" Target="../media/image2314.png"/><Relationship Id="rId250" Type="http://schemas.openxmlformats.org/officeDocument/2006/relationships/customXml" Target="../ink/ink629.xml"/><Relationship Id="rId488" Type="http://schemas.openxmlformats.org/officeDocument/2006/relationships/customXml" Target="../ink/ink748.xml"/><Relationship Id="rId695" Type="http://schemas.openxmlformats.org/officeDocument/2006/relationships/image" Target="../media/image1992.png"/><Relationship Id="rId709" Type="http://schemas.openxmlformats.org/officeDocument/2006/relationships/image" Target="../media/image1999.png"/><Relationship Id="rId916" Type="http://schemas.openxmlformats.org/officeDocument/2006/relationships/customXml" Target="../ink/ink962.xml"/><Relationship Id="rId1101" Type="http://schemas.openxmlformats.org/officeDocument/2006/relationships/image" Target="../media/image2195.png"/><Relationship Id="rId45" Type="http://schemas.openxmlformats.org/officeDocument/2006/relationships/image" Target="../media/image1668.png"/><Relationship Id="rId110" Type="http://schemas.openxmlformats.org/officeDocument/2006/relationships/customXml" Target="../ink/ink559.xml"/><Relationship Id="rId348" Type="http://schemas.openxmlformats.org/officeDocument/2006/relationships/customXml" Target="../ink/ink678.xml"/><Relationship Id="rId555" Type="http://schemas.openxmlformats.org/officeDocument/2006/relationships/image" Target="../media/image1922.png"/><Relationship Id="rId762" Type="http://schemas.openxmlformats.org/officeDocument/2006/relationships/customXml" Target="../ink/ink885.xml"/><Relationship Id="rId1185" Type="http://schemas.openxmlformats.org/officeDocument/2006/relationships/image" Target="../media/image2237.png"/><Relationship Id="rId1392" Type="http://schemas.openxmlformats.org/officeDocument/2006/relationships/customXml" Target="../ink/ink1200.xml"/><Relationship Id="rId1406" Type="http://schemas.openxmlformats.org/officeDocument/2006/relationships/customXml" Target="../ink/ink1207.xml"/><Relationship Id="rId194" Type="http://schemas.openxmlformats.org/officeDocument/2006/relationships/customXml" Target="../ink/ink601.xml"/><Relationship Id="rId208" Type="http://schemas.openxmlformats.org/officeDocument/2006/relationships/customXml" Target="../ink/ink608.xml"/><Relationship Id="rId415" Type="http://schemas.openxmlformats.org/officeDocument/2006/relationships/image" Target="../media/image1852.png"/><Relationship Id="rId622" Type="http://schemas.openxmlformats.org/officeDocument/2006/relationships/customXml" Target="../ink/ink815.xml"/><Relationship Id="rId1045" Type="http://schemas.openxmlformats.org/officeDocument/2006/relationships/image" Target="../media/image2167.png"/><Relationship Id="rId1252" Type="http://schemas.openxmlformats.org/officeDocument/2006/relationships/customXml" Target="../ink/ink1130.xml"/><Relationship Id="rId261" Type="http://schemas.openxmlformats.org/officeDocument/2006/relationships/image" Target="../media/image1776.png"/><Relationship Id="rId499" Type="http://schemas.openxmlformats.org/officeDocument/2006/relationships/image" Target="../media/image1894.png"/><Relationship Id="rId927" Type="http://schemas.openxmlformats.org/officeDocument/2006/relationships/image" Target="../media/image2108.png"/><Relationship Id="rId1112" Type="http://schemas.openxmlformats.org/officeDocument/2006/relationships/customXml" Target="../ink/ink1060.xml"/><Relationship Id="rId56" Type="http://schemas.openxmlformats.org/officeDocument/2006/relationships/customXml" Target="../ink/ink532.xml"/><Relationship Id="rId359" Type="http://schemas.openxmlformats.org/officeDocument/2006/relationships/image" Target="../media/image1824.png"/><Relationship Id="rId566" Type="http://schemas.openxmlformats.org/officeDocument/2006/relationships/customXml" Target="../ink/ink787.xml"/><Relationship Id="rId773" Type="http://schemas.openxmlformats.org/officeDocument/2006/relationships/image" Target="../media/image2031.png"/><Relationship Id="rId1196" Type="http://schemas.openxmlformats.org/officeDocument/2006/relationships/customXml" Target="../ink/ink1102.xml"/><Relationship Id="rId1417" Type="http://schemas.openxmlformats.org/officeDocument/2006/relationships/image" Target="../media/image2353.png"/><Relationship Id="rId121" Type="http://schemas.openxmlformats.org/officeDocument/2006/relationships/image" Target="../media/image1706.png"/><Relationship Id="rId219" Type="http://schemas.openxmlformats.org/officeDocument/2006/relationships/image" Target="../media/image1755.png"/><Relationship Id="rId426" Type="http://schemas.openxmlformats.org/officeDocument/2006/relationships/customXml" Target="../ink/ink717.xml"/><Relationship Id="rId633" Type="http://schemas.openxmlformats.org/officeDocument/2006/relationships/image" Target="../media/image1961.png"/><Relationship Id="rId980" Type="http://schemas.openxmlformats.org/officeDocument/2006/relationships/customXml" Target="../ink/ink994.xml"/><Relationship Id="rId1056" Type="http://schemas.openxmlformats.org/officeDocument/2006/relationships/customXml" Target="../ink/ink1032.xml"/><Relationship Id="rId1263" Type="http://schemas.openxmlformats.org/officeDocument/2006/relationships/image" Target="../media/image2276.png"/><Relationship Id="rId840" Type="http://schemas.openxmlformats.org/officeDocument/2006/relationships/customXml" Target="../ink/ink924.xml"/><Relationship Id="rId938" Type="http://schemas.openxmlformats.org/officeDocument/2006/relationships/customXml" Target="../ink/ink973.xml"/><Relationship Id="rId1470" Type="http://schemas.openxmlformats.org/officeDocument/2006/relationships/customXml" Target="../ink/ink1239.xml"/><Relationship Id="rId67" Type="http://schemas.openxmlformats.org/officeDocument/2006/relationships/image" Target="../media/image1679.png"/><Relationship Id="rId272" Type="http://schemas.openxmlformats.org/officeDocument/2006/relationships/customXml" Target="../ink/ink640.xml"/><Relationship Id="rId577" Type="http://schemas.openxmlformats.org/officeDocument/2006/relationships/image" Target="../media/image1933.png"/><Relationship Id="rId700" Type="http://schemas.openxmlformats.org/officeDocument/2006/relationships/customXml" Target="../ink/ink854.xml"/><Relationship Id="rId1123" Type="http://schemas.openxmlformats.org/officeDocument/2006/relationships/image" Target="../media/image2206.png"/><Relationship Id="rId1330" Type="http://schemas.openxmlformats.org/officeDocument/2006/relationships/customXml" Target="../ink/ink1169.xml"/><Relationship Id="rId1428" Type="http://schemas.openxmlformats.org/officeDocument/2006/relationships/customXml" Target="../ink/ink1218.xml"/><Relationship Id="rId132" Type="http://schemas.openxmlformats.org/officeDocument/2006/relationships/customXml" Target="../ink/ink570.xml"/><Relationship Id="rId784" Type="http://schemas.openxmlformats.org/officeDocument/2006/relationships/customXml" Target="../ink/ink896.xml"/><Relationship Id="rId991" Type="http://schemas.openxmlformats.org/officeDocument/2006/relationships/image" Target="../media/image2140.png"/><Relationship Id="rId1067" Type="http://schemas.openxmlformats.org/officeDocument/2006/relationships/image" Target="../media/image2178.png"/><Relationship Id="rId437" Type="http://schemas.openxmlformats.org/officeDocument/2006/relationships/image" Target="../media/image1863.png"/><Relationship Id="rId644" Type="http://schemas.openxmlformats.org/officeDocument/2006/relationships/customXml" Target="../ink/ink826.xml"/><Relationship Id="rId851" Type="http://schemas.openxmlformats.org/officeDocument/2006/relationships/image" Target="../media/image2070.png"/><Relationship Id="rId1274" Type="http://schemas.openxmlformats.org/officeDocument/2006/relationships/customXml" Target="../ink/ink1141.xml"/><Relationship Id="rId1481" Type="http://schemas.openxmlformats.org/officeDocument/2006/relationships/image" Target="../media/image21.png"/><Relationship Id="rId283" Type="http://schemas.openxmlformats.org/officeDocument/2006/relationships/image" Target="../media/image1787.png"/><Relationship Id="rId490" Type="http://schemas.openxmlformats.org/officeDocument/2006/relationships/customXml" Target="../ink/ink749.xml"/><Relationship Id="rId504" Type="http://schemas.openxmlformats.org/officeDocument/2006/relationships/customXml" Target="../ink/ink756.xml"/><Relationship Id="rId711" Type="http://schemas.openxmlformats.org/officeDocument/2006/relationships/image" Target="../media/image2000.png"/><Relationship Id="rId949" Type="http://schemas.openxmlformats.org/officeDocument/2006/relationships/image" Target="../media/image2119.png"/><Relationship Id="rId1134" Type="http://schemas.openxmlformats.org/officeDocument/2006/relationships/customXml" Target="../ink/ink1071.xml"/><Relationship Id="rId1341" Type="http://schemas.openxmlformats.org/officeDocument/2006/relationships/image" Target="../media/image2315.png"/><Relationship Id="rId78" Type="http://schemas.openxmlformats.org/officeDocument/2006/relationships/customXml" Target="../ink/ink543.xml"/><Relationship Id="rId143" Type="http://schemas.openxmlformats.org/officeDocument/2006/relationships/image" Target="../media/image1717.png"/><Relationship Id="rId350" Type="http://schemas.openxmlformats.org/officeDocument/2006/relationships/customXml" Target="../ink/ink679.xml"/><Relationship Id="rId588" Type="http://schemas.openxmlformats.org/officeDocument/2006/relationships/customXml" Target="../ink/ink798.xml"/><Relationship Id="rId795" Type="http://schemas.openxmlformats.org/officeDocument/2006/relationships/image" Target="../media/image2042.png"/><Relationship Id="rId809" Type="http://schemas.openxmlformats.org/officeDocument/2006/relationships/image" Target="../media/image2049.png"/><Relationship Id="rId1201" Type="http://schemas.openxmlformats.org/officeDocument/2006/relationships/image" Target="../media/image2245.png"/><Relationship Id="rId1439" Type="http://schemas.openxmlformats.org/officeDocument/2006/relationships/image" Target="../media/image2364.png"/><Relationship Id="rId9" Type="http://schemas.openxmlformats.org/officeDocument/2006/relationships/image" Target="../media/image1650.png"/><Relationship Id="rId210" Type="http://schemas.openxmlformats.org/officeDocument/2006/relationships/customXml" Target="../ink/ink609.xml"/><Relationship Id="rId448" Type="http://schemas.openxmlformats.org/officeDocument/2006/relationships/customXml" Target="../ink/ink728.xml"/><Relationship Id="rId655" Type="http://schemas.openxmlformats.org/officeDocument/2006/relationships/image" Target="../media/image1972.png"/><Relationship Id="rId862" Type="http://schemas.openxmlformats.org/officeDocument/2006/relationships/customXml" Target="../ink/ink935.xml"/><Relationship Id="rId1078" Type="http://schemas.openxmlformats.org/officeDocument/2006/relationships/customXml" Target="../ink/ink1043.xml"/><Relationship Id="rId1285" Type="http://schemas.openxmlformats.org/officeDocument/2006/relationships/image" Target="../media/image2287.png"/><Relationship Id="rId1492" Type="http://schemas.openxmlformats.org/officeDocument/2006/relationships/customXml" Target="../ink/ink1250.xml"/><Relationship Id="rId294" Type="http://schemas.openxmlformats.org/officeDocument/2006/relationships/customXml" Target="../ink/ink651.xml"/><Relationship Id="rId308" Type="http://schemas.openxmlformats.org/officeDocument/2006/relationships/customXml" Target="../ink/ink658.xml"/><Relationship Id="rId515" Type="http://schemas.openxmlformats.org/officeDocument/2006/relationships/image" Target="../media/image1902.png"/><Relationship Id="rId722" Type="http://schemas.openxmlformats.org/officeDocument/2006/relationships/customXml" Target="../ink/ink865.xml"/><Relationship Id="rId1145" Type="http://schemas.openxmlformats.org/officeDocument/2006/relationships/image" Target="../media/image2217.png"/><Relationship Id="rId1352" Type="http://schemas.openxmlformats.org/officeDocument/2006/relationships/customXml" Target="../ink/ink1180.xml"/><Relationship Id="rId89" Type="http://schemas.openxmlformats.org/officeDocument/2006/relationships/image" Target="../media/image1690.png"/><Relationship Id="rId154" Type="http://schemas.openxmlformats.org/officeDocument/2006/relationships/customXml" Target="../ink/ink581.xml"/><Relationship Id="rId361" Type="http://schemas.openxmlformats.org/officeDocument/2006/relationships/image" Target="../media/image1825.png"/><Relationship Id="rId599" Type="http://schemas.openxmlformats.org/officeDocument/2006/relationships/image" Target="../media/image1944.png"/><Relationship Id="rId1005" Type="http://schemas.openxmlformats.org/officeDocument/2006/relationships/image" Target="../media/image2147.png"/><Relationship Id="rId1212" Type="http://schemas.openxmlformats.org/officeDocument/2006/relationships/customXml" Target="../ink/ink1110.xml"/><Relationship Id="rId459" Type="http://schemas.openxmlformats.org/officeDocument/2006/relationships/image" Target="../media/image1874.png"/><Relationship Id="rId666" Type="http://schemas.openxmlformats.org/officeDocument/2006/relationships/customXml" Target="../ink/ink837.xml"/><Relationship Id="rId873" Type="http://schemas.openxmlformats.org/officeDocument/2006/relationships/image" Target="../media/image2081.png"/><Relationship Id="rId1089" Type="http://schemas.openxmlformats.org/officeDocument/2006/relationships/image" Target="../media/image2189.png"/><Relationship Id="rId1296" Type="http://schemas.openxmlformats.org/officeDocument/2006/relationships/customXml" Target="../ink/ink1152.xml"/><Relationship Id="rId16" Type="http://schemas.openxmlformats.org/officeDocument/2006/relationships/customXml" Target="../ink/ink512.xml"/><Relationship Id="rId221" Type="http://schemas.openxmlformats.org/officeDocument/2006/relationships/image" Target="../media/image1756.png"/><Relationship Id="rId319" Type="http://schemas.openxmlformats.org/officeDocument/2006/relationships/image" Target="../media/image1804.png"/><Relationship Id="rId526" Type="http://schemas.openxmlformats.org/officeDocument/2006/relationships/customXml" Target="../ink/ink767.xml"/><Relationship Id="rId1156" Type="http://schemas.openxmlformats.org/officeDocument/2006/relationships/customXml" Target="../ink/ink1082.xml"/><Relationship Id="rId1363" Type="http://schemas.openxmlformats.org/officeDocument/2006/relationships/image" Target="../media/image2326.png"/><Relationship Id="rId733" Type="http://schemas.openxmlformats.org/officeDocument/2006/relationships/image" Target="../media/image2011.png"/><Relationship Id="rId940" Type="http://schemas.openxmlformats.org/officeDocument/2006/relationships/customXml" Target="../ink/ink974.xml"/><Relationship Id="rId1016" Type="http://schemas.openxmlformats.org/officeDocument/2006/relationships/customXml" Target="../ink/ink1012.xml"/><Relationship Id="rId165" Type="http://schemas.openxmlformats.org/officeDocument/2006/relationships/image" Target="../media/image1728.png"/><Relationship Id="rId372" Type="http://schemas.openxmlformats.org/officeDocument/2006/relationships/customXml" Target="../ink/ink690.xml"/><Relationship Id="rId677" Type="http://schemas.openxmlformats.org/officeDocument/2006/relationships/image" Target="../media/image1983.png"/><Relationship Id="rId800" Type="http://schemas.openxmlformats.org/officeDocument/2006/relationships/customXml" Target="../ink/ink904.xml"/><Relationship Id="rId1223" Type="http://schemas.openxmlformats.org/officeDocument/2006/relationships/image" Target="../media/image2256.png"/><Relationship Id="rId1430" Type="http://schemas.openxmlformats.org/officeDocument/2006/relationships/customXml" Target="../ink/ink1219.xml"/><Relationship Id="rId232" Type="http://schemas.openxmlformats.org/officeDocument/2006/relationships/customXml" Target="../ink/ink620.xml"/><Relationship Id="rId884" Type="http://schemas.openxmlformats.org/officeDocument/2006/relationships/customXml" Target="../ink/ink946.xml"/><Relationship Id="rId27" Type="http://schemas.openxmlformats.org/officeDocument/2006/relationships/image" Target="../media/image1659.png"/><Relationship Id="rId537" Type="http://schemas.openxmlformats.org/officeDocument/2006/relationships/image" Target="../media/image1913.png"/><Relationship Id="rId744" Type="http://schemas.openxmlformats.org/officeDocument/2006/relationships/customXml" Target="../ink/ink876.xml"/><Relationship Id="rId951" Type="http://schemas.openxmlformats.org/officeDocument/2006/relationships/image" Target="../media/image2120.png"/><Relationship Id="rId1167" Type="http://schemas.openxmlformats.org/officeDocument/2006/relationships/image" Target="../media/image2228.png"/><Relationship Id="rId1374" Type="http://schemas.openxmlformats.org/officeDocument/2006/relationships/customXml" Target="../ink/ink1191.xml"/><Relationship Id="rId80" Type="http://schemas.openxmlformats.org/officeDocument/2006/relationships/customXml" Target="../ink/ink544.xml"/><Relationship Id="rId176" Type="http://schemas.openxmlformats.org/officeDocument/2006/relationships/customXml" Target="../ink/ink592.xml"/><Relationship Id="rId383" Type="http://schemas.openxmlformats.org/officeDocument/2006/relationships/image" Target="../media/image1836.png"/><Relationship Id="rId590" Type="http://schemas.openxmlformats.org/officeDocument/2006/relationships/customXml" Target="../ink/ink799.xml"/><Relationship Id="rId604" Type="http://schemas.openxmlformats.org/officeDocument/2006/relationships/customXml" Target="../ink/ink806.xml"/><Relationship Id="rId811" Type="http://schemas.openxmlformats.org/officeDocument/2006/relationships/image" Target="../media/image2050.png"/><Relationship Id="rId1027" Type="http://schemas.openxmlformats.org/officeDocument/2006/relationships/image" Target="../media/image2158.png"/><Relationship Id="rId1234" Type="http://schemas.openxmlformats.org/officeDocument/2006/relationships/customXml" Target="../ink/ink1121.xml"/><Relationship Id="rId1441" Type="http://schemas.openxmlformats.org/officeDocument/2006/relationships/image" Target="../media/image2365.png"/><Relationship Id="rId243" Type="http://schemas.openxmlformats.org/officeDocument/2006/relationships/image" Target="../media/image1767.png"/><Relationship Id="rId450" Type="http://schemas.openxmlformats.org/officeDocument/2006/relationships/customXml" Target="../ink/ink729.xml"/><Relationship Id="rId688" Type="http://schemas.openxmlformats.org/officeDocument/2006/relationships/customXml" Target="../ink/ink848.xml"/><Relationship Id="rId895" Type="http://schemas.openxmlformats.org/officeDocument/2006/relationships/image" Target="../media/image2092.png"/><Relationship Id="rId909" Type="http://schemas.openxmlformats.org/officeDocument/2006/relationships/image" Target="../media/image2099.png"/><Relationship Id="rId1080" Type="http://schemas.openxmlformats.org/officeDocument/2006/relationships/customXml" Target="../ink/ink1044.xml"/><Relationship Id="rId1301" Type="http://schemas.openxmlformats.org/officeDocument/2006/relationships/image" Target="../media/image2295.png"/><Relationship Id="rId38" Type="http://schemas.openxmlformats.org/officeDocument/2006/relationships/customXml" Target="../ink/ink523.xml"/><Relationship Id="rId103" Type="http://schemas.openxmlformats.org/officeDocument/2006/relationships/image" Target="../media/image1697.png"/><Relationship Id="rId310" Type="http://schemas.openxmlformats.org/officeDocument/2006/relationships/customXml" Target="../ink/ink659.xml"/><Relationship Id="rId548" Type="http://schemas.openxmlformats.org/officeDocument/2006/relationships/customXml" Target="../ink/ink778.xml"/><Relationship Id="rId755" Type="http://schemas.openxmlformats.org/officeDocument/2006/relationships/image" Target="../media/image2022.png"/><Relationship Id="rId962" Type="http://schemas.openxmlformats.org/officeDocument/2006/relationships/customXml" Target="../ink/ink985.xml"/><Relationship Id="rId1178" Type="http://schemas.openxmlformats.org/officeDocument/2006/relationships/customXml" Target="../ink/ink1093.xml"/><Relationship Id="rId1385" Type="http://schemas.openxmlformats.org/officeDocument/2006/relationships/image" Target="../media/image2337.png"/><Relationship Id="rId91" Type="http://schemas.openxmlformats.org/officeDocument/2006/relationships/image" Target="../media/image1691.png"/><Relationship Id="rId187" Type="http://schemas.openxmlformats.org/officeDocument/2006/relationships/image" Target="../media/image1739.png"/><Relationship Id="rId394" Type="http://schemas.openxmlformats.org/officeDocument/2006/relationships/customXml" Target="../ink/ink701.xml"/><Relationship Id="rId408" Type="http://schemas.openxmlformats.org/officeDocument/2006/relationships/customXml" Target="../ink/ink708.xml"/><Relationship Id="rId615" Type="http://schemas.openxmlformats.org/officeDocument/2006/relationships/image" Target="../media/image1952.png"/><Relationship Id="rId822" Type="http://schemas.openxmlformats.org/officeDocument/2006/relationships/customXml" Target="../ink/ink915.xml"/><Relationship Id="rId1038" Type="http://schemas.openxmlformats.org/officeDocument/2006/relationships/customXml" Target="../ink/ink1023.xml"/><Relationship Id="rId1245" Type="http://schemas.openxmlformats.org/officeDocument/2006/relationships/image" Target="../media/image2267.png"/><Relationship Id="rId1452" Type="http://schemas.openxmlformats.org/officeDocument/2006/relationships/customXml" Target="../ink/ink1230.xml"/><Relationship Id="rId254" Type="http://schemas.openxmlformats.org/officeDocument/2006/relationships/customXml" Target="../ink/ink631.xml"/><Relationship Id="rId699" Type="http://schemas.openxmlformats.org/officeDocument/2006/relationships/image" Target="../media/image1994.png"/><Relationship Id="rId1091" Type="http://schemas.openxmlformats.org/officeDocument/2006/relationships/image" Target="../media/image2190.png"/><Relationship Id="rId1105" Type="http://schemas.openxmlformats.org/officeDocument/2006/relationships/image" Target="../media/image2197.png"/><Relationship Id="rId1312" Type="http://schemas.openxmlformats.org/officeDocument/2006/relationships/customXml" Target="../ink/ink1160.xml"/><Relationship Id="rId49" Type="http://schemas.openxmlformats.org/officeDocument/2006/relationships/image" Target="../media/image1670.png"/><Relationship Id="rId114" Type="http://schemas.openxmlformats.org/officeDocument/2006/relationships/customXml" Target="../ink/ink561.xml"/><Relationship Id="rId461" Type="http://schemas.openxmlformats.org/officeDocument/2006/relationships/image" Target="../media/image1875.png"/><Relationship Id="rId559" Type="http://schemas.openxmlformats.org/officeDocument/2006/relationships/image" Target="../media/image1924.png"/><Relationship Id="rId766" Type="http://schemas.openxmlformats.org/officeDocument/2006/relationships/customXml" Target="../ink/ink887.xml"/><Relationship Id="rId1189" Type="http://schemas.openxmlformats.org/officeDocument/2006/relationships/image" Target="../media/image2239.png"/><Relationship Id="rId1396" Type="http://schemas.openxmlformats.org/officeDocument/2006/relationships/customXml" Target="../ink/ink1202.xml"/><Relationship Id="rId198" Type="http://schemas.openxmlformats.org/officeDocument/2006/relationships/customXml" Target="../ink/ink603.xml"/><Relationship Id="rId321" Type="http://schemas.openxmlformats.org/officeDocument/2006/relationships/image" Target="../media/image1805.png"/><Relationship Id="rId419" Type="http://schemas.openxmlformats.org/officeDocument/2006/relationships/image" Target="../media/image1854.png"/><Relationship Id="rId626" Type="http://schemas.openxmlformats.org/officeDocument/2006/relationships/customXml" Target="../ink/ink817.xml"/><Relationship Id="rId973" Type="http://schemas.openxmlformats.org/officeDocument/2006/relationships/image" Target="../media/image2131.png"/><Relationship Id="rId1049" Type="http://schemas.openxmlformats.org/officeDocument/2006/relationships/image" Target="../media/image2169.png"/><Relationship Id="rId1256" Type="http://schemas.openxmlformats.org/officeDocument/2006/relationships/customXml" Target="../ink/ink1132.xml"/><Relationship Id="rId833" Type="http://schemas.openxmlformats.org/officeDocument/2006/relationships/image" Target="../media/image2061.png"/><Relationship Id="rId1116" Type="http://schemas.openxmlformats.org/officeDocument/2006/relationships/customXml" Target="../ink/ink1062.xml"/><Relationship Id="rId1463" Type="http://schemas.openxmlformats.org/officeDocument/2006/relationships/image" Target="../media/image2376.png"/><Relationship Id="rId265" Type="http://schemas.openxmlformats.org/officeDocument/2006/relationships/image" Target="../media/image1778.png"/><Relationship Id="rId472" Type="http://schemas.openxmlformats.org/officeDocument/2006/relationships/customXml" Target="../ink/ink740.xml"/><Relationship Id="rId900" Type="http://schemas.openxmlformats.org/officeDocument/2006/relationships/customXml" Target="../ink/ink954.xml"/><Relationship Id="rId1323" Type="http://schemas.openxmlformats.org/officeDocument/2006/relationships/image" Target="../media/image2306.png"/><Relationship Id="rId125" Type="http://schemas.openxmlformats.org/officeDocument/2006/relationships/image" Target="../media/image1708.png"/><Relationship Id="rId332" Type="http://schemas.openxmlformats.org/officeDocument/2006/relationships/customXml" Target="../ink/ink670.xml"/><Relationship Id="rId777" Type="http://schemas.openxmlformats.org/officeDocument/2006/relationships/image" Target="../media/image2033.png"/><Relationship Id="rId984" Type="http://schemas.openxmlformats.org/officeDocument/2006/relationships/customXml" Target="../ink/ink996.xml"/><Relationship Id="rId637" Type="http://schemas.openxmlformats.org/officeDocument/2006/relationships/image" Target="../media/image1963.png"/><Relationship Id="rId844" Type="http://schemas.openxmlformats.org/officeDocument/2006/relationships/customXml" Target="../ink/ink926.xml"/><Relationship Id="rId1267" Type="http://schemas.openxmlformats.org/officeDocument/2006/relationships/image" Target="../media/image2278.png"/><Relationship Id="rId1474" Type="http://schemas.openxmlformats.org/officeDocument/2006/relationships/customXml" Target="../ink/ink1241.xml"/><Relationship Id="rId276" Type="http://schemas.openxmlformats.org/officeDocument/2006/relationships/customXml" Target="../ink/ink642.xml"/><Relationship Id="rId483" Type="http://schemas.openxmlformats.org/officeDocument/2006/relationships/image" Target="../media/image1886.png"/><Relationship Id="rId690" Type="http://schemas.openxmlformats.org/officeDocument/2006/relationships/customXml" Target="../ink/ink849.xml"/><Relationship Id="rId704" Type="http://schemas.openxmlformats.org/officeDocument/2006/relationships/customXml" Target="../ink/ink856.xml"/><Relationship Id="rId911" Type="http://schemas.openxmlformats.org/officeDocument/2006/relationships/image" Target="../media/image2100.png"/><Relationship Id="rId1127" Type="http://schemas.openxmlformats.org/officeDocument/2006/relationships/image" Target="../media/image2208.png"/><Relationship Id="rId1334" Type="http://schemas.openxmlformats.org/officeDocument/2006/relationships/customXml" Target="../ink/ink1171.xml"/><Relationship Id="rId40" Type="http://schemas.openxmlformats.org/officeDocument/2006/relationships/customXml" Target="../ink/ink524.xml"/><Relationship Id="rId136" Type="http://schemas.openxmlformats.org/officeDocument/2006/relationships/customXml" Target="../ink/ink572.xml"/><Relationship Id="rId343" Type="http://schemas.openxmlformats.org/officeDocument/2006/relationships/image" Target="../media/image1816.png"/><Relationship Id="rId550" Type="http://schemas.openxmlformats.org/officeDocument/2006/relationships/customXml" Target="../ink/ink779.xml"/><Relationship Id="rId788" Type="http://schemas.openxmlformats.org/officeDocument/2006/relationships/customXml" Target="../ink/ink898.xml"/><Relationship Id="rId995" Type="http://schemas.openxmlformats.org/officeDocument/2006/relationships/image" Target="../media/image2142.png"/><Relationship Id="rId1180" Type="http://schemas.openxmlformats.org/officeDocument/2006/relationships/customXml" Target="../ink/ink1094.xml"/><Relationship Id="rId1401" Type="http://schemas.openxmlformats.org/officeDocument/2006/relationships/image" Target="../media/image2345.png"/><Relationship Id="rId203" Type="http://schemas.openxmlformats.org/officeDocument/2006/relationships/image" Target="../media/image1747.png"/><Relationship Id="rId648" Type="http://schemas.openxmlformats.org/officeDocument/2006/relationships/customXml" Target="../ink/ink828.xml"/><Relationship Id="rId855" Type="http://schemas.openxmlformats.org/officeDocument/2006/relationships/image" Target="../media/image2072.png"/><Relationship Id="rId1040" Type="http://schemas.openxmlformats.org/officeDocument/2006/relationships/customXml" Target="../ink/ink1024.xml"/><Relationship Id="rId1278" Type="http://schemas.openxmlformats.org/officeDocument/2006/relationships/customXml" Target="../ink/ink1143.xml"/><Relationship Id="rId1485" Type="http://schemas.openxmlformats.org/officeDocument/2006/relationships/image" Target="../media/image23.png"/><Relationship Id="rId287" Type="http://schemas.openxmlformats.org/officeDocument/2006/relationships/image" Target="../media/image1789.png"/><Relationship Id="rId410" Type="http://schemas.openxmlformats.org/officeDocument/2006/relationships/customXml" Target="../ink/ink709.xml"/><Relationship Id="rId494" Type="http://schemas.openxmlformats.org/officeDocument/2006/relationships/customXml" Target="../ink/ink751.xml"/><Relationship Id="rId508" Type="http://schemas.openxmlformats.org/officeDocument/2006/relationships/customXml" Target="../ink/ink758.xml"/><Relationship Id="rId715" Type="http://schemas.openxmlformats.org/officeDocument/2006/relationships/image" Target="../media/image2002.png"/><Relationship Id="rId922" Type="http://schemas.openxmlformats.org/officeDocument/2006/relationships/customXml" Target="../ink/ink965.xml"/><Relationship Id="rId1138" Type="http://schemas.openxmlformats.org/officeDocument/2006/relationships/customXml" Target="../ink/ink1073.xml"/><Relationship Id="rId1345" Type="http://schemas.openxmlformats.org/officeDocument/2006/relationships/image" Target="../media/image2317.png"/><Relationship Id="rId147" Type="http://schemas.openxmlformats.org/officeDocument/2006/relationships/image" Target="../media/image1719.png"/><Relationship Id="rId354" Type="http://schemas.openxmlformats.org/officeDocument/2006/relationships/customXml" Target="../ink/ink681.xml"/><Relationship Id="rId799" Type="http://schemas.openxmlformats.org/officeDocument/2006/relationships/image" Target="../media/image2044.png"/><Relationship Id="rId1191" Type="http://schemas.openxmlformats.org/officeDocument/2006/relationships/image" Target="../media/image2240.png"/><Relationship Id="rId1205" Type="http://schemas.openxmlformats.org/officeDocument/2006/relationships/image" Target="../media/image2247.png"/><Relationship Id="rId51" Type="http://schemas.openxmlformats.org/officeDocument/2006/relationships/image" Target="../media/image1671.png"/><Relationship Id="rId561" Type="http://schemas.openxmlformats.org/officeDocument/2006/relationships/image" Target="../media/image1925.png"/><Relationship Id="rId659" Type="http://schemas.openxmlformats.org/officeDocument/2006/relationships/image" Target="../media/image1974.png"/><Relationship Id="rId866" Type="http://schemas.openxmlformats.org/officeDocument/2006/relationships/customXml" Target="../ink/ink937.xml"/><Relationship Id="rId1289" Type="http://schemas.openxmlformats.org/officeDocument/2006/relationships/image" Target="../media/image2289.png"/><Relationship Id="rId1412" Type="http://schemas.openxmlformats.org/officeDocument/2006/relationships/customXml" Target="../ink/ink1210.xml"/><Relationship Id="rId214" Type="http://schemas.openxmlformats.org/officeDocument/2006/relationships/customXml" Target="../ink/ink611.xml"/><Relationship Id="rId298" Type="http://schemas.openxmlformats.org/officeDocument/2006/relationships/customXml" Target="../ink/ink653.xml"/><Relationship Id="rId421" Type="http://schemas.openxmlformats.org/officeDocument/2006/relationships/image" Target="../media/image1855.png"/><Relationship Id="rId519" Type="http://schemas.openxmlformats.org/officeDocument/2006/relationships/image" Target="../media/image1904.png"/><Relationship Id="rId1051" Type="http://schemas.openxmlformats.org/officeDocument/2006/relationships/image" Target="../media/image2170.png"/><Relationship Id="rId1149" Type="http://schemas.openxmlformats.org/officeDocument/2006/relationships/image" Target="../media/image2219.png"/><Relationship Id="rId1356" Type="http://schemas.openxmlformats.org/officeDocument/2006/relationships/customXml" Target="../ink/ink1182.xml"/><Relationship Id="rId158" Type="http://schemas.openxmlformats.org/officeDocument/2006/relationships/customXml" Target="../ink/ink583.xml"/><Relationship Id="rId726" Type="http://schemas.openxmlformats.org/officeDocument/2006/relationships/customXml" Target="../ink/ink867.xml"/><Relationship Id="rId933" Type="http://schemas.openxmlformats.org/officeDocument/2006/relationships/image" Target="../media/image2111.png"/><Relationship Id="rId1009" Type="http://schemas.openxmlformats.org/officeDocument/2006/relationships/image" Target="../media/image2149.png"/><Relationship Id="rId62" Type="http://schemas.openxmlformats.org/officeDocument/2006/relationships/customXml" Target="../ink/ink535.xml"/><Relationship Id="rId365" Type="http://schemas.openxmlformats.org/officeDocument/2006/relationships/image" Target="../media/image1827.png"/><Relationship Id="rId572" Type="http://schemas.openxmlformats.org/officeDocument/2006/relationships/customXml" Target="../ink/ink790.xml"/><Relationship Id="rId1216" Type="http://schemas.openxmlformats.org/officeDocument/2006/relationships/customXml" Target="../ink/ink1112.xml"/><Relationship Id="rId1423" Type="http://schemas.openxmlformats.org/officeDocument/2006/relationships/image" Target="../media/image2356.png"/><Relationship Id="rId225" Type="http://schemas.openxmlformats.org/officeDocument/2006/relationships/image" Target="../media/image1758.png"/><Relationship Id="rId432" Type="http://schemas.openxmlformats.org/officeDocument/2006/relationships/customXml" Target="../ink/ink720.xml"/><Relationship Id="rId877" Type="http://schemas.openxmlformats.org/officeDocument/2006/relationships/image" Target="../media/image2083.png"/><Relationship Id="rId1062" Type="http://schemas.openxmlformats.org/officeDocument/2006/relationships/customXml" Target="../ink/ink1035.xml"/><Relationship Id="rId737" Type="http://schemas.openxmlformats.org/officeDocument/2006/relationships/image" Target="../media/image2013.png"/><Relationship Id="rId944" Type="http://schemas.openxmlformats.org/officeDocument/2006/relationships/customXml" Target="../ink/ink976.xml"/><Relationship Id="rId1367" Type="http://schemas.openxmlformats.org/officeDocument/2006/relationships/image" Target="../media/image2328.png"/><Relationship Id="rId73" Type="http://schemas.openxmlformats.org/officeDocument/2006/relationships/image" Target="../media/image1682.png"/><Relationship Id="rId169" Type="http://schemas.openxmlformats.org/officeDocument/2006/relationships/image" Target="../media/image1730.png"/><Relationship Id="rId376" Type="http://schemas.openxmlformats.org/officeDocument/2006/relationships/customXml" Target="../ink/ink692.xml"/><Relationship Id="rId583" Type="http://schemas.openxmlformats.org/officeDocument/2006/relationships/image" Target="../media/image1936.png"/><Relationship Id="rId790" Type="http://schemas.openxmlformats.org/officeDocument/2006/relationships/customXml" Target="../ink/ink899.xml"/><Relationship Id="rId804" Type="http://schemas.openxmlformats.org/officeDocument/2006/relationships/customXml" Target="../ink/ink906.xml"/><Relationship Id="rId1227" Type="http://schemas.openxmlformats.org/officeDocument/2006/relationships/image" Target="../media/image2258.png"/><Relationship Id="rId1434" Type="http://schemas.openxmlformats.org/officeDocument/2006/relationships/customXml" Target="../ink/ink1221.xml"/><Relationship Id="rId4" Type="http://schemas.openxmlformats.org/officeDocument/2006/relationships/package" Target="../embeddings/Microsoft_Excel_Worksheet.xlsx"/><Relationship Id="rId236" Type="http://schemas.openxmlformats.org/officeDocument/2006/relationships/customXml" Target="../ink/ink622.xml"/><Relationship Id="rId443" Type="http://schemas.openxmlformats.org/officeDocument/2006/relationships/image" Target="../media/image1866.png"/><Relationship Id="rId650" Type="http://schemas.openxmlformats.org/officeDocument/2006/relationships/customXml" Target="../ink/ink829.xml"/><Relationship Id="rId888" Type="http://schemas.openxmlformats.org/officeDocument/2006/relationships/customXml" Target="../ink/ink948.xml"/><Relationship Id="rId1073" Type="http://schemas.openxmlformats.org/officeDocument/2006/relationships/image" Target="../media/image2181.png"/><Relationship Id="rId1280" Type="http://schemas.openxmlformats.org/officeDocument/2006/relationships/customXml" Target="../ink/ink1144.xml"/><Relationship Id="rId303" Type="http://schemas.openxmlformats.org/officeDocument/2006/relationships/image" Target="../media/image1796.png"/><Relationship Id="rId748" Type="http://schemas.openxmlformats.org/officeDocument/2006/relationships/customXml" Target="../ink/ink878.xml"/><Relationship Id="rId955" Type="http://schemas.openxmlformats.org/officeDocument/2006/relationships/image" Target="../media/image2122.png"/><Relationship Id="rId1140" Type="http://schemas.openxmlformats.org/officeDocument/2006/relationships/customXml" Target="../ink/ink1074.xml"/><Relationship Id="rId1378" Type="http://schemas.openxmlformats.org/officeDocument/2006/relationships/customXml" Target="../ink/ink1193.xml"/><Relationship Id="rId84" Type="http://schemas.openxmlformats.org/officeDocument/2006/relationships/customXml" Target="../ink/ink546.xml"/><Relationship Id="rId387" Type="http://schemas.openxmlformats.org/officeDocument/2006/relationships/image" Target="../media/image1838.png"/><Relationship Id="rId510" Type="http://schemas.openxmlformats.org/officeDocument/2006/relationships/customXml" Target="../ink/ink759.xml"/><Relationship Id="rId594" Type="http://schemas.openxmlformats.org/officeDocument/2006/relationships/customXml" Target="../ink/ink801.xml"/><Relationship Id="rId608" Type="http://schemas.openxmlformats.org/officeDocument/2006/relationships/customXml" Target="../ink/ink808.xml"/><Relationship Id="rId815" Type="http://schemas.openxmlformats.org/officeDocument/2006/relationships/image" Target="../media/image2052.png"/><Relationship Id="rId1238" Type="http://schemas.openxmlformats.org/officeDocument/2006/relationships/customXml" Target="../ink/ink1123.xml"/><Relationship Id="rId1445" Type="http://schemas.openxmlformats.org/officeDocument/2006/relationships/image" Target="../media/image2367.png"/><Relationship Id="rId247" Type="http://schemas.openxmlformats.org/officeDocument/2006/relationships/image" Target="../media/image1769.png"/><Relationship Id="rId899" Type="http://schemas.openxmlformats.org/officeDocument/2006/relationships/image" Target="../media/image2094.png"/><Relationship Id="rId1000" Type="http://schemas.openxmlformats.org/officeDocument/2006/relationships/customXml" Target="../ink/ink1004.xml"/><Relationship Id="rId1084" Type="http://schemas.openxmlformats.org/officeDocument/2006/relationships/customXml" Target="../ink/ink1046.xml"/><Relationship Id="rId1305" Type="http://schemas.openxmlformats.org/officeDocument/2006/relationships/image" Target="../media/image2297.png"/><Relationship Id="rId107" Type="http://schemas.openxmlformats.org/officeDocument/2006/relationships/image" Target="../media/image1699.png"/><Relationship Id="rId454" Type="http://schemas.openxmlformats.org/officeDocument/2006/relationships/customXml" Target="../ink/ink731.xml"/><Relationship Id="rId661" Type="http://schemas.openxmlformats.org/officeDocument/2006/relationships/image" Target="../media/image1975.png"/><Relationship Id="rId759" Type="http://schemas.openxmlformats.org/officeDocument/2006/relationships/image" Target="../media/image2024.png"/><Relationship Id="rId966" Type="http://schemas.openxmlformats.org/officeDocument/2006/relationships/customXml" Target="../ink/ink987.xml"/><Relationship Id="rId1291" Type="http://schemas.openxmlformats.org/officeDocument/2006/relationships/image" Target="../media/image2290.png"/><Relationship Id="rId1389" Type="http://schemas.openxmlformats.org/officeDocument/2006/relationships/image" Target="../media/image2339.png"/><Relationship Id="rId11" Type="http://schemas.openxmlformats.org/officeDocument/2006/relationships/image" Target="../media/image1651.png"/><Relationship Id="rId314" Type="http://schemas.openxmlformats.org/officeDocument/2006/relationships/customXml" Target="../ink/ink661.xml"/><Relationship Id="rId398" Type="http://schemas.openxmlformats.org/officeDocument/2006/relationships/customXml" Target="../ink/ink703.xml"/><Relationship Id="rId521" Type="http://schemas.openxmlformats.org/officeDocument/2006/relationships/image" Target="../media/image1905.png"/><Relationship Id="rId619" Type="http://schemas.openxmlformats.org/officeDocument/2006/relationships/image" Target="../media/image1954.png"/><Relationship Id="rId1151" Type="http://schemas.openxmlformats.org/officeDocument/2006/relationships/image" Target="../media/image2220.png"/><Relationship Id="rId1249" Type="http://schemas.openxmlformats.org/officeDocument/2006/relationships/image" Target="../media/image2269.png"/><Relationship Id="rId95" Type="http://schemas.openxmlformats.org/officeDocument/2006/relationships/image" Target="../media/image1693.png"/><Relationship Id="rId160" Type="http://schemas.openxmlformats.org/officeDocument/2006/relationships/customXml" Target="../ink/ink584.xml"/><Relationship Id="rId826" Type="http://schemas.openxmlformats.org/officeDocument/2006/relationships/customXml" Target="../ink/ink917.xml"/><Relationship Id="rId1011" Type="http://schemas.openxmlformats.org/officeDocument/2006/relationships/image" Target="../media/image2150.png"/><Relationship Id="rId1109" Type="http://schemas.openxmlformats.org/officeDocument/2006/relationships/image" Target="../media/image2199.png"/><Relationship Id="rId1456" Type="http://schemas.openxmlformats.org/officeDocument/2006/relationships/customXml" Target="../ink/ink1232.xml"/><Relationship Id="rId258" Type="http://schemas.openxmlformats.org/officeDocument/2006/relationships/customXml" Target="../ink/ink633.xml"/><Relationship Id="rId465" Type="http://schemas.openxmlformats.org/officeDocument/2006/relationships/image" Target="../media/image1877.png"/><Relationship Id="rId672" Type="http://schemas.openxmlformats.org/officeDocument/2006/relationships/customXml" Target="../ink/ink840.xml"/><Relationship Id="rId1095" Type="http://schemas.openxmlformats.org/officeDocument/2006/relationships/image" Target="../media/image2192.png"/><Relationship Id="rId1316" Type="http://schemas.openxmlformats.org/officeDocument/2006/relationships/customXml" Target="../ink/ink1162.xml"/><Relationship Id="rId22" Type="http://schemas.openxmlformats.org/officeDocument/2006/relationships/customXml" Target="../ink/ink515.xml"/><Relationship Id="rId118" Type="http://schemas.openxmlformats.org/officeDocument/2006/relationships/customXml" Target="../ink/ink563.xml"/><Relationship Id="rId325" Type="http://schemas.openxmlformats.org/officeDocument/2006/relationships/image" Target="../media/image1807.png"/><Relationship Id="rId532" Type="http://schemas.openxmlformats.org/officeDocument/2006/relationships/customXml" Target="../ink/ink770.xml"/><Relationship Id="rId977" Type="http://schemas.openxmlformats.org/officeDocument/2006/relationships/image" Target="../media/image2133.png"/><Relationship Id="rId1162" Type="http://schemas.openxmlformats.org/officeDocument/2006/relationships/customXml" Target="../ink/ink1085.xml"/><Relationship Id="rId171" Type="http://schemas.openxmlformats.org/officeDocument/2006/relationships/image" Target="../media/image1731.png"/><Relationship Id="rId837" Type="http://schemas.openxmlformats.org/officeDocument/2006/relationships/image" Target="../media/image2063.png"/><Relationship Id="rId1022" Type="http://schemas.openxmlformats.org/officeDocument/2006/relationships/customXml" Target="../ink/ink1015.xml"/><Relationship Id="rId1467" Type="http://schemas.openxmlformats.org/officeDocument/2006/relationships/image" Target="../media/image14.png"/><Relationship Id="rId269" Type="http://schemas.openxmlformats.org/officeDocument/2006/relationships/image" Target="../media/image1780.png"/><Relationship Id="rId476" Type="http://schemas.openxmlformats.org/officeDocument/2006/relationships/customXml" Target="../ink/ink742.xml"/><Relationship Id="rId683" Type="http://schemas.openxmlformats.org/officeDocument/2006/relationships/image" Target="../media/image1986.png"/><Relationship Id="rId890" Type="http://schemas.openxmlformats.org/officeDocument/2006/relationships/customXml" Target="../ink/ink949.xml"/><Relationship Id="rId904" Type="http://schemas.openxmlformats.org/officeDocument/2006/relationships/customXml" Target="../ink/ink956.xml"/><Relationship Id="rId1327" Type="http://schemas.openxmlformats.org/officeDocument/2006/relationships/image" Target="../media/image2308.png"/><Relationship Id="rId33" Type="http://schemas.openxmlformats.org/officeDocument/2006/relationships/image" Target="../media/image1662.png"/><Relationship Id="rId129" Type="http://schemas.openxmlformats.org/officeDocument/2006/relationships/image" Target="../media/image1710.png"/><Relationship Id="rId336" Type="http://schemas.openxmlformats.org/officeDocument/2006/relationships/customXml" Target="../ink/ink672.xml"/><Relationship Id="rId543" Type="http://schemas.openxmlformats.org/officeDocument/2006/relationships/image" Target="../media/image1916.png"/><Relationship Id="rId988" Type="http://schemas.openxmlformats.org/officeDocument/2006/relationships/customXml" Target="../ink/ink998.xml"/><Relationship Id="rId1173" Type="http://schemas.openxmlformats.org/officeDocument/2006/relationships/image" Target="../media/image2231.png"/><Relationship Id="rId1380" Type="http://schemas.openxmlformats.org/officeDocument/2006/relationships/customXml" Target="../ink/ink1194.xml"/><Relationship Id="rId182" Type="http://schemas.openxmlformats.org/officeDocument/2006/relationships/customXml" Target="../ink/ink595.xml"/><Relationship Id="rId403" Type="http://schemas.openxmlformats.org/officeDocument/2006/relationships/image" Target="../media/image1846.png"/><Relationship Id="rId750" Type="http://schemas.openxmlformats.org/officeDocument/2006/relationships/customXml" Target="../ink/ink879.xml"/><Relationship Id="rId848" Type="http://schemas.openxmlformats.org/officeDocument/2006/relationships/customXml" Target="../ink/ink928.xml"/><Relationship Id="rId1033" Type="http://schemas.openxmlformats.org/officeDocument/2006/relationships/image" Target="../media/image2161.png"/><Relationship Id="rId1478" Type="http://schemas.openxmlformats.org/officeDocument/2006/relationships/customXml" Target="../ink/ink1243.xml"/><Relationship Id="rId487" Type="http://schemas.openxmlformats.org/officeDocument/2006/relationships/image" Target="../media/image1888.png"/><Relationship Id="rId610" Type="http://schemas.openxmlformats.org/officeDocument/2006/relationships/customXml" Target="../ink/ink809.xml"/><Relationship Id="rId694" Type="http://schemas.openxmlformats.org/officeDocument/2006/relationships/customXml" Target="../ink/ink851.xml"/><Relationship Id="rId708" Type="http://schemas.openxmlformats.org/officeDocument/2006/relationships/customXml" Target="../ink/ink858.xml"/><Relationship Id="rId915" Type="http://schemas.openxmlformats.org/officeDocument/2006/relationships/image" Target="../media/image2102.png"/><Relationship Id="rId1240" Type="http://schemas.openxmlformats.org/officeDocument/2006/relationships/customXml" Target="../ink/ink1124.xml"/><Relationship Id="rId1338" Type="http://schemas.openxmlformats.org/officeDocument/2006/relationships/customXml" Target="../ink/ink1173.xml"/><Relationship Id="rId347" Type="http://schemas.openxmlformats.org/officeDocument/2006/relationships/image" Target="../media/image1818.png"/><Relationship Id="rId999" Type="http://schemas.openxmlformats.org/officeDocument/2006/relationships/image" Target="../media/image2144.png"/><Relationship Id="rId1100" Type="http://schemas.openxmlformats.org/officeDocument/2006/relationships/customXml" Target="../ink/ink1054.xml"/><Relationship Id="rId1184" Type="http://schemas.openxmlformats.org/officeDocument/2006/relationships/customXml" Target="../ink/ink1096.xml"/><Relationship Id="rId1405" Type="http://schemas.openxmlformats.org/officeDocument/2006/relationships/image" Target="../media/image2347.png"/><Relationship Id="rId44" Type="http://schemas.openxmlformats.org/officeDocument/2006/relationships/customXml" Target="../ink/ink526.xml"/><Relationship Id="rId554" Type="http://schemas.openxmlformats.org/officeDocument/2006/relationships/customXml" Target="../ink/ink781.xml"/><Relationship Id="rId761" Type="http://schemas.openxmlformats.org/officeDocument/2006/relationships/image" Target="../media/image2025.png"/><Relationship Id="rId859" Type="http://schemas.openxmlformats.org/officeDocument/2006/relationships/image" Target="../media/image2074.png"/><Relationship Id="rId1391" Type="http://schemas.openxmlformats.org/officeDocument/2006/relationships/image" Target="../media/image2340.png"/><Relationship Id="rId1489" Type="http://schemas.openxmlformats.org/officeDocument/2006/relationships/image" Target="../media/image25.png"/><Relationship Id="rId193" Type="http://schemas.openxmlformats.org/officeDocument/2006/relationships/image" Target="../media/image1742.png"/><Relationship Id="rId207" Type="http://schemas.openxmlformats.org/officeDocument/2006/relationships/image" Target="../media/image1749.png"/><Relationship Id="rId414" Type="http://schemas.openxmlformats.org/officeDocument/2006/relationships/customXml" Target="../ink/ink711.xml"/><Relationship Id="rId498" Type="http://schemas.openxmlformats.org/officeDocument/2006/relationships/customXml" Target="../ink/ink753.xml"/><Relationship Id="rId621" Type="http://schemas.openxmlformats.org/officeDocument/2006/relationships/image" Target="../media/image1955.png"/><Relationship Id="rId1044" Type="http://schemas.openxmlformats.org/officeDocument/2006/relationships/customXml" Target="../ink/ink1026.xml"/><Relationship Id="rId1251" Type="http://schemas.openxmlformats.org/officeDocument/2006/relationships/image" Target="../media/image2270.png"/><Relationship Id="rId1349" Type="http://schemas.openxmlformats.org/officeDocument/2006/relationships/image" Target="../media/image2319.png"/><Relationship Id="rId260" Type="http://schemas.openxmlformats.org/officeDocument/2006/relationships/customXml" Target="../ink/ink634.xml"/><Relationship Id="rId719" Type="http://schemas.openxmlformats.org/officeDocument/2006/relationships/image" Target="../media/image2004.png"/><Relationship Id="rId926" Type="http://schemas.openxmlformats.org/officeDocument/2006/relationships/customXml" Target="../ink/ink967.xml"/><Relationship Id="rId1111" Type="http://schemas.openxmlformats.org/officeDocument/2006/relationships/image" Target="../media/image2200.png"/><Relationship Id="rId55" Type="http://schemas.openxmlformats.org/officeDocument/2006/relationships/image" Target="../media/image1673.png"/><Relationship Id="rId120" Type="http://schemas.openxmlformats.org/officeDocument/2006/relationships/customXml" Target="../ink/ink564.xml"/><Relationship Id="rId358" Type="http://schemas.openxmlformats.org/officeDocument/2006/relationships/customXml" Target="../ink/ink683.xml"/><Relationship Id="rId565" Type="http://schemas.openxmlformats.org/officeDocument/2006/relationships/image" Target="../media/image1927.png"/><Relationship Id="rId772" Type="http://schemas.openxmlformats.org/officeDocument/2006/relationships/customXml" Target="../ink/ink890.xml"/><Relationship Id="rId1195" Type="http://schemas.openxmlformats.org/officeDocument/2006/relationships/image" Target="../media/image2242.png"/><Relationship Id="rId1209" Type="http://schemas.openxmlformats.org/officeDocument/2006/relationships/image" Target="../media/image2249.png"/><Relationship Id="rId1416" Type="http://schemas.openxmlformats.org/officeDocument/2006/relationships/customXml" Target="../ink/ink1212.xml"/><Relationship Id="rId218" Type="http://schemas.openxmlformats.org/officeDocument/2006/relationships/customXml" Target="../ink/ink613.xml"/><Relationship Id="rId425" Type="http://schemas.openxmlformats.org/officeDocument/2006/relationships/image" Target="../media/image1857.png"/><Relationship Id="rId632" Type="http://schemas.openxmlformats.org/officeDocument/2006/relationships/customXml" Target="../ink/ink820.xml"/><Relationship Id="rId1055" Type="http://schemas.openxmlformats.org/officeDocument/2006/relationships/image" Target="../media/image2172.png"/><Relationship Id="rId1262" Type="http://schemas.openxmlformats.org/officeDocument/2006/relationships/customXml" Target="../ink/ink1135.xml"/><Relationship Id="rId271" Type="http://schemas.openxmlformats.org/officeDocument/2006/relationships/image" Target="../media/image1781.png"/><Relationship Id="rId937" Type="http://schemas.openxmlformats.org/officeDocument/2006/relationships/image" Target="../media/image2113.png"/><Relationship Id="rId1122" Type="http://schemas.openxmlformats.org/officeDocument/2006/relationships/customXml" Target="../ink/ink1065.xml"/><Relationship Id="rId66" Type="http://schemas.openxmlformats.org/officeDocument/2006/relationships/customXml" Target="../ink/ink537.xml"/><Relationship Id="rId131" Type="http://schemas.openxmlformats.org/officeDocument/2006/relationships/image" Target="../media/image1711.png"/><Relationship Id="rId369" Type="http://schemas.openxmlformats.org/officeDocument/2006/relationships/image" Target="../media/image1829.png"/><Relationship Id="rId576" Type="http://schemas.openxmlformats.org/officeDocument/2006/relationships/customXml" Target="../ink/ink792.xml"/><Relationship Id="rId783" Type="http://schemas.openxmlformats.org/officeDocument/2006/relationships/image" Target="../media/image2036.png"/><Relationship Id="rId990" Type="http://schemas.openxmlformats.org/officeDocument/2006/relationships/customXml" Target="../ink/ink999.xml"/><Relationship Id="rId1427" Type="http://schemas.openxmlformats.org/officeDocument/2006/relationships/image" Target="../media/image2358.png"/><Relationship Id="rId229" Type="http://schemas.openxmlformats.org/officeDocument/2006/relationships/image" Target="../media/image1760.png"/><Relationship Id="rId436" Type="http://schemas.openxmlformats.org/officeDocument/2006/relationships/customXml" Target="../ink/ink722.xml"/><Relationship Id="rId643" Type="http://schemas.openxmlformats.org/officeDocument/2006/relationships/image" Target="../media/image1966.png"/><Relationship Id="rId1066" Type="http://schemas.openxmlformats.org/officeDocument/2006/relationships/customXml" Target="../ink/ink1037.xml"/><Relationship Id="rId1273" Type="http://schemas.openxmlformats.org/officeDocument/2006/relationships/image" Target="../media/image2281.png"/><Relationship Id="rId1480" Type="http://schemas.openxmlformats.org/officeDocument/2006/relationships/customXml" Target="../ink/ink1244.xml"/><Relationship Id="rId850" Type="http://schemas.openxmlformats.org/officeDocument/2006/relationships/customXml" Target="../ink/ink929.xml"/><Relationship Id="rId948" Type="http://schemas.openxmlformats.org/officeDocument/2006/relationships/customXml" Target="../ink/ink978.xml"/><Relationship Id="rId1133" Type="http://schemas.openxmlformats.org/officeDocument/2006/relationships/image" Target="../media/image2211.png"/><Relationship Id="rId77" Type="http://schemas.openxmlformats.org/officeDocument/2006/relationships/image" Target="../media/image1684.png"/><Relationship Id="rId282" Type="http://schemas.openxmlformats.org/officeDocument/2006/relationships/customXml" Target="../ink/ink645.xml"/><Relationship Id="rId503" Type="http://schemas.openxmlformats.org/officeDocument/2006/relationships/image" Target="../media/image1896.png"/><Relationship Id="rId587" Type="http://schemas.openxmlformats.org/officeDocument/2006/relationships/image" Target="../media/image1938.png"/><Relationship Id="rId710" Type="http://schemas.openxmlformats.org/officeDocument/2006/relationships/customXml" Target="../ink/ink859.xml"/><Relationship Id="rId808" Type="http://schemas.openxmlformats.org/officeDocument/2006/relationships/customXml" Target="../ink/ink908.xml"/><Relationship Id="rId1340" Type="http://schemas.openxmlformats.org/officeDocument/2006/relationships/customXml" Target="../ink/ink1174.xml"/><Relationship Id="rId1438" Type="http://schemas.openxmlformats.org/officeDocument/2006/relationships/customXml" Target="../ink/ink1223.xml"/><Relationship Id="rId8" Type="http://schemas.openxmlformats.org/officeDocument/2006/relationships/customXml" Target="../ink/ink508.xml"/><Relationship Id="rId142" Type="http://schemas.openxmlformats.org/officeDocument/2006/relationships/customXml" Target="../ink/ink575.xml"/><Relationship Id="rId447" Type="http://schemas.openxmlformats.org/officeDocument/2006/relationships/image" Target="../media/image1868.png"/><Relationship Id="rId794" Type="http://schemas.openxmlformats.org/officeDocument/2006/relationships/customXml" Target="../ink/ink901.xml"/><Relationship Id="rId1077" Type="http://schemas.openxmlformats.org/officeDocument/2006/relationships/image" Target="../media/image2183.png"/><Relationship Id="rId1200" Type="http://schemas.openxmlformats.org/officeDocument/2006/relationships/customXml" Target="../ink/ink1104.xml"/><Relationship Id="rId654" Type="http://schemas.openxmlformats.org/officeDocument/2006/relationships/customXml" Target="../ink/ink831.xml"/><Relationship Id="rId861" Type="http://schemas.openxmlformats.org/officeDocument/2006/relationships/image" Target="../media/image2075.png"/><Relationship Id="rId959" Type="http://schemas.openxmlformats.org/officeDocument/2006/relationships/image" Target="../media/image2124.png"/><Relationship Id="rId1284" Type="http://schemas.openxmlformats.org/officeDocument/2006/relationships/customXml" Target="../ink/ink1146.xml"/><Relationship Id="rId1491" Type="http://schemas.openxmlformats.org/officeDocument/2006/relationships/image" Target="../media/image26.png"/><Relationship Id="rId293" Type="http://schemas.openxmlformats.org/officeDocument/2006/relationships/image" Target="../media/image1076.png"/><Relationship Id="rId307" Type="http://schemas.openxmlformats.org/officeDocument/2006/relationships/image" Target="../media/image1798.png"/><Relationship Id="rId514" Type="http://schemas.openxmlformats.org/officeDocument/2006/relationships/customXml" Target="../ink/ink761.xml"/><Relationship Id="rId721" Type="http://schemas.openxmlformats.org/officeDocument/2006/relationships/image" Target="../media/image2005.png"/><Relationship Id="rId1144" Type="http://schemas.openxmlformats.org/officeDocument/2006/relationships/customXml" Target="../ink/ink1076.xml"/><Relationship Id="rId1351" Type="http://schemas.openxmlformats.org/officeDocument/2006/relationships/image" Target="../media/image2320.png"/><Relationship Id="rId1449" Type="http://schemas.openxmlformats.org/officeDocument/2006/relationships/image" Target="../media/image2369.png"/><Relationship Id="rId88" Type="http://schemas.openxmlformats.org/officeDocument/2006/relationships/customXml" Target="../ink/ink548.xml"/><Relationship Id="rId153" Type="http://schemas.openxmlformats.org/officeDocument/2006/relationships/image" Target="../media/image1722.png"/><Relationship Id="rId360" Type="http://schemas.openxmlformats.org/officeDocument/2006/relationships/customXml" Target="../ink/ink684.xml"/><Relationship Id="rId598" Type="http://schemas.openxmlformats.org/officeDocument/2006/relationships/customXml" Target="../ink/ink803.xml"/><Relationship Id="rId819" Type="http://schemas.openxmlformats.org/officeDocument/2006/relationships/image" Target="../media/image2054.png"/><Relationship Id="rId1004" Type="http://schemas.openxmlformats.org/officeDocument/2006/relationships/customXml" Target="../ink/ink1006.xml"/><Relationship Id="rId1211" Type="http://schemas.openxmlformats.org/officeDocument/2006/relationships/image" Target="../media/image2250.png"/><Relationship Id="rId220" Type="http://schemas.openxmlformats.org/officeDocument/2006/relationships/customXml" Target="../ink/ink614.xml"/><Relationship Id="rId458" Type="http://schemas.openxmlformats.org/officeDocument/2006/relationships/customXml" Target="../ink/ink733.xml"/><Relationship Id="rId665" Type="http://schemas.openxmlformats.org/officeDocument/2006/relationships/image" Target="../media/image1977.png"/><Relationship Id="rId872" Type="http://schemas.openxmlformats.org/officeDocument/2006/relationships/customXml" Target="../ink/ink940.xml"/><Relationship Id="rId1088" Type="http://schemas.openxmlformats.org/officeDocument/2006/relationships/customXml" Target="../ink/ink1048.xml"/><Relationship Id="rId1295" Type="http://schemas.openxmlformats.org/officeDocument/2006/relationships/image" Target="../media/image2292.png"/><Relationship Id="rId1309" Type="http://schemas.openxmlformats.org/officeDocument/2006/relationships/image" Target="../media/image2299.png"/><Relationship Id="rId15" Type="http://schemas.openxmlformats.org/officeDocument/2006/relationships/image" Target="../media/image1653.png"/><Relationship Id="rId318" Type="http://schemas.openxmlformats.org/officeDocument/2006/relationships/customXml" Target="../ink/ink663.xml"/><Relationship Id="rId525" Type="http://schemas.openxmlformats.org/officeDocument/2006/relationships/image" Target="../media/image1907.png"/><Relationship Id="rId732" Type="http://schemas.openxmlformats.org/officeDocument/2006/relationships/customXml" Target="../ink/ink870.xml"/><Relationship Id="rId1155" Type="http://schemas.openxmlformats.org/officeDocument/2006/relationships/image" Target="../media/image2222.png"/><Relationship Id="rId1362" Type="http://schemas.openxmlformats.org/officeDocument/2006/relationships/customXml" Target="../ink/ink1185.xml"/><Relationship Id="rId99" Type="http://schemas.openxmlformats.org/officeDocument/2006/relationships/image" Target="../media/image1695.png"/><Relationship Id="rId164" Type="http://schemas.openxmlformats.org/officeDocument/2006/relationships/customXml" Target="../ink/ink586.xml"/><Relationship Id="rId371" Type="http://schemas.openxmlformats.org/officeDocument/2006/relationships/image" Target="../media/image1830.png"/><Relationship Id="rId1015" Type="http://schemas.openxmlformats.org/officeDocument/2006/relationships/image" Target="../media/image2152.png"/><Relationship Id="rId1222" Type="http://schemas.openxmlformats.org/officeDocument/2006/relationships/customXml" Target="../ink/ink1115.xml"/><Relationship Id="rId469" Type="http://schemas.openxmlformats.org/officeDocument/2006/relationships/image" Target="../media/image1879.png"/><Relationship Id="rId676" Type="http://schemas.openxmlformats.org/officeDocument/2006/relationships/customXml" Target="../ink/ink842.xml"/><Relationship Id="rId883" Type="http://schemas.openxmlformats.org/officeDocument/2006/relationships/image" Target="../media/image2086.png"/><Relationship Id="rId1099" Type="http://schemas.openxmlformats.org/officeDocument/2006/relationships/image" Target="../media/image2194.png"/><Relationship Id="rId26" Type="http://schemas.openxmlformats.org/officeDocument/2006/relationships/customXml" Target="../ink/ink517.xml"/><Relationship Id="rId231" Type="http://schemas.openxmlformats.org/officeDocument/2006/relationships/image" Target="../media/image1761.png"/><Relationship Id="rId329" Type="http://schemas.openxmlformats.org/officeDocument/2006/relationships/image" Target="../media/image1809.png"/><Relationship Id="rId536" Type="http://schemas.openxmlformats.org/officeDocument/2006/relationships/customXml" Target="../ink/ink772.xml"/><Relationship Id="rId1166" Type="http://schemas.openxmlformats.org/officeDocument/2006/relationships/customXml" Target="../ink/ink1087.xml"/><Relationship Id="rId1373" Type="http://schemas.openxmlformats.org/officeDocument/2006/relationships/image" Target="../media/image2331.png"/><Relationship Id="rId175" Type="http://schemas.openxmlformats.org/officeDocument/2006/relationships/image" Target="../media/image1733.png"/><Relationship Id="rId743" Type="http://schemas.openxmlformats.org/officeDocument/2006/relationships/image" Target="../media/image2016.png"/><Relationship Id="rId950" Type="http://schemas.openxmlformats.org/officeDocument/2006/relationships/customXml" Target="../ink/ink979.xml"/><Relationship Id="rId1026" Type="http://schemas.openxmlformats.org/officeDocument/2006/relationships/customXml" Target="../ink/ink1017.xml"/><Relationship Id="rId382" Type="http://schemas.openxmlformats.org/officeDocument/2006/relationships/customXml" Target="../ink/ink695.xml"/><Relationship Id="rId603" Type="http://schemas.openxmlformats.org/officeDocument/2006/relationships/image" Target="../media/image1946.png"/><Relationship Id="rId687" Type="http://schemas.openxmlformats.org/officeDocument/2006/relationships/image" Target="../media/image1988.png"/><Relationship Id="rId810" Type="http://schemas.openxmlformats.org/officeDocument/2006/relationships/customXml" Target="../ink/ink909.xml"/><Relationship Id="rId908" Type="http://schemas.openxmlformats.org/officeDocument/2006/relationships/customXml" Target="../ink/ink958.xml"/><Relationship Id="rId1233" Type="http://schemas.openxmlformats.org/officeDocument/2006/relationships/image" Target="../media/image2261.png"/><Relationship Id="rId1440" Type="http://schemas.openxmlformats.org/officeDocument/2006/relationships/customXml" Target="../ink/ink1224.xml"/><Relationship Id="rId242" Type="http://schemas.openxmlformats.org/officeDocument/2006/relationships/customXml" Target="../ink/ink625.xml"/><Relationship Id="rId894" Type="http://schemas.openxmlformats.org/officeDocument/2006/relationships/customXml" Target="../ink/ink951.xml"/><Relationship Id="rId1177" Type="http://schemas.openxmlformats.org/officeDocument/2006/relationships/image" Target="../media/image2233.png"/><Relationship Id="rId1300" Type="http://schemas.openxmlformats.org/officeDocument/2006/relationships/customXml" Target="../ink/ink1154.xml"/><Relationship Id="rId37" Type="http://schemas.openxmlformats.org/officeDocument/2006/relationships/image" Target="../media/image1664.png"/><Relationship Id="rId102" Type="http://schemas.openxmlformats.org/officeDocument/2006/relationships/customXml" Target="../ink/ink555.xml"/><Relationship Id="rId547" Type="http://schemas.openxmlformats.org/officeDocument/2006/relationships/image" Target="../media/image1918.png"/><Relationship Id="rId754" Type="http://schemas.openxmlformats.org/officeDocument/2006/relationships/customXml" Target="../ink/ink881.xml"/><Relationship Id="rId961" Type="http://schemas.openxmlformats.org/officeDocument/2006/relationships/image" Target="../media/image2125.png"/><Relationship Id="rId1384" Type="http://schemas.openxmlformats.org/officeDocument/2006/relationships/customXml" Target="../ink/ink1196.xml"/><Relationship Id="rId90" Type="http://schemas.openxmlformats.org/officeDocument/2006/relationships/customXml" Target="../ink/ink549.xml"/><Relationship Id="rId186" Type="http://schemas.openxmlformats.org/officeDocument/2006/relationships/customXml" Target="../ink/ink597.xml"/><Relationship Id="rId393" Type="http://schemas.openxmlformats.org/officeDocument/2006/relationships/image" Target="../media/image1841.png"/><Relationship Id="rId407" Type="http://schemas.openxmlformats.org/officeDocument/2006/relationships/image" Target="../media/image1848.png"/><Relationship Id="rId614" Type="http://schemas.openxmlformats.org/officeDocument/2006/relationships/customXml" Target="../ink/ink811.xml"/><Relationship Id="rId821" Type="http://schemas.openxmlformats.org/officeDocument/2006/relationships/image" Target="../media/image2055.png"/><Relationship Id="rId1037" Type="http://schemas.openxmlformats.org/officeDocument/2006/relationships/image" Target="../media/image2163.png"/><Relationship Id="rId1244" Type="http://schemas.openxmlformats.org/officeDocument/2006/relationships/customXml" Target="../ink/ink1126.xml"/><Relationship Id="rId1451" Type="http://schemas.openxmlformats.org/officeDocument/2006/relationships/image" Target="../media/image2370.png"/><Relationship Id="rId253" Type="http://schemas.openxmlformats.org/officeDocument/2006/relationships/image" Target="../media/image1772.png"/><Relationship Id="rId460" Type="http://schemas.openxmlformats.org/officeDocument/2006/relationships/customXml" Target="../ink/ink734.xml"/><Relationship Id="rId698" Type="http://schemas.openxmlformats.org/officeDocument/2006/relationships/customXml" Target="../ink/ink853.xml"/><Relationship Id="rId919" Type="http://schemas.openxmlformats.org/officeDocument/2006/relationships/image" Target="../media/image2104.png"/><Relationship Id="rId1090" Type="http://schemas.openxmlformats.org/officeDocument/2006/relationships/customXml" Target="../ink/ink1049.xml"/><Relationship Id="rId1104" Type="http://schemas.openxmlformats.org/officeDocument/2006/relationships/customXml" Target="../ink/ink1056.xml"/><Relationship Id="rId1311" Type="http://schemas.openxmlformats.org/officeDocument/2006/relationships/image" Target="../media/image2300.png"/><Relationship Id="rId48" Type="http://schemas.openxmlformats.org/officeDocument/2006/relationships/customXml" Target="../ink/ink528.xml"/><Relationship Id="rId113" Type="http://schemas.openxmlformats.org/officeDocument/2006/relationships/image" Target="../media/image1702.png"/><Relationship Id="rId320" Type="http://schemas.openxmlformats.org/officeDocument/2006/relationships/customXml" Target="../ink/ink664.xml"/><Relationship Id="rId558" Type="http://schemas.openxmlformats.org/officeDocument/2006/relationships/customXml" Target="../ink/ink783.xml"/><Relationship Id="rId765" Type="http://schemas.openxmlformats.org/officeDocument/2006/relationships/image" Target="../media/image2027.png"/><Relationship Id="rId972" Type="http://schemas.openxmlformats.org/officeDocument/2006/relationships/customXml" Target="../ink/ink990.xml"/><Relationship Id="rId1188" Type="http://schemas.openxmlformats.org/officeDocument/2006/relationships/customXml" Target="../ink/ink1098.xml"/><Relationship Id="rId1395" Type="http://schemas.openxmlformats.org/officeDocument/2006/relationships/image" Target="../media/image2342.png"/><Relationship Id="rId1409" Type="http://schemas.openxmlformats.org/officeDocument/2006/relationships/image" Target="../media/image2349.png"/><Relationship Id="rId197" Type="http://schemas.openxmlformats.org/officeDocument/2006/relationships/image" Target="../media/image1744.png"/><Relationship Id="rId418" Type="http://schemas.openxmlformats.org/officeDocument/2006/relationships/customXml" Target="../ink/ink713.xml"/><Relationship Id="rId625" Type="http://schemas.openxmlformats.org/officeDocument/2006/relationships/image" Target="../media/image1957.png"/><Relationship Id="rId832" Type="http://schemas.openxmlformats.org/officeDocument/2006/relationships/customXml" Target="../ink/ink920.xml"/><Relationship Id="rId1048" Type="http://schemas.openxmlformats.org/officeDocument/2006/relationships/customXml" Target="../ink/ink1028.xml"/><Relationship Id="rId1255" Type="http://schemas.openxmlformats.org/officeDocument/2006/relationships/image" Target="../media/image2272.png"/><Relationship Id="rId1462" Type="http://schemas.openxmlformats.org/officeDocument/2006/relationships/customXml" Target="../ink/ink1235.xml"/><Relationship Id="rId264" Type="http://schemas.openxmlformats.org/officeDocument/2006/relationships/customXml" Target="../ink/ink636.xml"/><Relationship Id="rId471" Type="http://schemas.openxmlformats.org/officeDocument/2006/relationships/image" Target="../media/image1880.png"/><Relationship Id="rId1115" Type="http://schemas.openxmlformats.org/officeDocument/2006/relationships/image" Target="../media/image2202.png"/><Relationship Id="rId1322" Type="http://schemas.openxmlformats.org/officeDocument/2006/relationships/customXml" Target="../ink/ink1165.xml"/><Relationship Id="rId59" Type="http://schemas.openxmlformats.org/officeDocument/2006/relationships/image" Target="../media/image1675.png"/><Relationship Id="rId124" Type="http://schemas.openxmlformats.org/officeDocument/2006/relationships/customXml" Target="../ink/ink566.xml"/><Relationship Id="rId569" Type="http://schemas.openxmlformats.org/officeDocument/2006/relationships/image" Target="../media/image1929.png"/><Relationship Id="rId776" Type="http://schemas.openxmlformats.org/officeDocument/2006/relationships/customXml" Target="../ink/ink892.xml"/><Relationship Id="rId983" Type="http://schemas.openxmlformats.org/officeDocument/2006/relationships/image" Target="../media/image2136.png"/><Relationship Id="rId1199" Type="http://schemas.openxmlformats.org/officeDocument/2006/relationships/image" Target="../media/image2244.png"/><Relationship Id="rId331" Type="http://schemas.openxmlformats.org/officeDocument/2006/relationships/image" Target="../media/image1810.png"/><Relationship Id="rId429" Type="http://schemas.openxmlformats.org/officeDocument/2006/relationships/image" Target="../media/image1859.png"/><Relationship Id="rId636" Type="http://schemas.openxmlformats.org/officeDocument/2006/relationships/customXml" Target="../ink/ink822.xml"/><Relationship Id="rId1059" Type="http://schemas.openxmlformats.org/officeDocument/2006/relationships/image" Target="../media/image2174.png"/><Relationship Id="rId1266" Type="http://schemas.openxmlformats.org/officeDocument/2006/relationships/customXml" Target="../ink/ink1137.xml"/><Relationship Id="rId1473" Type="http://schemas.openxmlformats.org/officeDocument/2006/relationships/image" Target="../media/image17.png"/><Relationship Id="rId843" Type="http://schemas.openxmlformats.org/officeDocument/2006/relationships/image" Target="../media/image2066.png"/><Relationship Id="rId1126" Type="http://schemas.openxmlformats.org/officeDocument/2006/relationships/customXml" Target="../ink/ink1067.xml"/><Relationship Id="rId275" Type="http://schemas.openxmlformats.org/officeDocument/2006/relationships/image" Target="../media/image1783.png"/><Relationship Id="rId482" Type="http://schemas.openxmlformats.org/officeDocument/2006/relationships/customXml" Target="../ink/ink745.xml"/><Relationship Id="rId703" Type="http://schemas.openxmlformats.org/officeDocument/2006/relationships/image" Target="../media/image1996.png"/><Relationship Id="rId910" Type="http://schemas.openxmlformats.org/officeDocument/2006/relationships/customXml" Target="../ink/ink959.xml"/><Relationship Id="rId1333" Type="http://schemas.openxmlformats.org/officeDocument/2006/relationships/image" Target="../media/image2311.png"/><Relationship Id="rId135" Type="http://schemas.openxmlformats.org/officeDocument/2006/relationships/image" Target="../media/image1713.png"/><Relationship Id="rId342" Type="http://schemas.openxmlformats.org/officeDocument/2006/relationships/customXml" Target="../ink/ink675.xml"/><Relationship Id="rId787" Type="http://schemas.openxmlformats.org/officeDocument/2006/relationships/image" Target="../media/image2038.png"/><Relationship Id="rId994" Type="http://schemas.openxmlformats.org/officeDocument/2006/relationships/customXml" Target="../ink/ink1001.xml"/><Relationship Id="rId1400" Type="http://schemas.openxmlformats.org/officeDocument/2006/relationships/customXml" Target="../ink/ink1204.xml"/><Relationship Id="rId202" Type="http://schemas.openxmlformats.org/officeDocument/2006/relationships/customXml" Target="../ink/ink605.xml"/><Relationship Id="rId647" Type="http://schemas.openxmlformats.org/officeDocument/2006/relationships/image" Target="../media/image1968.png"/><Relationship Id="rId854" Type="http://schemas.openxmlformats.org/officeDocument/2006/relationships/customXml" Target="../ink/ink931.xml"/><Relationship Id="rId1277" Type="http://schemas.openxmlformats.org/officeDocument/2006/relationships/image" Target="../media/image2283.png"/><Relationship Id="rId1484" Type="http://schemas.openxmlformats.org/officeDocument/2006/relationships/customXml" Target="../ink/ink1246.xml"/><Relationship Id="rId286" Type="http://schemas.openxmlformats.org/officeDocument/2006/relationships/customXml" Target="../ink/ink647.xml"/><Relationship Id="rId493" Type="http://schemas.openxmlformats.org/officeDocument/2006/relationships/image" Target="../media/image1891.png"/><Relationship Id="rId507" Type="http://schemas.openxmlformats.org/officeDocument/2006/relationships/image" Target="../media/image1898.png"/><Relationship Id="rId714" Type="http://schemas.openxmlformats.org/officeDocument/2006/relationships/customXml" Target="../ink/ink861.xml"/><Relationship Id="rId921" Type="http://schemas.openxmlformats.org/officeDocument/2006/relationships/image" Target="../media/image2105.png"/><Relationship Id="rId1137" Type="http://schemas.openxmlformats.org/officeDocument/2006/relationships/image" Target="../media/image2213.png"/><Relationship Id="rId1344" Type="http://schemas.openxmlformats.org/officeDocument/2006/relationships/customXml" Target="../ink/ink1176.xml"/><Relationship Id="rId50" Type="http://schemas.openxmlformats.org/officeDocument/2006/relationships/customXml" Target="../ink/ink529.xml"/><Relationship Id="rId146" Type="http://schemas.openxmlformats.org/officeDocument/2006/relationships/customXml" Target="../ink/ink577.xml"/><Relationship Id="rId353" Type="http://schemas.openxmlformats.org/officeDocument/2006/relationships/image" Target="../media/image1821.png"/><Relationship Id="rId560" Type="http://schemas.openxmlformats.org/officeDocument/2006/relationships/customXml" Target="../ink/ink784.xml"/><Relationship Id="rId798" Type="http://schemas.openxmlformats.org/officeDocument/2006/relationships/customXml" Target="../ink/ink903.xml"/><Relationship Id="rId1190" Type="http://schemas.openxmlformats.org/officeDocument/2006/relationships/customXml" Target="../ink/ink1099.xml"/><Relationship Id="rId1204" Type="http://schemas.openxmlformats.org/officeDocument/2006/relationships/customXml" Target="../ink/ink1106.xml"/><Relationship Id="rId1411" Type="http://schemas.openxmlformats.org/officeDocument/2006/relationships/image" Target="../media/image2350.png"/><Relationship Id="rId213" Type="http://schemas.openxmlformats.org/officeDocument/2006/relationships/image" Target="../media/image1752.png"/><Relationship Id="rId420" Type="http://schemas.openxmlformats.org/officeDocument/2006/relationships/customXml" Target="../ink/ink714.xml"/><Relationship Id="rId658" Type="http://schemas.openxmlformats.org/officeDocument/2006/relationships/customXml" Target="../ink/ink833.xml"/><Relationship Id="rId865" Type="http://schemas.openxmlformats.org/officeDocument/2006/relationships/image" Target="../media/image2077.png"/><Relationship Id="rId1050" Type="http://schemas.openxmlformats.org/officeDocument/2006/relationships/customXml" Target="../ink/ink1029.xml"/><Relationship Id="rId1288" Type="http://schemas.openxmlformats.org/officeDocument/2006/relationships/customXml" Target="../ink/ink1148.xml"/><Relationship Id="rId1495" Type="http://schemas.openxmlformats.org/officeDocument/2006/relationships/image" Target="../media/image28.png"/><Relationship Id="rId297" Type="http://schemas.openxmlformats.org/officeDocument/2006/relationships/image" Target="../media/image1793.png"/><Relationship Id="rId518" Type="http://schemas.openxmlformats.org/officeDocument/2006/relationships/customXml" Target="../ink/ink763.xml"/><Relationship Id="rId725" Type="http://schemas.openxmlformats.org/officeDocument/2006/relationships/image" Target="../media/image2007.png"/><Relationship Id="rId932" Type="http://schemas.openxmlformats.org/officeDocument/2006/relationships/customXml" Target="../ink/ink970.xml"/><Relationship Id="rId1148" Type="http://schemas.openxmlformats.org/officeDocument/2006/relationships/customXml" Target="../ink/ink1078.xml"/><Relationship Id="rId1355" Type="http://schemas.openxmlformats.org/officeDocument/2006/relationships/image" Target="../media/image2322.png"/><Relationship Id="rId157" Type="http://schemas.openxmlformats.org/officeDocument/2006/relationships/image" Target="../media/image1724.png"/><Relationship Id="rId364" Type="http://schemas.openxmlformats.org/officeDocument/2006/relationships/customXml" Target="../ink/ink686.xml"/><Relationship Id="rId1008" Type="http://schemas.openxmlformats.org/officeDocument/2006/relationships/customXml" Target="../ink/ink1008.xml"/><Relationship Id="rId1215" Type="http://schemas.openxmlformats.org/officeDocument/2006/relationships/image" Target="../media/image2252.png"/><Relationship Id="rId1422" Type="http://schemas.openxmlformats.org/officeDocument/2006/relationships/customXml" Target="../ink/ink1215.xml"/><Relationship Id="rId61" Type="http://schemas.openxmlformats.org/officeDocument/2006/relationships/image" Target="../media/image1676.png"/><Relationship Id="rId571" Type="http://schemas.openxmlformats.org/officeDocument/2006/relationships/image" Target="../media/image1930.png"/><Relationship Id="rId669" Type="http://schemas.openxmlformats.org/officeDocument/2006/relationships/image" Target="../media/image1979.png"/><Relationship Id="rId876" Type="http://schemas.openxmlformats.org/officeDocument/2006/relationships/customXml" Target="../ink/ink942.xml"/><Relationship Id="rId1299" Type="http://schemas.openxmlformats.org/officeDocument/2006/relationships/image" Target="../media/image2294.png"/><Relationship Id="rId19" Type="http://schemas.openxmlformats.org/officeDocument/2006/relationships/image" Target="../media/image1655.png"/><Relationship Id="rId224" Type="http://schemas.openxmlformats.org/officeDocument/2006/relationships/customXml" Target="../ink/ink616.xml"/><Relationship Id="rId431" Type="http://schemas.openxmlformats.org/officeDocument/2006/relationships/image" Target="../media/image1860.png"/><Relationship Id="rId529" Type="http://schemas.openxmlformats.org/officeDocument/2006/relationships/image" Target="../media/image1909.png"/><Relationship Id="rId736" Type="http://schemas.openxmlformats.org/officeDocument/2006/relationships/customXml" Target="../ink/ink872.xml"/><Relationship Id="rId1061" Type="http://schemas.openxmlformats.org/officeDocument/2006/relationships/image" Target="../media/image2175.png"/><Relationship Id="rId1159" Type="http://schemas.openxmlformats.org/officeDocument/2006/relationships/image" Target="../media/image2224.png"/><Relationship Id="rId1366" Type="http://schemas.openxmlformats.org/officeDocument/2006/relationships/customXml" Target="../ink/ink1187.xml"/><Relationship Id="rId168" Type="http://schemas.openxmlformats.org/officeDocument/2006/relationships/customXml" Target="../ink/ink588.xml"/><Relationship Id="rId943" Type="http://schemas.openxmlformats.org/officeDocument/2006/relationships/image" Target="../media/image2116.png"/><Relationship Id="rId1019" Type="http://schemas.openxmlformats.org/officeDocument/2006/relationships/image" Target="../media/image2154.png"/><Relationship Id="rId72" Type="http://schemas.openxmlformats.org/officeDocument/2006/relationships/customXml" Target="../ink/ink540.xml"/><Relationship Id="rId375" Type="http://schemas.openxmlformats.org/officeDocument/2006/relationships/image" Target="../media/image1832.png"/><Relationship Id="rId582" Type="http://schemas.openxmlformats.org/officeDocument/2006/relationships/customXml" Target="../ink/ink795.xml"/><Relationship Id="rId803" Type="http://schemas.openxmlformats.org/officeDocument/2006/relationships/image" Target="../media/image2046.png"/><Relationship Id="rId1226" Type="http://schemas.openxmlformats.org/officeDocument/2006/relationships/customXml" Target="../ink/ink1117.xml"/><Relationship Id="rId1433" Type="http://schemas.openxmlformats.org/officeDocument/2006/relationships/image" Target="../media/image2361.png"/><Relationship Id="rId3" Type="http://schemas.openxmlformats.org/officeDocument/2006/relationships/notesSlide" Target="../notesSlides/notesSlide8.xml"/><Relationship Id="rId235" Type="http://schemas.openxmlformats.org/officeDocument/2006/relationships/image" Target="../media/image1763.png"/><Relationship Id="rId442" Type="http://schemas.openxmlformats.org/officeDocument/2006/relationships/customXml" Target="../ink/ink725.xml"/><Relationship Id="rId887" Type="http://schemas.openxmlformats.org/officeDocument/2006/relationships/image" Target="../media/image2088.png"/><Relationship Id="rId1072" Type="http://schemas.openxmlformats.org/officeDocument/2006/relationships/customXml" Target="../ink/ink1040.xml"/><Relationship Id="rId302" Type="http://schemas.openxmlformats.org/officeDocument/2006/relationships/customXml" Target="../ink/ink655.xml"/><Relationship Id="rId747" Type="http://schemas.openxmlformats.org/officeDocument/2006/relationships/image" Target="../media/image2018.png"/><Relationship Id="rId954" Type="http://schemas.openxmlformats.org/officeDocument/2006/relationships/customXml" Target="../ink/ink981.xml"/><Relationship Id="rId1377" Type="http://schemas.openxmlformats.org/officeDocument/2006/relationships/image" Target="../media/image2333.png"/><Relationship Id="rId83" Type="http://schemas.openxmlformats.org/officeDocument/2006/relationships/image" Target="../media/image1687.png"/><Relationship Id="rId179" Type="http://schemas.openxmlformats.org/officeDocument/2006/relationships/image" Target="../media/image1735.png"/><Relationship Id="rId386" Type="http://schemas.openxmlformats.org/officeDocument/2006/relationships/customXml" Target="../ink/ink697.xml"/><Relationship Id="rId593" Type="http://schemas.openxmlformats.org/officeDocument/2006/relationships/image" Target="../media/image1941.png"/><Relationship Id="rId607" Type="http://schemas.openxmlformats.org/officeDocument/2006/relationships/image" Target="../media/image1948.png"/><Relationship Id="rId814" Type="http://schemas.openxmlformats.org/officeDocument/2006/relationships/customXml" Target="../ink/ink911.xml"/><Relationship Id="rId1237" Type="http://schemas.openxmlformats.org/officeDocument/2006/relationships/image" Target="../media/image2263.png"/><Relationship Id="rId1444" Type="http://schemas.openxmlformats.org/officeDocument/2006/relationships/customXml" Target="../ink/ink1226.xml"/><Relationship Id="rId246" Type="http://schemas.openxmlformats.org/officeDocument/2006/relationships/customXml" Target="../ink/ink627.xml"/><Relationship Id="rId453" Type="http://schemas.openxmlformats.org/officeDocument/2006/relationships/image" Target="../media/image1871.png"/><Relationship Id="rId660" Type="http://schemas.openxmlformats.org/officeDocument/2006/relationships/customXml" Target="../ink/ink834.xml"/><Relationship Id="rId898" Type="http://schemas.openxmlformats.org/officeDocument/2006/relationships/customXml" Target="../ink/ink953.xml"/><Relationship Id="rId1083" Type="http://schemas.openxmlformats.org/officeDocument/2006/relationships/image" Target="../media/image2186.png"/><Relationship Id="rId1290" Type="http://schemas.openxmlformats.org/officeDocument/2006/relationships/customXml" Target="../ink/ink1149.xml"/><Relationship Id="rId1304" Type="http://schemas.openxmlformats.org/officeDocument/2006/relationships/customXml" Target="../ink/ink1156.xml"/><Relationship Id="rId106" Type="http://schemas.openxmlformats.org/officeDocument/2006/relationships/customXml" Target="../ink/ink557.xml"/><Relationship Id="rId313" Type="http://schemas.openxmlformats.org/officeDocument/2006/relationships/image" Target="../media/image1801.png"/><Relationship Id="rId758" Type="http://schemas.openxmlformats.org/officeDocument/2006/relationships/customXml" Target="../ink/ink883.xml"/><Relationship Id="rId965" Type="http://schemas.openxmlformats.org/officeDocument/2006/relationships/image" Target="../media/image2127.png"/><Relationship Id="rId1150" Type="http://schemas.openxmlformats.org/officeDocument/2006/relationships/customXml" Target="../ink/ink1079.xml"/><Relationship Id="rId1388" Type="http://schemas.openxmlformats.org/officeDocument/2006/relationships/customXml" Target="../ink/ink1198.xml"/><Relationship Id="rId10" Type="http://schemas.openxmlformats.org/officeDocument/2006/relationships/customXml" Target="../ink/ink509.xml"/><Relationship Id="rId94" Type="http://schemas.openxmlformats.org/officeDocument/2006/relationships/customXml" Target="../ink/ink551.xml"/><Relationship Id="rId397" Type="http://schemas.openxmlformats.org/officeDocument/2006/relationships/image" Target="../media/image1843.png"/><Relationship Id="rId520" Type="http://schemas.openxmlformats.org/officeDocument/2006/relationships/customXml" Target="../ink/ink764.xml"/><Relationship Id="rId618" Type="http://schemas.openxmlformats.org/officeDocument/2006/relationships/customXml" Target="../ink/ink813.xml"/><Relationship Id="rId825" Type="http://schemas.openxmlformats.org/officeDocument/2006/relationships/image" Target="../media/image2057.png"/><Relationship Id="rId1248" Type="http://schemas.openxmlformats.org/officeDocument/2006/relationships/customXml" Target="../ink/ink1128.xml"/><Relationship Id="rId1455" Type="http://schemas.openxmlformats.org/officeDocument/2006/relationships/image" Target="../media/image2372.png"/><Relationship Id="rId257" Type="http://schemas.openxmlformats.org/officeDocument/2006/relationships/image" Target="../media/image1774.png"/><Relationship Id="rId464" Type="http://schemas.openxmlformats.org/officeDocument/2006/relationships/customXml" Target="../ink/ink736.xml"/><Relationship Id="rId1010" Type="http://schemas.openxmlformats.org/officeDocument/2006/relationships/customXml" Target="../ink/ink1009.xml"/><Relationship Id="rId1094" Type="http://schemas.openxmlformats.org/officeDocument/2006/relationships/customXml" Target="../ink/ink1051.xml"/><Relationship Id="rId1108" Type="http://schemas.openxmlformats.org/officeDocument/2006/relationships/customXml" Target="../ink/ink1058.xml"/><Relationship Id="rId1315" Type="http://schemas.openxmlformats.org/officeDocument/2006/relationships/image" Target="../media/image2302.png"/><Relationship Id="rId117" Type="http://schemas.openxmlformats.org/officeDocument/2006/relationships/image" Target="../media/image1704.png"/><Relationship Id="rId671" Type="http://schemas.openxmlformats.org/officeDocument/2006/relationships/image" Target="../media/image1980.png"/><Relationship Id="rId769" Type="http://schemas.openxmlformats.org/officeDocument/2006/relationships/image" Target="../media/image2029.png"/><Relationship Id="rId976" Type="http://schemas.openxmlformats.org/officeDocument/2006/relationships/customXml" Target="../ink/ink992.xml"/><Relationship Id="rId1399" Type="http://schemas.openxmlformats.org/officeDocument/2006/relationships/image" Target="../media/image2344.png"/><Relationship Id="rId324" Type="http://schemas.openxmlformats.org/officeDocument/2006/relationships/customXml" Target="../ink/ink666.xml"/><Relationship Id="rId531" Type="http://schemas.openxmlformats.org/officeDocument/2006/relationships/image" Target="../media/image1910.png"/><Relationship Id="rId629" Type="http://schemas.openxmlformats.org/officeDocument/2006/relationships/image" Target="../media/image1959.png"/><Relationship Id="rId1161" Type="http://schemas.openxmlformats.org/officeDocument/2006/relationships/image" Target="../media/image2225.png"/><Relationship Id="rId1259" Type="http://schemas.openxmlformats.org/officeDocument/2006/relationships/image" Target="../media/image2274.png"/><Relationship Id="rId1466" Type="http://schemas.openxmlformats.org/officeDocument/2006/relationships/customXml" Target="../ink/ink1237.xml"/><Relationship Id="rId836" Type="http://schemas.openxmlformats.org/officeDocument/2006/relationships/customXml" Target="../ink/ink922.xml"/><Relationship Id="rId1021" Type="http://schemas.openxmlformats.org/officeDocument/2006/relationships/image" Target="../media/image2155.png"/><Relationship Id="rId1119" Type="http://schemas.openxmlformats.org/officeDocument/2006/relationships/image" Target="../media/image2204.png"/><Relationship Id="rId903" Type="http://schemas.openxmlformats.org/officeDocument/2006/relationships/image" Target="../media/image2096.png"/><Relationship Id="rId1326" Type="http://schemas.openxmlformats.org/officeDocument/2006/relationships/customXml" Target="../ink/ink1167.xml"/><Relationship Id="rId32" Type="http://schemas.openxmlformats.org/officeDocument/2006/relationships/customXml" Target="../ink/ink520.xml"/><Relationship Id="rId181" Type="http://schemas.openxmlformats.org/officeDocument/2006/relationships/image" Target="../media/image1736.png"/><Relationship Id="rId279" Type="http://schemas.openxmlformats.org/officeDocument/2006/relationships/image" Target="../media/image1785.png"/><Relationship Id="rId486" Type="http://schemas.openxmlformats.org/officeDocument/2006/relationships/customXml" Target="../ink/ink747.xml"/><Relationship Id="rId693" Type="http://schemas.openxmlformats.org/officeDocument/2006/relationships/image" Target="../media/image1991.png"/><Relationship Id="rId139" Type="http://schemas.openxmlformats.org/officeDocument/2006/relationships/image" Target="../media/image1715.png"/><Relationship Id="rId346" Type="http://schemas.openxmlformats.org/officeDocument/2006/relationships/customXml" Target="../ink/ink677.xml"/><Relationship Id="rId553" Type="http://schemas.openxmlformats.org/officeDocument/2006/relationships/image" Target="../media/image1921.png"/><Relationship Id="rId760" Type="http://schemas.openxmlformats.org/officeDocument/2006/relationships/customXml" Target="../ink/ink884.xml"/><Relationship Id="rId998" Type="http://schemas.openxmlformats.org/officeDocument/2006/relationships/customXml" Target="../ink/ink1003.xml"/><Relationship Id="rId1183" Type="http://schemas.openxmlformats.org/officeDocument/2006/relationships/image" Target="../media/image2236.png"/><Relationship Id="rId1390" Type="http://schemas.openxmlformats.org/officeDocument/2006/relationships/customXml" Target="../ink/ink1199.xml"/><Relationship Id="rId206" Type="http://schemas.openxmlformats.org/officeDocument/2006/relationships/customXml" Target="../ink/ink607.xml"/><Relationship Id="rId413" Type="http://schemas.openxmlformats.org/officeDocument/2006/relationships/image" Target="../media/image1851.png"/><Relationship Id="rId858" Type="http://schemas.openxmlformats.org/officeDocument/2006/relationships/customXml" Target="../ink/ink933.xml"/><Relationship Id="rId1043" Type="http://schemas.openxmlformats.org/officeDocument/2006/relationships/image" Target="../media/image2166.png"/><Relationship Id="rId1488" Type="http://schemas.openxmlformats.org/officeDocument/2006/relationships/customXml" Target="../ink/ink1248.xml"/><Relationship Id="rId620" Type="http://schemas.openxmlformats.org/officeDocument/2006/relationships/customXml" Target="../ink/ink814.xml"/><Relationship Id="rId718" Type="http://schemas.openxmlformats.org/officeDocument/2006/relationships/customXml" Target="../ink/ink863.xml"/><Relationship Id="rId925" Type="http://schemas.openxmlformats.org/officeDocument/2006/relationships/image" Target="../media/image2107.png"/><Relationship Id="rId1250" Type="http://schemas.openxmlformats.org/officeDocument/2006/relationships/customXml" Target="../ink/ink1129.xml"/><Relationship Id="rId1348" Type="http://schemas.openxmlformats.org/officeDocument/2006/relationships/customXml" Target="../ink/ink1178.xml"/><Relationship Id="rId1110" Type="http://schemas.openxmlformats.org/officeDocument/2006/relationships/customXml" Target="../ink/ink1059.xml"/><Relationship Id="rId1208" Type="http://schemas.openxmlformats.org/officeDocument/2006/relationships/customXml" Target="../ink/ink1108.xml"/><Relationship Id="rId1415" Type="http://schemas.openxmlformats.org/officeDocument/2006/relationships/image" Target="../media/image2352.png"/><Relationship Id="rId54" Type="http://schemas.openxmlformats.org/officeDocument/2006/relationships/customXml" Target="../ink/ink531.xml"/><Relationship Id="rId270" Type="http://schemas.openxmlformats.org/officeDocument/2006/relationships/customXml" Target="../ink/ink639.xml"/><Relationship Id="rId130" Type="http://schemas.openxmlformats.org/officeDocument/2006/relationships/customXml" Target="../ink/ink569.xml"/><Relationship Id="rId368" Type="http://schemas.openxmlformats.org/officeDocument/2006/relationships/customXml" Target="../ink/ink688.xml"/><Relationship Id="rId575" Type="http://schemas.openxmlformats.org/officeDocument/2006/relationships/image" Target="../media/image1932.png"/><Relationship Id="rId782" Type="http://schemas.openxmlformats.org/officeDocument/2006/relationships/customXml" Target="../ink/ink895.xml"/><Relationship Id="rId228" Type="http://schemas.openxmlformats.org/officeDocument/2006/relationships/customXml" Target="../ink/ink618.xml"/><Relationship Id="rId435" Type="http://schemas.openxmlformats.org/officeDocument/2006/relationships/image" Target="../media/image1862.png"/><Relationship Id="rId642" Type="http://schemas.openxmlformats.org/officeDocument/2006/relationships/customXml" Target="../ink/ink825.xml"/><Relationship Id="rId1065" Type="http://schemas.openxmlformats.org/officeDocument/2006/relationships/image" Target="../media/image2177.png"/><Relationship Id="rId1272" Type="http://schemas.openxmlformats.org/officeDocument/2006/relationships/customXml" Target="../ink/ink1140.xml"/><Relationship Id="rId502" Type="http://schemas.openxmlformats.org/officeDocument/2006/relationships/customXml" Target="../ink/ink755.xml"/><Relationship Id="rId947" Type="http://schemas.openxmlformats.org/officeDocument/2006/relationships/image" Target="../media/image2118.png"/><Relationship Id="rId1132" Type="http://schemas.openxmlformats.org/officeDocument/2006/relationships/customXml" Target="../ink/ink1070.xml"/><Relationship Id="rId76" Type="http://schemas.openxmlformats.org/officeDocument/2006/relationships/customXml" Target="../ink/ink542.xml"/><Relationship Id="rId807" Type="http://schemas.openxmlformats.org/officeDocument/2006/relationships/image" Target="../media/image2048.png"/><Relationship Id="rId1437" Type="http://schemas.openxmlformats.org/officeDocument/2006/relationships/image" Target="../media/image2363.png"/><Relationship Id="rId292" Type="http://schemas.openxmlformats.org/officeDocument/2006/relationships/customXml" Target="../ink/ink650.xml"/><Relationship Id="rId597" Type="http://schemas.openxmlformats.org/officeDocument/2006/relationships/image" Target="../media/image1943.png"/><Relationship Id="rId152" Type="http://schemas.openxmlformats.org/officeDocument/2006/relationships/customXml" Target="../ink/ink580.xml"/><Relationship Id="rId457" Type="http://schemas.openxmlformats.org/officeDocument/2006/relationships/image" Target="../media/image1873.png"/><Relationship Id="rId1087" Type="http://schemas.openxmlformats.org/officeDocument/2006/relationships/image" Target="../media/image2188.png"/><Relationship Id="rId1294" Type="http://schemas.openxmlformats.org/officeDocument/2006/relationships/customXml" Target="../ink/ink1151.xml"/><Relationship Id="rId664" Type="http://schemas.openxmlformats.org/officeDocument/2006/relationships/customXml" Target="../ink/ink836.xml"/><Relationship Id="rId871" Type="http://schemas.openxmlformats.org/officeDocument/2006/relationships/image" Target="../media/image2080.png"/><Relationship Id="rId969" Type="http://schemas.openxmlformats.org/officeDocument/2006/relationships/image" Target="../media/image2129.png"/><Relationship Id="rId317" Type="http://schemas.openxmlformats.org/officeDocument/2006/relationships/image" Target="../media/image1803.png"/><Relationship Id="rId524" Type="http://schemas.openxmlformats.org/officeDocument/2006/relationships/customXml" Target="../ink/ink766.xml"/><Relationship Id="rId731" Type="http://schemas.openxmlformats.org/officeDocument/2006/relationships/image" Target="../media/image2010.png"/><Relationship Id="rId1154" Type="http://schemas.openxmlformats.org/officeDocument/2006/relationships/customXml" Target="../ink/ink1081.xml"/><Relationship Id="rId1361" Type="http://schemas.openxmlformats.org/officeDocument/2006/relationships/image" Target="../media/image2325.png"/><Relationship Id="rId1459" Type="http://schemas.openxmlformats.org/officeDocument/2006/relationships/image" Target="../media/image2374.png"/><Relationship Id="rId98" Type="http://schemas.openxmlformats.org/officeDocument/2006/relationships/customXml" Target="../ink/ink553.xml"/><Relationship Id="rId829" Type="http://schemas.openxmlformats.org/officeDocument/2006/relationships/image" Target="../media/image2059.png"/><Relationship Id="rId1014" Type="http://schemas.openxmlformats.org/officeDocument/2006/relationships/customXml" Target="../ink/ink1011.xml"/><Relationship Id="rId1221" Type="http://schemas.openxmlformats.org/officeDocument/2006/relationships/image" Target="../media/image2255.png"/><Relationship Id="rId1319" Type="http://schemas.openxmlformats.org/officeDocument/2006/relationships/image" Target="../media/image2304.png"/><Relationship Id="rId25" Type="http://schemas.openxmlformats.org/officeDocument/2006/relationships/image" Target="../media/image1658.png"/><Relationship Id="rId174" Type="http://schemas.openxmlformats.org/officeDocument/2006/relationships/customXml" Target="../ink/ink591.xml"/><Relationship Id="rId381" Type="http://schemas.openxmlformats.org/officeDocument/2006/relationships/image" Target="../media/image1835.png"/><Relationship Id="rId241" Type="http://schemas.openxmlformats.org/officeDocument/2006/relationships/image" Target="../media/image1766.png"/><Relationship Id="rId479" Type="http://schemas.openxmlformats.org/officeDocument/2006/relationships/image" Target="../media/image1884.png"/><Relationship Id="rId686" Type="http://schemas.openxmlformats.org/officeDocument/2006/relationships/customXml" Target="../ink/ink847.xml"/><Relationship Id="rId893" Type="http://schemas.openxmlformats.org/officeDocument/2006/relationships/image" Target="../media/image2091.png"/><Relationship Id="rId339" Type="http://schemas.openxmlformats.org/officeDocument/2006/relationships/image" Target="../media/image1814.png"/><Relationship Id="rId546" Type="http://schemas.openxmlformats.org/officeDocument/2006/relationships/customXml" Target="../ink/ink777.xml"/><Relationship Id="rId753" Type="http://schemas.openxmlformats.org/officeDocument/2006/relationships/image" Target="../media/image2021.png"/><Relationship Id="rId1176" Type="http://schemas.openxmlformats.org/officeDocument/2006/relationships/customXml" Target="../ink/ink1092.xml"/><Relationship Id="rId1383" Type="http://schemas.openxmlformats.org/officeDocument/2006/relationships/image" Target="../media/image2336.png"/><Relationship Id="rId101" Type="http://schemas.openxmlformats.org/officeDocument/2006/relationships/image" Target="../media/image1696.png"/><Relationship Id="rId406" Type="http://schemas.openxmlformats.org/officeDocument/2006/relationships/customXml" Target="../ink/ink707.xml"/><Relationship Id="rId960" Type="http://schemas.openxmlformats.org/officeDocument/2006/relationships/customXml" Target="../ink/ink984.xml"/><Relationship Id="rId1036" Type="http://schemas.openxmlformats.org/officeDocument/2006/relationships/customXml" Target="../ink/ink1022.xml"/><Relationship Id="rId1243" Type="http://schemas.openxmlformats.org/officeDocument/2006/relationships/image" Target="../media/image2266.png"/><Relationship Id="rId613" Type="http://schemas.openxmlformats.org/officeDocument/2006/relationships/image" Target="../media/image1951.png"/><Relationship Id="rId820" Type="http://schemas.openxmlformats.org/officeDocument/2006/relationships/customXml" Target="../ink/ink914.xml"/><Relationship Id="rId918" Type="http://schemas.openxmlformats.org/officeDocument/2006/relationships/customXml" Target="../ink/ink963.xml"/><Relationship Id="rId1450" Type="http://schemas.openxmlformats.org/officeDocument/2006/relationships/customXml" Target="../ink/ink1229.xml"/><Relationship Id="rId1103" Type="http://schemas.openxmlformats.org/officeDocument/2006/relationships/image" Target="../media/image2196.png"/><Relationship Id="rId1310" Type="http://schemas.openxmlformats.org/officeDocument/2006/relationships/customXml" Target="../ink/ink1159.xml"/><Relationship Id="rId1408" Type="http://schemas.openxmlformats.org/officeDocument/2006/relationships/customXml" Target="../ink/ink1208.xml"/><Relationship Id="rId47" Type="http://schemas.openxmlformats.org/officeDocument/2006/relationships/image" Target="../media/image1669.png"/><Relationship Id="rId196" Type="http://schemas.openxmlformats.org/officeDocument/2006/relationships/customXml" Target="../ink/ink602.xml"/><Relationship Id="rId263" Type="http://schemas.openxmlformats.org/officeDocument/2006/relationships/image" Target="../media/image1777.png"/><Relationship Id="rId470" Type="http://schemas.openxmlformats.org/officeDocument/2006/relationships/customXml" Target="../ink/ink739.xml"/><Relationship Id="rId123" Type="http://schemas.openxmlformats.org/officeDocument/2006/relationships/image" Target="../media/image1707.png"/><Relationship Id="rId330" Type="http://schemas.openxmlformats.org/officeDocument/2006/relationships/customXml" Target="../ink/ink669.xml"/><Relationship Id="rId568" Type="http://schemas.openxmlformats.org/officeDocument/2006/relationships/customXml" Target="../ink/ink788.xml"/><Relationship Id="rId775" Type="http://schemas.openxmlformats.org/officeDocument/2006/relationships/image" Target="../media/image2032.png"/><Relationship Id="rId982" Type="http://schemas.openxmlformats.org/officeDocument/2006/relationships/customXml" Target="../ink/ink995.xml"/><Relationship Id="rId1198" Type="http://schemas.openxmlformats.org/officeDocument/2006/relationships/customXml" Target="../ink/ink1103.xml"/><Relationship Id="rId428" Type="http://schemas.openxmlformats.org/officeDocument/2006/relationships/customXml" Target="../ink/ink718.xml"/><Relationship Id="rId635" Type="http://schemas.openxmlformats.org/officeDocument/2006/relationships/image" Target="../media/image1962.png"/><Relationship Id="rId842" Type="http://schemas.openxmlformats.org/officeDocument/2006/relationships/customXml" Target="../ink/ink925.xml"/><Relationship Id="rId1058" Type="http://schemas.openxmlformats.org/officeDocument/2006/relationships/customXml" Target="../ink/ink1033.xml"/><Relationship Id="rId1265" Type="http://schemas.openxmlformats.org/officeDocument/2006/relationships/image" Target="../media/image2277.png"/><Relationship Id="rId1472" Type="http://schemas.openxmlformats.org/officeDocument/2006/relationships/customXml" Target="../ink/ink1240.xml"/><Relationship Id="rId702" Type="http://schemas.openxmlformats.org/officeDocument/2006/relationships/customXml" Target="../ink/ink855.xml"/><Relationship Id="rId1125" Type="http://schemas.openxmlformats.org/officeDocument/2006/relationships/image" Target="../media/image2207.png"/><Relationship Id="rId1332" Type="http://schemas.openxmlformats.org/officeDocument/2006/relationships/customXml" Target="../ink/ink1170.xml"/><Relationship Id="rId69" Type="http://schemas.openxmlformats.org/officeDocument/2006/relationships/image" Target="../media/image1680.png"/><Relationship Id="rId285" Type="http://schemas.openxmlformats.org/officeDocument/2006/relationships/image" Target="../media/image1788.png"/><Relationship Id="rId492" Type="http://schemas.openxmlformats.org/officeDocument/2006/relationships/customXml" Target="../ink/ink750.xml"/><Relationship Id="rId797" Type="http://schemas.openxmlformats.org/officeDocument/2006/relationships/image" Target="../media/image2043.png"/><Relationship Id="rId145" Type="http://schemas.openxmlformats.org/officeDocument/2006/relationships/image" Target="../media/image1718.png"/><Relationship Id="rId352" Type="http://schemas.openxmlformats.org/officeDocument/2006/relationships/customXml" Target="../ink/ink680.xml"/><Relationship Id="rId1287" Type="http://schemas.openxmlformats.org/officeDocument/2006/relationships/image" Target="../media/image2288.png"/><Relationship Id="rId212" Type="http://schemas.openxmlformats.org/officeDocument/2006/relationships/customXml" Target="../ink/ink610.xml"/><Relationship Id="rId657" Type="http://schemas.openxmlformats.org/officeDocument/2006/relationships/image" Target="../media/image1973.png"/><Relationship Id="rId864" Type="http://schemas.openxmlformats.org/officeDocument/2006/relationships/customXml" Target="../ink/ink936.xml"/><Relationship Id="rId1494" Type="http://schemas.openxmlformats.org/officeDocument/2006/relationships/customXml" Target="../ink/ink1251.xml"/><Relationship Id="rId517" Type="http://schemas.openxmlformats.org/officeDocument/2006/relationships/image" Target="../media/image1903.png"/><Relationship Id="rId724" Type="http://schemas.openxmlformats.org/officeDocument/2006/relationships/customXml" Target="../ink/ink866.xml"/><Relationship Id="rId931" Type="http://schemas.openxmlformats.org/officeDocument/2006/relationships/image" Target="../media/image2110.png"/><Relationship Id="rId1147" Type="http://schemas.openxmlformats.org/officeDocument/2006/relationships/image" Target="../media/image2218.png"/><Relationship Id="rId1354" Type="http://schemas.openxmlformats.org/officeDocument/2006/relationships/customXml" Target="../ink/ink1181.xml"/><Relationship Id="rId60" Type="http://schemas.openxmlformats.org/officeDocument/2006/relationships/customXml" Target="../ink/ink534.xml"/><Relationship Id="rId1007" Type="http://schemas.openxmlformats.org/officeDocument/2006/relationships/image" Target="../media/image2148.png"/><Relationship Id="rId1214" Type="http://schemas.openxmlformats.org/officeDocument/2006/relationships/customXml" Target="../ink/ink1111.xml"/><Relationship Id="rId1421" Type="http://schemas.openxmlformats.org/officeDocument/2006/relationships/image" Target="../media/image2355.png"/><Relationship Id="rId18" Type="http://schemas.openxmlformats.org/officeDocument/2006/relationships/customXml" Target="../ink/ink513.xml"/><Relationship Id="rId167" Type="http://schemas.openxmlformats.org/officeDocument/2006/relationships/image" Target="../media/image1729.png"/><Relationship Id="rId374" Type="http://schemas.openxmlformats.org/officeDocument/2006/relationships/customXml" Target="../ink/ink691.xml"/><Relationship Id="rId581" Type="http://schemas.openxmlformats.org/officeDocument/2006/relationships/image" Target="../media/image1935.png"/><Relationship Id="rId234" Type="http://schemas.openxmlformats.org/officeDocument/2006/relationships/customXml" Target="../ink/ink621.xml"/><Relationship Id="rId679" Type="http://schemas.openxmlformats.org/officeDocument/2006/relationships/image" Target="../media/image1984.png"/><Relationship Id="rId886" Type="http://schemas.openxmlformats.org/officeDocument/2006/relationships/customXml" Target="../ink/ink947.xml"/><Relationship Id="rId2" Type="http://schemas.openxmlformats.org/officeDocument/2006/relationships/slideLayout" Target="../slideLayouts/slideLayout7.xml"/><Relationship Id="rId441" Type="http://schemas.openxmlformats.org/officeDocument/2006/relationships/image" Target="../media/image1865.png"/><Relationship Id="rId539" Type="http://schemas.openxmlformats.org/officeDocument/2006/relationships/image" Target="../media/image1914.png"/><Relationship Id="rId746" Type="http://schemas.openxmlformats.org/officeDocument/2006/relationships/customXml" Target="../ink/ink877.xml"/><Relationship Id="rId1071" Type="http://schemas.openxmlformats.org/officeDocument/2006/relationships/image" Target="../media/image2180.png"/><Relationship Id="rId1169" Type="http://schemas.openxmlformats.org/officeDocument/2006/relationships/image" Target="../media/image2229.png"/><Relationship Id="rId1376" Type="http://schemas.openxmlformats.org/officeDocument/2006/relationships/customXml" Target="../ink/ink1192.xml"/><Relationship Id="rId301" Type="http://schemas.openxmlformats.org/officeDocument/2006/relationships/image" Target="../media/image1795.png"/><Relationship Id="rId953" Type="http://schemas.openxmlformats.org/officeDocument/2006/relationships/image" Target="../media/image2121.png"/><Relationship Id="rId1029" Type="http://schemas.openxmlformats.org/officeDocument/2006/relationships/image" Target="../media/image2159.png"/><Relationship Id="rId1236" Type="http://schemas.openxmlformats.org/officeDocument/2006/relationships/customXml" Target="../ink/ink1122.xml"/><Relationship Id="rId82" Type="http://schemas.openxmlformats.org/officeDocument/2006/relationships/customXml" Target="../ink/ink545.xml"/><Relationship Id="rId606" Type="http://schemas.openxmlformats.org/officeDocument/2006/relationships/customXml" Target="../ink/ink807.xml"/><Relationship Id="rId813" Type="http://schemas.openxmlformats.org/officeDocument/2006/relationships/image" Target="../media/image2051.png"/><Relationship Id="rId1443" Type="http://schemas.openxmlformats.org/officeDocument/2006/relationships/image" Target="../media/image2366.png"/><Relationship Id="rId1303" Type="http://schemas.openxmlformats.org/officeDocument/2006/relationships/image" Target="../media/image2296.png"/><Relationship Id="rId189" Type="http://schemas.openxmlformats.org/officeDocument/2006/relationships/image" Target="../media/image1740.png"/><Relationship Id="rId396" Type="http://schemas.openxmlformats.org/officeDocument/2006/relationships/customXml" Target="../ink/ink702.xml"/><Relationship Id="rId256" Type="http://schemas.openxmlformats.org/officeDocument/2006/relationships/customXml" Target="../ink/ink632.xml"/><Relationship Id="rId463" Type="http://schemas.openxmlformats.org/officeDocument/2006/relationships/image" Target="../media/image1876.png"/><Relationship Id="rId670" Type="http://schemas.openxmlformats.org/officeDocument/2006/relationships/customXml" Target="../ink/ink839.xml"/><Relationship Id="rId1093" Type="http://schemas.openxmlformats.org/officeDocument/2006/relationships/image" Target="../media/image2191.png"/><Relationship Id="rId116" Type="http://schemas.openxmlformats.org/officeDocument/2006/relationships/customXml" Target="../ink/ink562.xml"/><Relationship Id="rId323" Type="http://schemas.openxmlformats.org/officeDocument/2006/relationships/image" Target="../media/image1806.png"/><Relationship Id="rId530" Type="http://schemas.openxmlformats.org/officeDocument/2006/relationships/customXml" Target="../ink/ink769.xml"/><Relationship Id="rId768" Type="http://schemas.openxmlformats.org/officeDocument/2006/relationships/customXml" Target="../ink/ink888.xml"/><Relationship Id="rId975" Type="http://schemas.openxmlformats.org/officeDocument/2006/relationships/image" Target="../media/image2132.png"/><Relationship Id="rId1160" Type="http://schemas.openxmlformats.org/officeDocument/2006/relationships/customXml" Target="../ink/ink1084.xml"/><Relationship Id="rId1398" Type="http://schemas.openxmlformats.org/officeDocument/2006/relationships/customXml" Target="../ink/ink1203.xml"/><Relationship Id="rId628" Type="http://schemas.openxmlformats.org/officeDocument/2006/relationships/customXml" Target="../ink/ink818.xml"/><Relationship Id="rId835" Type="http://schemas.openxmlformats.org/officeDocument/2006/relationships/image" Target="../media/image2062.png"/><Relationship Id="rId1258" Type="http://schemas.openxmlformats.org/officeDocument/2006/relationships/customXml" Target="../ink/ink1133.xml"/><Relationship Id="rId1465" Type="http://schemas.openxmlformats.org/officeDocument/2006/relationships/image" Target="../media/image2377.png"/><Relationship Id="rId1020" Type="http://schemas.openxmlformats.org/officeDocument/2006/relationships/customXml" Target="../ink/ink1014.xml"/><Relationship Id="rId1118" Type="http://schemas.openxmlformats.org/officeDocument/2006/relationships/customXml" Target="../ink/ink1063.xml"/><Relationship Id="rId1325" Type="http://schemas.openxmlformats.org/officeDocument/2006/relationships/image" Target="../media/image2307.png"/><Relationship Id="rId902" Type="http://schemas.openxmlformats.org/officeDocument/2006/relationships/customXml" Target="../ink/ink955.xml"/><Relationship Id="rId31" Type="http://schemas.openxmlformats.org/officeDocument/2006/relationships/image" Target="../media/image1661.png"/><Relationship Id="rId180" Type="http://schemas.openxmlformats.org/officeDocument/2006/relationships/customXml" Target="../ink/ink594.xml"/><Relationship Id="rId278" Type="http://schemas.openxmlformats.org/officeDocument/2006/relationships/customXml" Target="../ink/ink643.xml"/><Relationship Id="rId485" Type="http://schemas.openxmlformats.org/officeDocument/2006/relationships/image" Target="../media/image1887.png"/><Relationship Id="rId692" Type="http://schemas.openxmlformats.org/officeDocument/2006/relationships/customXml" Target="../ink/ink850.xml"/><Relationship Id="rId138" Type="http://schemas.openxmlformats.org/officeDocument/2006/relationships/customXml" Target="../ink/ink573.xml"/><Relationship Id="rId345" Type="http://schemas.openxmlformats.org/officeDocument/2006/relationships/image" Target="../media/image1817.png"/><Relationship Id="rId552" Type="http://schemas.openxmlformats.org/officeDocument/2006/relationships/customXml" Target="../ink/ink780.xml"/><Relationship Id="rId997" Type="http://schemas.openxmlformats.org/officeDocument/2006/relationships/image" Target="../media/image2143.png"/><Relationship Id="rId1182" Type="http://schemas.openxmlformats.org/officeDocument/2006/relationships/customXml" Target="../ink/ink1095.xml"/><Relationship Id="rId205" Type="http://schemas.openxmlformats.org/officeDocument/2006/relationships/image" Target="../media/image1748.png"/><Relationship Id="rId412" Type="http://schemas.openxmlformats.org/officeDocument/2006/relationships/customXml" Target="../ink/ink710.xml"/><Relationship Id="rId857" Type="http://schemas.openxmlformats.org/officeDocument/2006/relationships/image" Target="../media/image2073.png"/><Relationship Id="rId1042" Type="http://schemas.openxmlformats.org/officeDocument/2006/relationships/customXml" Target="../ink/ink1025.xml"/><Relationship Id="rId1487" Type="http://schemas.openxmlformats.org/officeDocument/2006/relationships/image" Target="../media/image24.png"/><Relationship Id="rId717" Type="http://schemas.openxmlformats.org/officeDocument/2006/relationships/image" Target="../media/image2003.png"/><Relationship Id="rId924" Type="http://schemas.openxmlformats.org/officeDocument/2006/relationships/customXml" Target="../ink/ink966.xml"/><Relationship Id="rId1347" Type="http://schemas.openxmlformats.org/officeDocument/2006/relationships/image" Target="../media/image2318.png"/><Relationship Id="rId53" Type="http://schemas.openxmlformats.org/officeDocument/2006/relationships/image" Target="../media/image1672.png"/><Relationship Id="rId1207" Type="http://schemas.openxmlformats.org/officeDocument/2006/relationships/image" Target="../media/image2248.png"/><Relationship Id="rId1414" Type="http://schemas.openxmlformats.org/officeDocument/2006/relationships/customXml" Target="../ink/ink1211.xml"/><Relationship Id="rId367" Type="http://schemas.openxmlformats.org/officeDocument/2006/relationships/image" Target="../media/image1828.png"/><Relationship Id="rId574" Type="http://schemas.openxmlformats.org/officeDocument/2006/relationships/customXml" Target="../ink/ink791.xml"/><Relationship Id="rId227" Type="http://schemas.openxmlformats.org/officeDocument/2006/relationships/image" Target="../media/image1759.png"/><Relationship Id="rId781" Type="http://schemas.openxmlformats.org/officeDocument/2006/relationships/image" Target="../media/image2035.png"/><Relationship Id="rId879" Type="http://schemas.openxmlformats.org/officeDocument/2006/relationships/image" Target="../media/image2084.png"/><Relationship Id="rId434" Type="http://schemas.openxmlformats.org/officeDocument/2006/relationships/customXml" Target="../ink/ink721.xml"/><Relationship Id="rId641" Type="http://schemas.openxmlformats.org/officeDocument/2006/relationships/image" Target="../media/image1965.png"/><Relationship Id="rId739" Type="http://schemas.openxmlformats.org/officeDocument/2006/relationships/image" Target="../media/image2014.png"/><Relationship Id="rId1064" Type="http://schemas.openxmlformats.org/officeDocument/2006/relationships/customXml" Target="../ink/ink1036.xml"/><Relationship Id="rId1271" Type="http://schemas.openxmlformats.org/officeDocument/2006/relationships/image" Target="../media/image2280.png"/><Relationship Id="rId1369" Type="http://schemas.openxmlformats.org/officeDocument/2006/relationships/image" Target="../media/image2329.png"/><Relationship Id="rId501" Type="http://schemas.openxmlformats.org/officeDocument/2006/relationships/image" Target="../media/image1895.png"/><Relationship Id="rId946" Type="http://schemas.openxmlformats.org/officeDocument/2006/relationships/customXml" Target="../ink/ink977.xml"/><Relationship Id="rId1131" Type="http://schemas.openxmlformats.org/officeDocument/2006/relationships/image" Target="../media/image2210.png"/><Relationship Id="rId1229" Type="http://schemas.openxmlformats.org/officeDocument/2006/relationships/image" Target="../media/image2259.png"/><Relationship Id="rId75" Type="http://schemas.openxmlformats.org/officeDocument/2006/relationships/image" Target="../media/image1683.png"/><Relationship Id="rId806" Type="http://schemas.openxmlformats.org/officeDocument/2006/relationships/customXml" Target="../ink/ink907.xml"/><Relationship Id="rId1436" Type="http://schemas.openxmlformats.org/officeDocument/2006/relationships/customXml" Target="../ink/ink1222.xml"/><Relationship Id="rId291" Type="http://schemas.openxmlformats.org/officeDocument/2006/relationships/image" Target="../media/image1791.png"/><Relationship Id="rId151" Type="http://schemas.openxmlformats.org/officeDocument/2006/relationships/image" Target="../media/image1721.png"/><Relationship Id="rId389" Type="http://schemas.openxmlformats.org/officeDocument/2006/relationships/image" Target="../media/image1839.png"/><Relationship Id="rId596" Type="http://schemas.openxmlformats.org/officeDocument/2006/relationships/customXml" Target="../ink/ink802.xml"/><Relationship Id="rId249" Type="http://schemas.openxmlformats.org/officeDocument/2006/relationships/image" Target="../media/image1770.png"/><Relationship Id="rId456" Type="http://schemas.openxmlformats.org/officeDocument/2006/relationships/customXml" Target="../ink/ink732.xml"/><Relationship Id="rId663" Type="http://schemas.openxmlformats.org/officeDocument/2006/relationships/image" Target="../media/image1976.png"/><Relationship Id="rId870" Type="http://schemas.openxmlformats.org/officeDocument/2006/relationships/customXml" Target="../ink/ink939.xml"/><Relationship Id="rId1086" Type="http://schemas.openxmlformats.org/officeDocument/2006/relationships/customXml" Target="../ink/ink1047.xml"/><Relationship Id="rId1293" Type="http://schemas.openxmlformats.org/officeDocument/2006/relationships/image" Target="../media/image2291.png"/><Relationship Id="rId109" Type="http://schemas.openxmlformats.org/officeDocument/2006/relationships/image" Target="../media/image1700.png"/><Relationship Id="rId316" Type="http://schemas.openxmlformats.org/officeDocument/2006/relationships/customXml" Target="../ink/ink662.xml"/><Relationship Id="rId523" Type="http://schemas.openxmlformats.org/officeDocument/2006/relationships/image" Target="../media/image1906.png"/><Relationship Id="rId968" Type="http://schemas.openxmlformats.org/officeDocument/2006/relationships/customXml" Target="../ink/ink988.xml"/><Relationship Id="rId1153" Type="http://schemas.openxmlformats.org/officeDocument/2006/relationships/image" Target="../media/image2221.png"/><Relationship Id="rId97" Type="http://schemas.openxmlformats.org/officeDocument/2006/relationships/image" Target="../media/image1694.png"/><Relationship Id="rId730" Type="http://schemas.openxmlformats.org/officeDocument/2006/relationships/customXml" Target="../ink/ink869.xml"/><Relationship Id="rId828" Type="http://schemas.openxmlformats.org/officeDocument/2006/relationships/customXml" Target="../ink/ink918.xml"/><Relationship Id="rId1013" Type="http://schemas.openxmlformats.org/officeDocument/2006/relationships/image" Target="../media/image2151.png"/><Relationship Id="rId1360" Type="http://schemas.openxmlformats.org/officeDocument/2006/relationships/customXml" Target="../ink/ink1184.xml"/><Relationship Id="rId1458" Type="http://schemas.openxmlformats.org/officeDocument/2006/relationships/customXml" Target="../ink/ink1233.xml"/><Relationship Id="rId1220" Type="http://schemas.openxmlformats.org/officeDocument/2006/relationships/customXml" Target="../ink/ink1114.xml"/><Relationship Id="rId1318" Type="http://schemas.openxmlformats.org/officeDocument/2006/relationships/customXml" Target="../ink/ink1163.xml"/><Relationship Id="rId24" Type="http://schemas.openxmlformats.org/officeDocument/2006/relationships/customXml" Target="../ink/ink516.xml"/><Relationship Id="rId173" Type="http://schemas.openxmlformats.org/officeDocument/2006/relationships/image" Target="../media/image1732.png"/><Relationship Id="rId380" Type="http://schemas.openxmlformats.org/officeDocument/2006/relationships/customXml" Target="../ink/ink694.xml"/><Relationship Id="rId240" Type="http://schemas.openxmlformats.org/officeDocument/2006/relationships/customXml" Target="../ink/ink624.xml"/><Relationship Id="rId478" Type="http://schemas.openxmlformats.org/officeDocument/2006/relationships/customXml" Target="../ink/ink743.xml"/><Relationship Id="rId685" Type="http://schemas.openxmlformats.org/officeDocument/2006/relationships/image" Target="../media/image1987.png"/><Relationship Id="rId892" Type="http://schemas.openxmlformats.org/officeDocument/2006/relationships/customXml" Target="../ink/ink950.xml"/><Relationship Id="rId100" Type="http://schemas.openxmlformats.org/officeDocument/2006/relationships/customXml" Target="../ink/ink554.xml"/><Relationship Id="rId338" Type="http://schemas.openxmlformats.org/officeDocument/2006/relationships/customXml" Target="../ink/ink673.xml"/><Relationship Id="rId545" Type="http://schemas.openxmlformats.org/officeDocument/2006/relationships/image" Target="../media/image1917.png"/><Relationship Id="rId752" Type="http://schemas.openxmlformats.org/officeDocument/2006/relationships/customXml" Target="../ink/ink880.xml"/><Relationship Id="rId1175" Type="http://schemas.openxmlformats.org/officeDocument/2006/relationships/image" Target="../media/image2232.png"/><Relationship Id="rId1382" Type="http://schemas.openxmlformats.org/officeDocument/2006/relationships/customXml" Target="../ink/ink1195.xml"/><Relationship Id="rId405" Type="http://schemas.openxmlformats.org/officeDocument/2006/relationships/image" Target="../media/image1847.png"/><Relationship Id="rId612" Type="http://schemas.openxmlformats.org/officeDocument/2006/relationships/customXml" Target="../ink/ink810.xml"/><Relationship Id="rId1035" Type="http://schemas.openxmlformats.org/officeDocument/2006/relationships/image" Target="../media/image2162.png"/><Relationship Id="rId1242" Type="http://schemas.openxmlformats.org/officeDocument/2006/relationships/customXml" Target="../ink/ink1125.xml"/><Relationship Id="rId917" Type="http://schemas.openxmlformats.org/officeDocument/2006/relationships/image" Target="../media/image2103.png"/><Relationship Id="rId1102" Type="http://schemas.openxmlformats.org/officeDocument/2006/relationships/customXml" Target="../ink/ink1055.xml"/><Relationship Id="rId46" Type="http://schemas.openxmlformats.org/officeDocument/2006/relationships/customXml" Target="../ink/ink527.xml"/><Relationship Id="rId1407" Type="http://schemas.openxmlformats.org/officeDocument/2006/relationships/image" Target="../media/image2348.png"/><Relationship Id="rId195" Type="http://schemas.openxmlformats.org/officeDocument/2006/relationships/image" Target="../media/image1743.png"/><Relationship Id="rId262" Type="http://schemas.openxmlformats.org/officeDocument/2006/relationships/customXml" Target="../ink/ink635.xml"/><Relationship Id="rId567" Type="http://schemas.openxmlformats.org/officeDocument/2006/relationships/image" Target="../media/image1928.png"/><Relationship Id="rId1197" Type="http://schemas.openxmlformats.org/officeDocument/2006/relationships/image" Target="../media/image2243.png"/><Relationship Id="rId122" Type="http://schemas.openxmlformats.org/officeDocument/2006/relationships/customXml" Target="../ink/ink565.xml"/><Relationship Id="rId774" Type="http://schemas.openxmlformats.org/officeDocument/2006/relationships/customXml" Target="../ink/ink891.xml"/><Relationship Id="rId981" Type="http://schemas.openxmlformats.org/officeDocument/2006/relationships/image" Target="../media/image2135.png"/><Relationship Id="rId1057" Type="http://schemas.openxmlformats.org/officeDocument/2006/relationships/image" Target="../media/image2173.png"/><Relationship Id="rId427" Type="http://schemas.openxmlformats.org/officeDocument/2006/relationships/image" Target="../media/image1858.png"/><Relationship Id="rId634" Type="http://schemas.openxmlformats.org/officeDocument/2006/relationships/customXml" Target="../ink/ink821.xml"/><Relationship Id="rId841" Type="http://schemas.openxmlformats.org/officeDocument/2006/relationships/image" Target="../media/image2065.png"/><Relationship Id="rId1264" Type="http://schemas.openxmlformats.org/officeDocument/2006/relationships/customXml" Target="../ink/ink1136.xml"/><Relationship Id="rId1471" Type="http://schemas.openxmlformats.org/officeDocument/2006/relationships/image" Target="../media/image16.png"/><Relationship Id="rId701" Type="http://schemas.openxmlformats.org/officeDocument/2006/relationships/image" Target="../media/image1995.png"/><Relationship Id="rId939" Type="http://schemas.openxmlformats.org/officeDocument/2006/relationships/image" Target="../media/image2114.png"/><Relationship Id="rId1124" Type="http://schemas.openxmlformats.org/officeDocument/2006/relationships/customXml" Target="../ink/ink1066.xml"/><Relationship Id="rId1331" Type="http://schemas.openxmlformats.org/officeDocument/2006/relationships/image" Target="../media/image2310.png"/><Relationship Id="rId68" Type="http://schemas.openxmlformats.org/officeDocument/2006/relationships/customXml" Target="../ink/ink538.xml"/><Relationship Id="rId1429" Type="http://schemas.openxmlformats.org/officeDocument/2006/relationships/image" Target="../media/image2359.png"/><Relationship Id="rId284" Type="http://schemas.openxmlformats.org/officeDocument/2006/relationships/customXml" Target="../ink/ink646.xml"/><Relationship Id="rId491" Type="http://schemas.openxmlformats.org/officeDocument/2006/relationships/image" Target="../media/image1890.png"/><Relationship Id="rId144" Type="http://schemas.openxmlformats.org/officeDocument/2006/relationships/customXml" Target="../ink/ink576.xml"/><Relationship Id="rId589" Type="http://schemas.openxmlformats.org/officeDocument/2006/relationships/image" Target="../media/image1939.png"/><Relationship Id="rId796" Type="http://schemas.openxmlformats.org/officeDocument/2006/relationships/customXml" Target="../ink/ink902.xml"/><Relationship Id="rId351" Type="http://schemas.openxmlformats.org/officeDocument/2006/relationships/image" Target="../media/image1820.png"/><Relationship Id="rId449" Type="http://schemas.openxmlformats.org/officeDocument/2006/relationships/image" Target="../media/image1869.png"/><Relationship Id="rId656" Type="http://schemas.openxmlformats.org/officeDocument/2006/relationships/customXml" Target="../ink/ink832.xml"/><Relationship Id="rId863" Type="http://schemas.openxmlformats.org/officeDocument/2006/relationships/image" Target="../media/image2076.png"/><Relationship Id="rId1079" Type="http://schemas.openxmlformats.org/officeDocument/2006/relationships/image" Target="../media/image2184.png"/><Relationship Id="rId1286" Type="http://schemas.openxmlformats.org/officeDocument/2006/relationships/customXml" Target="../ink/ink1147.xml"/><Relationship Id="rId1493" Type="http://schemas.openxmlformats.org/officeDocument/2006/relationships/image" Target="../media/image27.png"/><Relationship Id="rId211" Type="http://schemas.openxmlformats.org/officeDocument/2006/relationships/image" Target="../media/image1751.png"/><Relationship Id="rId309" Type="http://schemas.openxmlformats.org/officeDocument/2006/relationships/image" Target="../media/image1799.png"/><Relationship Id="rId516" Type="http://schemas.openxmlformats.org/officeDocument/2006/relationships/customXml" Target="../ink/ink762.xml"/><Relationship Id="rId1146" Type="http://schemas.openxmlformats.org/officeDocument/2006/relationships/customXml" Target="../ink/ink1077.xml"/><Relationship Id="rId723" Type="http://schemas.openxmlformats.org/officeDocument/2006/relationships/image" Target="../media/image2006.png"/><Relationship Id="rId930" Type="http://schemas.openxmlformats.org/officeDocument/2006/relationships/customXml" Target="../ink/ink969.xml"/><Relationship Id="rId1006" Type="http://schemas.openxmlformats.org/officeDocument/2006/relationships/customXml" Target="../ink/ink1007.xml"/><Relationship Id="rId1353" Type="http://schemas.openxmlformats.org/officeDocument/2006/relationships/image" Target="../media/image2321.png"/><Relationship Id="rId1213" Type="http://schemas.openxmlformats.org/officeDocument/2006/relationships/image" Target="../media/image2251.png"/><Relationship Id="rId1420" Type="http://schemas.openxmlformats.org/officeDocument/2006/relationships/customXml" Target="../ink/ink1214.xml"/><Relationship Id="rId17" Type="http://schemas.openxmlformats.org/officeDocument/2006/relationships/image" Target="../media/image1654.png"/><Relationship Id="rId166" Type="http://schemas.openxmlformats.org/officeDocument/2006/relationships/customXml" Target="../ink/ink587.xml"/><Relationship Id="rId373" Type="http://schemas.openxmlformats.org/officeDocument/2006/relationships/image" Target="../media/image1831.png"/><Relationship Id="rId580" Type="http://schemas.openxmlformats.org/officeDocument/2006/relationships/customXml" Target="../ink/ink794.xml"/><Relationship Id="rId1" Type="http://schemas.openxmlformats.org/officeDocument/2006/relationships/vmlDrawing" Target="../drawings/vmlDrawing1.vml"/><Relationship Id="rId233" Type="http://schemas.openxmlformats.org/officeDocument/2006/relationships/image" Target="../media/image1762.png"/><Relationship Id="rId440" Type="http://schemas.openxmlformats.org/officeDocument/2006/relationships/customXml" Target="../ink/ink724.xml"/><Relationship Id="rId678" Type="http://schemas.openxmlformats.org/officeDocument/2006/relationships/customXml" Target="../ink/ink843.xml"/><Relationship Id="rId885" Type="http://schemas.openxmlformats.org/officeDocument/2006/relationships/image" Target="../media/image2087.png"/><Relationship Id="rId1070" Type="http://schemas.openxmlformats.org/officeDocument/2006/relationships/customXml" Target="../ink/ink1039.xml"/><Relationship Id="rId300" Type="http://schemas.openxmlformats.org/officeDocument/2006/relationships/customXml" Target="../ink/ink654.xml"/><Relationship Id="rId538" Type="http://schemas.openxmlformats.org/officeDocument/2006/relationships/customXml" Target="../ink/ink773.xml"/><Relationship Id="rId745" Type="http://schemas.openxmlformats.org/officeDocument/2006/relationships/image" Target="../media/image2017.png"/><Relationship Id="rId952" Type="http://schemas.openxmlformats.org/officeDocument/2006/relationships/customXml" Target="../ink/ink980.xml"/><Relationship Id="rId1168" Type="http://schemas.openxmlformats.org/officeDocument/2006/relationships/customXml" Target="../ink/ink1088.xml"/><Relationship Id="rId1375" Type="http://schemas.openxmlformats.org/officeDocument/2006/relationships/image" Target="../media/image2332.png"/><Relationship Id="rId81" Type="http://schemas.openxmlformats.org/officeDocument/2006/relationships/image" Target="../media/image1686.png"/><Relationship Id="rId605" Type="http://schemas.openxmlformats.org/officeDocument/2006/relationships/image" Target="../media/image1947.png"/><Relationship Id="rId812" Type="http://schemas.openxmlformats.org/officeDocument/2006/relationships/customXml" Target="../ink/ink910.xml"/><Relationship Id="rId1028" Type="http://schemas.openxmlformats.org/officeDocument/2006/relationships/customXml" Target="../ink/ink1018.xml"/><Relationship Id="rId1235" Type="http://schemas.openxmlformats.org/officeDocument/2006/relationships/image" Target="../media/image2262.png"/><Relationship Id="rId1442" Type="http://schemas.openxmlformats.org/officeDocument/2006/relationships/customXml" Target="../ink/ink1225.xml"/><Relationship Id="rId1302" Type="http://schemas.openxmlformats.org/officeDocument/2006/relationships/customXml" Target="../ink/ink1155.xml"/><Relationship Id="rId39" Type="http://schemas.openxmlformats.org/officeDocument/2006/relationships/image" Target="../media/image1665.png"/><Relationship Id="rId188" Type="http://schemas.openxmlformats.org/officeDocument/2006/relationships/customXml" Target="../ink/ink598.xml"/><Relationship Id="rId395" Type="http://schemas.openxmlformats.org/officeDocument/2006/relationships/image" Target="../media/image1842.png"/><Relationship Id="rId255" Type="http://schemas.openxmlformats.org/officeDocument/2006/relationships/image" Target="../media/image1773.png"/><Relationship Id="rId462" Type="http://schemas.openxmlformats.org/officeDocument/2006/relationships/customXml" Target="../ink/ink735.xml"/><Relationship Id="rId1092" Type="http://schemas.openxmlformats.org/officeDocument/2006/relationships/customXml" Target="../ink/ink1050.xml"/><Relationship Id="rId1397" Type="http://schemas.openxmlformats.org/officeDocument/2006/relationships/image" Target="../media/image2343.png"/><Relationship Id="rId115" Type="http://schemas.openxmlformats.org/officeDocument/2006/relationships/image" Target="../media/image1703.png"/><Relationship Id="rId322" Type="http://schemas.openxmlformats.org/officeDocument/2006/relationships/customXml" Target="../ink/ink665.xml"/><Relationship Id="rId767" Type="http://schemas.openxmlformats.org/officeDocument/2006/relationships/image" Target="../media/image2028.png"/><Relationship Id="rId974" Type="http://schemas.openxmlformats.org/officeDocument/2006/relationships/customXml" Target="../ink/ink991.xml"/><Relationship Id="rId627" Type="http://schemas.openxmlformats.org/officeDocument/2006/relationships/image" Target="../media/image1958.png"/><Relationship Id="rId834" Type="http://schemas.openxmlformats.org/officeDocument/2006/relationships/customXml" Target="../ink/ink921.xml"/><Relationship Id="rId1257" Type="http://schemas.openxmlformats.org/officeDocument/2006/relationships/image" Target="../media/image2273.png"/><Relationship Id="rId1464" Type="http://schemas.openxmlformats.org/officeDocument/2006/relationships/customXml" Target="../ink/ink1236.xml"/></Relationships>
</file>

<file path=ppt/slides/_rels/slide9.xml.rels><?xml version="1.0" encoding="UTF-8" standalone="yes"?>
<Relationships xmlns="http://schemas.openxmlformats.org/package/2006/relationships"><Relationship Id="rId117" Type="http://schemas.openxmlformats.org/officeDocument/2006/relationships/image" Target="../media/image2435.png"/><Relationship Id="rId21" Type="http://schemas.openxmlformats.org/officeDocument/2006/relationships/image" Target="../media/image2387.png"/><Relationship Id="rId63" Type="http://schemas.openxmlformats.org/officeDocument/2006/relationships/image" Target="../media/image2408.png"/><Relationship Id="rId159" Type="http://schemas.openxmlformats.org/officeDocument/2006/relationships/image" Target="../media/image2456.png"/><Relationship Id="rId170" Type="http://schemas.openxmlformats.org/officeDocument/2006/relationships/customXml" Target="../ink/ink1335.xml"/><Relationship Id="rId226" Type="http://schemas.openxmlformats.org/officeDocument/2006/relationships/customXml" Target="../ink/ink1363.xml"/><Relationship Id="rId268" Type="http://schemas.openxmlformats.org/officeDocument/2006/relationships/customXml" Target="../ink/ink1384.xml"/><Relationship Id="rId32" Type="http://schemas.openxmlformats.org/officeDocument/2006/relationships/customXml" Target="../ink/ink1266.xml"/><Relationship Id="rId74" Type="http://schemas.openxmlformats.org/officeDocument/2006/relationships/customXml" Target="../ink/ink1287.xml"/><Relationship Id="rId128" Type="http://schemas.openxmlformats.org/officeDocument/2006/relationships/customXml" Target="../ink/ink1314.xml"/><Relationship Id="rId5" Type="http://schemas.openxmlformats.org/officeDocument/2006/relationships/image" Target="../media/image2379.png"/><Relationship Id="rId181" Type="http://schemas.openxmlformats.org/officeDocument/2006/relationships/image" Target="../media/image2467.png"/><Relationship Id="rId237" Type="http://schemas.openxmlformats.org/officeDocument/2006/relationships/image" Target="../media/image2495.png"/><Relationship Id="rId279" Type="http://schemas.openxmlformats.org/officeDocument/2006/relationships/image" Target="../media/image2516.png"/><Relationship Id="rId43" Type="http://schemas.openxmlformats.org/officeDocument/2006/relationships/image" Target="../media/image2398.png"/><Relationship Id="rId139" Type="http://schemas.openxmlformats.org/officeDocument/2006/relationships/image" Target="../media/image2446.png"/><Relationship Id="rId290" Type="http://schemas.openxmlformats.org/officeDocument/2006/relationships/customXml" Target="../ink/ink1395.xml"/><Relationship Id="rId85" Type="http://schemas.openxmlformats.org/officeDocument/2006/relationships/image" Target="../media/image2419.png"/><Relationship Id="rId150" Type="http://schemas.openxmlformats.org/officeDocument/2006/relationships/customXml" Target="../ink/ink1325.xml"/><Relationship Id="rId192" Type="http://schemas.openxmlformats.org/officeDocument/2006/relationships/customXml" Target="../ink/ink1346.xml"/><Relationship Id="rId206" Type="http://schemas.openxmlformats.org/officeDocument/2006/relationships/customXml" Target="../ink/ink1353.xml"/><Relationship Id="rId248" Type="http://schemas.openxmlformats.org/officeDocument/2006/relationships/customXml" Target="../ink/ink1374.xml"/><Relationship Id="rId269" Type="http://schemas.openxmlformats.org/officeDocument/2006/relationships/image" Target="../media/image2511.png"/><Relationship Id="rId12" Type="http://schemas.openxmlformats.org/officeDocument/2006/relationships/customXml" Target="../ink/ink1256.xml"/><Relationship Id="rId33" Type="http://schemas.openxmlformats.org/officeDocument/2006/relationships/image" Target="../media/image2393.png"/><Relationship Id="rId108" Type="http://schemas.openxmlformats.org/officeDocument/2006/relationships/customXml" Target="../ink/ink1304.xml"/><Relationship Id="rId129" Type="http://schemas.openxmlformats.org/officeDocument/2006/relationships/image" Target="../media/image2441.png"/><Relationship Id="rId280" Type="http://schemas.openxmlformats.org/officeDocument/2006/relationships/customXml" Target="../ink/ink1390.xml"/><Relationship Id="rId54" Type="http://schemas.openxmlformats.org/officeDocument/2006/relationships/customXml" Target="../ink/ink1277.xml"/><Relationship Id="rId75" Type="http://schemas.openxmlformats.org/officeDocument/2006/relationships/image" Target="../media/image2414.png"/><Relationship Id="rId96" Type="http://schemas.openxmlformats.org/officeDocument/2006/relationships/customXml" Target="../ink/ink1298.xml"/><Relationship Id="rId140" Type="http://schemas.openxmlformats.org/officeDocument/2006/relationships/customXml" Target="../ink/ink1320.xml"/><Relationship Id="rId161" Type="http://schemas.openxmlformats.org/officeDocument/2006/relationships/image" Target="../media/image2457.png"/><Relationship Id="rId182" Type="http://schemas.openxmlformats.org/officeDocument/2006/relationships/customXml" Target="../ink/ink1341.xml"/><Relationship Id="rId217" Type="http://schemas.openxmlformats.org/officeDocument/2006/relationships/image" Target="../media/image2485.png"/><Relationship Id="rId6" Type="http://schemas.openxmlformats.org/officeDocument/2006/relationships/customXml" Target="../ink/ink1253.xml"/><Relationship Id="rId238" Type="http://schemas.openxmlformats.org/officeDocument/2006/relationships/customXml" Target="../ink/ink1369.xml"/><Relationship Id="rId259" Type="http://schemas.openxmlformats.org/officeDocument/2006/relationships/image" Target="../media/image2506.png"/><Relationship Id="rId23" Type="http://schemas.openxmlformats.org/officeDocument/2006/relationships/image" Target="../media/image2388.png"/><Relationship Id="rId119" Type="http://schemas.openxmlformats.org/officeDocument/2006/relationships/image" Target="../media/image2436.png"/><Relationship Id="rId270" Type="http://schemas.openxmlformats.org/officeDocument/2006/relationships/customXml" Target="../ink/ink1385.xml"/><Relationship Id="rId291" Type="http://schemas.openxmlformats.org/officeDocument/2006/relationships/image" Target="../media/image30.png"/><Relationship Id="rId44" Type="http://schemas.openxmlformats.org/officeDocument/2006/relationships/customXml" Target="../ink/ink1272.xml"/><Relationship Id="rId65" Type="http://schemas.openxmlformats.org/officeDocument/2006/relationships/image" Target="../media/image2409.png"/><Relationship Id="rId86" Type="http://schemas.openxmlformats.org/officeDocument/2006/relationships/customXml" Target="../ink/ink1293.xml"/><Relationship Id="rId130" Type="http://schemas.openxmlformats.org/officeDocument/2006/relationships/customXml" Target="../ink/ink1315.xml"/><Relationship Id="rId151" Type="http://schemas.openxmlformats.org/officeDocument/2006/relationships/image" Target="../media/image2452.png"/><Relationship Id="rId172" Type="http://schemas.openxmlformats.org/officeDocument/2006/relationships/customXml" Target="../ink/ink1336.xml"/><Relationship Id="rId193" Type="http://schemas.openxmlformats.org/officeDocument/2006/relationships/image" Target="../media/image2473.png"/><Relationship Id="rId207" Type="http://schemas.openxmlformats.org/officeDocument/2006/relationships/image" Target="../media/image2480.png"/><Relationship Id="rId228" Type="http://schemas.openxmlformats.org/officeDocument/2006/relationships/customXml" Target="../ink/ink1364.xml"/><Relationship Id="rId249" Type="http://schemas.openxmlformats.org/officeDocument/2006/relationships/image" Target="../media/image2501.png"/><Relationship Id="rId13" Type="http://schemas.openxmlformats.org/officeDocument/2006/relationships/image" Target="../media/image2383.png"/><Relationship Id="rId109" Type="http://schemas.openxmlformats.org/officeDocument/2006/relationships/image" Target="../media/image2431.png"/><Relationship Id="rId260" Type="http://schemas.openxmlformats.org/officeDocument/2006/relationships/customXml" Target="../ink/ink1380.xml"/><Relationship Id="rId281" Type="http://schemas.openxmlformats.org/officeDocument/2006/relationships/image" Target="../media/image2517.png"/><Relationship Id="rId34" Type="http://schemas.openxmlformats.org/officeDocument/2006/relationships/customXml" Target="../ink/ink1267.xml"/><Relationship Id="rId55" Type="http://schemas.openxmlformats.org/officeDocument/2006/relationships/image" Target="../media/image2404.png"/><Relationship Id="rId76" Type="http://schemas.openxmlformats.org/officeDocument/2006/relationships/customXml" Target="../ink/ink1288.xml"/><Relationship Id="rId97" Type="http://schemas.openxmlformats.org/officeDocument/2006/relationships/image" Target="../media/image2425.png"/><Relationship Id="rId120" Type="http://schemas.openxmlformats.org/officeDocument/2006/relationships/customXml" Target="../ink/ink1310.xml"/><Relationship Id="rId141" Type="http://schemas.openxmlformats.org/officeDocument/2006/relationships/image" Target="../media/image2447.png"/><Relationship Id="rId7" Type="http://schemas.openxmlformats.org/officeDocument/2006/relationships/image" Target="../media/image2380.png"/><Relationship Id="rId162" Type="http://schemas.openxmlformats.org/officeDocument/2006/relationships/customXml" Target="../ink/ink1331.xml"/><Relationship Id="rId183" Type="http://schemas.openxmlformats.org/officeDocument/2006/relationships/image" Target="../media/image2468.png"/><Relationship Id="rId218" Type="http://schemas.openxmlformats.org/officeDocument/2006/relationships/customXml" Target="../ink/ink1359.xml"/><Relationship Id="rId239" Type="http://schemas.openxmlformats.org/officeDocument/2006/relationships/image" Target="../media/image2496.png"/><Relationship Id="rId250" Type="http://schemas.openxmlformats.org/officeDocument/2006/relationships/customXml" Target="../ink/ink1375.xml"/><Relationship Id="rId271" Type="http://schemas.openxmlformats.org/officeDocument/2006/relationships/image" Target="../media/image2512.png"/><Relationship Id="rId24" Type="http://schemas.openxmlformats.org/officeDocument/2006/relationships/customXml" Target="../ink/ink1262.xml"/><Relationship Id="rId45" Type="http://schemas.openxmlformats.org/officeDocument/2006/relationships/image" Target="../media/image2399.png"/><Relationship Id="rId66" Type="http://schemas.openxmlformats.org/officeDocument/2006/relationships/customXml" Target="../ink/ink1283.xml"/><Relationship Id="rId87" Type="http://schemas.openxmlformats.org/officeDocument/2006/relationships/image" Target="../media/image2420.png"/><Relationship Id="rId110" Type="http://schemas.openxmlformats.org/officeDocument/2006/relationships/customXml" Target="../ink/ink1305.xml"/><Relationship Id="rId131" Type="http://schemas.openxmlformats.org/officeDocument/2006/relationships/image" Target="../media/image2442.png"/><Relationship Id="rId152" Type="http://schemas.openxmlformats.org/officeDocument/2006/relationships/customXml" Target="../ink/ink1326.xml"/><Relationship Id="rId173" Type="http://schemas.openxmlformats.org/officeDocument/2006/relationships/image" Target="../media/image2463.png"/><Relationship Id="rId194" Type="http://schemas.openxmlformats.org/officeDocument/2006/relationships/customXml" Target="../ink/ink1347.xml"/><Relationship Id="rId208" Type="http://schemas.openxmlformats.org/officeDocument/2006/relationships/customXml" Target="../ink/ink1354.xml"/><Relationship Id="rId229" Type="http://schemas.openxmlformats.org/officeDocument/2006/relationships/image" Target="../media/image2491.png"/><Relationship Id="rId240" Type="http://schemas.openxmlformats.org/officeDocument/2006/relationships/customXml" Target="../ink/ink1370.xml"/><Relationship Id="rId261" Type="http://schemas.openxmlformats.org/officeDocument/2006/relationships/image" Target="../media/image2507.png"/><Relationship Id="rId14" Type="http://schemas.openxmlformats.org/officeDocument/2006/relationships/customXml" Target="../ink/ink1257.xml"/><Relationship Id="rId35" Type="http://schemas.openxmlformats.org/officeDocument/2006/relationships/image" Target="../media/image2394.png"/><Relationship Id="rId56" Type="http://schemas.openxmlformats.org/officeDocument/2006/relationships/customXml" Target="../ink/ink1278.xml"/><Relationship Id="rId77" Type="http://schemas.openxmlformats.org/officeDocument/2006/relationships/image" Target="../media/image2415.png"/><Relationship Id="rId100" Type="http://schemas.openxmlformats.org/officeDocument/2006/relationships/customXml" Target="../ink/ink1300.xml"/><Relationship Id="rId282" Type="http://schemas.openxmlformats.org/officeDocument/2006/relationships/customXml" Target="../ink/ink1391.xml"/><Relationship Id="rId8" Type="http://schemas.openxmlformats.org/officeDocument/2006/relationships/customXml" Target="../ink/ink1254.xml"/><Relationship Id="rId98" Type="http://schemas.openxmlformats.org/officeDocument/2006/relationships/customXml" Target="../ink/ink1299.xml"/><Relationship Id="rId121" Type="http://schemas.openxmlformats.org/officeDocument/2006/relationships/image" Target="../media/image2437.png"/><Relationship Id="rId142" Type="http://schemas.openxmlformats.org/officeDocument/2006/relationships/customXml" Target="../ink/ink1321.xml"/><Relationship Id="rId163" Type="http://schemas.openxmlformats.org/officeDocument/2006/relationships/image" Target="../media/image2458.png"/><Relationship Id="rId184" Type="http://schemas.openxmlformats.org/officeDocument/2006/relationships/customXml" Target="../ink/ink1342.xml"/><Relationship Id="rId219" Type="http://schemas.openxmlformats.org/officeDocument/2006/relationships/image" Target="../media/image2486.png"/><Relationship Id="rId230" Type="http://schemas.openxmlformats.org/officeDocument/2006/relationships/customXml" Target="../ink/ink1365.xml"/><Relationship Id="rId251" Type="http://schemas.openxmlformats.org/officeDocument/2006/relationships/image" Target="../media/image2502.png"/><Relationship Id="rId25" Type="http://schemas.openxmlformats.org/officeDocument/2006/relationships/image" Target="../media/image2389.png"/><Relationship Id="rId46" Type="http://schemas.openxmlformats.org/officeDocument/2006/relationships/customXml" Target="../ink/ink1273.xml"/><Relationship Id="rId67" Type="http://schemas.openxmlformats.org/officeDocument/2006/relationships/image" Target="../media/image2410.png"/><Relationship Id="rId272" Type="http://schemas.openxmlformats.org/officeDocument/2006/relationships/customXml" Target="../ink/ink1386.xml"/><Relationship Id="rId88" Type="http://schemas.openxmlformats.org/officeDocument/2006/relationships/customXml" Target="../ink/ink1294.xml"/><Relationship Id="rId111" Type="http://schemas.openxmlformats.org/officeDocument/2006/relationships/image" Target="../media/image2432.png"/><Relationship Id="rId132" Type="http://schemas.openxmlformats.org/officeDocument/2006/relationships/customXml" Target="../ink/ink1316.xml"/><Relationship Id="rId153" Type="http://schemas.openxmlformats.org/officeDocument/2006/relationships/image" Target="../media/image2453.png"/><Relationship Id="rId174" Type="http://schemas.openxmlformats.org/officeDocument/2006/relationships/customXml" Target="../ink/ink1337.xml"/><Relationship Id="rId195" Type="http://schemas.openxmlformats.org/officeDocument/2006/relationships/image" Target="../media/image2474.png"/><Relationship Id="rId209" Type="http://schemas.openxmlformats.org/officeDocument/2006/relationships/image" Target="../media/image2481.png"/><Relationship Id="rId220" Type="http://schemas.openxmlformats.org/officeDocument/2006/relationships/customXml" Target="../ink/ink1360.xml"/><Relationship Id="rId241" Type="http://schemas.openxmlformats.org/officeDocument/2006/relationships/image" Target="../media/image2497.png"/><Relationship Id="rId15" Type="http://schemas.openxmlformats.org/officeDocument/2006/relationships/image" Target="../media/image2384.png"/><Relationship Id="rId36" Type="http://schemas.openxmlformats.org/officeDocument/2006/relationships/customXml" Target="../ink/ink1268.xml"/><Relationship Id="rId57" Type="http://schemas.openxmlformats.org/officeDocument/2006/relationships/image" Target="../media/image2405.png"/><Relationship Id="rId262" Type="http://schemas.openxmlformats.org/officeDocument/2006/relationships/customXml" Target="../ink/ink1381.xml"/><Relationship Id="rId283" Type="http://schemas.openxmlformats.org/officeDocument/2006/relationships/image" Target="../media/image2518.png"/><Relationship Id="rId78" Type="http://schemas.openxmlformats.org/officeDocument/2006/relationships/customXml" Target="../ink/ink1289.xml"/><Relationship Id="rId99" Type="http://schemas.openxmlformats.org/officeDocument/2006/relationships/image" Target="../media/image2426.png"/><Relationship Id="rId101" Type="http://schemas.openxmlformats.org/officeDocument/2006/relationships/image" Target="../media/image2427.png"/><Relationship Id="rId122" Type="http://schemas.openxmlformats.org/officeDocument/2006/relationships/customXml" Target="../ink/ink1311.xml"/><Relationship Id="rId143" Type="http://schemas.openxmlformats.org/officeDocument/2006/relationships/image" Target="../media/image2448.png"/><Relationship Id="rId164" Type="http://schemas.openxmlformats.org/officeDocument/2006/relationships/customXml" Target="../ink/ink1332.xml"/><Relationship Id="rId185" Type="http://schemas.openxmlformats.org/officeDocument/2006/relationships/image" Target="../media/image2469.png"/><Relationship Id="rId9" Type="http://schemas.openxmlformats.org/officeDocument/2006/relationships/image" Target="../media/image2381.png"/><Relationship Id="rId210" Type="http://schemas.openxmlformats.org/officeDocument/2006/relationships/customXml" Target="../ink/ink1355.xml"/><Relationship Id="rId26" Type="http://schemas.openxmlformats.org/officeDocument/2006/relationships/customXml" Target="../ink/ink1263.xml"/><Relationship Id="rId231" Type="http://schemas.openxmlformats.org/officeDocument/2006/relationships/image" Target="../media/image2492.png"/><Relationship Id="rId252" Type="http://schemas.openxmlformats.org/officeDocument/2006/relationships/customXml" Target="../ink/ink1376.xml"/><Relationship Id="rId273" Type="http://schemas.openxmlformats.org/officeDocument/2006/relationships/image" Target="../media/image2513.png"/><Relationship Id="rId47" Type="http://schemas.openxmlformats.org/officeDocument/2006/relationships/image" Target="../media/image2400.png"/><Relationship Id="rId68" Type="http://schemas.openxmlformats.org/officeDocument/2006/relationships/customXml" Target="../ink/ink1284.xml"/><Relationship Id="rId89" Type="http://schemas.openxmlformats.org/officeDocument/2006/relationships/image" Target="../media/image2421.png"/><Relationship Id="rId112" Type="http://schemas.openxmlformats.org/officeDocument/2006/relationships/customXml" Target="../ink/ink1306.xml"/><Relationship Id="rId133" Type="http://schemas.openxmlformats.org/officeDocument/2006/relationships/image" Target="../media/image2443.png"/><Relationship Id="rId154" Type="http://schemas.openxmlformats.org/officeDocument/2006/relationships/customXml" Target="../ink/ink1327.xml"/><Relationship Id="rId175" Type="http://schemas.openxmlformats.org/officeDocument/2006/relationships/image" Target="../media/image2464.png"/><Relationship Id="rId196" Type="http://schemas.openxmlformats.org/officeDocument/2006/relationships/customXml" Target="../ink/ink1348.xml"/><Relationship Id="rId200" Type="http://schemas.openxmlformats.org/officeDocument/2006/relationships/customXml" Target="../ink/ink1350.xml"/><Relationship Id="rId16" Type="http://schemas.openxmlformats.org/officeDocument/2006/relationships/customXml" Target="../ink/ink1258.xml"/><Relationship Id="rId221" Type="http://schemas.openxmlformats.org/officeDocument/2006/relationships/image" Target="../media/image2487.png"/><Relationship Id="rId242" Type="http://schemas.openxmlformats.org/officeDocument/2006/relationships/customXml" Target="../ink/ink1371.xml"/><Relationship Id="rId263" Type="http://schemas.openxmlformats.org/officeDocument/2006/relationships/image" Target="../media/image2508.png"/><Relationship Id="rId284" Type="http://schemas.openxmlformats.org/officeDocument/2006/relationships/customXml" Target="../ink/ink1392.xml"/><Relationship Id="rId37" Type="http://schemas.openxmlformats.org/officeDocument/2006/relationships/image" Target="../media/image2395.png"/><Relationship Id="rId58" Type="http://schemas.openxmlformats.org/officeDocument/2006/relationships/customXml" Target="../ink/ink1279.xml"/><Relationship Id="rId79" Type="http://schemas.openxmlformats.org/officeDocument/2006/relationships/image" Target="../media/image2416.png"/><Relationship Id="rId102" Type="http://schemas.openxmlformats.org/officeDocument/2006/relationships/customXml" Target="../ink/ink1301.xml"/><Relationship Id="rId123" Type="http://schemas.openxmlformats.org/officeDocument/2006/relationships/image" Target="../media/image2438.png"/><Relationship Id="rId144" Type="http://schemas.openxmlformats.org/officeDocument/2006/relationships/customXml" Target="../ink/ink1322.xml"/><Relationship Id="rId90" Type="http://schemas.openxmlformats.org/officeDocument/2006/relationships/customXml" Target="../ink/ink1295.xml"/><Relationship Id="rId165" Type="http://schemas.openxmlformats.org/officeDocument/2006/relationships/image" Target="../media/image2459.png"/><Relationship Id="rId186" Type="http://schemas.openxmlformats.org/officeDocument/2006/relationships/customXml" Target="../ink/ink1343.xml"/><Relationship Id="rId211" Type="http://schemas.openxmlformats.org/officeDocument/2006/relationships/image" Target="../media/image2482.png"/><Relationship Id="rId232" Type="http://schemas.openxmlformats.org/officeDocument/2006/relationships/customXml" Target="../ink/ink1366.xml"/><Relationship Id="rId253" Type="http://schemas.openxmlformats.org/officeDocument/2006/relationships/image" Target="../media/image2503.png"/><Relationship Id="rId274" Type="http://schemas.openxmlformats.org/officeDocument/2006/relationships/customXml" Target="../ink/ink1387.xml"/><Relationship Id="rId27" Type="http://schemas.openxmlformats.org/officeDocument/2006/relationships/image" Target="../media/image2390.png"/><Relationship Id="rId48" Type="http://schemas.openxmlformats.org/officeDocument/2006/relationships/customXml" Target="../ink/ink1274.xml"/><Relationship Id="rId69" Type="http://schemas.openxmlformats.org/officeDocument/2006/relationships/image" Target="../media/image2411.png"/><Relationship Id="rId113" Type="http://schemas.openxmlformats.org/officeDocument/2006/relationships/image" Target="../media/image2433.png"/><Relationship Id="rId134" Type="http://schemas.openxmlformats.org/officeDocument/2006/relationships/customXml" Target="../ink/ink1317.xml"/><Relationship Id="rId80" Type="http://schemas.openxmlformats.org/officeDocument/2006/relationships/customXml" Target="../ink/ink1290.xml"/><Relationship Id="rId155" Type="http://schemas.openxmlformats.org/officeDocument/2006/relationships/image" Target="../media/image2454.png"/><Relationship Id="rId176" Type="http://schemas.openxmlformats.org/officeDocument/2006/relationships/customXml" Target="../ink/ink1338.xml"/><Relationship Id="rId197" Type="http://schemas.openxmlformats.org/officeDocument/2006/relationships/image" Target="../media/image2475.png"/><Relationship Id="rId201" Type="http://schemas.openxmlformats.org/officeDocument/2006/relationships/image" Target="../media/image2477.png"/><Relationship Id="rId222" Type="http://schemas.openxmlformats.org/officeDocument/2006/relationships/customXml" Target="../ink/ink1361.xml"/><Relationship Id="rId243" Type="http://schemas.openxmlformats.org/officeDocument/2006/relationships/image" Target="../media/image2498.png"/><Relationship Id="rId264" Type="http://schemas.openxmlformats.org/officeDocument/2006/relationships/customXml" Target="../ink/ink1382.xml"/><Relationship Id="rId285" Type="http://schemas.openxmlformats.org/officeDocument/2006/relationships/image" Target="../media/image2519.png"/><Relationship Id="rId17" Type="http://schemas.openxmlformats.org/officeDocument/2006/relationships/image" Target="../media/image2385.png"/><Relationship Id="rId38" Type="http://schemas.openxmlformats.org/officeDocument/2006/relationships/customXml" Target="../ink/ink1269.xml"/><Relationship Id="rId59" Type="http://schemas.openxmlformats.org/officeDocument/2006/relationships/image" Target="../media/image2406.png"/><Relationship Id="rId103" Type="http://schemas.openxmlformats.org/officeDocument/2006/relationships/image" Target="../media/image2428.png"/><Relationship Id="rId124" Type="http://schemas.openxmlformats.org/officeDocument/2006/relationships/customXml" Target="../ink/ink1312.xml"/><Relationship Id="rId70" Type="http://schemas.openxmlformats.org/officeDocument/2006/relationships/customXml" Target="../ink/ink1285.xml"/><Relationship Id="rId91" Type="http://schemas.openxmlformats.org/officeDocument/2006/relationships/image" Target="../media/image2422.png"/><Relationship Id="rId145" Type="http://schemas.openxmlformats.org/officeDocument/2006/relationships/image" Target="../media/image2449.png"/><Relationship Id="rId166" Type="http://schemas.openxmlformats.org/officeDocument/2006/relationships/customXml" Target="../ink/ink1333.xml"/><Relationship Id="rId187" Type="http://schemas.openxmlformats.org/officeDocument/2006/relationships/image" Target="../media/image2470.png"/><Relationship Id="rId1" Type="http://schemas.openxmlformats.org/officeDocument/2006/relationships/slideLayout" Target="../slideLayouts/slideLayout7.xml"/><Relationship Id="rId212" Type="http://schemas.openxmlformats.org/officeDocument/2006/relationships/customXml" Target="../ink/ink1356.xml"/><Relationship Id="rId233" Type="http://schemas.openxmlformats.org/officeDocument/2006/relationships/image" Target="../media/image2493.png"/><Relationship Id="rId254" Type="http://schemas.openxmlformats.org/officeDocument/2006/relationships/customXml" Target="../ink/ink1377.xml"/><Relationship Id="rId28" Type="http://schemas.openxmlformats.org/officeDocument/2006/relationships/customXml" Target="../ink/ink1264.xml"/><Relationship Id="rId49" Type="http://schemas.openxmlformats.org/officeDocument/2006/relationships/image" Target="../media/image2401.png"/><Relationship Id="rId114" Type="http://schemas.openxmlformats.org/officeDocument/2006/relationships/customXml" Target="../ink/ink1307.xml"/><Relationship Id="rId275" Type="http://schemas.openxmlformats.org/officeDocument/2006/relationships/image" Target="../media/image2514.png"/><Relationship Id="rId60" Type="http://schemas.openxmlformats.org/officeDocument/2006/relationships/customXml" Target="../ink/ink1280.xml"/><Relationship Id="rId81" Type="http://schemas.openxmlformats.org/officeDocument/2006/relationships/image" Target="../media/image2417.png"/><Relationship Id="rId135" Type="http://schemas.openxmlformats.org/officeDocument/2006/relationships/image" Target="../media/image2444.png"/><Relationship Id="rId156" Type="http://schemas.openxmlformats.org/officeDocument/2006/relationships/customXml" Target="../ink/ink1328.xml"/><Relationship Id="rId177" Type="http://schemas.openxmlformats.org/officeDocument/2006/relationships/image" Target="../media/image2465.png"/><Relationship Id="rId198" Type="http://schemas.openxmlformats.org/officeDocument/2006/relationships/customXml" Target="../ink/ink1349.xml"/><Relationship Id="rId202" Type="http://schemas.openxmlformats.org/officeDocument/2006/relationships/customXml" Target="../ink/ink1351.xml"/><Relationship Id="rId223" Type="http://schemas.openxmlformats.org/officeDocument/2006/relationships/image" Target="../media/image2488.png"/><Relationship Id="rId244" Type="http://schemas.openxmlformats.org/officeDocument/2006/relationships/customXml" Target="../ink/ink1372.xml"/><Relationship Id="rId18" Type="http://schemas.openxmlformats.org/officeDocument/2006/relationships/customXml" Target="../ink/ink1259.xml"/><Relationship Id="rId39" Type="http://schemas.openxmlformats.org/officeDocument/2006/relationships/image" Target="../media/image2396.png"/><Relationship Id="rId265" Type="http://schemas.openxmlformats.org/officeDocument/2006/relationships/image" Target="../media/image2509.png"/><Relationship Id="rId286" Type="http://schemas.openxmlformats.org/officeDocument/2006/relationships/customXml" Target="../ink/ink1393.xml"/><Relationship Id="rId50" Type="http://schemas.openxmlformats.org/officeDocument/2006/relationships/customXml" Target="../ink/ink1275.xml"/><Relationship Id="rId104" Type="http://schemas.openxmlformats.org/officeDocument/2006/relationships/customXml" Target="../ink/ink1302.xml"/><Relationship Id="rId125" Type="http://schemas.openxmlformats.org/officeDocument/2006/relationships/image" Target="../media/image2439.png"/><Relationship Id="rId146" Type="http://schemas.openxmlformats.org/officeDocument/2006/relationships/customXml" Target="../ink/ink1323.xml"/><Relationship Id="rId167" Type="http://schemas.openxmlformats.org/officeDocument/2006/relationships/image" Target="../media/image2460.png"/><Relationship Id="rId188" Type="http://schemas.openxmlformats.org/officeDocument/2006/relationships/customXml" Target="../ink/ink1344.xml"/><Relationship Id="rId71" Type="http://schemas.openxmlformats.org/officeDocument/2006/relationships/image" Target="../media/image2412.png"/><Relationship Id="rId92" Type="http://schemas.openxmlformats.org/officeDocument/2006/relationships/customXml" Target="../ink/ink1296.xml"/><Relationship Id="rId213" Type="http://schemas.openxmlformats.org/officeDocument/2006/relationships/image" Target="../media/image2483.png"/><Relationship Id="rId234" Type="http://schemas.openxmlformats.org/officeDocument/2006/relationships/customXml" Target="../ink/ink1367.xml"/><Relationship Id="rId2" Type="http://schemas.openxmlformats.org/officeDocument/2006/relationships/notesSlide" Target="../notesSlides/notesSlide9.xml"/><Relationship Id="rId29" Type="http://schemas.openxmlformats.org/officeDocument/2006/relationships/image" Target="../media/image2391.png"/><Relationship Id="rId255" Type="http://schemas.openxmlformats.org/officeDocument/2006/relationships/image" Target="../media/image2504.png"/><Relationship Id="rId276" Type="http://schemas.openxmlformats.org/officeDocument/2006/relationships/customXml" Target="../ink/ink1388.xml"/><Relationship Id="rId40" Type="http://schemas.openxmlformats.org/officeDocument/2006/relationships/customXml" Target="../ink/ink1270.xml"/><Relationship Id="rId115" Type="http://schemas.openxmlformats.org/officeDocument/2006/relationships/image" Target="../media/image2434.png"/><Relationship Id="rId136" Type="http://schemas.openxmlformats.org/officeDocument/2006/relationships/customXml" Target="../ink/ink1318.xml"/><Relationship Id="rId157" Type="http://schemas.openxmlformats.org/officeDocument/2006/relationships/image" Target="../media/image2455.png"/><Relationship Id="rId178" Type="http://schemas.openxmlformats.org/officeDocument/2006/relationships/customXml" Target="../ink/ink1339.xml"/><Relationship Id="rId61" Type="http://schemas.openxmlformats.org/officeDocument/2006/relationships/image" Target="../media/image2407.png"/><Relationship Id="rId82" Type="http://schemas.openxmlformats.org/officeDocument/2006/relationships/customXml" Target="../ink/ink1291.xml"/><Relationship Id="rId199" Type="http://schemas.openxmlformats.org/officeDocument/2006/relationships/image" Target="../media/image2476.png"/><Relationship Id="rId203" Type="http://schemas.openxmlformats.org/officeDocument/2006/relationships/image" Target="../media/image2478.png"/><Relationship Id="rId19" Type="http://schemas.openxmlformats.org/officeDocument/2006/relationships/image" Target="../media/image2386.png"/><Relationship Id="rId224" Type="http://schemas.openxmlformats.org/officeDocument/2006/relationships/customXml" Target="../ink/ink1362.xml"/><Relationship Id="rId245" Type="http://schemas.openxmlformats.org/officeDocument/2006/relationships/image" Target="../media/image2499.png"/><Relationship Id="rId266" Type="http://schemas.openxmlformats.org/officeDocument/2006/relationships/customXml" Target="../ink/ink1383.xml"/><Relationship Id="rId287" Type="http://schemas.openxmlformats.org/officeDocument/2006/relationships/image" Target="../media/image2520.png"/><Relationship Id="rId30" Type="http://schemas.openxmlformats.org/officeDocument/2006/relationships/customXml" Target="../ink/ink1265.xml"/><Relationship Id="rId105" Type="http://schemas.openxmlformats.org/officeDocument/2006/relationships/image" Target="../media/image2429.png"/><Relationship Id="rId126" Type="http://schemas.openxmlformats.org/officeDocument/2006/relationships/customXml" Target="../ink/ink1313.xml"/><Relationship Id="rId147" Type="http://schemas.openxmlformats.org/officeDocument/2006/relationships/image" Target="../media/image2450.png"/><Relationship Id="rId168" Type="http://schemas.openxmlformats.org/officeDocument/2006/relationships/customXml" Target="../ink/ink1334.xml"/><Relationship Id="rId51" Type="http://schemas.openxmlformats.org/officeDocument/2006/relationships/image" Target="../media/image2402.png"/><Relationship Id="rId72" Type="http://schemas.openxmlformats.org/officeDocument/2006/relationships/customXml" Target="../ink/ink1286.xml"/><Relationship Id="rId93" Type="http://schemas.openxmlformats.org/officeDocument/2006/relationships/image" Target="../media/image2423.png"/><Relationship Id="rId189" Type="http://schemas.openxmlformats.org/officeDocument/2006/relationships/image" Target="../media/image2471.png"/><Relationship Id="rId3" Type="http://schemas.openxmlformats.org/officeDocument/2006/relationships/image" Target="../media/image29.png"/><Relationship Id="rId214" Type="http://schemas.openxmlformats.org/officeDocument/2006/relationships/customXml" Target="../ink/ink1357.xml"/><Relationship Id="rId235" Type="http://schemas.openxmlformats.org/officeDocument/2006/relationships/image" Target="../media/image2494.png"/><Relationship Id="rId256" Type="http://schemas.openxmlformats.org/officeDocument/2006/relationships/customXml" Target="../ink/ink1378.xml"/><Relationship Id="rId277" Type="http://schemas.openxmlformats.org/officeDocument/2006/relationships/image" Target="../media/image2515.png"/><Relationship Id="rId116" Type="http://schemas.openxmlformats.org/officeDocument/2006/relationships/customXml" Target="../ink/ink1308.xml"/><Relationship Id="rId137" Type="http://schemas.openxmlformats.org/officeDocument/2006/relationships/image" Target="../media/image2445.png"/><Relationship Id="rId158" Type="http://schemas.openxmlformats.org/officeDocument/2006/relationships/customXml" Target="../ink/ink1329.xml"/><Relationship Id="rId20" Type="http://schemas.openxmlformats.org/officeDocument/2006/relationships/customXml" Target="../ink/ink1260.xml"/><Relationship Id="rId41" Type="http://schemas.openxmlformats.org/officeDocument/2006/relationships/image" Target="../media/image2397.png"/><Relationship Id="rId62" Type="http://schemas.openxmlformats.org/officeDocument/2006/relationships/customXml" Target="../ink/ink1281.xml"/><Relationship Id="rId83" Type="http://schemas.openxmlformats.org/officeDocument/2006/relationships/image" Target="../media/image2418.png"/><Relationship Id="rId179" Type="http://schemas.openxmlformats.org/officeDocument/2006/relationships/image" Target="../media/image2466.png"/><Relationship Id="rId190" Type="http://schemas.openxmlformats.org/officeDocument/2006/relationships/customXml" Target="../ink/ink1345.xml"/><Relationship Id="rId204" Type="http://schemas.openxmlformats.org/officeDocument/2006/relationships/customXml" Target="../ink/ink1352.xml"/><Relationship Id="rId225" Type="http://schemas.openxmlformats.org/officeDocument/2006/relationships/image" Target="../media/image2489.png"/><Relationship Id="rId246" Type="http://schemas.openxmlformats.org/officeDocument/2006/relationships/customXml" Target="../ink/ink1373.xml"/><Relationship Id="rId267" Type="http://schemas.openxmlformats.org/officeDocument/2006/relationships/image" Target="../media/image2510.png"/><Relationship Id="rId288" Type="http://schemas.openxmlformats.org/officeDocument/2006/relationships/customXml" Target="../ink/ink1394.xml"/><Relationship Id="rId106" Type="http://schemas.openxmlformats.org/officeDocument/2006/relationships/customXml" Target="../ink/ink1303.xml"/><Relationship Id="rId127" Type="http://schemas.openxmlformats.org/officeDocument/2006/relationships/image" Target="../media/image2440.png"/><Relationship Id="rId10" Type="http://schemas.openxmlformats.org/officeDocument/2006/relationships/customXml" Target="../ink/ink1255.xml"/><Relationship Id="rId31" Type="http://schemas.openxmlformats.org/officeDocument/2006/relationships/image" Target="../media/image2392.png"/><Relationship Id="rId52" Type="http://schemas.openxmlformats.org/officeDocument/2006/relationships/customXml" Target="../ink/ink1276.xml"/><Relationship Id="rId73" Type="http://schemas.openxmlformats.org/officeDocument/2006/relationships/image" Target="../media/image2413.png"/><Relationship Id="rId94" Type="http://schemas.openxmlformats.org/officeDocument/2006/relationships/customXml" Target="../ink/ink1297.xml"/><Relationship Id="rId148" Type="http://schemas.openxmlformats.org/officeDocument/2006/relationships/customXml" Target="../ink/ink1324.xml"/><Relationship Id="rId169" Type="http://schemas.openxmlformats.org/officeDocument/2006/relationships/image" Target="../media/image2461.png"/><Relationship Id="rId4" Type="http://schemas.openxmlformats.org/officeDocument/2006/relationships/customXml" Target="../ink/ink1252.xml"/><Relationship Id="rId180" Type="http://schemas.openxmlformats.org/officeDocument/2006/relationships/customXml" Target="../ink/ink1340.xml"/><Relationship Id="rId215" Type="http://schemas.openxmlformats.org/officeDocument/2006/relationships/image" Target="../media/image2484.png"/><Relationship Id="rId236" Type="http://schemas.openxmlformats.org/officeDocument/2006/relationships/customXml" Target="../ink/ink1368.xml"/><Relationship Id="rId257" Type="http://schemas.openxmlformats.org/officeDocument/2006/relationships/image" Target="../media/image2505.png"/><Relationship Id="rId278" Type="http://schemas.openxmlformats.org/officeDocument/2006/relationships/customXml" Target="../ink/ink1389.xml"/><Relationship Id="rId42" Type="http://schemas.openxmlformats.org/officeDocument/2006/relationships/customXml" Target="../ink/ink1271.xml"/><Relationship Id="rId84" Type="http://schemas.openxmlformats.org/officeDocument/2006/relationships/customXml" Target="../ink/ink1292.xml"/><Relationship Id="rId138" Type="http://schemas.openxmlformats.org/officeDocument/2006/relationships/customXml" Target="../ink/ink1319.xml"/><Relationship Id="rId191" Type="http://schemas.openxmlformats.org/officeDocument/2006/relationships/image" Target="../media/image2472.png"/><Relationship Id="rId205" Type="http://schemas.openxmlformats.org/officeDocument/2006/relationships/image" Target="../media/image2479.png"/><Relationship Id="rId247" Type="http://schemas.openxmlformats.org/officeDocument/2006/relationships/image" Target="../media/image2500.png"/><Relationship Id="rId107" Type="http://schemas.openxmlformats.org/officeDocument/2006/relationships/image" Target="../media/image2430.png"/><Relationship Id="rId289" Type="http://schemas.openxmlformats.org/officeDocument/2006/relationships/image" Target="../media/image2521.png"/><Relationship Id="rId11" Type="http://schemas.openxmlformats.org/officeDocument/2006/relationships/image" Target="../media/image2382.png"/><Relationship Id="rId53" Type="http://schemas.openxmlformats.org/officeDocument/2006/relationships/image" Target="../media/image2403.png"/><Relationship Id="rId149" Type="http://schemas.openxmlformats.org/officeDocument/2006/relationships/image" Target="../media/image2451.png"/><Relationship Id="rId95" Type="http://schemas.openxmlformats.org/officeDocument/2006/relationships/image" Target="../media/image2424.png"/><Relationship Id="rId160" Type="http://schemas.openxmlformats.org/officeDocument/2006/relationships/customXml" Target="../ink/ink1330.xml"/><Relationship Id="rId216" Type="http://schemas.openxmlformats.org/officeDocument/2006/relationships/customXml" Target="../ink/ink1358.xml"/><Relationship Id="rId258" Type="http://schemas.openxmlformats.org/officeDocument/2006/relationships/customXml" Target="../ink/ink1379.xml"/><Relationship Id="rId22" Type="http://schemas.openxmlformats.org/officeDocument/2006/relationships/customXml" Target="../ink/ink1261.xml"/><Relationship Id="rId64" Type="http://schemas.openxmlformats.org/officeDocument/2006/relationships/customXml" Target="../ink/ink1282.xml"/><Relationship Id="rId118" Type="http://schemas.openxmlformats.org/officeDocument/2006/relationships/customXml" Target="../ink/ink1309.xml"/><Relationship Id="rId171" Type="http://schemas.openxmlformats.org/officeDocument/2006/relationships/image" Target="../media/image2462.png"/><Relationship Id="rId227" Type="http://schemas.openxmlformats.org/officeDocument/2006/relationships/image" Target="../media/image24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253B2818-45DF-496F-8A5F-442E581992F7}"/>
              </a:ext>
            </a:extLst>
          </p:cNvPr>
          <p:cNvGrpSpPr/>
          <p:nvPr/>
        </p:nvGrpSpPr>
        <p:grpSpPr>
          <a:xfrm>
            <a:off x="11009501" y="737672"/>
            <a:ext cx="178560" cy="168480"/>
            <a:chOff x="11009501" y="737672"/>
            <a:chExt cx="178560" cy="1684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FA92E43-912D-45DD-AAC1-EE6A30B37E89}"/>
                    </a:ext>
                  </a:extLst>
                </p14:cNvPr>
                <p14:cNvContentPartPr/>
                <p14:nvPr/>
              </p14:nvContentPartPr>
              <p14:xfrm>
                <a:off x="11025341" y="737672"/>
                <a:ext cx="123840" cy="164520"/>
              </p14:xfrm>
            </p:contentPart>
          </mc:Choice>
          <mc:Fallback xmlns="">
            <p:pic>
              <p:nvPicPr>
                <p:cNvPr id="2" name="Freihand 1">
                  <a:extLst>
                    <a:ext uri="{FF2B5EF4-FFF2-40B4-BE49-F238E27FC236}">
                      <a16:creationId xmlns:a16="http://schemas.microsoft.com/office/drawing/2014/main" id="{AFA92E43-912D-45DD-AAC1-EE6A30B37E89}"/>
                    </a:ext>
                  </a:extLst>
                </p:cNvPr>
                <p:cNvPicPr/>
                <p:nvPr/>
              </p:nvPicPr>
              <p:blipFill>
                <a:blip r:embed="rId6"/>
                <a:stretch>
                  <a:fillRect/>
                </a:stretch>
              </p:blipFill>
              <p:spPr>
                <a:xfrm>
                  <a:off x="11021021" y="733352"/>
                  <a:ext cx="132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D2D0A8D-58E6-4A2D-8947-5A360FA43ACD}"/>
                    </a:ext>
                  </a:extLst>
                </p14:cNvPr>
                <p14:cNvContentPartPr/>
                <p14:nvPr/>
              </p14:nvContentPartPr>
              <p14:xfrm>
                <a:off x="11009501" y="777632"/>
                <a:ext cx="178560" cy="128520"/>
              </p14:xfrm>
            </p:contentPart>
          </mc:Choice>
          <mc:Fallback xmlns="">
            <p:pic>
              <p:nvPicPr>
                <p:cNvPr id="3" name="Freihand 2">
                  <a:extLst>
                    <a:ext uri="{FF2B5EF4-FFF2-40B4-BE49-F238E27FC236}">
                      <a16:creationId xmlns:a16="http://schemas.microsoft.com/office/drawing/2014/main" id="{7D2D0A8D-58E6-4A2D-8947-5A360FA43ACD}"/>
                    </a:ext>
                  </a:extLst>
                </p:cNvPr>
                <p:cNvPicPr/>
                <p:nvPr/>
              </p:nvPicPr>
              <p:blipFill>
                <a:blip r:embed="rId8"/>
                <a:stretch>
                  <a:fillRect/>
                </a:stretch>
              </p:blipFill>
              <p:spPr>
                <a:xfrm>
                  <a:off x="11005181" y="773312"/>
                  <a:ext cx="187200" cy="1371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613E340-0BF2-4152-9CC3-A31DC28EC124}"/>
                  </a:ext>
                </a:extLst>
              </p14:cNvPr>
              <p14:cNvContentPartPr/>
              <p14:nvPr/>
            </p14:nvContentPartPr>
            <p14:xfrm>
              <a:off x="7088381" y="978512"/>
              <a:ext cx="1862280" cy="2340720"/>
            </p14:xfrm>
          </p:contentPart>
        </mc:Choice>
        <mc:Fallback xmlns="">
          <p:pic>
            <p:nvPicPr>
              <p:cNvPr id="3" name="Freihand 2">
                <a:extLst>
                  <a:ext uri="{FF2B5EF4-FFF2-40B4-BE49-F238E27FC236}">
                    <a16:creationId xmlns:a16="http://schemas.microsoft.com/office/drawing/2014/main" id="{6613E340-0BF2-4152-9CC3-A31DC28EC124}"/>
                  </a:ext>
                </a:extLst>
              </p:cNvPr>
              <p:cNvPicPr/>
              <p:nvPr/>
            </p:nvPicPr>
            <p:blipFill>
              <a:blip r:embed="rId5"/>
              <a:stretch>
                <a:fillRect/>
              </a:stretch>
            </p:blipFill>
            <p:spPr>
              <a:xfrm>
                <a:off x="7084061" y="974192"/>
                <a:ext cx="1870920" cy="234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E568660E-3069-4083-8636-B78662E21BDE}"/>
                  </a:ext>
                </a:extLst>
              </p14:cNvPr>
              <p14:cNvContentPartPr/>
              <p14:nvPr/>
            </p14:nvContentPartPr>
            <p14:xfrm>
              <a:off x="1404341" y="3820352"/>
              <a:ext cx="5847120" cy="154080"/>
            </p14:xfrm>
          </p:contentPart>
        </mc:Choice>
        <mc:Fallback xmlns="">
          <p:pic>
            <p:nvPicPr>
              <p:cNvPr id="4" name="Freihand 3">
                <a:extLst>
                  <a:ext uri="{FF2B5EF4-FFF2-40B4-BE49-F238E27FC236}">
                    <a16:creationId xmlns:a16="http://schemas.microsoft.com/office/drawing/2014/main" id="{E568660E-3069-4083-8636-B78662E21BDE}"/>
                  </a:ext>
                </a:extLst>
              </p:cNvPr>
              <p:cNvPicPr/>
              <p:nvPr/>
            </p:nvPicPr>
            <p:blipFill>
              <a:blip r:embed="rId7"/>
              <a:stretch>
                <a:fillRect/>
              </a:stretch>
            </p:blipFill>
            <p:spPr>
              <a:xfrm>
                <a:off x="1400021" y="3816032"/>
                <a:ext cx="5855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4ACE765-1C8F-4694-AD69-62268CD0E724}"/>
                  </a:ext>
                </a:extLst>
              </p14:cNvPr>
              <p14:cNvContentPartPr/>
              <p14:nvPr/>
            </p14:nvContentPartPr>
            <p14:xfrm>
              <a:off x="7314821" y="992192"/>
              <a:ext cx="1241280" cy="2107800"/>
            </p14:xfrm>
          </p:contentPart>
        </mc:Choice>
        <mc:Fallback>
          <p:pic>
            <p:nvPicPr>
              <p:cNvPr id="5" name="Freihand 4">
                <a:extLst>
                  <a:ext uri="{FF2B5EF4-FFF2-40B4-BE49-F238E27FC236}">
                    <a16:creationId xmlns:a16="http://schemas.microsoft.com/office/drawing/2014/main" id="{04ACE765-1C8F-4694-AD69-62268CD0E724}"/>
                  </a:ext>
                </a:extLst>
              </p:cNvPr>
              <p:cNvPicPr/>
              <p:nvPr/>
            </p:nvPicPr>
            <p:blipFill>
              <a:blip r:embed="rId9"/>
              <a:stretch>
                <a:fillRect/>
              </a:stretch>
            </p:blipFill>
            <p:spPr>
              <a:xfrm>
                <a:off x="7310501" y="987872"/>
                <a:ext cx="1249920" cy="2116440"/>
              </a:xfrm>
              <a:prstGeom prst="rect">
                <a:avLst/>
              </a:prstGeom>
            </p:spPr>
          </p:pic>
        </mc:Fallback>
      </mc:AlternateContent>
    </p:spTree>
    <p:extLst>
      <p:ext uri="{BB962C8B-B14F-4D97-AF65-F5344CB8AC3E}">
        <p14:creationId xmlns:p14="http://schemas.microsoft.com/office/powerpoint/2010/main" val="300806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C7E3B6B4-1747-4E09-B234-CB2B404624DE}"/>
              </a:ext>
            </a:extLst>
          </p:cNvPr>
          <p:cNvGrpSpPr/>
          <p:nvPr/>
        </p:nvGrpSpPr>
        <p:grpSpPr>
          <a:xfrm>
            <a:off x="2285261" y="1755752"/>
            <a:ext cx="2099160" cy="525240"/>
            <a:chOff x="2285261" y="1755752"/>
            <a:chExt cx="2099160" cy="5252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32A77B1-53A0-40FC-B221-8499B9C36ED2}"/>
                    </a:ext>
                  </a:extLst>
                </p14:cNvPr>
                <p14:cNvContentPartPr/>
                <p14:nvPr/>
              </p14:nvContentPartPr>
              <p14:xfrm>
                <a:off x="2769101" y="1755752"/>
                <a:ext cx="1615320" cy="168120"/>
              </p14:xfrm>
            </p:contentPart>
          </mc:Choice>
          <mc:Fallback xmlns="">
            <p:pic>
              <p:nvPicPr>
                <p:cNvPr id="2" name="Freihand 1">
                  <a:extLst>
                    <a:ext uri="{FF2B5EF4-FFF2-40B4-BE49-F238E27FC236}">
                      <a16:creationId xmlns:a16="http://schemas.microsoft.com/office/drawing/2014/main" id="{C32A77B1-53A0-40FC-B221-8499B9C36ED2}"/>
                    </a:ext>
                  </a:extLst>
                </p:cNvPr>
                <p:cNvPicPr/>
                <p:nvPr/>
              </p:nvPicPr>
              <p:blipFill>
                <a:blip r:embed="rId4"/>
                <a:stretch>
                  <a:fillRect/>
                </a:stretch>
              </p:blipFill>
              <p:spPr>
                <a:xfrm>
                  <a:off x="2764781" y="1751432"/>
                  <a:ext cx="1623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F78289E-65D6-408C-8E2E-D16AC955EBD3}"/>
                    </a:ext>
                  </a:extLst>
                </p14:cNvPr>
                <p14:cNvContentPartPr/>
                <p14:nvPr/>
              </p14:nvContentPartPr>
              <p14:xfrm>
                <a:off x="2285261" y="1838912"/>
                <a:ext cx="553320" cy="442080"/>
              </p14:xfrm>
            </p:contentPart>
          </mc:Choice>
          <mc:Fallback xmlns="">
            <p:pic>
              <p:nvPicPr>
                <p:cNvPr id="3" name="Freihand 2">
                  <a:extLst>
                    <a:ext uri="{FF2B5EF4-FFF2-40B4-BE49-F238E27FC236}">
                      <a16:creationId xmlns:a16="http://schemas.microsoft.com/office/drawing/2014/main" id="{EF78289E-65D6-408C-8E2E-D16AC955EBD3}"/>
                    </a:ext>
                  </a:extLst>
                </p:cNvPr>
                <p:cNvPicPr/>
                <p:nvPr/>
              </p:nvPicPr>
              <p:blipFill>
                <a:blip r:embed="rId6"/>
                <a:stretch>
                  <a:fillRect/>
                </a:stretch>
              </p:blipFill>
              <p:spPr>
                <a:xfrm>
                  <a:off x="2280941" y="1834592"/>
                  <a:ext cx="561960" cy="45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C63098E2-8485-4323-9323-060160E2A143}"/>
                  </a:ext>
                </a:extLst>
              </p14:cNvPr>
              <p14:cNvContentPartPr/>
              <p14:nvPr/>
            </p14:nvContentPartPr>
            <p14:xfrm>
              <a:off x="2834261" y="3171992"/>
              <a:ext cx="1502280" cy="83160"/>
            </p14:xfrm>
          </p:contentPart>
        </mc:Choice>
        <mc:Fallback xmlns="">
          <p:pic>
            <p:nvPicPr>
              <p:cNvPr id="8" name="Freihand 7">
                <a:extLst>
                  <a:ext uri="{FF2B5EF4-FFF2-40B4-BE49-F238E27FC236}">
                    <a16:creationId xmlns:a16="http://schemas.microsoft.com/office/drawing/2014/main" id="{C63098E2-8485-4323-9323-060160E2A143}"/>
                  </a:ext>
                </a:extLst>
              </p:cNvPr>
              <p:cNvPicPr/>
              <p:nvPr/>
            </p:nvPicPr>
            <p:blipFill>
              <a:blip r:embed="rId8"/>
              <a:stretch>
                <a:fillRect/>
              </a:stretch>
            </p:blipFill>
            <p:spPr>
              <a:xfrm>
                <a:off x="2829941" y="3167672"/>
                <a:ext cx="1510920" cy="91800"/>
              </a:xfrm>
              <a:prstGeom prst="rect">
                <a:avLst/>
              </a:prstGeom>
            </p:spPr>
          </p:pic>
        </mc:Fallback>
      </mc:AlternateContent>
      <p:grpSp>
        <p:nvGrpSpPr>
          <p:cNvPr id="22" name="Gruppieren 21">
            <a:extLst>
              <a:ext uri="{FF2B5EF4-FFF2-40B4-BE49-F238E27FC236}">
                <a16:creationId xmlns:a16="http://schemas.microsoft.com/office/drawing/2014/main" id="{4DCFC488-3CF0-4F5E-A417-1FC5667D645E}"/>
              </a:ext>
            </a:extLst>
          </p:cNvPr>
          <p:cNvGrpSpPr/>
          <p:nvPr/>
        </p:nvGrpSpPr>
        <p:grpSpPr>
          <a:xfrm>
            <a:off x="5290541" y="2172632"/>
            <a:ext cx="1082880" cy="347760"/>
            <a:chOff x="5290541" y="2172632"/>
            <a:chExt cx="1082880" cy="347760"/>
          </a:xfrm>
        </p:grpSpPr>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B3997871-E039-4EC8-BDFC-8B67CBABB436}"/>
                    </a:ext>
                  </a:extLst>
                </p14:cNvPr>
                <p14:cNvContentPartPr/>
                <p14:nvPr/>
              </p14:nvContentPartPr>
              <p14:xfrm>
                <a:off x="5290541" y="2223392"/>
                <a:ext cx="108720" cy="180720"/>
              </p14:xfrm>
            </p:contentPart>
          </mc:Choice>
          <mc:Fallback xmlns="">
            <p:pic>
              <p:nvPicPr>
                <p:cNvPr id="16" name="Freihand 15">
                  <a:extLst>
                    <a:ext uri="{FF2B5EF4-FFF2-40B4-BE49-F238E27FC236}">
                      <a16:creationId xmlns:a16="http://schemas.microsoft.com/office/drawing/2014/main" id="{B3997871-E039-4EC8-BDFC-8B67CBABB436}"/>
                    </a:ext>
                  </a:extLst>
                </p:cNvPr>
                <p:cNvPicPr/>
                <p:nvPr/>
              </p:nvPicPr>
              <p:blipFill>
                <a:blip r:embed="rId10"/>
                <a:stretch>
                  <a:fillRect/>
                </a:stretch>
              </p:blipFill>
              <p:spPr>
                <a:xfrm>
                  <a:off x="5286221" y="2219072"/>
                  <a:ext cx="1173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EBDD30AD-F642-4CB0-8C0B-C3F711A3C0DF}"/>
                    </a:ext>
                  </a:extLst>
                </p14:cNvPr>
                <p14:cNvContentPartPr/>
                <p14:nvPr/>
              </p14:nvContentPartPr>
              <p14:xfrm>
                <a:off x="5477021" y="2208992"/>
                <a:ext cx="161640" cy="163080"/>
              </p14:xfrm>
            </p:contentPart>
          </mc:Choice>
          <mc:Fallback xmlns="">
            <p:pic>
              <p:nvPicPr>
                <p:cNvPr id="17" name="Freihand 16">
                  <a:extLst>
                    <a:ext uri="{FF2B5EF4-FFF2-40B4-BE49-F238E27FC236}">
                      <a16:creationId xmlns:a16="http://schemas.microsoft.com/office/drawing/2014/main" id="{EBDD30AD-F642-4CB0-8C0B-C3F711A3C0DF}"/>
                    </a:ext>
                  </a:extLst>
                </p:cNvPr>
                <p:cNvPicPr/>
                <p:nvPr/>
              </p:nvPicPr>
              <p:blipFill>
                <a:blip r:embed="rId12"/>
                <a:stretch>
                  <a:fillRect/>
                </a:stretch>
              </p:blipFill>
              <p:spPr>
                <a:xfrm>
                  <a:off x="5472701" y="2204672"/>
                  <a:ext cx="170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B115C6C8-B5EE-47F1-8E88-D9514EFA79EE}"/>
                    </a:ext>
                  </a:extLst>
                </p14:cNvPr>
                <p14:cNvContentPartPr/>
                <p14:nvPr/>
              </p14:nvContentPartPr>
              <p14:xfrm>
                <a:off x="5663861" y="2287112"/>
                <a:ext cx="239400" cy="85680"/>
              </p14:xfrm>
            </p:contentPart>
          </mc:Choice>
          <mc:Fallback xmlns="">
            <p:pic>
              <p:nvPicPr>
                <p:cNvPr id="18" name="Freihand 17">
                  <a:extLst>
                    <a:ext uri="{FF2B5EF4-FFF2-40B4-BE49-F238E27FC236}">
                      <a16:creationId xmlns:a16="http://schemas.microsoft.com/office/drawing/2014/main" id="{B115C6C8-B5EE-47F1-8E88-D9514EFA79EE}"/>
                    </a:ext>
                  </a:extLst>
                </p:cNvPr>
                <p:cNvPicPr/>
                <p:nvPr/>
              </p:nvPicPr>
              <p:blipFill>
                <a:blip r:embed="rId14"/>
                <a:stretch>
                  <a:fillRect/>
                </a:stretch>
              </p:blipFill>
              <p:spPr>
                <a:xfrm>
                  <a:off x="5659541" y="2282792"/>
                  <a:ext cx="248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3B6716D9-2070-4B8A-A1B2-99AD8C4FB670}"/>
                    </a:ext>
                  </a:extLst>
                </p14:cNvPr>
                <p14:cNvContentPartPr/>
                <p14:nvPr/>
              </p14:nvContentPartPr>
              <p14:xfrm>
                <a:off x="5930621" y="2283512"/>
                <a:ext cx="191520" cy="236880"/>
              </p14:xfrm>
            </p:contentPart>
          </mc:Choice>
          <mc:Fallback xmlns="">
            <p:pic>
              <p:nvPicPr>
                <p:cNvPr id="19" name="Freihand 18">
                  <a:extLst>
                    <a:ext uri="{FF2B5EF4-FFF2-40B4-BE49-F238E27FC236}">
                      <a16:creationId xmlns:a16="http://schemas.microsoft.com/office/drawing/2014/main" id="{3B6716D9-2070-4B8A-A1B2-99AD8C4FB670}"/>
                    </a:ext>
                  </a:extLst>
                </p:cNvPr>
                <p:cNvPicPr/>
                <p:nvPr/>
              </p:nvPicPr>
              <p:blipFill>
                <a:blip r:embed="rId16"/>
                <a:stretch>
                  <a:fillRect/>
                </a:stretch>
              </p:blipFill>
              <p:spPr>
                <a:xfrm>
                  <a:off x="5926301" y="2279192"/>
                  <a:ext cx="2001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DFEC3401-E5AB-40FE-80CE-D587A44F7EF7}"/>
                    </a:ext>
                  </a:extLst>
                </p14:cNvPr>
                <p14:cNvContentPartPr/>
                <p14:nvPr/>
              </p14:nvContentPartPr>
              <p14:xfrm>
                <a:off x="6132941" y="2288192"/>
                <a:ext cx="111240" cy="87120"/>
              </p14:xfrm>
            </p:contentPart>
          </mc:Choice>
          <mc:Fallback xmlns="">
            <p:pic>
              <p:nvPicPr>
                <p:cNvPr id="20" name="Freihand 19">
                  <a:extLst>
                    <a:ext uri="{FF2B5EF4-FFF2-40B4-BE49-F238E27FC236}">
                      <a16:creationId xmlns:a16="http://schemas.microsoft.com/office/drawing/2014/main" id="{DFEC3401-E5AB-40FE-80CE-D587A44F7EF7}"/>
                    </a:ext>
                  </a:extLst>
                </p:cNvPr>
                <p:cNvPicPr/>
                <p:nvPr/>
              </p:nvPicPr>
              <p:blipFill>
                <a:blip r:embed="rId18"/>
                <a:stretch>
                  <a:fillRect/>
                </a:stretch>
              </p:blipFill>
              <p:spPr>
                <a:xfrm>
                  <a:off x="6128621" y="2283872"/>
                  <a:ext cx="119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4AEB71DE-8D36-4F15-969D-82C762BB3A42}"/>
                    </a:ext>
                  </a:extLst>
                </p14:cNvPr>
                <p14:cNvContentPartPr/>
                <p14:nvPr/>
              </p14:nvContentPartPr>
              <p14:xfrm>
                <a:off x="6235181" y="2172632"/>
                <a:ext cx="138240" cy="338760"/>
              </p14:xfrm>
            </p:contentPart>
          </mc:Choice>
          <mc:Fallback xmlns="">
            <p:pic>
              <p:nvPicPr>
                <p:cNvPr id="21" name="Freihand 20">
                  <a:extLst>
                    <a:ext uri="{FF2B5EF4-FFF2-40B4-BE49-F238E27FC236}">
                      <a16:creationId xmlns:a16="http://schemas.microsoft.com/office/drawing/2014/main" id="{4AEB71DE-8D36-4F15-969D-82C762BB3A42}"/>
                    </a:ext>
                  </a:extLst>
                </p:cNvPr>
                <p:cNvPicPr/>
                <p:nvPr/>
              </p:nvPicPr>
              <p:blipFill>
                <a:blip r:embed="rId20"/>
                <a:stretch>
                  <a:fillRect/>
                </a:stretch>
              </p:blipFill>
              <p:spPr>
                <a:xfrm>
                  <a:off x="6230861" y="2168312"/>
                  <a:ext cx="146880" cy="347400"/>
                </a:xfrm>
                <a:prstGeom prst="rect">
                  <a:avLst/>
                </a:prstGeom>
              </p:spPr>
            </p:pic>
          </mc:Fallback>
        </mc:AlternateContent>
      </p:grpSp>
      <p:grpSp>
        <p:nvGrpSpPr>
          <p:cNvPr id="37" name="Gruppieren 36">
            <a:extLst>
              <a:ext uri="{FF2B5EF4-FFF2-40B4-BE49-F238E27FC236}">
                <a16:creationId xmlns:a16="http://schemas.microsoft.com/office/drawing/2014/main" id="{F5188651-F3CA-4DE7-988C-FF127C4FF625}"/>
              </a:ext>
            </a:extLst>
          </p:cNvPr>
          <p:cNvGrpSpPr/>
          <p:nvPr/>
        </p:nvGrpSpPr>
        <p:grpSpPr>
          <a:xfrm>
            <a:off x="502541" y="3512192"/>
            <a:ext cx="4409280" cy="724680"/>
            <a:chOff x="502541" y="3512192"/>
            <a:chExt cx="4409280" cy="724680"/>
          </a:xfrm>
        </p:grpSpPr>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E82D96B7-994B-475E-8321-738FB30976F8}"/>
                    </a:ext>
                  </a:extLst>
                </p14:cNvPr>
                <p14:cNvContentPartPr/>
                <p14:nvPr/>
              </p14:nvContentPartPr>
              <p14:xfrm>
                <a:off x="502541" y="3512192"/>
                <a:ext cx="2213280" cy="133200"/>
              </p14:xfrm>
            </p:contentPart>
          </mc:Choice>
          <mc:Fallback xmlns="">
            <p:pic>
              <p:nvPicPr>
                <p:cNvPr id="9" name="Freihand 8">
                  <a:extLst>
                    <a:ext uri="{FF2B5EF4-FFF2-40B4-BE49-F238E27FC236}">
                      <a16:creationId xmlns:a16="http://schemas.microsoft.com/office/drawing/2014/main" id="{E82D96B7-994B-475E-8321-738FB30976F8}"/>
                    </a:ext>
                  </a:extLst>
                </p:cNvPr>
                <p:cNvPicPr/>
                <p:nvPr/>
              </p:nvPicPr>
              <p:blipFill>
                <a:blip r:embed="rId22"/>
                <a:stretch>
                  <a:fillRect/>
                </a:stretch>
              </p:blipFill>
              <p:spPr>
                <a:xfrm>
                  <a:off x="498221" y="3507872"/>
                  <a:ext cx="2221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9E1C54F0-A712-4664-8D61-24B51E5B8972}"/>
                    </a:ext>
                  </a:extLst>
                </p14:cNvPr>
                <p14:cNvContentPartPr/>
                <p14:nvPr/>
              </p14:nvContentPartPr>
              <p14:xfrm>
                <a:off x="909341" y="3742592"/>
                <a:ext cx="97560" cy="176760"/>
              </p14:xfrm>
            </p:contentPart>
          </mc:Choice>
          <mc:Fallback xmlns="">
            <p:pic>
              <p:nvPicPr>
                <p:cNvPr id="10" name="Freihand 9">
                  <a:extLst>
                    <a:ext uri="{FF2B5EF4-FFF2-40B4-BE49-F238E27FC236}">
                      <a16:creationId xmlns:a16="http://schemas.microsoft.com/office/drawing/2014/main" id="{9E1C54F0-A712-4664-8D61-24B51E5B8972}"/>
                    </a:ext>
                  </a:extLst>
                </p:cNvPr>
                <p:cNvPicPr/>
                <p:nvPr/>
              </p:nvPicPr>
              <p:blipFill>
                <a:blip r:embed="rId24"/>
                <a:stretch>
                  <a:fillRect/>
                </a:stretch>
              </p:blipFill>
              <p:spPr>
                <a:xfrm>
                  <a:off x="905021" y="3738272"/>
                  <a:ext cx="106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641F66BD-F6B6-443D-BC85-ED319CFA21DB}"/>
                    </a:ext>
                  </a:extLst>
                </p14:cNvPr>
                <p14:cNvContentPartPr/>
                <p14:nvPr/>
              </p14:nvContentPartPr>
              <p14:xfrm>
                <a:off x="1059461" y="3728912"/>
                <a:ext cx="154440" cy="155160"/>
              </p14:xfrm>
            </p:contentPart>
          </mc:Choice>
          <mc:Fallback xmlns="">
            <p:pic>
              <p:nvPicPr>
                <p:cNvPr id="11" name="Freihand 10">
                  <a:extLst>
                    <a:ext uri="{FF2B5EF4-FFF2-40B4-BE49-F238E27FC236}">
                      <a16:creationId xmlns:a16="http://schemas.microsoft.com/office/drawing/2014/main" id="{641F66BD-F6B6-443D-BC85-ED319CFA21DB}"/>
                    </a:ext>
                  </a:extLst>
                </p:cNvPr>
                <p:cNvPicPr/>
                <p:nvPr/>
              </p:nvPicPr>
              <p:blipFill>
                <a:blip r:embed="rId26"/>
                <a:stretch>
                  <a:fillRect/>
                </a:stretch>
              </p:blipFill>
              <p:spPr>
                <a:xfrm>
                  <a:off x="1055141" y="3724592"/>
                  <a:ext cx="163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2E437EBC-A0A0-461D-91C4-618E2B0AD8EB}"/>
                    </a:ext>
                  </a:extLst>
                </p14:cNvPr>
                <p14:cNvContentPartPr/>
                <p14:nvPr/>
              </p14:nvContentPartPr>
              <p14:xfrm>
                <a:off x="1206341" y="3766352"/>
                <a:ext cx="292680" cy="85320"/>
              </p14:xfrm>
            </p:contentPart>
          </mc:Choice>
          <mc:Fallback xmlns="">
            <p:pic>
              <p:nvPicPr>
                <p:cNvPr id="12" name="Freihand 11">
                  <a:extLst>
                    <a:ext uri="{FF2B5EF4-FFF2-40B4-BE49-F238E27FC236}">
                      <a16:creationId xmlns:a16="http://schemas.microsoft.com/office/drawing/2014/main" id="{2E437EBC-A0A0-461D-91C4-618E2B0AD8EB}"/>
                    </a:ext>
                  </a:extLst>
                </p:cNvPr>
                <p:cNvPicPr/>
                <p:nvPr/>
              </p:nvPicPr>
              <p:blipFill>
                <a:blip r:embed="rId28"/>
                <a:stretch>
                  <a:fillRect/>
                </a:stretch>
              </p:blipFill>
              <p:spPr>
                <a:xfrm>
                  <a:off x="1202021" y="3762032"/>
                  <a:ext cx="301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C76816DC-F14B-42C3-A5BA-416242E669F1}"/>
                    </a:ext>
                  </a:extLst>
                </p14:cNvPr>
                <p14:cNvContentPartPr/>
                <p14:nvPr/>
              </p14:nvContentPartPr>
              <p14:xfrm>
                <a:off x="1486061" y="3753752"/>
                <a:ext cx="283320" cy="205560"/>
              </p14:xfrm>
            </p:contentPart>
          </mc:Choice>
          <mc:Fallback xmlns="">
            <p:pic>
              <p:nvPicPr>
                <p:cNvPr id="13" name="Freihand 12">
                  <a:extLst>
                    <a:ext uri="{FF2B5EF4-FFF2-40B4-BE49-F238E27FC236}">
                      <a16:creationId xmlns:a16="http://schemas.microsoft.com/office/drawing/2014/main" id="{C76816DC-F14B-42C3-A5BA-416242E669F1}"/>
                    </a:ext>
                  </a:extLst>
                </p:cNvPr>
                <p:cNvPicPr/>
                <p:nvPr/>
              </p:nvPicPr>
              <p:blipFill>
                <a:blip r:embed="rId30"/>
                <a:stretch>
                  <a:fillRect/>
                </a:stretch>
              </p:blipFill>
              <p:spPr>
                <a:xfrm>
                  <a:off x="1481741" y="3749432"/>
                  <a:ext cx="291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FF119D9B-F9EE-425F-B893-68F6FC022A7F}"/>
                    </a:ext>
                  </a:extLst>
                </p14:cNvPr>
                <p14:cNvContentPartPr/>
                <p14:nvPr/>
              </p14:nvContentPartPr>
              <p14:xfrm>
                <a:off x="1746701" y="3629912"/>
                <a:ext cx="142560" cy="344160"/>
              </p14:xfrm>
            </p:contentPart>
          </mc:Choice>
          <mc:Fallback xmlns="">
            <p:pic>
              <p:nvPicPr>
                <p:cNvPr id="14" name="Freihand 13">
                  <a:extLst>
                    <a:ext uri="{FF2B5EF4-FFF2-40B4-BE49-F238E27FC236}">
                      <a16:creationId xmlns:a16="http://schemas.microsoft.com/office/drawing/2014/main" id="{FF119D9B-F9EE-425F-B893-68F6FC022A7F}"/>
                    </a:ext>
                  </a:extLst>
                </p:cNvPr>
                <p:cNvPicPr/>
                <p:nvPr/>
              </p:nvPicPr>
              <p:blipFill>
                <a:blip r:embed="rId32"/>
                <a:stretch>
                  <a:fillRect/>
                </a:stretch>
              </p:blipFill>
              <p:spPr>
                <a:xfrm>
                  <a:off x="1742381" y="3625592"/>
                  <a:ext cx="1512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EB44236B-8B55-4268-8F81-802B021190B7}"/>
                    </a:ext>
                  </a:extLst>
                </p14:cNvPr>
                <p14:cNvContentPartPr/>
                <p14:nvPr/>
              </p14:nvContentPartPr>
              <p14:xfrm>
                <a:off x="1838861" y="4082792"/>
                <a:ext cx="2517120" cy="154080"/>
              </p14:xfrm>
            </p:contentPart>
          </mc:Choice>
          <mc:Fallback xmlns="">
            <p:pic>
              <p:nvPicPr>
                <p:cNvPr id="23" name="Freihand 22">
                  <a:extLst>
                    <a:ext uri="{FF2B5EF4-FFF2-40B4-BE49-F238E27FC236}">
                      <a16:creationId xmlns:a16="http://schemas.microsoft.com/office/drawing/2014/main" id="{EB44236B-8B55-4268-8F81-802B021190B7}"/>
                    </a:ext>
                  </a:extLst>
                </p:cNvPr>
                <p:cNvPicPr/>
                <p:nvPr/>
              </p:nvPicPr>
              <p:blipFill>
                <a:blip r:embed="rId34"/>
                <a:stretch>
                  <a:fillRect/>
                </a:stretch>
              </p:blipFill>
              <p:spPr>
                <a:xfrm>
                  <a:off x="1834541" y="4078472"/>
                  <a:ext cx="25257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27527065-F939-4868-92CA-BAAC8AED3E05}"/>
                    </a:ext>
                  </a:extLst>
                </p14:cNvPr>
                <p14:cNvContentPartPr/>
                <p14:nvPr/>
              </p14:nvContentPartPr>
              <p14:xfrm>
                <a:off x="3142061" y="3915752"/>
                <a:ext cx="135360" cy="186840"/>
              </p14:xfrm>
            </p:contentPart>
          </mc:Choice>
          <mc:Fallback xmlns="">
            <p:pic>
              <p:nvPicPr>
                <p:cNvPr id="24" name="Freihand 23">
                  <a:extLst>
                    <a:ext uri="{FF2B5EF4-FFF2-40B4-BE49-F238E27FC236}">
                      <a16:creationId xmlns:a16="http://schemas.microsoft.com/office/drawing/2014/main" id="{27527065-F939-4868-92CA-BAAC8AED3E05}"/>
                    </a:ext>
                  </a:extLst>
                </p:cNvPr>
                <p:cNvPicPr/>
                <p:nvPr/>
              </p:nvPicPr>
              <p:blipFill>
                <a:blip r:embed="rId36"/>
                <a:stretch>
                  <a:fillRect/>
                </a:stretch>
              </p:blipFill>
              <p:spPr>
                <a:xfrm>
                  <a:off x="3137741" y="3911432"/>
                  <a:ext cx="144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2D95E376-BF03-47AD-A11B-A64FBFBC5B70}"/>
                    </a:ext>
                  </a:extLst>
                </p14:cNvPr>
                <p14:cNvContentPartPr/>
                <p14:nvPr/>
              </p14:nvContentPartPr>
              <p14:xfrm>
                <a:off x="3294701" y="3914312"/>
                <a:ext cx="177840" cy="90360"/>
              </p14:xfrm>
            </p:contentPart>
          </mc:Choice>
          <mc:Fallback xmlns="">
            <p:pic>
              <p:nvPicPr>
                <p:cNvPr id="25" name="Freihand 24">
                  <a:extLst>
                    <a:ext uri="{FF2B5EF4-FFF2-40B4-BE49-F238E27FC236}">
                      <a16:creationId xmlns:a16="http://schemas.microsoft.com/office/drawing/2014/main" id="{2D95E376-BF03-47AD-A11B-A64FBFBC5B70}"/>
                    </a:ext>
                  </a:extLst>
                </p:cNvPr>
                <p:cNvPicPr/>
                <p:nvPr/>
              </p:nvPicPr>
              <p:blipFill>
                <a:blip r:embed="rId38"/>
                <a:stretch>
                  <a:fillRect/>
                </a:stretch>
              </p:blipFill>
              <p:spPr>
                <a:xfrm>
                  <a:off x="3290381" y="3909992"/>
                  <a:ext cx="186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1B1917F4-CC19-4579-865A-5390727D9CE8}"/>
                    </a:ext>
                  </a:extLst>
                </p14:cNvPr>
                <p14:cNvContentPartPr/>
                <p14:nvPr/>
              </p14:nvContentPartPr>
              <p14:xfrm>
                <a:off x="3466061" y="3855632"/>
                <a:ext cx="28080" cy="23400"/>
              </p14:xfrm>
            </p:contentPart>
          </mc:Choice>
          <mc:Fallback xmlns="">
            <p:pic>
              <p:nvPicPr>
                <p:cNvPr id="26" name="Freihand 25">
                  <a:extLst>
                    <a:ext uri="{FF2B5EF4-FFF2-40B4-BE49-F238E27FC236}">
                      <a16:creationId xmlns:a16="http://schemas.microsoft.com/office/drawing/2014/main" id="{1B1917F4-CC19-4579-865A-5390727D9CE8}"/>
                    </a:ext>
                  </a:extLst>
                </p:cNvPr>
                <p:cNvPicPr/>
                <p:nvPr/>
              </p:nvPicPr>
              <p:blipFill>
                <a:blip r:embed="rId40"/>
                <a:stretch>
                  <a:fillRect/>
                </a:stretch>
              </p:blipFill>
              <p:spPr>
                <a:xfrm>
                  <a:off x="3461741" y="3851312"/>
                  <a:ext cx="36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D718F03B-78EA-43FF-89F0-F5880C076586}"/>
                    </a:ext>
                  </a:extLst>
                </p14:cNvPr>
                <p14:cNvContentPartPr/>
                <p14:nvPr/>
              </p14:nvContentPartPr>
              <p14:xfrm>
                <a:off x="3495221" y="3895952"/>
                <a:ext cx="72720" cy="92160"/>
              </p14:xfrm>
            </p:contentPart>
          </mc:Choice>
          <mc:Fallback xmlns="">
            <p:pic>
              <p:nvPicPr>
                <p:cNvPr id="27" name="Freihand 26">
                  <a:extLst>
                    <a:ext uri="{FF2B5EF4-FFF2-40B4-BE49-F238E27FC236}">
                      <a16:creationId xmlns:a16="http://schemas.microsoft.com/office/drawing/2014/main" id="{D718F03B-78EA-43FF-89F0-F5880C076586}"/>
                    </a:ext>
                  </a:extLst>
                </p:cNvPr>
                <p:cNvPicPr/>
                <p:nvPr/>
              </p:nvPicPr>
              <p:blipFill>
                <a:blip r:embed="rId42"/>
                <a:stretch>
                  <a:fillRect/>
                </a:stretch>
              </p:blipFill>
              <p:spPr>
                <a:xfrm>
                  <a:off x="3490901" y="3891632"/>
                  <a:ext cx="81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4A871990-AD27-4BBC-8352-19F8CC219ED7}"/>
                    </a:ext>
                  </a:extLst>
                </p14:cNvPr>
                <p14:cNvContentPartPr/>
                <p14:nvPr/>
              </p14:nvContentPartPr>
              <p14:xfrm>
                <a:off x="3598541" y="3795512"/>
                <a:ext cx="183240" cy="158400"/>
              </p14:xfrm>
            </p:contentPart>
          </mc:Choice>
          <mc:Fallback xmlns="">
            <p:pic>
              <p:nvPicPr>
                <p:cNvPr id="28" name="Freihand 27">
                  <a:extLst>
                    <a:ext uri="{FF2B5EF4-FFF2-40B4-BE49-F238E27FC236}">
                      <a16:creationId xmlns:a16="http://schemas.microsoft.com/office/drawing/2014/main" id="{4A871990-AD27-4BBC-8352-19F8CC219ED7}"/>
                    </a:ext>
                  </a:extLst>
                </p:cNvPr>
                <p:cNvPicPr/>
                <p:nvPr/>
              </p:nvPicPr>
              <p:blipFill>
                <a:blip r:embed="rId44"/>
                <a:stretch>
                  <a:fillRect/>
                </a:stretch>
              </p:blipFill>
              <p:spPr>
                <a:xfrm>
                  <a:off x="3594221" y="3791192"/>
                  <a:ext cx="191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A77D5D91-A242-4A28-A6AB-68516C2EC2DE}"/>
                    </a:ext>
                  </a:extLst>
                </p14:cNvPr>
                <p14:cNvContentPartPr/>
                <p14:nvPr/>
              </p14:nvContentPartPr>
              <p14:xfrm>
                <a:off x="3723821" y="3813872"/>
                <a:ext cx="4320" cy="10800"/>
              </p14:xfrm>
            </p:contentPart>
          </mc:Choice>
          <mc:Fallback xmlns="">
            <p:pic>
              <p:nvPicPr>
                <p:cNvPr id="29" name="Freihand 28">
                  <a:extLst>
                    <a:ext uri="{FF2B5EF4-FFF2-40B4-BE49-F238E27FC236}">
                      <a16:creationId xmlns:a16="http://schemas.microsoft.com/office/drawing/2014/main" id="{A77D5D91-A242-4A28-A6AB-68516C2EC2DE}"/>
                    </a:ext>
                  </a:extLst>
                </p:cNvPr>
                <p:cNvPicPr/>
                <p:nvPr/>
              </p:nvPicPr>
              <p:blipFill>
                <a:blip r:embed="rId46"/>
                <a:stretch>
                  <a:fillRect/>
                </a:stretch>
              </p:blipFill>
              <p:spPr>
                <a:xfrm>
                  <a:off x="3719501" y="3809552"/>
                  <a:ext cx="12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B7828085-9501-46DF-BE91-13C9F64472A3}"/>
                    </a:ext>
                  </a:extLst>
                </p14:cNvPr>
                <p14:cNvContentPartPr/>
                <p14:nvPr/>
              </p14:nvContentPartPr>
              <p14:xfrm>
                <a:off x="3749741" y="3760952"/>
                <a:ext cx="268920" cy="172800"/>
              </p14:xfrm>
            </p:contentPart>
          </mc:Choice>
          <mc:Fallback xmlns="">
            <p:pic>
              <p:nvPicPr>
                <p:cNvPr id="30" name="Freihand 29">
                  <a:extLst>
                    <a:ext uri="{FF2B5EF4-FFF2-40B4-BE49-F238E27FC236}">
                      <a16:creationId xmlns:a16="http://schemas.microsoft.com/office/drawing/2014/main" id="{B7828085-9501-46DF-BE91-13C9F64472A3}"/>
                    </a:ext>
                  </a:extLst>
                </p:cNvPr>
                <p:cNvPicPr/>
                <p:nvPr/>
              </p:nvPicPr>
              <p:blipFill>
                <a:blip r:embed="rId48"/>
                <a:stretch>
                  <a:fillRect/>
                </a:stretch>
              </p:blipFill>
              <p:spPr>
                <a:xfrm>
                  <a:off x="3745421" y="3756632"/>
                  <a:ext cx="277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A697AEC-3B2B-41C2-9F21-8566375FAEE4}"/>
                    </a:ext>
                  </a:extLst>
                </p14:cNvPr>
                <p14:cNvContentPartPr/>
                <p14:nvPr/>
              </p14:nvContentPartPr>
              <p14:xfrm>
                <a:off x="4119821" y="3687872"/>
                <a:ext cx="253440" cy="207720"/>
              </p14:xfrm>
            </p:contentPart>
          </mc:Choice>
          <mc:Fallback xmlns="">
            <p:pic>
              <p:nvPicPr>
                <p:cNvPr id="32" name="Freihand 31">
                  <a:extLst>
                    <a:ext uri="{FF2B5EF4-FFF2-40B4-BE49-F238E27FC236}">
                      <a16:creationId xmlns:a16="http://schemas.microsoft.com/office/drawing/2014/main" id="{5A697AEC-3B2B-41C2-9F21-8566375FAEE4}"/>
                    </a:ext>
                  </a:extLst>
                </p:cNvPr>
                <p:cNvPicPr/>
                <p:nvPr/>
              </p:nvPicPr>
              <p:blipFill>
                <a:blip r:embed="rId50"/>
                <a:stretch>
                  <a:fillRect/>
                </a:stretch>
              </p:blipFill>
              <p:spPr>
                <a:xfrm>
                  <a:off x="4115501" y="3683552"/>
                  <a:ext cx="2620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94132374-82DF-4617-9EB0-06771813FB9C}"/>
                    </a:ext>
                  </a:extLst>
                </p14:cNvPr>
                <p14:cNvContentPartPr/>
                <p14:nvPr/>
              </p14:nvContentPartPr>
              <p14:xfrm>
                <a:off x="4425821" y="3686072"/>
                <a:ext cx="372600" cy="272520"/>
              </p14:xfrm>
            </p:contentPart>
          </mc:Choice>
          <mc:Fallback xmlns="">
            <p:pic>
              <p:nvPicPr>
                <p:cNvPr id="33" name="Freihand 32">
                  <a:extLst>
                    <a:ext uri="{FF2B5EF4-FFF2-40B4-BE49-F238E27FC236}">
                      <a16:creationId xmlns:a16="http://schemas.microsoft.com/office/drawing/2014/main" id="{94132374-82DF-4617-9EB0-06771813FB9C}"/>
                    </a:ext>
                  </a:extLst>
                </p:cNvPr>
                <p:cNvPicPr/>
                <p:nvPr/>
              </p:nvPicPr>
              <p:blipFill>
                <a:blip r:embed="rId52"/>
                <a:stretch>
                  <a:fillRect/>
                </a:stretch>
              </p:blipFill>
              <p:spPr>
                <a:xfrm>
                  <a:off x="4421501" y="3681752"/>
                  <a:ext cx="3812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EF6EA101-69DE-421A-BA03-3AA113C12684}"/>
                    </a:ext>
                  </a:extLst>
                </p14:cNvPr>
                <p14:cNvContentPartPr/>
                <p14:nvPr/>
              </p14:nvContentPartPr>
              <p14:xfrm>
                <a:off x="4887341" y="3558992"/>
                <a:ext cx="16560" cy="150480"/>
              </p14:xfrm>
            </p:contentPart>
          </mc:Choice>
          <mc:Fallback xmlns="">
            <p:pic>
              <p:nvPicPr>
                <p:cNvPr id="34" name="Freihand 33">
                  <a:extLst>
                    <a:ext uri="{FF2B5EF4-FFF2-40B4-BE49-F238E27FC236}">
                      <a16:creationId xmlns:a16="http://schemas.microsoft.com/office/drawing/2014/main" id="{EF6EA101-69DE-421A-BA03-3AA113C12684}"/>
                    </a:ext>
                  </a:extLst>
                </p:cNvPr>
                <p:cNvPicPr/>
                <p:nvPr/>
              </p:nvPicPr>
              <p:blipFill>
                <a:blip r:embed="rId54"/>
                <a:stretch>
                  <a:fillRect/>
                </a:stretch>
              </p:blipFill>
              <p:spPr>
                <a:xfrm>
                  <a:off x="4883021" y="3554672"/>
                  <a:ext cx="25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9A68F6FD-CC39-43B4-BAED-4B824E0E3A06}"/>
                    </a:ext>
                  </a:extLst>
                </p14:cNvPr>
                <p14:cNvContentPartPr/>
                <p14:nvPr/>
              </p14:nvContentPartPr>
              <p14:xfrm>
                <a:off x="4903181" y="3772832"/>
                <a:ext cx="8640" cy="10080"/>
              </p14:xfrm>
            </p:contentPart>
          </mc:Choice>
          <mc:Fallback xmlns="">
            <p:pic>
              <p:nvPicPr>
                <p:cNvPr id="35" name="Freihand 34">
                  <a:extLst>
                    <a:ext uri="{FF2B5EF4-FFF2-40B4-BE49-F238E27FC236}">
                      <a16:creationId xmlns:a16="http://schemas.microsoft.com/office/drawing/2014/main" id="{9A68F6FD-CC39-43B4-BAED-4B824E0E3A06}"/>
                    </a:ext>
                  </a:extLst>
                </p:cNvPr>
                <p:cNvPicPr/>
                <p:nvPr/>
              </p:nvPicPr>
              <p:blipFill>
                <a:blip r:embed="rId56"/>
                <a:stretch>
                  <a:fillRect/>
                </a:stretch>
              </p:blipFill>
              <p:spPr>
                <a:xfrm>
                  <a:off x="4898861" y="3768512"/>
                  <a:ext cx="17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44445695-ACAA-47F3-BC4F-5DDB3E9E1830}"/>
                    </a:ext>
                  </a:extLst>
                </p14:cNvPr>
                <p14:cNvContentPartPr/>
                <p14:nvPr/>
              </p14:nvContentPartPr>
              <p14:xfrm>
                <a:off x="4030541" y="3607592"/>
                <a:ext cx="114840" cy="53640"/>
              </p14:xfrm>
            </p:contentPart>
          </mc:Choice>
          <mc:Fallback xmlns="">
            <p:pic>
              <p:nvPicPr>
                <p:cNvPr id="36" name="Freihand 35">
                  <a:extLst>
                    <a:ext uri="{FF2B5EF4-FFF2-40B4-BE49-F238E27FC236}">
                      <a16:creationId xmlns:a16="http://schemas.microsoft.com/office/drawing/2014/main" id="{44445695-ACAA-47F3-BC4F-5DDB3E9E1830}"/>
                    </a:ext>
                  </a:extLst>
                </p:cNvPr>
                <p:cNvPicPr/>
                <p:nvPr/>
              </p:nvPicPr>
              <p:blipFill>
                <a:blip r:embed="rId58"/>
                <a:stretch>
                  <a:fillRect/>
                </a:stretch>
              </p:blipFill>
              <p:spPr>
                <a:xfrm>
                  <a:off x="4026221" y="3603272"/>
                  <a:ext cx="123480" cy="6228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B2ACCE3-F5DD-456E-973C-2665B1213551}"/>
                  </a:ext>
                </a:extLst>
              </p14:cNvPr>
              <p14:cNvContentPartPr/>
              <p14:nvPr/>
            </p14:nvContentPartPr>
            <p14:xfrm>
              <a:off x="8155939" y="365792"/>
              <a:ext cx="977040" cy="37800"/>
            </p14:xfrm>
          </p:contentPart>
        </mc:Choice>
        <mc:Fallback xmlns="">
          <p:pic>
            <p:nvPicPr>
              <p:cNvPr id="2" name="Freihand 1">
                <a:extLst>
                  <a:ext uri="{FF2B5EF4-FFF2-40B4-BE49-F238E27FC236}">
                    <a16:creationId xmlns:a16="http://schemas.microsoft.com/office/drawing/2014/main" id="{3B2ACCE3-F5DD-456E-973C-2665B1213551}"/>
                  </a:ext>
                </a:extLst>
              </p:cNvPr>
              <p:cNvPicPr/>
              <p:nvPr/>
            </p:nvPicPr>
            <p:blipFill>
              <a:blip r:embed="rId5"/>
              <a:stretch>
                <a:fillRect/>
              </a:stretch>
            </p:blipFill>
            <p:spPr>
              <a:xfrm>
                <a:off x="8151619" y="361472"/>
                <a:ext cx="985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F2B4DA09-6933-4267-AFC3-068F72D277AE}"/>
                  </a:ext>
                </a:extLst>
              </p14:cNvPr>
              <p14:cNvContentPartPr/>
              <p14:nvPr/>
            </p14:nvContentPartPr>
            <p14:xfrm>
              <a:off x="1244299" y="1221152"/>
              <a:ext cx="3533760" cy="1904040"/>
            </p14:xfrm>
          </p:contentPart>
        </mc:Choice>
        <mc:Fallback xmlns="">
          <p:pic>
            <p:nvPicPr>
              <p:cNvPr id="7" name="Freihand 6">
                <a:extLst>
                  <a:ext uri="{FF2B5EF4-FFF2-40B4-BE49-F238E27FC236}">
                    <a16:creationId xmlns:a16="http://schemas.microsoft.com/office/drawing/2014/main" id="{F2B4DA09-6933-4267-AFC3-068F72D277AE}"/>
                  </a:ext>
                </a:extLst>
              </p:cNvPr>
              <p:cNvPicPr/>
              <p:nvPr/>
            </p:nvPicPr>
            <p:blipFill>
              <a:blip r:embed="rId7"/>
              <a:stretch>
                <a:fillRect/>
              </a:stretch>
            </p:blipFill>
            <p:spPr>
              <a:xfrm>
                <a:off x="1239979" y="1216832"/>
                <a:ext cx="3542400" cy="1912680"/>
              </a:xfrm>
              <a:prstGeom prst="rect">
                <a:avLst/>
              </a:prstGeom>
            </p:spPr>
          </p:pic>
        </mc:Fallback>
      </mc:AlternateContent>
      <p:grpSp>
        <p:nvGrpSpPr>
          <p:cNvPr id="35" name="Gruppieren 34">
            <a:extLst>
              <a:ext uri="{FF2B5EF4-FFF2-40B4-BE49-F238E27FC236}">
                <a16:creationId xmlns:a16="http://schemas.microsoft.com/office/drawing/2014/main" id="{5FB8F5CE-B015-4093-8C48-E914C47617C2}"/>
              </a:ext>
            </a:extLst>
          </p:cNvPr>
          <p:cNvGrpSpPr/>
          <p:nvPr/>
        </p:nvGrpSpPr>
        <p:grpSpPr>
          <a:xfrm>
            <a:off x="4312579" y="9032"/>
            <a:ext cx="3907800" cy="1269720"/>
            <a:chOff x="4312579" y="9032"/>
            <a:chExt cx="3907800" cy="126972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16C50352-DAC9-4F71-878B-EA513B584781}"/>
                    </a:ext>
                  </a:extLst>
                </p14:cNvPr>
                <p14:cNvContentPartPr/>
                <p14:nvPr/>
              </p14:nvContentPartPr>
              <p14:xfrm>
                <a:off x="5432899" y="45032"/>
                <a:ext cx="1127160" cy="458640"/>
              </p14:xfrm>
            </p:contentPart>
          </mc:Choice>
          <mc:Fallback xmlns="">
            <p:pic>
              <p:nvPicPr>
                <p:cNvPr id="4" name="Freihand 3">
                  <a:extLst>
                    <a:ext uri="{FF2B5EF4-FFF2-40B4-BE49-F238E27FC236}">
                      <a16:creationId xmlns:a16="http://schemas.microsoft.com/office/drawing/2014/main" id="{16C50352-DAC9-4F71-878B-EA513B584781}"/>
                    </a:ext>
                  </a:extLst>
                </p:cNvPr>
                <p:cNvPicPr/>
                <p:nvPr/>
              </p:nvPicPr>
              <p:blipFill>
                <a:blip r:embed="rId9"/>
                <a:stretch>
                  <a:fillRect/>
                </a:stretch>
              </p:blipFill>
              <p:spPr>
                <a:xfrm>
                  <a:off x="5428579" y="40712"/>
                  <a:ext cx="11358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D3898663-3DAA-41B2-890B-7E007CE8C08F}"/>
                    </a:ext>
                  </a:extLst>
                </p14:cNvPr>
                <p14:cNvContentPartPr/>
                <p14:nvPr/>
              </p14:nvContentPartPr>
              <p14:xfrm>
                <a:off x="6982339" y="9032"/>
                <a:ext cx="1238040" cy="478440"/>
              </p14:xfrm>
            </p:contentPart>
          </mc:Choice>
          <mc:Fallback xmlns="">
            <p:pic>
              <p:nvPicPr>
                <p:cNvPr id="5" name="Freihand 4">
                  <a:extLst>
                    <a:ext uri="{FF2B5EF4-FFF2-40B4-BE49-F238E27FC236}">
                      <a16:creationId xmlns:a16="http://schemas.microsoft.com/office/drawing/2014/main" id="{D3898663-3DAA-41B2-890B-7E007CE8C08F}"/>
                    </a:ext>
                  </a:extLst>
                </p:cNvPr>
                <p:cNvPicPr/>
                <p:nvPr/>
              </p:nvPicPr>
              <p:blipFill>
                <a:blip r:embed="rId11"/>
                <a:stretch>
                  <a:fillRect/>
                </a:stretch>
              </p:blipFill>
              <p:spPr>
                <a:xfrm>
                  <a:off x="6978019" y="4712"/>
                  <a:ext cx="124668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408F4307-AF5C-4998-B866-C13ED6A3AFC1}"/>
                    </a:ext>
                  </a:extLst>
                </p14:cNvPr>
                <p14:cNvContentPartPr/>
                <p14:nvPr/>
              </p14:nvContentPartPr>
              <p14:xfrm>
                <a:off x="4411579" y="1012352"/>
                <a:ext cx="253440" cy="189720"/>
              </p14:xfrm>
            </p:contentPart>
          </mc:Choice>
          <mc:Fallback xmlns="">
            <p:pic>
              <p:nvPicPr>
                <p:cNvPr id="8" name="Freihand 7">
                  <a:extLst>
                    <a:ext uri="{FF2B5EF4-FFF2-40B4-BE49-F238E27FC236}">
                      <a16:creationId xmlns:a16="http://schemas.microsoft.com/office/drawing/2014/main" id="{408F4307-AF5C-4998-B866-C13ED6A3AFC1}"/>
                    </a:ext>
                  </a:extLst>
                </p:cNvPr>
                <p:cNvPicPr/>
                <p:nvPr/>
              </p:nvPicPr>
              <p:blipFill>
                <a:blip r:embed="rId13"/>
                <a:stretch>
                  <a:fillRect/>
                </a:stretch>
              </p:blipFill>
              <p:spPr>
                <a:xfrm>
                  <a:off x="4407259" y="1008032"/>
                  <a:ext cx="262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1E7A6855-C3EE-4DF6-B3B3-365FF4DC0AE3}"/>
                    </a:ext>
                  </a:extLst>
                </p14:cNvPr>
                <p14:cNvContentPartPr/>
                <p14:nvPr/>
              </p14:nvContentPartPr>
              <p14:xfrm>
                <a:off x="4312579" y="1040072"/>
                <a:ext cx="294840" cy="238680"/>
              </p14:xfrm>
            </p:contentPart>
          </mc:Choice>
          <mc:Fallback xmlns="">
            <p:pic>
              <p:nvPicPr>
                <p:cNvPr id="9" name="Freihand 8">
                  <a:extLst>
                    <a:ext uri="{FF2B5EF4-FFF2-40B4-BE49-F238E27FC236}">
                      <a16:creationId xmlns:a16="http://schemas.microsoft.com/office/drawing/2014/main" id="{1E7A6855-C3EE-4DF6-B3B3-365FF4DC0AE3}"/>
                    </a:ext>
                  </a:extLst>
                </p:cNvPr>
                <p:cNvPicPr/>
                <p:nvPr/>
              </p:nvPicPr>
              <p:blipFill>
                <a:blip r:embed="rId15"/>
                <a:stretch>
                  <a:fillRect/>
                </a:stretch>
              </p:blipFill>
              <p:spPr>
                <a:xfrm>
                  <a:off x="4308259" y="1035752"/>
                  <a:ext cx="3034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07C983A6-A201-4116-B945-E7419BB8F22E}"/>
                    </a:ext>
                  </a:extLst>
                </p14:cNvPr>
                <p14:cNvContentPartPr/>
                <p14:nvPr/>
              </p14:nvContentPartPr>
              <p14:xfrm>
                <a:off x="4771579" y="888152"/>
                <a:ext cx="134640" cy="87840"/>
              </p14:xfrm>
            </p:contentPart>
          </mc:Choice>
          <mc:Fallback xmlns="">
            <p:pic>
              <p:nvPicPr>
                <p:cNvPr id="12" name="Freihand 11">
                  <a:extLst>
                    <a:ext uri="{FF2B5EF4-FFF2-40B4-BE49-F238E27FC236}">
                      <a16:creationId xmlns:a16="http://schemas.microsoft.com/office/drawing/2014/main" id="{07C983A6-A201-4116-B945-E7419BB8F22E}"/>
                    </a:ext>
                  </a:extLst>
                </p:cNvPr>
                <p:cNvPicPr/>
                <p:nvPr/>
              </p:nvPicPr>
              <p:blipFill>
                <a:blip r:embed="rId17"/>
                <a:stretch>
                  <a:fillRect/>
                </a:stretch>
              </p:blipFill>
              <p:spPr>
                <a:xfrm>
                  <a:off x="4767259" y="883832"/>
                  <a:ext cx="143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E1CEC8C9-2133-4F05-B41A-BD33E52573E9}"/>
                    </a:ext>
                  </a:extLst>
                </p14:cNvPr>
                <p14:cNvContentPartPr/>
                <p14:nvPr/>
              </p14:nvContentPartPr>
              <p14:xfrm>
                <a:off x="4906219" y="869432"/>
                <a:ext cx="86040" cy="75240"/>
              </p14:xfrm>
            </p:contentPart>
          </mc:Choice>
          <mc:Fallback xmlns="">
            <p:pic>
              <p:nvPicPr>
                <p:cNvPr id="13" name="Freihand 12">
                  <a:extLst>
                    <a:ext uri="{FF2B5EF4-FFF2-40B4-BE49-F238E27FC236}">
                      <a16:creationId xmlns:a16="http://schemas.microsoft.com/office/drawing/2014/main" id="{E1CEC8C9-2133-4F05-B41A-BD33E52573E9}"/>
                    </a:ext>
                  </a:extLst>
                </p:cNvPr>
                <p:cNvPicPr/>
                <p:nvPr/>
              </p:nvPicPr>
              <p:blipFill>
                <a:blip r:embed="rId19"/>
                <a:stretch>
                  <a:fillRect/>
                </a:stretch>
              </p:blipFill>
              <p:spPr>
                <a:xfrm>
                  <a:off x="4901899" y="865112"/>
                  <a:ext cx="94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3926C215-FEBF-4F47-8998-7F1468DA7C06}"/>
                    </a:ext>
                  </a:extLst>
                </p14:cNvPr>
                <p14:cNvContentPartPr/>
                <p14:nvPr/>
              </p14:nvContentPartPr>
              <p14:xfrm>
                <a:off x="5009539" y="768992"/>
                <a:ext cx="83880" cy="150120"/>
              </p14:xfrm>
            </p:contentPart>
          </mc:Choice>
          <mc:Fallback xmlns="">
            <p:pic>
              <p:nvPicPr>
                <p:cNvPr id="14" name="Freihand 13">
                  <a:extLst>
                    <a:ext uri="{FF2B5EF4-FFF2-40B4-BE49-F238E27FC236}">
                      <a16:creationId xmlns:a16="http://schemas.microsoft.com/office/drawing/2014/main" id="{3926C215-FEBF-4F47-8998-7F1468DA7C06}"/>
                    </a:ext>
                  </a:extLst>
                </p:cNvPr>
                <p:cNvPicPr/>
                <p:nvPr/>
              </p:nvPicPr>
              <p:blipFill>
                <a:blip r:embed="rId21"/>
                <a:stretch>
                  <a:fillRect/>
                </a:stretch>
              </p:blipFill>
              <p:spPr>
                <a:xfrm>
                  <a:off x="5005219" y="764672"/>
                  <a:ext cx="92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27571208-8417-48AB-A779-977DD289884E}"/>
                    </a:ext>
                  </a:extLst>
                </p14:cNvPr>
                <p14:cNvContentPartPr/>
                <p14:nvPr/>
              </p14:nvContentPartPr>
              <p14:xfrm>
                <a:off x="5107099" y="813632"/>
                <a:ext cx="85680" cy="83520"/>
              </p14:xfrm>
            </p:contentPart>
          </mc:Choice>
          <mc:Fallback xmlns="">
            <p:pic>
              <p:nvPicPr>
                <p:cNvPr id="15" name="Freihand 14">
                  <a:extLst>
                    <a:ext uri="{FF2B5EF4-FFF2-40B4-BE49-F238E27FC236}">
                      <a16:creationId xmlns:a16="http://schemas.microsoft.com/office/drawing/2014/main" id="{27571208-8417-48AB-A779-977DD289884E}"/>
                    </a:ext>
                  </a:extLst>
                </p:cNvPr>
                <p:cNvPicPr/>
                <p:nvPr/>
              </p:nvPicPr>
              <p:blipFill>
                <a:blip r:embed="rId23"/>
                <a:stretch>
                  <a:fillRect/>
                </a:stretch>
              </p:blipFill>
              <p:spPr>
                <a:xfrm>
                  <a:off x="5102779" y="809312"/>
                  <a:ext cx="94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FE00CE81-8A98-449F-BD46-54B29FAB54CC}"/>
                    </a:ext>
                  </a:extLst>
                </p14:cNvPr>
                <p14:cNvContentPartPr/>
                <p14:nvPr/>
              </p14:nvContentPartPr>
              <p14:xfrm>
                <a:off x="5206819" y="755672"/>
                <a:ext cx="135360" cy="110520"/>
              </p14:xfrm>
            </p:contentPart>
          </mc:Choice>
          <mc:Fallback xmlns="">
            <p:pic>
              <p:nvPicPr>
                <p:cNvPr id="16" name="Freihand 15">
                  <a:extLst>
                    <a:ext uri="{FF2B5EF4-FFF2-40B4-BE49-F238E27FC236}">
                      <a16:creationId xmlns:a16="http://schemas.microsoft.com/office/drawing/2014/main" id="{FE00CE81-8A98-449F-BD46-54B29FAB54CC}"/>
                    </a:ext>
                  </a:extLst>
                </p:cNvPr>
                <p:cNvPicPr/>
                <p:nvPr/>
              </p:nvPicPr>
              <p:blipFill>
                <a:blip r:embed="rId25"/>
                <a:stretch>
                  <a:fillRect/>
                </a:stretch>
              </p:blipFill>
              <p:spPr>
                <a:xfrm>
                  <a:off x="5202499" y="751352"/>
                  <a:ext cx="144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5A1AA310-9437-4BE7-82D6-786BA20B8E02}"/>
                    </a:ext>
                  </a:extLst>
                </p14:cNvPr>
                <p14:cNvContentPartPr/>
                <p14:nvPr/>
              </p14:nvContentPartPr>
              <p14:xfrm>
                <a:off x="5225899" y="798872"/>
                <a:ext cx="69840" cy="20160"/>
              </p14:xfrm>
            </p:contentPart>
          </mc:Choice>
          <mc:Fallback xmlns="">
            <p:pic>
              <p:nvPicPr>
                <p:cNvPr id="17" name="Freihand 16">
                  <a:extLst>
                    <a:ext uri="{FF2B5EF4-FFF2-40B4-BE49-F238E27FC236}">
                      <a16:creationId xmlns:a16="http://schemas.microsoft.com/office/drawing/2014/main" id="{5A1AA310-9437-4BE7-82D6-786BA20B8E02}"/>
                    </a:ext>
                  </a:extLst>
                </p:cNvPr>
                <p:cNvPicPr/>
                <p:nvPr/>
              </p:nvPicPr>
              <p:blipFill>
                <a:blip r:embed="rId27"/>
                <a:stretch>
                  <a:fillRect/>
                </a:stretch>
              </p:blipFill>
              <p:spPr>
                <a:xfrm>
                  <a:off x="5221579" y="794552"/>
                  <a:ext cx="78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5218082D-83EF-48ED-BA2A-FFF5A7DDE925}"/>
                    </a:ext>
                  </a:extLst>
                </p14:cNvPr>
                <p14:cNvContentPartPr/>
                <p14:nvPr/>
              </p14:nvContentPartPr>
              <p14:xfrm>
                <a:off x="5331739" y="757112"/>
                <a:ext cx="122040" cy="69840"/>
              </p14:xfrm>
            </p:contentPart>
          </mc:Choice>
          <mc:Fallback xmlns="">
            <p:pic>
              <p:nvPicPr>
                <p:cNvPr id="18" name="Freihand 17">
                  <a:extLst>
                    <a:ext uri="{FF2B5EF4-FFF2-40B4-BE49-F238E27FC236}">
                      <a16:creationId xmlns:a16="http://schemas.microsoft.com/office/drawing/2014/main" id="{5218082D-83EF-48ED-BA2A-FFF5A7DDE925}"/>
                    </a:ext>
                  </a:extLst>
                </p:cNvPr>
                <p:cNvPicPr/>
                <p:nvPr/>
              </p:nvPicPr>
              <p:blipFill>
                <a:blip r:embed="rId29"/>
                <a:stretch>
                  <a:fillRect/>
                </a:stretch>
              </p:blipFill>
              <p:spPr>
                <a:xfrm>
                  <a:off x="5327419" y="752792"/>
                  <a:ext cx="130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56565589-4EC3-4571-B4C1-BA8425E7B0A2}"/>
                    </a:ext>
                  </a:extLst>
                </p14:cNvPr>
                <p14:cNvContentPartPr/>
                <p14:nvPr/>
              </p14:nvContentPartPr>
              <p14:xfrm>
                <a:off x="5565379" y="649112"/>
                <a:ext cx="100440" cy="137520"/>
              </p14:xfrm>
            </p:contentPart>
          </mc:Choice>
          <mc:Fallback xmlns="">
            <p:pic>
              <p:nvPicPr>
                <p:cNvPr id="19" name="Freihand 18">
                  <a:extLst>
                    <a:ext uri="{FF2B5EF4-FFF2-40B4-BE49-F238E27FC236}">
                      <a16:creationId xmlns:a16="http://schemas.microsoft.com/office/drawing/2014/main" id="{56565589-4EC3-4571-B4C1-BA8425E7B0A2}"/>
                    </a:ext>
                  </a:extLst>
                </p:cNvPr>
                <p:cNvPicPr/>
                <p:nvPr/>
              </p:nvPicPr>
              <p:blipFill>
                <a:blip r:embed="rId31"/>
                <a:stretch>
                  <a:fillRect/>
                </a:stretch>
              </p:blipFill>
              <p:spPr>
                <a:xfrm>
                  <a:off x="5561059" y="644792"/>
                  <a:ext cx="109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F2DA06D3-FBDA-4247-9795-AAB7BED04012}"/>
                    </a:ext>
                  </a:extLst>
                </p14:cNvPr>
                <p14:cNvContentPartPr/>
                <p14:nvPr/>
              </p14:nvContentPartPr>
              <p14:xfrm>
                <a:off x="5629099" y="746672"/>
                <a:ext cx="29160" cy="44640"/>
              </p14:xfrm>
            </p:contentPart>
          </mc:Choice>
          <mc:Fallback xmlns="">
            <p:pic>
              <p:nvPicPr>
                <p:cNvPr id="20" name="Freihand 19">
                  <a:extLst>
                    <a:ext uri="{FF2B5EF4-FFF2-40B4-BE49-F238E27FC236}">
                      <a16:creationId xmlns:a16="http://schemas.microsoft.com/office/drawing/2014/main" id="{F2DA06D3-FBDA-4247-9795-AAB7BED04012}"/>
                    </a:ext>
                  </a:extLst>
                </p:cNvPr>
                <p:cNvPicPr/>
                <p:nvPr/>
              </p:nvPicPr>
              <p:blipFill>
                <a:blip r:embed="rId33"/>
                <a:stretch>
                  <a:fillRect/>
                </a:stretch>
              </p:blipFill>
              <p:spPr>
                <a:xfrm>
                  <a:off x="5624779" y="742352"/>
                  <a:ext cx="37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C10FA924-24B3-4944-BC99-681A4982D17E}"/>
                    </a:ext>
                  </a:extLst>
                </p14:cNvPr>
                <p14:cNvContentPartPr/>
                <p14:nvPr/>
              </p14:nvContentPartPr>
              <p14:xfrm>
                <a:off x="5719099" y="730112"/>
                <a:ext cx="77400" cy="47880"/>
              </p14:xfrm>
            </p:contentPart>
          </mc:Choice>
          <mc:Fallback xmlns="">
            <p:pic>
              <p:nvPicPr>
                <p:cNvPr id="21" name="Freihand 20">
                  <a:extLst>
                    <a:ext uri="{FF2B5EF4-FFF2-40B4-BE49-F238E27FC236}">
                      <a16:creationId xmlns:a16="http://schemas.microsoft.com/office/drawing/2014/main" id="{C10FA924-24B3-4944-BC99-681A4982D17E}"/>
                    </a:ext>
                  </a:extLst>
                </p:cNvPr>
                <p:cNvPicPr/>
                <p:nvPr/>
              </p:nvPicPr>
              <p:blipFill>
                <a:blip r:embed="rId35"/>
                <a:stretch>
                  <a:fillRect/>
                </a:stretch>
              </p:blipFill>
              <p:spPr>
                <a:xfrm>
                  <a:off x="5714779" y="725792"/>
                  <a:ext cx="86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5F4E0160-5030-46A6-AB27-A73ACB6E2B9A}"/>
                    </a:ext>
                  </a:extLst>
                </p14:cNvPr>
                <p14:cNvContentPartPr/>
                <p14:nvPr/>
              </p14:nvContentPartPr>
              <p14:xfrm>
                <a:off x="5805139" y="713192"/>
                <a:ext cx="88200" cy="84960"/>
              </p14:xfrm>
            </p:contentPart>
          </mc:Choice>
          <mc:Fallback xmlns="">
            <p:pic>
              <p:nvPicPr>
                <p:cNvPr id="22" name="Freihand 21">
                  <a:extLst>
                    <a:ext uri="{FF2B5EF4-FFF2-40B4-BE49-F238E27FC236}">
                      <a16:creationId xmlns:a16="http://schemas.microsoft.com/office/drawing/2014/main" id="{5F4E0160-5030-46A6-AB27-A73ACB6E2B9A}"/>
                    </a:ext>
                  </a:extLst>
                </p:cNvPr>
                <p:cNvPicPr/>
                <p:nvPr/>
              </p:nvPicPr>
              <p:blipFill>
                <a:blip r:embed="rId37"/>
                <a:stretch>
                  <a:fillRect/>
                </a:stretch>
              </p:blipFill>
              <p:spPr>
                <a:xfrm>
                  <a:off x="5800819" y="708872"/>
                  <a:ext cx="96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2A7CC009-432B-4DF0-A913-C3C737A11F4A}"/>
                    </a:ext>
                  </a:extLst>
                </p14:cNvPr>
                <p14:cNvContentPartPr/>
                <p14:nvPr/>
              </p14:nvContentPartPr>
              <p14:xfrm>
                <a:off x="5873899" y="608072"/>
                <a:ext cx="92160" cy="167400"/>
              </p14:xfrm>
            </p:contentPart>
          </mc:Choice>
          <mc:Fallback xmlns="">
            <p:pic>
              <p:nvPicPr>
                <p:cNvPr id="23" name="Freihand 22">
                  <a:extLst>
                    <a:ext uri="{FF2B5EF4-FFF2-40B4-BE49-F238E27FC236}">
                      <a16:creationId xmlns:a16="http://schemas.microsoft.com/office/drawing/2014/main" id="{2A7CC009-432B-4DF0-A913-C3C737A11F4A}"/>
                    </a:ext>
                  </a:extLst>
                </p:cNvPr>
                <p:cNvPicPr/>
                <p:nvPr/>
              </p:nvPicPr>
              <p:blipFill>
                <a:blip r:embed="rId39"/>
                <a:stretch>
                  <a:fillRect/>
                </a:stretch>
              </p:blipFill>
              <p:spPr>
                <a:xfrm>
                  <a:off x="5869579" y="603752"/>
                  <a:ext cx="100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F3B504CF-DEEE-402E-9E34-AE207E1AD4A0}"/>
                    </a:ext>
                  </a:extLst>
                </p14:cNvPr>
                <p14:cNvContentPartPr/>
                <p14:nvPr/>
              </p14:nvContentPartPr>
              <p14:xfrm>
                <a:off x="5977939" y="634712"/>
                <a:ext cx="186120" cy="107280"/>
              </p14:xfrm>
            </p:contentPart>
          </mc:Choice>
          <mc:Fallback xmlns="">
            <p:pic>
              <p:nvPicPr>
                <p:cNvPr id="24" name="Freihand 23">
                  <a:extLst>
                    <a:ext uri="{FF2B5EF4-FFF2-40B4-BE49-F238E27FC236}">
                      <a16:creationId xmlns:a16="http://schemas.microsoft.com/office/drawing/2014/main" id="{F3B504CF-DEEE-402E-9E34-AE207E1AD4A0}"/>
                    </a:ext>
                  </a:extLst>
                </p:cNvPr>
                <p:cNvPicPr/>
                <p:nvPr/>
              </p:nvPicPr>
              <p:blipFill>
                <a:blip r:embed="rId41"/>
                <a:stretch>
                  <a:fillRect/>
                </a:stretch>
              </p:blipFill>
              <p:spPr>
                <a:xfrm>
                  <a:off x="5973619" y="630392"/>
                  <a:ext cx="194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8BF8A044-B6D2-4DC0-B021-DBDBD4D046FC}"/>
                    </a:ext>
                  </a:extLst>
                </p14:cNvPr>
                <p14:cNvContentPartPr/>
                <p14:nvPr/>
              </p14:nvContentPartPr>
              <p14:xfrm>
                <a:off x="6160819" y="571712"/>
                <a:ext cx="156960" cy="140760"/>
              </p14:xfrm>
            </p:contentPart>
          </mc:Choice>
          <mc:Fallback xmlns="">
            <p:pic>
              <p:nvPicPr>
                <p:cNvPr id="25" name="Freihand 24">
                  <a:extLst>
                    <a:ext uri="{FF2B5EF4-FFF2-40B4-BE49-F238E27FC236}">
                      <a16:creationId xmlns:a16="http://schemas.microsoft.com/office/drawing/2014/main" id="{8BF8A044-B6D2-4DC0-B021-DBDBD4D046FC}"/>
                    </a:ext>
                  </a:extLst>
                </p:cNvPr>
                <p:cNvPicPr/>
                <p:nvPr/>
              </p:nvPicPr>
              <p:blipFill>
                <a:blip r:embed="rId43"/>
                <a:stretch>
                  <a:fillRect/>
                </a:stretch>
              </p:blipFill>
              <p:spPr>
                <a:xfrm>
                  <a:off x="6156499" y="567392"/>
                  <a:ext cx="165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3E0B715D-4718-473F-BB45-12BF20CD5D22}"/>
                    </a:ext>
                  </a:extLst>
                </p14:cNvPr>
                <p14:cNvContentPartPr/>
                <p14:nvPr/>
              </p14:nvContentPartPr>
              <p14:xfrm>
                <a:off x="6539899" y="591512"/>
                <a:ext cx="40320" cy="101160"/>
              </p14:xfrm>
            </p:contentPart>
          </mc:Choice>
          <mc:Fallback xmlns="">
            <p:pic>
              <p:nvPicPr>
                <p:cNvPr id="26" name="Freihand 25">
                  <a:extLst>
                    <a:ext uri="{FF2B5EF4-FFF2-40B4-BE49-F238E27FC236}">
                      <a16:creationId xmlns:a16="http://schemas.microsoft.com/office/drawing/2014/main" id="{3E0B715D-4718-473F-BB45-12BF20CD5D22}"/>
                    </a:ext>
                  </a:extLst>
                </p:cNvPr>
                <p:cNvPicPr/>
                <p:nvPr/>
              </p:nvPicPr>
              <p:blipFill>
                <a:blip r:embed="rId45"/>
                <a:stretch>
                  <a:fillRect/>
                </a:stretch>
              </p:blipFill>
              <p:spPr>
                <a:xfrm>
                  <a:off x="6535579" y="587192"/>
                  <a:ext cx="48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03F842C0-7BED-44C7-8A07-92E79BE9A9DE}"/>
                    </a:ext>
                  </a:extLst>
                </p14:cNvPr>
                <p14:cNvContentPartPr/>
                <p14:nvPr/>
              </p14:nvContentPartPr>
              <p14:xfrm>
                <a:off x="6483379" y="537872"/>
                <a:ext cx="168480" cy="165960"/>
              </p14:xfrm>
            </p:contentPart>
          </mc:Choice>
          <mc:Fallback xmlns="">
            <p:pic>
              <p:nvPicPr>
                <p:cNvPr id="27" name="Freihand 26">
                  <a:extLst>
                    <a:ext uri="{FF2B5EF4-FFF2-40B4-BE49-F238E27FC236}">
                      <a16:creationId xmlns:a16="http://schemas.microsoft.com/office/drawing/2014/main" id="{03F842C0-7BED-44C7-8A07-92E79BE9A9DE}"/>
                    </a:ext>
                  </a:extLst>
                </p:cNvPr>
                <p:cNvPicPr/>
                <p:nvPr/>
              </p:nvPicPr>
              <p:blipFill>
                <a:blip r:embed="rId47"/>
                <a:stretch>
                  <a:fillRect/>
                </a:stretch>
              </p:blipFill>
              <p:spPr>
                <a:xfrm>
                  <a:off x="6479059" y="533552"/>
                  <a:ext cx="177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22FDB036-9837-415E-8C58-AFE1A94FF8D3}"/>
                    </a:ext>
                  </a:extLst>
                </p14:cNvPr>
                <p14:cNvContentPartPr/>
                <p14:nvPr/>
              </p14:nvContentPartPr>
              <p14:xfrm>
                <a:off x="6682099" y="593312"/>
                <a:ext cx="74520" cy="74160"/>
              </p14:xfrm>
            </p:contentPart>
          </mc:Choice>
          <mc:Fallback xmlns="">
            <p:pic>
              <p:nvPicPr>
                <p:cNvPr id="28" name="Freihand 27">
                  <a:extLst>
                    <a:ext uri="{FF2B5EF4-FFF2-40B4-BE49-F238E27FC236}">
                      <a16:creationId xmlns:a16="http://schemas.microsoft.com/office/drawing/2014/main" id="{22FDB036-9837-415E-8C58-AFE1A94FF8D3}"/>
                    </a:ext>
                  </a:extLst>
                </p:cNvPr>
                <p:cNvPicPr/>
                <p:nvPr/>
              </p:nvPicPr>
              <p:blipFill>
                <a:blip r:embed="rId49"/>
                <a:stretch>
                  <a:fillRect/>
                </a:stretch>
              </p:blipFill>
              <p:spPr>
                <a:xfrm>
                  <a:off x="6677779" y="588992"/>
                  <a:ext cx="83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2D8AD6F3-5E01-4F09-A153-7FDDCEBA283E}"/>
                    </a:ext>
                  </a:extLst>
                </p14:cNvPr>
                <p14:cNvContentPartPr/>
                <p14:nvPr/>
              </p14:nvContentPartPr>
              <p14:xfrm>
                <a:off x="6766699" y="581792"/>
                <a:ext cx="105120" cy="82080"/>
              </p14:xfrm>
            </p:contentPart>
          </mc:Choice>
          <mc:Fallback xmlns="">
            <p:pic>
              <p:nvPicPr>
                <p:cNvPr id="29" name="Freihand 28">
                  <a:extLst>
                    <a:ext uri="{FF2B5EF4-FFF2-40B4-BE49-F238E27FC236}">
                      <a16:creationId xmlns:a16="http://schemas.microsoft.com/office/drawing/2014/main" id="{2D8AD6F3-5E01-4F09-A153-7FDDCEBA283E}"/>
                    </a:ext>
                  </a:extLst>
                </p:cNvPr>
                <p:cNvPicPr/>
                <p:nvPr/>
              </p:nvPicPr>
              <p:blipFill>
                <a:blip r:embed="rId51"/>
                <a:stretch>
                  <a:fillRect/>
                </a:stretch>
              </p:blipFill>
              <p:spPr>
                <a:xfrm>
                  <a:off x="6762379" y="577472"/>
                  <a:ext cx="113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06094D7A-E745-49F6-85EF-6F3412F8A388}"/>
                    </a:ext>
                  </a:extLst>
                </p14:cNvPr>
                <p14:cNvContentPartPr/>
                <p14:nvPr/>
              </p14:nvContentPartPr>
              <p14:xfrm>
                <a:off x="6884779" y="583592"/>
                <a:ext cx="49680" cy="58680"/>
              </p14:xfrm>
            </p:contentPart>
          </mc:Choice>
          <mc:Fallback xmlns="">
            <p:pic>
              <p:nvPicPr>
                <p:cNvPr id="30" name="Freihand 29">
                  <a:extLst>
                    <a:ext uri="{FF2B5EF4-FFF2-40B4-BE49-F238E27FC236}">
                      <a16:creationId xmlns:a16="http://schemas.microsoft.com/office/drawing/2014/main" id="{06094D7A-E745-49F6-85EF-6F3412F8A388}"/>
                    </a:ext>
                  </a:extLst>
                </p:cNvPr>
                <p:cNvPicPr/>
                <p:nvPr/>
              </p:nvPicPr>
              <p:blipFill>
                <a:blip r:embed="rId53"/>
                <a:stretch>
                  <a:fillRect/>
                </a:stretch>
              </p:blipFill>
              <p:spPr>
                <a:xfrm>
                  <a:off x="6880459" y="579272"/>
                  <a:ext cx="58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F74054DF-2289-48AA-AAAD-F913CE235846}"/>
                    </a:ext>
                  </a:extLst>
                </p14:cNvPr>
                <p14:cNvContentPartPr/>
                <p14:nvPr/>
              </p14:nvContentPartPr>
              <p14:xfrm>
                <a:off x="6964699" y="480992"/>
                <a:ext cx="60840" cy="149040"/>
              </p14:xfrm>
            </p:contentPart>
          </mc:Choice>
          <mc:Fallback xmlns="">
            <p:pic>
              <p:nvPicPr>
                <p:cNvPr id="31" name="Freihand 30">
                  <a:extLst>
                    <a:ext uri="{FF2B5EF4-FFF2-40B4-BE49-F238E27FC236}">
                      <a16:creationId xmlns:a16="http://schemas.microsoft.com/office/drawing/2014/main" id="{F74054DF-2289-48AA-AAAD-F913CE235846}"/>
                    </a:ext>
                  </a:extLst>
                </p:cNvPr>
                <p:cNvPicPr/>
                <p:nvPr/>
              </p:nvPicPr>
              <p:blipFill>
                <a:blip r:embed="rId55"/>
                <a:stretch>
                  <a:fillRect/>
                </a:stretch>
              </p:blipFill>
              <p:spPr>
                <a:xfrm>
                  <a:off x="6960379" y="476672"/>
                  <a:ext cx="69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Freihand 31">
                  <a:extLst>
                    <a:ext uri="{FF2B5EF4-FFF2-40B4-BE49-F238E27FC236}">
                      <a16:creationId xmlns:a16="http://schemas.microsoft.com/office/drawing/2014/main" id="{4BAE5038-7EB7-4F30-A208-105E2CBD4016}"/>
                    </a:ext>
                  </a:extLst>
                </p14:cNvPr>
                <p14:cNvContentPartPr/>
                <p14:nvPr/>
              </p14:nvContentPartPr>
              <p14:xfrm>
                <a:off x="7049299" y="452552"/>
                <a:ext cx="111960" cy="172080"/>
              </p14:xfrm>
            </p:contentPart>
          </mc:Choice>
          <mc:Fallback xmlns="">
            <p:pic>
              <p:nvPicPr>
                <p:cNvPr id="32" name="Freihand 31">
                  <a:extLst>
                    <a:ext uri="{FF2B5EF4-FFF2-40B4-BE49-F238E27FC236}">
                      <a16:creationId xmlns:a16="http://schemas.microsoft.com/office/drawing/2014/main" id="{4BAE5038-7EB7-4F30-A208-105E2CBD4016}"/>
                    </a:ext>
                  </a:extLst>
                </p:cNvPr>
                <p:cNvPicPr/>
                <p:nvPr/>
              </p:nvPicPr>
              <p:blipFill>
                <a:blip r:embed="rId57"/>
                <a:stretch>
                  <a:fillRect/>
                </a:stretch>
              </p:blipFill>
              <p:spPr>
                <a:xfrm>
                  <a:off x="7044979" y="448232"/>
                  <a:ext cx="120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444AF1BD-21D8-4C36-B4C8-8E14215EBE77}"/>
                    </a:ext>
                  </a:extLst>
                </p14:cNvPr>
                <p14:cNvContentPartPr/>
                <p14:nvPr/>
              </p14:nvContentPartPr>
              <p14:xfrm>
                <a:off x="7129219" y="562352"/>
                <a:ext cx="38160" cy="55800"/>
              </p14:xfrm>
            </p:contentPart>
          </mc:Choice>
          <mc:Fallback xmlns="">
            <p:pic>
              <p:nvPicPr>
                <p:cNvPr id="33" name="Freihand 32">
                  <a:extLst>
                    <a:ext uri="{FF2B5EF4-FFF2-40B4-BE49-F238E27FC236}">
                      <a16:creationId xmlns:a16="http://schemas.microsoft.com/office/drawing/2014/main" id="{444AF1BD-21D8-4C36-B4C8-8E14215EBE77}"/>
                    </a:ext>
                  </a:extLst>
                </p:cNvPr>
                <p:cNvPicPr/>
                <p:nvPr/>
              </p:nvPicPr>
              <p:blipFill>
                <a:blip r:embed="rId59"/>
                <a:stretch>
                  <a:fillRect/>
                </a:stretch>
              </p:blipFill>
              <p:spPr>
                <a:xfrm>
                  <a:off x="7124899" y="558032"/>
                  <a:ext cx="46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3E8182CC-BC7A-4CE4-B138-AAB90C48013D}"/>
                    </a:ext>
                  </a:extLst>
                </p14:cNvPr>
                <p14:cNvContentPartPr/>
                <p14:nvPr/>
              </p14:nvContentPartPr>
              <p14:xfrm>
                <a:off x="7206979" y="572072"/>
                <a:ext cx="303120" cy="201240"/>
              </p14:xfrm>
            </p:contentPart>
          </mc:Choice>
          <mc:Fallback xmlns="">
            <p:pic>
              <p:nvPicPr>
                <p:cNvPr id="34" name="Freihand 33">
                  <a:extLst>
                    <a:ext uri="{FF2B5EF4-FFF2-40B4-BE49-F238E27FC236}">
                      <a16:creationId xmlns:a16="http://schemas.microsoft.com/office/drawing/2014/main" id="{3E8182CC-BC7A-4CE4-B138-AAB90C48013D}"/>
                    </a:ext>
                  </a:extLst>
                </p:cNvPr>
                <p:cNvPicPr/>
                <p:nvPr/>
              </p:nvPicPr>
              <p:blipFill>
                <a:blip r:embed="rId61"/>
                <a:stretch>
                  <a:fillRect/>
                </a:stretch>
              </p:blipFill>
              <p:spPr>
                <a:xfrm>
                  <a:off x="7202659" y="567752"/>
                  <a:ext cx="311760" cy="209880"/>
                </a:xfrm>
                <a:prstGeom prst="rect">
                  <a:avLst/>
                </a:prstGeom>
              </p:spPr>
            </p:pic>
          </mc:Fallback>
        </mc:AlternateContent>
      </p:grpSp>
      <p:grpSp>
        <p:nvGrpSpPr>
          <p:cNvPr id="38" name="Gruppieren 37">
            <a:extLst>
              <a:ext uri="{FF2B5EF4-FFF2-40B4-BE49-F238E27FC236}">
                <a16:creationId xmlns:a16="http://schemas.microsoft.com/office/drawing/2014/main" id="{50CA376A-4168-4C4C-9F38-A4CD73620BD8}"/>
              </a:ext>
            </a:extLst>
          </p:cNvPr>
          <p:cNvGrpSpPr/>
          <p:nvPr/>
        </p:nvGrpSpPr>
        <p:grpSpPr>
          <a:xfrm>
            <a:off x="5443339" y="2100632"/>
            <a:ext cx="279360" cy="559080"/>
            <a:chOff x="5443339" y="2100632"/>
            <a:chExt cx="279360" cy="559080"/>
          </a:xfrm>
        </p:grpSpPr>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037ADC7E-6F49-4858-B77A-A2BBC1A326FE}"/>
                    </a:ext>
                  </a:extLst>
                </p14:cNvPr>
                <p14:cNvContentPartPr/>
                <p14:nvPr/>
              </p14:nvContentPartPr>
              <p14:xfrm>
                <a:off x="5556379" y="2294672"/>
                <a:ext cx="360" cy="360"/>
              </p14:xfrm>
            </p:contentPart>
          </mc:Choice>
          <mc:Fallback xmlns="">
            <p:pic>
              <p:nvPicPr>
                <p:cNvPr id="36" name="Freihand 35">
                  <a:extLst>
                    <a:ext uri="{FF2B5EF4-FFF2-40B4-BE49-F238E27FC236}">
                      <a16:creationId xmlns:a16="http://schemas.microsoft.com/office/drawing/2014/main" id="{037ADC7E-6F49-4858-B77A-A2BBC1A326FE}"/>
                    </a:ext>
                  </a:extLst>
                </p:cNvPr>
                <p:cNvPicPr/>
                <p:nvPr/>
              </p:nvPicPr>
              <p:blipFill>
                <a:blip r:embed="rId63"/>
                <a:stretch>
                  <a:fillRect/>
                </a:stretch>
              </p:blipFill>
              <p:spPr>
                <a:xfrm>
                  <a:off x="5552059" y="2290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5C398F74-C484-4B5E-B5BB-06FDA0340AE5}"/>
                    </a:ext>
                  </a:extLst>
                </p14:cNvPr>
                <p14:cNvContentPartPr/>
                <p14:nvPr/>
              </p14:nvContentPartPr>
              <p14:xfrm>
                <a:off x="5443339" y="2100632"/>
                <a:ext cx="279360" cy="559080"/>
              </p14:xfrm>
            </p:contentPart>
          </mc:Choice>
          <mc:Fallback xmlns="">
            <p:pic>
              <p:nvPicPr>
                <p:cNvPr id="37" name="Freihand 36">
                  <a:extLst>
                    <a:ext uri="{FF2B5EF4-FFF2-40B4-BE49-F238E27FC236}">
                      <a16:creationId xmlns:a16="http://schemas.microsoft.com/office/drawing/2014/main" id="{5C398F74-C484-4B5E-B5BB-06FDA0340AE5}"/>
                    </a:ext>
                  </a:extLst>
                </p:cNvPr>
                <p:cNvPicPr/>
                <p:nvPr/>
              </p:nvPicPr>
              <p:blipFill>
                <a:blip r:embed="rId65"/>
                <a:stretch>
                  <a:fillRect/>
                </a:stretch>
              </p:blipFill>
              <p:spPr>
                <a:xfrm>
                  <a:off x="5439019" y="2096312"/>
                  <a:ext cx="288000" cy="56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7A94BE01-3944-4C58-8E65-605930F52E03}"/>
                  </a:ext>
                </a:extLst>
              </p14:cNvPr>
              <p14:cNvContentPartPr/>
              <p14:nvPr/>
            </p14:nvContentPartPr>
            <p14:xfrm>
              <a:off x="7326499" y="2033312"/>
              <a:ext cx="277560" cy="503640"/>
            </p14:xfrm>
          </p:contentPart>
        </mc:Choice>
        <mc:Fallback xmlns="">
          <p:pic>
            <p:nvPicPr>
              <p:cNvPr id="39" name="Freihand 38">
                <a:extLst>
                  <a:ext uri="{FF2B5EF4-FFF2-40B4-BE49-F238E27FC236}">
                    <a16:creationId xmlns:a16="http://schemas.microsoft.com/office/drawing/2014/main" id="{7A94BE01-3944-4C58-8E65-605930F52E03}"/>
                  </a:ext>
                </a:extLst>
              </p:cNvPr>
              <p:cNvPicPr/>
              <p:nvPr/>
            </p:nvPicPr>
            <p:blipFill>
              <a:blip r:embed="rId67"/>
              <a:stretch>
                <a:fillRect/>
              </a:stretch>
            </p:blipFill>
            <p:spPr>
              <a:xfrm>
                <a:off x="7322179" y="2028992"/>
                <a:ext cx="286200" cy="512280"/>
              </a:xfrm>
              <a:prstGeom prst="rect">
                <a:avLst/>
              </a:prstGeom>
            </p:spPr>
          </p:pic>
        </mc:Fallback>
      </mc:AlternateContent>
      <p:grpSp>
        <p:nvGrpSpPr>
          <p:cNvPr id="48" name="Gruppieren 47">
            <a:extLst>
              <a:ext uri="{FF2B5EF4-FFF2-40B4-BE49-F238E27FC236}">
                <a16:creationId xmlns:a16="http://schemas.microsoft.com/office/drawing/2014/main" id="{B69CA0B3-81B3-4A1E-90B9-DF92CE2E61B6}"/>
              </a:ext>
            </a:extLst>
          </p:cNvPr>
          <p:cNvGrpSpPr/>
          <p:nvPr/>
        </p:nvGrpSpPr>
        <p:grpSpPr>
          <a:xfrm>
            <a:off x="5156779" y="1181552"/>
            <a:ext cx="565920" cy="823320"/>
            <a:chOff x="5156779" y="1181552"/>
            <a:chExt cx="565920" cy="823320"/>
          </a:xfrm>
        </p:grpSpPr>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8E897CCB-753E-482B-91C7-70E141872244}"/>
                    </a:ext>
                  </a:extLst>
                </p14:cNvPr>
                <p14:cNvContentPartPr/>
                <p14:nvPr/>
              </p14:nvContentPartPr>
              <p14:xfrm>
                <a:off x="5514619" y="1562432"/>
                <a:ext cx="15120" cy="337320"/>
              </p14:xfrm>
            </p:contentPart>
          </mc:Choice>
          <mc:Fallback xmlns="">
            <p:pic>
              <p:nvPicPr>
                <p:cNvPr id="40" name="Freihand 39">
                  <a:extLst>
                    <a:ext uri="{FF2B5EF4-FFF2-40B4-BE49-F238E27FC236}">
                      <a16:creationId xmlns:a16="http://schemas.microsoft.com/office/drawing/2014/main" id="{8E897CCB-753E-482B-91C7-70E141872244}"/>
                    </a:ext>
                  </a:extLst>
                </p:cNvPr>
                <p:cNvPicPr/>
                <p:nvPr/>
              </p:nvPicPr>
              <p:blipFill>
                <a:blip r:embed="rId69"/>
                <a:stretch>
                  <a:fillRect/>
                </a:stretch>
              </p:blipFill>
              <p:spPr>
                <a:xfrm>
                  <a:off x="5510299" y="1558112"/>
                  <a:ext cx="2376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2281D240-7619-4658-9AB1-2B82B20F1CF4}"/>
                    </a:ext>
                  </a:extLst>
                </p14:cNvPr>
                <p14:cNvContentPartPr/>
                <p14:nvPr/>
              </p14:nvContentPartPr>
              <p14:xfrm>
                <a:off x="5451259" y="1745672"/>
                <a:ext cx="184320" cy="259200"/>
              </p14:xfrm>
            </p:contentPart>
          </mc:Choice>
          <mc:Fallback xmlns="">
            <p:pic>
              <p:nvPicPr>
                <p:cNvPr id="41" name="Freihand 40">
                  <a:extLst>
                    <a:ext uri="{FF2B5EF4-FFF2-40B4-BE49-F238E27FC236}">
                      <a16:creationId xmlns:a16="http://schemas.microsoft.com/office/drawing/2014/main" id="{2281D240-7619-4658-9AB1-2B82B20F1CF4}"/>
                    </a:ext>
                  </a:extLst>
                </p:cNvPr>
                <p:cNvPicPr/>
                <p:nvPr/>
              </p:nvPicPr>
              <p:blipFill>
                <a:blip r:embed="rId71"/>
                <a:stretch>
                  <a:fillRect/>
                </a:stretch>
              </p:blipFill>
              <p:spPr>
                <a:xfrm>
                  <a:off x="5446939" y="1741352"/>
                  <a:ext cx="1929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749786C9-0647-4410-84F4-0B07D4902EE1}"/>
                    </a:ext>
                  </a:extLst>
                </p14:cNvPr>
                <p14:cNvContentPartPr/>
                <p14:nvPr/>
              </p14:nvContentPartPr>
              <p14:xfrm>
                <a:off x="5156779" y="1208192"/>
                <a:ext cx="97560" cy="228600"/>
              </p14:xfrm>
            </p:contentPart>
          </mc:Choice>
          <mc:Fallback xmlns="">
            <p:pic>
              <p:nvPicPr>
                <p:cNvPr id="43" name="Freihand 42">
                  <a:extLst>
                    <a:ext uri="{FF2B5EF4-FFF2-40B4-BE49-F238E27FC236}">
                      <a16:creationId xmlns:a16="http://schemas.microsoft.com/office/drawing/2014/main" id="{749786C9-0647-4410-84F4-0B07D4902EE1}"/>
                    </a:ext>
                  </a:extLst>
                </p:cNvPr>
                <p:cNvPicPr/>
                <p:nvPr/>
              </p:nvPicPr>
              <p:blipFill>
                <a:blip r:embed="rId73"/>
                <a:stretch>
                  <a:fillRect/>
                </a:stretch>
              </p:blipFill>
              <p:spPr>
                <a:xfrm>
                  <a:off x="5152459" y="1203872"/>
                  <a:ext cx="1062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DCDAD33A-3520-46FF-BD63-9D31AE194D03}"/>
                    </a:ext>
                  </a:extLst>
                </p14:cNvPr>
                <p14:cNvContentPartPr/>
                <p14:nvPr/>
              </p14:nvContentPartPr>
              <p14:xfrm>
                <a:off x="5277739" y="1279472"/>
                <a:ext cx="72000" cy="237960"/>
              </p14:xfrm>
            </p:contentPart>
          </mc:Choice>
          <mc:Fallback xmlns="">
            <p:pic>
              <p:nvPicPr>
                <p:cNvPr id="44" name="Freihand 43">
                  <a:extLst>
                    <a:ext uri="{FF2B5EF4-FFF2-40B4-BE49-F238E27FC236}">
                      <a16:creationId xmlns:a16="http://schemas.microsoft.com/office/drawing/2014/main" id="{DCDAD33A-3520-46FF-BD63-9D31AE194D03}"/>
                    </a:ext>
                  </a:extLst>
                </p:cNvPr>
                <p:cNvPicPr/>
                <p:nvPr/>
              </p:nvPicPr>
              <p:blipFill>
                <a:blip r:embed="rId75"/>
                <a:stretch>
                  <a:fillRect/>
                </a:stretch>
              </p:blipFill>
              <p:spPr>
                <a:xfrm>
                  <a:off x="5273419" y="1275152"/>
                  <a:ext cx="806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90852E27-1819-4418-AEF5-66FCB830EBCB}"/>
                    </a:ext>
                  </a:extLst>
                </p14:cNvPr>
                <p14:cNvContentPartPr/>
                <p14:nvPr/>
              </p14:nvContentPartPr>
              <p14:xfrm>
                <a:off x="5371339" y="1250672"/>
                <a:ext cx="115920" cy="124560"/>
              </p14:xfrm>
            </p:contentPart>
          </mc:Choice>
          <mc:Fallback xmlns="">
            <p:pic>
              <p:nvPicPr>
                <p:cNvPr id="45" name="Freihand 44">
                  <a:extLst>
                    <a:ext uri="{FF2B5EF4-FFF2-40B4-BE49-F238E27FC236}">
                      <a16:creationId xmlns:a16="http://schemas.microsoft.com/office/drawing/2014/main" id="{90852E27-1819-4418-AEF5-66FCB830EBCB}"/>
                    </a:ext>
                  </a:extLst>
                </p:cNvPr>
                <p:cNvPicPr/>
                <p:nvPr/>
              </p:nvPicPr>
              <p:blipFill>
                <a:blip r:embed="rId77"/>
                <a:stretch>
                  <a:fillRect/>
                </a:stretch>
              </p:blipFill>
              <p:spPr>
                <a:xfrm>
                  <a:off x="5367019" y="1246352"/>
                  <a:ext cx="124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56BA967F-E370-4361-88B6-D4172BD57779}"/>
                    </a:ext>
                  </a:extLst>
                </p14:cNvPr>
                <p14:cNvContentPartPr/>
                <p14:nvPr/>
              </p14:nvContentPartPr>
              <p14:xfrm>
                <a:off x="5458099" y="1181552"/>
                <a:ext cx="1080" cy="14040"/>
              </p14:xfrm>
            </p:contentPart>
          </mc:Choice>
          <mc:Fallback xmlns="">
            <p:pic>
              <p:nvPicPr>
                <p:cNvPr id="46" name="Freihand 45">
                  <a:extLst>
                    <a:ext uri="{FF2B5EF4-FFF2-40B4-BE49-F238E27FC236}">
                      <a16:creationId xmlns:a16="http://schemas.microsoft.com/office/drawing/2014/main" id="{56BA967F-E370-4361-88B6-D4172BD57779}"/>
                    </a:ext>
                  </a:extLst>
                </p:cNvPr>
                <p:cNvPicPr/>
                <p:nvPr/>
              </p:nvPicPr>
              <p:blipFill>
                <a:blip r:embed="rId79"/>
                <a:stretch>
                  <a:fillRect/>
                </a:stretch>
              </p:blipFill>
              <p:spPr>
                <a:xfrm>
                  <a:off x="5453779" y="1177232"/>
                  <a:ext cx="9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83811AD4-D518-4744-BC48-24E8430353E3}"/>
                    </a:ext>
                  </a:extLst>
                </p14:cNvPr>
                <p14:cNvContentPartPr/>
                <p14:nvPr/>
              </p14:nvContentPartPr>
              <p14:xfrm>
                <a:off x="5490139" y="1203152"/>
                <a:ext cx="232560" cy="106560"/>
              </p14:xfrm>
            </p:contentPart>
          </mc:Choice>
          <mc:Fallback xmlns="">
            <p:pic>
              <p:nvPicPr>
                <p:cNvPr id="47" name="Freihand 46">
                  <a:extLst>
                    <a:ext uri="{FF2B5EF4-FFF2-40B4-BE49-F238E27FC236}">
                      <a16:creationId xmlns:a16="http://schemas.microsoft.com/office/drawing/2014/main" id="{83811AD4-D518-4744-BC48-24E8430353E3}"/>
                    </a:ext>
                  </a:extLst>
                </p:cNvPr>
                <p:cNvPicPr/>
                <p:nvPr/>
              </p:nvPicPr>
              <p:blipFill>
                <a:blip r:embed="rId81"/>
                <a:stretch>
                  <a:fillRect/>
                </a:stretch>
              </p:blipFill>
              <p:spPr>
                <a:xfrm>
                  <a:off x="5485819" y="1198832"/>
                  <a:ext cx="241200" cy="115200"/>
                </a:xfrm>
                <a:prstGeom prst="rect">
                  <a:avLst/>
                </a:prstGeom>
              </p:spPr>
            </p:pic>
          </mc:Fallback>
        </mc:AlternateContent>
      </p:grpSp>
      <p:grpSp>
        <p:nvGrpSpPr>
          <p:cNvPr id="51" name="Gruppieren 50">
            <a:extLst>
              <a:ext uri="{FF2B5EF4-FFF2-40B4-BE49-F238E27FC236}">
                <a16:creationId xmlns:a16="http://schemas.microsoft.com/office/drawing/2014/main" id="{446CAB98-AC33-49DC-9C15-E85E3DD9F745}"/>
              </a:ext>
            </a:extLst>
          </p:cNvPr>
          <p:cNvGrpSpPr/>
          <p:nvPr/>
        </p:nvGrpSpPr>
        <p:grpSpPr>
          <a:xfrm>
            <a:off x="7440619" y="1578632"/>
            <a:ext cx="187200" cy="390600"/>
            <a:chOff x="7440619" y="1578632"/>
            <a:chExt cx="187200" cy="390600"/>
          </a:xfrm>
        </p:grpSpPr>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8CFBFEF7-D778-4130-B1E6-252292E9EC8C}"/>
                    </a:ext>
                  </a:extLst>
                </p14:cNvPr>
                <p14:cNvContentPartPr/>
                <p14:nvPr/>
              </p14:nvContentPartPr>
              <p14:xfrm>
                <a:off x="7501099" y="1578632"/>
                <a:ext cx="27000" cy="295920"/>
              </p14:xfrm>
            </p:contentPart>
          </mc:Choice>
          <mc:Fallback xmlns="">
            <p:pic>
              <p:nvPicPr>
                <p:cNvPr id="49" name="Freihand 48">
                  <a:extLst>
                    <a:ext uri="{FF2B5EF4-FFF2-40B4-BE49-F238E27FC236}">
                      <a16:creationId xmlns:a16="http://schemas.microsoft.com/office/drawing/2014/main" id="{8CFBFEF7-D778-4130-B1E6-252292E9EC8C}"/>
                    </a:ext>
                  </a:extLst>
                </p:cNvPr>
                <p:cNvPicPr/>
                <p:nvPr/>
              </p:nvPicPr>
              <p:blipFill>
                <a:blip r:embed="rId83"/>
                <a:stretch>
                  <a:fillRect/>
                </a:stretch>
              </p:blipFill>
              <p:spPr>
                <a:xfrm>
                  <a:off x="7496779" y="1574312"/>
                  <a:ext cx="356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FCDF43AB-003B-4209-BE2C-D9CF94F1608F}"/>
                    </a:ext>
                  </a:extLst>
                </p14:cNvPr>
                <p14:cNvContentPartPr/>
                <p14:nvPr/>
              </p14:nvContentPartPr>
              <p14:xfrm>
                <a:off x="7440619" y="1773392"/>
                <a:ext cx="187200" cy="195840"/>
              </p14:xfrm>
            </p:contentPart>
          </mc:Choice>
          <mc:Fallback xmlns="">
            <p:pic>
              <p:nvPicPr>
                <p:cNvPr id="50" name="Freihand 49">
                  <a:extLst>
                    <a:ext uri="{FF2B5EF4-FFF2-40B4-BE49-F238E27FC236}">
                      <a16:creationId xmlns:a16="http://schemas.microsoft.com/office/drawing/2014/main" id="{FCDF43AB-003B-4209-BE2C-D9CF94F1608F}"/>
                    </a:ext>
                  </a:extLst>
                </p:cNvPr>
                <p:cNvPicPr/>
                <p:nvPr/>
              </p:nvPicPr>
              <p:blipFill>
                <a:blip r:embed="rId85"/>
                <a:stretch>
                  <a:fillRect/>
                </a:stretch>
              </p:blipFill>
              <p:spPr>
                <a:xfrm>
                  <a:off x="7436299" y="1769072"/>
                  <a:ext cx="195840" cy="204480"/>
                </a:xfrm>
                <a:prstGeom prst="rect">
                  <a:avLst/>
                </a:prstGeom>
              </p:spPr>
            </p:pic>
          </mc:Fallback>
        </mc:AlternateContent>
      </p:grpSp>
      <p:grpSp>
        <p:nvGrpSpPr>
          <p:cNvPr id="59" name="Gruppieren 58">
            <a:extLst>
              <a:ext uri="{FF2B5EF4-FFF2-40B4-BE49-F238E27FC236}">
                <a16:creationId xmlns:a16="http://schemas.microsoft.com/office/drawing/2014/main" id="{282F05DC-2993-4583-896B-69405F97FF1F}"/>
              </a:ext>
            </a:extLst>
          </p:cNvPr>
          <p:cNvGrpSpPr/>
          <p:nvPr/>
        </p:nvGrpSpPr>
        <p:grpSpPr>
          <a:xfrm>
            <a:off x="7279339" y="1124312"/>
            <a:ext cx="895320" cy="285480"/>
            <a:chOff x="7279339" y="1124312"/>
            <a:chExt cx="895320" cy="285480"/>
          </a:xfrm>
        </p:grpSpPr>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35FC03CA-5E63-4610-BE53-2E38B1C9957F}"/>
                    </a:ext>
                  </a:extLst>
                </p14:cNvPr>
                <p14:cNvContentPartPr/>
                <p14:nvPr/>
              </p14:nvContentPartPr>
              <p14:xfrm>
                <a:off x="7308499" y="1334912"/>
                <a:ext cx="360" cy="360"/>
              </p14:xfrm>
            </p:contentPart>
          </mc:Choice>
          <mc:Fallback xmlns="">
            <p:pic>
              <p:nvPicPr>
                <p:cNvPr id="52" name="Freihand 51">
                  <a:extLst>
                    <a:ext uri="{FF2B5EF4-FFF2-40B4-BE49-F238E27FC236}">
                      <a16:creationId xmlns:a16="http://schemas.microsoft.com/office/drawing/2014/main" id="{35FC03CA-5E63-4610-BE53-2E38B1C9957F}"/>
                    </a:ext>
                  </a:extLst>
                </p:cNvPr>
                <p:cNvPicPr/>
                <p:nvPr/>
              </p:nvPicPr>
              <p:blipFill>
                <a:blip r:embed="rId63"/>
                <a:stretch>
                  <a:fillRect/>
                </a:stretch>
              </p:blipFill>
              <p:spPr>
                <a:xfrm>
                  <a:off x="7304179" y="1330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BAF72B7B-7023-4DEF-AA23-3C6D7D272D80}"/>
                    </a:ext>
                  </a:extLst>
                </p14:cNvPr>
                <p14:cNvContentPartPr/>
                <p14:nvPr/>
              </p14:nvContentPartPr>
              <p14:xfrm>
                <a:off x="7279339" y="1195232"/>
                <a:ext cx="161280" cy="214560"/>
              </p14:xfrm>
            </p:contentPart>
          </mc:Choice>
          <mc:Fallback xmlns="">
            <p:pic>
              <p:nvPicPr>
                <p:cNvPr id="53" name="Freihand 52">
                  <a:extLst>
                    <a:ext uri="{FF2B5EF4-FFF2-40B4-BE49-F238E27FC236}">
                      <a16:creationId xmlns:a16="http://schemas.microsoft.com/office/drawing/2014/main" id="{BAF72B7B-7023-4DEF-AA23-3C6D7D272D80}"/>
                    </a:ext>
                  </a:extLst>
                </p:cNvPr>
                <p:cNvPicPr/>
                <p:nvPr/>
              </p:nvPicPr>
              <p:blipFill>
                <a:blip r:embed="rId88"/>
                <a:stretch>
                  <a:fillRect/>
                </a:stretch>
              </p:blipFill>
              <p:spPr>
                <a:xfrm>
                  <a:off x="7275019" y="1190912"/>
                  <a:ext cx="1699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6C48357F-B7DD-421E-A336-08465F74509B}"/>
                    </a:ext>
                  </a:extLst>
                </p14:cNvPr>
                <p14:cNvContentPartPr/>
                <p14:nvPr/>
              </p14:nvContentPartPr>
              <p14:xfrm>
                <a:off x="7471939" y="1124312"/>
                <a:ext cx="114120" cy="220320"/>
              </p14:xfrm>
            </p:contentPart>
          </mc:Choice>
          <mc:Fallback xmlns="">
            <p:pic>
              <p:nvPicPr>
                <p:cNvPr id="54" name="Freihand 53">
                  <a:extLst>
                    <a:ext uri="{FF2B5EF4-FFF2-40B4-BE49-F238E27FC236}">
                      <a16:creationId xmlns:a16="http://schemas.microsoft.com/office/drawing/2014/main" id="{6C48357F-B7DD-421E-A336-08465F74509B}"/>
                    </a:ext>
                  </a:extLst>
                </p:cNvPr>
                <p:cNvPicPr/>
                <p:nvPr/>
              </p:nvPicPr>
              <p:blipFill>
                <a:blip r:embed="rId90"/>
                <a:stretch>
                  <a:fillRect/>
                </a:stretch>
              </p:blipFill>
              <p:spPr>
                <a:xfrm>
                  <a:off x="7467619" y="1119992"/>
                  <a:ext cx="1227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BF01BA4D-62F1-45A4-8DA8-E5A2A8ACF89A}"/>
                    </a:ext>
                  </a:extLst>
                </p14:cNvPr>
                <p14:cNvContentPartPr/>
                <p14:nvPr/>
              </p14:nvContentPartPr>
              <p14:xfrm>
                <a:off x="7519819" y="1271552"/>
                <a:ext cx="117720" cy="99000"/>
              </p14:xfrm>
            </p:contentPart>
          </mc:Choice>
          <mc:Fallback xmlns="">
            <p:pic>
              <p:nvPicPr>
                <p:cNvPr id="55" name="Freihand 54">
                  <a:extLst>
                    <a:ext uri="{FF2B5EF4-FFF2-40B4-BE49-F238E27FC236}">
                      <a16:creationId xmlns:a16="http://schemas.microsoft.com/office/drawing/2014/main" id="{BF01BA4D-62F1-45A4-8DA8-E5A2A8ACF89A}"/>
                    </a:ext>
                  </a:extLst>
                </p:cNvPr>
                <p:cNvPicPr/>
                <p:nvPr/>
              </p:nvPicPr>
              <p:blipFill>
                <a:blip r:embed="rId92"/>
                <a:stretch>
                  <a:fillRect/>
                </a:stretch>
              </p:blipFill>
              <p:spPr>
                <a:xfrm>
                  <a:off x="7515499" y="1267232"/>
                  <a:ext cx="126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08F63FA8-6CE2-413D-B4F1-492E13AD51A2}"/>
                    </a:ext>
                  </a:extLst>
                </p14:cNvPr>
                <p14:cNvContentPartPr/>
                <p14:nvPr/>
              </p14:nvContentPartPr>
              <p14:xfrm>
                <a:off x="7661659" y="1240592"/>
                <a:ext cx="325440" cy="109440"/>
              </p14:xfrm>
            </p:contentPart>
          </mc:Choice>
          <mc:Fallback xmlns="">
            <p:pic>
              <p:nvPicPr>
                <p:cNvPr id="56" name="Freihand 55">
                  <a:extLst>
                    <a:ext uri="{FF2B5EF4-FFF2-40B4-BE49-F238E27FC236}">
                      <a16:creationId xmlns:a16="http://schemas.microsoft.com/office/drawing/2014/main" id="{08F63FA8-6CE2-413D-B4F1-492E13AD51A2}"/>
                    </a:ext>
                  </a:extLst>
                </p:cNvPr>
                <p:cNvPicPr/>
                <p:nvPr/>
              </p:nvPicPr>
              <p:blipFill>
                <a:blip r:embed="rId94"/>
                <a:stretch>
                  <a:fillRect/>
                </a:stretch>
              </p:blipFill>
              <p:spPr>
                <a:xfrm>
                  <a:off x="7657339" y="1236272"/>
                  <a:ext cx="334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DD209917-957A-4223-ADCB-D1930ED74AB2}"/>
                    </a:ext>
                  </a:extLst>
                </p14:cNvPr>
                <p14:cNvContentPartPr/>
                <p14:nvPr/>
              </p14:nvContentPartPr>
              <p14:xfrm>
                <a:off x="7804219" y="1137992"/>
                <a:ext cx="50400" cy="1440"/>
              </p14:xfrm>
            </p:contentPart>
          </mc:Choice>
          <mc:Fallback xmlns="">
            <p:pic>
              <p:nvPicPr>
                <p:cNvPr id="57" name="Freihand 56">
                  <a:extLst>
                    <a:ext uri="{FF2B5EF4-FFF2-40B4-BE49-F238E27FC236}">
                      <a16:creationId xmlns:a16="http://schemas.microsoft.com/office/drawing/2014/main" id="{DD209917-957A-4223-ADCB-D1930ED74AB2}"/>
                    </a:ext>
                  </a:extLst>
                </p:cNvPr>
                <p:cNvPicPr/>
                <p:nvPr/>
              </p:nvPicPr>
              <p:blipFill>
                <a:blip r:embed="rId96"/>
                <a:stretch>
                  <a:fillRect/>
                </a:stretch>
              </p:blipFill>
              <p:spPr>
                <a:xfrm>
                  <a:off x="7799899" y="1133672"/>
                  <a:ext cx="590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775BB3CF-2283-45D9-AB53-A8B271531722}"/>
                    </a:ext>
                  </a:extLst>
                </p14:cNvPr>
                <p14:cNvContentPartPr/>
                <p14:nvPr/>
              </p14:nvContentPartPr>
              <p14:xfrm>
                <a:off x="8037859" y="1150952"/>
                <a:ext cx="136800" cy="181080"/>
              </p14:xfrm>
            </p:contentPart>
          </mc:Choice>
          <mc:Fallback xmlns="">
            <p:pic>
              <p:nvPicPr>
                <p:cNvPr id="58" name="Freihand 57">
                  <a:extLst>
                    <a:ext uri="{FF2B5EF4-FFF2-40B4-BE49-F238E27FC236}">
                      <a16:creationId xmlns:a16="http://schemas.microsoft.com/office/drawing/2014/main" id="{775BB3CF-2283-45D9-AB53-A8B271531722}"/>
                    </a:ext>
                  </a:extLst>
                </p:cNvPr>
                <p:cNvPicPr/>
                <p:nvPr/>
              </p:nvPicPr>
              <p:blipFill>
                <a:blip r:embed="rId98"/>
                <a:stretch>
                  <a:fillRect/>
                </a:stretch>
              </p:blipFill>
              <p:spPr>
                <a:xfrm>
                  <a:off x="8033539" y="1146632"/>
                  <a:ext cx="145440" cy="18972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7876FCF-107C-484A-BA94-E3DBD54F79AE}"/>
                  </a:ext>
                </a:extLst>
              </p14:cNvPr>
              <p14:cNvContentPartPr/>
              <p14:nvPr/>
            </p14:nvContentPartPr>
            <p14:xfrm>
              <a:off x="1143341" y="1564592"/>
              <a:ext cx="3627360" cy="66240"/>
            </p14:xfrm>
          </p:contentPart>
        </mc:Choice>
        <mc:Fallback>
          <p:pic>
            <p:nvPicPr>
              <p:cNvPr id="2" name="Freihand 1">
                <a:extLst>
                  <a:ext uri="{FF2B5EF4-FFF2-40B4-BE49-F238E27FC236}">
                    <a16:creationId xmlns:a16="http://schemas.microsoft.com/office/drawing/2014/main" id="{A7876FCF-107C-484A-BA94-E3DBD54F79AE}"/>
                  </a:ext>
                </a:extLst>
              </p:cNvPr>
              <p:cNvPicPr/>
              <p:nvPr/>
            </p:nvPicPr>
            <p:blipFill>
              <a:blip r:embed="rId4"/>
              <a:stretch>
                <a:fillRect/>
              </a:stretch>
            </p:blipFill>
            <p:spPr>
              <a:xfrm>
                <a:off x="1139021" y="1560272"/>
                <a:ext cx="3636000" cy="74880"/>
              </a:xfrm>
              <a:prstGeom prst="rect">
                <a:avLst/>
              </a:prstGeom>
            </p:spPr>
          </p:pic>
        </mc:Fallback>
      </mc:AlternateContent>
      <p:grpSp>
        <p:nvGrpSpPr>
          <p:cNvPr id="15" name="Gruppieren 14">
            <a:extLst>
              <a:ext uri="{FF2B5EF4-FFF2-40B4-BE49-F238E27FC236}">
                <a16:creationId xmlns:a16="http://schemas.microsoft.com/office/drawing/2014/main" id="{8ED4400C-93B1-4D02-B304-7A3AD7565B31}"/>
              </a:ext>
            </a:extLst>
          </p:cNvPr>
          <p:cNvGrpSpPr/>
          <p:nvPr/>
        </p:nvGrpSpPr>
        <p:grpSpPr>
          <a:xfrm>
            <a:off x="2031101" y="1201352"/>
            <a:ext cx="5666400" cy="818280"/>
            <a:chOff x="2031101" y="1201352"/>
            <a:chExt cx="5666400" cy="81828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6E42A40-7ADE-4E4F-87F6-12DE7D731A68}"/>
                    </a:ext>
                  </a:extLst>
                </p14:cNvPr>
                <p14:cNvContentPartPr/>
                <p14:nvPr/>
              </p14:nvContentPartPr>
              <p14:xfrm>
                <a:off x="3866021" y="1613192"/>
                <a:ext cx="881640" cy="50040"/>
              </p14:xfrm>
            </p:contentPart>
          </mc:Choice>
          <mc:Fallback>
            <p:pic>
              <p:nvPicPr>
                <p:cNvPr id="3" name="Freihand 2">
                  <a:extLst>
                    <a:ext uri="{FF2B5EF4-FFF2-40B4-BE49-F238E27FC236}">
                      <a16:creationId xmlns:a16="http://schemas.microsoft.com/office/drawing/2014/main" id="{E6E42A40-7ADE-4E4F-87F6-12DE7D731A68}"/>
                    </a:ext>
                  </a:extLst>
                </p:cNvPr>
                <p:cNvPicPr/>
                <p:nvPr/>
              </p:nvPicPr>
              <p:blipFill>
                <a:blip r:embed="rId6"/>
                <a:stretch>
                  <a:fillRect/>
                </a:stretch>
              </p:blipFill>
              <p:spPr>
                <a:xfrm>
                  <a:off x="3861701" y="1608872"/>
                  <a:ext cx="890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4D9122E-7454-4D0C-ACDE-E94B7F1B1DF2}"/>
                    </a:ext>
                  </a:extLst>
                </p14:cNvPr>
                <p14:cNvContentPartPr/>
                <p14:nvPr/>
              </p14:nvContentPartPr>
              <p14:xfrm>
                <a:off x="2162501" y="1936472"/>
                <a:ext cx="5454360" cy="54000"/>
              </p14:xfrm>
            </p:contentPart>
          </mc:Choice>
          <mc:Fallback>
            <p:pic>
              <p:nvPicPr>
                <p:cNvPr id="4" name="Freihand 3">
                  <a:extLst>
                    <a:ext uri="{FF2B5EF4-FFF2-40B4-BE49-F238E27FC236}">
                      <a16:creationId xmlns:a16="http://schemas.microsoft.com/office/drawing/2014/main" id="{B4D9122E-7454-4D0C-ACDE-E94B7F1B1DF2}"/>
                    </a:ext>
                  </a:extLst>
                </p:cNvPr>
                <p:cNvPicPr/>
                <p:nvPr/>
              </p:nvPicPr>
              <p:blipFill>
                <a:blip r:embed="rId8"/>
                <a:stretch>
                  <a:fillRect/>
                </a:stretch>
              </p:blipFill>
              <p:spPr>
                <a:xfrm>
                  <a:off x="2158181" y="1932152"/>
                  <a:ext cx="5463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4BEEFC2A-E874-4803-A903-E8A816F74EE9}"/>
                    </a:ext>
                  </a:extLst>
                </p14:cNvPr>
                <p14:cNvContentPartPr/>
                <p14:nvPr/>
              </p14:nvContentPartPr>
              <p14:xfrm>
                <a:off x="4376861" y="1530752"/>
                <a:ext cx="2813760" cy="171000"/>
              </p14:xfrm>
            </p:contentPart>
          </mc:Choice>
          <mc:Fallback>
            <p:pic>
              <p:nvPicPr>
                <p:cNvPr id="6" name="Freihand 5">
                  <a:extLst>
                    <a:ext uri="{FF2B5EF4-FFF2-40B4-BE49-F238E27FC236}">
                      <a16:creationId xmlns:a16="http://schemas.microsoft.com/office/drawing/2014/main" id="{4BEEFC2A-E874-4803-A903-E8A816F74EE9}"/>
                    </a:ext>
                  </a:extLst>
                </p:cNvPr>
                <p:cNvPicPr/>
                <p:nvPr/>
              </p:nvPicPr>
              <p:blipFill>
                <a:blip r:embed="rId10"/>
                <a:stretch>
                  <a:fillRect/>
                </a:stretch>
              </p:blipFill>
              <p:spPr>
                <a:xfrm>
                  <a:off x="4372541" y="1526432"/>
                  <a:ext cx="28224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C46A8E22-97E9-4A56-9002-5D1D9F2A7F3A}"/>
                    </a:ext>
                  </a:extLst>
                </p14:cNvPr>
                <p14:cNvContentPartPr/>
                <p14:nvPr/>
              </p14:nvContentPartPr>
              <p14:xfrm>
                <a:off x="4310621" y="1497272"/>
                <a:ext cx="263880" cy="201960"/>
              </p14:xfrm>
            </p:contentPart>
          </mc:Choice>
          <mc:Fallback>
            <p:pic>
              <p:nvPicPr>
                <p:cNvPr id="7" name="Freihand 6">
                  <a:extLst>
                    <a:ext uri="{FF2B5EF4-FFF2-40B4-BE49-F238E27FC236}">
                      <a16:creationId xmlns:a16="http://schemas.microsoft.com/office/drawing/2014/main" id="{C46A8E22-97E9-4A56-9002-5D1D9F2A7F3A}"/>
                    </a:ext>
                  </a:extLst>
                </p:cNvPr>
                <p:cNvPicPr/>
                <p:nvPr/>
              </p:nvPicPr>
              <p:blipFill>
                <a:blip r:embed="rId12"/>
                <a:stretch>
                  <a:fillRect/>
                </a:stretch>
              </p:blipFill>
              <p:spPr>
                <a:xfrm>
                  <a:off x="4306301" y="1492952"/>
                  <a:ext cx="2725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5A1DE09E-DE25-4C16-93BD-27174E5CA10F}"/>
                    </a:ext>
                  </a:extLst>
                </p14:cNvPr>
                <p14:cNvContentPartPr/>
                <p14:nvPr/>
              </p14:nvContentPartPr>
              <p14:xfrm>
                <a:off x="6879221" y="1433912"/>
                <a:ext cx="290520" cy="261000"/>
              </p14:xfrm>
            </p:contentPart>
          </mc:Choice>
          <mc:Fallback>
            <p:pic>
              <p:nvPicPr>
                <p:cNvPr id="8" name="Freihand 7">
                  <a:extLst>
                    <a:ext uri="{FF2B5EF4-FFF2-40B4-BE49-F238E27FC236}">
                      <a16:creationId xmlns:a16="http://schemas.microsoft.com/office/drawing/2014/main" id="{5A1DE09E-DE25-4C16-93BD-27174E5CA10F}"/>
                    </a:ext>
                  </a:extLst>
                </p:cNvPr>
                <p:cNvPicPr/>
                <p:nvPr/>
              </p:nvPicPr>
              <p:blipFill>
                <a:blip r:embed="rId14"/>
                <a:stretch>
                  <a:fillRect/>
                </a:stretch>
              </p:blipFill>
              <p:spPr>
                <a:xfrm>
                  <a:off x="6874901" y="1429592"/>
                  <a:ext cx="2991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E2F43B13-C4C6-4653-88E9-5E5F15704F04}"/>
                    </a:ext>
                  </a:extLst>
                </p14:cNvPr>
                <p14:cNvContentPartPr/>
                <p14:nvPr/>
              </p14:nvContentPartPr>
              <p14:xfrm>
                <a:off x="3800141" y="1201352"/>
                <a:ext cx="1159920" cy="447840"/>
              </p14:xfrm>
            </p:contentPart>
          </mc:Choice>
          <mc:Fallback>
            <p:pic>
              <p:nvPicPr>
                <p:cNvPr id="10" name="Freihand 9">
                  <a:extLst>
                    <a:ext uri="{FF2B5EF4-FFF2-40B4-BE49-F238E27FC236}">
                      <a16:creationId xmlns:a16="http://schemas.microsoft.com/office/drawing/2014/main" id="{E2F43B13-C4C6-4653-88E9-5E5F15704F04}"/>
                    </a:ext>
                  </a:extLst>
                </p:cNvPr>
                <p:cNvPicPr/>
                <p:nvPr/>
              </p:nvPicPr>
              <p:blipFill>
                <a:blip r:embed="rId16"/>
                <a:stretch>
                  <a:fillRect/>
                </a:stretch>
              </p:blipFill>
              <p:spPr>
                <a:xfrm>
                  <a:off x="3795821" y="1197032"/>
                  <a:ext cx="116856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4C3020F-CA0D-4EC3-8D27-6B57966CB4E2}"/>
                    </a:ext>
                  </a:extLst>
                </p14:cNvPr>
                <p14:cNvContentPartPr/>
                <p14:nvPr/>
              </p14:nvContentPartPr>
              <p14:xfrm>
                <a:off x="6559541" y="1525352"/>
                <a:ext cx="952200" cy="200880"/>
              </p14:xfrm>
            </p:contentPart>
          </mc:Choice>
          <mc:Fallback>
            <p:pic>
              <p:nvPicPr>
                <p:cNvPr id="12" name="Freihand 11">
                  <a:extLst>
                    <a:ext uri="{FF2B5EF4-FFF2-40B4-BE49-F238E27FC236}">
                      <a16:creationId xmlns:a16="http://schemas.microsoft.com/office/drawing/2014/main" id="{64C3020F-CA0D-4EC3-8D27-6B57966CB4E2}"/>
                    </a:ext>
                  </a:extLst>
                </p:cNvPr>
                <p:cNvPicPr/>
                <p:nvPr/>
              </p:nvPicPr>
              <p:blipFill>
                <a:blip r:embed="rId18"/>
                <a:stretch>
                  <a:fillRect/>
                </a:stretch>
              </p:blipFill>
              <p:spPr>
                <a:xfrm>
                  <a:off x="6555221" y="1521032"/>
                  <a:ext cx="960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9294C35E-6603-4AE7-BF28-A13FB3473801}"/>
                    </a:ext>
                  </a:extLst>
                </p14:cNvPr>
                <p14:cNvContentPartPr/>
                <p14:nvPr/>
              </p14:nvContentPartPr>
              <p14:xfrm>
                <a:off x="3800501" y="1565672"/>
                <a:ext cx="2940120" cy="379080"/>
              </p14:xfrm>
            </p:contentPart>
          </mc:Choice>
          <mc:Fallback>
            <p:pic>
              <p:nvPicPr>
                <p:cNvPr id="13" name="Freihand 12">
                  <a:extLst>
                    <a:ext uri="{FF2B5EF4-FFF2-40B4-BE49-F238E27FC236}">
                      <a16:creationId xmlns:a16="http://schemas.microsoft.com/office/drawing/2014/main" id="{9294C35E-6603-4AE7-BF28-A13FB3473801}"/>
                    </a:ext>
                  </a:extLst>
                </p:cNvPr>
                <p:cNvPicPr/>
                <p:nvPr/>
              </p:nvPicPr>
              <p:blipFill>
                <a:blip r:embed="rId20"/>
                <a:stretch>
                  <a:fillRect/>
                </a:stretch>
              </p:blipFill>
              <p:spPr>
                <a:xfrm>
                  <a:off x="3796181" y="1561352"/>
                  <a:ext cx="294876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EB08B0CA-6548-4C80-B523-669E66038681}"/>
                    </a:ext>
                  </a:extLst>
                </p14:cNvPr>
                <p14:cNvContentPartPr/>
                <p14:nvPr/>
              </p14:nvContentPartPr>
              <p14:xfrm>
                <a:off x="2031101" y="1567472"/>
                <a:ext cx="5666400" cy="452160"/>
              </p14:xfrm>
            </p:contentPart>
          </mc:Choice>
          <mc:Fallback>
            <p:pic>
              <p:nvPicPr>
                <p:cNvPr id="14" name="Freihand 13">
                  <a:extLst>
                    <a:ext uri="{FF2B5EF4-FFF2-40B4-BE49-F238E27FC236}">
                      <a16:creationId xmlns:a16="http://schemas.microsoft.com/office/drawing/2014/main" id="{EB08B0CA-6548-4C80-B523-669E66038681}"/>
                    </a:ext>
                  </a:extLst>
                </p:cNvPr>
                <p:cNvPicPr/>
                <p:nvPr/>
              </p:nvPicPr>
              <p:blipFill>
                <a:blip r:embed="rId22"/>
                <a:stretch>
                  <a:fillRect/>
                </a:stretch>
              </p:blipFill>
              <p:spPr>
                <a:xfrm>
                  <a:off x="2026781" y="1563152"/>
                  <a:ext cx="5675040" cy="46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1775762D-69D7-47D4-9DAB-53576475E546}"/>
                  </a:ext>
                </a:extLst>
              </p14:cNvPr>
              <p14:cNvContentPartPr/>
              <p14:nvPr/>
            </p14:nvContentPartPr>
            <p14:xfrm>
              <a:off x="645461" y="3994232"/>
              <a:ext cx="763560" cy="436680"/>
            </p14:xfrm>
          </p:contentPart>
        </mc:Choice>
        <mc:Fallback>
          <p:pic>
            <p:nvPicPr>
              <p:cNvPr id="16" name="Freihand 15">
                <a:extLst>
                  <a:ext uri="{FF2B5EF4-FFF2-40B4-BE49-F238E27FC236}">
                    <a16:creationId xmlns:a16="http://schemas.microsoft.com/office/drawing/2014/main" id="{1775762D-69D7-47D4-9DAB-53576475E546}"/>
                  </a:ext>
                </a:extLst>
              </p:cNvPr>
              <p:cNvPicPr/>
              <p:nvPr/>
            </p:nvPicPr>
            <p:blipFill>
              <a:blip r:embed="rId24"/>
              <a:stretch>
                <a:fillRect/>
              </a:stretch>
            </p:blipFill>
            <p:spPr>
              <a:xfrm>
                <a:off x="641141" y="3989912"/>
                <a:ext cx="77220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B7D8C796-0E01-4367-B258-9A7F0E083609}"/>
                  </a:ext>
                </a:extLst>
              </p14:cNvPr>
              <p14:cNvContentPartPr/>
              <p14:nvPr/>
            </p14:nvContentPartPr>
            <p14:xfrm>
              <a:off x="695141" y="4391672"/>
              <a:ext cx="4287960" cy="538200"/>
            </p14:xfrm>
          </p:contentPart>
        </mc:Choice>
        <mc:Fallback>
          <p:pic>
            <p:nvPicPr>
              <p:cNvPr id="17" name="Freihand 16">
                <a:extLst>
                  <a:ext uri="{FF2B5EF4-FFF2-40B4-BE49-F238E27FC236}">
                    <a16:creationId xmlns:a16="http://schemas.microsoft.com/office/drawing/2014/main" id="{B7D8C796-0E01-4367-B258-9A7F0E083609}"/>
                  </a:ext>
                </a:extLst>
              </p:cNvPr>
              <p:cNvPicPr/>
              <p:nvPr/>
            </p:nvPicPr>
            <p:blipFill>
              <a:blip r:embed="rId26"/>
              <a:stretch>
                <a:fillRect/>
              </a:stretch>
            </p:blipFill>
            <p:spPr>
              <a:xfrm>
                <a:off x="690821" y="4387352"/>
                <a:ext cx="429660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28C5676E-CB22-4E3A-B5D0-C2006FC024DA}"/>
                  </a:ext>
                </a:extLst>
              </p14:cNvPr>
              <p14:cNvContentPartPr/>
              <p14:nvPr/>
            </p14:nvContentPartPr>
            <p14:xfrm>
              <a:off x="5685461" y="4699832"/>
              <a:ext cx="2099520" cy="83520"/>
            </p14:xfrm>
          </p:contentPart>
        </mc:Choice>
        <mc:Fallback>
          <p:pic>
            <p:nvPicPr>
              <p:cNvPr id="18" name="Freihand 17">
                <a:extLst>
                  <a:ext uri="{FF2B5EF4-FFF2-40B4-BE49-F238E27FC236}">
                    <a16:creationId xmlns:a16="http://schemas.microsoft.com/office/drawing/2014/main" id="{28C5676E-CB22-4E3A-B5D0-C2006FC024DA}"/>
                  </a:ext>
                </a:extLst>
              </p:cNvPr>
              <p:cNvPicPr/>
              <p:nvPr/>
            </p:nvPicPr>
            <p:blipFill>
              <a:blip r:embed="rId28"/>
              <a:stretch>
                <a:fillRect/>
              </a:stretch>
            </p:blipFill>
            <p:spPr>
              <a:xfrm>
                <a:off x="5681141" y="4695512"/>
                <a:ext cx="2108160" cy="92160"/>
              </a:xfrm>
              <a:prstGeom prst="rect">
                <a:avLst/>
              </a:prstGeom>
            </p:spPr>
          </p:pic>
        </mc:Fallback>
      </mc:AlternateContent>
      <p:grpSp>
        <p:nvGrpSpPr>
          <p:cNvPr id="30" name="Gruppieren 29">
            <a:extLst>
              <a:ext uri="{FF2B5EF4-FFF2-40B4-BE49-F238E27FC236}">
                <a16:creationId xmlns:a16="http://schemas.microsoft.com/office/drawing/2014/main" id="{0E153C03-6D8E-4C50-9BA5-8C983629B177}"/>
              </a:ext>
            </a:extLst>
          </p:cNvPr>
          <p:cNvGrpSpPr/>
          <p:nvPr/>
        </p:nvGrpSpPr>
        <p:grpSpPr>
          <a:xfrm>
            <a:off x="5552981" y="4895312"/>
            <a:ext cx="1149120" cy="357120"/>
            <a:chOff x="5552981" y="4895312"/>
            <a:chExt cx="1149120" cy="357120"/>
          </a:xfrm>
        </p:grpSpPr>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211C2B47-968A-4789-9154-E71DBA9CCE10}"/>
                    </a:ext>
                  </a:extLst>
                </p14:cNvPr>
                <p14:cNvContentPartPr/>
                <p14:nvPr/>
              </p14:nvContentPartPr>
              <p14:xfrm>
                <a:off x="5552981" y="4994672"/>
                <a:ext cx="183600" cy="55440"/>
              </p14:xfrm>
            </p:contentPart>
          </mc:Choice>
          <mc:Fallback>
            <p:pic>
              <p:nvPicPr>
                <p:cNvPr id="19" name="Freihand 18">
                  <a:extLst>
                    <a:ext uri="{FF2B5EF4-FFF2-40B4-BE49-F238E27FC236}">
                      <a16:creationId xmlns:a16="http://schemas.microsoft.com/office/drawing/2014/main" id="{211C2B47-968A-4789-9154-E71DBA9CCE10}"/>
                    </a:ext>
                  </a:extLst>
                </p:cNvPr>
                <p:cNvPicPr/>
                <p:nvPr/>
              </p:nvPicPr>
              <p:blipFill>
                <a:blip r:embed="rId30"/>
                <a:stretch>
                  <a:fillRect/>
                </a:stretch>
              </p:blipFill>
              <p:spPr>
                <a:xfrm>
                  <a:off x="5548661" y="4990352"/>
                  <a:ext cx="192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FFBAA5B4-D783-4460-9B94-F791BFCA5859}"/>
                    </a:ext>
                  </a:extLst>
                </p14:cNvPr>
                <p14:cNvContentPartPr/>
                <p14:nvPr/>
              </p14:nvContentPartPr>
              <p14:xfrm>
                <a:off x="5702381" y="4950032"/>
                <a:ext cx="90000" cy="125640"/>
              </p14:xfrm>
            </p:contentPart>
          </mc:Choice>
          <mc:Fallback>
            <p:pic>
              <p:nvPicPr>
                <p:cNvPr id="20" name="Freihand 19">
                  <a:extLst>
                    <a:ext uri="{FF2B5EF4-FFF2-40B4-BE49-F238E27FC236}">
                      <a16:creationId xmlns:a16="http://schemas.microsoft.com/office/drawing/2014/main" id="{FFBAA5B4-D783-4460-9B94-F791BFCA5859}"/>
                    </a:ext>
                  </a:extLst>
                </p:cNvPr>
                <p:cNvPicPr/>
                <p:nvPr/>
              </p:nvPicPr>
              <p:blipFill>
                <a:blip r:embed="rId32"/>
                <a:stretch>
                  <a:fillRect/>
                </a:stretch>
              </p:blipFill>
              <p:spPr>
                <a:xfrm>
                  <a:off x="5698061" y="4945712"/>
                  <a:ext cx="98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64808489-4312-408A-8CBD-D966E15FA1CD}"/>
                    </a:ext>
                  </a:extLst>
                </p14:cNvPr>
                <p14:cNvContentPartPr/>
                <p14:nvPr/>
              </p14:nvContentPartPr>
              <p14:xfrm>
                <a:off x="5850701" y="4908272"/>
                <a:ext cx="109440" cy="180000"/>
              </p14:xfrm>
            </p:contentPart>
          </mc:Choice>
          <mc:Fallback>
            <p:pic>
              <p:nvPicPr>
                <p:cNvPr id="22" name="Freihand 21">
                  <a:extLst>
                    <a:ext uri="{FF2B5EF4-FFF2-40B4-BE49-F238E27FC236}">
                      <a16:creationId xmlns:a16="http://schemas.microsoft.com/office/drawing/2014/main" id="{64808489-4312-408A-8CBD-D966E15FA1CD}"/>
                    </a:ext>
                  </a:extLst>
                </p:cNvPr>
                <p:cNvPicPr/>
                <p:nvPr/>
              </p:nvPicPr>
              <p:blipFill>
                <a:blip r:embed="rId34"/>
                <a:stretch>
                  <a:fillRect/>
                </a:stretch>
              </p:blipFill>
              <p:spPr>
                <a:xfrm>
                  <a:off x="5846381" y="4903952"/>
                  <a:ext cx="118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7CFD28A6-F82E-4063-B983-BA0566300CB0}"/>
                    </a:ext>
                  </a:extLst>
                </p14:cNvPr>
                <p14:cNvContentPartPr/>
                <p14:nvPr/>
              </p14:nvContentPartPr>
              <p14:xfrm>
                <a:off x="5967701" y="4973072"/>
                <a:ext cx="92880" cy="29880"/>
              </p14:xfrm>
            </p:contentPart>
          </mc:Choice>
          <mc:Fallback>
            <p:pic>
              <p:nvPicPr>
                <p:cNvPr id="23" name="Freihand 22">
                  <a:extLst>
                    <a:ext uri="{FF2B5EF4-FFF2-40B4-BE49-F238E27FC236}">
                      <a16:creationId xmlns:a16="http://schemas.microsoft.com/office/drawing/2014/main" id="{7CFD28A6-F82E-4063-B983-BA0566300CB0}"/>
                    </a:ext>
                  </a:extLst>
                </p:cNvPr>
                <p:cNvPicPr/>
                <p:nvPr/>
              </p:nvPicPr>
              <p:blipFill>
                <a:blip r:embed="rId36"/>
                <a:stretch>
                  <a:fillRect/>
                </a:stretch>
              </p:blipFill>
              <p:spPr>
                <a:xfrm>
                  <a:off x="5963381" y="4968752"/>
                  <a:ext cx="101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AF347D88-5FDE-4F3A-9DE4-B925AF6D4E6D}"/>
                    </a:ext>
                  </a:extLst>
                </p14:cNvPr>
                <p14:cNvContentPartPr/>
                <p14:nvPr/>
              </p14:nvContentPartPr>
              <p14:xfrm>
                <a:off x="6071021" y="4909712"/>
                <a:ext cx="90360" cy="144360"/>
              </p14:xfrm>
            </p:contentPart>
          </mc:Choice>
          <mc:Fallback>
            <p:pic>
              <p:nvPicPr>
                <p:cNvPr id="24" name="Freihand 23">
                  <a:extLst>
                    <a:ext uri="{FF2B5EF4-FFF2-40B4-BE49-F238E27FC236}">
                      <a16:creationId xmlns:a16="http://schemas.microsoft.com/office/drawing/2014/main" id="{AF347D88-5FDE-4F3A-9DE4-B925AF6D4E6D}"/>
                    </a:ext>
                  </a:extLst>
                </p:cNvPr>
                <p:cNvPicPr/>
                <p:nvPr/>
              </p:nvPicPr>
              <p:blipFill>
                <a:blip r:embed="rId38"/>
                <a:stretch>
                  <a:fillRect/>
                </a:stretch>
              </p:blipFill>
              <p:spPr>
                <a:xfrm>
                  <a:off x="6066701" y="4905392"/>
                  <a:ext cx="99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A8B9D7F-3F28-44E1-9085-CEF6E02B997F}"/>
                    </a:ext>
                  </a:extLst>
                </p14:cNvPr>
                <p14:cNvContentPartPr/>
                <p14:nvPr/>
              </p14:nvContentPartPr>
              <p14:xfrm>
                <a:off x="6190541" y="4913672"/>
                <a:ext cx="96840" cy="206280"/>
              </p14:xfrm>
            </p:contentPart>
          </mc:Choice>
          <mc:Fallback>
            <p:pic>
              <p:nvPicPr>
                <p:cNvPr id="25" name="Freihand 24">
                  <a:extLst>
                    <a:ext uri="{FF2B5EF4-FFF2-40B4-BE49-F238E27FC236}">
                      <a16:creationId xmlns:a16="http://schemas.microsoft.com/office/drawing/2014/main" id="{9A8B9D7F-3F28-44E1-9085-CEF6E02B997F}"/>
                    </a:ext>
                  </a:extLst>
                </p:cNvPr>
                <p:cNvPicPr/>
                <p:nvPr/>
              </p:nvPicPr>
              <p:blipFill>
                <a:blip r:embed="rId40"/>
                <a:stretch>
                  <a:fillRect/>
                </a:stretch>
              </p:blipFill>
              <p:spPr>
                <a:xfrm>
                  <a:off x="6186221" y="4909352"/>
                  <a:ext cx="1054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9078A821-AF22-4479-96DD-FB973C146C20}"/>
                    </a:ext>
                  </a:extLst>
                </p14:cNvPr>
                <p14:cNvContentPartPr/>
                <p14:nvPr/>
              </p14:nvContentPartPr>
              <p14:xfrm>
                <a:off x="6290981" y="4993952"/>
                <a:ext cx="72360" cy="43920"/>
              </p14:xfrm>
            </p:contentPart>
          </mc:Choice>
          <mc:Fallback>
            <p:pic>
              <p:nvPicPr>
                <p:cNvPr id="26" name="Freihand 25">
                  <a:extLst>
                    <a:ext uri="{FF2B5EF4-FFF2-40B4-BE49-F238E27FC236}">
                      <a16:creationId xmlns:a16="http://schemas.microsoft.com/office/drawing/2014/main" id="{9078A821-AF22-4479-96DD-FB973C146C20}"/>
                    </a:ext>
                  </a:extLst>
                </p:cNvPr>
                <p:cNvPicPr/>
                <p:nvPr/>
              </p:nvPicPr>
              <p:blipFill>
                <a:blip r:embed="rId42"/>
                <a:stretch>
                  <a:fillRect/>
                </a:stretch>
              </p:blipFill>
              <p:spPr>
                <a:xfrm>
                  <a:off x="6286661" y="4989632"/>
                  <a:ext cx="810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795AD578-D166-4081-A34C-54FC7A873558}"/>
                    </a:ext>
                  </a:extLst>
                </p14:cNvPr>
                <p14:cNvContentPartPr/>
                <p14:nvPr/>
              </p14:nvContentPartPr>
              <p14:xfrm>
                <a:off x="6370181" y="4895312"/>
                <a:ext cx="78840" cy="149400"/>
              </p14:xfrm>
            </p:contentPart>
          </mc:Choice>
          <mc:Fallback>
            <p:pic>
              <p:nvPicPr>
                <p:cNvPr id="27" name="Freihand 26">
                  <a:extLst>
                    <a:ext uri="{FF2B5EF4-FFF2-40B4-BE49-F238E27FC236}">
                      <a16:creationId xmlns:a16="http://schemas.microsoft.com/office/drawing/2014/main" id="{795AD578-D166-4081-A34C-54FC7A873558}"/>
                    </a:ext>
                  </a:extLst>
                </p:cNvPr>
                <p:cNvPicPr/>
                <p:nvPr/>
              </p:nvPicPr>
              <p:blipFill>
                <a:blip r:embed="rId44"/>
                <a:stretch>
                  <a:fillRect/>
                </a:stretch>
              </p:blipFill>
              <p:spPr>
                <a:xfrm>
                  <a:off x="6365861" y="4890992"/>
                  <a:ext cx="87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27BE0D52-328F-4487-8606-118EF280EE01}"/>
                    </a:ext>
                  </a:extLst>
                </p14:cNvPr>
                <p14:cNvContentPartPr/>
                <p14:nvPr/>
              </p14:nvContentPartPr>
              <p14:xfrm>
                <a:off x="6451181" y="4982792"/>
                <a:ext cx="155160" cy="66600"/>
              </p14:xfrm>
            </p:contentPart>
          </mc:Choice>
          <mc:Fallback>
            <p:pic>
              <p:nvPicPr>
                <p:cNvPr id="28" name="Freihand 27">
                  <a:extLst>
                    <a:ext uri="{FF2B5EF4-FFF2-40B4-BE49-F238E27FC236}">
                      <a16:creationId xmlns:a16="http://schemas.microsoft.com/office/drawing/2014/main" id="{27BE0D52-328F-4487-8606-118EF280EE01}"/>
                    </a:ext>
                  </a:extLst>
                </p:cNvPr>
                <p:cNvPicPr/>
                <p:nvPr/>
              </p:nvPicPr>
              <p:blipFill>
                <a:blip r:embed="rId46"/>
                <a:stretch>
                  <a:fillRect/>
                </a:stretch>
              </p:blipFill>
              <p:spPr>
                <a:xfrm>
                  <a:off x="6446861" y="4978472"/>
                  <a:ext cx="163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82AEA01A-D172-4B1E-B440-3430162A24D5}"/>
                    </a:ext>
                  </a:extLst>
                </p14:cNvPr>
                <p14:cNvContentPartPr/>
                <p14:nvPr/>
              </p14:nvContentPartPr>
              <p14:xfrm>
                <a:off x="5722901" y="5145152"/>
                <a:ext cx="979200" cy="107280"/>
              </p14:xfrm>
            </p:contentPart>
          </mc:Choice>
          <mc:Fallback>
            <p:pic>
              <p:nvPicPr>
                <p:cNvPr id="29" name="Freihand 28">
                  <a:extLst>
                    <a:ext uri="{FF2B5EF4-FFF2-40B4-BE49-F238E27FC236}">
                      <a16:creationId xmlns:a16="http://schemas.microsoft.com/office/drawing/2014/main" id="{82AEA01A-D172-4B1E-B440-3430162A24D5}"/>
                    </a:ext>
                  </a:extLst>
                </p:cNvPr>
                <p:cNvPicPr/>
                <p:nvPr/>
              </p:nvPicPr>
              <p:blipFill>
                <a:blip r:embed="rId48"/>
                <a:stretch>
                  <a:fillRect/>
                </a:stretch>
              </p:blipFill>
              <p:spPr>
                <a:xfrm>
                  <a:off x="5718581" y="5140832"/>
                  <a:ext cx="987840" cy="11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BA23A769-D594-4E63-BE98-7BDAA87AC1C7}"/>
                  </a:ext>
                </a:extLst>
              </p14:cNvPr>
              <p14:cNvContentPartPr/>
              <p14:nvPr/>
            </p14:nvContentPartPr>
            <p14:xfrm>
              <a:off x="579941" y="4023032"/>
              <a:ext cx="828720" cy="602640"/>
            </p14:xfrm>
          </p:contentPart>
        </mc:Choice>
        <mc:Fallback>
          <p:pic>
            <p:nvPicPr>
              <p:cNvPr id="31" name="Freihand 30">
                <a:extLst>
                  <a:ext uri="{FF2B5EF4-FFF2-40B4-BE49-F238E27FC236}">
                    <a16:creationId xmlns:a16="http://schemas.microsoft.com/office/drawing/2014/main" id="{BA23A769-D594-4E63-BE98-7BDAA87AC1C7}"/>
                  </a:ext>
                </a:extLst>
              </p:cNvPr>
              <p:cNvPicPr/>
              <p:nvPr/>
            </p:nvPicPr>
            <p:blipFill>
              <a:blip r:embed="rId50"/>
              <a:stretch>
                <a:fillRect/>
              </a:stretch>
            </p:blipFill>
            <p:spPr>
              <a:xfrm>
                <a:off x="575621" y="4018712"/>
                <a:ext cx="837360" cy="61128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130A4582-E88E-47AC-B23A-FA49B104C451}"/>
              </a:ext>
            </a:extLst>
          </p:cNvPr>
          <p:cNvGrpSpPr/>
          <p:nvPr/>
        </p:nvGrpSpPr>
        <p:grpSpPr>
          <a:xfrm>
            <a:off x="2717981" y="535712"/>
            <a:ext cx="9091440" cy="1718280"/>
            <a:chOff x="2717981" y="535712"/>
            <a:chExt cx="9091440" cy="17182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80DE890-77DF-4A7C-945B-0A1355BCBF54}"/>
                    </a:ext>
                  </a:extLst>
                </p14:cNvPr>
                <p14:cNvContentPartPr/>
                <p14:nvPr/>
              </p14:nvContentPartPr>
              <p14:xfrm>
                <a:off x="10160981" y="699512"/>
                <a:ext cx="63000" cy="1104120"/>
              </p14:xfrm>
            </p:contentPart>
          </mc:Choice>
          <mc:Fallback>
            <p:pic>
              <p:nvPicPr>
                <p:cNvPr id="2" name="Freihand 1">
                  <a:extLst>
                    <a:ext uri="{FF2B5EF4-FFF2-40B4-BE49-F238E27FC236}">
                      <a16:creationId xmlns:a16="http://schemas.microsoft.com/office/drawing/2014/main" id="{980DE890-77DF-4A7C-945B-0A1355BCBF54}"/>
                    </a:ext>
                  </a:extLst>
                </p:cNvPr>
                <p:cNvPicPr/>
                <p:nvPr/>
              </p:nvPicPr>
              <p:blipFill>
                <a:blip r:embed="rId4"/>
                <a:stretch>
                  <a:fillRect/>
                </a:stretch>
              </p:blipFill>
              <p:spPr>
                <a:xfrm>
                  <a:off x="10156661" y="695192"/>
                  <a:ext cx="71640" cy="1112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0CA569B-9D65-44C2-92E4-3E9CEAACF1B0}"/>
                    </a:ext>
                  </a:extLst>
                </p14:cNvPr>
                <p14:cNvContentPartPr/>
                <p14:nvPr/>
              </p14:nvContentPartPr>
              <p14:xfrm>
                <a:off x="9965141" y="1787432"/>
                <a:ext cx="1738080" cy="71640"/>
              </p14:xfrm>
            </p:contentPart>
          </mc:Choice>
          <mc:Fallback>
            <p:pic>
              <p:nvPicPr>
                <p:cNvPr id="3" name="Freihand 2">
                  <a:extLst>
                    <a:ext uri="{FF2B5EF4-FFF2-40B4-BE49-F238E27FC236}">
                      <a16:creationId xmlns:a16="http://schemas.microsoft.com/office/drawing/2014/main" id="{20CA569B-9D65-44C2-92E4-3E9CEAACF1B0}"/>
                    </a:ext>
                  </a:extLst>
                </p:cNvPr>
                <p:cNvPicPr/>
                <p:nvPr/>
              </p:nvPicPr>
              <p:blipFill>
                <a:blip r:embed="rId6"/>
                <a:stretch>
                  <a:fillRect/>
                </a:stretch>
              </p:blipFill>
              <p:spPr>
                <a:xfrm>
                  <a:off x="9960821" y="1783112"/>
                  <a:ext cx="1746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0B3A3EA7-8F9D-4644-B365-486FA58929DA}"/>
                    </a:ext>
                  </a:extLst>
                </p14:cNvPr>
                <p14:cNvContentPartPr/>
                <p14:nvPr/>
              </p14:nvContentPartPr>
              <p14:xfrm>
                <a:off x="11603141" y="1758992"/>
                <a:ext cx="206280" cy="258840"/>
              </p14:xfrm>
            </p:contentPart>
          </mc:Choice>
          <mc:Fallback>
            <p:pic>
              <p:nvPicPr>
                <p:cNvPr id="4" name="Freihand 3">
                  <a:extLst>
                    <a:ext uri="{FF2B5EF4-FFF2-40B4-BE49-F238E27FC236}">
                      <a16:creationId xmlns:a16="http://schemas.microsoft.com/office/drawing/2014/main" id="{0B3A3EA7-8F9D-4644-B365-486FA58929DA}"/>
                    </a:ext>
                  </a:extLst>
                </p:cNvPr>
                <p:cNvPicPr/>
                <p:nvPr/>
              </p:nvPicPr>
              <p:blipFill>
                <a:blip r:embed="rId8"/>
                <a:stretch>
                  <a:fillRect/>
                </a:stretch>
              </p:blipFill>
              <p:spPr>
                <a:xfrm>
                  <a:off x="11598821" y="1754672"/>
                  <a:ext cx="2149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7A37D571-51A6-47F9-BB0B-58991F9B3ADB}"/>
                    </a:ext>
                  </a:extLst>
                </p14:cNvPr>
                <p14:cNvContentPartPr/>
                <p14:nvPr/>
              </p14:nvContentPartPr>
              <p14:xfrm>
                <a:off x="10069901" y="558392"/>
                <a:ext cx="281520" cy="191520"/>
              </p14:xfrm>
            </p:contentPart>
          </mc:Choice>
          <mc:Fallback>
            <p:pic>
              <p:nvPicPr>
                <p:cNvPr id="6" name="Freihand 5">
                  <a:extLst>
                    <a:ext uri="{FF2B5EF4-FFF2-40B4-BE49-F238E27FC236}">
                      <a16:creationId xmlns:a16="http://schemas.microsoft.com/office/drawing/2014/main" id="{7A37D571-51A6-47F9-BB0B-58991F9B3ADB}"/>
                    </a:ext>
                  </a:extLst>
                </p:cNvPr>
                <p:cNvPicPr/>
                <p:nvPr/>
              </p:nvPicPr>
              <p:blipFill>
                <a:blip r:embed="rId10"/>
                <a:stretch>
                  <a:fillRect/>
                </a:stretch>
              </p:blipFill>
              <p:spPr>
                <a:xfrm>
                  <a:off x="10065581" y="554072"/>
                  <a:ext cx="2901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C81B2255-6871-400F-A5B8-C13D3421B6C1}"/>
                    </a:ext>
                  </a:extLst>
                </p14:cNvPr>
                <p14:cNvContentPartPr/>
                <p14:nvPr/>
              </p14:nvContentPartPr>
              <p14:xfrm>
                <a:off x="9871181" y="535712"/>
                <a:ext cx="117720" cy="302040"/>
              </p14:xfrm>
            </p:contentPart>
          </mc:Choice>
          <mc:Fallback>
            <p:pic>
              <p:nvPicPr>
                <p:cNvPr id="7" name="Freihand 6">
                  <a:extLst>
                    <a:ext uri="{FF2B5EF4-FFF2-40B4-BE49-F238E27FC236}">
                      <a16:creationId xmlns:a16="http://schemas.microsoft.com/office/drawing/2014/main" id="{C81B2255-6871-400F-A5B8-C13D3421B6C1}"/>
                    </a:ext>
                  </a:extLst>
                </p:cNvPr>
                <p:cNvPicPr/>
                <p:nvPr/>
              </p:nvPicPr>
              <p:blipFill>
                <a:blip r:embed="rId12"/>
                <a:stretch>
                  <a:fillRect/>
                </a:stretch>
              </p:blipFill>
              <p:spPr>
                <a:xfrm>
                  <a:off x="9866861" y="531392"/>
                  <a:ext cx="1263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C756FD2C-B7A8-4202-AADD-CDECE6B5973A}"/>
                    </a:ext>
                  </a:extLst>
                </p14:cNvPr>
                <p14:cNvContentPartPr/>
                <p14:nvPr/>
              </p14:nvContentPartPr>
              <p14:xfrm>
                <a:off x="11530061" y="2058512"/>
                <a:ext cx="115920" cy="195480"/>
              </p14:xfrm>
            </p:contentPart>
          </mc:Choice>
          <mc:Fallback>
            <p:pic>
              <p:nvPicPr>
                <p:cNvPr id="8" name="Freihand 7">
                  <a:extLst>
                    <a:ext uri="{FF2B5EF4-FFF2-40B4-BE49-F238E27FC236}">
                      <a16:creationId xmlns:a16="http://schemas.microsoft.com/office/drawing/2014/main" id="{C756FD2C-B7A8-4202-AADD-CDECE6B5973A}"/>
                    </a:ext>
                  </a:extLst>
                </p:cNvPr>
                <p:cNvPicPr/>
                <p:nvPr/>
              </p:nvPicPr>
              <p:blipFill>
                <a:blip r:embed="rId14"/>
                <a:stretch>
                  <a:fillRect/>
                </a:stretch>
              </p:blipFill>
              <p:spPr>
                <a:xfrm>
                  <a:off x="11525741" y="2054192"/>
                  <a:ext cx="124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2AB3B105-6218-411D-A88C-FA9BD684ED7C}"/>
                    </a:ext>
                  </a:extLst>
                </p14:cNvPr>
                <p14:cNvContentPartPr/>
                <p14:nvPr/>
              </p14:nvContentPartPr>
              <p14:xfrm>
                <a:off x="11525381" y="2112512"/>
                <a:ext cx="126360" cy="80640"/>
              </p14:xfrm>
            </p:contentPart>
          </mc:Choice>
          <mc:Fallback>
            <p:pic>
              <p:nvPicPr>
                <p:cNvPr id="9" name="Freihand 8">
                  <a:extLst>
                    <a:ext uri="{FF2B5EF4-FFF2-40B4-BE49-F238E27FC236}">
                      <a16:creationId xmlns:a16="http://schemas.microsoft.com/office/drawing/2014/main" id="{2AB3B105-6218-411D-A88C-FA9BD684ED7C}"/>
                    </a:ext>
                  </a:extLst>
                </p:cNvPr>
                <p:cNvPicPr/>
                <p:nvPr/>
              </p:nvPicPr>
              <p:blipFill>
                <a:blip r:embed="rId16"/>
                <a:stretch>
                  <a:fillRect/>
                </a:stretch>
              </p:blipFill>
              <p:spPr>
                <a:xfrm>
                  <a:off x="11521061" y="2108192"/>
                  <a:ext cx="135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BBBB66D9-2C63-4955-9E64-E0193BBA5DA2}"/>
                    </a:ext>
                  </a:extLst>
                </p14:cNvPr>
                <p14:cNvContentPartPr/>
                <p14:nvPr/>
              </p14:nvContentPartPr>
              <p14:xfrm>
                <a:off x="10426301" y="706352"/>
                <a:ext cx="960840" cy="872640"/>
              </p14:xfrm>
            </p:contentPart>
          </mc:Choice>
          <mc:Fallback>
            <p:pic>
              <p:nvPicPr>
                <p:cNvPr id="10" name="Freihand 9">
                  <a:extLst>
                    <a:ext uri="{FF2B5EF4-FFF2-40B4-BE49-F238E27FC236}">
                      <a16:creationId xmlns:a16="http://schemas.microsoft.com/office/drawing/2014/main" id="{BBBB66D9-2C63-4955-9E64-E0193BBA5DA2}"/>
                    </a:ext>
                  </a:extLst>
                </p:cNvPr>
                <p:cNvPicPr/>
                <p:nvPr/>
              </p:nvPicPr>
              <p:blipFill>
                <a:blip r:embed="rId18"/>
                <a:stretch>
                  <a:fillRect/>
                </a:stretch>
              </p:blipFill>
              <p:spPr>
                <a:xfrm>
                  <a:off x="10421981" y="702032"/>
                  <a:ext cx="969480" cy="881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25294849-E537-4AF3-A94B-3C7ED5295B03}"/>
                    </a:ext>
                  </a:extLst>
                </p14:cNvPr>
                <p14:cNvContentPartPr/>
                <p14:nvPr/>
              </p14:nvContentPartPr>
              <p14:xfrm>
                <a:off x="10587581" y="633992"/>
                <a:ext cx="893880" cy="931680"/>
              </p14:xfrm>
            </p:contentPart>
          </mc:Choice>
          <mc:Fallback>
            <p:pic>
              <p:nvPicPr>
                <p:cNvPr id="11" name="Freihand 10">
                  <a:extLst>
                    <a:ext uri="{FF2B5EF4-FFF2-40B4-BE49-F238E27FC236}">
                      <a16:creationId xmlns:a16="http://schemas.microsoft.com/office/drawing/2014/main" id="{25294849-E537-4AF3-A94B-3C7ED5295B03}"/>
                    </a:ext>
                  </a:extLst>
                </p:cNvPr>
                <p:cNvPicPr/>
                <p:nvPr/>
              </p:nvPicPr>
              <p:blipFill>
                <a:blip r:embed="rId20"/>
                <a:stretch>
                  <a:fillRect/>
                </a:stretch>
              </p:blipFill>
              <p:spPr>
                <a:xfrm>
                  <a:off x="10583261" y="629672"/>
                  <a:ext cx="902520" cy="940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FB86281B-D63F-4CBA-BD0A-79B599199653}"/>
                    </a:ext>
                  </a:extLst>
                </p14:cNvPr>
                <p14:cNvContentPartPr/>
                <p14:nvPr/>
              </p14:nvContentPartPr>
              <p14:xfrm>
                <a:off x="11548061" y="1401152"/>
                <a:ext cx="96120" cy="218880"/>
              </p14:xfrm>
            </p:contentPart>
          </mc:Choice>
          <mc:Fallback>
            <p:pic>
              <p:nvPicPr>
                <p:cNvPr id="13" name="Freihand 12">
                  <a:extLst>
                    <a:ext uri="{FF2B5EF4-FFF2-40B4-BE49-F238E27FC236}">
                      <a16:creationId xmlns:a16="http://schemas.microsoft.com/office/drawing/2014/main" id="{FB86281B-D63F-4CBA-BD0A-79B599199653}"/>
                    </a:ext>
                  </a:extLst>
                </p:cNvPr>
                <p:cNvPicPr/>
                <p:nvPr/>
              </p:nvPicPr>
              <p:blipFill>
                <a:blip r:embed="rId22"/>
                <a:stretch>
                  <a:fillRect/>
                </a:stretch>
              </p:blipFill>
              <p:spPr>
                <a:xfrm>
                  <a:off x="11543741" y="1396832"/>
                  <a:ext cx="1047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61155037-D903-4C0D-835C-8802D254C39E}"/>
                    </a:ext>
                  </a:extLst>
                </p14:cNvPr>
                <p14:cNvContentPartPr/>
                <p14:nvPr/>
              </p14:nvContentPartPr>
              <p14:xfrm>
                <a:off x="11502701" y="595832"/>
                <a:ext cx="114480" cy="142560"/>
              </p14:xfrm>
            </p:contentPart>
          </mc:Choice>
          <mc:Fallback>
            <p:pic>
              <p:nvPicPr>
                <p:cNvPr id="14" name="Freihand 13">
                  <a:extLst>
                    <a:ext uri="{FF2B5EF4-FFF2-40B4-BE49-F238E27FC236}">
                      <a16:creationId xmlns:a16="http://schemas.microsoft.com/office/drawing/2014/main" id="{61155037-D903-4C0D-835C-8802D254C39E}"/>
                    </a:ext>
                  </a:extLst>
                </p:cNvPr>
                <p:cNvPicPr/>
                <p:nvPr/>
              </p:nvPicPr>
              <p:blipFill>
                <a:blip r:embed="rId24"/>
                <a:stretch>
                  <a:fillRect/>
                </a:stretch>
              </p:blipFill>
              <p:spPr>
                <a:xfrm>
                  <a:off x="11498381" y="591512"/>
                  <a:ext cx="123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91F5D61B-3EEE-4B24-B67B-5A640B9A0BA9}"/>
                    </a:ext>
                  </a:extLst>
                </p14:cNvPr>
                <p14:cNvContentPartPr/>
                <p14:nvPr/>
              </p14:nvContentPartPr>
              <p14:xfrm>
                <a:off x="10279781" y="1035752"/>
                <a:ext cx="171360" cy="31320"/>
              </p14:xfrm>
            </p:contentPart>
          </mc:Choice>
          <mc:Fallback>
            <p:pic>
              <p:nvPicPr>
                <p:cNvPr id="15" name="Freihand 14">
                  <a:extLst>
                    <a:ext uri="{FF2B5EF4-FFF2-40B4-BE49-F238E27FC236}">
                      <a16:creationId xmlns:a16="http://schemas.microsoft.com/office/drawing/2014/main" id="{91F5D61B-3EEE-4B24-B67B-5A640B9A0BA9}"/>
                    </a:ext>
                  </a:extLst>
                </p:cNvPr>
                <p:cNvPicPr/>
                <p:nvPr/>
              </p:nvPicPr>
              <p:blipFill>
                <a:blip r:embed="rId26"/>
                <a:stretch>
                  <a:fillRect/>
                </a:stretch>
              </p:blipFill>
              <p:spPr>
                <a:xfrm>
                  <a:off x="10275461" y="1031432"/>
                  <a:ext cx="180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C4D2D04D-5E20-4E3B-AD8F-D3BD8398F3E9}"/>
                    </a:ext>
                  </a:extLst>
                </p14:cNvPr>
                <p14:cNvContentPartPr/>
                <p14:nvPr/>
              </p14:nvContentPartPr>
              <p14:xfrm>
                <a:off x="10702781" y="1053032"/>
                <a:ext cx="276840" cy="36360"/>
              </p14:xfrm>
            </p:contentPart>
          </mc:Choice>
          <mc:Fallback>
            <p:pic>
              <p:nvPicPr>
                <p:cNvPr id="16" name="Freihand 15">
                  <a:extLst>
                    <a:ext uri="{FF2B5EF4-FFF2-40B4-BE49-F238E27FC236}">
                      <a16:creationId xmlns:a16="http://schemas.microsoft.com/office/drawing/2014/main" id="{C4D2D04D-5E20-4E3B-AD8F-D3BD8398F3E9}"/>
                    </a:ext>
                  </a:extLst>
                </p:cNvPr>
                <p:cNvPicPr/>
                <p:nvPr/>
              </p:nvPicPr>
              <p:blipFill>
                <a:blip r:embed="rId28"/>
                <a:stretch>
                  <a:fillRect/>
                </a:stretch>
              </p:blipFill>
              <p:spPr>
                <a:xfrm>
                  <a:off x="10698461" y="1048712"/>
                  <a:ext cx="285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770DB0CB-0E4F-423B-B817-4A44709B3804}"/>
                    </a:ext>
                  </a:extLst>
                </p14:cNvPr>
                <p14:cNvContentPartPr/>
                <p14:nvPr/>
              </p14:nvContentPartPr>
              <p14:xfrm>
                <a:off x="10925261" y="1118912"/>
                <a:ext cx="66600" cy="724320"/>
              </p14:xfrm>
            </p:contentPart>
          </mc:Choice>
          <mc:Fallback>
            <p:pic>
              <p:nvPicPr>
                <p:cNvPr id="17" name="Freihand 16">
                  <a:extLst>
                    <a:ext uri="{FF2B5EF4-FFF2-40B4-BE49-F238E27FC236}">
                      <a16:creationId xmlns:a16="http://schemas.microsoft.com/office/drawing/2014/main" id="{770DB0CB-0E4F-423B-B817-4A44709B3804}"/>
                    </a:ext>
                  </a:extLst>
                </p:cNvPr>
                <p:cNvPicPr/>
                <p:nvPr/>
              </p:nvPicPr>
              <p:blipFill>
                <a:blip r:embed="rId30"/>
                <a:stretch>
                  <a:fillRect/>
                </a:stretch>
              </p:blipFill>
              <p:spPr>
                <a:xfrm>
                  <a:off x="10920941" y="1114592"/>
                  <a:ext cx="75240" cy="732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1F1ECE52-1895-4CBE-8A28-F89FFD4B209A}"/>
                    </a:ext>
                  </a:extLst>
                </p14:cNvPr>
                <p14:cNvContentPartPr/>
                <p14:nvPr/>
              </p14:nvContentPartPr>
              <p14:xfrm>
                <a:off x="10243061" y="843152"/>
                <a:ext cx="164160" cy="15840"/>
              </p14:xfrm>
            </p:contentPart>
          </mc:Choice>
          <mc:Fallback>
            <p:pic>
              <p:nvPicPr>
                <p:cNvPr id="19" name="Freihand 18">
                  <a:extLst>
                    <a:ext uri="{FF2B5EF4-FFF2-40B4-BE49-F238E27FC236}">
                      <a16:creationId xmlns:a16="http://schemas.microsoft.com/office/drawing/2014/main" id="{1F1ECE52-1895-4CBE-8A28-F89FFD4B209A}"/>
                    </a:ext>
                  </a:extLst>
                </p:cNvPr>
                <p:cNvPicPr/>
                <p:nvPr/>
              </p:nvPicPr>
              <p:blipFill>
                <a:blip r:embed="rId32"/>
                <a:stretch>
                  <a:fillRect/>
                </a:stretch>
              </p:blipFill>
              <p:spPr>
                <a:xfrm>
                  <a:off x="10238741" y="838832"/>
                  <a:ext cx="172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83D41726-7867-48B3-A053-35C4BA78D9F0}"/>
                    </a:ext>
                  </a:extLst>
                </p14:cNvPr>
                <p14:cNvContentPartPr/>
                <p14:nvPr/>
              </p14:nvContentPartPr>
              <p14:xfrm>
                <a:off x="10783061" y="840992"/>
                <a:ext cx="352080" cy="36720"/>
              </p14:xfrm>
            </p:contentPart>
          </mc:Choice>
          <mc:Fallback>
            <p:pic>
              <p:nvPicPr>
                <p:cNvPr id="20" name="Freihand 19">
                  <a:extLst>
                    <a:ext uri="{FF2B5EF4-FFF2-40B4-BE49-F238E27FC236}">
                      <a16:creationId xmlns:a16="http://schemas.microsoft.com/office/drawing/2014/main" id="{83D41726-7867-48B3-A053-35C4BA78D9F0}"/>
                    </a:ext>
                  </a:extLst>
                </p:cNvPr>
                <p:cNvPicPr/>
                <p:nvPr/>
              </p:nvPicPr>
              <p:blipFill>
                <a:blip r:embed="rId34"/>
                <a:stretch>
                  <a:fillRect/>
                </a:stretch>
              </p:blipFill>
              <p:spPr>
                <a:xfrm>
                  <a:off x="10778741" y="836672"/>
                  <a:ext cx="3607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7B0BCA80-24B7-4BFB-B0CA-921A8F623819}"/>
                    </a:ext>
                  </a:extLst>
                </p14:cNvPr>
                <p14:cNvContentPartPr/>
                <p14:nvPr/>
              </p14:nvContentPartPr>
              <p14:xfrm>
                <a:off x="10245221" y="1390352"/>
                <a:ext cx="322920" cy="34560"/>
              </p14:xfrm>
            </p:contentPart>
          </mc:Choice>
          <mc:Fallback>
            <p:pic>
              <p:nvPicPr>
                <p:cNvPr id="21" name="Freihand 20">
                  <a:extLst>
                    <a:ext uri="{FF2B5EF4-FFF2-40B4-BE49-F238E27FC236}">
                      <a16:creationId xmlns:a16="http://schemas.microsoft.com/office/drawing/2014/main" id="{7B0BCA80-24B7-4BFB-B0CA-921A8F623819}"/>
                    </a:ext>
                  </a:extLst>
                </p:cNvPr>
                <p:cNvPicPr/>
                <p:nvPr/>
              </p:nvPicPr>
              <p:blipFill>
                <a:blip r:embed="rId36"/>
                <a:stretch>
                  <a:fillRect/>
                </a:stretch>
              </p:blipFill>
              <p:spPr>
                <a:xfrm>
                  <a:off x="10240901" y="1386032"/>
                  <a:ext cx="331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E8AC2781-B304-4945-AD8B-C44BCD57533C}"/>
                    </a:ext>
                  </a:extLst>
                </p14:cNvPr>
                <p14:cNvContentPartPr/>
                <p14:nvPr/>
              </p14:nvContentPartPr>
              <p14:xfrm>
                <a:off x="11066741" y="1356512"/>
                <a:ext cx="81360" cy="27360"/>
              </p14:xfrm>
            </p:contentPart>
          </mc:Choice>
          <mc:Fallback>
            <p:pic>
              <p:nvPicPr>
                <p:cNvPr id="22" name="Freihand 21">
                  <a:extLst>
                    <a:ext uri="{FF2B5EF4-FFF2-40B4-BE49-F238E27FC236}">
                      <a16:creationId xmlns:a16="http://schemas.microsoft.com/office/drawing/2014/main" id="{E8AC2781-B304-4945-AD8B-C44BCD57533C}"/>
                    </a:ext>
                  </a:extLst>
                </p:cNvPr>
                <p:cNvPicPr/>
                <p:nvPr/>
              </p:nvPicPr>
              <p:blipFill>
                <a:blip r:embed="rId38"/>
                <a:stretch>
                  <a:fillRect/>
                </a:stretch>
              </p:blipFill>
              <p:spPr>
                <a:xfrm>
                  <a:off x="11062421" y="1352192"/>
                  <a:ext cx="90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CD61E0E1-99D1-4179-853A-03772B3B09F7}"/>
                    </a:ext>
                  </a:extLst>
                </p14:cNvPr>
                <p14:cNvContentPartPr/>
                <p14:nvPr/>
              </p14:nvContentPartPr>
              <p14:xfrm>
                <a:off x="10106261" y="886712"/>
                <a:ext cx="7200" cy="95760"/>
              </p14:xfrm>
            </p:contentPart>
          </mc:Choice>
          <mc:Fallback>
            <p:pic>
              <p:nvPicPr>
                <p:cNvPr id="23" name="Freihand 22">
                  <a:extLst>
                    <a:ext uri="{FF2B5EF4-FFF2-40B4-BE49-F238E27FC236}">
                      <a16:creationId xmlns:a16="http://schemas.microsoft.com/office/drawing/2014/main" id="{CD61E0E1-99D1-4179-853A-03772B3B09F7}"/>
                    </a:ext>
                  </a:extLst>
                </p:cNvPr>
                <p:cNvPicPr/>
                <p:nvPr/>
              </p:nvPicPr>
              <p:blipFill>
                <a:blip r:embed="rId40"/>
                <a:stretch>
                  <a:fillRect/>
                </a:stretch>
              </p:blipFill>
              <p:spPr>
                <a:xfrm>
                  <a:off x="10101941" y="882392"/>
                  <a:ext cx="15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43699A1F-B119-4912-8458-005DBE9D409B}"/>
                    </a:ext>
                  </a:extLst>
                </p14:cNvPr>
                <p14:cNvContentPartPr/>
                <p14:nvPr/>
              </p14:nvContentPartPr>
              <p14:xfrm>
                <a:off x="10056221" y="966632"/>
                <a:ext cx="122400" cy="116640"/>
              </p14:xfrm>
            </p:contentPart>
          </mc:Choice>
          <mc:Fallback>
            <p:pic>
              <p:nvPicPr>
                <p:cNvPr id="24" name="Freihand 23">
                  <a:extLst>
                    <a:ext uri="{FF2B5EF4-FFF2-40B4-BE49-F238E27FC236}">
                      <a16:creationId xmlns:a16="http://schemas.microsoft.com/office/drawing/2014/main" id="{43699A1F-B119-4912-8458-005DBE9D409B}"/>
                    </a:ext>
                  </a:extLst>
                </p:cNvPr>
                <p:cNvPicPr/>
                <p:nvPr/>
              </p:nvPicPr>
              <p:blipFill>
                <a:blip r:embed="rId42"/>
                <a:stretch>
                  <a:fillRect/>
                </a:stretch>
              </p:blipFill>
              <p:spPr>
                <a:xfrm>
                  <a:off x="10051901" y="962312"/>
                  <a:ext cx="131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6E86FC1D-0E12-4329-933A-540D7ED1D48A}"/>
                    </a:ext>
                  </a:extLst>
                </p14:cNvPr>
                <p14:cNvContentPartPr/>
                <p14:nvPr/>
              </p14:nvContentPartPr>
              <p14:xfrm>
                <a:off x="10068461" y="1202432"/>
                <a:ext cx="12600" cy="138240"/>
              </p14:xfrm>
            </p:contentPart>
          </mc:Choice>
          <mc:Fallback>
            <p:pic>
              <p:nvPicPr>
                <p:cNvPr id="25" name="Freihand 24">
                  <a:extLst>
                    <a:ext uri="{FF2B5EF4-FFF2-40B4-BE49-F238E27FC236}">
                      <a16:creationId xmlns:a16="http://schemas.microsoft.com/office/drawing/2014/main" id="{6E86FC1D-0E12-4329-933A-540D7ED1D48A}"/>
                    </a:ext>
                  </a:extLst>
                </p:cNvPr>
                <p:cNvPicPr/>
                <p:nvPr/>
              </p:nvPicPr>
              <p:blipFill>
                <a:blip r:embed="rId44"/>
                <a:stretch>
                  <a:fillRect/>
                </a:stretch>
              </p:blipFill>
              <p:spPr>
                <a:xfrm>
                  <a:off x="10064141" y="1198112"/>
                  <a:ext cx="21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A49476DD-29ED-4C8E-A9FD-5D50B651AC2D}"/>
                    </a:ext>
                  </a:extLst>
                </p14:cNvPr>
                <p14:cNvContentPartPr/>
                <p14:nvPr/>
              </p14:nvContentPartPr>
              <p14:xfrm>
                <a:off x="10012301" y="1143752"/>
                <a:ext cx="137880" cy="110160"/>
              </p14:xfrm>
            </p:contentPart>
          </mc:Choice>
          <mc:Fallback>
            <p:pic>
              <p:nvPicPr>
                <p:cNvPr id="26" name="Freihand 25">
                  <a:extLst>
                    <a:ext uri="{FF2B5EF4-FFF2-40B4-BE49-F238E27FC236}">
                      <a16:creationId xmlns:a16="http://schemas.microsoft.com/office/drawing/2014/main" id="{A49476DD-29ED-4C8E-A9FD-5D50B651AC2D}"/>
                    </a:ext>
                  </a:extLst>
                </p:cNvPr>
                <p:cNvPicPr/>
                <p:nvPr/>
              </p:nvPicPr>
              <p:blipFill>
                <a:blip r:embed="rId46"/>
                <a:stretch>
                  <a:fillRect/>
                </a:stretch>
              </p:blipFill>
              <p:spPr>
                <a:xfrm>
                  <a:off x="10007981" y="1139432"/>
                  <a:ext cx="146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A135FC36-DD97-474B-8913-B3BA9C5F7C69}"/>
                    </a:ext>
                  </a:extLst>
                </p14:cNvPr>
                <p14:cNvContentPartPr/>
                <p14:nvPr/>
              </p14:nvContentPartPr>
              <p14:xfrm>
                <a:off x="2717981" y="1995872"/>
                <a:ext cx="5281920" cy="76320"/>
              </p14:xfrm>
            </p:contentPart>
          </mc:Choice>
          <mc:Fallback>
            <p:pic>
              <p:nvPicPr>
                <p:cNvPr id="28" name="Freihand 27">
                  <a:extLst>
                    <a:ext uri="{FF2B5EF4-FFF2-40B4-BE49-F238E27FC236}">
                      <a16:creationId xmlns:a16="http://schemas.microsoft.com/office/drawing/2014/main" id="{A135FC36-DD97-474B-8913-B3BA9C5F7C69}"/>
                    </a:ext>
                  </a:extLst>
                </p:cNvPr>
                <p:cNvPicPr/>
                <p:nvPr/>
              </p:nvPicPr>
              <p:blipFill>
                <a:blip r:embed="rId48"/>
                <a:stretch>
                  <a:fillRect/>
                </a:stretch>
              </p:blipFill>
              <p:spPr>
                <a:xfrm>
                  <a:off x="2713661" y="1991552"/>
                  <a:ext cx="5290560" cy="8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EBCC59C5-58FE-4BAF-9DDB-B02A517B8016}"/>
                  </a:ext>
                </a:extLst>
              </p14:cNvPr>
              <p14:cNvContentPartPr/>
              <p14:nvPr/>
            </p14:nvContentPartPr>
            <p14:xfrm>
              <a:off x="1035341" y="2720192"/>
              <a:ext cx="6863400" cy="69120"/>
            </p14:xfrm>
          </p:contentPart>
        </mc:Choice>
        <mc:Fallback>
          <p:pic>
            <p:nvPicPr>
              <p:cNvPr id="30" name="Freihand 29">
                <a:extLst>
                  <a:ext uri="{FF2B5EF4-FFF2-40B4-BE49-F238E27FC236}">
                    <a16:creationId xmlns:a16="http://schemas.microsoft.com/office/drawing/2014/main" id="{EBCC59C5-58FE-4BAF-9DDB-B02A517B8016}"/>
                  </a:ext>
                </a:extLst>
              </p:cNvPr>
              <p:cNvPicPr/>
              <p:nvPr/>
            </p:nvPicPr>
            <p:blipFill>
              <a:blip r:embed="rId50"/>
              <a:stretch>
                <a:fillRect/>
              </a:stretch>
            </p:blipFill>
            <p:spPr>
              <a:xfrm>
                <a:off x="1031021" y="2715872"/>
                <a:ext cx="6872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89002262-8453-4E0B-810A-7446613E4282}"/>
                  </a:ext>
                </a:extLst>
              </p14:cNvPr>
              <p14:cNvContentPartPr/>
              <p14:nvPr/>
            </p14:nvContentPartPr>
            <p14:xfrm>
              <a:off x="615581" y="2174792"/>
              <a:ext cx="2592000" cy="891720"/>
            </p14:xfrm>
          </p:contentPart>
        </mc:Choice>
        <mc:Fallback>
          <p:pic>
            <p:nvPicPr>
              <p:cNvPr id="31" name="Freihand 30">
                <a:extLst>
                  <a:ext uri="{FF2B5EF4-FFF2-40B4-BE49-F238E27FC236}">
                    <a16:creationId xmlns:a16="http://schemas.microsoft.com/office/drawing/2014/main" id="{89002262-8453-4E0B-810A-7446613E4282}"/>
                  </a:ext>
                </a:extLst>
              </p:cNvPr>
              <p:cNvPicPr/>
              <p:nvPr/>
            </p:nvPicPr>
            <p:blipFill>
              <a:blip r:embed="rId52"/>
              <a:stretch>
                <a:fillRect/>
              </a:stretch>
            </p:blipFill>
            <p:spPr>
              <a:xfrm>
                <a:off x="611261" y="2170472"/>
                <a:ext cx="2600640" cy="900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E64DC6B1-66B0-4FF6-AF5A-8F0DB35CF6B5}"/>
                  </a:ext>
                </a:extLst>
              </p14:cNvPr>
              <p14:cNvContentPartPr/>
              <p14:nvPr/>
            </p14:nvContentPartPr>
            <p14:xfrm>
              <a:off x="6253901" y="3455672"/>
              <a:ext cx="2560680" cy="108360"/>
            </p14:xfrm>
          </p:contentPart>
        </mc:Choice>
        <mc:Fallback>
          <p:pic>
            <p:nvPicPr>
              <p:cNvPr id="32" name="Freihand 31">
                <a:extLst>
                  <a:ext uri="{FF2B5EF4-FFF2-40B4-BE49-F238E27FC236}">
                    <a16:creationId xmlns:a16="http://schemas.microsoft.com/office/drawing/2014/main" id="{E64DC6B1-66B0-4FF6-AF5A-8F0DB35CF6B5}"/>
                  </a:ext>
                </a:extLst>
              </p:cNvPr>
              <p:cNvPicPr/>
              <p:nvPr/>
            </p:nvPicPr>
            <p:blipFill>
              <a:blip r:embed="rId54"/>
              <a:stretch>
                <a:fillRect/>
              </a:stretch>
            </p:blipFill>
            <p:spPr>
              <a:xfrm>
                <a:off x="6249581" y="3451352"/>
                <a:ext cx="2569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37E58D84-7F97-4150-832B-5979C76F6BA8}"/>
                  </a:ext>
                </a:extLst>
              </p14:cNvPr>
              <p14:cNvContentPartPr/>
              <p14:nvPr/>
            </p14:nvContentPartPr>
            <p14:xfrm>
              <a:off x="2977901" y="3442352"/>
              <a:ext cx="2528640" cy="68760"/>
            </p14:xfrm>
          </p:contentPart>
        </mc:Choice>
        <mc:Fallback>
          <p:pic>
            <p:nvPicPr>
              <p:cNvPr id="33" name="Freihand 32">
                <a:extLst>
                  <a:ext uri="{FF2B5EF4-FFF2-40B4-BE49-F238E27FC236}">
                    <a16:creationId xmlns:a16="http://schemas.microsoft.com/office/drawing/2014/main" id="{37E58D84-7F97-4150-832B-5979C76F6BA8}"/>
                  </a:ext>
                </a:extLst>
              </p:cNvPr>
              <p:cNvPicPr/>
              <p:nvPr/>
            </p:nvPicPr>
            <p:blipFill>
              <a:blip r:embed="rId56"/>
              <a:stretch>
                <a:fillRect/>
              </a:stretch>
            </p:blipFill>
            <p:spPr>
              <a:xfrm>
                <a:off x="2973581" y="3438032"/>
                <a:ext cx="2537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FE1DE34D-8ADB-4078-B319-0B8327855C00}"/>
                  </a:ext>
                </a:extLst>
              </p14:cNvPr>
              <p14:cNvContentPartPr/>
              <p14:nvPr/>
            </p14:nvContentPartPr>
            <p14:xfrm>
              <a:off x="3040541" y="4212032"/>
              <a:ext cx="6716880" cy="82800"/>
            </p14:xfrm>
          </p:contentPart>
        </mc:Choice>
        <mc:Fallback>
          <p:pic>
            <p:nvPicPr>
              <p:cNvPr id="38" name="Freihand 37">
                <a:extLst>
                  <a:ext uri="{FF2B5EF4-FFF2-40B4-BE49-F238E27FC236}">
                    <a16:creationId xmlns:a16="http://schemas.microsoft.com/office/drawing/2014/main" id="{FE1DE34D-8ADB-4078-B319-0B8327855C00}"/>
                  </a:ext>
                </a:extLst>
              </p:cNvPr>
              <p:cNvPicPr/>
              <p:nvPr/>
            </p:nvPicPr>
            <p:blipFill>
              <a:blip r:embed="rId58"/>
              <a:stretch>
                <a:fillRect/>
              </a:stretch>
            </p:blipFill>
            <p:spPr>
              <a:xfrm>
                <a:off x="3036221" y="4207712"/>
                <a:ext cx="6725520" cy="91440"/>
              </a:xfrm>
              <a:prstGeom prst="rect">
                <a:avLst/>
              </a:prstGeom>
            </p:spPr>
          </p:pic>
        </mc:Fallback>
      </mc:AlternateContent>
      <p:grpSp>
        <p:nvGrpSpPr>
          <p:cNvPr id="41" name="Gruppieren 40">
            <a:extLst>
              <a:ext uri="{FF2B5EF4-FFF2-40B4-BE49-F238E27FC236}">
                <a16:creationId xmlns:a16="http://schemas.microsoft.com/office/drawing/2014/main" id="{E5171246-15DF-47A8-8A30-5F7D873A4C0F}"/>
              </a:ext>
            </a:extLst>
          </p:cNvPr>
          <p:cNvGrpSpPr/>
          <p:nvPr/>
        </p:nvGrpSpPr>
        <p:grpSpPr>
          <a:xfrm>
            <a:off x="7784261" y="3620552"/>
            <a:ext cx="775080" cy="340560"/>
            <a:chOff x="7784261" y="3620552"/>
            <a:chExt cx="775080" cy="340560"/>
          </a:xfrm>
        </p:grpSpPr>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75563447-4CB3-4654-95E6-CEA614B64863}"/>
                    </a:ext>
                  </a:extLst>
                </p14:cNvPr>
                <p14:cNvContentPartPr/>
                <p14:nvPr/>
              </p14:nvContentPartPr>
              <p14:xfrm>
                <a:off x="7856621" y="3620552"/>
                <a:ext cx="702720" cy="227520"/>
              </p14:xfrm>
            </p:contentPart>
          </mc:Choice>
          <mc:Fallback>
            <p:pic>
              <p:nvPicPr>
                <p:cNvPr id="39" name="Freihand 38">
                  <a:extLst>
                    <a:ext uri="{FF2B5EF4-FFF2-40B4-BE49-F238E27FC236}">
                      <a16:creationId xmlns:a16="http://schemas.microsoft.com/office/drawing/2014/main" id="{75563447-4CB3-4654-95E6-CEA614B64863}"/>
                    </a:ext>
                  </a:extLst>
                </p:cNvPr>
                <p:cNvPicPr/>
                <p:nvPr/>
              </p:nvPicPr>
              <p:blipFill>
                <a:blip r:embed="rId60"/>
                <a:stretch>
                  <a:fillRect/>
                </a:stretch>
              </p:blipFill>
              <p:spPr>
                <a:xfrm>
                  <a:off x="7852301" y="3616232"/>
                  <a:ext cx="7113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F12C1BFA-F09E-4088-93AD-7E0585621771}"/>
                    </a:ext>
                  </a:extLst>
                </p14:cNvPr>
                <p14:cNvContentPartPr/>
                <p14:nvPr/>
              </p14:nvContentPartPr>
              <p14:xfrm>
                <a:off x="7784261" y="3719192"/>
                <a:ext cx="468720" cy="241920"/>
              </p14:xfrm>
            </p:contentPart>
          </mc:Choice>
          <mc:Fallback>
            <p:pic>
              <p:nvPicPr>
                <p:cNvPr id="40" name="Freihand 39">
                  <a:extLst>
                    <a:ext uri="{FF2B5EF4-FFF2-40B4-BE49-F238E27FC236}">
                      <a16:creationId xmlns:a16="http://schemas.microsoft.com/office/drawing/2014/main" id="{F12C1BFA-F09E-4088-93AD-7E0585621771}"/>
                    </a:ext>
                  </a:extLst>
                </p:cNvPr>
                <p:cNvPicPr/>
                <p:nvPr/>
              </p:nvPicPr>
              <p:blipFill>
                <a:blip r:embed="rId62"/>
                <a:stretch>
                  <a:fillRect/>
                </a:stretch>
              </p:blipFill>
              <p:spPr>
                <a:xfrm>
                  <a:off x="7779941" y="3714872"/>
                  <a:ext cx="477360" cy="250560"/>
                </a:xfrm>
                <a:prstGeom prst="rect">
                  <a:avLst/>
                </a:prstGeom>
              </p:spPr>
            </p:pic>
          </mc:Fallback>
        </mc:AlternateContent>
      </p:grpSp>
      <p:grpSp>
        <p:nvGrpSpPr>
          <p:cNvPr id="143373" name="Gruppieren 143372">
            <a:extLst>
              <a:ext uri="{FF2B5EF4-FFF2-40B4-BE49-F238E27FC236}">
                <a16:creationId xmlns:a16="http://schemas.microsoft.com/office/drawing/2014/main" id="{B55986B3-B4CF-4A2D-A6D0-EC47130226D4}"/>
              </a:ext>
            </a:extLst>
          </p:cNvPr>
          <p:cNvGrpSpPr/>
          <p:nvPr/>
        </p:nvGrpSpPr>
        <p:grpSpPr>
          <a:xfrm>
            <a:off x="8754101" y="2309792"/>
            <a:ext cx="2531520" cy="1289880"/>
            <a:chOff x="8754101" y="2309792"/>
            <a:chExt cx="2531520" cy="1289880"/>
          </a:xfrm>
        </p:grpSpPr>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6364A897-1CE6-49C9-B608-5FDE34C029C7}"/>
                    </a:ext>
                  </a:extLst>
                </p14:cNvPr>
                <p14:cNvContentPartPr/>
                <p14:nvPr/>
              </p14:nvContentPartPr>
              <p14:xfrm>
                <a:off x="8754101" y="3431192"/>
                <a:ext cx="96480" cy="168480"/>
              </p14:xfrm>
            </p:contentPart>
          </mc:Choice>
          <mc:Fallback>
            <p:pic>
              <p:nvPicPr>
                <p:cNvPr id="42" name="Freihand 41">
                  <a:extLst>
                    <a:ext uri="{FF2B5EF4-FFF2-40B4-BE49-F238E27FC236}">
                      <a16:creationId xmlns:a16="http://schemas.microsoft.com/office/drawing/2014/main" id="{6364A897-1CE6-49C9-B608-5FDE34C029C7}"/>
                    </a:ext>
                  </a:extLst>
                </p:cNvPr>
                <p:cNvPicPr/>
                <p:nvPr/>
              </p:nvPicPr>
              <p:blipFill>
                <a:blip r:embed="rId64"/>
                <a:stretch>
                  <a:fillRect/>
                </a:stretch>
              </p:blipFill>
              <p:spPr>
                <a:xfrm>
                  <a:off x="8749781" y="3426872"/>
                  <a:ext cx="105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CEE221EA-5CBB-4A08-A692-0E514CE2B223}"/>
                    </a:ext>
                  </a:extLst>
                </p14:cNvPr>
                <p14:cNvContentPartPr/>
                <p14:nvPr/>
              </p14:nvContentPartPr>
              <p14:xfrm>
                <a:off x="8859581" y="3425432"/>
                <a:ext cx="114840" cy="83880"/>
              </p14:xfrm>
            </p:contentPart>
          </mc:Choice>
          <mc:Fallback>
            <p:pic>
              <p:nvPicPr>
                <p:cNvPr id="43" name="Freihand 42">
                  <a:extLst>
                    <a:ext uri="{FF2B5EF4-FFF2-40B4-BE49-F238E27FC236}">
                      <a16:creationId xmlns:a16="http://schemas.microsoft.com/office/drawing/2014/main" id="{CEE221EA-5CBB-4A08-A692-0E514CE2B223}"/>
                    </a:ext>
                  </a:extLst>
                </p:cNvPr>
                <p:cNvPicPr/>
                <p:nvPr/>
              </p:nvPicPr>
              <p:blipFill>
                <a:blip r:embed="rId66"/>
                <a:stretch>
                  <a:fillRect/>
                </a:stretch>
              </p:blipFill>
              <p:spPr>
                <a:xfrm>
                  <a:off x="8855261" y="3421112"/>
                  <a:ext cx="123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17BA17AD-6D8D-4640-9A33-0B5A6B969707}"/>
                    </a:ext>
                  </a:extLst>
                </p14:cNvPr>
                <p14:cNvContentPartPr/>
                <p14:nvPr/>
              </p14:nvContentPartPr>
              <p14:xfrm>
                <a:off x="9121661" y="3288272"/>
                <a:ext cx="87120" cy="176400"/>
              </p14:xfrm>
            </p:contentPart>
          </mc:Choice>
          <mc:Fallback>
            <p:pic>
              <p:nvPicPr>
                <p:cNvPr id="44" name="Freihand 43">
                  <a:extLst>
                    <a:ext uri="{FF2B5EF4-FFF2-40B4-BE49-F238E27FC236}">
                      <a16:creationId xmlns:a16="http://schemas.microsoft.com/office/drawing/2014/main" id="{17BA17AD-6D8D-4640-9A33-0B5A6B969707}"/>
                    </a:ext>
                  </a:extLst>
                </p:cNvPr>
                <p:cNvPicPr/>
                <p:nvPr/>
              </p:nvPicPr>
              <p:blipFill>
                <a:blip r:embed="rId68"/>
                <a:stretch>
                  <a:fillRect/>
                </a:stretch>
              </p:blipFill>
              <p:spPr>
                <a:xfrm>
                  <a:off x="9117341" y="3283952"/>
                  <a:ext cx="95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54E6F9AD-A248-465D-9146-3B075B99F21D}"/>
                    </a:ext>
                  </a:extLst>
                </p14:cNvPr>
                <p14:cNvContentPartPr/>
                <p14:nvPr/>
              </p14:nvContentPartPr>
              <p14:xfrm>
                <a:off x="9206621" y="3300512"/>
                <a:ext cx="197640" cy="107280"/>
              </p14:xfrm>
            </p:contentPart>
          </mc:Choice>
          <mc:Fallback>
            <p:pic>
              <p:nvPicPr>
                <p:cNvPr id="45" name="Freihand 44">
                  <a:extLst>
                    <a:ext uri="{FF2B5EF4-FFF2-40B4-BE49-F238E27FC236}">
                      <a16:creationId xmlns:a16="http://schemas.microsoft.com/office/drawing/2014/main" id="{54E6F9AD-A248-465D-9146-3B075B99F21D}"/>
                    </a:ext>
                  </a:extLst>
                </p:cNvPr>
                <p:cNvPicPr/>
                <p:nvPr/>
              </p:nvPicPr>
              <p:blipFill>
                <a:blip r:embed="rId70"/>
                <a:stretch>
                  <a:fillRect/>
                </a:stretch>
              </p:blipFill>
              <p:spPr>
                <a:xfrm>
                  <a:off x="9202301" y="3296192"/>
                  <a:ext cx="206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A459C8C7-E273-4941-918A-60A2DA7F3F1D}"/>
                    </a:ext>
                  </a:extLst>
                </p14:cNvPr>
                <p14:cNvContentPartPr/>
                <p14:nvPr/>
              </p14:nvContentPartPr>
              <p14:xfrm>
                <a:off x="9384461" y="3115832"/>
                <a:ext cx="254880" cy="230400"/>
              </p14:xfrm>
            </p:contentPart>
          </mc:Choice>
          <mc:Fallback>
            <p:pic>
              <p:nvPicPr>
                <p:cNvPr id="46" name="Freihand 45">
                  <a:extLst>
                    <a:ext uri="{FF2B5EF4-FFF2-40B4-BE49-F238E27FC236}">
                      <a16:creationId xmlns:a16="http://schemas.microsoft.com/office/drawing/2014/main" id="{A459C8C7-E273-4941-918A-60A2DA7F3F1D}"/>
                    </a:ext>
                  </a:extLst>
                </p:cNvPr>
                <p:cNvPicPr/>
                <p:nvPr/>
              </p:nvPicPr>
              <p:blipFill>
                <a:blip r:embed="rId72"/>
                <a:stretch>
                  <a:fillRect/>
                </a:stretch>
              </p:blipFill>
              <p:spPr>
                <a:xfrm>
                  <a:off x="9380141" y="3111512"/>
                  <a:ext cx="2635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100E02CE-698C-4CDD-BD94-554203AC92AA}"/>
                    </a:ext>
                  </a:extLst>
                </p14:cNvPr>
                <p14:cNvContentPartPr/>
                <p14:nvPr/>
              </p14:nvContentPartPr>
              <p14:xfrm>
                <a:off x="9422981" y="3093512"/>
                <a:ext cx="33840" cy="25920"/>
              </p14:xfrm>
            </p:contentPart>
          </mc:Choice>
          <mc:Fallback>
            <p:pic>
              <p:nvPicPr>
                <p:cNvPr id="47" name="Freihand 46">
                  <a:extLst>
                    <a:ext uri="{FF2B5EF4-FFF2-40B4-BE49-F238E27FC236}">
                      <a16:creationId xmlns:a16="http://schemas.microsoft.com/office/drawing/2014/main" id="{100E02CE-698C-4CDD-BD94-554203AC92AA}"/>
                    </a:ext>
                  </a:extLst>
                </p:cNvPr>
                <p:cNvPicPr/>
                <p:nvPr/>
              </p:nvPicPr>
              <p:blipFill>
                <a:blip r:embed="rId74"/>
                <a:stretch>
                  <a:fillRect/>
                </a:stretch>
              </p:blipFill>
              <p:spPr>
                <a:xfrm>
                  <a:off x="9418661" y="3089192"/>
                  <a:ext cx="42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979ABD49-2B9F-4B52-9325-AAA5BC946B4E}"/>
                    </a:ext>
                  </a:extLst>
                </p14:cNvPr>
                <p14:cNvContentPartPr/>
                <p14:nvPr/>
              </p14:nvContentPartPr>
              <p14:xfrm>
                <a:off x="9659501" y="3078392"/>
                <a:ext cx="164160" cy="122760"/>
              </p14:xfrm>
            </p:contentPart>
          </mc:Choice>
          <mc:Fallback>
            <p:pic>
              <p:nvPicPr>
                <p:cNvPr id="49" name="Freihand 48">
                  <a:extLst>
                    <a:ext uri="{FF2B5EF4-FFF2-40B4-BE49-F238E27FC236}">
                      <a16:creationId xmlns:a16="http://schemas.microsoft.com/office/drawing/2014/main" id="{979ABD49-2B9F-4B52-9325-AAA5BC946B4E}"/>
                    </a:ext>
                  </a:extLst>
                </p:cNvPr>
                <p:cNvPicPr/>
                <p:nvPr/>
              </p:nvPicPr>
              <p:blipFill>
                <a:blip r:embed="rId76"/>
                <a:stretch>
                  <a:fillRect/>
                </a:stretch>
              </p:blipFill>
              <p:spPr>
                <a:xfrm>
                  <a:off x="9655181" y="3074072"/>
                  <a:ext cx="172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296FAB93-EE57-4971-958E-4D886EBC2F51}"/>
                    </a:ext>
                  </a:extLst>
                </p14:cNvPr>
                <p14:cNvContentPartPr/>
                <p14:nvPr/>
              </p14:nvContentPartPr>
              <p14:xfrm>
                <a:off x="9851741" y="2916392"/>
                <a:ext cx="202320" cy="304200"/>
              </p14:xfrm>
            </p:contentPart>
          </mc:Choice>
          <mc:Fallback>
            <p:pic>
              <p:nvPicPr>
                <p:cNvPr id="50" name="Freihand 49">
                  <a:extLst>
                    <a:ext uri="{FF2B5EF4-FFF2-40B4-BE49-F238E27FC236}">
                      <a16:creationId xmlns:a16="http://schemas.microsoft.com/office/drawing/2014/main" id="{296FAB93-EE57-4971-958E-4D886EBC2F51}"/>
                    </a:ext>
                  </a:extLst>
                </p:cNvPr>
                <p:cNvPicPr/>
                <p:nvPr/>
              </p:nvPicPr>
              <p:blipFill>
                <a:blip r:embed="rId78"/>
                <a:stretch>
                  <a:fillRect/>
                </a:stretch>
              </p:blipFill>
              <p:spPr>
                <a:xfrm>
                  <a:off x="9847421" y="2912072"/>
                  <a:ext cx="2109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1F8CD688-F17A-4E6D-97D1-B75CA118ABFC}"/>
                    </a:ext>
                  </a:extLst>
                </p14:cNvPr>
                <p14:cNvContentPartPr/>
                <p14:nvPr/>
              </p14:nvContentPartPr>
              <p14:xfrm>
                <a:off x="10054421" y="2908472"/>
                <a:ext cx="94680" cy="79200"/>
              </p14:xfrm>
            </p:contentPart>
          </mc:Choice>
          <mc:Fallback>
            <p:pic>
              <p:nvPicPr>
                <p:cNvPr id="51" name="Freihand 50">
                  <a:extLst>
                    <a:ext uri="{FF2B5EF4-FFF2-40B4-BE49-F238E27FC236}">
                      <a16:creationId xmlns:a16="http://schemas.microsoft.com/office/drawing/2014/main" id="{1F8CD688-F17A-4E6D-97D1-B75CA118ABFC}"/>
                    </a:ext>
                  </a:extLst>
                </p:cNvPr>
                <p:cNvPicPr/>
                <p:nvPr/>
              </p:nvPicPr>
              <p:blipFill>
                <a:blip r:embed="rId80"/>
                <a:stretch>
                  <a:fillRect/>
                </a:stretch>
              </p:blipFill>
              <p:spPr>
                <a:xfrm>
                  <a:off x="10050101" y="2904152"/>
                  <a:ext cx="103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45DD0D14-81EF-46FD-9E66-229064D9F89E}"/>
                    </a:ext>
                  </a:extLst>
                </p14:cNvPr>
                <p14:cNvContentPartPr/>
                <p14:nvPr/>
              </p14:nvContentPartPr>
              <p14:xfrm>
                <a:off x="10115981" y="2828912"/>
                <a:ext cx="146880" cy="227520"/>
              </p14:xfrm>
            </p:contentPart>
          </mc:Choice>
          <mc:Fallback>
            <p:pic>
              <p:nvPicPr>
                <p:cNvPr id="52" name="Freihand 51">
                  <a:extLst>
                    <a:ext uri="{FF2B5EF4-FFF2-40B4-BE49-F238E27FC236}">
                      <a16:creationId xmlns:a16="http://schemas.microsoft.com/office/drawing/2014/main" id="{45DD0D14-81EF-46FD-9E66-229064D9F89E}"/>
                    </a:ext>
                  </a:extLst>
                </p:cNvPr>
                <p:cNvPicPr/>
                <p:nvPr/>
              </p:nvPicPr>
              <p:blipFill>
                <a:blip r:embed="rId82"/>
                <a:stretch>
                  <a:fillRect/>
                </a:stretch>
              </p:blipFill>
              <p:spPr>
                <a:xfrm>
                  <a:off x="10111661" y="2824592"/>
                  <a:ext cx="1555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3695BE30-F270-45F6-BAC2-EFEE4D77929A}"/>
                    </a:ext>
                  </a:extLst>
                </p14:cNvPr>
                <p14:cNvContentPartPr/>
                <p14:nvPr/>
              </p14:nvContentPartPr>
              <p14:xfrm>
                <a:off x="10243781" y="2798672"/>
                <a:ext cx="76680" cy="78480"/>
              </p14:xfrm>
            </p:contentPart>
          </mc:Choice>
          <mc:Fallback>
            <p:pic>
              <p:nvPicPr>
                <p:cNvPr id="53" name="Freihand 52">
                  <a:extLst>
                    <a:ext uri="{FF2B5EF4-FFF2-40B4-BE49-F238E27FC236}">
                      <a16:creationId xmlns:a16="http://schemas.microsoft.com/office/drawing/2014/main" id="{3695BE30-F270-45F6-BAC2-EFEE4D77929A}"/>
                    </a:ext>
                  </a:extLst>
                </p:cNvPr>
                <p:cNvPicPr/>
                <p:nvPr/>
              </p:nvPicPr>
              <p:blipFill>
                <a:blip r:embed="rId84"/>
                <a:stretch>
                  <a:fillRect/>
                </a:stretch>
              </p:blipFill>
              <p:spPr>
                <a:xfrm>
                  <a:off x="10239461" y="2794352"/>
                  <a:ext cx="85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F125A126-E892-4928-8ADF-D52EFD5B64CD}"/>
                    </a:ext>
                  </a:extLst>
                </p14:cNvPr>
                <p14:cNvContentPartPr/>
                <p14:nvPr/>
              </p14:nvContentPartPr>
              <p14:xfrm>
                <a:off x="10286981" y="2748632"/>
                <a:ext cx="104400" cy="88200"/>
              </p14:xfrm>
            </p:contentPart>
          </mc:Choice>
          <mc:Fallback>
            <p:pic>
              <p:nvPicPr>
                <p:cNvPr id="54" name="Freihand 53">
                  <a:extLst>
                    <a:ext uri="{FF2B5EF4-FFF2-40B4-BE49-F238E27FC236}">
                      <a16:creationId xmlns:a16="http://schemas.microsoft.com/office/drawing/2014/main" id="{F125A126-E892-4928-8ADF-D52EFD5B64CD}"/>
                    </a:ext>
                  </a:extLst>
                </p:cNvPr>
                <p:cNvPicPr/>
                <p:nvPr/>
              </p:nvPicPr>
              <p:blipFill>
                <a:blip r:embed="rId86"/>
                <a:stretch>
                  <a:fillRect/>
                </a:stretch>
              </p:blipFill>
              <p:spPr>
                <a:xfrm>
                  <a:off x="10282661" y="2744312"/>
                  <a:ext cx="113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75F5F521-73CB-4E2B-97CB-5AFB8F16B2C1}"/>
                    </a:ext>
                  </a:extLst>
                </p14:cNvPr>
                <p14:cNvContentPartPr/>
                <p14:nvPr/>
              </p14:nvContentPartPr>
              <p14:xfrm>
                <a:off x="10369061" y="2699672"/>
                <a:ext cx="69120" cy="84600"/>
              </p14:xfrm>
            </p:contentPart>
          </mc:Choice>
          <mc:Fallback>
            <p:pic>
              <p:nvPicPr>
                <p:cNvPr id="55" name="Freihand 54">
                  <a:extLst>
                    <a:ext uri="{FF2B5EF4-FFF2-40B4-BE49-F238E27FC236}">
                      <a16:creationId xmlns:a16="http://schemas.microsoft.com/office/drawing/2014/main" id="{75F5F521-73CB-4E2B-97CB-5AFB8F16B2C1}"/>
                    </a:ext>
                  </a:extLst>
                </p:cNvPr>
                <p:cNvPicPr/>
                <p:nvPr/>
              </p:nvPicPr>
              <p:blipFill>
                <a:blip r:embed="rId88"/>
                <a:stretch>
                  <a:fillRect/>
                </a:stretch>
              </p:blipFill>
              <p:spPr>
                <a:xfrm>
                  <a:off x="10364741" y="2695352"/>
                  <a:ext cx="77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6AAA8DC3-D1AD-41F7-80E4-533A5D3A39CA}"/>
                    </a:ext>
                  </a:extLst>
                </p14:cNvPr>
                <p14:cNvContentPartPr/>
                <p14:nvPr/>
              </p14:nvContentPartPr>
              <p14:xfrm>
                <a:off x="10421981" y="2655032"/>
                <a:ext cx="89640" cy="92880"/>
              </p14:xfrm>
            </p:contentPart>
          </mc:Choice>
          <mc:Fallback>
            <p:pic>
              <p:nvPicPr>
                <p:cNvPr id="56" name="Freihand 55">
                  <a:extLst>
                    <a:ext uri="{FF2B5EF4-FFF2-40B4-BE49-F238E27FC236}">
                      <a16:creationId xmlns:a16="http://schemas.microsoft.com/office/drawing/2014/main" id="{6AAA8DC3-D1AD-41F7-80E4-533A5D3A39CA}"/>
                    </a:ext>
                  </a:extLst>
                </p:cNvPr>
                <p:cNvPicPr/>
                <p:nvPr/>
              </p:nvPicPr>
              <p:blipFill>
                <a:blip r:embed="rId90"/>
                <a:stretch>
                  <a:fillRect/>
                </a:stretch>
              </p:blipFill>
              <p:spPr>
                <a:xfrm>
                  <a:off x="10417661" y="2650712"/>
                  <a:ext cx="98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E5787344-31A2-418F-A617-CA064815313B}"/>
                    </a:ext>
                  </a:extLst>
                </p14:cNvPr>
                <p14:cNvContentPartPr/>
                <p14:nvPr/>
              </p14:nvContentPartPr>
              <p14:xfrm>
                <a:off x="10517741" y="2607512"/>
                <a:ext cx="56160" cy="120240"/>
              </p14:xfrm>
            </p:contentPart>
          </mc:Choice>
          <mc:Fallback>
            <p:pic>
              <p:nvPicPr>
                <p:cNvPr id="57" name="Freihand 56">
                  <a:extLst>
                    <a:ext uri="{FF2B5EF4-FFF2-40B4-BE49-F238E27FC236}">
                      <a16:creationId xmlns:a16="http://schemas.microsoft.com/office/drawing/2014/main" id="{E5787344-31A2-418F-A617-CA064815313B}"/>
                    </a:ext>
                  </a:extLst>
                </p:cNvPr>
                <p:cNvPicPr/>
                <p:nvPr/>
              </p:nvPicPr>
              <p:blipFill>
                <a:blip r:embed="rId92"/>
                <a:stretch>
                  <a:fillRect/>
                </a:stretch>
              </p:blipFill>
              <p:spPr>
                <a:xfrm>
                  <a:off x="10513421" y="2603192"/>
                  <a:ext cx="64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F8C89CBD-8254-4EB4-9EEC-51DB874FE148}"/>
                    </a:ext>
                  </a:extLst>
                </p14:cNvPr>
                <p14:cNvContentPartPr/>
                <p14:nvPr/>
              </p14:nvContentPartPr>
              <p14:xfrm>
                <a:off x="9950021" y="3242552"/>
                <a:ext cx="170640" cy="268560"/>
              </p14:xfrm>
            </p:contentPart>
          </mc:Choice>
          <mc:Fallback>
            <p:pic>
              <p:nvPicPr>
                <p:cNvPr id="58" name="Freihand 57">
                  <a:extLst>
                    <a:ext uri="{FF2B5EF4-FFF2-40B4-BE49-F238E27FC236}">
                      <a16:creationId xmlns:a16="http://schemas.microsoft.com/office/drawing/2014/main" id="{F8C89CBD-8254-4EB4-9EEC-51DB874FE148}"/>
                    </a:ext>
                  </a:extLst>
                </p:cNvPr>
                <p:cNvPicPr/>
                <p:nvPr/>
              </p:nvPicPr>
              <p:blipFill>
                <a:blip r:embed="rId94"/>
                <a:stretch>
                  <a:fillRect/>
                </a:stretch>
              </p:blipFill>
              <p:spPr>
                <a:xfrm>
                  <a:off x="9945701" y="3238232"/>
                  <a:ext cx="1792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A37BE61C-8200-406C-9AD0-FFCA7F9695AD}"/>
                    </a:ext>
                  </a:extLst>
                </p14:cNvPr>
                <p14:cNvContentPartPr/>
                <p14:nvPr/>
              </p14:nvContentPartPr>
              <p14:xfrm>
                <a:off x="10153061" y="3055352"/>
                <a:ext cx="136800" cy="213120"/>
              </p14:xfrm>
            </p:contentPart>
          </mc:Choice>
          <mc:Fallback>
            <p:pic>
              <p:nvPicPr>
                <p:cNvPr id="59" name="Freihand 58">
                  <a:extLst>
                    <a:ext uri="{FF2B5EF4-FFF2-40B4-BE49-F238E27FC236}">
                      <a16:creationId xmlns:a16="http://schemas.microsoft.com/office/drawing/2014/main" id="{A37BE61C-8200-406C-9AD0-FFCA7F9695AD}"/>
                    </a:ext>
                  </a:extLst>
                </p:cNvPr>
                <p:cNvPicPr/>
                <p:nvPr/>
              </p:nvPicPr>
              <p:blipFill>
                <a:blip r:embed="rId96"/>
                <a:stretch>
                  <a:fillRect/>
                </a:stretch>
              </p:blipFill>
              <p:spPr>
                <a:xfrm>
                  <a:off x="10148741" y="3051032"/>
                  <a:ext cx="1454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4570A483-7B71-4133-89F3-25AC512F0B1B}"/>
                    </a:ext>
                  </a:extLst>
                </p14:cNvPr>
                <p14:cNvContentPartPr/>
                <p14:nvPr/>
              </p14:nvContentPartPr>
              <p14:xfrm>
                <a:off x="10080701" y="3067592"/>
                <a:ext cx="91080" cy="62640"/>
              </p14:xfrm>
            </p:contentPart>
          </mc:Choice>
          <mc:Fallback>
            <p:pic>
              <p:nvPicPr>
                <p:cNvPr id="60" name="Freihand 59">
                  <a:extLst>
                    <a:ext uri="{FF2B5EF4-FFF2-40B4-BE49-F238E27FC236}">
                      <a16:creationId xmlns:a16="http://schemas.microsoft.com/office/drawing/2014/main" id="{4570A483-7B71-4133-89F3-25AC512F0B1B}"/>
                    </a:ext>
                  </a:extLst>
                </p:cNvPr>
                <p:cNvPicPr/>
                <p:nvPr/>
              </p:nvPicPr>
              <p:blipFill>
                <a:blip r:embed="rId98"/>
                <a:stretch>
                  <a:fillRect/>
                </a:stretch>
              </p:blipFill>
              <p:spPr>
                <a:xfrm>
                  <a:off x="10076381" y="3063272"/>
                  <a:ext cx="99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8487E23E-3C6E-45EB-AAED-77685D580295}"/>
                    </a:ext>
                  </a:extLst>
                </p14:cNvPr>
                <p14:cNvContentPartPr/>
                <p14:nvPr/>
              </p14:nvContentPartPr>
              <p14:xfrm>
                <a:off x="10363301" y="3019712"/>
                <a:ext cx="162000" cy="91080"/>
              </p14:xfrm>
            </p:contentPart>
          </mc:Choice>
          <mc:Fallback>
            <p:pic>
              <p:nvPicPr>
                <p:cNvPr id="61" name="Freihand 60">
                  <a:extLst>
                    <a:ext uri="{FF2B5EF4-FFF2-40B4-BE49-F238E27FC236}">
                      <a16:creationId xmlns:a16="http://schemas.microsoft.com/office/drawing/2014/main" id="{8487E23E-3C6E-45EB-AAED-77685D580295}"/>
                    </a:ext>
                  </a:extLst>
                </p:cNvPr>
                <p:cNvPicPr/>
                <p:nvPr/>
              </p:nvPicPr>
              <p:blipFill>
                <a:blip r:embed="rId100"/>
                <a:stretch>
                  <a:fillRect/>
                </a:stretch>
              </p:blipFill>
              <p:spPr>
                <a:xfrm>
                  <a:off x="10358981" y="3015392"/>
                  <a:ext cx="170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9D53EAB5-65EE-4846-A3C8-34305F0FDAEC}"/>
                    </a:ext>
                  </a:extLst>
                </p14:cNvPr>
                <p14:cNvContentPartPr/>
                <p14:nvPr/>
              </p14:nvContentPartPr>
              <p14:xfrm>
                <a:off x="10425221" y="2919992"/>
                <a:ext cx="34920" cy="13680"/>
              </p14:xfrm>
            </p:contentPart>
          </mc:Choice>
          <mc:Fallback>
            <p:pic>
              <p:nvPicPr>
                <p:cNvPr id="62" name="Freihand 61">
                  <a:extLst>
                    <a:ext uri="{FF2B5EF4-FFF2-40B4-BE49-F238E27FC236}">
                      <a16:creationId xmlns:a16="http://schemas.microsoft.com/office/drawing/2014/main" id="{9D53EAB5-65EE-4846-A3C8-34305F0FDAEC}"/>
                    </a:ext>
                  </a:extLst>
                </p:cNvPr>
                <p:cNvPicPr/>
                <p:nvPr/>
              </p:nvPicPr>
              <p:blipFill>
                <a:blip r:embed="rId102"/>
                <a:stretch>
                  <a:fillRect/>
                </a:stretch>
              </p:blipFill>
              <p:spPr>
                <a:xfrm>
                  <a:off x="10420901" y="2915672"/>
                  <a:ext cx="43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CF7F080F-172E-4656-9853-E8147C69B746}"/>
                    </a:ext>
                  </a:extLst>
                </p14:cNvPr>
                <p14:cNvContentPartPr/>
                <p14:nvPr/>
              </p14:nvContentPartPr>
              <p14:xfrm>
                <a:off x="10524581" y="2918192"/>
                <a:ext cx="101160" cy="81000"/>
              </p14:xfrm>
            </p:contentPart>
          </mc:Choice>
          <mc:Fallback>
            <p:pic>
              <p:nvPicPr>
                <p:cNvPr id="63" name="Freihand 62">
                  <a:extLst>
                    <a:ext uri="{FF2B5EF4-FFF2-40B4-BE49-F238E27FC236}">
                      <a16:creationId xmlns:a16="http://schemas.microsoft.com/office/drawing/2014/main" id="{CF7F080F-172E-4656-9853-E8147C69B746}"/>
                    </a:ext>
                  </a:extLst>
                </p:cNvPr>
                <p:cNvPicPr/>
                <p:nvPr/>
              </p:nvPicPr>
              <p:blipFill>
                <a:blip r:embed="rId104"/>
                <a:stretch>
                  <a:fillRect/>
                </a:stretch>
              </p:blipFill>
              <p:spPr>
                <a:xfrm>
                  <a:off x="10520261" y="2913872"/>
                  <a:ext cx="109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3361" name="Freihand 143360">
                  <a:extLst>
                    <a:ext uri="{FF2B5EF4-FFF2-40B4-BE49-F238E27FC236}">
                      <a16:creationId xmlns:a16="http://schemas.microsoft.com/office/drawing/2014/main" id="{76DBB409-11A6-436D-9966-F6346BFF92F1}"/>
                    </a:ext>
                  </a:extLst>
                </p14:cNvPr>
                <p14:cNvContentPartPr/>
                <p14:nvPr/>
              </p14:nvContentPartPr>
              <p14:xfrm>
                <a:off x="10684061" y="2709032"/>
                <a:ext cx="115200" cy="150840"/>
              </p14:xfrm>
            </p:contentPart>
          </mc:Choice>
          <mc:Fallback>
            <p:pic>
              <p:nvPicPr>
                <p:cNvPr id="143361" name="Freihand 143360">
                  <a:extLst>
                    <a:ext uri="{FF2B5EF4-FFF2-40B4-BE49-F238E27FC236}">
                      <a16:creationId xmlns:a16="http://schemas.microsoft.com/office/drawing/2014/main" id="{76DBB409-11A6-436D-9966-F6346BFF92F1}"/>
                    </a:ext>
                  </a:extLst>
                </p:cNvPr>
                <p:cNvPicPr/>
                <p:nvPr/>
              </p:nvPicPr>
              <p:blipFill>
                <a:blip r:embed="rId106"/>
                <a:stretch>
                  <a:fillRect/>
                </a:stretch>
              </p:blipFill>
              <p:spPr>
                <a:xfrm>
                  <a:off x="10679741" y="2704712"/>
                  <a:ext cx="123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3362" name="Freihand 143361">
                  <a:extLst>
                    <a:ext uri="{FF2B5EF4-FFF2-40B4-BE49-F238E27FC236}">
                      <a16:creationId xmlns:a16="http://schemas.microsoft.com/office/drawing/2014/main" id="{12D7E0CD-F7ED-42F3-B4E5-4E9AB17042DC}"/>
                    </a:ext>
                  </a:extLst>
                </p14:cNvPr>
                <p14:cNvContentPartPr/>
                <p14:nvPr/>
              </p14:nvContentPartPr>
              <p14:xfrm>
                <a:off x="10759301" y="2656472"/>
                <a:ext cx="115560" cy="136440"/>
              </p14:xfrm>
            </p:contentPart>
          </mc:Choice>
          <mc:Fallback>
            <p:pic>
              <p:nvPicPr>
                <p:cNvPr id="143362" name="Freihand 143361">
                  <a:extLst>
                    <a:ext uri="{FF2B5EF4-FFF2-40B4-BE49-F238E27FC236}">
                      <a16:creationId xmlns:a16="http://schemas.microsoft.com/office/drawing/2014/main" id="{12D7E0CD-F7ED-42F3-B4E5-4E9AB17042DC}"/>
                    </a:ext>
                  </a:extLst>
                </p:cNvPr>
                <p:cNvPicPr/>
                <p:nvPr/>
              </p:nvPicPr>
              <p:blipFill>
                <a:blip r:embed="rId108"/>
                <a:stretch>
                  <a:fillRect/>
                </a:stretch>
              </p:blipFill>
              <p:spPr>
                <a:xfrm>
                  <a:off x="10754981" y="2652152"/>
                  <a:ext cx="124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3366" name="Freihand 143365">
                  <a:extLst>
                    <a:ext uri="{FF2B5EF4-FFF2-40B4-BE49-F238E27FC236}">
                      <a16:creationId xmlns:a16="http://schemas.microsoft.com/office/drawing/2014/main" id="{AB8E231C-DE21-4699-9A1A-07CA4D40E108}"/>
                    </a:ext>
                  </a:extLst>
                </p14:cNvPr>
                <p14:cNvContentPartPr/>
                <p14:nvPr/>
              </p14:nvContentPartPr>
              <p14:xfrm>
                <a:off x="10874501" y="2685992"/>
                <a:ext cx="34200" cy="72000"/>
              </p14:xfrm>
            </p:contentPart>
          </mc:Choice>
          <mc:Fallback>
            <p:pic>
              <p:nvPicPr>
                <p:cNvPr id="143366" name="Freihand 143365">
                  <a:extLst>
                    <a:ext uri="{FF2B5EF4-FFF2-40B4-BE49-F238E27FC236}">
                      <a16:creationId xmlns:a16="http://schemas.microsoft.com/office/drawing/2014/main" id="{AB8E231C-DE21-4699-9A1A-07CA4D40E108}"/>
                    </a:ext>
                  </a:extLst>
                </p:cNvPr>
                <p:cNvPicPr/>
                <p:nvPr/>
              </p:nvPicPr>
              <p:blipFill>
                <a:blip r:embed="rId110"/>
                <a:stretch>
                  <a:fillRect/>
                </a:stretch>
              </p:blipFill>
              <p:spPr>
                <a:xfrm>
                  <a:off x="10870181" y="2681672"/>
                  <a:ext cx="42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3367" name="Freihand 143366">
                  <a:extLst>
                    <a:ext uri="{FF2B5EF4-FFF2-40B4-BE49-F238E27FC236}">
                      <a16:creationId xmlns:a16="http://schemas.microsoft.com/office/drawing/2014/main" id="{44656B74-9044-42F0-A3C8-83327B8C1E7F}"/>
                    </a:ext>
                  </a:extLst>
                </p14:cNvPr>
                <p14:cNvContentPartPr/>
                <p14:nvPr/>
              </p14:nvContentPartPr>
              <p14:xfrm>
                <a:off x="10937141" y="2500952"/>
                <a:ext cx="81360" cy="202680"/>
              </p14:xfrm>
            </p:contentPart>
          </mc:Choice>
          <mc:Fallback>
            <p:pic>
              <p:nvPicPr>
                <p:cNvPr id="143367" name="Freihand 143366">
                  <a:extLst>
                    <a:ext uri="{FF2B5EF4-FFF2-40B4-BE49-F238E27FC236}">
                      <a16:creationId xmlns:a16="http://schemas.microsoft.com/office/drawing/2014/main" id="{44656B74-9044-42F0-A3C8-83327B8C1E7F}"/>
                    </a:ext>
                  </a:extLst>
                </p:cNvPr>
                <p:cNvPicPr/>
                <p:nvPr/>
              </p:nvPicPr>
              <p:blipFill>
                <a:blip r:embed="rId112"/>
                <a:stretch>
                  <a:fillRect/>
                </a:stretch>
              </p:blipFill>
              <p:spPr>
                <a:xfrm>
                  <a:off x="10932821" y="2496632"/>
                  <a:ext cx="900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3368" name="Freihand 143367">
                  <a:extLst>
                    <a:ext uri="{FF2B5EF4-FFF2-40B4-BE49-F238E27FC236}">
                      <a16:creationId xmlns:a16="http://schemas.microsoft.com/office/drawing/2014/main" id="{FAA59A5C-214F-4193-BF25-F59D40137C3A}"/>
                    </a:ext>
                  </a:extLst>
                </p14:cNvPr>
                <p14:cNvContentPartPr/>
                <p14:nvPr/>
              </p14:nvContentPartPr>
              <p14:xfrm>
                <a:off x="11007341" y="2575472"/>
                <a:ext cx="56160" cy="33480"/>
              </p14:xfrm>
            </p:contentPart>
          </mc:Choice>
          <mc:Fallback>
            <p:pic>
              <p:nvPicPr>
                <p:cNvPr id="143368" name="Freihand 143367">
                  <a:extLst>
                    <a:ext uri="{FF2B5EF4-FFF2-40B4-BE49-F238E27FC236}">
                      <a16:creationId xmlns:a16="http://schemas.microsoft.com/office/drawing/2014/main" id="{FAA59A5C-214F-4193-BF25-F59D40137C3A}"/>
                    </a:ext>
                  </a:extLst>
                </p:cNvPr>
                <p:cNvPicPr/>
                <p:nvPr/>
              </p:nvPicPr>
              <p:blipFill>
                <a:blip r:embed="rId114"/>
                <a:stretch>
                  <a:fillRect/>
                </a:stretch>
              </p:blipFill>
              <p:spPr>
                <a:xfrm>
                  <a:off x="11003021" y="2571152"/>
                  <a:ext cx="64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3369" name="Freihand 143368">
                  <a:extLst>
                    <a:ext uri="{FF2B5EF4-FFF2-40B4-BE49-F238E27FC236}">
                      <a16:creationId xmlns:a16="http://schemas.microsoft.com/office/drawing/2014/main" id="{4B595739-2C82-4CF3-81D6-D50FD36E9567}"/>
                    </a:ext>
                  </a:extLst>
                </p14:cNvPr>
                <p14:cNvContentPartPr/>
                <p14:nvPr/>
              </p14:nvContentPartPr>
              <p14:xfrm>
                <a:off x="11051261" y="2494472"/>
                <a:ext cx="151920" cy="84600"/>
              </p14:xfrm>
            </p:contentPart>
          </mc:Choice>
          <mc:Fallback>
            <p:pic>
              <p:nvPicPr>
                <p:cNvPr id="143369" name="Freihand 143368">
                  <a:extLst>
                    <a:ext uri="{FF2B5EF4-FFF2-40B4-BE49-F238E27FC236}">
                      <a16:creationId xmlns:a16="http://schemas.microsoft.com/office/drawing/2014/main" id="{4B595739-2C82-4CF3-81D6-D50FD36E9567}"/>
                    </a:ext>
                  </a:extLst>
                </p:cNvPr>
                <p:cNvPicPr/>
                <p:nvPr/>
              </p:nvPicPr>
              <p:blipFill>
                <a:blip r:embed="rId116"/>
                <a:stretch>
                  <a:fillRect/>
                </a:stretch>
              </p:blipFill>
              <p:spPr>
                <a:xfrm>
                  <a:off x="11046941" y="2490152"/>
                  <a:ext cx="160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3371" name="Freihand 143370">
                  <a:extLst>
                    <a:ext uri="{FF2B5EF4-FFF2-40B4-BE49-F238E27FC236}">
                      <a16:creationId xmlns:a16="http://schemas.microsoft.com/office/drawing/2014/main" id="{37D5448C-B1CA-442B-870A-7EFEBCC8B0FD}"/>
                    </a:ext>
                  </a:extLst>
                </p14:cNvPr>
                <p14:cNvContentPartPr/>
                <p14:nvPr/>
              </p14:nvContentPartPr>
              <p14:xfrm>
                <a:off x="11216861" y="2309792"/>
                <a:ext cx="40680" cy="77400"/>
              </p14:xfrm>
            </p:contentPart>
          </mc:Choice>
          <mc:Fallback>
            <p:pic>
              <p:nvPicPr>
                <p:cNvPr id="143371" name="Freihand 143370">
                  <a:extLst>
                    <a:ext uri="{FF2B5EF4-FFF2-40B4-BE49-F238E27FC236}">
                      <a16:creationId xmlns:a16="http://schemas.microsoft.com/office/drawing/2014/main" id="{37D5448C-B1CA-442B-870A-7EFEBCC8B0FD}"/>
                    </a:ext>
                  </a:extLst>
                </p:cNvPr>
                <p:cNvPicPr/>
                <p:nvPr/>
              </p:nvPicPr>
              <p:blipFill>
                <a:blip r:embed="rId118"/>
                <a:stretch>
                  <a:fillRect/>
                </a:stretch>
              </p:blipFill>
              <p:spPr>
                <a:xfrm>
                  <a:off x="11212541" y="2305472"/>
                  <a:ext cx="49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3372" name="Freihand 143371">
                  <a:extLst>
                    <a:ext uri="{FF2B5EF4-FFF2-40B4-BE49-F238E27FC236}">
                      <a16:creationId xmlns:a16="http://schemas.microsoft.com/office/drawing/2014/main" id="{044D8E90-CA67-4CA3-98BD-BD68C90F62CA}"/>
                    </a:ext>
                  </a:extLst>
                </p14:cNvPr>
                <p14:cNvContentPartPr/>
                <p14:nvPr/>
              </p14:nvContentPartPr>
              <p14:xfrm>
                <a:off x="11285261" y="2463512"/>
                <a:ext cx="360" cy="360"/>
              </p14:xfrm>
            </p:contentPart>
          </mc:Choice>
          <mc:Fallback>
            <p:pic>
              <p:nvPicPr>
                <p:cNvPr id="143372" name="Freihand 143371">
                  <a:extLst>
                    <a:ext uri="{FF2B5EF4-FFF2-40B4-BE49-F238E27FC236}">
                      <a16:creationId xmlns:a16="http://schemas.microsoft.com/office/drawing/2014/main" id="{044D8E90-CA67-4CA3-98BD-BD68C90F62CA}"/>
                    </a:ext>
                  </a:extLst>
                </p:cNvPr>
                <p:cNvPicPr/>
                <p:nvPr/>
              </p:nvPicPr>
              <p:blipFill>
                <a:blip r:embed="rId120"/>
                <a:stretch>
                  <a:fillRect/>
                </a:stretch>
              </p:blipFill>
              <p:spPr>
                <a:xfrm>
                  <a:off x="11280941" y="2459192"/>
                  <a:ext cx="9000" cy="9000"/>
                </a:xfrm>
                <a:prstGeom prst="rect">
                  <a:avLst/>
                </a:prstGeom>
              </p:spPr>
            </p:pic>
          </mc:Fallback>
        </mc:AlternateContent>
      </p:grpSp>
      <p:grpSp>
        <p:nvGrpSpPr>
          <p:cNvPr id="143386" name="Gruppieren 143385">
            <a:extLst>
              <a:ext uri="{FF2B5EF4-FFF2-40B4-BE49-F238E27FC236}">
                <a16:creationId xmlns:a16="http://schemas.microsoft.com/office/drawing/2014/main" id="{D87C1073-7003-4516-AD3E-1E1065BB36FB}"/>
              </a:ext>
            </a:extLst>
          </p:cNvPr>
          <p:cNvGrpSpPr/>
          <p:nvPr/>
        </p:nvGrpSpPr>
        <p:grpSpPr>
          <a:xfrm>
            <a:off x="1946141" y="5205272"/>
            <a:ext cx="1400040" cy="954720"/>
            <a:chOff x="1946141" y="5205272"/>
            <a:chExt cx="1400040" cy="954720"/>
          </a:xfrm>
        </p:grpSpPr>
        <mc:AlternateContent xmlns:mc="http://schemas.openxmlformats.org/markup-compatibility/2006">
          <mc:Choice xmlns:p14="http://schemas.microsoft.com/office/powerpoint/2010/main" Requires="p14">
            <p:contentPart p14:bwMode="auto" r:id="rId121">
              <p14:nvContentPartPr>
                <p14:cNvPr id="143374" name="Freihand 143373">
                  <a:extLst>
                    <a:ext uri="{FF2B5EF4-FFF2-40B4-BE49-F238E27FC236}">
                      <a16:creationId xmlns:a16="http://schemas.microsoft.com/office/drawing/2014/main" id="{93717ACE-2897-412A-A61D-C9FE2EC71E72}"/>
                    </a:ext>
                  </a:extLst>
                </p14:cNvPr>
                <p14:cNvContentPartPr/>
                <p14:nvPr/>
              </p14:nvContentPartPr>
              <p14:xfrm>
                <a:off x="1946141" y="5458352"/>
                <a:ext cx="135360" cy="185760"/>
              </p14:xfrm>
            </p:contentPart>
          </mc:Choice>
          <mc:Fallback>
            <p:pic>
              <p:nvPicPr>
                <p:cNvPr id="143374" name="Freihand 143373">
                  <a:extLst>
                    <a:ext uri="{FF2B5EF4-FFF2-40B4-BE49-F238E27FC236}">
                      <a16:creationId xmlns:a16="http://schemas.microsoft.com/office/drawing/2014/main" id="{93717ACE-2897-412A-A61D-C9FE2EC71E72}"/>
                    </a:ext>
                  </a:extLst>
                </p:cNvPr>
                <p:cNvPicPr/>
                <p:nvPr/>
              </p:nvPicPr>
              <p:blipFill>
                <a:blip r:embed="rId122"/>
                <a:stretch>
                  <a:fillRect/>
                </a:stretch>
              </p:blipFill>
              <p:spPr>
                <a:xfrm>
                  <a:off x="1941821" y="5454032"/>
                  <a:ext cx="144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3375" name="Freihand 143374">
                  <a:extLst>
                    <a:ext uri="{FF2B5EF4-FFF2-40B4-BE49-F238E27FC236}">
                      <a16:creationId xmlns:a16="http://schemas.microsoft.com/office/drawing/2014/main" id="{197C2AC4-73E7-4097-9D97-D1F566AE41C4}"/>
                    </a:ext>
                  </a:extLst>
                </p14:cNvPr>
                <p14:cNvContentPartPr/>
                <p14:nvPr/>
              </p14:nvContentPartPr>
              <p14:xfrm>
                <a:off x="1968461" y="5473832"/>
                <a:ext cx="161640" cy="392040"/>
              </p14:xfrm>
            </p:contentPart>
          </mc:Choice>
          <mc:Fallback>
            <p:pic>
              <p:nvPicPr>
                <p:cNvPr id="143375" name="Freihand 143374">
                  <a:extLst>
                    <a:ext uri="{FF2B5EF4-FFF2-40B4-BE49-F238E27FC236}">
                      <a16:creationId xmlns:a16="http://schemas.microsoft.com/office/drawing/2014/main" id="{197C2AC4-73E7-4097-9D97-D1F566AE41C4}"/>
                    </a:ext>
                  </a:extLst>
                </p:cNvPr>
                <p:cNvPicPr/>
                <p:nvPr/>
              </p:nvPicPr>
              <p:blipFill>
                <a:blip r:embed="rId124"/>
                <a:stretch>
                  <a:fillRect/>
                </a:stretch>
              </p:blipFill>
              <p:spPr>
                <a:xfrm>
                  <a:off x="1964141" y="5469512"/>
                  <a:ext cx="17028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3377" name="Freihand 143376">
                  <a:extLst>
                    <a:ext uri="{FF2B5EF4-FFF2-40B4-BE49-F238E27FC236}">
                      <a16:creationId xmlns:a16="http://schemas.microsoft.com/office/drawing/2014/main" id="{F6867D83-DE68-4E9F-B444-844DABE57CD4}"/>
                    </a:ext>
                  </a:extLst>
                </p14:cNvPr>
                <p14:cNvContentPartPr/>
                <p14:nvPr/>
              </p14:nvContentPartPr>
              <p14:xfrm>
                <a:off x="2358701" y="5372312"/>
                <a:ext cx="332640" cy="166320"/>
              </p14:xfrm>
            </p:contentPart>
          </mc:Choice>
          <mc:Fallback>
            <p:pic>
              <p:nvPicPr>
                <p:cNvPr id="143377" name="Freihand 143376">
                  <a:extLst>
                    <a:ext uri="{FF2B5EF4-FFF2-40B4-BE49-F238E27FC236}">
                      <a16:creationId xmlns:a16="http://schemas.microsoft.com/office/drawing/2014/main" id="{F6867D83-DE68-4E9F-B444-844DABE57CD4}"/>
                    </a:ext>
                  </a:extLst>
                </p:cNvPr>
                <p:cNvPicPr/>
                <p:nvPr/>
              </p:nvPicPr>
              <p:blipFill>
                <a:blip r:embed="rId126"/>
                <a:stretch>
                  <a:fillRect/>
                </a:stretch>
              </p:blipFill>
              <p:spPr>
                <a:xfrm>
                  <a:off x="2354381" y="5367992"/>
                  <a:ext cx="341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3378" name="Freihand 143377">
                  <a:extLst>
                    <a:ext uri="{FF2B5EF4-FFF2-40B4-BE49-F238E27FC236}">
                      <a16:creationId xmlns:a16="http://schemas.microsoft.com/office/drawing/2014/main" id="{8DAE5D20-95A8-410F-BE27-70D8392C87DB}"/>
                    </a:ext>
                  </a:extLst>
                </p14:cNvPr>
                <p14:cNvContentPartPr/>
                <p14:nvPr/>
              </p14:nvContentPartPr>
              <p14:xfrm>
                <a:off x="2673701" y="5268632"/>
                <a:ext cx="125640" cy="177480"/>
              </p14:xfrm>
            </p:contentPart>
          </mc:Choice>
          <mc:Fallback>
            <p:pic>
              <p:nvPicPr>
                <p:cNvPr id="143378" name="Freihand 143377">
                  <a:extLst>
                    <a:ext uri="{FF2B5EF4-FFF2-40B4-BE49-F238E27FC236}">
                      <a16:creationId xmlns:a16="http://schemas.microsoft.com/office/drawing/2014/main" id="{8DAE5D20-95A8-410F-BE27-70D8392C87DB}"/>
                    </a:ext>
                  </a:extLst>
                </p:cNvPr>
                <p:cNvPicPr/>
                <p:nvPr/>
              </p:nvPicPr>
              <p:blipFill>
                <a:blip r:embed="rId128"/>
                <a:stretch>
                  <a:fillRect/>
                </a:stretch>
              </p:blipFill>
              <p:spPr>
                <a:xfrm>
                  <a:off x="2669381" y="5264312"/>
                  <a:ext cx="134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3379" name="Freihand 143378">
                  <a:extLst>
                    <a:ext uri="{FF2B5EF4-FFF2-40B4-BE49-F238E27FC236}">
                      <a16:creationId xmlns:a16="http://schemas.microsoft.com/office/drawing/2014/main" id="{7C572342-17E9-43A6-97F5-FF4654565256}"/>
                    </a:ext>
                  </a:extLst>
                </p14:cNvPr>
                <p14:cNvContentPartPr/>
                <p14:nvPr/>
              </p14:nvContentPartPr>
              <p14:xfrm>
                <a:off x="2342141" y="5693432"/>
                <a:ext cx="356400" cy="172440"/>
              </p14:xfrm>
            </p:contentPart>
          </mc:Choice>
          <mc:Fallback>
            <p:pic>
              <p:nvPicPr>
                <p:cNvPr id="143379" name="Freihand 143378">
                  <a:extLst>
                    <a:ext uri="{FF2B5EF4-FFF2-40B4-BE49-F238E27FC236}">
                      <a16:creationId xmlns:a16="http://schemas.microsoft.com/office/drawing/2014/main" id="{7C572342-17E9-43A6-97F5-FF4654565256}"/>
                    </a:ext>
                  </a:extLst>
                </p:cNvPr>
                <p:cNvPicPr/>
                <p:nvPr/>
              </p:nvPicPr>
              <p:blipFill>
                <a:blip r:embed="rId130"/>
                <a:stretch>
                  <a:fillRect/>
                </a:stretch>
              </p:blipFill>
              <p:spPr>
                <a:xfrm>
                  <a:off x="2337821" y="5689112"/>
                  <a:ext cx="365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3380" name="Freihand 143379">
                  <a:extLst>
                    <a:ext uri="{FF2B5EF4-FFF2-40B4-BE49-F238E27FC236}">
                      <a16:creationId xmlns:a16="http://schemas.microsoft.com/office/drawing/2014/main" id="{D2B7111A-55FD-493E-B49E-662EAFEAFBE5}"/>
                    </a:ext>
                  </a:extLst>
                </p14:cNvPr>
                <p14:cNvContentPartPr/>
                <p14:nvPr/>
              </p14:nvContentPartPr>
              <p14:xfrm>
                <a:off x="2700701" y="5767592"/>
                <a:ext cx="68760" cy="188640"/>
              </p14:xfrm>
            </p:contentPart>
          </mc:Choice>
          <mc:Fallback>
            <p:pic>
              <p:nvPicPr>
                <p:cNvPr id="143380" name="Freihand 143379">
                  <a:extLst>
                    <a:ext uri="{FF2B5EF4-FFF2-40B4-BE49-F238E27FC236}">
                      <a16:creationId xmlns:a16="http://schemas.microsoft.com/office/drawing/2014/main" id="{D2B7111A-55FD-493E-B49E-662EAFEAFBE5}"/>
                    </a:ext>
                  </a:extLst>
                </p:cNvPr>
                <p:cNvPicPr/>
                <p:nvPr/>
              </p:nvPicPr>
              <p:blipFill>
                <a:blip r:embed="rId132"/>
                <a:stretch>
                  <a:fillRect/>
                </a:stretch>
              </p:blipFill>
              <p:spPr>
                <a:xfrm>
                  <a:off x="2696381" y="5763272"/>
                  <a:ext cx="774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3382" name="Freihand 143381">
                  <a:extLst>
                    <a:ext uri="{FF2B5EF4-FFF2-40B4-BE49-F238E27FC236}">
                      <a16:creationId xmlns:a16="http://schemas.microsoft.com/office/drawing/2014/main" id="{7540352C-2DEB-4CB1-B113-D11C8800B279}"/>
                    </a:ext>
                  </a:extLst>
                </p14:cNvPr>
                <p14:cNvContentPartPr/>
                <p14:nvPr/>
              </p14:nvContentPartPr>
              <p14:xfrm>
                <a:off x="3062141" y="5205272"/>
                <a:ext cx="137880" cy="126000"/>
              </p14:xfrm>
            </p:contentPart>
          </mc:Choice>
          <mc:Fallback>
            <p:pic>
              <p:nvPicPr>
                <p:cNvPr id="143382" name="Freihand 143381">
                  <a:extLst>
                    <a:ext uri="{FF2B5EF4-FFF2-40B4-BE49-F238E27FC236}">
                      <a16:creationId xmlns:a16="http://schemas.microsoft.com/office/drawing/2014/main" id="{7540352C-2DEB-4CB1-B113-D11C8800B279}"/>
                    </a:ext>
                  </a:extLst>
                </p:cNvPr>
                <p:cNvPicPr/>
                <p:nvPr/>
              </p:nvPicPr>
              <p:blipFill>
                <a:blip r:embed="rId134"/>
                <a:stretch>
                  <a:fillRect/>
                </a:stretch>
              </p:blipFill>
              <p:spPr>
                <a:xfrm>
                  <a:off x="3057821" y="5200952"/>
                  <a:ext cx="146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3383" name="Freihand 143382">
                  <a:extLst>
                    <a:ext uri="{FF2B5EF4-FFF2-40B4-BE49-F238E27FC236}">
                      <a16:creationId xmlns:a16="http://schemas.microsoft.com/office/drawing/2014/main" id="{A23817C1-0643-436B-88F5-890AF5499B1F}"/>
                    </a:ext>
                  </a:extLst>
                </p14:cNvPr>
                <p14:cNvContentPartPr/>
                <p14:nvPr/>
              </p14:nvContentPartPr>
              <p14:xfrm>
                <a:off x="3002021" y="5784872"/>
                <a:ext cx="152640" cy="195480"/>
              </p14:xfrm>
            </p:contentPart>
          </mc:Choice>
          <mc:Fallback>
            <p:pic>
              <p:nvPicPr>
                <p:cNvPr id="143383" name="Freihand 143382">
                  <a:extLst>
                    <a:ext uri="{FF2B5EF4-FFF2-40B4-BE49-F238E27FC236}">
                      <a16:creationId xmlns:a16="http://schemas.microsoft.com/office/drawing/2014/main" id="{A23817C1-0643-436B-88F5-890AF5499B1F}"/>
                    </a:ext>
                  </a:extLst>
                </p:cNvPr>
                <p:cNvPicPr/>
                <p:nvPr/>
              </p:nvPicPr>
              <p:blipFill>
                <a:blip r:embed="rId136"/>
                <a:stretch>
                  <a:fillRect/>
                </a:stretch>
              </p:blipFill>
              <p:spPr>
                <a:xfrm>
                  <a:off x="2997701" y="5780552"/>
                  <a:ext cx="161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3385" name="Freihand 143384">
                  <a:extLst>
                    <a:ext uri="{FF2B5EF4-FFF2-40B4-BE49-F238E27FC236}">
                      <a16:creationId xmlns:a16="http://schemas.microsoft.com/office/drawing/2014/main" id="{806559AD-2A45-49DB-AC06-D4C925EE024E}"/>
                    </a:ext>
                  </a:extLst>
                </p14:cNvPr>
                <p14:cNvContentPartPr/>
                <p14:nvPr/>
              </p14:nvContentPartPr>
              <p14:xfrm>
                <a:off x="2825261" y="6046232"/>
                <a:ext cx="520920" cy="113760"/>
              </p14:xfrm>
            </p:contentPart>
          </mc:Choice>
          <mc:Fallback>
            <p:pic>
              <p:nvPicPr>
                <p:cNvPr id="143385" name="Freihand 143384">
                  <a:extLst>
                    <a:ext uri="{FF2B5EF4-FFF2-40B4-BE49-F238E27FC236}">
                      <a16:creationId xmlns:a16="http://schemas.microsoft.com/office/drawing/2014/main" id="{806559AD-2A45-49DB-AC06-D4C925EE024E}"/>
                    </a:ext>
                  </a:extLst>
                </p:cNvPr>
                <p:cNvPicPr/>
                <p:nvPr/>
              </p:nvPicPr>
              <p:blipFill>
                <a:blip r:embed="rId138"/>
                <a:stretch>
                  <a:fillRect/>
                </a:stretch>
              </p:blipFill>
              <p:spPr>
                <a:xfrm>
                  <a:off x="2820941" y="6041912"/>
                  <a:ext cx="529560" cy="122400"/>
                </a:xfrm>
                <a:prstGeom prst="rect">
                  <a:avLst/>
                </a:prstGeom>
              </p:spPr>
            </p:pic>
          </mc:Fallback>
        </mc:AlternateContent>
      </p:grpSp>
      <p:grpSp>
        <p:nvGrpSpPr>
          <p:cNvPr id="143390" name="Gruppieren 143389">
            <a:extLst>
              <a:ext uri="{FF2B5EF4-FFF2-40B4-BE49-F238E27FC236}">
                <a16:creationId xmlns:a16="http://schemas.microsoft.com/office/drawing/2014/main" id="{DA3B6062-0074-463C-9DDA-A16D2C508E97}"/>
              </a:ext>
            </a:extLst>
          </p:cNvPr>
          <p:cNvGrpSpPr/>
          <p:nvPr/>
        </p:nvGrpSpPr>
        <p:grpSpPr>
          <a:xfrm>
            <a:off x="448901" y="2369912"/>
            <a:ext cx="876600" cy="2054520"/>
            <a:chOff x="448901" y="2369912"/>
            <a:chExt cx="876600" cy="2054520"/>
          </a:xfrm>
        </p:grpSpPr>
        <mc:AlternateContent xmlns:mc="http://schemas.openxmlformats.org/markup-compatibility/2006">
          <mc:Choice xmlns:p14="http://schemas.microsoft.com/office/powerpoint/2010/main" Requires="p14">
            <p:contentPart p14:bwMode="auto" r:id="rId139">
              <p14:nvContentPartPr>
                <p14:cNvPr id="34" name="Freihand 33">
                  <a:extLst>
                    <a:ext uri="{FF2B5EF4-FFF2-40B4-BE49-F238E27FC236}">
                      <a16:creationId xmlns:a16="http://schemas.microsoft.com/office/drawing/2014/main" id="{FD6E381F-614F-4265-88DD-BCA339149E6D}"/>
                    </a:ext>
                  </a:extLst>
                </p14:cNvPr>
                <p14:cNvContentPartPr/>
                <p14:nvPr/>
              </p14:nvContentPartPr>
              <p14:xfrm>
                <a:off x="498581" y="2810552"/>
                <a:ext cx="268560" cy="1105200"/>
              </p14:xfrm>
            </p:contentPart>
          </mc:Choice>
          <mc:Fallback>
            <p:pic>
              <p:nvPicPr>
                <p:cNvPr id="34" name="Freihand 33">
                  <a:extLst>
                    <a:ext uri="{FF2B5EF4-FFF2-40B4-BE49-F238E27FC236}">
                      <a16:creationId xmlns:a16="http://schemas.microsoft.com/office/drawing/2014/main" id="{FD6E381F-614F-4265-88DD-BCA339149E6D}"/>
                    </a:ext>
                  </a:extLst>
                </p:cNvPr>
                <p:cNvPicPr/>
                <p:nvPr/>
              </p:nvPicPr>
              <p:blipFill>
                <a:blip r:embed="rId140"/>
                <a:stretch>
                  <a:fillRect/>
                </a:stretch>
              </p:blipFill>
              <p:spPr>
                <a:xfrm>
                  <a:off x="494261" y="2806232"/>
                  <a:ext cx="277200" cy="1113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5" name="Freihand 34">
                  <a:extLst>
                    <a:ext uri="{FF2B5EF4-FFF2-40B4-BE49-F238E27FC236}">
                      <a16:creationId xmlns:a16="http://schemas.microsoft.com/office/drawing/2014/main" id="{724617B1-4ECF-4E6B-8698-D8F4ABCB3D44}"/>
                    </a:ext>
                  </a:extLst>
                </p14:cNvPr>
                <p14:cNvContentPartPr/>
                <p14:nvPr/>
              </p14:nvContentPartPr>
              <p14:xfrm>
                <a:off x="448901" y="3564032"/>
                <a:ext cx="287280" cy="496080"/>
              </p14:xfrm>
            </p:contentPart>
          </mc:Choice>
          <mc:Fallback>
            <p:pic>
              <p:nvPicPr>
                <p:cNvPr id="35" name="Freihand 34">
                  <a:extLst>
                    <a:ext uri="{FF2B5EF4-FFF2-40B4-BE49-F238E27FC236}">
                      <a16:creationId xmlns:a16="http://schemas.microsoft.com/office/drawing/2014/main" id="{724617B1-4ECF-4E6B-8698-D8F4ABCB3D44}"/>
                    </a:ext>
                  </a:extLst>
                </p:cNvPr>
                <p:cNvPicPr/>
                <p:nvPr/>
              </p:nvPicPr>
              <p:blipFill>
                <a:blip r:embed="rId142"/>
                <a:stretch>
                  <a:fillRect/>
                </a:stretch>
              </p:blipFill>
              <p:spPr>
                <a:xfrm>
                  <a:off x="444581" y="3559712"/>
                  <a:ext cx="29592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6" name="Freihand 35">
                  <a:extLst>
                    <a:ext uri="{FF2B5EF4-FFF2-40B4-BE49-F238E27FC236}">
                      <a16:creationId xmlns:a16="http://schemas.microsoft.com/office/drawing/2014/main" id="{0D7DC7F7-6F72-4C31-AA66-6701DA769E65}"/>
                    </a:ext>
                  </a:extLst>
                </p14:cNvPr>
                <p14:cNvContentPartPr/>
                <p14:nvPr/>
              </p14:nvContentPartPr>
              <p14:xfrm>
                <a:off x="627821" y="2702552"/>
                <a:ext cx="226800" cy="318960"/>
              </p14:xfrm>
            </p:contentPart>
          </mc:Choice>
          <mc:Fallback>
            <p:pic>
              <p:nvPicPr>
                <p:cNvPr id="36" name="Freihand 35">
                  <a:extLst>
                    <a:ext uri="{FF2B5EF4-FFF2-40B4-BE49-F238E27FC236}">
                      <a16:creationId xmlns:a16="http://schemas.microsoft.com/office/drawing/2014/main" id="{0D7DC7F7-6F72-4C31-AA66-6701DA769E65}"/>
                    </a:ext>
                  </a:extLst>
                </p:cNvPr>
                <p:cNvPicPr/>
                <p:nvPr/>
              </p:nvPicPr>
              <p:blipFill>
                <a:blip r:embed="rId144"/>
                <a:stretch>
                  <a:fillRect/>
                </a:stretch>
              </p:blipFill>
              <p:spPr>
                <a:xfrm>
                  <a:off x="623501" y="2698232"/>
                  <a:ext cx="23544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3387" name="Freihand 143386">
                  <a:extLst>
                    <a:ext uri="{FF2B5EF4-FFF2-40B4-BE49-F238E27FC236}">
                      <a16:creationId xmlns:a16="http://schemas.microsoft.com/office/drawing/2014/main" id="{78AA568C-690C-4BD7-9547-D7E67F18BA30}"/>
                    </a:ext>
                  </a:extLst>
                </p14:cNvPr>
                <p14:cNvContentPartPr/>
                <p14:nvPr/>
              </p14:nvContentPartPr>
              <p14:xfrm>
                <a:off x="648341" y="2369912"/>
                <a:ext cx="568080" cy="717840"/>
              </p14:xfrm>
            </p:contentPart>
          </mc:Choice>
          <mc:Fallback>
            <p:pic>
              <p:nvPicPr>
                <p:cNvPr id="143387" name="Freihand 143386">
                  <a:extLst>
                    <a:ext uri="{FF2B5EF4-FFF2-40B4-BE49-F238E27FC236}">
                      <a16:creationId xmlns:a16="http://schemas.microsoft.com/office/drawing/2014/main" id="{78AA568C-690C-4BD7-9547-D7E67F18BA30}"/>
                    </a:ext>
                  </a:extLst>
                </p:cNvPr>
                <p:cNvPicPr/>
                <p:nvPr/>
              </p:nvPicPr>
              <p:blipFill>
                <a:blip r:embed="rId146"/>
                <a:stretch>
                  <a:fillRect/>
                </a:stretch>
              </p:blipFill>
              <p:spPr>
                <a:xfrm>
                  <a:off x="644021" y="2365592"/>
                  <a:ext cx="576720" cy="726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3389" name="Freihand 143388">
                  <a:extLst>
                    <a:ext uri="{FF2B5EF4-FFF2-40B4-BE49-F238E27FC236}">
                      <a16:creationId xmlns:a16="http://schemas.microsoft.com/office/drawing/2014/main" id="{FE8DFCB1-1AD3-406E-A08F-D5F21CE673F3}"/>
                    </a:ext>
                  </a:extLst>
                </p14:cNvPr>
                <p14:cNvContentPartPr/>
                <p14:nvPr/>
              </p14:nvContentPartPr>
              <p14:xfrm>
                <a:off x="673901" y="3739712"/>
                <a:ext cx="651600" cy="684720"/>
              </p14:xfrm>
            </p:contentPart>
          </mc:Choice>
          <mc:Fallback>
            <p:pic>
              <p:nvPicPr>
                <p:cNvPr id="143389" name="Freihand 143388">
                  <a:extLst>
                    <a:ext uri="{FF2B5EF4-FFF2-40B4-BE49-F238E27FC236}">
                      <a16:creationId xmlns:a16="http://schemas.microsoft.com/office/drawing/2014/main" id="{FE8DFCB1-1AD3-406E-A08F-D5F21CE673F3}"/>
                    </a:ext>
                  </a:extLst>
                </p:cNvPr>
                <p:cNvPicPr/>
                <p:nvPr/>
              </p:nvPicPr>
              <p:blipFill>
                <a:blip r:embed="rId148"/>
                <a:stretch>
                  <a:fillRect/>
                </a:stretch>
              </p:blipFill>
              <p:spPr>
                <a:xfrm>
                  <a:off x="669581" y="3735392"/>
                  <a:ext cx="660240" cy="693360"/>
                </a:xfrm>
                <a:prstGeom prst="rect">
                  <a:avLst/>
                </a:prstGeom>
              </p:spPr>
            </p:pic>
          </mc:Fallback>
        </mc:AlternateContent>
      </p:grpSp>
      <p:grpSp>
        <p:nvGrpSpPr>
          <p:cNvPr id="143479" name="Gruppieren 143478">
            <a:extLst>
              <a:ext uri="{FF2B5EF4-FFF2-40B4-BE49-F238E27FC236}">
                <a16:creationId xmlns:a16="http://schemas.microsoft.com/office/drawing/2014/main" id="{6AFA10C6-91C9-410D-A824-4EFAAC926BDD}"/>
              </a:ext>
            </a:extLst>
          </p:cNvPr>
          <p:cNvGrpSpPr/>
          <p:nvPr/>
        </p:nvGrpSpPr>
        <p:grpSpPr>
          <a:xfrm>
            <a:off x="4254101" y="4908632"/>
            <a:ext cx="4187880" cy="1815120"/>
            <a:chOff x="4254101" y="4908632"/>
            <a:chExt cx="4187880" cy="1815120"/>
          </a:xfrm>
        </p:grpSpPr>
        <mc:AlternateContent xmlns:mc="http://schemas.openxmlformats.org/markup-compatibility/2006">
          <mc:Choice xmlns:p14="http://schemas.microsoft.com/office/powerpoint/2010/main" Requires="p14">
            <p:contentPart p14:bwMode="auto" r:id="rId149">
              <p14:nvContentPartPr>
                <p14:cNvPr id="143391" name="Freihand 143390">
                  <a:extLst>
                    <a:ext uri="{FF2B5EF4-FFF2-40B4-BE49-F238E27FC236}">
                      <a16:creationId xmlns:a16="http://schemas.microsoft.com/office/drawing/2014/main" id="{803336C5-E84D-4E7B-9659-1A9EAB055B88}"/>
                    </a:ext>
                  </a:extLst>
                </p14:cNvPr>
                <p14:cNvContentPartPr/>
                <p14:nvPr/>
              </p14:nvContentPartPr>
              <p14:xfrm>
                <a:off x="4254101" y="5048312"/>
                <a:ext cx="1824480" cy="338760"/>
              </p14:xfrm>
            </p:contentPart>
          </mc:Choice>
          <mc:Fallback>
            <p:pic>
              <p:nvPicPr>
                <p:cNvPr id="143391" name="Freihand 143390">
                  <a:extLst>
                    <a:ext uri="{FF2B5EF4-FFF2-40B4-BE49-F238E27FC236}">
                      <a16:creationId xmlns:a16="http://schemas.microsoft.com/office/drawing/2014/main" id="{803336C5-E84D-4E7B-9659-1A9EAB055B88}"/>
                    </a:ext>
                  </a:extLst>
                </p:cNvPr>
                <p:cNvPicPr/>
                <p:nvPr/>
              </p:nvPicPr>
              <p:blipFill>
                <a:blip r:embed="rId150"/>
                <a:stretch>
                  <a:fillRect/>
                </a:stretch>
              </p:blipFill>
              <p:spPr>
                <a:xfrm>
                  <a:off x="4249781" y="5043992"/>
                  <a:ext cx="183312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3392" name="Freihand 143391">
                  <a:extLst>
                    <a:ext uri="{FF2B5EF4-FFF2-40B4-BE49-F238E27FC236}">
                      <a16:creationId xmlns:a16="http://schemas.microsoft.com/office/drawing/2014/main" id="{33D2A2F6-DC78-430B-A7BC-F051919E18DB}"/>
                    </a:ext>
                  </a:extLst>
                </p14:cNvPr>
                <p14:cNvContentPartPr/>
                <p14:nvPr/>
              </p14:nvContentPartPr>
              <p14:xfrm>
                <a:off x="6110261" y="4908632"/>
                <a:ext cx="1541520" cy="483840"/>
              </p14:xfrm>
            </p:contentPart>
          </mc:Choice>
          <mc:Fallback>
            <p:pic>
              <p:nvPicPr>
                <p:cNvPr id="143392" name="Freihand 143391">
                  <a:extLst>
                    <a:ext uri="{FF2B5EF4-FFF2-40B4-BE49-F238E27FC236}">
                      <a16:creationId xmlns:a16="http://schemas.microsoft.com/office/drawing/2014/main" id="{33D2A2F6-DC78-430B-A7BC-F051919E18DB}"/>
                    </a:ext>
                  </a:extLst>
                </p:cNvPr>
                <p:cNvPicPr/>
                <p:nvPr/>
              </p:nvPicPr>
              <p:blipFill>
                <a:blip r:embed="rId152"/>
                <a:stretch>
                  <a:fillRect/>
                </a:stretch>
              </p:blipFill>
              <p:spPr>
                <a:xfrm>
                  <a:off x="6105941" y="4904312"/>
                  <a:ext cx="155016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3394" name="Freihand 143393">
                  <a:extLst>
                    <a:ext uri="{FF2B5EF4-FFF2-40B4-BE49-F238E27FC236}">
                      <a16:creationId xmlns:a16="http://schemas.microsoft.com/office/drawing/2014/main" id="{294D1EB9-23E6-40E5-B8CF-7F47FDE437DD}"/>
                    </a:ext>
                  </a:extLst>
                </p14:cNvPr>
                <p14:cNvContentPartPr/>
                <p14:nvPr/>
              </p14:nvContentPartPr>
              <p14:xfrm>
                <a:off x="5157701" y="5538272"/>
                <a:ext cx="205560" cy="95760"/>
              </p14:xfrm>
            </p:contentPart>
          </mc:Choice>
          <mc:Fallback>
            <p:pic>
              <p:nvPicPr>
                <p:cNvPr id="143394" name="Freihand 143393">
                  <a:extLst>
                    <a:ext uri="{FF2B5EF4-FFF2-40B4-BE49-F238E27FC236}">
                      <a16:creationId xmlns:a16="http://schemas.microsoft.com/office/drawing/2014/main" id="{294D1EB9-23E6-40E5-B8CF-7F47FDE437DD}"/>
                    </a:ext>
                  </a:extLst>
                </p:cNvPr>
                <p:cNvPicPr/>
                <p:nvPr/>
              </p:nvPicPr>
              <p:blipFill>
                <a:blip r:embed="rId154"/>
                <a:stretch>
                  <a:fillRect/>
                </a:stretch>
              </p:blipFill>
              <p:spPr>
                <a:xfrm>
                  <a:off x="5153381" y="5533952"/>
                  <a:ext cx="214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3395" name="Freihand 143394">
                  <a:extLst>
                    <a:ext uri="{FF2B5EF4-FFF2-40B4-BE49-F238E27FC236}">
                      <a16:creationId xmlns:a16="http://schemas.microsoft.com/office/drawing/2014/main" id="{05DEDE35-8C3E-499E-8C59-6C00AAC45BBE}"/>
                    </a:ext>
                  </a:extLst>
                </p14:cNvPr>
                <p14:cNvContentPartPr/>
                <p14:nvPr/>
              </p14:nvContentPartPr>
              <p14:xfrm>
                <a:off x="5362901" y="5519192"/>
                <a:ext cx="34560" cy="10080"/>
              </p14:xfrm>
            </p:contentPart>
          </mc:Choice>
          <mc:Fallback>
            <p:pic>
              <p:nvPicPr>
                <p:cNvPr id="143395" name="Freihand 143394">
                  <a:extLst>
                    <a:ext uri="{FF2B5EF4-FFF2-40B4-BE49-F238E27FC236}">
                      <a16:creationId xmlns:a16="http://schemas.microsoft.com/office/drawing/2014/main" id="{05DEDE35-8C3E-499E-8C59-6C00AAC45BBE}"/>
                    </a:ext>
                  </a:extLst>
                </p:cNvPr>
                <p:cNvPicPr/>
                <p:nvPr/>
              </p:nvPicPr>
              <p:blipFill>
                <a:blip r:embed="rId156"/>
                <a:stretch>
                  <a:fillRect/>
                </a:stretch>
              </p:blipFill>
              <p:spPr>
                <a:xfrm>
                  <a:off x="5358581" y="5514872"/>
                  <a:ext cx="43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3396" name="Freihand 143395">
                  <a:extLst>
                    <a:ext uri="{FF2B5EF4-FFF2-40B4-BE49-F238E27FC236}">
                      <a16:creationId xmlns:a16="http://schemas.microsoft.com/office/drawing/2014/main" id="{627AADD8-F544-48B4-836D-3096CD6967FB}"/>
                    </a:ext>
                  </a:extLst>
                </p14:cNvPr>
                <p14:cNvContentPartPr/>
                <p14:nvPr/>
              </p14:nvContentPartPr>
              <p14:xfrm>
                <a:off x="5404301" y="5536832"/>
                <a:ext cx="88560" cy="97200"/>
              </p14:xfrm>
            </p:contentPart>
          </mc:Choice>
          <mc:Fallback>
            <p:pic>
              <p:nvPicPr>
                <p:cNvPr id="143396" name="Freihand 143395">
                  <a:extLst>
                    <a:ext uri="{FF2B5EF4-FFF2-40B4-BE49-F238E27FC236}">
                      <a16:creationId xmlns:a16="http://schemas.microsoft.com/office/drawing/2014/main" id="{627AADD8-F544-48B4-836D-3096CD6967FB}"/>
                    </a:ext>
                  </a:extLst>
                </p:cNvPr>
                <p:cNvPicPr/>
                <p:nvPr/>
              </p:nvPicPr>
              <p:blipFill>
                <a:blip r:embed="rId158"/>
                <a:stretch>
                  <a:fillRect/>
                </a:stretch>
              </p:blipFill>
              <p:spPr>
                <a:xfrm>
                  <a:off x="5399981" y="5532512"/>
                  <a:ext cx="97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3397" name="Freihand 143396">
                  <a:extLst>
                    <a:ext uri="{FF2B5EF4-FFF2-40B4-BE49-F238E27FC236}">
                      <a16:creationId xmlns:a16="http://schemas.microsoft.com/office/drawing/2014/main" id="{788C0B1B-AAA3-455B-9D76-7D820EC93E61}"/>
                    </a:ext>
                  </a:extLst>
                </p14:cNvPr>
                <p14:cNvContentPartPr/>
                <p14:nvPr/>
              </p14:nvContentPartPr>
              <p14:xfrm>
                <a:off x="5485301" y="5527472"/>
                <a:ext cx="186120" cy="252720"/>
              </p14:xfrm>
            </p:contentPart>
          </mc:Choice>
          <mc:Fallback>
            <p:pic>
              <p:nvPicPr>
                <p:cNvPr id="143397" name="Freihand 143396">
                  <a:extLst>
                    <a:ext uri="{FF2B5EF4-FFF2-40B4-BE49-F238E27FC236}">
                      <a16:creationId xmlns:a16="http://schemas.microsoft.com/office/drawing/2014/main" id="{788C0B1B-AAA3-455B-9D76-7D820EC93E61}"/>
                    </a:ext>
                  </a:extLst>
                </p:cNvPr>
                <p:cNvPicPr/>
                <p:nvPr/>
              </p:nvPicPr>
              <p:blipFill>
                <a:blip r:embed="rId160"/>
                <a:stretch>
                  <a:fillRect/>
                </a:stretch>
              </p:blipFill>
              <p:spPr>
                <a:xfrm>
                  <a:off x="5480981" y="5523152"/>
                  <a:ext cx="194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3398" name="Freihand 143397">
                  <a:extLst>
                    <a:ext uri="{FF2B5EF4-FFF2-40B4-BE49-F238E27FC236}">
                      <a16:creationId xmlns:a16="http://schemas.microsoft.com/office/drawing/2014/main" id="{04A1BCA0-8A11-4DEF-B909-A496FE2F5B7F}"/>
                    </a:ext>
                  </a:extLst>
                </p14:cNvPr>
                <p14:cNvContentPartPr/>
                <p14:nvPr/>
              </p14:nvContentPartPr>
              <p14:xfrm>
                <a:off x="5680061" y="5529632"/>
                <a:ext cx="90720" cy="80280"/>
              </p14:xfrm>
            </p:contentPart>
          </mc:Choice>
          <mc:Fallback>
            <p:pic>
              <p:nvPicPr>
                <p:cNvPr id="143398" name="Freihand 143397">
                  <a:extLst>
                    <a:ext uri="{FF2B5EF4-FFF2-40B4-BE49-F238E27FC236}">
                      <a16:creationId xmlns:a16="http://schemas.microsoft.com/office/drawing/2014/main" id="{04A1BCA0-8A11-4DEF-B909-A496FE2F5B7F}"/>
                    </a:ext>
                  </a:extLst>
                </p:cNvPr>
                <p:cNvPicPr/>
                <p:nvPr/>
              </p:nvPicPr>
              <p:blipFill>
                <a:blip r:embed="rId162"/>
                <a:stretch>
                  <a:fillRect/>
                </a:stretch>
              </p:blipFill>
              <p:spPr>
                <a:xfrm>
                  <a:off x="5675741" y="5525312"/>
                  <a:ext cx="99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3399" name="Freihand 143398">
                  <a:extLst>
                    <a:ext uri="{FF2B5EF4-FFF2-40B4-BE49-F238E27FC236}">
                      <a16:creationId xmlns:a16="http://schemas.microsoft.com/office/drawing/2014/main" id="{922D9A06-5FCE-4256-92C7-E1C4E7439789}"/>
                    </a:ext>
                  </a:extLst>
                </p14:cNvPr>
                <p14:cNvContentPartPr/>
                <p14:nvPr/>
              </p14:nvContentPartPr>
              <p14:xfrm>
                <a:off x="5777981" y="5412992"/>
                <a:ext cx="475200" cy="182520"/>
              </p14:xfrm>
            </p:contentPart>
          </mc:Choice>
          <mc:Fallback>
            <p:pic>
              <p:nvPicPr>
                <p:cNvPr id="143399" name="Freihand 143398">
                  <a:extLst>
                    <a:ext uri="{FF2B5EF4-FFF2-40B4-BE49-F238E27FC236}">
                      <a16:creationId xmlns:a16="http://schemas.microsoft.com/office/drawing/2014/main" id="{922D9A06-5FCE-4256-92C7-E1C4E7439789}"/>
                    </a:ext>
                  </a:extLst>
                </p:cNvPr>
                <p:cNvPicPr/>
                <p:nvPr/>
              </p:nvPicPr>
              <p:blipFill>
                <a:blip r:embed="rId164"/>
                <a:stretch>
                  <a:fillRect/>
                </a:stretch>
              </p:blipFill>
              <p:spPr>
                <a:xfrm>
                  <a:off x="5773661" y="5408672"/>
                  <a:ext cx="483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3400" name="Freihand 143399">
                  <a:extLst>
                    <a:ext uri="{FF2B5EF4-FFF2-40B4-BE49-F238E27FC236}">
                      <a16:creationId xmlns:a16="http://schemas.microsoft.com/office/drawing/2014/main" id="{31F35FD9-88E8-463F-B764-BF55EA245EAF}"/>
                    </a:ext>
                  </a:extLst>
                </p14:cNvPr>
                <p14:cNvContentPartPr/>
                <p14:nvPr/>
              </p14:nvContentPartPr>
              <p14:xfrm>
                <a:off x="6370181" y="5406152"/>
                <a:ext cx="92880" cy="144000"/>
              </p14:xfrm>
            </p:contentPart>
          </mc:Choice>
          <mc:Fallback>
            <p:pic>
              <p:nvPicPr>
                <p:cNvPr id="143400" name="Freihand 143399">
                  <a:extLst>
                    <a:ext uri="{FF2B5EF4-FFF2-40B4-BE49-F238E27FC236}">
                      <a16:creationId xmlns:a16="http://schemas.microsoft.com/office/drawing/2014/main" id="{31F35FD9-88E8-463F-B764-BF55EA245EAF}"/>
                    </a:ext>
                  </a:extLst>
                </p:cNvPr>
                <p:cNvPicPr/>
                <p:nvPr/>
              </p:nvPicPr>
              <p:blipFill>
                <a:blip r:embed="rId166"/>
                <a:stretch>
                  <a:fillRect/>
                </a:stretch>
              </p:blipFill>
              <p:spPr>
                <a:xfrm>
                  <a:off x="6365861" y="5401832"/>
                  <a:ext cx="101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3402" name="Freihand 143401">
                  <a:extLst>
                    <a:ext uri="{FF2B5EF4-FFF2-40B4-BE49-F238E27FC236}">
                      <a16:creationId xmlns:a16="http://schemas.microsoft.com/office/drawing/2014/main" id="{EB8C5E1F-DB0F-42FD-80A2-2FCA0362D0F9}"/>
                    </a:ext>
                  </a:extLst>
                </p14:cNvPr>
                <p14:cNvContentPartPr/>
                <p14:nvPr/>
              </p14:nvContentPartPr>
              <p14:xfrm>
                <a:off x="6505181" y="5485712"/>
                <a:ext cx="10080" cy="73800"/>
              </p14:xfrm>
            </p:contentPart>
          </mc:Choice>
          <mc:Fallback>
            <p:pic>
              <p:nvPicPr>
                <p:cNvPr id="143402" name="Freihand 143401">
                  <a:extLst>
                    <a:ext uri="{FF2B5EF4-FFF2-40B4-BE49-F238E27FC236}">
                      <a16:creationId xmlns:a16="http://schemas.microsoft.com/office/drawing/2014/main" id="{EB8C5E1F-DB0F-42FD-80A2-2FCA0362D0F9}"/>
                    </a:ext>
                  </a:extLst>
                </p:cNvPr>
                <p:cNvPicPr/>
                <p:nvPr/>
              </p:nvPicPr>
              <p:blipFill>
                <a:blip r:embed="rId168"/>
                <a:stretch>
                  <a:fillRect/>
                </a:stretch>
              </p:blipFill>
              <p:spPr>
                <a:xfrm>
                  <a:off x="6500861" y="5481392"/>
                  <a:ext cx="18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3403" name="Freihand 143402">
                  <a:extLst>
                    <a:ext uri="{FF2B5EF4-FFF2-40B4-BE49-F238E27FC236}">
                      <a16:creationId xmlns:a16="http://schemas.microsoft.com/office/drawing/2014/main" id="{2CF59815-A612-4D02-B3D7-DB517F10248C}"/>
                    </a:ext>
                  </a:extLst>
                </p14:cNvPr>
                <p14:cNvContentPartPr/>
                <p14:nvPr/>
              </p14:nvContentPartPr>
              <p14:xfrm>
                <a:off x="6541181" y="5374472"/>
                <a:ext cx="27360" cy="173520"/>
              </p14:xfrm>
            </p:contentPart>
          </mc:Choice>
          <mc:Fallback>
            <p:pic>
              <p:nvPicPr>
                <p:cNvPr id="143403" name="Freihand 143402">
                  <a:extLst>
                    <a:ext uri="{FF2B5EF4-FFF2-40B4-BE49-F238E27FC236}">
                      <a16:creationId xmlns:a16="http://schemas.microsoft.com/office/drawing/2014/main" id="{2CF59815-A612-4D02-B3D7-DB517F10248C}"/>
                    </a:ext>
                  </a:extLst>
                </p:cNvPr>
                <p:cNvPicPr/>
                <p:nvPr/>
              </p:nvPicPr>
              <p:blipFill>
                <a:blip r:embed="rId170"/>
                <a:stretch>
                  <a:fillRect/>
                </a:stretch>
              </p:blipFill>
              <p:spPr>
                <a:xfrm>
                  <a:off x="6536861" y="5370152"/>
                  <a:ext cx="36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3404" name="Freihand 143403">
                  <a:extLst>
                    <a:ext uri="{FF2B5EF4-FFF2-40B4-BE49-F238E27FC236}">
                      <a16:creationId xmlns:a16="http://schemas.microsoft.com/office/drawing/2014/main" id="{2B64AB29-B350-47AF-91D3-01F802A131DF}"/>
                    </a:ext>
                  </a:extLst>
                </p14:cNvPr>
                <p14:cNvContentPartPr/>
                <p14:nvPr/>
              </p14:nvContentPartPr>
              <p14:xfrm>
                <a:off x="6486461" y="5346032"/>
                <a:ext cx="2880" cy="5400"/>
              </p14:xfrm>
            </p:contentPart>
          </mc:Choice>
          <mc:Fallback>
            <p:pic>
              <p:nvPicPr>
                <p:cNvPr id="143404" name="Freihand 143403">
                  <a:extLst>
                    <a:ext uri="{FF2B5EF4-FFF2-40B4-BE49-F238E27FC236}">
                      <a16:creationId xmlns:a16="http://schemas.microsoft.com/office/drawing/2014/main" id="{2B64AB29-B350-47AF-91D3-01F802A131DF}"/>
                    </a:ext>
                  </a:extLst>
                </p:cNvPr>
                <p:cNvPicPr/>
                <p:nvPr/>
              </p:nvPicPr>
              <p:blipFill>
                <a:blip r:embed="rId172"/>
                <a:stretch>
                  <a:fillRect/>
                </a:stretch>
              </p:blipFill>
              <p:spPr>
                <a:xfrm>
                  <a:off x="6482141" y="5341712"/>
                  <a:ext cx="11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3405" name="Freihand 143404">
                  <a:extLst>
                    <a:ext uri="{FF2B5EF4-FFF2-40B4-BE49-F238E27FC236}">
                      <a16:creationId xmlns:a16="http://schemas.microsoft.com/office/drawing/2014/main" id="{40074201-E9D5-4E24-AA8B-7CF0129301FC}"/>
                    </a:ext>
                  </a:extLst>
                </p14:cNvPr>
                <p14:cNvContentPartPr/>
                <p14:nvPr/>
              </p14:nvContentPartPr>
              <p14:xfrm>
                <a:off x="6608141" y="5383832"/>
                <a:ext cx="117000" cy="151200"/>
              </p14:xfrm>
            </p:contentPart>
          </mc:Choice>
          <mc:Fallback>
            <p:pic>
              <p:nvPicPr>
                <p:cNvPr id="143405" name="Freihand 143404">
                  <a:extLst>
                    <a:ext uri="{FF2B5EF4-FFF2-40B4-BE49-F238E27FC236}">
                      <a16:creationId xmlns:a16="http://schemas.microsoft.com/office/drawing/2014/main" id="{40074201-E9D5-4E24-AA8B-7CF0129301FC}"/>
                    </a:ext>
                  </a:extLst>
                </p:cNvPr>
                <p:cNvPicPr/>
                <p:nvPr/>
              </p:nvPicPr>
              <p:blipFill>
                <a:blip r:embed="rId174"/>
                <a:stretch>
                  <a:fillRect/>
                </a:stretch>
              </p:blipFill>
              <p:spPr>
                <a:xfrm>
                  <a:off x="6603821" y="5379512"/>
                  <a:ext cx="125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3406" name="Freihand 143405">
                  <a:extLst>
                    <a:ext uri="{FF2B5EF4-FFF2-40B4-BE49-F238E27FC236}">
                      <a16:creationId xmlns:a16="http://schemas.microsoft.com/office/drawing/2014/main" id="{73A30527-4F3B-4086-A905-E8BDA28687EF}"/>
                    </a:ext>
                  </a:extLst>
                </p14:cNvPr>
                <p14:cNvContentPartPr/>
                <p14:nvPr/>
              </p14:nvContentPartPr>
              <p14:xfrm>
                <a:off x="6737741" y="5472032"/>
                <a:ext cx="228600" cy="57600"/>
              </p14:xfrm>
            </p:contentPart>
          </mc:Choice>
          <mc:Fallback>
            <p:pic>
              <p:nvPicPr>
                <p:cNvPr id="143406" name="Freihand 143405">
                  <a:extLst>
                    <a:ext uri="{FF2B5EF4-FFF2-40B4-BE49-F238E27FC236}">
                      <a16:creationId xmlns:a16="http://schemas.microsoft.com/office/drawing/2014/main" id="{73A30527-4F3B-4086-A905-E8BDA28687EF}"/>
                    </a:ext>
                  </a:extLst>
                </p:cNvPr>
                <p:cNvPicPr/>
                <p:nvPr/>
              </p:nvPicPr>
              <p:blipFill>
                <a:blip r:embed="rId176"/>
                <a:stretch>
                  <a:fillRect/>
                </a:stretch>
              </p:blipFill>
              <p:spPr>
                <a:xfrm>
                  <a:off x="6733421" y="5467712"/>
                  <a:ext cx="237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3407" name="Freihand 143406">
                  <a:extLst>
                    <a:ext uri="{FF2B5EF4-FFF2-40B4-BE49-F238E27FC236}">
                      <a16:creationId xmlns:a16="http://schemas.microsoft.com/office/drawing/2014/main" id="{5CF5AD3E-E46F-4B5C-8DAA-133289B220E0}"/>
                    </a:ext>
                  </a:extLst>
                </p14:cNvPr>
                <p14:cNvContentPartPr/>
                <p14:nvPr/>
              </p14:nvContentPartPr>
              <p14:xfrm>
                <a:off x="7050581" y="5432792"/>
                <a:ext cx="99000" cy="126000"/>
              </p14:xfrm>
            </p:contentPart>
          </mc:Choice>
          <mc:Fallback>
            <p:pic>
              <p:nvPicPr>
                <p:cNvPr id="143407" name="Freihand 143406">
                  <a:extLst>
                    <a:ext uri="{FF2B5EF4-FFF2-40B4-BE49-F238E27FC236}">
                      <a16:creationId xmlns:a16="http://schemas.microsoft.com/office/drawing/2014/main" id="{5CF5AD3E-E46F-4B5C-8DAA-133289B220E0}"/>
                    </a:ext>
                  </a:extLst>
                </p:cNvPr>
                <p:cNvPicPr/>
                <p:nvPr/>
              </p:nvPicPr>
              <p:blipFill>
                <a:blip r:embed="rId178"/>
                <a:stretch>
                  <a:fillRect/>
                </a:stretch>
              </p:blipFill>
              <p:spPr>
                <a:xfrm>
                  <a:off x="7046261" y="5428472"/>
                  <a:ext cx="107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3408" name="Freihand 143407">
                  <a:extLst>
                    <a:ext uri="{FF2B5EF4-FFF2-40B4-BE49-F238E27FC236}">
                      <a16:creationId xmlns:a16="http://schemas.microsoft.com/office/drawing/2014/main" id="{21A12B9F-0B7F-4AF1-8398-02EA2080A7FE}"/>
                    </a:ext>
                  </a:extLst>
                </p14:cNvPr>
                <p14:cNvContentPartPr/>
                <p14:nvPr/>
              </p14:nvContentPartPr>
              <p14:xfrm>
                <a:off x="7150301" y="5333792"/>
                <a:ext cx="132840" cy="183600"/>
              </p14:xfrm>
            </p:contentPart>
          </mc:Choice>
          <mc:Fallback>
            <p:pic>
              <p:nvPicPr>
                <p:cNvPr id="143408" name="Freihand 143407">
                  <a:extLst>
                    <a:ext uri="{FF2B5EF4-FFF2-40B4-BE49-F238E27FC236}">
                      <a16:creationId xmlns:a16="http://schemas.microsoft.com/office/drawing/2014/main" id="{21A12B9F-0B7F-4AF1-8398-02EA2080A7FE}"/>
                    </a:ext>
                  </a:extLst>
                </p:cNvPr>
                <p:cNvPicPr/>
                <p:nvPr/>
              </p:nvPicPr>
              <p:blipFill>
                <a:blip r:embed="rId180"/>
                <a:stretch>
                  <a:fillRect/>
                </a:stretch>
              </p:blipFill>
              <p:spPr>
                <a:xfrm>
                  <a:off x="7145981" y="5329472"/>
                  <a:ext cx="141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3409" name="Freihand 143408">
                  <a:extLst>
                    <a:ext uri="{FF2B5EF4-FFF2-40B4-BE49-F238E27FC236}">
                      <a16:creationId xmlns:a16="http://schemas.microsoft.com/office/drawing/2014/main" id="{5E98BD47-E23F-41FC-AACB-DBF83B8B35CF}"/>
                    </a:ext>
                  </a:extLst>
                </p14:cNvPr>
                <p14:cNvContentPartPr/>
                <p14:nvPr/>
              </p14:nvContentPartPr>
              <p14:xfrm>
                <a:off x="7074341" y="5362952"/>
                <a:ext cx="119160" cy="21600"/>
              </p14:xfrm>
            </p:contentPart>
          </mc:Choice>
          <mc:Fallback>
            <p:pic>
              <p:nvPicPr>
                <p:cNvPr id="143409" name="Freihand 143408">
                  <a:extLst>
                    <a:ext uri="{FF2B5EF4-FFF2-40B4-BE49-F238E27FC236}">
                      <a16:creationId xmlns:a16="http://schemas.microsoft.com/office/drawing/2014/main" id="{5E98BD47-E23F-41FC-AACB-DBF83B8B35CF}"/>
                    </a:ext>
                  </a:extLst>
                </p:cNvPr>
                <p:cNvPicPr/>
                <p:nvPr/>
              </p:nvPicPr>
              <p:blipFill>
                <a:blip r:embed="rId182"/>
                <a:stretch>
                  <a:fillRect/>
                </a:stretch>
              </p:blipFill>
              <p:spPr>
                <a:xfrm>
                  <a:off x="7070021" y="5358632"/>
                  <a:ext cx="127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3410" name="Freihand 143409">
                  <a:extLst>
                    <a:ext uri="{FF2B5EF4-FFF2-40B4-BE49-F238E27FC236}">
                      <a16:creationId xmlns:a16="http://schemas.microsoft.com/office/drawing/2014/main" id="{F7A6C120-2E49-4626-AD0D-1C50A3062F36}"/>
                    </a:ext>
                  </a:extLst>
                </p14:cNvPr>
                <p14:cNvContentPartPr/>
                <p14:nvPr/>
              </p14:nvContentPartPr>
              <p14:xfrm>
                <a:off x="7284581" y="5443952"/>
                <a:ext cx="61920" cy="39960"/>
              </p14:xfrm>
            </p:contentPart>
          </mc:Choice>
          <mc:Fallback>
            <p:pic>
              <p:nvPicPr>
                <p:cNvPr id="143410" name="Freihand 143409">
                  <a:extLst>
                    <a:ext uri="{FF2B5EF4-FFF2-40B4-BE49-F238E27FC236}">
                      <a16:creationId xmlns:a16="http://schemas.microsoft.com/office/drawing/2014/main" id="{F7A6C120-2E49-4626-AD0D-1C50A3062F36}"/>
                    </a:ext>
                  </a:extLst>
                </p:cNvPr>
                <p:cNvPicPr/>
                <p:nvPr/>
              </p:nvPicPr>
              <p:blipFill>
                <a:blip r:embed="rId184"/>
                <a:stretch>
                  <a:fillRect/>
                </a:stretch>
              </p:blipFill>
              <p:spPr>
                <a:xfrm>
                  <a:off x="7280261" y="5439632"/>
                  <a:ext cx="70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3411" name="Freihand 143410">
                  <a:extLst>
                    <a:ext uri="{FF2B5EF4-FFF2-40B4-BE49-F238E27FC236}">
                      <a16:creationId xmlns:a16="http://schemas.microsoft.com/office/drawing/2014/main" id="{8A17C15D-EF35-4F0D-AADE-CAFF0917528E}"/>
                    </a:ext>
                  </a:extLst>
                </p14:cNvPr>
                <p14:cNvContentPartPr/>
                <p14:nvPr/>
              </p14:nvContentPartPr>
              <p14:xfrm>
                <a:off x="7224821" y="5404712"/>
                <a:ext cx="219240" cy="110880"/>
              </p14:xfrm>
            </p:contentPart>
          </mc:Choice>
          <mc:Fallback>
            <p:pic>
              <p:nvPicPr>
                <p:cNvPr id="143411" name="Freihand 143410">
                  <a:extLst>
                    <a:ext uri="{FF2B5EF4-FFF2-40B4-BE49-F238E27FC236}">
                      <a16:creationId xmlns:a16="http://schemas.microsoft.com/office/drawing/2014/main" id="{8A17C15D-EF35-4F0D-AADE-CAFF0917528E}"/>
                    </a:ext>
                  </a:extLst>
                </p:cNvPr>
                <p:cNvPicPr/>
                <p:nvPr/>
              </p:nvPicPr>
              <p:blipFill>
                <a:blip r:embed="rId186"/>
                <a:stretch>
                  <a:fillRect/>
                </a:stretch>
              </p:blipFill>
              <p:spPr>
                <a:xfrm>
                  <a:off x="7220501" y="5400392"/>
                  <a:ext cx="227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3412" name="Freihand 143411">
                  <a:extLst>
                    <a:ext uri="{FF2B5EF4-FFF2-40B4-BE49-F238E27FC236}">
                      <a16:creationId xmlns:a16="http://schemas.microsoft.com/office/drawing/2014/main" id="{1604D9A0-A6CF-412F-B1A7-397C61411586}"/>
                    </a:ext>
                  </a:extLst>
                </p14:cNvPr>
                <p14:cNvContentPartPr/>
                <p14:nvPr/>
              </p14:nvContentPartPr>
              <p14:xfrm>
                <a:off x="7453781" y="5339912"/>
                <a:ext cx="105480" cy="133920"/>
              </p14:xfrm>
            </p:contentPart>
          </mc:Choice>
          <mc:Fallback>
            <p:pic>
              <p:nvPicPr>
                <p:cNvPr id="143412" name="Freihand 143411">
                  <a:extLst>
                    <a:ext uri="{FF2B5EF4-FFF2-40B4-BE49-F238E27FC236}">
                      <a16:creationId xmlns:a16="http://schemas.microsoft.com/office/drawing/2014/main" id="{1604D9A0-A6CF-412F-B1A7-397C61411586}"/>
                    </a:ext>
                  </a:extLst>
                </p:cNvPr>
                <p:cNvPicPr/>
                <p:nvPr/>
              </p:nvPicPr>
              <p:blipFill>
                <a:blip r:embed="rId188"/>
                <a:stretch>
                  <a:fillRect/>
                </a:stretch>
              </p:blipFill>
              <p:spPr>
                <a:xfrm>
                  <a:off x="7449461" y="5335592"/>
                  <a:ext cx="114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3413" name="Freihand 143412">
                  <a:extLst>
                    <a:ext uri="{FF2B5EF4-FFF2-40B4-BE49-F238E27FC236}">
                      <a16:creationId xmlns:a16="http://schemas.microsoft.com/office/drawing/2014/main" id="{B0117D5D-5490-4F7F-9846-F876A556C5C5}"/>
                    </a:ext>
                  </a:extLst>
                </p14:cNvPr>
                <p14:cNvContentPartPr/>
                <p14:nvPr/>
              </p14:nvContentPartPr>
              <p14:xfrm>
                <a:off x="7503101" y="5446112"/>
                <a:ext cx="57600" cy="39600"/>
              </p14:xfrm>
            </p:contentPart>
          </mc:Choice>
          <mc:Fallback>
            <p:pic>
              <p:nvPicPr>
                <p:cNvPr id="143413" name="Freihand 143412">
                  <a:extLst>
                    <a:ext uri="{FF2B5EF4-FFF2-40B4-BE49-F238E27FC236}">
                      <a16:creationId xmlns:a16="http://schemas.microsoft.com/office/drawing/2014/main" id="{B0117D5D-5490-4F7F-9846-F876A556C5C5}"/>
                    </a:ext>
                  </a:extLst>
                </p:cNvPr>
                <p:cNvPicPr/>
                <p:nvPr/>
              </p:nvPicPr>
              <p:blipFill>
                <a:blip r:embed="rId190"/>
                <a:stretch>
                  <a:fillRect/>
                </a:stretch>
              </p:blipFill>
              <p:spPr>
                <a:xfrm>
                  <a:off x="7498781" y="5441792"/>
                  <a:ext cx="66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3415" name="Freihand 143414">
                  <a:extLst>
                    <a:ext uri="{FF2B5EF4-FFF2-40B4-BE49-F238E27FC236}">
                      <a16:creationId xmlns:a16="http://schemas.microsoft.com/office/drawing/2014/main" id="{0D128ACF-DEE1-4CEF-8AE4-31B0B899533D}"/>
                    </a:ext>
                  </a:extLst>
                </p14:cNvPr>
                <p14:cNvContentPartPr/>
                <p14:nvPr/>
              </p14:nvContentPartPr>
              <p14:xfrm>
                <a:off x="5713901" y="5798552"/>
                <a:ext cx="109080" cy="99360"/>
              </p14:xfrm>
            </p:contentPart>
          </mc:Choice>
          <mc:Fallback>
            <p:pic>
              <p:nvPicPr>
                <p:cNvPr id="143415" name="Freihand 143414">
                  <a:extLst>
                    <a:ext uri="{FF2B5EF4-FFF2-40B4-BE49-F238E27FC236}">
                      <a16:creationId xmlns:a16="http://schemas.microsoft.com/office/drawing/2014/main" id="{0D128ACF-DEE1-4CEF-8AE4-31B0B899533D}"/>
                    </a:ext>
                  </a:extLst>
                </p:cNvPr>
                <p:cNvPicPr/>
                <p:nvPr/>
              </p:nvPicPr>
              <p:blipFill>
                <a:blip r:embed="rId192"/>
                <a:stretch>
                  <a:fillRect/>
                </a:stretch>
              </p:blipFill>
              <p:spPr>
                <a:xfrm>
                  <a:off x="5709581" y="5794232"/>
                  <a:ext cx="117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3416" name="Freihand 143415">
                  <a:extLst>
                    <a:ext uri="{FF2B5EF4-FFF2-40B4-BE49-F238E27FC236}">
                      <a16:creationId xmlns:a16="http://schemas.microsoft.com/office/drawing/2014/main" id="{2D9983FC-CCDF-4F35-9148-236191DD5E61}"/>
                    </a:ext>
                  </a:extLst>
                </p14:cNvPr>
                <p14:cNvContentPartPr/>
                <p14:nvPr/>
              </p14:nvContentPartPr>
              <p14:xfrm>
                <a:off x="5855381" y="5724752"/>
                <a:ext cx="283680" cy="154440"/>
              </p14:xfrm>
            </p:contentPart>
          </mc:Choice>
          <mc:Fallback>
            <p:pic>
              <p:nvPicPr>
                <p:cNvPr id="143416" name="Freihand 143415">
                  <a:extLst>
                    <a:ext uri="{FF2B5EF4-FFF2-40B4-BE49-F238E27FC236}">
                      <a16:creationId xmlns:a16="http://schemas.microsoft.com/office/drawing/2014/main" id="{2D9983FC-CCDF-4F35-9148-236191DD5E61}"/>
                    </a:ext>
                  </a:extLst>
                </p:cNvPr>
                <p:cNvPicPr/>
                <p:nvPr/>
              </p:nvPicPr>
              <p:blipFill>
                <a:blip r:embed="rId194"/>
                <a:stretch>
                  <a:fillRect/>
                </a:stretch>
              </p:blipFill>
              <p:spPr>
                <a:xfrm>
                  <a:off x="5851061" y="5720432"/>
                  <a:ext cx="292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3418" name="Freihand 143417">
                  <a:extLst>
                    <a:ext uri="{FF2B5EF4-FFF2-40B4-BE49-F238E27FC236}">
                      <a16:creationId xmlns:a16="http://schemas.microsoft.com/office/drawing/2014/main" id="{22391E72-E429-49B1-B936-64A949889137}"/>
                    </a:ext>
                  </a:extLst>
                </p14:cNvPr>
                <p14:cNvContentPartPr/>
                <p14:nvPr/>
              </p14:nvContentPartPr>
              <p14:xfrm>
                <a:off x="6147341" y="5780192"/>
                <a:ext cx="236160" cy="62280"/>
              </p14:xfrm>
            </p:contentPart>
          </mc:Choice>
          <mc:Fallback>
            <p:pic>
              <p:nvPicPr>
                <p:cNvPr id="143418" name="Freihand 143417">
                  <a:extLst>
                    <a:ext uri="{FF2B5EF4-FFF2-40B4-BE49-F238E27FC236}">
                      <a16:creationId xmlns:a16="http://schemas.microsoft.com/office/drawing/2014/main" id="{22391E72-E429-49B1-B936-64A949889137}"/>
                    </a:ext>
                  </a:extLst>
                </p:cNvPr>
                <p:cNvPicPr/>
                <p:nvPr/>
              </p:nvPicPr>
              <p:blipFill>
                <a:blip r:embed="rId196"/>
                <a:stretch>
                  <a:fillRect/>
                </a:stretch>
              </p:blipFill>
              <p:spPr>
                <a:xfrm>
                  <a:off x="6143021" y="5775872"/>
                  <a:ext cx="244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3419" name="Freihand 143418">
                  <a:extLst>
                    <a:ext uri="{FF2B5EF4-FFF2-40B4-BE49-F238E27FC236}">
                      <a16:creationId xmlns:a16="http://schemas.microsoft.com/office/drawing/2014/main" id="{50E39C13-6965-4774-8596-D681C0D5168E}"/>
                    </a:ext>
                  </a:extLst>
                </p14:cNvPr>
                <p14:cNvContentPartPr/>
                <p14:nvPr/>
              </p14:nvContentPartPr>
              <p14:xfrm>
                <a:off x="6390701" y="5707832"/>
                <a:ext cx="129600" cy="110520"/>
              </p14:xfrm>
            </p:contentPart>
          </mc:Choice>
          <mc:Fallback>
            <p:pic>
              <p:nvPicPr>
                <p:cNvPr id="143419" name="Freihand 143418">
                  <a:extLst>
                    <a:ext uri="{FF2B5EF4-FFF2-40B4-BE49-F238E27FC236}">
                      <a16:creationId xmlns:a16="http://schemas.microsoft.com/office/drawing/2014/main" id="{50E39C13-6965-4774-8596-D681C0D5168E}"/>
                    </a:ext>
                  </a:extLst>
                </p:cNvPr>
                <p:cNvPicPr/>
                <p:nvPr/>
              </p:nvPicPr>
              <p:blipFill>
                <a:blip r:embed="rId198"/>
                <a:stretch>
                  <a:fillRect/>
                </a:stretch>
              </p:blipFill>
              <p:spPr>
                <a:xfrm>
                  <a:off x="6386381" y="5703512"/>
                  <a:ext cx="138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3420" name="Freihand 143419">
                  <a:extLst>
                    <a:ext uri="{FF2B5EF4-FFF2-40B4-BE49-F238E27FC236}">
                      <a16:creationId xmlns:a16="http://schemas.microsoft.com/office/drawing/2014/main" id="{B45CA430-1786-41E2-A865-51D4EB9743F8}"/>
                    </a:ext>
                  </a:extLst>
                </p14:cNvPr>
                <p14:cNvContentPartPr/>
                <p14:nvPr/>
              </p14:nvContentPartPr>
              <p14:xfrm>
                <a:off x="6460541" y="5815112"/>
                <a:ext cx="74160" cy="27360"/>
              </p14:xfrm>
            </p:contentPart>
          </mc:Choice>
          <mc:Fallback>
            <p:pic>
              <p:nvPicPr>
                <p:cNvPr id="143420" name="Freihand 143419">
                  <a:extLst>
                    <a:ext uri="{FF2B5EF4-FFF2-40B4-BE49-F238E27FC236}">
                      <a16:creationId xmlns:a16="http://schemas.microsoft.com/office/drawing/2014/main" id="{B45CA430-1786-41E2-A865-51D4EB9743F8}"/>
                    </a:ext>
                  </a:extLst>
                </p:cNvPr>
                <p:cNvPicPr/>
                <p:nvPr/>
              </p:nvPicPr>
              <p:blipFill>
                <a:blip r:embed="rId200"/>
                <a:stretch>
                  <a:fillRect/>
                </a:stretch>
              </p:blipFill>
              <p:spPr>
                <a:xfrm>
                  <a:off x="6456221" y="5810792"/>
                  <a:ext cx="82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3421" name="Freihand 143420">
                  <a:extLst>
                    <a:ext uri="{FF2B5EF4-FFF2-40B4-BE49-F238E27FC236}">
                      <a16:creationId xmlns:a16="http://schemas.microsoft.com/office/drawing/2014/main" id="{6B13E2E7-320A-44E8-860C-C4A440CE0E2C}"/>
                    </a:ext>
                  </a:extLst>
                </p14:cNvPr>
                <p14:cNvContentPartPr/>
                <p14:nvPr/>
              </p14:nvContentPartPr>
              <p14:xfrm>
                <a:off x="6546941" y="5775512"/>
                <a:ext cx="213120" cy="41400"/>
              </p14:xfrm>
            </p:contentPart>
          </mc:Choice>
          <mc:Fallback>
            <p:pic>
              <p:nvPicPr>
                <p:cNvPr id="143421" name="Freihand 143420">
                  <a:extLst>
                    <a:ext uri="{FF2B5EF4-FFF2-40B4-BE49-F238E27FC236}">
                      <a16:creationId xmlns:a16="http://schemas.microsoft.com/office/drawing/2014/main" id="{6B13E2E7-320A-44E8-860C-C4A440CE0E2C}"/>
                    </a:ext>
                  </a:extLst>
                </p:cNvPr>
                <p:cNvPicPr/>
                <p:nvPr/>
              </p:nvPicPr>
              <p:blipFill>
                <a:blip r:embed="rId202"/>
                <a:stretch>
                  <a:fillRect/>
                </a:stretch>
              </p:blipFill>
              <p:spPr>
                <a:xfrm>
                  <a:off x="6542621" y="5771192"/>
                  <a:ext cx="221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3422" name="Freihand 143421">
                  <a:extLst>
                    <a:ext uri="{FF2B5EF4-FFF2-40B4-BE49-F238E27FC236}">
                      <a16:creationId xmlns:a16="http://schemas.microsoft.com/office/drawing/2014/main" id="{A93C71AB-50A3-46B9-9734-F54CB0D5C2BF}"/>
                    </a:ext>
                  </a:extLst>
                </p14:cNvPr>
                <p14:cNvContentPartPr/>
                <p14:nvPr/>
              </p14:nvContentPartPr>
              <p14:xfrm>
                <a:off x="6748541" y="5718272"/>
                <a:ext cx="246600" cy="97920"/>
              </p14:xfrm>
            </p:contentPart>
          </mc:Choice>
          <mc:Fallback>
            <p:pic>
              <p:nvPicPr>
                <p:cNvPr id="143422" name="Freihand 143421">
                  <a:extLst>
                    <a:ext uri="{FF2B5EF4-FFF2-40B4-BE49-F238E27FC236}">
                      <a16:creationId xmlns:a16="http://schemas.microsoft.com/office/drawing/2014/main" id="{A93C71AB-50A3-46B9-9734-F54CB0D5C2BF}"/>
                    </a:ext>
                  </a:extLst>
                </p:cNvPr>
                <p:cNvPicPr/>
                <p:nvPr/>
              </p:nvPicPr>
              <p:blipFill>
                <a:blip r:embed="rId204"/>
                <a:stretch>
                  <a:fillRect/>
                </a:stretch>
              </p:blipFill>
              <p:spPr>
                <a:xfrm>
                  <a:off x="6744221" y="5713952"/>
                  <a:ext cx="255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3423" name="Freihand 143422">
                  <a:extLst>
                    <a:ext uri="{FF2B5EF4-FFF2-40B4-BE49-F238E27FC236}">
                      <a16:creationId xmlns:a16="http://schemas.microsoft.com/office/drawing/2014/main" id="{1469124E-5281-4726-AA9E-AEA4D312F208}"/>
                    </a:ext>
                  </a:extLst>
                </p14:cNvPr>
                <p14:cNvContentPartPr/>
                <p14:nvPr/>
              </p14:nvContentPartPr>
              <p14:xfrm>
                <a:off x="7208261" y="5679752"/>
                <a:ext cx="10080" cy="140040"/>
              </p14:xfrm>
            </p:contentPart>
          </mc:Choice>
          <mc:Fallback>
            <p:pic>
              <p:nvPicPr>
                <p:cNvPr id="143423" name="Freihand 143422">
                  <a:extLst>
                    <a:ext uri="{FF2B5EF4-FFF2-40B4-BE49-F238E27FC236}">
                      <a16:creationId xmlns:a16="http://schemas.microsoft.com/office/drawing/2014/main" id="{1469124E-5281-4726-AA9E-AEA4D312F208}"/>
                    </a:ext>
                  </a:extLst>
                </p:cNvPr>
                <p:cNvPicPr/>
                <p:nvPr/>
              </p:nvPicPr>
              <p:blipFill>
                <a:blip r:embed="rId206"/>
                <a:stretch>
                  <a:fillRect/>
                </a:stretch>
              </p:blipFill>
              <p:spPr>
                <a:xfrm>
                  <a:off x="7203941" y="5675432"/>
                  <a:ext cx="18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3424" name="Freihand 143423">
                  <a:extLst>
                    <a:ext uri="{FF2B5EF4-FFF2-40B4-BE49-F238E27FC236}">
                      <a16:creationId xmlns:a16="http://schemas.microsoft.com/office/drawing/2014/main" id="{67C9EB94-8381-45B4-9A45-EE72535DEA9F}"/>
                    </a:ext>
                  </a:extLst>
                </p14:cNvPr>
                <p14:cNvContentPartPr/>
                <p14:nvPr/>
              </p14:nvContentPartPr>
              <p14:xfrm>
                <a:off x="7079741" y="5613512"/>
                <a:ext cx="225360" cy="102960"/>
              </p14:xfrm>
            </p:contentPart>
          </mc:Choice>
          <mc:Fallback>
            <p:pic>
              <p:nvPicPr>
                <p:cNvPr id="143424" name="Freihand 143423">
                  <a:extLst>
                    <a:ext uri="{FF2B5EF4-FFF2-40B4-BE49-F238E27FC236}">
                      <a16:creationId xmlns:a16="http://schemas.microsoft.com/office/drawing/2014/main" id="{67C9EB94-8381-45B4-9A45-EE72535DEA9F}"/>
                    </a:ext>
                  </a:extLst>
                </p:cNvPr>
                <p:cNvPicPr/>
                <p:nvPr/>
              </p:nvPicPr>
              <p:blipFill>
                <a:blip r:embed="rId208"/>
                <a:stretch>
                  <a:fillRect/>
                </a:stretch>
              </p:blipFill>
              <p:spPr>
                <a:xfrm>
                  <a:off x="7075421" y="5609192"/>
                  <a:ext cx="234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3425" name="Freihand 143424">
                  <a:extLst>
                    <a:ext uri="{FF2B5EF4-FFF2-40B4-BE49-F238E27FC236}">
                      <a16:creationId xmlns:a16="http://schemas.microsoft.com/office/drawing/2014/main" id="{3B66FC23-691C-400B-9A62-4358AD85598A}"/>
                    </a:ext>
                  </a:extLst>
                </p14:cNvPr>
                <p14:cNvContentPartPr/>
                <p14:nvPr/>
              </p14:nvContentPartPr>
              <p14:xfrm>
                <a:off x="7274861" y="5693792"/>
                <a:ext cx="224640" cy="86040"/>
              </p14:xfrm>
            </p:contentPart>
          </mc:Choice>
          <mc:Fallback>
            <p:pic>
              <p:nvPicPr>
                <p:cNvPr id="143425" name="Freihand 143424">
                  <a:extLst>
                    <a:ext uri="{FF2B5EF4-FFF2-40B4-BE49-F238E27FC236}">
                      <a16:creationId xmlns:a16="http://schemas.microsoft.com/office/drawing/2014/main" id="{3B66FC23-691C-400B-9A62-4358AD85598A}"/>
                    </a:ext>
                  </a:extLst>
                </p:cNvPr>
                <p:cNvPicPr/>
                <p:nvPr/>
              </p:nvPicPr>
              <p:blipFill>
                <a:blip r:embed="rId210"/>
                <a:stretch>
                  <a:fillRect/>
                </a:stretch>
              </p:blipFill>
              <p:spPr>
                <a:xfrm>
                  <a:off x="7270541" y="5689472"/>
                  <a:ext cx="233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3426" name="Freihand 143425">
                  <a:extLst>
                    <a:ext uri="{FF2B5EF4-FFF2-40B4-BE49-F238E27FC236}">
                      <a16:creationId xmlns:a16="http://schemas.microsoft.com/office/drawing/2014/main" id="{9B3B514F-4DE5-46A1-957B-F2CC0FCB82C9}"/>
                    </a:ext>
                  </a:extLst>
                </p14:cNvPr>
                <p14:cNvContentPartPr/>
                <p14:nvPr/>
              </p14:nvContentPartPr>
              <p14:xfrm>
                <a:off x="7499501" y="5609912"/>
                <a:ext cx="38880" cy="45720"/>
              </p14:xfrm>
            </p:contentPart>
          </mc:Choice>
          <mc:Fallback>
            <p:pic>
              <p:nvPicPr>
                <p:cNvPr id="143426" name="Freihand 143425">
                  <a:extLst>
                    <a:ext uri="{FF2B5EF4-FFF2-40B4-BE49-F238E27FC236}">
                      <a16:creationId xmlns:a16="http://schemas.microsoft.com/office/drawing/2014/main" id="{9B3B514F-4DE5-46A1-957B-F2CC0FCB82C9}"/>
                    </a:ext>
                  </a:extLst>
                </p:cNvPr>
                <p:cNvPicPr/>
                <p:nvPr/>
              </p:nvPicPr>
              <p:blipFill>
                <a:blip r:embed="rId212"/>
                <a:stretch>
                  <a:fillRect/>
                </a:stretch>
              </p:blipFill>
              <p:spPr>
                <a:xfrm>
                  <a:off x="7495181" y="5605592"/>
                  <a:ext cx="47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3427" name="Freihand 143426">
                  <a:extLst>
                    <a:ext uri="{FF2B5EF4-FFF2-40B4-BE49-F238E27FC236}">
                      <a16:creationId xmlns:a16="http://schemas.microsoft.com/office/drawing/2014/main" id="{148FD155-AB61-4BED-953C-E9C3169D158A}"/>
                    </a:ext>
                  </a:extLst>
                </p14:cNvPr>
                <p14:cNvContentPartPr/>
                <p14:nvPr/>
              </p14:nvContentPartPr>
              <p14:xfrm>
                <a:off x="7500581" y="5664632"/>
                <a:ext cx="102600" cy="114120"/>
              </p14:xfrm>
            </p:contentPart>
          </mc:Choice>
          <mc:Fallback>
            <p:pic>
              <p:nvPicPr>
                <p:cNvPr id="143427" name="Freihand 143426">
                  <a:extLst>
                    <a:ext uri="{FF2B5EF4-FFF2-40B4-BE49-F238E27FC236}">
                      <a16:creationId xmlns:a16="http://schemas.microsoft.com/office/drawing/2014/main" id="{148FD155-AB61-4BED-953C-E9C3169D158A}"/>
                    </a:ext>
                  </a:extLst>
                </p:cNvPr>
                <p:cNvPicPr/>
                <p:nvPr/>
              </p:nvPicPr>
              <p:blipFill>
                <a:blip r:embed="rId214"/>
                <a:stretch>
                  <a:fillRect/>
                </a:stretch>
              </p:blipFill>
              <p:spPr>
                <a:xfrm>
                  <a:off x="7496261" y="5660312"/>
                  <a:ext cx="111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3428" name="Freihand 143427">
                  <a:extLst>
                    <a:ext uri="{FF2B5EF4-FFF2-40B4-BE49-F238E27FC236}">
                      <a16:creationId xmlns:a16="http://schemas.microsoft.com/office/drawing/2014/main" id="{5865D5B6-FC70-41B6-9014-70F05FC08D42}"/>
                    </a:ext>
                  </a:extLst>
                </p14:cNvPr>
                <p14:cNvContentPartPr/>
                <p14:nvPr/>
              </p14:nvContentPartPr>
              <p14:xfrm>
                <a:off x="7621901" y="5665712"/>
                <a:ext cx="126720" cy="99000"/>
              </p14:xfrm>
            </p:contentPart>
          </mc:Choice>
          <mc:Fallback>
            <p:pic>
              <p:nvPicPr>
                <p:cNvPr id="143428" name="Freihand 143427">
                  <a:extLst>
                    <a:ext uri="{FF2B5EF4-FFF2-40B4-BE49-F238E27FC236}">
                      <a16:creationId xmlns:a16="http://schemas.microsoft.com/office/drawing/2014/main" id="{5865D5B6-FC70-41B6-9014-70F05FC08D42}"/>
                    </a:ext>
                  </a:extLst>
                </p:cNvPr>
                <p:cNvPicPr/>
                <p:nvPr/>
              </p:nvPicPr>
              <p:blipFill>
                <a:blip r:embed="rId216"/>
                <a:stretch>
                  <a:fillRect/>
                </a:stretch>
              </p:blipFill>
              <p:spPr>
                <a:xfrm>
                  <a:off x="7617581" y="5661392"/>
                  <a:ext cx="135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3430" name="Freihand 143429">
                  <a:extLst>
                    <a:ext uri="{FF2B5EF4-FFF2-40B4-BE49-F238E27FC236}">
                      <a16:creationId xmlns:a16="http://schemas.microsoft.com/office/drawing/2014/main" id="{3BF617D0-4AA0-4D4E-8787-A1484885B908}"/>
                    </a:ext>
                  </a:extLst>
                </p14:cNvPr>
                <p14:cNvContentPartPr/>
                <p14:nvPr/>
              </p14:nvContentPartPr>
              <p14:xfrm>
                <a:off x="5637221" y="6011312"/>
                <a:ext cx="348840" cy="133920"/>
              </p14:xfrm>
            </p:contentPart>
          </mc:Choice>
          <mc:Fallback>
            <p:pic>
              <p:nvPicPr>
                <p:cNvPr id="143430" name="Freihand 143429">
                  <a:extLst>
                    <a:ext uri="{FF2B5EF4-FFF2-40B4-BE49-F238E27FC236}">
                      <a16:creationId xmlns:a16="http://schemas.microsoft.com/office/drawing/2014/main" id="{3BF617D0-4AA0-4D4E-8787-A1484885B908}"/>
                    </a:ext>
                  </a:extLst>
                </p:cNvPr>
                <p:cNvPicPr/>
                <p:nvPr/>
              </p:nvPicPr>
              <p:blipFill>
                <a:blip r:embed="rId218"/>
                <a:stretch>
                  <a:fillRect/>
                </a:stretch>
              </p:blipFill>
              <p:spPr>
                <a:xfrm>
                  <a:off x="5632901" y="6006992"/>
                  <a:ext cx="357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3431" name="Freihand 143430">
                  <a:extLst>
                    <a:ext uri="{FF2B5EF4-FFF2-40B4-BE49-F238E27FC236}">
                      <a16:creationId xmlns:a16="http://schemas.microsoft.com/office/drawing/2014/main" id="{8306144A-FE16-48C1-8F85-8AE6B7E89FAF}"/>
                    </a:ext>
                  </a:extLst>
                </p14:cNvPr>
                <p14:cNvContentPartPr/>
                <p14:nvPr/>
              </p14:nvContentPartPr>
              <p14:xfrm>
                <a:off x="5947901" y="5985752"/>
                <a:ext cx="360" cy="360"/>
              </p14:xfrm>
            </p:contentPart>
          </mc:Choice>
          <mc:Fallback>
            <p:pic>
              <p:nvPicPr>
                <p:cNvPr id="143431" name="Freihand 143430">
                  <a:extLst>
                    <a:ext uri="{FF2B5EF4-FFF2-40B4-BE49-F238E27FC236}">
                      <a16:creationId xmlns:a16="http://schemas.microsoft.com/office/drawing/2014/main" id="{8306144A-FE16-48C1-8F85-8AE6B7E89FAF}"/>
                    </a:ext>
                  </a:extLst>
                </p:cNvPr>
                <p:cNvPicPr/>
                <p:nvPr/>
              </p:nvPicPr>
              <p:blipFill>
                <a:blip r:embed="rId120"/>
                <a:stretch>
                  <a:fillRect/>
                </a:stretch>
              </p:blipFill>
              <p:spPr>
                <a:xfrm>
                  <a:off x="5943581" y="5981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3432" name="Freihand 143431">
                  <a:extLst>
                    <a:ext uri="{FF2B5EF4-FFF2-40B4-BE49-F238E27FC236}">
                      <a16:creationId xmlns:a16="http://schemas.microsoft.com/office/drawing/2014/main" id="{5DF36738-B95E-4986-9D45-94DDE3F7FDD9}"/>
                    </a:ext>
                  </a:extLst>
                </p14:cNvPr>
                <p14:cNvContentPartPr/>
                <p14:nvPr/>
              </p14:nvContentPartPr>
              <p14:xfrm>
                <a:off x="6149501" y="6001232"/>
                <a:ext cx="14400" cy="132480"/>
              </p14:xfrm>
            </p:contentPart>
          </mc:Choice>
          <mc:Fallback>
            <p:pic>
              <p:nvPicPr>
                <p:cNvPr id="143432" name="Freihand 143431">
                  <a:extLst>
                    <a:ext uri="{FF2B5EF4-FFF2-40B4-BE49-F238E27FC236}">
                      <a16:creationId xmlns:a16="http://schemas.microsoft.com/office/drawing/2014/main" id="{5DF36738-B95E-4986-9D45-94DDE3F7FDD9}"/>
                    </a:ext>
                  </a:extLst>
                </p:cNvPr>
                <p:cNvPicPr/>
                <p:nvPr/>
              </p:nvPicPr>
              <p:blipFill>
                <a:blip r:embed="rId221"/>
                <a:stretch>
                  <a:fillRect/>
                </a:stretch>
              </p:blipFill>
              <p:spPr>
                <a:xfrm>
                  <a:off x="6145181" y="5996912"/>
                  <a:ext cx="23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3433" name="Freihand 143432">
                  <a:extLst>
                    <a:ext uri="{FF2B5EF4-FFF2-40B4-BE49-F238E27FC236}">
                      <a16:creationId xmlns:a16="http://schemas.microsoft.com/office/drawing/2014/main" id="{A04DD9B9-D1CC-46D4-ACED-BFC0FF505292}"/>
                    </a:ext>
                  </a:extLst>
                </p14:cNvPr>
                <p14:cNvContentPartPr/>
                <p14:nvPr/>
              </p14:nvContentPartPr>
              <p14:xfrm>
                <a:off x="6094421" y="5978552"/>
                <a:ext cx="240120" cy="115920"/>
              </p14:xfrm>
            </p:contentPart>
          </mc:Choice>
          <mc:Fallback>
            <p:pic>
              <p:nvPicPr>
                <p:cNvPr id="143433" name="Freihand 143432">
                  <a:extLst>
                    <a:ext uri="{FF2B5EF4-FFF2-40B4-BE49-F238E27FC236}">
                      <a16:creationId xmlns:a16="http://schemas.microsoft.com/office/drawing/2014/main" id="{A04DD9B9-D1CC-46D4-ACED-BFC0FF505292}"/>
                    </a:ext>
                  </a:extLst>
                </p:cNvPr>
                <p:cNvPicPr/>
                <p:nvPr/>
              </p:nvPicPr>
              <p:blipFill>
                <a:blip r:embed="rId223"/>
                <a:stretch>
                  <a:fillRect/>
                </a:stretch>
              </p:blipFill>
              <p:spPr>
                <a:xfrm>
                  <a:off x="6090101" y="5974232"/>
                  <a:ext cx="248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3434" name="Freihand 143433">
                  <a:extLst>
                    <a:ext uri="{FF2B5EF4-FFF2-40B4-BE49-F238E27FC236}">
                      <a16:creationId xmlns:a16="http://schemas.microsoft.com/office/drawing/2014/main" id="{1A8A3060-E64B-46F7-9047-B9187DE24488}"/>
                    </a:ext>
                  </a:extLst>
                </p14:cNvPr>
                <p14:cNvContentPartPr/>
                <p14:nvPr/>
              </p14:nvContentPartPr>
              <p14:xfrm>
                <a:off x="6261461" y="5959112"/>
                <a:ext cx="30600" cy="17640"/>
              </p14:xfrm>
            </p:contentPart>
          </mc:Choice>
          <mc:Fallback>
            <p:pic>
              <p:nvPicPr>
                <p:cNvPr id="143434" name="Freihand 143433">
                  <a:extLst>
                    <a:ext uri="{FF2B5EF4-FFF2-40B4-BE49-F238E27FC236}">
                      <a16:creationId xmlns:a16="http://schemas.microsoft.com/office/drawing/2014/main" id="{1A8A3060-E64B-46F7-9047-B9187DE24488}"/>
                    </a:ext>
                  </a:extLst>
                </p:cNvPr>
                <p:cNvPicPr/>
                <p:nvPr/>
              </p:nvPicPr>
              <p:blipFill>
                <a:blip r:embed="rId225"/>
                <a:stretch>
                  <a:fillRect/>
                </a:stretch>
              </p:blipFill>
              <p:spPr>
                <a:xfrm>
                  <a:off x="6257141" y="5954792"/>
                  <a:ext cx="39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3435" name="Freihand 143434">
                  <a:extLst>
                    <a:ext uri="{FF2B5EF4-FFF2-40B4-BE49-F238E27FC236}">
                      <a16:creationId xmlns:a16="http://schemas.microsoft.com/office/drawing/2014/main" id="{B5A7C674-971C-4C69-8C54-442B3D6B5FDE}"/>
                    </a:ext>
                  </a:extLst>
                </p14:cNvPr>
                <p14:cNvContentPartPr/>
                <p14:nvPr/>
              </p14:nvContentPartPr>
              <p14:xfrm>
                <a:off x="6333461" y="6022472"/>
                <a:ext cx="85320" cy="61200"/>
              </p14:xfrm>
            </p:contentPart>
          </mc:Choice>
          <mc:Fallback>
            <p:pic>
              <p:nvPicPr>
                <p:cNvPr id="143435" name="Freihand 143434">
                  <a:extLst>
                    <a:ext uri="{FF2B5EF4-FFF2-40B4-BE49-F238E27FC236}">
                      <a16:creationId xmlns:a16="http://schemas.microsoft.com/office/drawing/2014/main" id="{B5A7C674-971C-4C69-8C54-442B3D6B5FDE}"/>
                    </a:ext>
                  </a:extLst>
                </p:cNvPr>
                <p:cNvPicPr/>
                <p:nvPr/>
              </p:nvPicPr>
              <p:blipFill>
                <a:blip r:embed="rId227"/>
                <a:stretch>
                  <a:fillRect/>
                </a:stretch>
              </p:blipFill>
              <p:spPr>
                <a:xfrm>
                  <a:off x="6329141" y="6018152"/>
                  <a:ext cx="93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3436" name="Freihand 143435">
                  <a:extLst>
                    <a:ext uri="{FF2B5EF4-FFF2-40B4-BE49-F238E27FC236}">
                      <a16:creationId xmlns:a16="http://schemas.microsoft.com/office/drawing/2014/main" id="{EA9522D5-F325-4FAB-BAFE-13B97659D70D}"/>
                    </a:ext>
                  </a:extLst>
                </p14:cNvPr>
                <p14:cNvContentPartPr/>
                <p14:nvPr/>
              </p14:nvContentPartPr>
              <p14:xfrm>
                <a:off x="6450461" y="5998712"/>
                <a:ext cx="9360" cy="59040"/>
              </p14:xfrm>
            </p:contentPart>
          </mc:Choice>
          <mc:Fallback>
            <p:pic>
              <p:nvPicPr>
                <p:cNvPr id="143436" name="Freihand 143435">
                  <a:extLst>
                    <a:ext uri="{FF2B5EF4-FFF2-40B4-BE49-F238E27FC236}">
                      <a16:creationId xmlns:a16="http://schemas.microsoft.com/office/drawing/2014/main" id="{EA9522D5-F325-4FAB-BAFE-13B97659D70D}"/>
                    </a:ext>
                  </a:extLst>
                </p:cNvPr>
                <p:cNvPicPr/>
                <p:nvPr/>
              </p:nvPicPr>
              <p:blipFill>
                <a:blip r:embed="rId229"/>
                <a:stretch>
                  <a:fillRect/>
                </a:stretch>
              </p:blipFill>
              <p:spPr>
                <a:xfrm>
                  <a:off x="6446141" y="5994392"/>
                  <a:ext cx="18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3437" name="Freihand 143436">
                  <a:extLst>
                    <a:ext uri="{FF2B5EF4-FFF2-40B4-BE49-F238E27FC236}">
                      <a16:creationId xmlns:a16="http://schemas.microsoft.com/office/drawing/2014/main" id="{83E373EF-92E8-4A6C-84EC-07A1E473F4F0}"/>
                    </a:ext>
                  </a:extLst>
                </p14:cNvPr>
                <p14:cNvContentPartPr/>
                <p14:nvPr/>
              </p14:nvContentPartPr>
              <p14:xfrm>
                <a:off x="6497261" y="5922392"/>
                <a:ext cx="121320" cy="144720"/>
              </p14:xfrm>
            </p:contentPart>
          </mc:Choice>
          <mc:Fallback>
            <p:pic>
              <p:nvPicPr>
                <p:cNvPr id="143437" name="Freihand 143436">
                  <a:extLst>
                    <a:ext uri="{FF2B5EF4-FFF2-40B4-BE49-F238E27FC236}">
                      <a16:creationId xmlns:a16="http://schemas.microsoft.com/office/drawing/2014/main" id="{83E373EF-92E8-4A6C-84EC-07A1E473F4F0}"/>
                    </a:ext>
                  </a:extLst>
                </p:cNvPr>
                <p:cNvPicPr/>
                <p:nvPr/>
              </p:nvPicPr>
              <p:blipFill>
                <a:blip r:embed="rId231"/>
                <a:stretch>
                  <a:fillRect/>
                </a:stretch>
              </p:blipFill>
              <p:spPr>
                <a:xfrm>
                  <a:off x="6492941" y="5918072"/>
                  <a:ext cx="129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3438" name="Freihand 143437">
                  <a:extLst>
                    <a:ext uri="{FF2B5EF4-FFF2-40B4-BE49-F238E27FC236}">
                      <a16:creationId xmlns:a16="http://schemas.microsoft.com/office/drawing/2014/main" id="{13FB68E1-7334-499F-957D-2BD19DF97F74}"/>
                    </a:ext>
                  </a:extLst>
                </p14:cNvPr>
                <p14:cNvContentPartPr/>
                <p14:nvPr/>
              </p14:nvContentPartPr>
              <p14:xfrm>
                <a:off x="6612461" y="6002312"/>
                <a:ext cx="48960" cy="73440"/>
              </p14:xfrm>
            </p:contentPart>
          </mc:Choice>
          <mc:Fallback>
            <p:pic>
              <p:nvPicPr>
                <p:cNvPr id="143438" name="Freihand 143437">
                  <a:extLst>
                    <a:ext uri="{FF2B5EF4-FFF2-40B4-BE49-F238E27FC236}">
                      <a16:creationId xmlns:a16="http://schemas.microsoft.com/office/drawing/2014/main" id="{13FB68E1-7334-499F-957D-2BD19DF97F74}"/>
                    </a:ext>
                  </a:extLst>
                </p:cNvPr>
                <p:cNvPicPr/>
                <p:nvPr/>
              </p:nvPicPr>
              <p:blipFill>
                <a:blip r:embed="rId233"/>
                <a:stretch>
                  <a:fillRect/>
                </a:stretch>
              </p:blipFill>
              <p:spPr>
                <a:xfrm>
                  <a:off x="6608141" y="5997992"/>
                  <a:ext cx="57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3440" name="Freihand 143439">
                  <a:extLst>
                    <a:ext uri="{FF2B5EF4-FFF2-40B4-BE49-F238E27FC236}">
                      <a16:creationId xmlns:a16="http://schemas.microsoft.com/office/drawing/2014/main" id="{3F9D08C2-95C5-48B6-A964-9FF476B1856C}"/>
                    </a:ext>
                  </a:extLst>
                </p14:cNvPr>
                <p14:cNvContentPartPr/>
                <p14:nvPr/>
              </p14:nvContentPartPr>
              <p14:xfrm>
                <a:off x="6847541" y="5893952"/>
                <a:ext cx="255240" cy="226080"/>
              </p14:xfrm>
            </p:contentPart>
          </mc:Choice>
          <mc:Fallback>
            <p:pic>
              <p:nvPicPr>
                <p:cNvPr id="143440" name="Freihand 143439">
                  <a:extLst>
                    <a:ext uri="{FF2B5EF4-FFF2-40B4-BE49-F238E27FC236}">
                      <a16:creationId xmlns:a16="http://schemas.microsoft.com/office/drawing/2014/main" id="{3F9D08C2-95C5-48B6-A964-9FF476B1856C}"/>
                    </a:ext>
                  </a:extLst>
                </p:cNvPr>
                <p:cNvPicPr/>
                <p:nvPr/>
              </p:nvPicPr>
              <p:blipFill>
                <a:blip r:embed="rId235"/>
                <a:stretch>
                  <a:fillRect/>
                </a:stretch>
              </p:blipFill>
              <p:spPr>
                <a:xfrm>
                  <a:off x="6843221" y="5889632"/>
                  <a:ext cx="2638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3441" name="Freihand 143440">
                  <a:extLst>
                    <a:ext uri="{FF2B5EF4-FFF2-40B4-BE49-F238E27FC236}">
                      <a16:creationId xmlns:a16="http://schemas.microsoft.com/office/drawing/2014/main" id="{C86B5D93-D967-4C3C-8732-3224E0B999D2}"/>
                    </a:ext>
                  </a:extLst>
                </p14:cNvPr>
                <p14:cNvContentPartPr/>
                <p14:nvPr/>
              </p14:nvContentPartPr>
              <p14:xfrm>
                <a:off x="6965981" y="5876312"/>
                <a:ext cx="74160" cy="2160"/>
              </p14:xfrm>
            </p:contentPart>
          </mc:Choice>
          <mc:Fallback>
            <p:pic>
              <p:nvPicPr>
                <p:cNvPr id="143441" name="Freihand 143440">
                  <a:extLst>
                    <a:ext uri="{FF2B5EF4-FFF2-40B4-BE49-F238E27FC236}">
                      <a16:creationId xmlns:a16="http://schemas.microsoft.com/office/drawing/2014/main" id="{C86B5D93-D967-4C3C-8732-3224E0B999D2}"/>
                    </a:ext>
                  </a:extLst>
                </p:cNvPr>
                <p:cNvPicPr/>
                <p:nvPr/>
              </p:nvPicPr>
              <p:blipFill>
                <a:blip r:embed="rId237"/>
                <a:stretch>
                  <a:fillRect/>
                </a:stretch>
              </p:blipFill>
              <p:spPr>
                <a:xfrm>
                  <a:off x="6961661" y="5871992"/>
                  <a:ext cx="828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3442" name="Freihand 143441">
                  <a:extLst>
                    <a:ext uri="{FF2B5EF4-FFF2-40B4-BE49-F238E27FC236}">
                      <a16:creationId xmlns:a16="http://schemas.microsoft.com/office/drawing/2014/main" id="{0B0A42AB-D068-4A17-9292-C8F81EC7304C}"/>
                    </a:ext>
                  </a:extLst>
                </p14:cNvPr>
                <p14:cNvContentPartPr/>
                <p14:nvPr/>
              </p14:nvContentPartPr>
              <p14:xfrm>
                <a:off x="7237061" y="5941112"/>
                <a:ext cx="308880" cy="77760"/>
              </p14:xfrm>
            </p:contentPart>
          </mc:Choice>
          <mc:Fallback>
            <p:pic>
              <p:nvPicPr>
                <p:cNvPr id="143442" name="Freihand 143441">
                  <a:extLst>
                    <a:ext uri="{FF2B5EF4-FFF2-40B4-BE49-F238E27FC236}">
                      <a16:creationId xmlns:a16="http://schemas.microsoft.com/office/drawing/2014/main" id="{0B0A42AB-D068-4A17-9292-C8F81EC7304C}"/>
                    </a:ext>
                  </a:extLst>
                </p:cNvPr>
                <p:cNvPicPr/>
                <p:nvPr/>
              </p:nvPicPr>
              <p:blipFill>
                <a:blip r:embed="rId239"/>
                <a:stretch>
                  <a:fillRect/>
                </a:stretch>
              </p:blipFill>
              <p:spPr>
                <a:xfrm>
                  <a:off x="7232741" y="5936792"/>
                  <a:ext cx="317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3443" name="Freihand 143442">
                  <a:extLst>
                    <a:ext uri="{FF2B5EF4-FFF2-40B4-BE49-F238E27FC236}">
                      <a16:creationId xmlns:a16="http://schemas.microsoft.com/office/drawing/2014/main" id="{4856FEC7-5C0C-4F06-8159-192058BA7D6B}"/>
                    </a:ext>
                  </a:extLst>
                </p14:cNvPr>
                <p14:cNvContentPartPr/>
                <p14:nvPr/>
              </p14:nvContentPartPr>
              <p14:xfrm>
                <a:off x="7449821" y="5871272"/>
                <a:ext cx="360" cy="360"/>
              </p14:xfrm>
            </p:contentPart>
          </mc:Choice>
          <mc:Fallback>
            <p:pic>
              <p:nvPicPr>
                <p:cNvPr id="143443" name="Freihand 143442">
                  <a:extLst>
                    <a:ext uri="{FF2B5EF4-FFF2-40B4-BE49-F238E27FC236}">
                      <a16:creationId xmlns:a16="http://schemas.microsoft.com/office/drawing/2014/main" id="{4856FEC7-5C0C-4F06-8159-192058BA7D6B}"/>
                    </a:ext>
                  </a:extLst>
                </p:cNvPr>
                <p:cNvPicPr/>
                <p:nvPr/>
              </p:nvPicPr>
              <p:blipFill>
                <a:blip r:embed="rId120"/>
                <a:stretch>
                  <a:fillRect/>
                </a:stretch>
              </p:blipFill>
              <p:spPr>
                <a:xfrm>
                  <a:off x="7445501" y="5866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3444" name="Freihand 143443">
                  <a:extLst>
                    <a:ext uri="{FF2B5EF4-FFF2-40B4-BE49-F238E27FC236}">
                      <a16:creationId xmlns:a16="http://schemas.microsoft.com/office/drawing/2014/main" id="{797D9E2B-976D-463A-8282-15B9CA5EF0B4}"/>
                    </a:ext>
                  </a:extLst>
                </p14:cNvPr>
                <p14:cNvContentPartPr/>
                <p14:nvPr/>
              </p14:nvContentPartPr>
              <p14:xfrm>
                <a:off x="7304021" y="5843552"/>
                <a:ext cx="15840" cy="138600"/>
              </p14:xfrm>
            </p:contentPart>
          </mc:Choice>
          <mc:Fallback>
            <p:pic>
              <p:nvPicPr>
                <p:cNvPr id="143444" name="Freihand 143443">
                  <a:extLst>
                    <a:ext uri="{FF2B5EF4-FFF2-40B4-BE49-F238E27FC236}">
                      <a16:creationId xmlns:a16="http://schemas.microsoft.com/office/drawing/2014/main" id="{797D9E2B-976D-463A-8282-15B9CA5EF0B4}"/>
                    </a:ext>
                  </a:extLst>
                </p:cNvPr>
                <p:cNvPicPr/>
                <p:nvPr/>
              </p:nvPicPr>
              <p:blipFill>
                <a:blip r:embed="rId242"/>
                <a:stretch>
                  <a:fillRect/>
                </a:stretch>
              </p:blipFill>
              <p:spPr>
                <a:xfrm>
                  <a:off x="7299701" y="5839232"/>
                  <a:ext cx="24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3446" name="Freihand 143445">
                  <a:extLst>
                    <a:ext uri="{FF2B5EF4-FFF2-40B4-BE49-F238E27FC236}">
                      <a16:creationId xmlns:a16="http://schemas.microsoft.com/office/drawing/2014/main" id="{964C22ED-7948-487C-AB54-AACBE09CEE1B}"/>
                    </a:ext>
                  </a:extLst>
                </p14:cNvPr>
                <p14:cNvContentPartPr/>
                <p14:nvPr/>
              </p14:nvContentPartPr>
              <p14:xfrm>
                <a:off x="5684381" y="6265112"/>
                <a:ext cx="121680" cy="145080"/>
              </p14:xfrm>
            </p:contentPart>
          </mc:Choice>
          <mc:Fallback>
            <p:pic>
              <p:nvPicPr>
                <p:cNvPr id="143446" name="Freihand 143445">
                  <a:extLst>
                    <a:ext uri="{FF2B5EF4-FFF2-40B4-BE49-F238E27FC236}">
                      <a16:creationId xmlns:a16="http://schemas.microsoft.com/office/drawing/2014/main" id="{964C22ED-7948-487C-AB54-AACBE09CEE1B}"/>
                    </a:ext>
                  </a:extLst>
                </p:cNvPr>
                <p:cNvPicPr/>
                <p:nvPr/>
              </p:nvPicPr>
              <p:blipFill>
                <a:blip r:embed="rId244"/>
                <a:stretch>
                  <a:fillRect/>
                </a:stretch>
              </p:blipFill>
              <p:spPr>
                <a:xfrm>
                  <a:off x="5680061" y="6260792"/>
                  <a:ext cx="130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3447" name="Freihand 143446">
                  <a:extLst>
                    <a:ext uri="{FF2B5EF4-FFF2-40B4-BE49-F238E27FC236}">
                      <a16:creationId xmlns:a16="http://schemas.microsoft.com/office/drawing/2014/main" id="{7CF91D16-FF30-4A05-AA38-5022FF91C3B6}"/>
                    </a:ext>
                  </a:extLst>
                </p14:cNvPr>
                <p14:cNvContentPartPr/>
                <p14:nvPr/>
              </p14:nvContentPartPr>
              <p14:xfrm>
                <a:off x="5850701" y="6293912"/>
                <a:ext cx="65520" cy="77400"/>
              </p14:xfrm>
            </p:contentPart>
          </mc:Choice>
          <mc:Fallback>
            <p:pic>
              <p:nvPicPr>
                <p:cNvPr id="143447" name="Freihand 143446">
                  <a:extLst>
                    <a:ext uri="{FF2B5EF4-FFF2-40B4-BE49-F238E27FC236}">
                      <a16:creationId xmlns:a16="http://schemas.microsoft.com/office/drawing/2014/main" id="{7CF91D16-FF30-4A05-AA38-5022FF91C3B6}"/>
                    </a:ext>
                  </a:extLst>
                </p:cNvPr>
                <p:cNvPicPr/>
                <p:nvPr/>
              </p:nvPicPr>
              <p:blipFill>
                <a:blip r:embed="rId246"/>
                <a:stretch>
                  <a:fillRect/>
                </a:stretch>
              </p:blipFill>
              <p:spPr>
                <a:xfrm>
                  <a:off x="5846381" y="6289592"/>
                  <a:ext cx="74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3448" name="Freihand 143447">
                  <a:extLst>
                    <a:ext uri="{FF2B5EF4-FFF2-40B4-BE49-F238E27FC236}">
                      <a16:creationId xmlns:a16="http://schemas.microsoft.com/office/drawing/2014/main" id="{3A1E0D2A-B486-47A2-8072-387EE7CDD4D1}"/>
                    </a:ext>
                  </a:extLst>
                </p14:cNvPr>
                <p14:cNvContentPartPr/>
                <p14:nvPr/>
              </p14:nvContentPartPr>
              <p14:xfrm>
                <a:off x="5933501" y="6271592"/>
                <a:ext cx="71640" cy="111240"/>
              </p14:xfrm>
            </p:contentPart>
          </mc:Choice>
          <mc:Fallback>
            <p:pic>
              <p:nvPicPr>
                <p:cNvPr id="143448" name="Freihand 143447">
                  <a:extLst>
                    <a:ext uri="{FF2B5EF4-FFF2-40B4-BE49-F238E27FC236}">
                      <a16:creationId xmlns:a16="http://schemas.microsoft.com/office/drawing/2014/main" id="{3A1E0D2A-B486-47A2-8072-387EE7CDD4D1}"/>
                    </a:ext>
                  </a:extLst>
                </p:cNvPr>
                <p:cNvPicPr/>
                <p:nvPr/>
              </p:nvPicPr>
              <p:blipFill>
                <a:blip r:embed="rId248"/>
                <a:stretch>
                  <a:fillRect/>
                </a:stretch>
              </p:blipFill>
              <p:spPr>
                <a:xfrm>
                  <a:off x="5929181" y="6267272"/>
                  <a:ext cx="80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3449" name="Freihand 143448">
                  <a:extLst>
                    <a:ext uri="{FF2B5EF4-FFF2-40B4-BE49-F238E27FC236}">
                      <a16:creationId xmlns:a16="http://schemas.microsoft.com/office/drawing/2014/main" id="{A3B5DA05-06EB-40FB-99AB-0B7721960647}"/>
                    </a:ext>
                  </a:extLst>
                </p14:cNvPr>
                <p14:cNvContentPartPr/>
                <p14:nvPr/>
              </p14:nvContentPartPr>
              <p14:xfrm>
                <a:off x="6014501" y="6204272"/>
                <a:ext cx="411840" cy="155160"/>
              </p14:xfrm>
            </p:contentPart>
          </mc:Choice>
          <mc:Fallback>
            <p:pic>
              <p:nvPicPr>
                <p:cNvPr id="143449" name="Freihand 143448">
                  <a:extLst>
                    <a:ext uri="{FF2B5EF4-FFF2-40B4-BE49-F238E27FC236}">
                      <a16:creationId xmlns:a16="http://schemas.microsoft.com/office/drawing/2014/main" id="{A3B5DA05-06EB-40FB-99AB-0B7721960647}"/>
                    </a:ext>
                  </a:extLst>
                </p:cNvPr>
                <p:cNvPicPr/>
                <p:nvPr/>
              </p:nvPicPr>
              <p:blipFill>
                <a:blip r:embed="rId250"/>
                <a:stretch>
                  <a:fillRect/>
                </a:stretch>
              </p:blipFill>
              <p:spPr>
                <a:xfrm>
                  <a:off x="6010181" y="6199952"/>
                  <a:ext cx="4204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3450" name="Freihand 143449">
                  <a:extLst>
                    <a:ext uri="{FF2B5EF4-FFF2-40B4-BE49-F238E27FC236}">
                      <a16:creationId xmlns:a16="http://schemas.microsoft.com/office/drawing/2014/main" id="{2986BE33-1F99-4231-9794-D03A2EB5B5D8}"/>
                    </a:ext>
                  </a:extLst>
                </p14:cNvPr>
                <p14:cNvContentPartPr/>
                <p14:nvPr/>
              </p14:nvContentPartPr>
              <p14:xfrm>
                <a:off x="6467381" y="6217952"/>
                <a:ext cx="342000" cy="103680"/>
              </p14:xfrm>
            </p:contentPart>
          </mc:Choice>
          <mc:Fallback>
            <p:pic>
              <p:nvPicPr>
                <p:cNvPr id="143450" name="Freihand 143449">
                  <a:extLst>
                    <a:ext uri="{FF2B5EF4-FFF2-40B4-BE49-F238E27FC236}">
                      <a16:creationId xmlns:a16="http://schemas.microsoft.com/office/drawing/2014/main" id="{2986BE33-1F99-4231-9794-D03A2EB5B5D8}"/>
                    </a:ext>
                  </a:extLst>
                </p:cNvPr>
                <p:cNvPicPr/>
                <p:nvPr/>
              </p:nvPicPr>
              <p:blipFill>
                <a:blip r:embed="rId252"/>
                <a:stretch>
                  <a:fillRect/>
                </a:stretch>
              </p:blipFill>
              <p:spPr>
                <a:xfrm>
                  <a:off x="6463061" y="6213632"/>
                  <a:ext cx="350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3451" name="Freihand 143450">
                  <a:extLst>
                    <a:ext uri="{FF2B5EF4-FFF2-40B4-BE49-F238E27FC236}">
                      <a16:creationId xmlns:a16="http://schemas.microsoft.com/office/drawing/2014/main" id="{530EBFC8-84D8-4D7E-98EF-061563566253}"/>
                    </a:ext>
                  </a:extLst>
                </p14:cNvPr>
                <p14:cNvContentPartPr/>
                <p14:nvPr/>
              </p14:nvContentPartPr>
              <p14:xfrm>
                <a:off x="6748541" y="6156752"/>
                <a:ext cx="68760" cy="126000"/>
              </p14:xfrm>
            </p:contentPart>
          </mc:Choice>
          <mc:Fallback>
            <p:pic>
              <p:nvPicPr>
                <p:cNvPr id="143451" name="Freihand 143450">
                  <a:extLst>
                    <a:ext uri="{FF2B5EF4-FFF2-40B4-BE49-F238E27FC236}">
                      <a16:creationId xmlns:a16="http://schemas.microsoft.com/office/drawing/2014/main" id="{530EBFC8-84D8-4D7E-98EF-061563566253}"/>
                    </a:ext>
                  </a:extLst>
                </p:cNvPr>
                <p:cNvPicPr/>
                <p:nvPr/>
              </p:nvPicPr>
              <p:blipFill>
                <a:blip r:embed="rId254"/>
                <a:stretch>
                  <a:fillRect/>
                </a:stretch>
              </p:blipFill>
              <p:spPr>
                <a:xfrm>
                  <a:off x="6744221" y="6152432"/>
                  <a:ext cx="77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3452" name="Freihand 143451">
                  <a:extLst>
                    <a:ext uri="{FF2B5EF4-FFF2-40B4-BE49-F238E27FC236}">
                      <a16:creationId xmlns:a16="http://schemas.microsoft.com/office/drawing/2014/main" id="{B7560D1F-482B-47AE-AEF4-66F1A01BCA50}"/>
                    </a:ext>
                  </a:extLst>
                </p14:cNvPr>
                <p14:cNvContentPartPr/>
                <p14:nvPr/>
              </p14:nvContentPartPr>
              <p14:xfrm>
                <a:off x="6753221" y="6171512"/>
                <a:ext cx="51120" cy="18360"/>
              </p14:xfrm>
            </p:contentPart>
          </mc:Choice>
          <mc:Fallback>
            <p:pic>
              <p:nvPicPr>
                <p:cNvPr id="143452" name="Freihand 143451">
                  <a:extLst>
                    <a:ext uri="{FF2B5EF4-FFF2-40B4-BE49-F238E27FC236}">
                      <a16:creationId xmlns:a16="http://schemas.microsoft.com/office/drawing/2014/main" id="{B7560D1F-482B-47AE-AEF4-66F1A01BCA50}"/>
                    </a:ext>
                  </a:extLst>
                </p:cNvPr>
                <p:cNvPicPr/>
                <p:nvPr/>
              </p:nvPicPr>
              <p:blipFill>
                <a:blip r:embed="rId256"/>
                <a:stretch>
                  <a:fillRect/>
                </a:stretch>
              </p:blipFill>
              <p:spPr>
                <a:xfrm>
                  <a:off x="6748901" y="6167192"/>
                  <a:ext cx="59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3453" name="Freihand 143452">
                  <a:extLst>
                    <a:ext uri="{FF2B5EF4-FFF2-40B4-BE49-F238E27FC236}">
                      <a16:creationId xmlns:a16="http://schemas.microsoft.com/office/drawing/2014/main" id="{39D24AF8-5F75-421D-B757-C4F6FACA00D1}"/>
                    </a:ext>
                  </a:extLst>
                </p14:cNvPr>
                <p14:cNvContentPartPr/>
                <p14:nvPr/>
              </p14:nvContentPartPr>
              <p14:xfrm>
                <a:off x="6832061" y="6210032"/>
                <a:ext cx="105120" cy="74160"/>
              </p14:xfrm>
            </p:contentPart>
          </mc:Choice>
          <mc:Fallback>
            <p:pic>
              <p:nvPicPr>
                <p:cNvPr id="143453" name="Freihand 143452">
                  <a:extLst>
                    <a:ext uri="{FF2B5EF4-FFF2-40B4-BE49-F238E27FC236}">
                      <a16:creationId xmlns:a16="http://schemas.microsoft.com/office/drawing/2014/main" id="{39D24AF8-5F75-421D-B757-C4F6FACA00D1}"/>
                    </a:ext>
                  </a:extLst>
                </p:cNvPr>
                <p:cNvPicPr/>
                <p:nvPr/>
              </p:nvPicPr>
              <p:blipFill>
                <a:blip r:embed="rId258"/>
                <a:stretch>
                  <a:fillRect/>
                </a:stretch>
              </p:blipFill>
              <p:spPr>
                <a:xfrm>
                  <a:off x="6827741" y="6205712"/>
                  <a:ext cx="113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3454" name="Freihand 143453">
                  <a:extLst>
                    <a:ext uri="{FF2B5EF4-FFF2-40B4-BE49-F238E27FC236}">
                      <a16:creationId xmlns:a16="http://schemas.microsoft.com/office/drawing/2014/main" id="{03B0CE00-9316-4157-991F-72818758DE37}"/>
                    </a:ext>
                  </a:extLst>
                </p14:cNvPr>
                <p14:cNvContentPartPr/>
                <p14:nvPr/>
              </p14:nvContentPartPr>
              <p14:xfrm>
                <a:off x="6935741" y="6113192"/>
                <a:ext cx="165600" cy="157320"/>
              </p14:xfrm>
            </p:contentPart>
          </mc:Choice>
          <mc:Fallback>
            <p:pic>
              <p:nvPicPr>
                <p:cNvPr id="143454" name="Freihand 143453">
                  <a:extLst>
                    <a:ext uri="{FF2B5EF4-FFF2-40B4-BE49-F238E27FC236}">
                      <a16:creationId xmlns:a16="http://schemas.microsoft.com/office/drawing/2014/main" id="{03B0CE00-9316-4157-991F-72818758DE37}"/>
                    </a:ext>
                  </a:extLst>
                </p:cNvPr>
                <p:cNvPicPr/>
                <p:nvPr/>
              </p:nvPicPr>
              <p:blipFill>
                <a:blip r:embed="rId260"/>
                <a:stretch>
                  <a:fillRect/>
                </a:stretch>
              </p:blipFill>
              <p:spPr>
                <a:xfrm>
                  <a:off x="6931421" y="6108872"/>
                  <a:ext cx="174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3455" name="Freihand 143454">
                  <a:extLst>
                    <a:ext uri="{FF2B5EF4-FFF2-40B4-BE49-F238E27FC236}">
                      <a16:creationId xmlns:a16="http://schemas.microsoft.com/office/drawing/2014/main" id="{8210C78B-B05B-48CF-B18F-F0ABB6B30E80}"/>
                    </a:ext>
                  </a:extLst>
                </p14:cNvPr>
                <p14:cNvContentPartPr/>
                <p14:nvPr/>
              </p14:nvContentPartPr>
              <p14:xfrm>
                <a:off x="7137341" y="6071072"/>
                <a:ext cx="353880" cy="183240"/>
              </p14:xfrm>
            </p:contentPart>
          </mc:Choice>
          <mc:Fallback>
            <p:pic>
              <p:nvPicPr>
                <p:cNvPr id="143455" name="Freihand 143454">
                  <a:extLst>
                    <a:ext uri="{FF2B5EF4-FFF2-40B4-BE49-F238E27FC236}">
                      <a16:creationId xmlns:a16="http://schemas.microsoft.com/office/drawing/2014/main" id="{8210C78B-B05B-48CF-B18F-F0ABB6B30E80}"/>
                    </a:ext>
                  </a:extLst>
                </p:cNvPr>
                <p:cNvPicPr/>
                <p:nvPr/>
              </p:nvPicPr>
              <p:blipFill>
                <a:blip r:embed="rId262"/>
                <a:stretch>
                  <a:fillRect/>
                </a:stretch>
              </p:blipFill>
              <p:spPr>
                <a:xfrm>
                  <a:off x="7133021" y="6066752"/>
                  <a:ext cx="362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3456" name="Freihand 143455">
                  <a:extLst>
                    <a:ext uri="{FF2B5EF4-FFF2-40B4-BE49-F238E27FC236}">
                      <a16:creationId xmlns:a16="http://schemas.microsoft.com/office/drawing/2014/main" id="{59B52D0A-8B34-4E93-9340-FD32106C00BB}"/>
                    </a:ext>
                  </a:extLst>
                </p14:cNvPr>
                <p14:cNvContentPartPr/>
                <p14:nvPr/>
              </p14:nvContentPartPr>
              <p14:xfrm>
                <a:off x="7598861" y="6014912"/>
                <a:ext cx="347040" cy="243360"/>
              </p14:xfrm>
            </p:contentPart>
          </mc:Choice>
          <mc:Fallback>
            <p:pic>
              <p:nvPicPr>
                <p:cNvPr id="143456" name="Freihand 143455">
                  <a:extLst>
                    <a:ext uri="{FF2B5EF4-FFF2-40B4-BE49-F238E27FC236}">
                      <a16:creationId xmlns:a16="http://schemas.microsoft.com/office/drawing/2014/main" id="{59B52D0A-8B34-4E93-9340-FD32106C00BB}"/>
                    </a:ext>
                  </a:extLst>
                </p:cNvPr>
                <p:cNvPicPr/>
                <p:nvPr/>
              </p:nvPicPr>
              <p:blipFill>
                <a:blip r:embed="rId264"/>
                <a:stretch>
                  <a:fillRect/>
                </a:stretch>
              </p:blipFill>
              <p:spPr>
                <a:xfrm>
                  <a:off x="7594541" y="6010592"/>
                  <a:ext cx="3556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3457" name="Freihand 143456">
                  <a:extLst>
                    <a:ext uri="{FF2B5EF4-FFF2-40B4-BE49-F238E27FC236}">
                      <a16:creationId xmlns:a16="http://schemas.microsoft.com/office/drawing/2014/main" id="{855A7EA0-442F-4D8C-AA50-2045693187B2}"/>
                    </a:ext>
                  </a:extLst>
                </p14:cNvPr>
                <p14:cNvContentPartPr/>
                <p14:nvPr/>
              </p14:nvContentPartPr>
              <p14:xfrm>
                <a:off x="7942661" y="6075752"/>
                <a:ext cx="243000" cy="152280"/>
              </p14:xfrm>
            </p:contentPart>
          </mc:Choice>
          <mc:Fallback>
            <p:pic>
              <p:nvPicPr>
                <p:cNvPr id="143457" name="Freihand 143456">
                  <a:extLst>
                    <a:ext uri="{FF2B5EF4-FFF2-40B4-BE49-F238E27FC236}">
                      <a16:creationId xmlns:a16="http://schemas.microsoft.com/office/drawing/2014/main" id="{855A7EA0-442F-4D8C-AA50-2045693187B2}"/>
                    </a:ext>
                  </a:extLst>
                </p:cNvPr>
                <p:cNvPicPr/>
                <p:nvPr/>
              </p:nvPicPr>
              <p:blipFill>
                <a:blip r:embed="rId266"/>
                <a:stretch>
                  <a:fillRect/>
                </a:stretch>
              </p:blipFill>
              <p:spPr>
                <a:xfrm>
                  <a:off x="7938341" y="6071432"/>
                  <a:ext cx="251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3458" name="Freihand 143457">
                  <a:extLst>
                    <a:ext uri="{FF2B5EF4-FFF2-40B4-BE49-F238E27FC236}">
                      <a16:creationId xmlns:a16="http://schemas.microsoft.com/office/drawing/2014/main" id="{39355F39-E729-454F-899A-9599F79FDCE5}"/>
                    </a:ext>
                  </a:extLst>
                </p14:cNvPr>
                <p14:cNvContentPartPr/>
                <p14:nvPr/>
              </p14:nvContentPartPr>
              <p14:xfrm>
                <a:off x="8201141" y="6004112"/>
                <a:ext cx="159120" cy="121680"/>
              </p14:xfrm>
            </p:contentPart>
          </mc:Choice>
          <mc:Fallback>
            <p:pic>
              <p:nvPicPr>
                <p:cNvPr id="143458" name="Freihand 143457">
                  <a:extLst>
                    <a:ext uri="{FF2B5EF4-FFF2-40B4-BE49-F238E27FC236}">
                      <a16:creationId xmlns:a16="http://schemas.microsoft.com/office/drawing/2014/main" id="{39355F39-E729-454F-899A-9599F79FDCE5}"/>
                    </a:ext>
                  </a:extLst>
                </p:cNvPr>
                <p:cNvPicPr/>
                <p:nvPr/>
              </p:nvPicPr>
              <p:blipFill>
                <a:blip r:embed="rId268"/>
                <a:stretch>
                  <a:fillRect/>
                </a:stretch>
              </p:blipFill>
              <p:spPr>
                <a:xfrm>
                  <a:off x="8196821" y="5999792"/>
                  <a:ext cx="167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3459" name="Freihand 143458">
                  <a:extLst>
                    <a:ext uri="{FF2B5EF4-FFF2-40B4-BE49-F238E27FC236}">
                      <a16:creationId xmlns:a16="http://schemas.microsoft.com/office/drawing/2014/main" id="{74259461-DE33-43CA-B5D5-64628B755DDE}"/>
                    </a:ext>
                  </a:extLst>
                </p14:cNvPr>
                <p14:cNvContentPartPr/>
                <p14:nvPr/>
              </p14:nvContentPartPr>
              <p14:xfrm>
                <a:off x="5974541" y="6499472"/>
                <a:ext cx="334800" cy="117000"/>
              </p14:xfrm>
            </p:contentPart>
          </mc:Choice>
          <mc:Fallback>
            <p:pic>
              <p:nvPicPr>
                <p:cNvPr id="143459" name="Freihand 143458">
                  <a:extLst>
                    <a:ext uri="{FF2B5EF4-FFF2-40B4-BE49-F238E27FC236}">
                      <a16:creationId xmlns:a16="http://schemas.microsoft.com/office/drawing/2014/main" id="{74259461-DE33-43CA-B5D5-64628B755DDE}"/>
                    </a:ext>
                  </a:extLst>
                </p:cNvPr>
                <p:cNvPicPr/>
                <p:nvPr/>
              </p:nvPicPr>
              <p:blipFill>
                <a:blip r:embed="rId270"/>
                <a:stretch>
                  <a:fillRect/>
                </a:stretch>
              </p:blipFill>
              <p:spPr>
                <a:xfrm>
                  <a:off x="5970221" y="6495152"/>
                  <a:ext cx="343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3460" name="Freihand 143459">
                  <a:extLst>
                    <a:ext uri="{FF2B5EF4-FFF2-40B4-BE49-F238E27FC236}">
                      <a16:creationId xmlns:a16="http://schemas.microsoft.com/office/drawing/2014/main" id="{2A45B1D9-3732-4E3A-A11C-7493CF7FD1D0}"/>
                    </a:ext>
                  </a:extLst>
                </p14:cNvPr>
                <p14:cNvContentPartPr/>
                <p14:nvPr/>
              </p14:nvContentPartPr>
              <p14:xfrm>
                <a:off x="6428861" y="6433592"/>
                <a:ext cx="155880" cy="124560"/>
              </p14:xfrm>
            </p:contentPart>
          </mc:Choice>
          <mc:Fallback>
            <p:pic>
              <p:nvPicPr>
                <p:cNvPr id="143460" name="Freihand 143459">
                  <a:extLst>
                    <a:ext uri="{FF2B5EF4-FFF2-40B4-BE49-F238E27FC236}">
                      <a16:creationId xmlns:a16="http://schemas.microsoft.com/office/drawing/2014/main" id="{2A45B1D9-3732-4E3A-A11C-7493CF7FD1D0}"/>
                    </a:ext>
                  </a:extLst>
                </p:cNvPr>
                <p:cNvPicPr/>
                <p:nvPr/>
              </p:nvPicPr>
              <p:blipFill>
                <a:blip r:embed="rId272"/>
                <a:stretch>
                  <a:fillRect/>
                </a:stretch>
              </p:blipFill>
              <p:spPr>
                <a:xfrm>
                  <a:off x="6424541" y="6429272"/>
                  <a:ext cx="164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3461" name="Freihand 143460">
                  <a:extLst>
                    <a:ext uri="{FF2B5EF4-FFF2-40B4-BE49-F238E27FC236}">
                      <a16:creationId xmlns:a16="http://schemas.microsoft.com/office/drawing/2014/main" id="{88C8E222-C35E-47F2-82EC-B9D53830B24B}"/>
                    </a:ext>
                  </a:extLst>
                </p14:cNvPr>
                <p14:cNvContentPartPr/>
                <p14:nvPr/>
              </p14:nvContentPartPr>
              <p14:xfrm>
                <a:off x="6582941" y="6474992"/>
                <a:ext cx="109080" cy="60120"/>
              </p14:xfrm>
            </p:contentPart>
          </mc:Choice>
          <mc:Fallback>
            <p:pic>
              <p:nvPicPr>
                <p:cNvPr id="143461" name="Freihand 143460">
                  <a:extLst>
                    <a:ext uri="{FF2B5EF4-FFF2-40B4-BE49-F238E27FC236}">
                      <a16:creationId xmlns:a16="http://schemas.microsoft.com/office/drawing/2014/main" id="{88C8E222-C35E-47F2-82EC-B9D53830B24B}"/>
                    </a:ext>
                  </a:extLst>
                </p:cNvPr>
                <p:cNvPicPr/>
                <p:nvPr/>
              </p:nvPicPr>
              <p:blipFill>
                <a:blip r:embed="rId274"/>
                <a:stretch>
                  <a:fillRect/>
                </a:stretch>
              </p:blipFill>
              <p:spPr>
                <a:xfrm>
                  <a:off x="6578621" y="6470672"/>
                  <a:ext cx="117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3462" name="Freihand 143461">
                  <a:extLst>
                    <a:ext uri="{FF2B5EF4-FFF2-40B4-BE49-F238E27FC236}">
                      <a16:creationId xmlns:a16="http://schemas.microsoft.com/office/drawing/2014/main" id="{27AB1176-3053-42BA-8CB8-5A9DBA25E24C}"/>
                    </a:ext>
                  </a:extLst>
                </p14:cNvPr>
                <p14:cNvContentPartPr/>
                <p14:nvPr/>
              </p14:nvContentPartPr>
              <p14:xfrm>
                <a:off x="6698141" y="6400112"/>
                <a:ext cx="279360" cy="123120"/>
              </p14:xfrm>
            </p:contentPart>
          </mc:Choice>
          <mc:Fallback>
            <p:pic>
              <p:nvPicPr>
                <p:cNvPr id="143462" name="Freihand 143461">
                  <a:extLst>
                    <a:ext uri="{FF2B5EF4-FFF2-40B4-BE49-F238E27FC236}">
                      <a16:creationId xmlns:a16="http://schemas.microsoft.com/office/drawing/2014/main" id="{27AB1176-3053-42BA-8CB8-5A9DBA25E24C}"/>
                    </a:ext>
                  </a:extLst>
                </p:cNvPr>
                <p:cNvPicPr/>
                <p:nvPr/>
              </p:nvPicPr>
              <p:blipFill>
                <a:blip r:embed="rId276"/>
                <a:stretch>
                  <a:fillRect/>
                </a:stretch>
              </p:blipFill>
              <p:spPr>
                <a:xfrm>
                  <a:off x="6693821" y="6395792"/>
                  <a:ext cx="288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3463" name="Freihand 143462">
                  <a:extLst>
                    <a:ext uri="{FF2B5EF4-FFF2-40B4-BE49-F238E27FC236}">
                      <a16:creationId xmlns:a16="http://schemas.microsoft.com/office/drawing/2014/main" id="{A40ED5AF-23F9-41B4-81F4-1D2432E1C1DE}"/>
                    </a:ext>
                  </a:extLst>
                </p14:cNvPr>
                <p14:cNvContentPartPr/>
                <p14:nvPr/>
              </p14:nvContentPartPr>
              <p14:xfrm>
                <a:off x="7023221" y="6349352"/>
                <a:ext cx="134640" cy="132120"/>
              </p14:xfrm>
            </p:contentPart>
          </mc:Choice>
          <mc:Fallback>
            <p:pic>
              <p:nvPicPr>
                <p:cNvPr id="143463" name="Freihand 143462">
                  <a:extLst>
                    <a:ext uri="{FF2B5EF4-FFF2-40B4-BE49-F238E27FC236}">
                      <a16:creationId xmlns:a16="http://schemas.microsoft.com/office/drawing/2014/main" id="{A40ED5AF-23F9-41B4-81F4-1D2432E1C1DE}"/>
                    </a:ext>
                  </a:extLst>
                </p:cNvPr>
                <p:cNvPicPr/>
                <p:nvPr/>
              </p:nvPicPr>
              <p:blipFill>
                <a:blip r:embed="rId278"/>
                <a:stretch>
                  <a:fillRect/>
                </a:stretch>
              </p:blipFill>
              <p:spPr>
                <a:xfrm>
                  <a:off x="7018901" y="6345032"/>
                  <a:ext cx="143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3464" name="Freihand 143463">
                  <a:extLst>
                    <a:ext uri="{FF2B5EF4-FFF2-40B4-BE49-F238E27FC236}">
                      <a16:creationId xmlns:a16="http://schemas.microsoft.com/office/drawing/2014/main" id="{1B5DCDA5-8AB2-4D71-8D10-AAB9D568F8E5}"/>
                    </a:ext>
                  </a:extLst>
                </p14:cNvPr>
                <p14:cNvContentPartPr/>
                <p14:nvPr/>
              </p14:nvContentPartPr>
              <p14:xfrm>
                <a:off x="7259021" y="6286352"/>
                <a:ext cx="380160" cy="192960"/>
              </p14:xfrm>
            </p:contentPart>
          </mc:Choice>
          <mc:Fallback>
            <p:pic>
              <p:nvPicPr>
                <p:cNvPr id="143464" name="Freihand 143463">
                  <a:extLst>
                    <a:ext uri="{FF2B5EF4-FFF2-40B4-BE49-F238E27FC236}">
                      <a16:creationId xmlns:a16="http://schemas.microsoft.com/office/drawing/2014/main" id="{1B5DCDA5-8AB2-4D71-8D10-AAB9D568F8E5}"/>
                    </a:ext>
                  </a:extLst>
                </p:cNvPr>
                <p:cNvPicPr/>
                <p:nvPr/>
              </p:nvPicPr>
              <p:blipFill>
                <a:blip r:embed="rId280"/>
                <a:stretch>
                  <a:fillRect/>
                </a:stretch>
              </p:blipFill>
              <p:spPr>
                <a:xfrm>
                  <a:off x="7254701" y="6282032"/>
                  <a:ext cx="388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3465" name="Freihand 143464">
                  <a:extLst>
                    <a:ext uri="{FF2B5EF4-FFF2-40B4-BE49-F238E27FC236}">
                      <a16:creationId xmlns:a16="http://schemas.microsoft.com/office/drawing/2014/main" id="{9DA39483-C153-49FD-AD20-CFDA3DB361B9}"/>
                    </a:ext>
                  </a:extLst>
                </p14:cNvPr>
                <p14:cNvContentPartPr/>
                <p14:nvPr/>
              </p14:nvContentPartPr>
              <p14:xfrm>
                <a:off x="7621901" y="6345392"/>
                <a:ext cx="69120" cy="84600"/>
              </p14:xfrm>
            </p:contentPart>
          </mc:Choice>
          <mc:Fallback>
            <p:pic>
              <p:nvPicPr>
                <p:cNvPr id="143465" name="Freihand 143464">
                  <a:extLst>
                    <a:ext uri="{FF2B5EF4-FFF2-40B4-BE49-F238E27FC236}">
                      <a16:creationId xmlns:a16="http://schemas.microsoft.com/office/drawing/2014/main" id="{9DA39483-C153-49FD-AD20-CFDA3DB361B9}"/>
                    </a:ext>
                  </a:extLst>
                </p:cNvPr>
                <p:cNvPicPr/>
                <p:nvPr/>
              </p:nvPicPr>
              <p:blipFill>
                <a:blip r:embed="rId282"/>
                <a:stretch>
                  <a:fillRect/>
                </a:stretch>
              </p:blipFill>
              <p:spPr>
                <a:xfrm>
                  <a:off x="7617581" y="6341072"/>
                  <a:ext cx="77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3466" name="Freihand 143465">
                  <a:extLst>
                    <a:ext uri="{FF2B5EF4-FFF2-40B4-BE49-F238E27FC236}">
                      <a16:creationId xmlns:a16="http://schemas.microsoft.com/office/drawing/2014/main" id="{E924C0C7-F5F9-43EC-96D6-60EA68C64166}"/>
                    </a:ext>
                  </a:extLst>
                </p14:cNvPr>
                <p14:cNvContentPartPr/>
                <p14:nvPr/>
              </p14:nvContentPartPr>
              <p14:xfrm>
                <a:off x="7710821" y="6220832"/>
                <a:ext cx="173880" cy="195120"/>
              </p14:xfrm>
            </p:contentPart>
          </mc:Choice>
          <mc:Fallback>
            <p:pic>
              <p:nvPicPr>
                <p:cNvPr id="143466" name="Freihand 143465">
                  <a:extLst>
                    <a:ext uri="{FF2B5EF4-FFF2-40B4-BE49-F238E27FC236}">
                      <a16:creationId xmlns:a16="http://schemas.microsoft.com/office/drawing/2014/main" id="{E924C0C7-F5F9-43EC-96D6-60EA68C64166}"/>
                    </a:ext>
                  </a:extLst>
                </p:cNvPr>
                <p:cNvPicPr/>
                <p:nvPr/>
              </p:nvPicPr>
              <p:blipFill>
                <a:blip r:embed="rId284"/>
                <a:stretch>
                  <a:fillRect/>
                </a:stretch>
              </p:blipFill>
              <p:spPr>
                <a:xfrm>
                  <a:off x="7706501" y="6216512"/>
                  <a:ext cx="1825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3467" name="Freihand 143466">
                  <a:extLst>
                    <a:ext uri="{FF2B5EF4-FFF2-40B4-BE49-F238E27FC236}">
                      <a16:creationId xmlns:a16="http://schemas.microsoft.com/office/drawing/2014/main" id="{D3C96264-4D26-410A-B3FB-B8C7A5716759}"/>
                    </a:ext>
                  </a:extLst>
                </p14:cNvPr>
                <p14:cNvContentPartPr/>
                <p14:nvPr/>
              </p14:nvContentPartPr>
              <p14:xfrm>
                <a:off x="7927901" y="6302552"/>
                <a:ext cx="163080" cy="47160"/>
              </p14:xfrm>
            </p:contentPart>
          </mc:Choice>
          <mc:Fallback>
            <p:pic>
              <p:nvPicPr>
                <p:cNvPr id="143467" name="Freihand 143466">
                  <a:extLst>
                    <a:ext uri="{FF2B5EF4-FFF2-40B4-BE49-F238E27FC236}">
                      <a16:creationId xmlns:a16="http://schemas.microsoft.com/office/drawing/2014/main" id="{D3C96264-4D26-410A-B3FB-B8C7A5716759}"/>
                    </a:ext>
                  </a:extLst>
                </p:cNvPr>
                <p:cNvPicPr/>
                <p:nvPr/>
              </p:nvPicPr>
              <p:blipFill>
                <a:blip r:embed="rId286"/>
                <a:stretch>
                  <a:fillRect/>
                </a:stretch>
              </p:blipFill>
              <p:spPr>
                <a:xfrm>
                  <a:off x="7923581" y="6298232"/>
                  <a:ext cx="1717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3468" name="Freihand 143467">
                  <a:extLst>
                    <a:ext uri="{FF2B5EF4-FFF2-40B4-BE49-F238E27FC236}">
                      <a16:creationId xmlns:a16="http://schemas.microsoft.com/office/drawing/2014/main" id="{5ABC572F-2D05-4742-8F54-9CFD17A6327E}"/>
                    </a:ext>
                  </a:extLst>
                </p14:cNvPr>
                <p14:cNvContentPartPr/>
                <p14:nvPr/>
              </p14:nvContentPartPr>
              <p14:xfrm>
                <a:off x="8102501" y="6243872"/>
                <a:ext cx="114840" cy="97200"/>
              </p14:xfrm>
            </p:contentPart>
          </mc:Choice>
          <mc:Fallback>
            <p:pic>
              <p:nvPicPr>
                <p:cNvPr id="143468" name="Freihand 143467">
                  <a:extLst>
                    <a:ext uri="{FF2B5EF4-FFF2-40B4-BE49-F238E27FC236}">
                      <a16:creationId xmlns:a16="http://schemas.microsoft.com/office/drawing/2014/main" id="{5ABC572F-2D05-4742-8F54-9CFD17A6327E}"/>
                    </a:ext>
                  </a:extLst>
                </p:cNvPr>
                <p:cNvPicPr/>
                <p:nvPr/>
              </p:nvPicPr>
              <p:blipFill>
                <a:blip r:embed="rId288"/>
                <a:stretch>
                  <a:fillRect/>
                </a:stretch>
              </p:blipFill>
              <p:spPr>
                <a:xfrm>
                  <a:off x="8098181" y="6239552"/>
                  <a:ext cx="123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3469" name="Freihand 143468">
                  <a:extLst>
                    <a:ext uri="{FF2B5EF4-FFF2-40B4-BE49-F238E27FC236}">
                      <a16:creationId xmlns:a16="http://schemas.microsoft.com/office/drawing/2014/main" id="{6FCECBA6-52BE-4A08-9524-F3E45BA09E14}"/>
                    </a:ext>
                  </a:extLst>
                </p14:cNvPr>
                <p14:cNvContentPartPr/>
                <p14:nvPr/>
              </p14:nvContentPartPr>
              <p14:xfrm>
                <a:off x="8221661" y="6249272"/>
                <a:ext cx="220320" cy="79560"/>
              </p14:xfrm>
            </p:contentPart>
          </mc:Choice>
          <mc:Fallback>
            <p:pic>
              <p:nvPicPr>
                <p:cNvPr id="143469" name="Freihand 143468">
                  <a:extLst>
                    <a:ext uri="{FF2B5EF4-FFF2-40B4-BE49-F238E27FC236}">
                      <a16:creationId xmlns:a16="http://schemas.microsoft.com/office/drawing/2014/main" id="{6FCECBA6-52BE-4A08-9524-F3E45BA09E14}"/>
                    </a:ext>
                  </a:extLst>
                </p:cNvPr>
                <p:cNvPicPr/>
                <p:nvPr/>
              </p:nvPicPr>
              <p:blipFill>
                <a:blip r:embed="rId290"/>
                <a:stretch>
                  <a:fillRect/>
                </a:stretch>
              </p:blipFill>
              <p:spPr>
                <a:xfrm>
                  <a:off x="8217341" y="6244952"/>
                  <a:ext cx="228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3470" name="Freihand 143469">
                  <a:extLst>
                    <a:ext uri="{FF2B5EF4-FFF2-40B4-BE49-F238E27FC236}">
                      <a16:creationId xmlns:a16="http://schemas.microsoft.com/office/drawing/2014/main" id="{9C873C1A-8EFE-497F-8BC2-AD327D1A808E}"/>
                    </a:ext>
                  </a:extLst>
                </p14:cNvPr>
                <p14:cNvContentPartPr/>
                <p14:nvPr/>
              </p14:nvContentPartPr>
              <p14:xfrm>
                <a:off x="6698501" y="6610352"/>
                <a:ext cx="318240" cy="110160"/>
              </p14:xfrm>
            </p:contentPart>
          </mc:Choice>
          <mc:Fallback>
            <p:pic>
              <p:nvPicPr>
                <p:cNvPr id="143470" name="Freihand 143469">
                  <a:extLst>
                    <a:ext uri="{FF2B5EF4-FFF2-40B4-BE49-F238E27FC236}">
                      <a16:creationId xmlns:a16="http://schemas.microsoft.com/office/drawing/2014/main" id="{9C873C1A-8EFE-497F-8BC2-AD327D1A808E}"/>
                    </a:ext>
                  </a:extLst>
                </p:cNvPr>
                <p:cNvPicPr/>
                <p:nvPr/>
              </p:nvPicPr>
              <p:blipFill>
                <a:blip r:embed="rId292"/>
                <a:stretch>
                  <a:fillRect/>
                </a:stretch>
              </p:blipFill>
              <p:spPr>
                <a:xfrm>
                  <a:off x="6694181" y="6606032"/>
                  <a:ext cx="326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3471" name="Freihand 143470">
                  <a:extLst>
                    <a:ext uri="{FF2B5EF4-FFF2-40B4-BE49-F238E27FC236}">
                      <a16:creationId xmlns:a16="http://schemas.microsoft.com/office/drawing/2014/main" id="{1B812A0F-6AD7-4482-860A-623E8FDCE515}"/>
                    </a:ext>
                  </a:extLst>
                </p14:cNvPr>
                <p14:cNvContentPartPr/>
                <p14:nvPr/>
              </p14:nvContentPartPr>
              <p14:xfrm>
                <a:off x="7028621" y="6612512"/>
                <a:ext cx="96120" cy="111240"/>
              </p14:xfrm>
            </p:contentPart>
          </mc:Choice>
          <mc:Fallback>
            <p:pic>
              <p:nvPicPr>
                <p:cNvPr id="143471" name="Freihand 143470">
                  <a:extLst>
                    <a:ext uri="{FF2B5EF4-FFF2-40B4-BE49-F238E27FC236}">
                      <a16:creationId xmlns:a16="http://schemas.microsoft.com/office/drawing/2014/main" id="{1B812A0F-6AD7-4482-860A-623E8FDCE515}"/>
                    </a:ext>
                  </a:extLst>
                </p:cNvPr>
                <p:cNvPicPr/>
                <p:nvPr/>
              </p:nvPicPr>
              <p:blipFill>
                <a:blip r:embed="rId294"/>
                <a:stretch>
                  <a:fillRect/>
                </a:stretch>
              </p:blipFill>
              <p:spPr>
                <a:xfrm>
                  <a:off x="7024301" y="6608192"/>
                  <a:ext cx="104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3472" name="Freihand 143471">
                  <a:extLst>
                    <a:ext uri="{FF2B5EF4-FFF2-40B4-BE49-F238E27FC236}">
                      <a16:creationId xmlns:a16="http://schemas.microsoft.com/office/drawing/2014/main" id="{430BD3C3-2C3C-476C-8E48-7CB414F57BA3}"/>
                    </a:ext>
                  </a:extLst>
                </p14:cNvPr>
                <p14:cNvContentPartPr/>
                <p14:nvPr/>
              </p14:nvContentPartPr>
              <p14:xfrm>
                <a:off x="7155341" y="6539072"/>
                <a:ext cx="40320" cy="167760"/>
              </p14:xfrm>
            </p:contentPart>
          </mc:Choice>
          <mc:Fallback>
            <p:pic>
              <p:nvPicPr>
                <p:cNvPr id="143472" name="Freihand 143471">
                  <a:extLst>
                    <a:ext uri="{FF2B5EF4-FFF2-40B4-BE49-F238E27FC236}">
                      <a16:creationId xmlns:a16="http://schemas.microsoft.com/office/drawing/2014/main" id="{430BD3C3-2C3C-476C-8E48-7CB414F57BA3}"/>
                    </a:ext>
                  </a:extLst>
                </p:cNvPr>
                <p:cNvPicPr/>
                <p:nvPr/>
              </p:nvPicPr>
              <p:blipFill>
                <a:blip r:embed="rId296"/>
                <a:stretch>
                  <a:fillRect/>
                </a:stretch>
              </p:blipFill>
              <p:spPr>
                <a:xfrm>
                  <a:off x="7151021" y="6534752"/>
                  <a:ext cx="48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3473" name="Freihand 143472">
                  <a:extLst>
                    <a:ext uri="{FF2B5EF4-FFF2-40B4-BE49-F238E27FC236}">
                      <a16:creationId xmlns:a16="http://schemas.microsoft.com/office/drawing/2014/main" id="{8774CCB4-A860-4C64-BB93-07E39F882175}"/>
                    </a:ext>
                  </a:extLst>
                </p14:cNvPr>
                <p14:cNvContentPartPr/>
                <p14:nvPr/>
              </p14:nvContentPartPr>
              <p14:xfrm>
                <a:off x="7207541" y="6549872"/>
                <a:ext cx="287640" cy="128160"/>
              </p14:xfrm>
            </p:contentPart>
          </mc:Choice>
          <mc:Fallback>
            <p:pic>
              <p:nvPicPr>
                <p:cNvPr id="143473" name="Freihand 143472">
                  <a:extLst>
                    <a:ext uri="{FF2B5EF4-FFF2-40B4-BE49-F238E27FC236}">
                      <a16:creationId xmlns:a16="http://schemas.microsoft.com/office/drawing/2014/main" id="{8774CCB4-A860-4C64-BB93-07E39F882175}"/>
                    </a:ext>
                  </a:extLst>
                </p:cNvPr>
                <p:cNvPicPr/>
                <p:nvPr/>
              </p:nvPicPr>
              <p:blipFill>
                <a:blip r:embed="rId298"/>
                <a:stretch>
                  <a:fillRect/>
                </a:stretch>
              </p:blipFill>
              <p:spPr>
                <a:xfrm>
                  <a:off x="7203221" y="6545552"/>
                  <a:ext cx="296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3474" name="Freihand 143473">
                  <a:extLst>
                    <a:ext uri="{FF2B5EF4-FFF2-40B4-BE49-F238E27FC236}">
                      <a16:creationId xmlns:a16="http://schemas.microsoft.com/office/drawing/2014/main" id="{14146FEE-C461-41A1-AABC-80C174182928}"/>
                    </a:ext>
                  </a:extLst>
                </p14:cNvPr>
                <p14:cNvContentPartPr/>
                <p14:nvPr/>
              </p14:nvContentPartPr>
              <p14:xfrm>
                <a:off x="7503101" y="6516032"/>
                <a:ext cx="64800" cy="125640"/>
              </p14:xfrm>
            </p:contentPart>
          </mc:Choice>
          <mc:Fallback>
            <p:pic>
              <p:nvPicPr>
                <p:cNvPr id="143474" name="Freihand 143473">
                  <a:extLst>
                    <a:ext uri="{FF2B5EF4-FFF2-40B4-BE49-F238E27FC236}">
                      <a16:creationId xmlns:a16="http://schemas.microsoft.com/office/drawing/2014/main" id="{14146FEE-C461-41A1-AABC-80C174182928}"/>
                    </a:ext>
                  </a:extLst>
                </p:cNvPr>
                <p:cNvPicPr/>
                <p:nvPr/>
              </p:nvPicPr>
              <p:blipFill>
                <a:blip r:embed="rId300"/>
                <a:stretch>
                  <a:fillRect/>
                </a:stretch>
              </p:blipFill>
              <p:spPr>
                <a:xfrm>
                  <a:off x="7498781" y="6511712"/>
                  <a:ext cx="73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3475" name="Freihand 143474">
                  <a:extLst>
                    <a:ext uri="{FF2B5EF4-FFF2-40B4-BE49-F238E27FC236}">
                      <a16:creationId xmlns:a16="http://schemas.microsoft.com/office/drawing/2014/main" id="{824C8909-D9B6-4DE1-9C18-A8DAA63EFF6B}"/>
                    </a:ext>
                  </a:extLst>
                </p14:cNvPr>
                <p14:cNvContentPartPr/>
                <p14:nvPr/>
              </p14:nvContentPartPr>
              <p14:xfrm>
                <a:off x="7602101" y="6459512"/>
                <a:ext cx="341640" cy="163440"/>
              </p14:xfrm>
            </p:contentPart>
          </mc:Choice>
          <mc:Fallback>
            <p:pic>
              <p:nvPicPr>
                <p:cNvPr id="143475" name="Freihand 143474">
                  <a:extLst>
                    <a:ext uri="{FF2B5EF4-FFF2-40B4-BE49-F238E27FC236}">
                      <a16:creationId xmlns:a16="http://schemas.microsoft.com/office/drawing/2014/main" id="{824C8909-D9B6-4DE1-9C18-A8DAA63EFF6B}"/>
                    </a:ext>
                  </a:extLst>
                </p:cNvPr>
                <p:cNvPicPr/>
                <p:nvPr/>
              </p:nvPicPr>
              <p:blipFill>
                <a:blip r:embed="rId302"/>
                <a:stretch>
                  <a:fillRect/>
                </a:stretch>
              </p:blipFill>
              <p:spPr>
                <a:xfrm>
                  <a:off x="7597781" y="6455192"/>
                  <a:ext cx="350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3476" name="Freihand 143475">
                  <a:extLst>
                    <a:ext uri="{FF2B5EF4-FFF2-40B4-BE49-F238E27FC236}">
                      <a16:creationId xmlns:a16="http://schemas.microsoft.com/office/drawing/2014/main" id="{8D9D4843-916B-40CB-AC07-2D36ED875518}"/>
                    </a:ext>
                  </a:extLst>
                </p14:cNvPr>
                <p14:cNvContentPartPr/>
                <p14:nvPr/>
              </p14:nvContentPartPr>
              <p14:xfrm>
                <a:off x="7665101" y="6432872"/>
                <a:ext cx="41400" cy="6840"/>
              </p14:xfrm>
            </p:contentPart>
          </mc:Choice>
          <mc:Fallback>
            <p:pic>
              <p:nvPicPr>
                <p:cNvPr id="143476" name="Freihand 143475">
                  <a:extLst>
                    <a:ext uri="{FF2B5EF4-FFF2-40B4-BE49-F238E27FC236}">
                      <a16:creationId xmlns:a16="http://schemas.microsoft.com/office/drawing/2014/main" id="{8D9D4843-916B-40CB-AC07-2D36ED875518}"/>
                    </a:ext>
                  </a:extLst>
                </p:cNvPr>
                <p:cNvPicPr/>
                <p:nvPr/>
              </p:nvPicPr>
              <p:blipFill>
                <a:blip r:embed="rId304"/>
                <a:stretch>
                  <a:fillRect/>
                </a:stretch>
              </p:blipFill>
              <p:spPr>
                <a:xfrm>
                  <a:off x="7660781" y="6428552"/>
                  <a:ext cx="50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3477" name="Freihand 143476">
                  <a:extLst>
                    <a:ext uri="{FF2B5EF4-FFF2-40B4-BE49-F238E27FC236}">
                      <a16:creationId xmlns:a16="http://schemas.microsoft.com/office/drawing/2014/main" id="{2AAA6FB2-FD3B-4D06-AF02-C055582C6830}"/>
                    </a:ext>
                  </a:extLst>
                </p14:cNvPr>
                <p14:cNvContentPartPr/>
                <p14:nvPr/>
              </p14:nvContentPartPr>
              <p14:xfrm>
                <a:off x="7952021" y="6374552"/>
                <a:ext cx="46800" cy="230400"/>
              </p14:xfrm>
            </p:contentPart>
          </mc:Choice>
          <mc:Fallback>
            <p:pic>
              <p:nvPicPr>
                <p:cNvPr id="143477" name="Freihand 143476">
                  <a:extLst>
                    <a:ext uri="{FF2B5EF4-FFF2-40B4-BE49-F238E27FC236}">
                      <a16:creationId xmlns:a16="http://schemas.microsoft.com/office/drawing/2014/main" id="{2AAA6FB2-FD3B-4D06-AF02-C055582C6830}"/>
                    </a:ext>
                  </a:extLst>
                </p:cNvPr>
                <p:cNvPicPr/>
                <p:nvPr/>
              </p:nvPicPr>
              <p:blipFill>
                <a:blip r:embed="rId306"/>
                <a:stretch>
                  <a:fillRect/>
                </a:stretch>
              </p:blipFill>
              <p:spPr>
                <a:xfrm>
                  <a:off x="7947701" y="6370232"/>
                  <a:ext cx="554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3478" name="Freihand 143477">
                  <a:extLst>
                    <a:ext uri="{FF2B5EF4-FFF2-40B4-BE49-F238E27FC236}">
                      <a16:creationId xmlns:a16="http://schemas.microsoft.com/office/drawing/2014/main" id="{F78F52F6-137E-41C3-97D7-C67471AA48A7}"/>
                    </a:ext>
                  </a:extLst>
                </p14:cNvPr>
                <p14:cNvContentPartPr/>
                <p14:nvPr/>
              </p14:nvContentPartPr>
              <p14:xfrm>
                <a:off x="7261541" y="6611432"/>
                <a:ext cx="811800" cy="84960"/>
              </p14:xfrm>
            </p:contentPart>
          </mc:Choice>
          <mc:Fallback>
            <p:pic>
              <p:nvPicPr>
                <p:cNvPr id="143478" name="Freihand 143477">
                  <a:extLst>
                    <a:ext uri="{FF2B5EF4-FFF2-40B4-BE49-F238E27FC236}">
                      <a16:creationId xmlns:a16="http://schemas.microsoft.com/office/drawing/2014/main" id="{F78F52F6-137E-41C3-97D7-C67471AA48A7}"/>
                    </a:ext>
                  </a:extLst>
                </p:cNvPr>
                <p:cNvPicPr/>
                <p:nvPr/>
              </p:nvPicPr>
              <p:blipFill>
                <a:blip r:embed="rId308"/>
                <a:stretch>
                  <a:fillRect/>
                </a:stretch>
              </p:blipFill>
              <p:spPr>
                <a:xfrm>
                  <a:off x="7257221" y="6607112"/>
                  <a:ext cx="820440" cy="93600"/>
                </a:xfrm>
                <a:prstGeom prst="rect">
                  <a:avLst/>
                </a:prstGeom>
              </p:spPr>
            </p:pic>
          </mc:Fallback>
        </mc:AlternateContent>
      </p:gr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907D735-D414-4C69-84C4-27393B076FDD}"/>
                  </a:ext>
                </a:extLst>
              </p14:cNvPr>
              <p14:cNvContentPartPr/>
              <p14:nvPr/>
            </p14:nvContentPartPr>
            <p14:xfrm>
              <a:off x="4494581" y="547232"/>
              <a:ext cx="3207960" cy="146520"/>
            </p14:xfrm>
          </p:contentPart>
        </mc:Choice>
        <mc:Fallback>
          <p:pic>
            <p:nvPicPr>
              <p:cNvPr id="2" name="Freihand 1">
                <a:extLst>
                  <a:ext uri="{FF2B5EF4-FFF2-40B4-BE49-F238E27FC236}">
                    <a16:creationId xmlns:a16="http://schemas.microsoft.com/office/drawing/2014/main" id="{B907D735-D414-4C69-84C4-27393B076FDD}"/>
                  </a:ext>
                </a:extLst>
              </p:cNvPr>
              <p:cNvPicPr/>
              <p:nvPr/>
            </p:nvPicPr>
            <p:blipFill>
              <a:blip r:embed="rId4"/>
              <a:stretch>
                <a:fillRect/>
              </a:stretch>
            </p:blipFill>
            <p:spPr>
              <a:xfrm>
                <a:off x="4490261" y="542912"/>
                <a:ext cx="3216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3F4FEA2-D172-4C8F-A9F0-11C6C2A29F58}"/>
                  </a:ext>
                </a:extLst>
              </p14:cNvPr>
              <p14:cNvContentPartPr/>
              <p14:nvPr/>
            </p14:nvContentPartPr>
            <p14:xfrm>
              <a:off x="6676181" y="2069672"/>
              <a:ext cx="3747600" cy="120960"/>
            </p14:xfrm>
          </p:contentPart>
        </mc:Choice>
        <mc:Fallback>
          <p:pic>
            <p:nvPicPr>
              <p:cNvPr id="3" name="Freihand 2">
                <a:extLst>
                  <a:ext uri="{FF2B5EF4-FFF2-40B4-BE49-F238E27FC236}">
                    <a16:creationId xmlns:a16="http://schemas.microsoft.com/office/drawing/2014/main" id="{43F4FEA2-D172-4C8F-A9F0-11C6C2A29F58}"/>
                  </a:ext>
                </a:extLst>
              </p:cNvPr>
              <p:cNvPicPr/>
              <p:nvPr/>
            </p:nvPicPr>
            <p:blipFill>
              <a:blip r:embed="rId6"/>
              <a:stretch>
                <a:fillRect/>
              </a:stretch>
            </p:blipFill>
            <p:spPr>
              <a:xfrm>
                <a:off x="6671501" y="2065352"/>
                <a:ext cx="3756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49A3B72-A5E1-4DEF-A6F3-E874E9C88C1E}"/>
                  </a:ext>
                </a:extLst>
              </p14:cNvPr>
              <p14:cNvContentPartPr/>
              <p14:nvPr/>
            </p14:nvContentPartPr>
            <p14:xfrm>
              <a:off x="6490781" y="3257672"/>
              <a:ext cx="2322000" cy="55440"/>
            </p14:xfrm>
          </p:contentPart>
        </mc:Choice>
        <mc:Fallback>
          <p:pic>
            <p:nvPicPr>
              <p:cNvPr id="4" name="Freihand 3">
                <a:extLst>
                  <a:ext uri="{FF2B5EF4-FFF2-40B4-BE49-F238E27FC236}">
                    <a16:creationId xmlns:a16="http://schemas.microsoft.com/office/drawing/2014/main" id="{A49A3B72-A5E1-4DEF-A6F3-E874E9C88C1E}"/>
                  </a:ext>
                </a:extLst>
              </p:cNvPr>
              <p:cNvPicPr/>
              <p:nvPr/>
            </p:nvPicPr>
            <p:blipFill>
              <a:blip r:embed="rId8"/>
              <a:stretch>
                <a:fillRect/>
              </a:stretch>
            </p:blipFill>
            <p:spPr>
              <a:xfrm>
                <a:off x="6486461" y="3253352"/>
                <a:ext cx="2330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5685BE79-85A3-423B-8557-30132915F48A}"/>
                  </a:ext>
                </a:extLst>
              </p14:cNvPr>
              <p14:cNvContentPartPr/>
              <p14:nvPr/>
            </p14:nvContentPartPr>
            <p14:xfrm>
              <a:off x="2526821" y="3225992"/>
              <a:ext cx="3091320" cy="453600"/>
            </p14:xfrm>
          </p:contentPart>
        </mc:Choice>
        <mc:Fallback>
          <p:pic>
            <p:nvPicPr>
              <p:cNvPr id="6" name="Freihand 5">
                <a:extLst>
                  <a:ext uri="{FF2B5EF4-FFF2-40B4-BE49-F238E27FC236}">
                    <a16:creationId xmlns:a16="http://schemas.microsoft.com/office/drawing/2014/main" id="{5685BE79-85A3-423B-8557-30132915F48A}"/>
                  </a:ext>
                </a:extLst>
              </p:cNvPr>
              <p:cNvPicPr/>
              <p:nvPr/>
            </p:nvPicPr>
            <p:blipFill>
              <a:blip r:embed="rId10"/>
              <a:stretch>
                <a:fillRect/>
              </a:stretch>
            </p:blipFill>
            <p:spPr>
              <a:xfrm>
                <a:off x="2522501" y="3221672"/>
                <a:ext cx="309996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BEAE5945-CA60-4202-8E3E-C9B3974D2512}"/>
                  </a:ext>
                </a:extLst>
              </p14:cNvPr>
              <p14:cNvContentPartPr/>
              <p14:nvPr/>
            </p14:nvContentPartPr>
            <p14:xfrm>
              <a:off x="2476421" y="5085032"/>
              <a:ext cx="1869120" cy="54720"/>
            </p14:xfrm>
          </p:contentPart>
        </mc:Choice>
        <mc:Fallback>
          <p:pic>
            <p:nvPicPr>
              <p:cNvPr id="7" name="Freihand 6">
                <a:extLst>
                  <a:ext uri="{FF2B5EF4-FFF2-40B4-BE49-F238E27FC236}">
                    <a16:creationId xmlns:a16="http://schemas.microsoft.com/office/drawing/2014/main" id="{BEAE5945-CA60-4202-8E3E-C9B3974D2512}"/>
                  </a:ext>
                </a:extLst>
              </p:cNvPr>
              <p:cNvPicPr/>
              <p:nvPr/>
            </p:nvPicPr>
            <p:blipFill>
              <a:blip r:embed="rId12"/>
              <a:stretch>
                <a:fillRect/>
              </a:stretch>
            </p:blipFill>
            <p:spPr>
              <a:xfrm>
                <a:off x="2472101" y="5080712"/>
                <a:ext cx="1877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8" name="Freihand 37">
                <a:extLst>
                  <a:ext uri="{FF2B5EF4-FFF2-40B4-BE49-F238E27FC236}">
                    <a16:creationId xmlns:a16="http://schemas.microsoft.com/office/drawing/2014/main" id="{E213E374-3A23-49FE-BAD6-F38555D75BDF}"/>
                  </a:ext>
                </a:extLst>
              </p14:cNvPr>
              <p14:cNvContentPartPr/>
              <p14:nvPr/>
            </p14:nvContentPartPr>
            <p14:xfrm>
              <a:off x="2482181" y="5442512"/>
              <a:ext cx="1777680" cy="63000"/>
            </p14:xfrm>
          </p:contentPart>
        </mc:Choice>
        <mc:Fallback>
          <p:pic>
            <p:nvPicPr>
              <p:cNvPr id="38" name="Freihand 37">
                <a:extLst>
                  <a:ext uri="{FF2B5EF4-FFF2-40B4-BE49-F238E27FC236}">
                    <a16:creationId xmlns:a16="http://schemas.microsoft.com/office/drawing/2014/main" id="{E213E374-3A23-49FE-BAD6-F38555D75BDF}"/>
                  </a:ext>
                </a:extLst>
              </p:cNvPr>
              <p:cNvPicPr/>
              <p:nvPr/>
            </p:nvPicPr>
            <p:blipFill>
              <a:blip r:embed="rId14"/>
              <a:stretch>
                <a:fillRect/>
              </a:stretch>
            </p:blipFill>
            <p:spPr>
              <a:xfrm>
                <a:off x="2477861" y="5438192"/>
                <a:ext cx="1786320" cy="71640"/>
              </a:xfrm>
              <a:prstGeom prst="rect">
                <a:avLst/>
              </a:prstGeom>
            </p:spPr>
          </p:pic>
        </mc:Fallback>
      </mc:AlternateContent>
      <p:grpSp>
        <p:nvGrpSpPr>
          <p:cNvPr id="144407" name="Gruppieren 144406">
            <a:extLst>
              <a:ext uri="{FF2B5EF4-FFF2-40B4-BE49-F238E27FC236}">
                <a16:creationId xmlns:a16="http://schemas.microsoft.com/office/drawing/2014/main" id="{3C69A25C-9996-4F7B-9CE4-25EC73D97AEE}"/>
              </a:ext>
            </a:extLst>
          </p:cNvPr>
          <p:cNvGrpSpPr/>
          <p:nvPr/>
        </p:nvGrpSpPr>
        <p:grpSpPr>
          <a:xfrm>
            <a:off x="4467941" y="4462592"/>
            <a:ext cx="3829680" cy="871560"/>
            <a:chOff x="4467941" y="4462592"/>
            <a:chExt cx="3829680" cy="871560"/>
          </a:xfrm>
        </p:grpSpPr>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11124DDB-6158-4922-8648-935BB9A9CC95}"/>
                    </a:ext>
                  </a:extLst>
                </p14:cNvPr>
                <p14:cNvContentPartPr/>
                <p14:nvPr/>
              </p14:nvContentPartPr>
              <p14:xfrm>
                <a:off x="4535621" y="4821872"/>
                <a:ext cx="164880" cy="69480"/>
              </p14:xfrm>
            </p:contentPart>
          </mc:Choice>
          <mc:Fallback>
            <p:pic>
              <p:nvPicPr>
                <p:cNvPr id="8" name="Freihand 7">
                  <a:extLst>
                    <a:ext uri="{FF2B5EF4-FFF2-40B4-BE49-F238E27FC236}">
                      <a16:creationId xmlns:a16="http://schemas.microsoft.com/office/drawing/2014/main" id="{11124DDB-6158-4922-8648-935BB9A9CC95}"/>
                    </a:ext>
                  </a:extLst>
                </p:cNvPr>
                <p:cNvPicPr/>
                <p:nvPr/>
              </p:nvPicPr>
              <p:blipFill>
                <a:blip r:embed="rId16"/>
                <a:stretch>
                  <a:fillRect/>
                </a:stretch>
              </p:blipFill>
              <p:spPr>
                <a:xfrm>
                  <a:off x="4531301" y="4817552"/>
                  <a:ext cx="173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194F8405-439B-49F2-976C-44FBF04FC476}"/>
                    </a:ext>
                  </a:extLst>
                </p14:cNvPr>
                <p14:cNvContentPartPr/>
                <p14:nvPr/>
              </p14:nvContentPartPr>
              <p14:xfrm>
                <a:off x="4467941" y="4796312"/>
                <a:ext cx="172800" cy="129600"/>
              </p14:xfrm>
            </p:contentPart>
          </mc:Choice>
          <mc:Fallback>
            <p:pic>
              <p:nvPicPr>
                <p:cNvPr id="9" name="Freihand 8">
                  <a:extLst>
                    <a:ext uri="{FF2B5EF4-FFF2-40B4-BE49-F238E27FC236}">
                      <a16:creationId xmlns:a16="http://schemas.microsoft.com/office/drawing/2014/main" id="{194F8405-439B-49F2-976C-44FBF04FC476}"/>
                    </a:ext>
                  </a:extLst>
                </p:cNvPr>
                <p:cNvPicPr/>
                <p:nvPr/>
              </p:nvPicPr>
              <p:blipFill>
                <a:blip r:embed="rId18"/>
                <a:stretch>
                  <a:fillRect/>
                </a:stretch>
              </p:blipFill>
              <p:spPr>
                <a:xfrm>
                  <a:off x="4463621" y="4791992"/>
                  <a:ext cx="181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48946608-5B41-44C6-A893-4C7A4B6D216D}"/>
                    </a:ext>
                  </a:extLst>
                </p14:cNvPr>
                <p14:cNvContentPartPr/>
                <p14:nvPr/>
              </p14:nvContentPartPr>
              <p14:xfrm>
                <a:off x="4859621" y="4646552"/>
                <a:ext cx="246600" cy="209160"/>
              </p14:xfrm>
            </p:contentPart>
          </mc:Choice>
          <mc:Fallback>
            <p:pic>
              <p:nvPicPr>
                <p:cNvPr id="11" name="Freihand 10">
                  <a:extLst>
                    <a:ext uri="{FF2B5EF4-FFF2-40B4-BE49-F238E27FC236}">
                      <a16:creationId xmlns:a16="http://schemas.microsoft.com/office/drawing/2014/main" id="{48946608-5B41-44C6-A893-4C7A4B6D216D}"/>
                    </a:ext>
                  </a:extLst>
                </p:cNvPr>
                <p:cNvPicPr/>
                <p:nvPr/>
              </p:nvPicPr>
              <p:blipFill>
                <a:blip r:embed="rId20"/>
                <a:stretch>
                  <a:fillRect/>
                </a:stretch>
              </p:blipFill>
              <p:spPr>
                <a:xfrm>
                  <a:off x="4855301" y="4642232"/>
                  <a:ext cx="2552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1B39E0BE-1943-4D29-B368-D5FEC44D063D}"/>
                    </a:ext>
                  </a:extLst>
                </p14:cNvPr>
                <p14:cNvContentPartPr/>
                <p14:nvPr/>
              </p14:nvContentPartPr>
              <p14:xfrm>
                <a:off x="4980581" y="4619552"/>
                <a:ext cx="59400" cy="28080"/>
              </p14:xfrm>
            </p:contentPart>
          </mc:Choice>
          <mc:Fallback>
            <p:pic>
              <p:nvPicPr>
                <p:cNvPr id="12" name="Freihand 11">
                  <a:extLst>
                    <a:ext uri="{FF2B5EF4-FFF2-40B4-BE49-F238E27FC236}">
                      <a16:creationId xmlns:a16="http://schemas.microsoft.com/office/drawing/2014/main" id="{1B39E0BE-1943-4D29-B368-D5FEC44D063D}"/>
                    </a:ext>
                  </a:extLst>
                </p:cNvPr>
                <p:cNvPicPr/>
                <p:nvPr/>
              </p:nvPicPr>
              <p:blipFill>
                <a:blip r:embed="rId22"/>
                <a:stretch>
                  <a:fillRect/>
                </a:stretch>
              </p:blipFill>
              <p:spPr>
                <a:xfrm>
                  <a:off x="4976261" y="4615232"/>
                  <a:ext cx="68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25F9758B-49DD-475A-8C97-DD559C7A1361}"/>
                    </a:ext>
                  </a:extLst>
                </p14:cNvPr>
                <p14:cNvContentPartPr/>
                <p14:nvPr/>
              </p14:nvContentPartPr>
              <p14:xfrm>
                <a:off x="5189741" y="4599032"/>
                <a:ext cx="117720" cy="98640"/>
              </p14:xfrm>
            </p:contentPart>
          </mc:Choice>
          <mc:Fallback>
            <p:pic>
              <p:nvPicPr>
                <p:cNvPr id="13" name="Freihand 12">
                  <a:extLst>
                    <a:ext uri="{FF2B5EF4-FFF2-40B4-BE49-F238E27FC236}">
                      <a16:creationId xmlns:a16="http://schemas.microsoft.com/office/drawing/2014/main" id="{25F9758B-49DD-475A-8C97-DD559C7A1361}"/>
                    </a:ext>
                  </a:extLst>
                </p:cNvPr>
                <p:cNvPicPr/>
                <p:nvPr/>
              </p:nvPicPr>
              <p:blipFill>
                <a:blip r:embed="rId24"/>
                <a:stretch>
                  <a:fillRect/>
                </a:stretch>
              </p:blipFill>
              <p:spPr>
                <a:xfrm>
                  <a:off x="5185421" y="4594712"/>
                  <a:ext cx="126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05F9E232-988C-4A00-819A-0CEF5F375B1C}"/>
                    </a:ext>
                  </a:extLst>
                </p14:cNvPr>
                <p14:cNvContentPartPr/>
                <p14:nvPr/>
              </p14:nvContentPartPr>
              <p14:xfrm>
                <a:off x="5341661" y="4645112"/>
                <a:ext cx="154440" cy="33840"/>
              </p14:xfrm>
            </p:contentPart>
          </mc:Choice>
          <mc:Fallback>
            <p:pic>
              <p:nvPicPr>
                <p:cNvPr id="14" name="Freihand 13">
                  <a:extLst>
                    <a:ext uri="{FF2B5EF4-FFF2-40B4-BE49-F238E27FC236}">
                      <a16:creationId xmlns:a16="http://schemas.microsoft.com/office/drawing/2014/main" id="{05F9E232-988C-4A00-819A-0CEF5F375B1C}"/>
                    </a:ext>
                  </a:extLst>
                </p:cNvPr>
                <p:cNvPicPr/>
                <p:nvPr/>
              </p:nvPicPr>
              <p:blipFill>
                <a:blip r:embed="rId26"/>
                <a:stretch>
                  <a:fillRect/>
                </a:stretch>
              </p:blipFill>
              <p:spPr>
                <a:xfrm>
                  <a:off x="5337341" y="4640792"/>
                  <a:ext cx="1630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43DBCC9A-F818-463B-975D-234156E45303}"/>
                    </a:ext>
                  </a:extLst>
                </p14:cNvPr>
                <p14:cNvContentPartPr/>
                <p14:nvPr/>
              </p14:nvContentPartPr>
              <p14:xfrm>
                <a:off x="5642981" y="4551872"/>
                <a:ext cx="112320" cy="109440"/>
              </p14:xfrm>
            </p:contentPart>
          </mc:Choice>
          <mc:Fallback>
            <p:pic>
              <p:nvPicPr>
                <p:cNvPr id="16" name="Freihand 15">
                  <a:extLst>
                    <a:ext uri="{FF2B5EF4-FFF2-40B4-BE49-F238E27FC236}">
                      <a16:creationId xmlns:a16="http://schemas.microsoft.com/office/drawing/2014/main" id="{43DBCC9A-F818-463B-975D-234156E45303}"/>
                    </a:ext>
                  </a:extLst>
                </p:cNvPr>
                <p:cNvPicPr/>
                <p:nvPr/>
              </p:nvPicPr>
              <p:blipFill>
                <a:blip r:embed="rId28"/>
                <a:stretch>
                  <a:fillRect/>
                </a:stretch>
              </p:blipFill>
              <p:spPr>
                <a:xfrm>
                  <a:off x="5638661" y="4547552"/>
                  <a:ext cx="120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EB4A86E5-368D-41E7-A195-6372A52F6CF0}"/>
                    </a:ext>
                  </a:extLst>
                </p14:cNvPr>
                <p14:cNvContentPartPr/>
                <p14:nvPr/>
              </p14:nvContentPartPr>
              <p14:xfrm>
                <a:off x="5813981" y="4547192"/>
                <a:ext cx="36360" cy="91080"/>
              </p14:xfrm>
            </p:contentPart>
          </mc:Choice>
          <mc:Fallback>
            <p:pic>
              <p:nvPicPr>
                <p:cNvPr id="17" name="Freihand 16">
                  <a:extLst>
                    <a:ext uri="{FF2B5EF4-FFF2-40B4-BE49-F238E27FC236}">
                      <a16:creationId xmlns:a16="http://schemas.microsoft.com/office/drawing/2014/main" id="{EB4A86E5-368D-41E7-A195-6372A52F6CF0}"/>
                    </a:ext>
                  </a:extLst>
                </p:cNvPr>
                <p:cNvPicPr/>
                <p:nvPr/>
              </p:nvPicPr>
              <p:blipFill>
                <a:blip r:embed="rId30"/>
                <a:stretch>
                  <a:fillRect/>
                </a:stretch>
              </p:blipFill>
              <p:spPr>
                <a:xfrm>
                  <a:off x="5809661" y="4542872"/>
                  <a:ext cx="45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07EF7A14-A0C9-4015-9A72-27B68F7658F5}"/>
                    </a:ext>
                  </a:extLst>
                </p14:cNvPr>
                <p14:cNvContentPartPr/>
                <p14:nvPr/>
              </p14:nvContentPartPr>
              <p14:xfrm>
                <a:off x="5747381" y="4497872"/>
                <a:ext cx="262440" cy="117360"/>
              </p14:xfrm>
            </p:contentPart>
          </mc:Choice>
          <mc:Fallback>
            <p:pic>
              <p:nvPicPr>
                <p:cNvPr id="18" name="Freihand 17">
                  <a:extLst>
                    <a:ext uri="{FF2B5EF4-FFF2-40B4-BE49-F238E27FC236}">
                      <a16:creationId xmlns:a16="http://schemas.microsoft.com/office/drawing/2014/main" id="{07EF7A14-A0C9-4015-9A72-27B68F7658F5}"/>
                    </a:ext>
                  </a:extLst>
                </p:cNvPr>
                <p:cNvPicPr/>
                <p:nvPr/>
              </p:nvPicPr>
              <p:blipFill>
                <a:blip r:embed="rId32"/>
                <a:stretch>
                  <a:fillRect/>
                </a:stretch>
              </p:blipFill>
              <p:spPr>
                <a:xfrm>
                  <a:off x="5743061" y="4493552"/>
                  <a:ext cx="271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BC446F64-C639-47D0-8CEE-1239BE3159F2}"/>
                    </a:ext>
                  </a:extLst>
                </p14:cNvPr>
                <p14:cNvContentPartPr/>
                <p14:nvPr/>
              </p14:nvContentPartPr>
              <p14:xfrm>
                <a:off x="6175421" y="4503632"/>
                <a:ext cx="77400" cy="99000"/>
              </p14:xfrm>
            </p:contentPart>
          </mc:Choice>
          <mc:Fallback>
            <p:pic>
              <p:nvPicPr>
                <p:cNvPr id="20" name="Freihand 19">
                  <a:extLst>
                    <a:ext uri="{FF2B5EF4-FFF2-40B4-BE49-F238E27FC236}">
                      <a16:creationId xmlns:a16="http://schemas.microsoft.com/office/drawing/2014/main" id="{BC446F64-C639-47D0-8CEE-1239BE3159F2}"/>
                    </a:ext>
                  </a:extLst>
                </p:cNvPr>
                <p:cNvPicPr/>
                <p:nvPr/>
              </p:nvPicPr>
              <p:blipFill>
                <a:blip r:embed="rId34"/>
                <a:stretch>
                  <a:fillRect/>
                </a:stretch>
              </p:blipFill>
              <p:spPr>
                <a:xfrm>
                  <a:off x="6171101" y="4499312"/>
                  <a:ext cx="86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A5AEABA4-6779-4ED6-91CD-42AA561CE23C}"/>
                    </a:ext>
                  </a:extLst>
                </p14:cNvPr>
                <p14:cNvContentPartPr/>
                <p14:nvPr/>
              </p14:nvContentPartPr>
              <p14:xfrm>
                <a:off x="6284861" y="4540712"/>
                <a:ext cx="68400" cy="56520"/>
              </p14:xfrm>
            </p:contentPart>
          </mc:Choice>
          <mc:Fallback>
            <p:pic>
              <p:nvPicPr>
                <p:cNvPr id="21" name="Freihand 20">
                  <a:extLst>
                    <a:ext uri="{FF2B5EF4-FFF2-40B4-BE49-F238E27FC236}">
                      <a16:creationId xmlns:a16="http://schemas.microsoft.com/office/drawing/2014/main" id="{A5AEABA4-6779-4ED6-91CD-42AA561CE23C}"/>
                    </a:ext>
                  </a:extLst>
                </p:cNvPr>
                <p:cNvPicPr/>
                <p:nvPr/>
              </p:nvPicPr>
              <p:blipFill>
                <a:blip r:embed="rId36"/>
                <a:stretch>
                  <a:fillRect/>
                </a:stretch>
              </p:blipFill>
              <p:spPr>
                <a:xfrm>
                  <a:off x="6280541" y="4536392"/>
                  <a:ext cx="77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BDC3E9DF-F4BB-447F-BA78-CB3C7C231BA8}"/>
                    </a:ext>
                  </a:extLst>
                </p14:cNvPr>
                <p14:cNvContentPartPr/>
                <p14:nvPr/>
              </p14:nvContentPartPr>
              <p14:xfrm>
                <a:off x="6379901" y="4475912"/>
                <a:ext cx="90720" cy="121680"/>
              </p14:xfrm>
            </p:contentPart>
          </mc:Choice>
          <mc:Fallback>
            <p:pic>
              <p:nvPicPr>
                <p:cNvPr id="22" name="Freihand 21">
                  <a:extLst>
                    <a:ext uri="{FF2B5EF4-FFF2-40B4-BE49-F238E27FC236}">
                      <a16:creationId xmlns:a16="http://schemas.microsoft.com/office/drawing/2014/main" id="{BDC3E9DF-F4BB-447F-BA78-CB3C7C231BA8}"/>
                    </a:ext>
                  </a:extLst>
                </p:cNvPr>
                <p:cNvPicPr/>
                <p:nvPr/>
              </p:nvPicPr>
              <p:blipFill>
                <a:blip r:embed="rId38"/>
                <a:stretch>
                  <a:fillRect/>
                </a:stretch>
              </p:blipFill>
              <p:spPr>
                <a:xfrm>
                  <a:off x="6375581" y="4471592"/>
                  <a:ext cx="99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AB21AE44-C5F1-4A74-9F22-771F50FC90FA}"/>
                    </a:ext>
                  </a:extLst>
                </p14:cNvPr>
                <p14:cNvContentPartPr/>
                <p14:nvPr/>
              </p14:nvContentPartPr>
              <p14:xfrm>
                <a:off x="6496541" y="4462592"/>
                <a:ext cx="199080" cy="163080"/>
              </p14:xfrm>
            </p:contentPart>
          </mc:Choice>
          <mc:Fallback>
            <p:pic>
              <p:nvPicPr>
                <p:cNvPr id="23" name="Freihand 22">
                  <a:extLst>
                    <a:ext uri="{FF2B5EF4-FFF2-40B4-BE49-F238E27FC236}">
                      <a16:creationId xmlns:a16="http://schemas.microsoft.com/office/drawing/2014/main" id="{AB21AE44-C5F1-4A74-9F22-771F50FC90FA}"/>
                    </a:ext>
                  </a:extLst>
                </p:cNvPr>
                <p:cNvPicPr/>
                <p:nvPr/>
              </p:nvPicPr>
              <p:blipFill>
                <a:blip r:embed="rId40"/>
                <a:stretch>
                  <a:fillRect/>
                </a:stretch>
              </p:blipFill>
              <p:spPr>
                <a:xfrm>
                  <a:off x="6492221" y="4458272"/>
                  <a:ext cx="207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C67582CC-E0BB-4C92-A088-1F3E404A6789}"/>
                    </a:ext>
                  </a:extLst>
                </p14:cNvPr>
                <p14:cNvContentPartPr/>
                <p14:nvPr/>
              </p14:nvContentPartPr>
              <p14:xfrm>
                <a:off x="6814061" y="4481312"/>
                <a:ext cx="246600" cy="93960"/>
              </p14:xfrm>
            </p:contentPart>
          </mc:Choice>
          <mc:Fallback>
            <p:pic>
              <p:nvPicPr>
                <p:cNvPr id="24" name="Freihand 23">
                  <a:extLst>
                    <a:ext uri="{FF2B5EF4-FFF2-40B4-BE49-F238E27FC236}">
                      <a16:creationId xmlns:a16="http://schemas.microsoft.com/office/drawing/2014/main" id="{C67582CC-E0BB-4C92-A088-1F3E404A6789}"/>
                    </a:ext>
                  </a:extLst>
                </p:cNvPr>
                <p:cNvPicPr/>
                <p:nvPr/>
              </p:nvPicPr>
              <p:blipFill>
                <a:blip r:embed="rId42"/>
                <a:stretch>
                  <a:fillRect/>
                </a:stretch>
              </p:blipFill>
              <p:spPr>
                <a:xfrm>
                  <a:off x="6809741" y="4476992"/>
                  <a:ext cx="255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C75D53E0-048B-4A68-819F-8E7E8E0D16EA}"/>
                    </a:ext>
                  </a:extLst>
                </p14:cNvPr>
                <p14:cNvContentPartPr/>
                <p14:nvPr/>
              </p14:nvContentPartPr>
              <p14:xfrm>
                <a:off x="6067421" y="4740872"/>
                <a:ext cx="63360" cy="173160"/>
              </p14:xfrm>
            </p:contentPart>
          </mc:Choice>
          <mc:Fallback>
            <p:pic>
              <p:nvPicPr>
                <p:cNvPr id="26" name="Freihand 25">
                  <a:extLst>
                    <a:ext uri="{FF2B5EF4-FFF2-40B4-BE49-F238E27FC236}">
                      <a16:creationId xmlns:a16="http://schemas.microsoft.com/office/drawing/2014/main" id="{C75D53E0-048B-4A68-819F-8E7E8E0D16EA}"/>
                    </a:ext>
                  </a:extLst>
                </p:cNvPr>
                <p:cNvPicPr/>
                <p:nvPr/>
              </p:nvPicPr>
              <p:blipFill>
                <a:blip r:embed="rId44"/>
                <a:stretch>
                  <a:fillRect/>
                </a:stretch>
              </p:blipFill>
              <p:spPr>
                <a:xfrm>
                  <a:off x="6063101" y="4736552"/>
                  <a:ext cx="72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F4D6C086-8A45-4041-AE8E-153CD66C4FD1}"/>
                    </a:ext>
                  </a:extLst>
                </p14:cNvPr>
                <p14:cNvContentPartPr/>
                <p14:nvPr/>
              </p14:nvContentPartPr>
              <p14:xfrm>
                <a:off x="6148781" y="4688312"/>
                <a:ext cx="163080" cy="109800"/>
              </p14:xfrm>
            </p:contentPart>
          </mc:Choice>
          <mc:Fallback>
            <p:pic>
              <p:nvPicPr>
                <p:cNvPr id="27" name="Freihand 26">
                  <a:extLst>
                    <a:ext uri="{FF2B5EF4-FFF2-40B4-BE49-F238E27FC236}">
                      <a16:creationId xmlns:a16="http://schemas.microsoft.com/office/drawing/2014/main" id="{F4D6C086-8A45-4041-AE8E-153CD66C4FD1}"/>
                    </a:ext>
                  </a:extLst>
                </p:cNvPr>
                <p:cNvPicPr/>
                <p:nvPr/>
              </p:nvPicPr>
              <p:blipFill>
                <a:blip r:embed="rId46"/>
                <a:stretch>
                  <a:fillRect/>
                </a:stretch>
              </p:blipFill>
              <p:spPr>
                <a:xfrm>
                  <a:off x="6144461" y="4683992"/>
                  <a:ext cx="171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AB6A1F34-8262-4BBC-8CDB-E89E5F3FDFD5}"/>
                    </a:ext>
                  </a:extLst>
                </p14:cNvPr>
                <p14:cNvContentPartPr/>
                <p14:nvPr/>
              </p14:nvContentPartPr>
              <p14:xfrm>
                <a:off x="6268661" y="4671752"/>
                <a:ext cx="360" cy="360"/>
              </p14:xfrm>
            </p:contentPart>
          </mc:Choice>
          <mc:Fallback>
            <p:pic>
              <p:nvPicPr>
                <p:cNvPr id="28" name="Freihand 27">
                  <a:extLst>
                    <a:ext uri="{FF2B5EF4-FFF2-40B4-BE49-F238E27FC236}">
                      <a16:creationId xmlns:a16="http://schemas.microsoft.com/office/drawing/2014/main" id="{AB6A1F34-8262-4BBC-8CDB-E89E5F3FDFD5}"/>
                    </a:ext>
                  </a:extLst>
                </p:cNvPr>
                <p:cNvPicPr/>
                <p:nvPr/>
              </p:nvPicPr>
              <p:blipFill>
                <a:blip r:embed="rId48"/>
                <a:stretch>
                  <a:fillRect/>
                </a:stretch>
              </p:blipFill>
              <p:spPr>
                <a:xfrm>
                  <a:off x="6264341" y="4667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48BEDED7-DFED-4401-98B1-6CE067C4ACF8}"/>
                    </a:ext>
                  </a:extLst>
                </p14:cNvPr>
                <p14:cNvContentPartPr/>
                <p14:nvPr/>
              </p14:nvContentPartPr>
              <p14:xfrm>
                <a:off x="6332021" y="4656632"/>
                <a:ext cx="296640" cy="127440"/>
              </p14:xfrm>
            </p:contentPart>
          </mc:Choice>
          <mc:Fallback>
            <p:pic>
              <p:nvPicPr>
                <p:cNvPr id="29" name="Freihand 28">
                  <a:extLst>
                    <a:ext uri="{FF2B5EF4-FFF2-40B4-BE49-F238E27FC236}">
                      <a16:creationId xmlns:a16="http://schemas.microsoft.com/office/drawing/2014/main" id="{48BEDED7-DFED-4401-98B1-6CE067C4ACF8}"/>
                    </a:ext>
                  </a:extLst>
                </p:cNvPr>
                <p:cNvPicPr/>
                <p:nvPr/>
              </p:nvPicPr>
              <p:blipFill>
                <a:blip r:embed="rId50"/>
                <a:stretch>
                  <a:fillRect/>
                </a:stretch>
              </p:blipFill>
              <p:spPr>
                <a:xfrm>
                  <a:off x="6327701" y="4652312"/>
                  <a:ext cx="305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B9AA17C2-0AE3-439C-9ACF-3068E636EDA9}"/>
                    </a:ext>
                  </a:extLst>
                </p14:cNvPr>
                <p14:cNvContentPartPr/>
                <p14:nvPr/>
              </p14:nvContentPartPr>
              <p14:xfrm>
                <a:off x="6728741" y="4664192"/>
                <a:ext cx="65880" cy="107280"/>
              </p14:xfrm>
            </p:contentPart>
          </mc:Choice>
          <mc:Fallback>
            <p:pic>
              <p:nvPicPr>
                <p:cNvPr id="30" name="Freihand 29">
                  <a:extLst>
                    <a:ext uri="{FF2B5EF4-FFF2-40B4-BE49-F238E27FC236}">
                      <a16:creationId xmlns:a16="http://schemas.microsoft.com/office/drawing/2014/main" id="{B9AA17C2-0AE3-439C-9ACF-3068E636EDA9}"/>
                    </a:ext>
                  </a:extLst>
                </p:cNvPr>
                <p:cNvPicPr/>
                <p:nvPr/>
              </p:nvPicPr>
              <p:blipFill>
                <a:blip r:embed="rId52"/>
                <a:stretch>
                  <a:fillRect/>
                </a:stretch>
              </p:blipFill>
              <p:spPr>
                <a:xfrm>
                  <a:off x="6724421" y="4659872"/>
                  <a:ext cx="74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E88670CA-18A5-4ACD-80CB-F37B6353E1E4}"/>
                    </a:ext>
                  </a:extLst>
                </p14:cNvPr>
                <p14:cNvContentPartPr/>
                <p14:nvPr/>
              </p14:nvContentPartPr>
              <p14:xfrm>
                <a:off x="6713981" y="4711352"/>
                <a:ext cx="79920" cy="4680"/>
              </p14:xfrm>
            </p:contentPart>
          </mc:Choice>
          <mc:Fallback>
            <p:pic>
              <p:nvPicPr>
                <p:cNvPr id="31" name="Freihand 30">
                  <a:extLst>
                    <a:ext uri="{FF2B5EF4-FFF2-40B4-BE49-F238E27FC236}">
                      <a16:creationId xmlns:a16="http://schemas.microsoft.com/office/drawing/2014/main" id="{E88670CA-18A5-4ACD-80CB-F37B6353E1E4}"/>
                    </a:ext>
                  </a:extLst>
                </p:cNvPr>
                <p:cNvPicPr/>
                <p:nvPr/>
              </p:nvPicPr>
              <p:blipFill>
                <a:blip r:embed="rId54"/>
                <a:stretch>
                  <a:fillRect/>
                </a:stretch>
              </p:blipFill>
              <p:spPr>
                <a:xfrm>
                  <a:off x="6709661" y="4707032"/>
                  <a:ext cx="88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6266BC9C-AE98-4291-9821-AE366668F585}"/>
                    </a:ext>
                  </a:extLst>
                </p14:cNvPr>
                <p14:cNvContentPartPr/>
                <p14:nvPr/>
              </p14:nvContentPartPr>
              <p14:xfrm>
                <a:off x="6808661" y="4689752"/>
                <a:ext cx="198000" cy="77760"/>
              </p14:xfrm>
            </p:contentPart>
          </mc:Choice>
          <mc:Fallback>
            <p:pic>
              <p:nvPicPr>
                <p:cNvPr id="32" name="Freihand 31">
                  <a:extLst>
                    <a:ext uri="{FF2B5EF4-FFF2-40B4-BE49-F238E27FC236}">
                      <a16:creationId xmlns:a16="http://schemas.microsoft.com/office/drawing/2014/main" id="{6266BC9C-AE98-4291-9821-AE366668F585}"/>
                    </a:ext>
                  </a:extLst>
                </p:cNvPr>
                <p:cNvPicPr/>
                <p:nvPr/>
              </p:nvPicPr>
              <p:blipFill>
                <a:blip r:embed="rId56"/>
                <a:stretch>
                  <a:fillRect/>
                </a:stretch>
              </p:blipFill>
              <p:spPr>
                <a:xfrm>
                  <a:off x="6804341" y="4685432"/>
                  <a:ext cx="206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C80A1110-2B1E-4ECB-92C6-CAAB0D351A3E}"/>
                    </a:ext>
                  </a:extLst>
                </p14:cNvPr>
                <p14:cNvContentPartPr/>
                <p14:nvPr/>
              </p14:nvContentPartPr>
              <p14:xfrm>
                <a:off x="7010981" y="4677872"/>
                <a:ext cx="67320" cy="74160"/>
              </p14:xfrm>
            </p:contentPart>
          </mc:Choice>
          <mc:Fallback>
            <p:pic>
              <p:nvPicPr>
                <p:cNvPr id="33" name="Freihand 32">
                  <a:extLst>
                    <a:ext uri="{FF2B5EF4-FFF2-40B4-BE49-F238E27FC236}">
                      <a16:creationId xmlns:a16="http://schemas.microsoft.com/office/drawing/2014/main" id="{C80A1110-2B1E-4ECB-92C6-CAAB0D351A3E}"/>
                    </a:ext>
                  </a:extLst>
                </p:cNvPr>
                <p:cNvPicPr/>
                <p:nvPr/>
              </p:nvPicPr>
              <p:blipFill>
                <a:blip r:embed="rId58"/>
                <a:stretch>
                  <a:fillRect/>
                </a:stretch>
              </p:blipFill>
              <p:spPr>
                <a:xfrm>
                  <a:off x="7006661" y="4673552"/>
                  <a:ext cx="75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A37AA1FD-FC5A-4D62-B183-91305B2B25FE}"/>
                    </a:ext>
                  </a:extLst>
                </p14:cNvPr>
                <p14:cNvContentPartPr/>
                <p14:nvPr/>
              </p14:nvContentPartPr>
              <p14:xfrm>
                <a:off x="7074341" y="4600472"/>
                <a:ext cx="79560" cy="139680"/>
              </p14:xfrm>
            </p:contentPart>
          </mc:Choice>
          <mc:Fallback>
            <p:pic>
              <p:nvPicPr>
                <p:cNvPr id="34" name="Freihand 33">
                  <a:extLst>
                    <a:ext uri="{FF2B5EF4-FFF2-40B4-BE49-F238E27FC236}">
                      <a16:creationId xmlns:a16="http://schemas.microsoft.com/office/drawing/2014/main" id="{A37AA1FD-FC5A-4D62-B183-91305B2B25FE}"/>
                    </a:ext>
                  </a:extLst>
                </p:cNvPr>
                <p:cNvPicPr/>
                <p:nvPr/>
              </p:nvPicPr>
              <p:blipFill>
                <a:blip r:embed="rId60"/>
                <a:stretch>
                  <a:fillRect/>
                </a:stretch>
              </p:blipFill>
              <p:spPr>
                <a:xfrm>
                  <a:off x="7070021" y="4596152"/>
                  <a:ext cx="88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37F91F52-A5FA-4D42-BDC9-C7AF0B8E874E}"/>
                    </a:ext>
                  </a:extLst>
                </p14:cNvPr>
                <p14:cNvContentPartPr/>
                <p14:nvPr/>
              </p14:nvContentPartPr>
              <p14:xfrm>
                <a:off x="7176941" y="4573112"/>
                <a:ext cx="307080" cy="146520"/>
              </p14:xfrm>
            </p:contentPart>
          </mc:Choice>
          <mc:Fallback>
            <p:pic>
              <p:nvPicPr>
                <p:cNvPr id="35" name="Freihand 34">
                  <a:extLst>
                    <a:ext uri="{FF2B5EF4-FFF2-40B4-BE49-F238E27FC236}">
                      <a16:creationId xmlns:a16="http://schemas.microsoft.com/office/drawing/2014/main" id="{37F91F52-A5FA-4D42-BDC9-C7AF0B8E874E}"/>
                    </a:ext>
                  </a:extLst>
                </p:cNvPr>
                <p:cNvPicPr/>
                <p:nvPr/>
              </p:nvPicPr>
              <p:blipFill>
                <a:blip r:embed="rId62"/>
                <a:stretch>
                  <a:fillRect/>
                </a:stretch>
              </p:blipFill>
              <p:spPr>
                <a:xfrm>
                  <a:off x="7172621" y="4568792"/>
                  <a:ext cx="315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8AB51BA5-E76C-42AA-B8CC-42DCA4D690F7}"/>
                    </a:ext>
                  </a:extLst>
                </p14:cNvPr>
                <p14:cNvContentPartPr/>
                <p14:nvPr/>
              </p14:nvContentPartPr>
              <p14:xfrm>
                <a:off x="7522541" y="4492112"/>
                <a:ext cx="15840" cy="226080"/>
              </p14:xfrm>
            </p:contentPart>
          </mc:Choice>
          <mc:Fallback>
            <p:pic>
              <p:nvPicPr>
                <p:cNvPr id="36" name="Freihand 35">
                  <a:extLst>
                    <a:ext uri="{FF2B5EF4-FFF2-40B4-BE49-F238E27FC236}">
                      <a16:creationId xmlns:a16="http://schemas.microsoft.com/office/drawing/2014/main" id="{8AB51BA5-E76C-42AA-B8CC-42DCA4D690F7}"/>
                    </a:ext>
                  </a:extLst>
                </p:cNvPr>
                <p:cNvPicPr/>
                <p:nvPr/>
              </p:nvPicPr>
              <p:blipFill>
                <a:blip r:embed="rId64"/>
                <a:stretch>
                  <a:fillRect/>
                </a:stretch>
              </p:blipFill>
              <p:spPr>
                <a:xfrm>
                  <a:off x="7518221" y="4487792"/>
                  <a:ext cx="244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7A3001E1-4D3E-43BA-8032-3D8324790BD2}"/>
                    </a:ext>
                  </a:extLst>
                </p14:cNvPr>
                <p14:cNvContentPartPr/>
                <p14:nvPr/>
              </p14:nvContentPartPr>
              <p14:xfrm>
                <a:off x="4647581" y="5192672"/>
                <a:ext cx="184680" cy="90360"/>
              </p14:xfrm>
            </p:contentPart>
          </mc:Choice>
          <mc:Fallback>
            <p:pic>
              <p:nvPicPr>
                <p:cNvPr id="39" name="Freihand 38">
                  <a:extLst>
                    <a:ext uri="{FF2B5EF4-FFF2-40B4-BE49-F238E27FC236}">
                      <a16:creationId xmlns:a16="http://schemas.microsoft.com/office/drawing/2014/main" id="{7A3001E1-4D3E-43BA-8032-3D8324790BD2}"/>
                    </a:ext>
                  </a:extLst>
                </p:cNvPr>
                <p:cNvPicPr/>
                <p:nvPr/>
              </p:nvPicPr>
              <p:blipFill>
                <a:blip r:embed="rId66"/>
                <a:stretch>
                  <a:fillRect/>
                </a:stretch>
              </p:blipFill>
              <p:spPr>
                <a:xfrm>
                  <a:off x="4643261" y="5188352"/>
                  <a:ext cx="193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89B28742-7F85-4C9B-BAB4-391066312B1E}"/>
                    </a:ext>
                  </a:extLst>
                </p14:cNvPr>
                <p14:cNvContentPartPr/>
                <p14:nvPr/>
              </p14:nvContentPartPr>
              <p14:xfrm>
                <a:off x="4571981" y="5158832"/>
                <a:ext cx="223200" cy="175320"/>
              </p14:xfrm>
            </p:contentPart>
          </mc:Choice>
          <mc:Fallback>
            <p:pic>
              <p:nvPicPr>
                <p:cNvPr id="40" name="Freihand 39">
                  <a:extLst>
                    <a:ext uri="{FF2B5EF4-FFF2-40B4-BE49-F238E27FC236}">
                      <a16:creationId xmlns:a16="http://schemas.microsoft.com/office/drawing/2014/main" id="{89B28742-7F85-4C9B-BAB4-391066312B1E}"/>
                    </a:ext>
                  </a:extLst>
                </p:cNvPr>
                <p:cNvPicPr/>
                <p:nvPr/>
              </p:nvPicPr>
              <p:blipFill>
                <a:blip r:embed="rId68"/>
                <a:stretch>
                  <a:fillRect/>
                </a:stretch>
              </p:blipFill>
              <p:spPr>
                <a:xfrm>
                  <a:off x="4567661" y="5154512"/>
                  <a:ext cx="231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393863CE-9102-4648-8AF3-4B630E756CE3}"/>
                    </a:ext>
                  </a:extLst>
                </p14:cNvPr>
                <p14:cNvContentPartPr/>
                <p14:nvPr/>
              </p14:nvContentPartPr>
              <p14:xfrm>
                <a:off x="4950341" y="5128232"/>
                <a:ext cx="17640" cy="103320"/>
              </p14:xfrm>
            </p:contentPart>
          </mc:Choice>
          <mc:Fallback>
            <p:pic>
              <p:nvPicPr>
                <p:cNvPr id="42" name="Freihand 41">
                  <a:extLst>
                    <a:ext uri="{FF2B5EF4-FFF2-40B4-BE49-F238E27FC236}">
                      <a16:creationId xmlns:a16="http://schemas.microsoft.com/office/drawing/2014/main" id="{393863CE-9102-4648-8AF3-4B630E756CE3}"/>
                    </a:ext>
                  </a:extLst>
                </p:cNvPr>
                <p:cNvPicPr/>
                <p:nvPr/>
              </p:nvPicPr>
              <p:blipFill>
                <a:blip r:embed="rId70"/>
                <a:stretch>
                  <a:fillRect/>
                </a:stretch>
              </p:blipFill>
              <p:spPr>
                <a:xfrm>
                  <a:off x="4946021" y="5123912"/>
                  <a:ext cx="26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0E5C4467-C982-4C77-B737-B7EBC7884D56}"/>
                    </a:ext>
                  </a:extLst>
                </p14:cNvPr>
                <p14:cNvContentPartPr/>
                <p14:nvPr/>
              </p14:nvContentPartPr>
              <p14:xfrm>
                <a:off x="4876901" y="5083592"/>
                <a:ext cx="143640" cy="175680"/>
              </p14:xfrm>
            </p:contentPart>
          </mc:Choice>
          <mc:Fallback>
            <p:pic>
              <p:nvPicPr>
                <p:cNvPr id="43" name="Freihand 42">
                  <a:extLst>
                    <a:ext uri="{FF2B5EF4-FFF2-40B4-BE49-F238E27FC236}">
                      <a16:creationId xmlns:a16="http://schemas.microsoft.com/office/drawing/2014/main" id="{0E5C4467-C982-4C77-B737-B7EBC7884D56}"/>
                    </a:ext>
                  </a:extLst>
                </p:cNvPr>
                <p:cNvPicPr/>
                <p:nvPr/>
              </p:nvPicPr>
              <p:blipFill>
                <a:blip r:embed="rId72"/>
                <a:stretch>
                  <a:fillRect/>
                </a:stretch>
              </p:blipFill>
              <p:spPr>
                <a:xfrm>
                  <a:off x="4872581" y="5079272"/>
                  <a:ext cx="152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17A1FCF4-B9E3-4CAA-B556-160FD6C3B860}"/>
                    </a:ext>
                  </a:extLst>
                </p14:cNvPr>
                <p14:cNvContentPartPr/>
                <p14:nvPr/>
              </p14:nvContentPartPr>
              <p14:xfrm>
                <a:off x="5027381" y="5137952"/>
                <a:ext cx="70920" cy="86760"/>
              </p14:xfrm>
            </p:contentPart>
          </mc:Choice>
          <mc:Fallback>
            <p:pic>
              <p:nvPicPr>
                <p:cNvPr id="44" name="Freihand 43">
                  <a:extLst>
                    <a:ext uri="{FF2B5EF4-FFF2-40B4-BE49-F238E27FC236}">
                      <a16:creationId xmlns:a16="http://schemas.microsoft.com/office/drawing/2014/main" id="{17A1FCF4-B9E3-4CAA-B556-160FD6C3B860}"/>
                    </a:ext>
                  </a:extLst>
                </p:cNvPr>
                <p:cNvPicPr/>
                <p:nvPr/>
              </p:nvPicPr>
              <p:blipFill>
                <a:blip r:embed="rId74"/>
                <a:stretch>
                  <a:fillRect/>
                </a:stretch>
              </p:blipFill>
              <p:spPr>
                <a:xfrm>
                  <a:off x="5023061" y="5133632"/>
                  <a:ext cx="79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57DFBAB1-F278-4FCC-A038-EE6507DFB4C0}"/>
                    </a:ext>
                  </a:extLst>
                </p14:cNvPr>
                <p14:cNvContentPartPr/>
                <p14:nvPr/>
              </p14:nvContentPartPr>
              <p14:xfrm>
                <a:off x="5117381" y="5126072"/>
                <a:ext cx="70560" cy="88560"/>
              </p14:xfrm>
            </p:contentPart>
          </mc:Choice>
          <mc:Fallback>
            <p:pic>
              <p:nvPicPr>
                <p:cNvPr id="45" name="Freihand 44">
                  <a:extLst>
                    <a:ext uri="{FF2B5EF4-FFF2-40B4-BE49-F238E27FC236}">
                      <a16:creationId xmlns:a16="http://schemas.microsoft.com/office/drawing/2014/main" id="{57DFBAB1-F278-4FCC-A038-EE6507DFB4C0}"/>
                    </a:ext>
                  </a:extLst>
                </p:cNvPr>
                <p:cNvPicPr/>
                <p:nvPr/>
              </p:nvPicPr>
              <p:blipFill>
                <a:blip r:embed="rId76"/>
                <a:stretch>
                  <a:fillRect/>
                </a:stretch>
              </p:blipFill>
              <p:spPr>
                <a:xfrm>
                  <a:off x="5113061" y="5121752"/>
                  <a:ext cx="79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E27CABF3-4368-4EBE-9433-E88ACBCBC6F0}"/>
                    </a:ext>
                  </a:extLst>
                </p14:cNvPr>
                <p14:cNvContentPartPr/>
                <p14:nvPr/>
              </p14:nvContentPartPr>
              <p14:xfrm>
                <a:off x="5175701" y="5002232"/>
                <a:ext cx="248760" cy="180720"/>
              </p14:xfrm>
            </p:contentPart>
          </mc:Choice>
          <mc:Fallback>
            <p:pic>
              <p:nvPicPr>
                <p:cNvPr id="46" name="Freihand 45">
                  <a:extLst>
                    <a:ext uri="{FF2B5EF4-FFF2-40B4-BE49-F238E27FC236}">
                      <a16:creationId xmlns:a16="http://schemas.microsoft.com/office/drawing/2014/main" id="{E27CABF3-4368-4EBE-9433-E88ACBCBC6F0}"/>
                    </a:ext>
                  </a:extLst>
                </p:cNvPr>
                <p:cNvPicPr/>
                <p:nvPr/>
              </p:nvPicPr>
              <p:blipFill>
                <a:blip r:embed="rId78"/>
                <a:stretch>
                  <a:fillRect/>
                </a:stretch>
              </p:blipFill>
              <p:spPr>
                <a:xfrm>
                  <a:off x="5171381" y="4997912"/>
                  <a:ext cx="2574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69C04F29-0811-4028-AAD0-9FA7448DFCAE}"/>
                    </a:ext>
                  </a:extLst>
                </p14:cNvPr>
                <p14:cNvContentPartPr/>
                <p14:nvPr/>
              </p14:nvContentPartPr>
              <p14:xfrm>
                <a:off x="5382701" y="5055872"/>
                <a:ext cx="360" cy="360"/>
              </p14:xfrm>
            </p:contentPart>
          </mc:Choice>
          <mc:Fallback>
            <p:pic>
              <p:nvPicPr>
                <p:cNvPr id="47" name="Freihand 46">
                  <a:extLst>
                    <a:ext uri="{FF2B5EF4-FFF2-40B4-BE49-F238E27FC236}">
                      <a16:creationId xmlns:a16="http://schemas.microsoft.com/office/drawing/2014/main" id="{69C04F29-0811-4028-AAD0-9FA7448DFCAE}"/>
                    </a:ext>
                  </a:extLst>
                </p:cNvPr>
                <p:cNvPicPr/>
                <p:nvPr/>
              </p:nvPicPr>
              <p:blipFill>
                <a:blip r:embed="rId48"/>
                <a:stretch>
                  <a:fillRect/>
                </a:stretch>
              </p:blipFill>
              <p:spPr>
                <a:xfrm>
                  <a:off x="5378381" y="5051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5223BD64-A706-4BDA-ACC9-6D9A4B0355F2}"/>
                    </a:ext>
                  </a:extLst>
                </p14:cNvPr>
                <p14:cNvContentPartPr/>
                <p14:nvPr/>
              </p14:nvContentPartPr>
              <p14:xfrm>
                <a:off x="5464061" y="5094392"/>
                <a:ext cx="285480" cy="150840"/>
              </p14:xfrm>
            </p:contentPart>
          </mc:Choice>
          <mc:Fallback>
            <p:pic>
              <p:nvPicPr>
                <p:cNvPr id="48" name="Freihand 47">
                  <a:extLst>
                    <a:ext uri="{FF2B5EF4-FFF2-40B4-BE49-F238E27FC236}">
                      <a16:creationId xmlns:a16="http://schemas.microsoft.com/office/drawing/2014/main" id="{5223BD64-A706-4BDA-ACC9-6D9A4B0355F2}"/>
                    </a:ext>
                  </a:extLst>
                </p:cNvPr>
                <p:cNvPicPr/>
                <p:nvPr/>
              </p:nvPicPr>
              <p:blipFill>
                <a:blip r:embed="rId81"/>
                <a:stretch>
                  <a:fillRect/>
                </a:stretch>
              </p:blipFill>
              <p:spPr>
                <a:xfrm>
                  <a:off x="5459741" y="5090072"/>
                  <a:ext cx="294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94D34A11-4136-4F2D-A7E0-93FAB86B1716}"/>
                    </a:ext>
                  </a:extLst>
                </p14:cNvPr>
                <p14:cNvContentPartPr/>
                <p14:nvPr/>
              </p14:nvContentPartPr>
              <p14:xfrm>
                <a:off x="5885261" y="5072792"/>
                <a:ext cx="104040" cy="88920"/>
              </p14:xfrm>
            </p:contentPart>
          </mc:Choice>
          <mc:Fallback>
            <p:pic>
              <p:nvPicPr>
                <p:cNvPr id="49" name="Freihand 48">
                  <a:extLst>
                    <a:ext uri="{FF2B5EF4-FFF2-40B4-BE49-F238E27FC236}">
                      <a16:creationId xmlns:a16="http://schemas.microsoft.com/office/drawing/2014/main" id="{94D34A11-4136-4F2D-A7E0-93FAB86B1716}"/>
                    </a:ext>
                  </a:extLst>
                </p:cNvPr>
                <p:cNvPicPr/>
                <p:nvPr/>
              </p:nvPicPr>
              <p:blipFill>
                <a:blip r:embed="rId83"/>
                <a:stretch>
                  <a:fillRect/>
                </a:stretch>
              </p:blipFill>
              <p:spPr>
                <a:xfrm>
                  <a:off x="5880941" y="5068472"/>
                  <a:ext cx="112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A6C5763D-DECA-4527-8FEE-DF83CB1E1C9B}"/>
                    </a:ext>
                  </a:extLst>
                </p14:cNvPr>
                <p14:cNvContentPartPr/>
                <p14:nvPr/>
              </p14:nvContentPartPr>
              <p14:xfrm>
                <a:off x="5988581" y="5070992"/>
                <a:ext cx="20160" cy="85680"/>
              </p14:xfrm>
            </p:contentPart>
          </mc:Choice>
          <mc:Fallback>
            <p:pic>
              <p:nvPicPr>
                <p:cNvPr id="50" name="Freihand 49">
                  <a:extLst>
                    <a:ext uri="{FF2B5EF4-FFF2-40B4-BE49-F238E27FC236}">
                      <a16:creationId xmlns:a16="http://schemas.microsoft.com/office/drawing/2014/main" id="{A6C5763D-DECA-4527-8FEE-DF83CB1E1C9B}"/>
                    </a:ext>
                  </a:extLst>
                </p:cNvPr>
                <p:cNvPicPr/>
                <p:nvPr/>
              </p:nvPicPr>
              <p:blipFill>
                <a:blip r:embed="rId85"/>
                <a:stretch>
                  <a:fillRect/>
                </a:stretch>
              </p:blipFill>
              <p:spPr>
                <a:xfrm>
                  <a:off x="5984261" y="5066672"/>
                  <a:ext cx="28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7114561E-DEE0-4306-B01A-2B7322BDE3A2}"/>
                    </a:ext>
                  </a:extLst>
                </p14:cNvPr>
                <p14:cNvContentPartPr/>
                <p14:nvPr/>
              </p14:nvContentPartPr>
              <p14:xfrm>
                <a:off x="6037901" y="5085032"/>
                <a:ext cx="73800" cy="64440"/>
              </p14:xfrm>
            </p:contentPart>
          </mc:Choice>
          <mc:Fallback>
            <p:pic>
              <p:nvPicPr>
                <p:cNvPr id="51" name="Freihand 50">
                  <a:extLst>
                    <a:ext uri="{FF2B5EF4-FFF2-40B4-BE49-F238E27FC236}">
                      <a16:creationId xmlns:a16="http://schemas.microsoft.com/office/drawing/2014/main" id="{7114561E-DEE0-4306-B01A-2B7322BDE3A2}"/>
                    </a:ext>
                  </a:extLst>
                </p:cNvPr>
                <p:cNvPicPr/>
                <p:nvPr/>
              </p:nvPicPr>
              <p:blipFill>
                <a:blip r:embed="rId87"/>
                <a:stretch>
                  <a:fillRect/>
                </a:stretch>
              </p:blipFill>
              <p:spPr>
                <a:xfrm>
                  <a:off x="6033581" y="5080712"/>
                  <a:ext cx="82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D9713920-FA54-4FE2-BDE7-03B026BA18EC}"/>
                    </a:ext>
                  </a:extLst>
                </p14:cNvPr>
                <p14:cNvContentPartPr/>
                <p14:nvPr/>
              </p14:nvContentPartPr>
              <p14:xfrm>
                <a:off x="6074261" y="5012312"/>
                <a:ext cx="43920" cy="33120"/>
              </p14:xfrm>
            </p:contentPart>
          </mc:Choice>
          <mc:Fallback>
            <p:pic>
              <p:nvPicPr>
                <p:cNvPr id="52" name="Freihand 51">
                  <a:extLst>
                    <a:ext uri="{FF2B5EF4-FFF2-40B4-BE49-F238E27FC236}">
                      <a16:creationId xmlns:a16="http://schemas.microsoft.com/office/drawing/2014/main" id="{D9713920-FA54-4FE2-BDE7-03B026BA18EC}"/>
                    </a:ext>
                  </a:extLst>
                </p:cNvPr>
                <p:cNvPicPr/>
                <p:nvPr/>
              </p:nvPicPr>
              <p:blipFill>
                <a:blip r:embed="rId89"/>
                <a:stretch>
                  <a:fillRect/>
                </a:stretch>
              </p:blipFill>
              <p:spPr>
                <a:xfrm>
                  <a:off x="6069941" y="5007992"/>
                  <a:ext cx="52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DE1BE3FE-E1AC-4F0E-BCAE-AEFB08CACF0F}"/>
                    </a:ext>
                  </a:extLst>
                </p14:cNvPr>
                <p14:cNvContentPartPr/>
                <p14:nvPr/>
              </p14:nvContentPartPr>
              <p14:xfrm>
                <a:off x="6148061" y="5071712"/>
                <a:ext cx="51480" cy="61560"/>
              </p14:xfrm>
            </p:contentPart>
          </mc:Choice>
          <mc:Fallback>
            <p:pic>
              <p:nvPicPr>
                <p:cNvPr id="53" name="Freihand 52">
                  <a:extLst>
                    <a:ext uri="{FF2B5EF4-FFF2-40B4-BE49-F238E27FC236}">
                      <a16:creationId xmlns:a16="http://schemas.microsoft.com/office/drawing/2014/main" id="{DE1BE3FE-E1AC-4F0E-BCAE-AEFB08CACF0F}"/>
                    </a:ext>
                  </a:extLst>
                </p:cNvPr>
                <p:cNvPicPr/>
                <p:nvPr/>
              </p:nvPicPr>
              <p:blipFill>
                <a:blip r:embed="rId91"/>
                <a:stretch>
                  <a:fillRect/>
                </a:stretch>
              </p:blipFill>
              <p:spPr>
                <a:xfrm>
                  <a:off x="6143741" y="5067392"/>
                  <a:ext cx="60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4E587214-CB2C-4BB1-A3C9-EA38C2CFE86B}"/>
                    </a:ext>
                  </a:extLst>
                </p14:cNvPr>
                <p14:cNvContentPartPr/>
                <p14:nvPr/>
              </p14:nvContentPartPr>
              <p14:xfrm>
                <a:off x="6238781" y="5046872"/>
                <a:ext cx="69840" cy="89280"/>
              </p14:xfrm>
            </p:contentPart>
          </mc:Choice>
          <mc:Fallback>
            <p:pic>
              <p:nvPicPr>
                <p:cNvPr id="54" name="Freihand 53">
                  <a:extLst>
                    <a:ext uri="{FF2B5EF4-FFF2-40B4-BE49-F238E27FC236}">
                      <a16:creationId xmlns:a16="http://schemas.microsoft.com/office/drawing/2014/main" id="{4E587214-CB2C-4BB1-A3C9-EA38C2CFE86B}"/>
                    </a:ext>
                  </a:extLst>
                </p:cNvPr>
                <p:cNvPicPr/>
                <p:nvPr/>
              </p:nvPicPr>
              <p:blipFill>
                <a:blip r:embed="rId93"/>
                <a:stretch>
                  <a:fillRect/>
                </a:stretch>
              </p:blipFill>
              <p:spPr>
                <a:xfrm>
                  <a:off x="6234461" y="5042552"/>
                  <a:ext cx="78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AEB9738E-398A-4577-9AE7-E919CEDFEEB6}"/>
                    </a:ext>
                  </a:extLst>
                </p14:cNvPr>
                <p14:cNvContentPartPr/>
                <p14:nvPr/>
              </p14:nvContentPartPr>
              <p14:xfrm>
                <a:off x="6425981" y="5011232"/>
                <a:ext cx="103680" cy="127440"/>
              </p14:xfrm>
            </p:contentPart>
          </mc:Choice>
          <mc:Fallback>
            <p:pic>
              <p:nvPicPr>
                <p:cNvPr id="55" name="Freihand 54">
                  <a:extLst>
                    <a:ext uri="{FF2B5EF4-FFF2-40B4-BE49-F238E27FC236}">
                      <a16:creationId xmlns:a16="http://schemas.microsoft.com/office/drawing/2014/main" id="{AEB9738E-398A-4577-9AE7-E919CEDFEEB6}"/>
                    </a:ext>
                  </a:extLst>
                </p:cNvPr>
                <p:cNvPicPr/>
                <p:nvPr/>
              </p:nvPicPr>
              <p:blipFill>
                <a:blip r:embed="rId95"/>
                <a:stretch>
                  <a:fillRect/>
                </a:stretch>
              </p:blipFill>
              <p:spPr>
                <a:xfrm>
                  <a:off x="6421661" y="5006912"/>
                  <a:ext cx="112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78C1C0FB-6A4F-4925-811E-9C933590A497}"/>
                    </a:ext>
                  </a:extLst>
                </p14:cNvPr>
                <p14:cNvContentPartPr/>
                <p14:nvPr/>
              </p14:nvContentPartPr>
              <p14:xfrm>
                <a:off x="6543341" y="5019152"/>
                <a:ext cx="90360" cy="192600"/>
              </p14:xfrm>
            </p:contentPart>
          </mc:Choice>
          <mc:Fallback>
            <p:pic>
              <p:nvPicPr>
                <p:cNvPr id="56" name="Freihand 55">
                  <a:extLst>
                    <a:ext uri="{FF2B5EF4-FFF2-40B4-BE49-F238E27FC236}">
                      <a16:creationId xmlns:a16="http://schemas.microsoft.com/office/drawing/2014/main" id="{78C1C0FB-6A4F-4925-811E-9C933590A497}"/>
                    </a:ext>
                  </a:extLst>
                </p:cNvPr>
                <p:cNvPicPr/>
                <p:nvPr/>
              </p:nvPicPr>
              <p:blipFill>
                <a:blip r:embed="rId97"/>
                <a:stretch>
                  <a:fillRect/>
                </a:stretch>
              </p:blipFill>
              <p:spPr>
                <a:xfrm>
                  <a:off x="6539021" y="5014832"/>
                  <a:ext cx="990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12487150-A669-4662-94BE-3B9DD9C8E0F7}"/>
                    </a:ext>
                  </a:extLst>
                </p14:cNvPr>
                <p14:cNvContentPartPr/>
                <p14:nvPr/>
              </p14:nvContentPartPr>
              <p14:xfrm>
                <a:off x="6644501" y="5017712"/>
                <a:ext cx="47160" cy="91800"/>
              </p14:xfrm>
            </p:contentPart>
          </mc:Choice>
          <mc:Fallback>
            <p:pic>
              <p:nvPicPr>
                <p:cNvPr id="57" name="Freihand 56">
                  <a:extLst>
                    <a:ext uri="{FF2B5EF4-FFF2-40B4-BE49-F238E27FC236}">
                      <a16:creationId xmlns:a16="http://schemas.microsoft.com/office/drawing/2014/main" id="{12487150-A669-4662-94BE-3B9DD9C8E0F7}"/>
                    </a:ext>
                  </a:extLst>
                </p:cNvPr>
                <p:cNvPicPr/>
                <p:nvPr/>
              </p:nvPicPr>
              <p:blipFill>
                <a:blip r:embed="rId99"/>
                <a:stretch>
                  <a:fillRect/>
                </a:stretch>
              </p:blipFill>
              <p:spPr>
                <a:xfrm>
                  <a:off x="6640181" y="5013392"/>
                  <a:ext cx="55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48355A23-4FBA-4D3E-B03F-60E0769877C8}"/>
                    </a:ext>
                  </a:extLst>
                </p14:cNvPr>
                <p14:cNvContentPartPr/>
                <p14:nvPr/>
              </p14:nvContentPartPr>
              <p14:xfrm>
                <a:off x="6717581" y="5007992"/>
                <a:ext cx="82080" cy="70560"/>
              </p14:xfrm>
            </p:contentPart>
          </mc:Choice>
          <mc:Fallback>
            <p:pic>
              <p:nvPicPr>
                <p:cNvPr id="58" name="Freihand 57">
                  <a:extLst>
                    <a:ext uri="{FF2B5EF4-FFF2-40B4-BE49-F238E27FC236}">
                      <a16:creationId xmlns:a16="http://schemas.microsoft.com/office/drawing/2014/main" id="{48355A23-4FBA-4D3E-B03F-60E0769877C8}"/>
                    </a:ext>
                  </a:extLst>
                </p:cNvPr>
                <p:cNvPicPr/>
                <p:nvPr/>
              </p:nvPicPr>
              <p:blipFill>
                <a:blip r:embed="rId101"/>
                <a:stretch>
                  <a:fillRect/>
                </a:stretch>
              </p:blipFill>
              <p:spPr>
                <a:xfrm>
                  <a:off x="6713261" y="5003672"/>
                  <a:ext cx="90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17B8747A-647F-44EB-BF57-E9EEC3B25CA0}"/>
                    </a:ext>
                  </a:extLst>
                </p14:cNvPr>
                <p14:cNvContentPartPr/>
                <p14:nvPr/>
              </p14:nvContentPartPr>
              <p14:xfrm>
                <a:off x="6805061" y="4973072"/>
                <a:ext cx="67680" cy="102600"/>
              </p14:xfrm>
            </p:contentPart>
          </mc:Choice>
          <mc:Fallback>
            <p:pic>
              <p:nvPicPr>
                <p:cNvPr id="59" name="Freihand 58">
                  <a:extLst>
                    <a:ext uri="{FF2B5EF4-FFF2-40B4-BE49-F238E27FC236}">
                      <a16:creationId xmlns:a16="http://schemas.microsoft.com/office/drawing/2014/main" id="{17B8747A-647F-44EB-BF57-E9EEC3B25CA0}"/>
                    </a:ext>
                  </a:extLst>
                </p:cNvPr>
                <p:cNvPicPr/>
                <p:nvPr/>
              </p:nvPicPr>
              <p:blipFill>
                <a:blip r:embed="rId103"/>
                <a:stretch>
                  <a:fillRect/>
                </a:stretch>
              </p:blipFill>
              <p:spPr>
                <a:xfrm>
                  <a:off x="6800741" y="4968752"/>
                  <a:ext cx="76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DC4F4F37-6F01-4056-AA83-E78A6AC0E4E0}"/>
                    </a:ext>
                  </a:extLst>
                </p14:cNvPr>
                <p14:cNvContentPartPr/>
                <p14:nvPr/>
              </p14:nvContentPartPr>
              <p14:xfrm>
                <a:off x="6892901" y="4947512"/>
                <a:ext cx="189000" cy="95400"/>
              </p14:xfrm>
            </p:contentPart>
          </mc:Choice>
          <mc:Fallback>
            <p:pic>
              <p:nvPicPr>
                <p:cNvPr id="60" name="Freihand 59">
                  <a:extLst>
                    <a:ext uri="{FF2B5EF4-FFF2-40B4-BE49-F238E27FC236}">
                      <a16:creationId xmlns:a16="http://schemas.microsoft.com/office/drawing/2014/main" id="{DC4F4F37-6F01-4056-AA83-E78A6AC0E4E0}"/>
                    </a:ext>
                  </a:extLst>
                </p:cNvPr>
                <p:cNvPicPr/>
                <p:nvPr/>
              </p:nvPicPr>
              <p:blipFill>
                <a:blip r:embed="rId105"/>
                <a:stretch>
                  <a:fillRect/>
                </a:stretch>
              </p:blipFill>
              <p:spPr>
                <a:xfrm>
                  <a:off x="6888581" y="4943192"/>
                  <a:ext cx="197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1E16C7CF-B5E6-4FC2-B787-CF694B441B17}"/>
                    </a:ext>
                  </a:extLst>
                </p14:cNvPr>
                <p14:cNvContentPartPr/>
                <p14:nvPr/>
              </p14:nvContentPartPr>
              <p14:xfrm>
                <a:off x="7045181" y="4868672"/>
                <a:ext cx="433440" cy="171000"/>
              </p14:xfrm>
            </p:contentPart>
          </mc:Choice>
          <mc:Fallback>
            <p:pic>
              <p:nvPicPr>
                <p:cNvPr id="61" name="Freihand 60">
                  <a:extLst>
                    <a:ext uri="{FF2B5EF4-FFF2-40B4-BE49-F238E27FC236}">
                      <a16:creationId xmlns:a16="http://schemas.microsoft.com/office/drawing/2014/main" id="{1E16C7CF-B5E6-4FC2-B787-CF694B441B17}"/>
                    </a:ext>
                  </a:extLst>
                </p:cNvPr>
                <p:cNvPicPr/>
                <p:nvPr/>
              </p:nvPicPr>
              <p:blipFill>
                <a:blip r:embed="rId107"/>
                <a:stretch>
                  <a:fillRect/>
                </a:stretch>
              </p:blipFill>
              <p:spPr>
                <a:xfrm>
                  <a:off x="7040861" y="4864352"/>
                  <a:ext cx="442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9B4B9343-E768-47BA-8531-C5E9E5F9B2FF}"/>
                    </a:ext>
                  </a:extLst>
                </p14:cNvPr>
                <p14:cNvContentPartPr/>
                <p14:nvPr/>
              </p14:nvContentPartPr>
              <p14:xfrm>
                <a:off x="7431821" y="4854272"/>
                <a:ext cx="38880" cy="6840"/>
              </p14:xfrm>
            </p:contentPart>
          </mc:Choice>
          <mc:Fallback>
            <p:pic>
              <p:nvPicPr>
                <p:cNvPr id="62" name="Freihand 61">
                  <a:extLst>
                    <a:ext uri="{FF2B5EF4-FFF2-40B4-BE49-F238E27FC236}">
                      <a16:creationId xmlns:a16="http://schemas.microsoft.com/office/drawing/2014/main" id="{9B4B9343-E768-47BA-8531-C5E9E5F9B2FF}"/>
                    </a:ext>
                  </a:extLst>
                </p:cNvPr>
                <p:cNvPicPr/>
                <p:nvPr/>
              </p:nvPicPr>
              <p:blipFill>
                <a:blip r:embed="rId109"/>
                <a:stretch>
                  <a:fillRect/>
                </a:stretch>
              </p:blipFill>
              <p:spPr>
                <a:xfrm>
                  <a:off x="7427501" y="4849952"/>
                  <a:ext cx="47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44384" name="Freihand 144383">
                  <a:extLst>
                    <a:ext uri="{FF2B5EF4-FFF2-40B4-BE49-F238E27FC236}">
                      <a16:creationId xmlns:a16="http://schemas.microsoft.com/office/drawing/2014/main" id="{3869F8A4-9008-4CDF-B406-E6C769D98960}"/>
                    </a:ext>
                  </a:extLst>
                </p14:cNvPr>
                <p14:cNvContentPartPr/>
                <p14:nvPr/>
              </p14:nvContentPartPr>
              <p14:xfrm>
                <a:off x="7602461" y="4883072"/>
                <a:ext cx="84240" cy="108720"/>
              </p14:xfrm>
            </p:contentPart>
          </mc:Choice>
          <mc:Fallback>
            <p:pic>
              <p:nvPicPr>
                <p:cNvPr id="144384" name="Freihand 144383">
                  <a:extLst>
                    <a:ext uri="{FF2B5EF4-FFF2-40B4-BE49-F238E27FC236}">
                      <a16:creationId xmlns:a16="http://schemas.microsoft.com/office/drawing/2014/main" id="{3869F8A4-9008-4CDF-B406-E6C769D98960}"/>
                    </a:ext>
                  </a:extLst>
                </p:cNvPr>
                <p:cNvPicPr/>
                <p:nvPr/>
              </p:nvPicPr>
              <p:blipFill>
                <a:blip r:embed="rId111"/>
                <a:stretch>
                  <a:fillRect/>
                </a:stretch>
              </p:blipFill>
              <p:spPr>
                <a:xfrm>
                  <a:off x="7598141" y="4878752"/>
                  <a:ext cx="92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44385" name="Freihand 144384">
                  <a:extLst>
                    <a:ext uri="{FF2B5EF4-FFF2-40B4-BE49-F238E27FC236}">
                      <a16:creationId xmlns:a16="http://schemas.microsoft.com/office/drawing/2014/main" id="{61B3A8F7-63E2-4B79-A698-C1819886CC98}"/>
                    </a:ext>
                  </a:extLst>
                </p14:cNvPr>
                <p14:cNvContentPartPr/>
                <p14:nvPr/>
              </p14:nvContentPartPr>
              <p14:xfrm>
                <a:off x="7692101" y="4908632"/>
                <a:ext cx="183600" cy="77040"/>
              </p14:xfrm>
            </p:contentPart>
          </mc:Choice>
          <mc:Fallback>
            <p:pic>
              <p:nvPicPr>
                <p:cNvPr id="144385" name="Freihand 144384">
                  <a:extLst>
                    <a:ext uri="{FF2B5EF4-FFF2-40B4-BE49-F238E27FC236}">
                      <a16:creationId xmlns:a16="http://schemas.microsoft.com/office/drawing/2014/main" id="{61B3A8F7-63E2-4B79-A698-C1819886CC98}"/>
                    </a:ext>
                  </a:extLst>
                </p:cNvPr>
                <p:cNvPicPr/>
                <p:nvPr/>
              </p:nvPicPr>
              <p:blipFill>
                <a:blip r:embed="rId113"/>
                <a:stretch>
                  <a:fillRect/>
                </a:stretch>
              </p:blipFill>
              <p:spPr>
                <a:xfrm>
                  <a:off x="7687781" y="4904312"/>
                  <a:ext cx="192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4386" name="Freihand 144385">
                  <a:extLst>
                    <a:ext uri="{FF2B5EF4-FFF2-40B4-BE49-F238E27FC236}">
                      <a16:creationId xmlns:a16="http://schemas.microsoft.com/office/drawing/2014/main" id="{65BE4D0A-F96B-46EA-BB44-6EBB484F06EE}"/>
                    </a:ext>
                  </a:extLst>
                </p14:cNvPr>
                <p14:cNvContentPartPr/>
                <p14:nvPr/>
              </p14:nvContentPartPr>
              <p14:xfrm>
                <a:off x="7879301" y="4893872"/>
                <a:ext cx="70200" cy="84240"/>
              </p14:xfrm>
            </p:contentPart>
          </mc:Choice>
          <mc:Fallback>
            <p:pic>
              <p:nvPicPr>
                <p:cNvPr id="144386" name="Freihand 144385">
                  <a:extLst>
                    <a:ext uri="{FF2B5EF4-FFF2-40B4-BE49-F238E27FC236}">
                      <a16:creationId xmlns:a16="http://schemas.microsoft.com/office/drawing/2014/main" id="{65BE4D0A-F96B-46EA-BB44-6EBB484F06EE}"/>
                    </a:ext>
                  </a:extLst>
                </p:cNvPr>
                <p:cNvPicPr/>
                <p:nvPr/>
              </p:nvPicPr>
              <p:blipFill>
                <a:blip r:embed="rId115"/>
                <a:stretch>
                  <a:fillRect/>
                </a:stretch>
              </p:blipFill>
              <p:spPr>
                <a:xfrm>
                  <a:off x="7874981" y="4889552"/>
                  <a:ext cx="78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4390" name="Freihand 144389">
                  <a:extLst>
                    <a:ext uri="{FF2B5EF4-FFF2-40B4-BE49-F238E27FC236}">
                      <a16:creationId xmlns:a16="http://schemas.microsoft.com/office/drawing/2014/main" id="{DCCC24FD-B750-452F-94AE-FB5FBA76052F}"/>
                    </a:ext>
                  </a:extLst>
                </p14:cNvPr>
                <p14:cNvContentPartPr/>
                <p14:nvPr/>
              </p14:nvContentPartPr>
              <p14:xfrm>
                <a:off x="7958141" y="4815032"/>
                <a:ext cx="77040" cy="145080"/>
              </p14:xfrm>
            </p:contentPart>
          </mc:Choice>
          <mc:Fallback>
            <p:pic>
              <p:nvPicPr>
                <p:cNvPr id="144390" name="Freihand 144389">
                  <a:extLst>
                    <a:ext uri="{FF2B5EF4-FFF2-40B4-BE49-F238E27FC236}">
                      <a16:creationId xmlns:a16="http://schemas.microsoft.com/office/drawing/2014/main" id="{DCCC24FD-B750-452F-94AE-FB5FBA76052F}"/>
                    </a:ext>
                  </a:extLst>
                </p:cNvPr>
                <p:cNvPicPr/>
                <p:nvPr/>
              </p:nvPicPr>
              <p:blipFill>
                <a:blip r:embed="rId117"/>
                <a:stretch>
                  <a:fillRect/>
                </a:stretch>
              </p:blipFill>
              <p:spPr>
                <a:xfrm>
                  <a:off x="7953821" y="4810712"/>
                  <a:ext cx="85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4391" name="Freihand 144390">
                  <a:extLst>
                    <a:ext uri="{FF2B5EF4-FFF2-40B4-BE49-F238E27FC236}">
                      <a16:creationId xmlns:a16="http://schemas.microsoft.com/office/drawing/2014/main" id="{429124FA-EF08-4D1B-B3FA-F17AB1F30AC2}"/>
                    </a:ext>
                  </a:extLst>
                </p14:cNvPr>
                <p14:cNvContentPartPr/>
                <p14:nvPr/>
              </p14:nvContentPartPr>
              <p14:xfrm>
                <a:off x="8041301" y="4783712"/>
                <a:ext cx="189720" cy="167040"/>
              </p14:xfrm>
            </p:contentPart>
          </mc:Choice>
          <mc:Fallback>
            <p:pic>
              <p:nvPicPr>
                <p:cNvPr id="144391" name="Freihand 144390">
                  <a:extLst>
                    <a:ext uri="{FF2B5EF4-FFF2-40B4-BE49-F238E27FC236}">
                      <a16:creationId xmlns:a16="http://schemas.microsoft.com/office/drawing/2014/main" id="{429124FA-EF08-4D1B-B3FA-F17AB1F30AC2}"/>
                    </a:ext>
                  </a:extLst>
                </p:cNvPr>
                <p:cNvPicPr/>
                <p:nvPr/>
              </p:nvPicPr>
              <p:blipFill>
                <a:blip r:embed="rId119"/>
                <a:stretch>
                  <a:fillRect/>
                </a:stretch>
              </p:blipFill>
              <p:spPr>
                <a:xfrm>
                  <a:off x="8036981" y="4779392"/>
                  <a:ext cx="198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44392" name="Freihand 144391">
                  <a:extLst>
                    <a:ext uri="{FF2B5EF4-FFF2-40B4-BE49-F238E27FC236}">
                      <a16:creationId xmlns:a16="http://schemas.microsoft.com/office/drawing/2014/main" id="{007DF9C5-9298-45B6-953A-74B3565FF6F0}"/>
                    </a:ext>
                  </a:extLst>
                </p14:cNvPr>
                <p14:cNvContentPartPr/>
                <p14:nvPr/>
              </p14:nvContentPartPr>
              <p14:xfrm>
                <a:off x="8218421" y="4837712"/>
                <a:ext cx="79200" cy="87840"/>
              </p14:xfrm>
            </p:contentPart>
          </mc:Choice>
          <mc:Fallback>
            <p:pic>
              <p:nvPicPr>
                <p:cNvPr id="144392" name="Freihand 144391">
                  <a:extLst>
                    <a:ext uri="{FF2B5EF4-FFF2-40B4-BE49-F238E27FC236}">
                      <a16:creationId xmlns:a16="http://schemas.microsoft.com/office/drawing/2014/main" id="{007DF9C5-9298-45B6-953A-74B3565FF6F0}"/>
                    </a:ext>
                  </a:extLst>
                </p:cNvPr>
                <p:cNvPicPr/>
                <p:nvPr/>
              </p:nvPicPr>
              <p:blipFill>
                <a:blip r:embed="rId121"/>
                <a:stretch>
                  <a:fillRect/>
                </a:stretch>
              </p:blipFill>
              <p:spPr>
                <a:xfrm>
                  <a:off x="8214101" y="4833392"/>
                  <a:ext cx="87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4394" name="Freihand 144393">
                  <a:extLst>
                    <a:ext uri="{FF2B5EF4-FFF2-40B4-BE49-F238E27FC236}">
                      <a16:creationId xmlns:a16="http://schemas.microsoft.com/office/drawing/2014/main" id="{3B5D60C6-C94C-4B9E-8FD3-248B87B9E56C}"/>
                    </a:ext>
                  </a:extLst>
                </p14:cNvPr>
                <p14:cNvContentPartPr/>
                <p14:nvPr/>
              </p14:nvContentPartPr>
              <p14:xfrm>
                <a:off x="6288101" y="5244872"/>
                <a:ext cx="170280" cy="60120"/>
              </p14:xfrm>
            </p:contentPart>
          </mc:Choice>
          <mc:Fallback>
            <p:pic>
              <p:nvPicPr>
                <p:cNvPr id="144394" name="Freihand 144393">
                  <a:extLst>
                    <a:ext uri="{FF2B5EF4-FFF2-40B4-BE49-F238E27FC236}">
                      <a16:creationId xmlns:a16="http://schemas.microsoft.com/office/drawing/2014/main" id="{3B5D60C6-C94C-4B9E-8FD3-248B87B9E56C}"/>
                    </a:ext>
                  </a:extLst>
                </p:cNvPr>
                <p:cNvPicPr/>
                <p:nvPr/>
              </p:nvPicPr>
              <p:blipFill>
                <a:blip r:embed="rId123"/>
                <a:stretch>
                  <a:fillRect/>
                </a:stretch>
              </p:blipFill>
              <p:spPr>
                <a:xfrm>
                  <a:off x="6283781" y="5240552"/>
                  <a:ext cx="178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4395" name="Freihand 144394">
                  <a:extLst>
                    <a:ext uri="{FF2B5EF4-FFF2-40B4-BE49-F238E27FC236}">
                      <a16:creationId xmlns:a16="http://schemas.microsoft.com/office/drawing/2014/main" id="{D42F5AD2-8401-4594-8191-9FA3EC9A57E7}"/>
                    </a:ext>
                  </a:extLst>
                </p14:cNvPr>
                <p14:cNvContentPartPr/>
                <p14:nvPr/>
              </p14:nvContentPartPr>
              <p14:xfrm>
                <a:off x="6502301" y="5195912"/>
                <a:ext cx="149400" cy="79920"/>
              </p14:xfrm>
            </p:contentPart>
          </mc:Choice>
          <mc:Fallback>
            <p:pic>
              <p:nvPicPr>
                <p:cNvPr id="144395" name="Freihand 144394">
                  <a:extLst>
                    <a:ext uri="{FF2B5EF4-FFF2-40B4-BE49-F238E27FC236}">
                      <a16:creationId xmlns:a16="http://schemas.microsoft.com/office/drawing/2014/main" id="{D42F5AD2-8401-4594-8191-9FA3EC9A57E7}"/>
                    </a:ext>
                  </a:extLst>
                </p:cNvPr>
                <p:cNvPicPr/>
                <p:nvPr/>
              </p:nvPicPr>
              <p:blipFill>
                <a:blip r:embed="rId125"/>
                <a:stretch>
                  <a:fillRect/>
                </a:stretch>
              </p:blipFill>
              <p:spPr>
                <a:xfrm>
                  <a:off x="6497981" y="5191592"/>
                  <a:ext cx="158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4396" name="Freihand 144395">
                  <a:extLst>
                    <a:ext uri="{FF2B5EF4-FFF2-40B4-BE49-F238E27FC236}">
                      <a16:creationId xmlns:a16="http://schemas.microsoft.com/office/drawing/2014/main" id="{E706A7C9-2689-439C-AFFF-01C78A3F969E}"/>
                    </a:ext>
                  </a:extLst>
                </p14:cNvPr>
                <p14:cNvContentPartPr/>
                <p14:nvPr/>
              </p14:nvContentPartPr>
              <p14:xfrm>
                <a:off x="6731981" y="5196992"/>
                <a:ext cx="124560" cy="77400"/>
              </p14:xfrm>
            </p:contentPart>
          </mc:Choice>
          <mc:Fallback>
            <p:pic>
              <p:nvPicPr>
                <p:cNvPr id="144396" name="Freihand 144395">
                  <a:extLst>
                    <a:ext uri="{FF2B5EF4-FFF2-40B4-BE49-F238E27FC236}">
                      <a16:creationId xmlns:a16="http://schemas.microsoft.com/office/drawing/2014/main" id="{E706A7C9-2689-439C-AFFF-01C78A3F969E}"/>
                    </a:ext>
                  </a:extLst>
                </p:cNvPr>
                <p:cNvPicPr/>
                <p:nvPr/>
              </p:nvPicPr>
              <p:blipFill>
                <a:blip r:embed="rId127"/>
                <a:stretch>
                  <a:fillRect/>
                </a:stretch>
              </p:blipFill>
              <p:spPr>
                <a:xfrm>
                  <a:off x="6727661" y="5192672"/>
                  <a:ext cx="133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4397" name="Freihand 144396">
                  <a:extLst>
                    <a:ext uri="{FF2B5EF4-FFF2-40B4-BE49-F238E27FC236}">
                      <a16:creationId xmlns:a16="http://schemas.microsoft.com/office/drawing/2014/main" id="{81DDEA3B-0E34-4387-A2AB-B71F7AC0C991}"/>
                    </a:ext>
                  </a:extLst>
                </p14:cNvPr>
                <p14:cNvContentPartPr/>
                <p14:nvPr/>
              </p14:nvContentPartPr>
              <p14:xfrm>
                <a:off x="6866981" y="5201672"/>
                <a:ext cx="68400" cy="53280"/>
              </p14:xfrm>
            </p:contentPart>
          </mc:Choice>
          <mc:Fallback>
            <p:pic>
              <p:nvPicPr>
                <p:cNvPr id="144397" name="Freihand 144396">
                  <a:extLst>
                    <a:ext uri="{FF2B5EF4-FFF2-40B4-BE49-F238E27FC236}">
                      <a16:creationId xmlns:a16="http://schemas.microsoft.com/office/drawing/2014/main" id="{81DDEA3B-0E34-4387-A2AB-B71F7AC0C991}"/>
                    </a:ext>
                  </a:extLst>
                </p:cNvPr>
                <p:cNvPicPr/>
                <p:nvPr/>
              </p:nvPicPr>
              <p:blipFill>
                <a:blip r:embed="rId129"/>
                <a:stretch>
                  <a:fillRect/>
                </a:stretch>
              </p:blipFill>
              <p:spPr>
                <a:xfrm>
                  <a:off x="6862661" y="5197352"/>
                  <a:ext cx="77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4398" name="Freihand 144397">
                  <a:extLst>
                    <a:ext uri="{FF2B5EF4-FFF2-40B4-BE49-F238E27FC236}">
                      <a16:creationId xmlns:a16="http://schemas.microsoft.com/office/drawing/2014/main" id="{3652620D-2F3E-4179-BD07-336965555AF9}"/>
                    </a:ext>
                  </a:extLst>
                </p14:cNvPr>
                <p14:cNvContentPartPr/>
                <p14:nvPr/>
              </p14:nvContentPartPr>
              <p14:xfrm>
                <a:off x="6942221" y="5175752"/>
                <a:ext cx="82080" cy="84960"/>
              </p14:xfrm>
            </p:contentPart>
          </mc:Choice>
          <mc:Fallback>
            <p:pic>
              <p:nvPicPr>
                <p:cNvPr id="144398" name="Freihand 144397">
                  <a:extLst>
                    <a:ext uri="{FF2B5EF4-FFF2-40B4-BE49-F238E27FC236}">
                      <a16:creationId xmlns:a16="http://schemas.microsoft.com/office/drawing/2014/main" id="{3652620D-2F3E-4179-BD07-336965555AF9}"/>
                    </a:ext>
                  </a:extLst>
                </p:cNvPr>
                <p:cNvPicPr/>
                <p:nvPr/>
              </p:nvPicPr>
              <p:blipFill>
                <a:blip r:embed="rId131"/>
                <a:stretch>
                  <a:fillRect/>
                </a:stretch>
              </p:blipFill>
              <p:spPr>
                <a:xfrm>
                  <a:off x="6937901" y="5171432"/>
                  <a:ext cx="90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4399" name="Freihand 144398">
                  <a:extLst>
                    <a:ext uri="{FF2B5EF4-FFF2-40B4-BE49-F238E27FC236}">
                      <a16:creationId xmlns:a16="http://schemas.microsoft.com/office/drawing/2014/main" id="{5B6F3F37-3A43-4711-89ED-4D19CB8D7DF1}"/>
                    </a:ext>
                  </a:extLst>
                </p14:cNvPr>
                <p14:cNvContentPartPr/>
                <p14:nvPr/>
              </p14:nvContentPartPr>
              <p14:xfrm>
                <a:off x="7034741" y="5159192"/>
                <a:ext cx="61920" cy="89640"/>
              </p14:xfrm>
            </p:contentPart>
          </mc:Choice>
          <mc:Fallback>
            <p:pic>
              <p:nvPicPr>
                <p:cNvPr id="144399" name="Freihand 144398">
                  <a:extLst>
                    <a:ext uri="{FF2B5EF4-FFF2-40B4-BE49-F238E27FC236}">
                      <a16:creationId xmlns:a16="http://schemas.microsoft.com/office/drawing/2014/main" id="{5B6F3F37-3A43-4711-89ED-4D19CB8D7DF1}"/>
                    </a:ext>
                  </a:extLst>
                </p:cNvPr>
                <p:cNvPicPr/>
                <p:nvPr/>
              </p:nvPicPr>
              <p:blipFill>
                <a:blip r:embed="rId133"/>
                <a:stretch>
                  <a:fillRect/>
                </a:stretch>
              </p:blipFill>
              <p:spPr>
                <a:xfrm>
                  <a:off x="7030421" y="5154872"/>
                  <a:ext cx="70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4400" name="Freihand 144399">
                  <a:extLst>
                    <a:ext uri="{FF2B5EF4-FFF2-40B4-BE49-F238E27FC236}">
                      <a16:creationId xmlns:a16="http://schemas.microsoft.com/office/drawing/2014/main" id="{DAFCD416-7B86-47D6-86F1-6415B39B153A}"/>
                    </a:ext>
                  </a:extLst>
                </p14:cNvPr>
                <p14:cNvContentPartPr/>
                <p14:nvPr/>
              </p14:nvContentPartPr>
              <p14:xfrm>
                <a:off x="7109981" y="5171792"/>
                <a:ext cx="202680" cy="63360"/>
              </p14:xfrm>
            </p:contentPart>
          </mc:Choice>
          <mc:Fallback>
            <p:pic>
              <p:nvPicPr>
                <p:cNvPr id="144400" name="Freihand 144399">
                  <a:extLst>
                    <a:ext uri="{FF2B5EF4-FFF2-40B4-BE49-F238E27FC236}">
                      <a16:creationId xmlns:a16="http://schemas.microsoft.com/office/drawing/2014/main" id="{DAFCD416-7B86-47D6-86F1-6415B39B153A}"/>
                    </a:ext>
                  </a:extLst>
                </p:cNvPr>
                <p:cNvPicPr/>
                <p:nvPr/>
              </p:nvPicPr>
              <p:blipFill>
                <a:blip r:embed="rId135"/>
                <a:stretch>
                  <a:fillRect/>
                </a:stretch>
              </p:blipFill>
              <p:spPr>
                <a:xfrm>
                  <a:off x="7105661" y="5167472"/>
                  <a:ext cx="211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4401" name="Freihand 144400">
                  <a:extLst>
                    <a:ext uri="{FF2B5EF4-FFF2-40B4-BE49-F238E27FC236}">
                      <a16:creationId xmlns:a16="http://schemas.microsoft.com/office/drawing/2014/main" id="{623BA782-AA1B-4235-AAAD-731E337CA9D1}"/>
                    </a:ext>
                  </a:extLst>
                </p14:cNvPr>
                <p14:cNvContentPartPr/>
                <p14:nvPr/>
              </p14:nvContentPartPr>
              <p14:xfrm>
                <a:off x="7427501" y="5104472"/>
                <a:ext cx="110160" cy="105480"/>
              </p14:xfrm>
            </p:contentPart>
          </mc:Choice>
          <mc:Fallback>
            <p:pic>
              <p:nvPicPr>
                <p:cNvPr id="144401" name="Freihand 144400">
                  <a:extLst>
                    <a:ext uri="{FF2B5EF4-FFF2-40B4-BE49-F238E27FC236}">
                      <a16:creationId xmlns:a16="http://schemas.microsoft.com/office/drawing/2014/main" id="{623BA782-AA1B-4235-AAAD-731E337CA9D1}"/>
                    </a:ext>
                  </a:extLst>
                </p:cNvPr>
                <p:cNvPicPr/>
                <p:nvPr/>
              </p:nvPicPr>
              <p:blipFill>
                <a:blip r:embed="rId137"/>
                <a:stretch>
                  <a:fillRect/>
                </a:stretch>
              </p:blipFill>
              <p:spPr>
                <a:xfrm>
                  <a:off x="7423181" y="5100152"/>
                  <a:ext cx="118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4402" name="Freihand 144401">
                  <a:extLst>
                    <a:ext uri="{FF2B5EF4-FFF2-40B4-BE49-F238E27FC236}">
                      <a16:creationId xmlns:a16="http://schemas.microsoft.com/office/drawing/2014/main" id="{A03FF322-8E15-4023-9B9E-4232B6ACFC6E}"/>
                    </a:ext>
                  </a:extLst>
                </p14:cNvPr>
                <p14:cNvContentPartPr/>
                <p14:nvPr/>
              </p14:nvContentPartPr>
              <p14:xfrm>
                <a:off x="7487261" y="5188352"/>
                <a:ext cx="62640" cy="27360"/>
              </p14:xfrm>
            </p:contentPart>
          </mc:Choice>
          <mc:Fallback>
            <p:pic>
              <p:nvPicPr>
                <p:cNvPr id="144402" name="Freihand 144401">
                  <a:extLst>
                    <a:ext uri="{FF2B5EF4-FFF2-40B4-BE49-F238E27FC236}">
                      <a16:creationId xmlns:a16="http://schemas.microsoft.com/office/drawing/2014/main" id="{A03FF322-8E15-4023-9B9E-4232B6ACFC6E}"/>
                    </a:ext>
                  </a:extLst>
                </p:cNvPr>
                <p:cNvPicPr/>
                <p:nvPr/>
              </p:nvPicPr>
              <p:blipFill>
                <a:blip r:embed="rId139"/>
                <a:stretch>
                  <a:fillRect/>
                </a:stretch>
              </p:blipFill>
              <p:spPr>
                <a:xfrm>
                  <a:off x="7482941" y="5184032"/>
                  <a:ext cx="71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4403" name="Freihand 144402">
                  <a:extLst>
                    <a:ext uri="{FF2B5EF4-FFF2-40B4-BE49-F238E27FC236}">
                      <a16:creationId xmlns:a16="http://schemas.microsoft.com/office/drawing/2014/main" id="{E1A8074B-906D-408C-BD04-C0C53D6940C9}"/>
                    </a:ext>
                  </a:extLst>
                </p14:cNvPr>
                <p14:cNvContentPartPr/>
                <p14:nvPr/>
              </p14:nvContentPartPr>
              <p14:xfrm>
                <a:off x="7558901" y="5169632"/>
                <a:ext cx="151560" cy="32040"/>
              </p14:xfrm>
            </p:contentPart>
          </mc:Choice>
          <mc:Fallback>
            <p:pic>
              <p:nvPicPr>
                <p:cNvPr id="144403" name="Freihand 144402">
                  <a:extLst>
                    <a:ext uri="{FF2B5EF4-FFF2-40B4-BE49-F238E27FC236}">
                      <a16:creationId xmlns:a16="http://schemas.microsoft.com/office/drawing/2014/main" id="{E1A8074B-906D-408C-BD04-C0C53D6940C9}"/>
                    </a:ext>
                  </a:extLst>
                </p:cNvPr>
                <p:cNvPicPr/>
                <p:nvPr/>
              </p:nvPicPr>
              <p:blipFill>
                <a:blip r:embed="rId141"/>
                <a:stretch>
                  <a:fillRect/>
                </a:stretch>
              </p:blipFill>
              <p:spPr>
                <a:xfrm>
                  <a:off x="7554581" y="5165312"/>
                  <a:ext cx="160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4404" name="Freihand 144403">
                  <a:extLst>
                    <a:ext uri="{FF2B5EF4-FFF2-40B4-BE49-F238E27FC236}">
                      <a16:creationId xmlns:a16="http://schemas.microsoft.com/office/drawing/2014/main" id="{8010B6B2-D531-42AB-922C-78A55457A03F}"/>
                    </a:ext>
                  </a:extLst>
                </p14:cNvPr>
                <p14:cNvContentPartPr/>
                <p14:nvPr/>
              </p14:nvContentPartPr>
              <p14:xfrm>
                <a:off x="7702541" y="5173232"/>
                <a:ext cx="61200" cy="28080"/>
              </p14:xfrm>
            </p:contentPart>
          </mc:Choice>
          <mc:Fallback>
            <p:pic>
              <p:nvPicPr>
                <p:cNvPr id="144404" name="Freihand 144403">
                  <a:extLst>
                    <a:ext uri="{FF2B5EF4-FFF2-40B4-BE49-F238E27FC236}">
                      <a16:creationId xmlns:a16="http://schemas.microsoft.com/office/drawing/2014/main" id="{8010B6B2-D531-42AB-922C-78A55457A03F}"/>
                    </a:ext>
                  </a:extLst>
                </p:cNvPr>
                <p:cNvPicPr/>
                <p:nvPr/>
              </p:nvPicPr>
              <p:blipFill>
                <a:blip r:embed="rId143"/>
                <a:stretch>
                  <a:fillRect/>
                </a:stretch>
              </p:blipFill>
              <p:spPr>
                <a:xfrm>
                  <a:off x="7698221" y="5168912"/>
                  <a:ext cx="69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4405" name="Freihand 144404">
                  <a:extLst>
                    <a:ext uri="{FF2B5EF4-FFF2-40B4-BE49-F238E27FC236}">
                      <a16:creationId xmlns:a16="http://schemas.microsoft.com/office/drawing/2014/main" id="{773B56D2-01A8-4282-90DE-73C07F34497F}"/>
                    </a:ext>
                  </a:extLst>
                </p14:cNvPr>
                <p14:cNvContentPartPr/>
                <p14:nvPr/>
              </p14:nvContentPartPr>
              <p14:xfrm>
                <a:off x="7792541" y="5145512"/>
                <a:ext cx="66240" cy="56880"/>
              </p14:xfrm>
            </p:contentPart>
          </mc:Choice>
          <mc:Fallback>
            <p:pic>
              <p:nvPicPr>
                <p:cNvPr id="144405" name="Freihand 144404">
                  <a:extLst>
                    <a:ext uri="{FF2B5EF4-FFF2-40B4-BE49-F238E27FC236}">
                      <a16:creationId xmlns:a16="http://schemas.microsoft.com/office/drawing/2014/main" id="{773B56D2-01A8-4282-90DE-73C07F34497F}"/>
                    </a:ext>
                  </a:extLst>
                </p:cNvPr>
                <p:cNvPicPr/>
                <p:nvPr/>
              </p:nvPicPr>
              <p:blipFill>
                <a:blip r:embed="rId145"/>
                <a:stretch>
                  <a:fillRect/>
                </a:stretch>
              </p:blipFill>
              <p:spPr>
                <a:xfrm>
                  <a:off x="7788221" y="5141192"/>
                  <a:ext cx="748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4406" name="Freihand 144405">
                  <a:extLst>
                    <a:ext uri="{FF2B5EF4-FFF2-40B4-BE49-F238E27FC236}">
                      <a16:creationId xmlns:a16="http://schemas.microsoft.com/office/drawing/2014/main" id="{5188228A-74FE-4047-B84E-8BD6340F7179}"/>
                    </a:ext>
                  </a:extLst>
                </p14:cNvPr>
                <p14:cNvContentPartPr/>
                <p14:nvPr/>
              </p14:nvContentPartPr>
              <p14:xfrm>
                <a:off x="7886141" y="5119592"/>
                <a:ext cx="273240" cy="59760"/>
              </p14:xfrm>
            </p:contentPart>
          </mc:Choice>
          <mc:Fallback>
            <p:pic>
              <p:nvPicPr>
                <p:cNvPr id="144406" name="Freihand 144405">
                  <a:extLst>
                    <a:ext uri="{FF2B5EF4-FFF2-40B4-BE49-F238E27FC236}">
                      <a16:creationId xmlns:a16="http://schemas.microsoft.com/office/drawing/2014/main" id="{5188228A-74FE-4047-B84E-8BD6340F7179}"/>
                    </a:ext>
                  </a:extLst>
                </p:cNvPr>
                <p:cNvPicPr/>
                <p:nvPr/>
              </p:nvPicPr>
              <p:blipFill>
                <a:blip r:embed="rId147"/>
                <a:stretch>
                  <a:fillRect/>
                </a:stretch>
              </p:blipFill>
              <p:spPr>
                <a:xfrm>
                  <a:off x="7881821" y="5115272"/>
                  <a:ext cx="281880" cy="6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144408" name="Freihand 144407">
                <a:extLst>
                  <a:ext uri="{FF2B5EF4-FFF2-40B4-BE49-F238E27FC236}">
                    <a16:creationId xmlns:a16="http://schemas.microsoft.com/office/drawing/2014/main" id="{B782510A-1B24-4534-9790-6BBCCFFD71B6}"/>
                  </a:ext>
                </a:extLst>
              </p14:cNvPr>
              <p14:cNvContentPartPr/>
              <p14:nvPr/>
            </p14:nvContentPartPr>
            <p14:xfrm>
              <a:off x="2868461" y="5787032"/>
              <a:ext cx="1807200" cy="73440"/>
            </p14:xfrm>
          </p:contentPart>
        </mc:Choice>
        <mc:Fallback>
          <p:pic>
            <p:nvPicPr>
              <p:cNvPr id="144408" name="Freihand 144407">
                <a:extLst>
                  <a:ext uri="{FF2B5EF4-FFF2-40B4-BE49-F238E27FC236}">
                    <a16:creationId xmlns:a16="http://schemas.microsoft.com/office/drawing/2014/main" id="{B782510A-1B24-4534-9790-6BBCCFFD71B6}"/>
                  </a:ext>
                </a:extLst>
              </p:cNvPr>
              <p:cNvPicPr/>
              <p:nvPr/>
            </p:nvPicPr>
            <p:blipFill>
              <a:blip r:embed="rId149"/>
              <a:stretch>
                <a:fillRect/>
              </a:stretch>
            </p:blipFill>
            <p:spPr>
              <a:xfrm>
                <a:off x="2864141" y="5782712"/>
                <a:ext cx="1815840" cy="82080"/>
              </a:xfrm>
              <a:prstGeom prst="rect">
                <a:avLst/>
              </a:prstGeom>
            </p:spPr>
          </p:pic>
        </mc:Fallback>
      </mc:AlternateContent>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18BEC42-90D1-485F-BCD2-9B7E3868C4DD}"/>
                  </a:ext>
                </a:extLst>
              </p14:cNvPr>
              <p14:cNvContentPartPr/>
              <p14:nvPr/>
            </p14:nvContentPartPr>
            <p14:xfrm>
              <a:off x="3221261" y="1506272"/>
              <a:ext cx="1638000" cy="92520"/>
            </p14:xfrm>
          </p:contentPart>
        </mc:Choice>
        <mc:Fallback>
          <p:pic>
            <p:nvPicPr>
              <p:cNvPr id="2" name="Freihand 1">
                <a:extLst>
                  <a:ext uri="{FF2B5EF4-FFF2-40B4-BE49-F238E27FC236}">
                    <a16:creationId xmlns:a16="http://schemas.microsoft.com/office/drawing/2014/main" id="{418BEC42-90D1-485F-BCD2-9B7E3868C4DD}"/>
                  </a:ext>
                </a:extLst>
              </p:cNvPr>
              <p:cNvPicPr/>
              <p:nvPr/>
            </p:nvPicPr>
            <p:blipFill>
              <a:blip r:embed="rId4"/>
              <a:stretch>
                <a:fillRect/>
              </a:stretch>
            </p:blipFill>
            <p:spPr>
              <a:xfrm>
                <a:off x="3216941" y="1501952"/>
                <a:ext cx="1646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0F0F9E2-F30D-4027-8250-072AE02508D2}"/>
                  </a:ext>
                </a:extLst>
              </p14:cNvPr>
              <p14:cNvContentPartPr/>
              <p14:nvPr/>
            </p14:nvContentPartPr>
            <p14:xfrm>
              <a:off x="1640861" y="2691032"/>
              <a:ext cx="1566000" cy="47880"/>
            </p14:xfrm>
          </p:contentPart>
        </mc:Choice>
        <mc:Fallback>
          <p:pic>
            <p:nvPicPr>
              <p:cNvPr id="3" name="Freihand 2">
                <a:extLst>
                  <a:ext uri="{FF2B5EF4-FFF2-40B4-BE49-F238E27FC236}">
                    <a16:creationId xmlns:a16="http://schemas.microsoft.com/office/drawing/2014/main" id="{40F0F9E2-F30D-4027-8250-072AE02508D2}"/>
                  </a:ext>
                </a:extLst>
              </p:cNvPr>
              <p:cNvPicPr/>
              <p:nvPr/>
            </p:nvPicPr>
            <p:blipFill>
              <a:blip r:embed="rId6"/>
              <a:stretch>
                <a:fillRect/>
              </a:stretch>
            </p:blipFill>
            <p:spPr>
              <a:xfrm>
                <a:off x="1636541" y="2686712"/>
                <a:ext cx="1574640" cy="56520"/>
              </a:xfrm>
              <a:prstGeom prst="rect">
                <a:avLst/>
              </a:prstGeom>
            </p:spPr>
          </p:pic>
        </mc:Fallback>
      </mc:AlternateContent>
      <p:grpSp>
        <p:nvGrpSpPr>
          <p:cNvPr id="12" name="Gruppieren 11">
            <a:extLst>
              <a:ext uri="{FF2B5EF4-FFF2-40B4-BE49-F238E27FC236}">
                <a16:creationId xmlns:a16="http://schemas.microsoft.com/office/drawing/2014/main" id="{94F91250-EF33-41F2-94E6-A5C9449EED99}"/>
              </a:ext>
            </a:extLst>
          </p:cNvPr>
          <p:cNvGrpSpPr/>
          <p:nvPr/>
        </p:nvGrpSpPr>
        <p:grpSpPr>
          <a:xfrm>
            <a:off x="3870701" y="2710112"/>
            <a:ext cx="1707840" cy="447480"/>
            <a:chOff x="3870701" y="2710112"/>
            <a:chExt cx="1707840" cy="447480"/>
          </a:xfrm>
        </p:grpSpPr>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429EED33-22AA-4ECE-A834-E448D2F0E364}"/>
                    </a:ext>
                  </a:extLst>
                </p14:cNvPr>
                <p14:cNvContentPartPr/>
                <p14:nvPr/>
              </p14:nvContentPartPr>
              <p14:xfrm>
                <a:off x="4946381" y="2710112"/>
                <a:ext cx="632160" cy="40680"/>
              </p14:xfrm>
            </p:contentPart>
          </mc:Choice>
          <mc:Fallback>
            <p:pic>
              <p:nvPicPr>
                <p:cNvPr id="9" name="Freihand 8">
                  <a:extLst>
                    <a:ext uri="{FF2B5EF4-FFF2-40B4-BE49-F238E27FC236}">
                      <a16:creationId xmlns:a16="http://schemas.microsoft.com/office/drawing/2014/main" id="{429EED33-22AA-4ECE-A834-E448D2F0E364}"/>
                    </a:ext>
                  </a:extLst>
                </p:cNvPr>
                <p:cNvPicPr/>
                <p:nvPr/>
              </p:nvPicPr>
              <p:blipFill>
                <a:blip r:embed="rId8"/>
                <a:stretch>
                  <a:fillRect/>
                </a:stretch>
              </p:blipFill>
              <p:spPr>
                <a:xfrm>
                  <a:off x="4942061" y="2705792"/>
                  <a:ext cx="640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A596D978-D86D-437D-82BC-F20A37972717}"/>
                    </a:ext>
                  </a:extLst>
                </p14:cNvPr>
                <p14:cNvContentPartPr/>
                <p14:nvPr/>
              </p14:nvContentPartPr>
              <p14:xfrm>
                <a:off x="4063301" y="2808032"/>
                <a:ext cx="1082160" cy="235440"/>
              </p14:xfrm>
            </p:contentPart>
          </mc:Choice>
          <mc:Fallback>
            <p:pic>
              <p:nvPicPr>
                <p:cNvPr id="10" name="Freihand 9">
                  <a:extLst>
                    <a:ext uri="{FF2B5EF4-FFF2-40B4-BE49-F238E27FC236}">
                      <a16:creationId xmlns:a16="http://schemas.microsoft.com/office/drawing/2014/main" id="{A596D978-D86D-437D-82BC-F20A37972717}"/>
                    </a:ext>
                  </a:extLst>
                </p:cNvPr>
                <p:cNvPicPr/>
                <p:nvPr/>
              </p:nvPicPr>
              <p:blipFill>
                <a:blip r:embed="rId10"/>
                <a:stretch>
                  <a:fillRect/>
                </a:stretch>
              </p:blipFill>
              <p:spPr>
                <a:xfrm>
                  <a:off x="4058981" y="2803712"/>
                  <a:ext cx="10908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CD982277-C58E-4CCE-9654-9C2E35B985A6}"/>
                    </a:ext>
                  </a:extLst>
                </p14:cNvPr>
                <p14:cNvContentPartPr/>
                <p14:nvPr/>
              </p14:nvContentPartPr>
              <p14:xfrm>
                <a:off x="3870701" y="2884352"/>
                <a:ext cx="333720" cy="273240"/>
              </p14:xfrm>
            </p:contentPart>
          </mc:Choice>
          <mc:Fallback>
            <p:pic>
              <p:nvPicPr>
                <p:cNvPr id="11" name="Freihand 10">
                  <a:extLst>
                    <a:ext uri="{FF2B5EF4-FFF2-40B4-BE49-F238E27FC236}">
                      <a16:creationId xmlns:a16="http://schemas.microsoft.com/office/drawing/2014/main" id="{CD982277-C58E-4CCE-9654-9C2E35B985A6}"/>
                    </a:ext>
                  </a:extLst>
                </p:cNvPr>
                <p:cNvPicPr/>
                <p:nvPr/>
              </p:nvPicPr>
              <p:blipFill>
                <a:blip r:embed="rId12"/>
                <a:stretch>
                  <a:fillRect/>
                </a:stretch>
              </p:blipFill>
              <p:spPr>
                <a:xfrm>
                  <a:off x="3866381" y="2880032"/>
                  <a:ext cx="342360" cy="281880"/>
                </a:xfrm>
                <a:prstGeom prst="rect">
                  <a:avLst/>
                </a:prstGeom>
              </p:spPr>
            </p:pic>
          </mc:Fallback>
        </mc:AlternateContent>
      </p:grpSp>
      <p:grpSp>
        <p:nvGrpSpPr>
          <p:cNvPr id="77" name="Gruppieren 76">
            <a:extLst>
              <a:ext uri="{FF2B5EF4-FFF2-40B4-BE49-F238E27FC236}">
                <a16:creationId xmlns:a16="http://schemas.microsoft.com/office/drawing/2014/main" id="{88333D2D-DE96-47C4-9D6B-E9EB743AD053}"/>
              </a:ext>
            </a:extLst>
          </p:cNvPr>
          <p:cNvGrpSpPr/>
          <p:nvPr/>
        </p:nvGrpSpPr>
        <p:grpSpPr>
          <a:xfrm>
            <a:off x="3880781" y="3560072"/>
            <a:ext cx="3685680" cy="1354320"/>
            <a:chOff x="3880781" y="3560072"/>
            <a:chExt cx="3685680" cy="1354320"/>
          </a:xfrm>
        </p:grpSpPr>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4E3A5B4A-9C13-465C-B710-3F46939B09AE}"/>
                    </a:ext>
                  </a:extLst>
                </p14:cNvPr>
                <p14:cNvContentPartPr/>
                <p14:nvPr/>
              </p14:nvContentPartPr>
              <p14:xfrm>
                <a:off x="5205581" y="3809912"/>
                <a:ext cx="155160" cy="4680"/>
              </p14:xfrm>
            </p:contentPart>
          </mc:Choice>
          <mc:Fallback>
            <p:pic>
              <p:nvPicPr>
                <p:cNvPr id="13" name="Freihand 12">
                  <a:extLst>
                    <a:ext uri="{FF2B5EF4-FFF2-40B4-BE49-F238E27FC236}">
                      <a16:creationId xmlns:a16="http://schemas.microsoft.com/office/drawing/2014/main" id="{4E3A5B4A-9C13-465C-B710-3F46939B09AE}"/>
                    </a:ext>
                  </a:extLst>
                </p:cNvPr>
                <p:cNvPicPr/>
                <p:nvPr/>
              </p:nvPicPr>
              <p:blipFill>
                <a:blip r:embed="rId14"/>
                <a:stretch>
                  <a:fillRect/>
                </a:stretch>
              </p:blipFill>
              <p:spPr>
                <a:xfrm>
                  <a:off x="5201261" y="3805592"/>
                  <a:ext cx="163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EFFDF4FF-32EA-4975-A351-D1ADA9AF1799}"/>
                    </a:ext>
                  </a:extLst>
                </p14:cNvPr>
                <p14:cNvContentPartPr/>
                <p14:nvPr/>
              </p14:nvContentPartPr>
              <p14:xfrm>
                <a:off x="5353901" y="3751952"/>
                <a:ext cx="120960" cy="144000"/>
              </p14:xfrm>
            </p:contentPart>
          </mc:Choice>
          <mc:Fallback>
            <p:pic>
              <p:nvPicPr>
                <p:cNvPr id="14" name="Freihand 13">
                  <a:extLst>
                    <a:ext uri="{FF2B5EF4-FFF2-40B4-BE49-F238E27FC236}">
                      <a16:creationId xmlns:a16="http://schemas.microsoft.com/office/drawing/2014/main" id="{EFFDF4FF-32EA-4975-A351-D1ADA9AF1799}"/>
                    </a:ext>
                  </a:extLst>
                </p:cNvPr>
                <p:cNvPicPr/>
                <p:nvPr/>
              </p:nvPicPr>
              <p:blipFill>
                <a:blip r:embed="rId16"/>
                <a:stretch>
                  <a:fillRect/>
                </a:stretch>
              </p:blipFill>
              <p:spPr>
                <a:xfrm>
                  <a:off x="5349581" y="3747632"/>
                  <a:ext cx="129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96C2B35E-592D-46FD-98B1-CCACC8F4E5E0}"/>
                    </a:ext>
                  </a:extLst>
                </p14:cNvPr>
                <p14:cNvContentPartPr/>
                <p14:nvPr/>
              </p14:nvContentPartPr>
              <p14:xfrm>
                <a:off x="5770421" y="3728912"/>
                <a:ext cx="6840" cy="134640"/>
              </p14:xfrm>
            </p:contentPart>
          </mc:Choice>
          <mc:Fallback>
            <p:pic>
              <p:nvPicPr>
                <p:cNvPr id="15" name="Freihand 14">
                  <a:extLst>
                    <a:ext uri="{FF2B5EF4-FFF2-40B4-BE49-F238E27FC236}">
                      <a16:creationId xmlns:a16="http://schemas.microsoft.com/office/drawing/2014/main" id="{96C2B35E-592D-46FD-98B1-CCACC8F4E5E0}"/>
                    </a:ext>
                  </a:extLst>
                </p:cNvPr>
                <p:cNvPicPr/>
                <p:nvPr/>
              </p:nvPicPr>
              <p:blipFill>
                <a:blip r:embed="rId18"/>
                <a:stretch>
                  <a:fillRect/>
                </a:stretch>
              </p:blipFill>
              <p:spPr>
                <a:xfrm>
                  <a:off x="5766101" y="3724592"/>
                  <a:ext cx="15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4B04DB4D-F4DF-48CB-96F2-9DAE414FA18F}"/>
                    </a:ext>
                  </a:extLst>
                </p14:cNvPr>
                <p14:cNvContentPartPr/>
                <p14:nvPr/>
              </p14:nvContentPartPr>
              <p14:xfrm>
                <a:off x="5656661" y="3677432"/>
                <a:ext cx="195480" cy="99360"/>
              </p14:xfrm>
            </p:contentPart>
          </mc:Choice>
          <mc:Fallback>
            <p:pic>
              <p:nvPicPr>
                <p:cNvPr id="16" name="Freihand 15">
                  <a:extLst>
                    <a:ext uri="{FF2B5EF4-FFF2-40B4-BE49-F238E27FC236}">
                      <a16:creationId xmlns:a16="http://schemas.microsoft.com/office/drawing/2014/main" id="{4B04DB4D-F4DF-48CB-96F2-9DAE414FA18F}"/>
                    </a:ext>
                  </a:extLst>
                </p:cNvPr>
                <p:cNvPicPr/>
                <p:nvPr/>
              </p:nvPicPr>
              <p:blipFill>
                <a:blip r:embed="rId20"/>
                <a:stretch>
                  <a:fillRect/>
                </a:stretch>
              </p:blipFill>
              <p:spPr>
                <a:xfrm>
                  <a:off x="5652341" y="3673112"/>
                  <a:ext cx="204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4A85EF03-CB41-4D58-8566-74953B1B46B3}"/>
                    </a:ext>
                  </a:extLst>
                </p14:cNvPr>
                <p14:cNvContentPartPr/>
                <p14:nvPr/>
              </p14:nvContentPartPr>
              <p14:xfrm>
                <a:off x="5849981" y="3759152"/>
                <a:ext cx="206280" cy="91800"/>
              </p14:xfrm>
            </p:contentPart>
          </mc:Choice>
          <mc:Fallback>
            <p:pic>
              <p:nvPicPr>
                <p:cNvPr id="17" name="Freihand 16">
                  <a:extLst>
                    <a:ext uri="{FF2B5EF4-FFF2-40B4-BE49-F238E27FC236}">
                      <a16:creationId xmlns:a16="http://schemas.microsoft.com/office/drawing/2014/main" id="{4A85EF03-CB41-4D58-8566-74953B1B46B3}"/>
                    </a:ext>
                  </a:extLst>
                </p:cNvPr>
                <p:cNvPicPr/>
                <p:nvPr/>
              </p:nvPicPr>
              <p:blipFill>
                <a:blip r:embed="rId22"/>
                <a:stretch>
                  <a:fillRect/>
                </a:stretch>
              </p:blipFill>
              <p:spPr>
                <a:xfrm>
                  <a:off x="5845661" y="3754832"/>
                  <a:ext cx="214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6D3A8DCB-6B05-4E00-98D5-0AEC2CA72C7B}"/>
                    </a:ext>
                  </a:extLst>
                </p14:cNvPr>
                <p14:cNvContentPartPr/>
                <p14:nvPr/>
              </p14:nvContentPartPr>
              <p14:xfrm>
                <a:off x="6020261" y="3719192"/>
                <a:ext cx="20880" cy="4680"/>
              </p14:xfrm>
            </p:contentPart>
          </mc:Choice>
          <mc:Fallback>
            <p:pic>
              <p:nvPicPr>
                <p:cNvPr id="18" name="Freihand 17">
                  <a:extLst>
                    <a:ext uri="{FF2B5EF4-FFF2-40B4-BE49-F238E27FC236}">
                      <a16:creationId xmlns:a16="http://schemas.microsoft.com/office/drawing/2014/main" id="{6D3A8DCB-6B05-4E00-98D5-0AEC2CA72C7B}"/>
                    </a:ext>
                  </a:extLst>
                </p:cNvPr>
                <p:cNvPicPr/>
                <p:nvPr/>
              </p:nvPicPr>
              <p:blipFill>
                <a:blip r:embed="rId24"/>
                <a:stretch>
                  <a:fillRect/>
                </a:stretch>
              </p:blipFill>
              <p:spPr>
                <a:xfrm>
                  <a:off x="6015941" y="3714872"/>
                  <a:ext cx="295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49518321-1CE2-44BB-AA41-AF6E6AF2F1BF}"/>
                    </a:ext>
                  </a:extLst>
                </p14:cNvPr>
                <p14:cNvContentPartPr/>
                <p14:nvPr/>
              </p14:nvContentPartPr>
              <p14:xfrm>
                <a:off x="6059141" y="3740432"/>
                <a:ext cx="87840" cy="82440"/>
              </p14:xfrm>
            </p:contentPart>
          </mc:Choice>
          <mc:Fallback>
            <p:pic>
              <p:nvPicPr>
                <p:cNvPr id="19" name="Freihand 18">
                  <a:extLst>
                    <a:ext uri="{FF2B5EF4-FFF2-40B4-BE49-F238E27FC236}">
                      <a16:creationId xmlns:a16="http://schemas.microsoft.com/office/drawing/2014/main" id="{49518321-1CE2-44BB-AA41-AF6E6AF2F1BF}"/>
                    </a:ext>
                  </a:extLst>
                </p:cNvPr>
                <p:cNvPicPr/>
                <p:nvPr/>
              </p:nvPicPr>
              <p:blipFill>
                <a:blip r:embed="rId26"/>
                <a:stretch>
                  <a:fillRect/>
                </a:stretch>
              </p:blipFill>
              <p:spPr>
                <a:xfrm>
                  <a:off x="6054821" y="3736112"/>
                  <a:ext cx="96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4AB04614-43C4-476E-8B36-F50B812E5581}"/>
                    </a:ext>
                  </a:extLst>
                </p14:cNvPr>
                <p14:cNvContentPartPr/>
                <p14:nvPr/>
              </p14:nvContentPartPr>
              <p14:xfrm>
                <a:off x="6201701" y="3743672"/>
                <a:ext cx="144360" cy="77040"/>
              </p14:xfrm>
            </p:contentPart>
          </mc:Choice>
          <mc:Fallback>
            <p:pic>
              <p:nvPicPr>
                <p:cNvPr id="20" name="Freihand 19">
                  <a:extLst>
                    <a:ext uri="{FF2B5EF4-FFF2-40B4-BE49-F238E27FC236}">
                      <a16:creationId xmlns:a16="http://schemas.microsoft.com/office/drawing/2014/main" id="{4AB04614-43C4-476E-8B36-F50B812E5581}"/>
                    </a:ext>
                  </a:extLst>
                </p:cNvPr>
                <p:cNvPicPr/>
                <p:nvPr/>
              </p:nvPicPr>
              <p:blipFill>
                <a:blip r:embed="rId28"/>
                <a:stretch>
                  <a:fillRect/>
                </a:stretch>
              </p:blipFill>
              <p:spPr>
                <a:xfrm>
                  <a:off x="6197381" y="3739352"/>
                  <a:ext cx="153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567CBD05-ED1A-4226-B2D7-E3ADF6733BB3}"/>
                    </a:ext>
                  </a:extLst>
                </p14:cNvPr>
                <p14:cNvContentPartPr/>
                <p14:nvPr/>
              </p14:nvContentPartPr>
              <p14:xfrm>
                <a:off x="6415901" y="3661592"/>
                <a:ext cx="148680" cy="151200"/>
              </p14:xfrm>
            </p:contentPart>
          </mc:Choice>
          <mc:Fallback>
            <p:pic>
              <p:nvPicPr>
                <p:cNvPr id="21" name="Freihand 20">
                  <a:extLst>
                    <a:ext uri="{FF2B5EF4-FFF2-40B4-BE49-F238E27FC236}">
                      <a16:creationId xmlns:a16="http://schemas.microsoft.com/office/drawing/2014/main" id="{567CBD05-ED1A-4226-B2D7-E3ADF6733BB3}"/>
                    </a:ext>
                  </a:extLst>
                </p:cNvPr>
                <p:cNvPicPr/>
                <p:nvPr/>
              </p:nvPicPr>
              <p:blipFill>
                <a:blip r:embed="rId30"/>
                <a:stretch>
                  <a:fillRect/>
                </a:stretch>
              </p:blipFill>
              <p:spPr>
                <a:xfrm>
                  <a:off x="6411581" y="3657272"/>
                  <a:ext cx="157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AB7E1A01-C545-46DB-8525-1D1859B8FCCA}"/>
                    </a:ext>
                  </a:extLst>
                </p14:cNvPr>
                <p14:cNvContentPartPr/>
                <p14:nvPr/>
              </p14:nvContentPartPr>
              <p14:xfrm>
                <a:off x="6607781" y="3703712"/>
                <a:ext cx="325440" cy="102960"/>
              </p14:xfrm>
            </p:contentPart>
          </mc:Choice>
          <mc:Fallback>
            <p:pic>
              <p:nvPicPr>
                <p:cNvPr id="22" name="Freihand 21">
                  <a:extLst>
                    <a:ext uri="{FF2B5EF4-FFF2-40B4-BE49-F238E27FC236}">
                      <a16:creationId xmlns:a16="http://schemas.microsoft.com/office/drawing/2014/main" id="{AB7E1A01-C545-46DB-8525-1D1859B8FCCA}"/>
                    </a:ext>
                  </a:extLst>
                </p:cNvPr>
                <p:cNvPicPr/>
                <p:nvPr/>
              </p:nvPicPr>
              <p:blipFill>
                <a:blip r:embed="rId32"/>
                <a:stretch>
                  <a:fillRect/>
                </a:stretch>
              </p:blipFill>
              <p:spPr>
                <a:xfrm>
                  <a:off x="6603461" y="3699392"/>
                  <a:ext cx="334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505FE29F-356A-4139-A574-ECD505BCF8BC}"/>
                    </a:ext>
                  </a:extLst>
                </p14:cNvPr>
                <p14:cNvContentPartPr/>
                <p14:nvPr/>
              </p14:nvContentPartPr>
              <p14:xfrm>
                <a:off x="6919541" y="3631352"/>
                <a:ext cx="174960" cy="158400"/>
              </p14:xfrm>
            </p:contentPart>
          </mc:Choice>
          <mc:Fallback>
            <p:pic>
              <p:nvPicPr>
                <p:cNvPr id="23" name="Freihand 22">
                  <a:extLst>
                    <a:ext uri="{FF2B5EF4-FFF2-40B4-BE49-F238E27FC236}">
                      <a16:creationId xmlns:a16="http://schemas.microsoft.com/office/drawing/2014/main" id="{505FE29F-356A-4139-A574-ECD505BCF8BC}"/>
                    </a:ext>
                  </a:extLst>
                </p:cNvPr>
                <p:cNvPicPr/>
                <p:nvPr/>
              </p:nvPicPr>
              <p:blipFill>
                <a:blip r:embed="rId34"/>
                <a:stretch>
                  <a:fillRect/>
                </a:stretch>
              </p:blipFill>
              <p:spPr>
                <a:xfrm>
                  <a:off x="6915221" y="3627032"/>
                  <a:ext cx="183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6BE28A2-13F6-468F-999E-AFF35C7C5C08}"/>
                    </a:ext>
                  </a:extLst>
                </p14:cNvPr>
                <p14:cNvContentPartPr/>
                <p14:nvPr/>
              </p14:nvContentPartPr>
              <p14:xfrm>
                <a:off x="7129061" y="3608672"/>
                <a:ext cx="284040" cy="293400"/>
              </p14:xfrm>
            </p:contentPart>
          </mc:Choice>
          <mc:Fallback>
            <p:pic>
              <p:nvPicPr>
                <p:cNvPr id="24" name="Freihand 23">
                  <a:extLst>
                    <a:ext uri="{FF2B5EF4-FFF2-40B4-BE49-F238E27FC236}">
                      <a16:creationId xmlns:a16="http://schemas.microsoft.com/office/drawing/2014/main" id="{56BE28A2-13F6-468F-999E-AFF35C7C5C08}"/>
                    </a:ext>
                  </a:extLst>
                </p:cNvPr>
                <p:cNvPicPr/>
                <p:nvPr/>
              </p:nvPicPr>
              <p:blipFill>
                <a:blip r:embed="rId36"/>
                <a:stretch>
                  <a:fillRect/>
                </a:stretch>
              </p:blipFill>
              <p:spPr>
                <a:xfrm>
                  <a:off x="7124741" y="3604352"/>
                  <a:ext cx="2926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1B3B127C-8B6A-4C3E-A063-7C5686CD7EC9}"/>
                    </a:ext>
                  </a:extLst>
                </p14:cNvPr>
                <p14:cNvContentPartPr/>
                <p14:nvPr/>
              </p14:nvContentPartPr>
              <p14:xfrm>
                <a:off x="7002341" y="3560072"/>
                <a:ext cx="360" cy="360"/>
              </p14:xfrm>
            </p:contentPart>
          </mc:Choice>
          <mc:Fallback>
            <p:pic>
              <p:nvPicPr>
                <p:cNvPr id="25" name="Freihand 24">
                  <a:extLst>
                    <a:ext uri="{FF2B5EF4-FFF2-40B4-BE49-F238E27FC236}">
                      <a16:creationId xmlns:a16="http://schemas.microsoft.com/office/drawing/2014/main" id="{1B3B127C-8B6A-4C3E-A063-7C5686CD7EC9}"/>
                    </a:ext>
                  </a:extLst>
                </p:cNvPr>
                <p:cNvPicPr/>
                <p:nvPr/>
              </p:nvPicPr>
              <p:blipFill>
                <a:blip r:embed="rId38"/>
                <a:stretch>
                  <a:fillRect/>
                </a:stretch>
              </p:blipFill>
              <p:spPr>
                <a:xfrm>
                  <a:off x="6998021" y="3555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A876FE07-3E64-4F1B-BB99-2EF1DA52A0A3}"/>
                    </a:ext>
                  </a:extLst>
                </p14:cNvPr>
                <p14:cNvContentPartPr/>
                <p14:nvPr/>
              </p14:nvContentPartPr>
              <p14:xfrm>
                <a:off x="4140341" y="4731152"/>
                <a:ext cx="119520" cy="183240"/>
              </p14:xfrm>
            </p:contentPart>
          </mc:Choice>
          <mc:Fallback>
            <p:pic>
              <p:nvPicPr>
                <p:cNvPr id="27" name="Freihand 26">
                  <a:extLst>
                    <a:ext uri="{FF2B5EF4-FFF2-40B4-BE49-F238E27FC236}">
                      <a16:creationId xmlns:a16="http://schemas.microsoft.com/office/drawing/2014/main" id="{A876FE07-3E64-4F1B-BB99-2EF1DA52A0A3}"/>
                    </a:ext>
                  </a:extLst>
                </p:cNvPr>
                <p:cNvPicPr/>
                <p:nvPr/>
              </p:nvPicPr>
              <p:blipFill>
                <a:blip r:embed="rId40"/>
                <a:stretch>
                  <a:fillRect/>
                </a:stretch>
              </p:blipFill>
              <p:spPr>
                <a:xfrm>
                  <a:off x="4136021" y="4726832"/>
                  <a:ext cx="128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2FA0557F-4935-47BF-8534-BF499FA18FE4}"/>
                    </a:ext>
                  </a:extLst>
                </p14:cNvPr>
                <p14:cNvContentPartPr/>
                <p14:nvPr/>
              </p14:nvContentPartPr>
              <p14:xfrm>
                <a:off x="4267061" y="4788392"/>
                <a:ext cx="69840" cy="74520"/>
              </p14:xfrm>
            </p:contentPart>
          </mc:Choice>
          <mc:Fallback>
            <p:pic>
              <p:nvPicPr>
                <p:cNvPr id="28" name="Freihand 27">
                  <a:extLst>
                    <a:ext uri="{FF2B5EF4-FFF2-40B4-BE49-F238E27FC236}">
                      <a16:creationId xmlns:a16="http://schemas.microsoft.com/office/drawing/2014/main" id="{2FA0557F-4935-47BF-8534-BF499FA18FE4}"/>
                    </a:ext>
                  </a:extLst>
                </p:cNvPr>
                <p:cNvPicPr/>
                <p:nvPr/>
              </p:nvPicPr>
              <p:blipFill>
                <a:blip r:embed="rId42"/>
                <a:stretch>
                  <a:fillRect/>
                </a:stretch>
              </p:blipFill>
              <p:spPr>
                <a:xfrm>
                  <a:off x="4262741" y="4784072"/>
                  <a:ext cx="78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3CF72BAC-0205-4616-94C1-45DF05203BBD}"/>
                    </a:ext>
                  </a:extLst>
                </p14:cNvPr>
                <p14:cNvContentPartPr/>
                <p14:nvPr/>
              </p14:nvContentPartPr>
              <p14:xfrm>
                <a:off x="4417541" y="4705592"/>
                <a:ext cx="104400" cy="188640"/>
              </p14:xfrm>
            </p:contentPart>
          </mc:Choice>
          <mc:Fallback>
            <p:pic>
              <p:nvPicPr>
                <p:cNvPr id="30" name="Freihand 29">
                  <a:extLst>
                    <a:ext uri="{FF2B5EF4-FFF2-40B4-BE49-F238E27FC236}">
                      <a16:creationId xmlns:a16="http://schemas.microsoft.com/office/drawing/2014/main" id="{3CF72BAC-0205-4616-94C1-45DF05203BBD}"/>
                    </a:ext>
                  </a:extLst>
                </p:cNvPr>
                <p:cNvPicPr/>
                <p:nvPr/>
              </p:nvPicPr>
              <p:blipFill>
                <a:blip r:embed="rId44"/>
                <a:stretch>
                  <a:fillRect/>
                </a:stretch>
              </p:blipFill>
              <p:spPr>
                <a:xfrm>
                  <a:off x="4413221" y="4701272"/>
                  <a:ext cx="113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3C22563C-177F-4733-B2E2-101A67AFEEA0}"/>
                    </a:ext>
                  </a:extLst>
                </p14:cNvPr>
                <p14:cNvContentPartPr/>
                <p14:nvPr/>
              </p14:nvContentPartPr>
              <p14:xfrm>
                <a:off x="4520861" y="4789112"/>
                <a:ext cx="62640" cy="48240"/>
              </p14:xfrm>
            </p:contentPart>
          </mc:Choice>
          <mc:Fallback>
            <p:pic>
              <p:nvPicPr>
                <p:cNvPr id="31" name="Freihand 30">
                  <a:extLst>
                    <a:ext uri="{FF2B5EF4-FFF2-40B4-BE49-F238E27FC236}">
                      <a16:creationId xmlns:a16="http://schemas.microsoft.com/office/drawing/2014/main" id="{3C22563C-177F-4733-B2E2-101A67AFEEA0}"/>
                    </a:ext>
                  </a:extLst>
                </p:cNvPr>
                <p:cNvPicPr/>
                <p:nvPr/>
              </p:nvPicPr>
              <p:blipFill>
                <a:blip r:embed="rId46"/>
                <a:stretch>
                  <a:fillRect/>
                </a:stretch>
              </p:blipFill>
              <p:spPr>
                <a:xfrm>
                  <a:off x="4516541" y="4784792"/>
                  <a:ext cx="712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C121883E-4128-4FFC-9BCE-525358249655}"/>
                    </a:ext>
                  </a:extLst>
                </p14:cNvPr>
                <p14:cNvContentPartPr/>
                <p14:nvPr/>
              </p14:nvContentPartPr>
              <p14:xfrm>
                <a:off x="4738661" y="4713512"/>
                <a:ext cx="16560" cy="106200"/>
              </p14:xfrm>
            </p:contentPart>
          </mc:Choice>
          <mc:Fallback>
            <p:pic>
              <p:nvPicPr>
                <p:cNvPr id="32" name="Freihand 31">
                  <a:extLst>
                    <a:ext uri="{FF2B5EF4-FFF2-40B4-BE49-F238E27FC236}">
                      <a16:creationId xmlns:a16="http://schemas.microsoft.com/office/drawing/2014/main" id="{C121883E-4128-4FFC-9BCE-525358249655}"/>
                    </a:ext>
                  </a:extLst>
                </p:cNvPr>
                <p:cNvPicPr/>
                <p:nvPr/>
              </p:nvPicPr>
              <p:blipFill>
                <a:blip r:embed="rId48"/>
                <a:stretch>
                  <a:fillRect/>
                </a:stretch>
              </p:blipFill>
              <p:spPr>
                <a:xfrm>
                  <a:off x="4734341" y="4709192"/>
                  <a:ext cx="25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B4F0EDBD-7743-4BF9-9571-47753A0371C5}"/>
                    </a:ext>
                  </a:extLst>
                </p14:cNvPr>
                <p14:cNvContentPartPr/>
                <p14:nvPr/>
              </p14:nvContentPartPr>
              <p14:xfrm>
                <a:off x="4682861" y="4754912"/>
                <a:ext cx="128880" cy="4320"/>
              </p14:xfrm>
            </p:contentPart>
          </mc:Choice>
          <mc:Fallback>
            <p:pic>
              <p:nvPicPr>
                <p:cNvPr id="33" name="Freihand 32">
                  <a:extLst>
                    <a:ext uri="{FF2B5EF4-FFF2-40B4-BE49-F238E27FC236}">
                      <a16:creationId xmlns:a16="http://schemas.microsoft.com/office/drawing/2014/main" id="{B4F0EDBD-7743-4BF9-9571-47753A0371C5}"/>
                    </a:ext>
                  </a:extLst>
                </p:cNvPr>
                <p:cNvPicPr/>
                <p:nvPr/>
              </p:nvPicPr>
              <p:blipFill>
                <a:blip r:embed="rId50"/>
                <a:stretch>
                  <a:fillRect/>
                </a:stretch>
              </p:blipFill>
              <p:spPr>
                <a:xfrm>
                  <a:off x="4678541" y="4750592"/>
                  <a:ext cx="137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1FD71FD5-2FD7-45AF-922E-5C9D1989E02D}"/>
                    </a:ext>
                  </a:extLst>
                </p14:cNvPr>
                <p14:cNvContentPartPr/>
                <p14:nvPr/>
              </p14:nvContentPartPr>
              <p14:xfrm>
                <a:off x="4850261" y="4696592"/>
                <a:ext cx="82800" cy="197280"/>
              </p14:xfrm>
            </p:contentPart>
          </mc:Choice>
          <mc:Fallback>
            <p:pic>
              <p:nvPicPr>
                <p:cNvPr id="34" name="Freihand 33">
                  <a:extLst>
                    <a:ext uri="{FF2B5EF4-FFF2-40B4-BE49-F238E27FC236}">
                      <a16:creationId xmlns:a16="http://schemas.microsoft.com/office/drawing/2014/main" id="{1FD71FD5-2FD7-45AF-922E-5C9D1989E02D}"/>
                    </a:ext>
                  </a:extLst>
                </p:cNvPr>
                <p:cNvPicPr/>
                <p:nvPr/>
              </p:nvPicPr>
              <p:blipFill>
                <a:blip r:embed="rId52"/>
                <a:stretch>
                  <a:fillRect/>
                </a:stretch>
              </p:blipFill>
              <p:spPr>
                <a:xfrm>
                  <a:off x="4845941" y="4692272"/>
                  <a:ext cx="914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C0426B4F-AC03-4C75-ADCB-3F3599CD86CA}"/>
                    </a:ext>
                  </a:extLst>
                </p14:cNvPr>
                <p14:cNvContentPartPr/>
                <p14:nvPr/>
              </p14:nvContentPartPr>
              <p14:xfrm>
                <a:off x="4938461" y="4776152"/>
                <a:ext cx="76680" cy="63000"/>
              </p14:xfrm>
            </p:contentPart>
          </mc:Choice>
          <mc:Fallback>
            <p:pic>
              <p:nvPicPr>
                <p:cNvPr id="35" name="Freihand 34">
                  <a:extLst>
                    <a:ext uri="{FF2B5EF4-FFF2-40B4-BE49-F238E27FC236}">
                      <a16:creationId xmlns:a16="http://schemas.microsoft.com/office/drawing/2014/main" id="{C0426B4F-AC03-4C75-ADCB-3F3599CD86CA}"/>
                    </a:ext>
                  </a:extLst>
                </p:cNvPr>
                <p:cNvPicPr/>
                <p:nvPr/>
              </p:nvPicPr>
              <p:blipFill>
                <a:blip r:embed="rId54"/>
                <a:stretch>
                  <a:fillRect/>
                </a:stretch>
              </p:blipFill>
              <p:spPr>
                <a:xfrm>
                  <a:off x="4934141" y="4771832"/>
                  <a:ext cx="85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D32BF397-1746-430D-9E56-7C56BAEA5860}"/>
                    </a:ext>
                  </a:extLst>
                </p14:cNvPr>
                <p14:cNvContentPartPr/>
                <p14:nvPr/>
              </p14:nvContentPartPr>
              <p14:xfrm>
                <a:off x="5041061" y="4703072"/>
                <a:ext cx="92880" cy="183240"/>
              </p14:xfrm>
            </p:contentPart>
          </mc:Choice>
          <mc:Fallback>
            <p:pic>
              <p:nvPicPr>
                <p:cNvPr id="37" name="Freihand 36">
                  <a:extLst>
                    <a:ext uri="{FF2B5EF4-FFF2-40B4-BE49-F238E27FC236}">
                      <a16:creationId xmlns:a16="http://schemas.microsoft.com/office/drawing/2014/main" id="{D32BF397-1746-430D-9E56-7C56BAEA5860}"/>
                    </a:ext>
                  </a:extLst>
                </p:cNvPr>
                <p:cNvPicPr/>
                <p:nvPr/>
              </p:nvPicPr>
              <p:blipFill>
                <a:blip r:embed="rId56"/>
                <a:stretch>
                  <a:fillRect/>
                </a:stretch>
              </p:blipFill>
              <p:spPr>
                <a:xfrm>
                  <a:off x="5036741" y="4698752"/>
                  <a:ext cx="101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9001363D-D550-45DC-A674-5901B2A906F3}"/>
                    </a:ext>
                  </a:extLst>
                </p14:cNvPr>
                <p14:cNvContentPartPr/>
                <p14:nvPr/>
              </p14:nvContentPartPr>
              <p14:xfrm>
                <a:off x="5159861" y="4754192"/>
                <a:ext cx="74880" cy="70920"/>
              </p14:xfrm>
            </p:contentPart>
          </mc:Choice>
          <mc:Fallback>
            <p:pic>
              <p:nvPicPr>
                <p:cNvPr id="38" name="Freihand 37">
                  <a:extLst>
                    <a:ext uri="{FF2B5EF4-FFF2-40B4-BE49-F238E27FC236}">
                      <a16:creationId xmlns:a16="http://schemas.microsoft.com/office/drawing/2014/main" id="{9001363D-D550-45DC-A674-5901B2A906F3}"/>
                    </a:ext>
                  </a:extLst>
                </p:cNvPr>
                <p:cNvPicPr/>
                <p:nvPr/>
              </p:nvPicPr>
              <p:blipFill>
                <a:blip r:embed="rId58"/>
                <a:stretch>
                  <a:fillRect/>
                </a:stretch>
              </p:blipFill>
              <p:spPr>
                <a:xfrm>
                  <a:off x="5155541" y="4749872"/>
                  <a:ext cx="83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72945ECF-7233-4641-B5C5-00581B060206}"/>
                    </a:ext>
                  </a:extLst>
                </p14:cNvPr>
                <p14:cNvContentPartPr/>
                <p14:nvPr/>
              </p14:nvContentPartPr>
              <p14:xfrm>
                <a:off x="5285861" y="4676072"/>
                <a:ext cx="6120" cy="115560"/>
              </p14:xfrm>
            </p:contentPart>
          </mc:Choice>
          <mc:Fallback>
            <p:pic>
              <p:nvPicPr>
                <p:cNvPr id="39" name="Freihand 38">
                  <a:extLst>
                    <a:ext uri="{FF2B5EF4-FFF2-40B4-BE49-F238E27FC236}">
                      <a16:creationId xmlns:a16="http://schemas.microsoft.com/office/drawing/2014/main" id="{72945ECF-7233-4641-B5C5-00581B060206}"/>
                    </a:ext>
                  </a:extLst>
                </p:cNvPr>
                <p:cNvPicPr/>
                <p:nvPr/>
              </p:nvPicPr>
              <p:blipFill>
                <a:blip r:embed="rId60"/>
                <a:stretch>
                  <a:fillRect/>
                </a:stretch>
              </p:blipFill>
              <p:spPr>
                <a:xfrm>
                  <a:off x="5281541" y="4671752"/>
                  <a:ext cx="14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5323E7C4-5C0B-4A95-ADFF-3FAC784F8628}"/>
                    </a:ext>
                  </a:extLst>
                </p14:cNvPr>
                <p14:cNvContentPartPr/>
                <p14:nvPr/>
              </p14:nvContentPartPr>
              <p14:xfrm>
                <a:off x="5256341" y="4726472"/>
                <a:ext cx="220680" cy="54000"/>
              </p14:xfrm>
            </p:contentPart>
          </mc:Choice>
          <mc:Fallback>
            <p:pic>
              <p:nvPicPr>
                <p:cNvPr id="40" name="Freihand 39">
                  <a:extLst>
                    <a:ext uri="{FF2B5EF4-FFF2-40B4-BE49-F238E27FC236}">
                      <a16:creationId xmlns:a16="http://schemas.microsoft.com/office/drawing/2014/main" id="{5323E7C4-5C0B-4A95-ADFF-3FAC784F8628}"/>
                    </a:ext>
                  </a:extLst>
                </p:cNvPr>
                <p:cNvPicPr/>
                <p:nvPr/>
              </p:nvPicPr>
              <p:blipFill>
                <a:blip r:embed="rId62"/>
                <a:stretch>
                  <a:fillRect/>
                </a:stretch>
              </p:blipFill>
              <p:spPr>
                <a:xfrm>
                  <a:off x="5252021" y="4722152"/>
                  <a:ext cx="229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A16E0D5C-3245-4951-9B17-3795C6BC4696}"/>
                    </a:ext>
                  </a:extLst>
                </p14:cNvPr>
                <p14:cNvContentPartPr/>
                <p14:nvPr/>
              </p14:nvContentPartPr>
              <p14:xfrm>
                <a:off x="5534981" y="4769312"/>
                <a:ext cx="128880" cy="12960"/>
              </p14:xfrm>
            </p:contentPart>
          </mc:Choice>
          <mc:Fallback>
            <p:pic>
              <p:nvPicPr>
                <p:cNvPr id="41" name="Freihand 40">
                  <a:extLst>
                    <a:ext uri="{FF2B5EF4-FFF2-40B4-BE49-F238E27FC236}">
                      <a16:creationId xmlns:a16="http://schemas.microsoft.com/office/drawing/2014/main" id="{A16E0D5C-3245-4951-9B17-3795C6BC4696}"/>
                    </a:ext>
                  </a:extLst>
                </p:cNvPr>
                <p:cNvPicPr/>
                <p:nvPr/>
              </p:nvPicPr>
              <p:blipFill>
                <a:blip r:embed="rId64"/>
                <a:stretch>
                  <a:fillRect/>
                </a:stretch>
              </p:blipFill>
              <p:spPr>
                <a:xfrm>
                  <a:off x="5530661" y="4764992"/>
                  <a:ext cx="137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D5F35E3A-31C7-464A-BF9A-A3AC1438C4E4}"/>
                    </a:ext>
                  </a:extLst>
                </p14:cNvPr>
                <p14:cNvContentPartPr/>
                <p14:nvPr/>
              </p14:nvContentPartPr>
              <p14:xfrm>
                <a:off x="5773661" y="4669952"/>
                <a:ext cx="9360" cy="100440"/>
              </p14:xfrm>
            </p:contentPart>
          </mc:Choice>
          <mc:Fallback>
            <p:pic>
              <p:nvPicPr>
                <p:cNvPr id="46" name="Freihand 45">
                  <a:extLst>
                    <a:ext uri="{FF2B5EF4-FFF2-40B4-BE49-F238E27FC236}">
                      <a16:creationId xmlns:a16="http://schemas.microsoft.com/office/drawing/2014/main" id="{D5F35E3A-31C7-464A-BF9A-A3AC1438C4E4}"/>
                    </a:ext>
                  </a:extLst>
                </p:cNvPr>
                <p:cNvPicPr/>
                <p:nvPr/>
              </p:nvPicPr>
              <p:blipFill>
                <a:blip r:embed="rId66"/>
                <a:stretch>
                  <a:fillRect/>
                </a:stretch>
              </p:blipFill>
              <p:spPr>
                <a:xfrm>
                  <a:off x="5769341" y="4665632"/>
                  <a:ext cx="18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E87AA173-798D-4C7A-AE7A-89DAD2B80B29}"/>
                    </a:ext>
                  </a:extLst>
                </p14:cNvPr>
                <p14:cNvContentPartPr/>
                <p14:nvPr/>
              </p14:nvContentPartPr>
              <p14:xfrm>
                <a:off x="5722901" y="4685432"/>
                <a:ext cx="95400" cy="28080"/>
              </p14:xfrm>
            </p:contentPart>
          </mc:Choice>
          <mc:Fallback>
            <p:pic>
              <p:nvPicPr>
                <p:cNvPr id="47" name="Freihand 46">
                  <a:extLst>
                    <a:ext uri="{FF2B5EF4-FFF2-40B4-BE49-F238E27FC236}">
                      <a16:creationId xmlns:a16="http://schemas.microsoft.com/office/drawing/2014/main" id="{E87AA173-798D-4C7A-AE7A-89DAD2B80B29}"/>
                    </a:ext>
                  </a:extLst>
                </p:cNvPr>
                <p:cNvPicPr/>
                <p:nvPr/>
              </p:nvPicPr>
              <p:blipFill>
                <a:blip r:embed="rId68"/>
                <a:stretch>
                  <a:fillRect/>
                </a:stretch>
              </p:blipFill>
              <p:spPr>
                <a:xfrm>
                  <a:off x="5718581" y="4681112"/>
                  <a:ext cx="104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260658F0-0BAA-4005-B7B6-EBE6825C7561}"/>
                    </a:ext>
                  </a:extLst>
                </p14:cNvPr>
                <p14:cNvContentPartPr/>
                <p14:nvPr/>
              </p14:nvContentPartPr>
              <p14:xfrm>
                <a:off x="5845661" y="4639712"/>
                <a:ext cx="78480" cy="192600"/>
              </p14:xfrm>
            </p:contentPart>
          </mc:Choice>
          <mc:Fallback>
            <p:pic>
              <p:nvPicPr>
                <p:cNvPr id="48" name="Freihand 47">
                  <a:extLst>
                    <a:ext uri="{FF2B5EF4-FFF2-40B4-BE49-F238E27FC236}">
                      <a16:creationId xmlns:a16="http://schemas.microsoft.com/office/drawing/2014/main" id="{260658F0-0BAA-4005-B7B6-EBE6825C7561}"/>
                    </a:ext>
                  </a:extLst>
                </p:cNvPr>
                <p:cNvPicPr/>
                <p:nvPr/>
              </p:nvPicPr>
              <p:blipFill>
                <a:blip r:embed="rId70"/>
                <a:stretch>
                  <a:fillRect/>
                </a:stretch>
              </p:blipFill>
              <p:spPr>
                <a:xfrm>
                  <a:off x="5841341" y="4635392"/>
                  <a:ext cx="87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24E63882-189E-4AB9-A311-ABAE20FDEE85}"/>
                    </a:ext>
                  </a:extLst>
                </p14:cNvPr>
                <p14:cNvContentPartPr/>
                <p14:nvPr/>
              </p14:nvContentPartPr>
              <p14:xfrm>
                <a:off x="5929181" y="4711712"/>
                <a:ext cx="61560" cy="59400"/>
              </p14:xfrm>
            </p:contentPart>
          </mc:Choice>
          <mc:Fallback>
            <p:pic>
              <p:nvPicPr>
                <p:cNvPr id="49" name="Freihand 48">
                  <a:extLst>
                    <a:ext uri="{FF2B5EF4-FFF2-40B4-BE49-F238E27FC236}">
                      <a16:creationId xmlns:a16="http://schemas.microsoft.com/office/drawing/2014/main" id="{24E63882-189E-4AB9-A311-ABAE20FDEE85}"/>
                    </a:ext>
                  </a:extLst>
                </p:cNvPr>
                <p:cNvPicPr/>
                <p:nvPr/>
              </p:nvPicPr>
              <p:blipFill>
                <a:blip r:embed="rId72"/>
                <a:stretch>
                  <a:fillRect/>
                </a:stretch>
              </p:blipFill>
              <p:spPr>
                <a:xfrm>
                  <a:off x="5924861" y="4707392"/>
                  <a:ext cx="70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D7324526-7E53-42A7-AD83-BE29699763D6}"/>
                    </a:ext>
                  </a:extLst>
                </p14:cNvPr>
                <p14:cNvContentPartPr/>
                <p14:nvPr/>
              </p14:nvContentPartPr>
              <p14:xfrm>
                <a:off x="6023501" y="4646552"/>
                <a:ext cx="77400" cy="208800"/>
              </p14:xfrm>
            </p:contentPart>
          </mc:Choice>
          <mc:Fallback>
            <p:pic>
              <p:nvPicPr>
                <p:cNvPr id="50" name="Freihand 49">
                  <a:extLst>
                    <a:ext uri="{FF2B5EF4-FFF2-40B4-BE49-F238E27FC236}">
                      <a16:creationId xmlns:a16="http://schemas.microsoft.com/office/drawing/2014/main" id="{D7324526-7E53-42A7-AD83-BE29699763D6}"/>
                    </a:ext>
                  </a:extLst>
                </p:cNvPr>
                <p:cNvPicPr/>
                <p:nvPr/>
              </p:nvPicPr>
              <p:blipFill>
                <a:blip r:embed="rId74"/>
                <a:stretch>
                  <a:fillRect/>
                </a:stretch>
              </p:blipFill>
              <p:spPr>
                <a:xfrm>
                  <a:off x="6019181" y="4642232"/>
                  <a:ext cx="860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6BF794D4-35FE-44CF-B7A4-8A51CCFBEEE6}"/>
                    </a:ext>
                  </a:extLst>
                </p14:cNvPr>
                <p14:cNvContentPartPr/>
                <p14:nvPr/>
              </p14:nvContentPartPr>
              <p14:xfrm>
                <a:off x="6131861" y="4696592"/>
                <a:ext cx="77760" cy="45720"/>
              </p14:xfrm>
            </p:contentPart>
          </mc:Choice>
          <mc:Fallback>
            <p:pic>
              <p:nvPicPr>
                <p:cNvPr id="51" name="Freihand 50">
                  <a:extLst>
                    <a:ext uri="{FF2B5EF4-FFF2-40B4-BE49-F238E27FC236}">
                      <a16:creationId xmlns:a16="http://schemas.microsoft.com/office/drawing/2014/main" id="{6BF794D4-35FE-44CF-B7A4-8A51CCFBEEE6}"/>
                    </a:ext>
                  </a:extLst>
                </p:cNvPr>
                <p:cNvPicPr/>
                <p:nvPr/>
              </p:nvPicPr>
              <p:blipFill>
                <a:blip r:embed="rId76"/>
                <a:stretch>
                  <a:fillRect/>
                </a:stretch>
              </p:blipFill>
              <p:spPr>
                <a:xfrm>
                  <a:off x="6127541" y="4692272"/>
                  <a:ext cx="864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6E102877-8A01-41FF-AF3C-C392D080CD91}"/>
                    </a:ext>
                  </a:extLst>
                </p14:cNvPr>
                <p14:cNvContentPartPr/>
                <p14:nvPr/>
              </p14:nvContentPartPr>
              <p14:xfrm>
                <a:off x="3880781" y="4496072"/>
                <a:ext cx="177840" cy="18720"/>
              </p14:xfrm>
            </p:contentPart>
          </mc:Choice>
          <mc:Fallback>
            <p:pic>
              <p:nvPicPr>
                <p:cNvPr id="53" name="Freihand 52">
                  <a:extLst>
                    <a:ext uri="{FF2B5EF4-FFF2-40B4-BE49-F238E27FC236}">
                      <a16:creationId xmlns:a16="http://schemas.microsoft.com/office/drawing/2014/main" id="{6E102877-8A01-41FF-AF3C-C392D080CD91}"/>
                    </a:ext>
                  </a:extLst>
                </p:cNvPr>
                <p:cNvPicPr/>
                <p:nvPr/>
              </p:nvPicPr>
              <p:blipFill>
                <a:blip r:embed="rId78"/>
                <a:stretch>
                  <a:fillRect/>
                </a:stretch>
              </p:blipFill>
              <p:spPr>
                <a:xfrm>
                  <a:off x="3876461" y="4491752"/>
                  <a:ext cx="186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A2B8EFFC-C581-4B7C-B895-027E5DC394B6}"/>
                    </a:ext>
                  </a:extLst>
                </p14:cNvPr>
                <p14:cNvContentPartPr/>
                <p14:nvPr/>
              </p14:nvContentPartPr>
              <p14:xfrm>
                <a:off x="4002821" y="4437752"/>
                <a:ext cx="92520" cy="168840"/>
              </p14:xfrm>
            </p:contentPart>
          </mc:Choice>
          <mc:Fallback>
            <p:pic>
              <p:nvPicPr>
                <p:cNvPr id="54" name="Freihand 53">
                  <a:extLst>
                    <a:ext uri="{FF2B5EF4-FFF2-40B4-BE49-F238E27FC236}">
                      <a16:creationId xmlns:a16="http://schemas.microsoft.com/office/drawing/2014/main" id="{A2B8EFFC-C581-4B7C-B895-027E5DC394B6}"/>
                    </a:ext>
                  </a:extLst>
                </p:cNvPr>
                <p:cNvPicPr/>
                <p:nvPr/>
              </p:nvPicPr>
              <p:blipFill>
                <a:blip r:embed="rId80"/>
                <a:stretch>
                  <a:fillRect/>
                </a:stretch>
              </p:blipFill>
              <p:spPr>
                <a:xfrm>
                  <a:off x="3998501" y="4433432"/>
                  <a:ext cx="101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1A698CDF-471D-4E0C-B34D-17B780630FEF}"/>
                    </a:ext>
                  </a:extLst>
                </p14:cNvPr>
                <p14:cNvContentPartPr/>
                <p14:nvPr/>
              </p14:nvContentPartPr>
              <p14:xfrm>
                <a:off x="4269581" y="4338752"/>
                <a:ext cx="103680" cy="181080"/>
              </p14:xfrm>
            </p:contentPart>
          </mc:Choice>
          <mc:Fallback>
            <p:pic>
              <p:nvPicPr>
                <p:cNvPr id="55" name="Freihand 54">
                  <a:extLst>
                    <a:ext uri="{FF2B5EF4-FFF2-40B4-BE49-F238E27FC236}">
                      <a16:creationId xmlns:a16="http://schemas.microsoft.com/office/drawing/2014/main" id="{1A698CDF-471D-4E0C-B34D-17B780630FEF}"/>
                    </a:ext>
                  </a:extLst>
                </p:cNvPr>
                <p:cNvPicPr/>
                <p:nvPr/>
              </p:nvPicPr>
              <p:blipFill>
                <a:blip r:embed="rId82"/>
                <a:stretch>
                  <a:fillRect/>
                </a:stretch>
              </p:blipFill>
              <p:spPr>
                <a:xfrm>
                  <a:off x="4265261" y="4334432"/>
                  <a:ext cx="112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3EECA0EB-6902-4221-9971-23F113DFC80E}"/>
                    </a:ext>
                  </a:extLst>
                </p14:cNvPr>
                <p14:cNvContentPartPr/>
                <p14:nvPr/>
              </p14:nvContentPartPr>
              <p14:xfrm>
                <a:off x="4387301" y="4425512"/>
                <a:ext cx="321480" cy="57600"/>
              </p14:xfrm>
            </p:contentPart>
          </mc:Choice>
          <mc:Fallback>
            <p:pic>
              <p:nvPicPr>
                <p:cNvPr id="56" name="Freihand 55">
                  <a:extLst>
                    <a:ext uri="{FF2B5EF4-FFF2-40B4-BE49-F238E27FC236}">
                      <a16:creationId xmlns:a16="http://schemas.microsoft.com/office/drawing/2014/main" id="{3EECA0EB-6902-4221-9971-23F113DFC80E}"/>
                    </a:ext>
                  </a:extLst>
                </p:cNvPr>
                <p:cNvPicPr/>
                <p:nvPr/>
              </p:nvPicPr>
              <p:blipFill>
                <a:blip r:embed="rId84"/>
                <a:stretch>
                  <a:fillRect/>
                </a:stretch>
              </p:blipFill>
              <p:spPr>
                <a:xfrm>
                  <a:off x="4382981" y="4421192"/>
                  <a:ext cx="330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BB6DC75B-5486-4F31-B232-F06F5407F513}"/>
                    </a:ext>
                  </a:extLst>
                </p14:cNvPr>
                <p14:cNvContentPartPr/>
                <p14:nvPr/>
              </p14:nvContentPartPr>
              <p14:xfrm>
                <a:off x="4731821" y="4413632"/>
                <a:ext cx="139680" cy="50040"/>
              </p14:xfrm>
            </p:contentPart>
          </mc:Choice>
          <mc:Fallback>
            <p:pic>
              <p:nvPicPr>
                <p:cNvPr id="57" name="Freihand 56">
                  <a:extLst>
                    <a:ext uri="{FF2B5EF4-FFF2-40B4-BE49-F238E27FC236}">
                      <a16:creationId xmlns:a16="http://schemas.microsoft.com/office/drawing/2014/main" id="{BB6DC75B-5486-4F31-B232-F06F5407F513}"/>
                    </a:ext>
                  </a:extLst>
                </p:cNvPr>
                <p:cNvPicPr/>
                <p:nvPr/>
              </p:nvPicPr>
              <p:blipFill>
                <a:blip r:embed="rId86"/>
                <a:stretch>
                  <a:fillRect/>
                </a:stretch>
              </p:blipFill>
              <p:spPr>
                <a:xfrm>
                  <a:off x="4727501" y="4409312"/>
                  <a:ext cx="148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ABF4CE59-233A-4A28-A91F-F529D153653D}"/>
                    </a:ext>
                  </a:extLst>
                </p14:cNvPr>
                <p14:cNvContentPartPr/>
                <p14:nvPr/>
              </p14:nvContentPartPr>
              <p14:xfrm>
                <a:off x="4913621" y="4388432"/>
                <a:ext cx="91800" cy="72720"/>
              </p14:xfrm>
            </p:contentPart>
          </mc:Choice>
          <mc:Fallback>
            <p:pic>
              <p:nvPicPr>
                <p:cNvPr id="58" name="Freihand 57">
                  <a:extLst>
                    <a:ext uri="{FF2B5EF4-FFF2-40B4-BE49-F238E27FC236}">
                      <a16:creationId xmlns:a16="http://schemas.microsoft.com/office/drawing/2014/main" id="{ABF4CE59-233A-4A28-A91F-F529D153653D}"/>
                    </a:ext>
                  </a:extLst>
                </p:cNvPr>
                <p:cNvPicPr/>
                <p:nvPr/>
              </p:nvPicPr>
              <p:blipFill>
                <a:blip r:embed="rId88"/>
                <a:stretch>
                  <a:fillRect/>
                </a:stretch>
              </p:blipFill>
              <p:spPr>
                <a:xfrm>
                  <a:off x="4909301" y="4384112"/>
                  <a:ext cx="100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8D77D953-6120-4468-8BE5-F5A390B31EBD}"/>
                    </a:ext>
                  </a:extLst>
                </p14:cNvPr>
                <p14:cNvContentPartPr/>
                <p14:nvPr/>
              </p14:nvContentPartPr>
              <p14:xfrm>
                <a:off x="5142581" y="4356032"/>
                <a:ext cx="279720" cy="79920"/>
              </p14:xfrm>
            </p:contentPart>
          </mc:Choice>
          <mc:Fallback>
            <p:pic>
              <p:nvPicPr>
                <p:cNvPr id="59" name="Freihand 58">
                  <a:extLst>
                    <a:ext uri="{FF2B5EF4-FFF2-40B4-BE49-F238E27FC236}">
                      <a16:creationId xmlns:a16="http://schemas.microsoft.com/office/drawing/2014/main" id="{8D77D953-6120-4468-8BE5-F5A390B31EBD}"/>
                    </a:ext>
                  </a:extLst>
                </p:cNvPr>
                <p:cNvPicPr/>
                <p:nvPr/>
              </p:nvPicPr>
              <p:blipFill>
                <a:blip r:embed="rId90"/>
                <a:stretch>
                  <a:fillRect/>
                </a:stretch>
              </p:blipFill>
              <p:spPr>
                <a:xfrm>
                  <a:off x="5138261" y="4351712"/>
                  <a:ext cx="288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2EBF878F-99DB-4D83-B129-8313A1FE28C7}"/>
                    </a:ext>
                  </a:extLst>
                </p14:cNvPr>
                <p14:cNvContentPartPr/>
                <p14:nvPr/>
              </p14:nvContentPartPr>
              <p14:xfrm>
                <a:off x="5447501" y="4326512"/>
                <a:ext cx="105120" cy="84600"/>
              </p14:xfrm>
            </p:contentPart>
          </mc:Choice>
          <mc:Fallback>
            <p:pic>
              <p:nvPicPr>
                <p:cNvPr id="60" name="Freihand 59">
                  <a:extLst>
                    <a:ext uri="{FF2B5EF4-FFF2-40B4-BE49-F238E27FC236}">
                      <a16:creationId xmlns:a16="http://schemas.microsoft.com/office/drawing/2014/main" id="{2EBF878F-99DB-4D83-B129-8313A1FE28C7}"/>
                    </a:ext>
                  </a:extLst>
                </p:cNvPr>
                <p:cNvPicPr/>
                <p:nvPr/>
              </p:nvPicPr>
              <p:blipFill>
                <a:blip r:embed="rId92"/>
                <a:stretch>
                  <a:fillRect/>
                </a:stretch>
              </p:blipFill>
              <p:spPr>
                <a:xfrm>
                  <a:off x="5443181" y="4322192"/>
                  <a:ext cx="113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Freihand 61">
                  <a:extLst>
                    <a:ext uri="{FF2B5EF4-FFF2-40B4-BE49-F238E27FC236}">
                      <a16:creationId xmlns:a16="http://schemas.microsoft.com/office/drawing/2014/main" id="{AD8B0AC8-29E8-44C4-A62F-4091E7971236}"/>
                    </a:ext>
                  </a:extLst>
                </p14:cNvPr>
                <p14:cNvContentPartPr/>
                <p14:nvPr/>
              </p14:nvContentPartPr>
              <p14:xfrm>
                <a:off x="5754941" y="4254512"/>
                <a:ext cx="18360" cy="116280"/>
              </p14:xfrm>
            </p:contentPart>
          </mc:Choice>
          <mc:Fallback>
            <p:pic>
              <p:nvPicPr>
                <p:cNvPr id="62" name="Freihand 61">
                  <a:extLst>
                    <a:ext uri="{FF2B5EF4-FFF2-40B4-BE49-F238E27FC236}">
                      <a16:creationId xmlns:a16="http://schemas.microsoft.com/office/drawing/2014/main" id="{AD8B0AC8-29E8-44C4-A62F-4091E7971236}"/>
                    </a:ext>
                  </a:extLst>
                </p:cNvPr>
                <p:cNvPicPr/>
                <p:nvPr/>
              </p:nvPicPr>
              <p:blipFill>
                <a:blip r:embed="rId94"/>
                <a:stretch>
                  <a:fillRect/>
                </a:stretch>
              </p:blipFill>
              <p:spPr>
                <a:xfrm>
                  <a:off x="5750621" y="4250192"/>
                  <a:ext cx="27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8F1797AE-9CF8-44A3-9B8D-EAFAA5D364C8}"/>
                    </a:ext>
                  </a:extLst>
                </p14:cNvPr>
                <p14:cNvContentPartPr/>
                <p14:nvPr/>
              </p14:nvContentPartPr>
              <p14:xfrm>
                <a:off x="5637221" y="4191512"/>
                <a:ext cx="172440" cy="113400"/>
              </p14:xfrm>
            </p:contentPart>
          </mc:Choice>
          <mc:Fallback>
            <p:pic>
              <p:nvPicPr>
                <p:cNvPr id="63" name="Freihand 62">
                  <a:extLst>
                    <a:ext uri="{FF2B5EF4-FFF2-40B4-BE49-F238E27FC236}">
                      <a16:creationId xmlns:a16="http://schemas.microsoft.com/office/drawing/2014/main" id="{8F1797AE-9CF8-44A3-9B8D-EAFAA5D364C8}"/>
                    </a:ext>
                  </a:extLst>
                </p:cNvPr>
                <p:cNvPicPr/>
                <p:nvPr/>
              </p:nvPicPr>
              <p:blipFill>
                <a:blip r:embed="rId96"/>
                <a:stretch>
                  <a:fillRect/>
                </a:stretch>
              </p:blipFill>
              <p:spPr>
                <a:xfrm>
                  <a:off x="5632901" y="4187192"/>
                  <a:ext cx="181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325A261D-B60D-4214-82EE-5D231478FD6E}"/>
                    </a:ext>
                  </a:extLst>
                </p14:cNvPr>
                <p14:cNvContentPartPr/>
                <p14:nvPr/>
              </p14:nvContentPartPr>
              <p14:xfrm>
                <a:off x="5817221" y="4262792"/>
                <a:ext cx="169560" cy="93960"/>
              </p14:xfrm>
            </p:contentPart>
          </mc:Choice>
          <mc:Fallback>
            <p:pic>
              <p:nvPicPr>
                <p:cNvPr id="65" name="Freihand 64">
                  <a:extLst>
                    <a:ext uri="{FF2B5EF4-FFF2-40B4-BE49-F238E27FC236}">
                      <a16:creationId xmlns:a16="http://schemas.microsoft.com/office/drawing/2014/main" id="{325A261D-B60D-4214-82EE-5D231478FD6E}"/>
                    </a:ext>
                  </a:extLst>
                </p:cNvPr>
                <p:cNvPicPr/>
                <p:nvPr/>
              </p:nvPicPr>
              <p:blipFill>
                <a:blip r:embed="rId98"/>
                <a:stretch>
                  <a:fillRect/>
                </a:stretch>
              </p:blipFill>
              <p:spPr>
                <a:xfrm>
                  <a:off x="5812901" y="4258472"/>
                  <a:ext cx="178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F775899F-D7D8-4611-87B7-6A8DB8338E45}"/>
                    </a:ext>
                  </a:extLst>
                </p14:cNvPr>
                <p14:cNvContentPartPr/>
                <p14:nvPr/>
              </p14:nvContentPartPr>
              <p14:xfrm>
                <a:off x="5987141" y="4196192"/>
                <a:ext cx="119160" cy="122760"/>
              </p14:xfrm>
            </p:contentPart>
          </mc:Choice>
          <mc:Fallback>
            <p:pic>
              <p:nvPicPr>
                <p:cNvPr id="66" name="Freihand 65">
                  <a:extLst>
                    <a:ext uri="{FF2B5EF4-FFF2-40B4-BE49-F238E27FC236}">
                      <a16:creationId xmlns:a16="http://schemas.microsoft.com/office/drawing/2014/main" id="{F775899F-D7D8-4611-87B7-6A8DB8338E45}"/>
                    </a:ext>
                  </a:extLst>
                </p:cNvPr>
                <p:cNvPicPr/>
                <p:nvPr/>
              </p:nvPicPr>
              <p:blipFill>
                <a:blip r:embed="rId100"/>
                <a:stretch>
                  <a:fillRect/>
                </a:stretch>
              </p:blipFill>
              <p:spPr>
                <a:xfrm>
                  <a:off x="5982821" y="4191872"/>
                  <a:ext cx="127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43EF01A2-C8BD-4296-877A-6942CD52CA68}"/>
                    </a:ext>
                  </a:extLst>
                </p14:cNvPr>
                <p14:cNvContentPartPr/>
                <p14:nvPr/>
              </p14:nvContentPartPr>
              <p14:xfrm>
                <a:off x="6020981" y="4242272"/>
                <a:ext cx="125640" cy="53640"/>
              </p14:xfrm>
            </p:contentPart>
          </mc:Choice>
          <mc:Fallback>
            <p:pic>
              <p:nvPicPr>
                <p:cNvPr id="67" name="Freihand 66">
                  <a:extLst>
                    <a:ext uri="{FF2B5EF4-FFF2-40B4-BE49-F238E27FC236}">
                      <a16:creationId xmlns:a16="http://schemas.microsoft.com/office/drawing/2014/main" id="{43EF01A2-C8BD-4296-877A-6942CD52CA68}"/>
                    </a:ext>
                  </a:extLst>
                </p:cNvPr>
                <p:cNvPicPr/>
                <p:nvPr/>
              </p:nvPicPr>
              <p:blipFill>
                <a:blip r:embed="rId102"/>
                <a:stretch>
                  <a:fillRect/>
                </a:stretch>
              </p:blipFill>
              <p:spPr>
                <a:xfrm>
                  <a:off x="6016661" y="4237952"/>
                  <a:ext cx="134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3E5F6D00-61FF-49EF-B919-B95103E19C08}"/>
                    </a:ext>
                  </a:extLst>
                </p14:cNvPr>
                <p14:cNvContentPartPr/>
                <p14:nvPr/>
              </p14:nvContentPartPr>
              <p14:xfrm>
                <a:off x="6195221" y="4202672"/>
                <a:ext cx="124560" cy="95040"/>
              </p14:xfrm>
            </p:contentPart>
          </mc:Choice>
          <mc:Fallback>
            <p:pic>
              <p:nvPicPr>
                <p:cNvPr id="68" name="Freihand 67">
                  <a:extLst>
                    <a:ext uri="{FF2B5EF4-FFF2-40B4-BE49-F238E27FC236}">
                      <a16:creationId xmlns:a16="http://schemas.microsoft.com/office/drawing/2014/main" id="{3E5F6D00-61FF-49EF-B919-B95103E19C08}"/>
                    </a:ext>
                  </a:extLst>
                </p:cNvPr>
                <p:cNvPicPr/>
                <p:nvPr/>
              </p:nvPicPr>
              <p:blipFill>
                <a:blip r:embed="rId104"/>
                <a:stretch>
                  <a:fillRect/>
                </a:stretch>
              </p:blipFill>
              <p:spPr>
                <a:xfrm>
                  <a:off x="6190901" y="4198352"/>
                  <a:ext cx="133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F0507EE6-C00C-4663-8E5F-DE0EEA536DD0}"/>
                    </a:ext>
                  </a:extLst>
                </p14:cNvPr>
                <p14:cNvContentPartPr/>
                <p14:nvPr/>
              </p14:nvContentPartPr>
              <p14:xfrm>
                <a:off x="6017021" y="4213112"/>
                <a:ext cx="92520" cy="108360"/>
              </p14:xfrm>
            </p:contentPart>
          </mc:Choice>
          <mc:Fallback>
            <p:pic>
              <p:nvPicPr>
                <p:cNvPr id="69" name="Freihand 68">
                  <a:extLst>
                    <a:ext uri="{FF2B5EF4-FFF2-40B4-BE49-F238E27FC236}">
                      <a16:creationId xmlns:a16="http://schemas.microsoft.com/office/drawing/2014/main" id="{F0507EE6-C00C-4663-8E5F-DE0EEA536DD0}"/>
                    </a:ext>
                  </a:extLst>
                </p:cNvPr>
                <p:cNvPicPr/>
                <p:nvPr/>
              </p:nvPicPr>
              <p:blipFill>
                <a:blip r:embed="rId106"/>
                <a:stretch>
                  <a:fillRect/>
                </a:stretch>
              </p:blipFill>
              <p:spPr>
                <a:xfrm>
                  <a:off x="6012701" y="4208792"/>
                  <a:ext cx="101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DD32E67E-7BBF-46C6-9EF0-9001AFD3108D}"/>
                    </a:ext>
                  </a:extLst>
                </p14:cNvPr>
                <p14:cNvContentPartPr/>
                <p14:nvPr/>
              </p14:nvContentPartPr>
              <p14:xfrm>
                <a:off x="6373781" y="4127792"/>
                <a:ext cx="136800" cy="164520"/>
              </p14:xfrm>
            </p:contentPart>
          </mc:Choice>
          <mc:Fallback>
            <p:pic>
              <p:nvPicPr>
                <p:cNvPr id="70" name="Freihand 69">
                  <a:extLst>
                    <a:ext uri="{FF2B5EF4-FFF2-40B4-BE49-F238E27FC236}">
                      <a16:creationId xmlns:a16="http://schemas.microsoft.com/office/drawing/2014/main" id="{DD32E67E-7BBF-46C6-9EF0-9001AFD3108D}"/>
                    </a:ext>
                  </a:extLst>
                </p:cNvPr>
                <p:cNvPicPr/>
                <p:nvPr/>
              </p:nvPicPr>
              <p:blipFill>
                <a:blip r:embed="rId108"/>
                <a:stretch>
                  <a:fillRect/>
                </a:stretch>
              </p:blipFill>
              <p:spPr>
                <a:xfrm>
                  <a:off x="6369461" y="4123472"/>
                  <a:ext cx="1454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E9F0F13C-B0E5-4873-BF67-D35914AB9004}"/>
                    </a:ext>
                  </a:extLst>
                </p14:cNvPr>
                <p14:cNvContentPartPr/>
                <p14:nvPr/>
              </p14:nvContentPartPr>
              <p14:xfrm>
                <a:off x="6548021" y="4138952"/>
                <a:ext cx="288360" cy="115920"/>
              </p14:xfrm>
            </p:contentPart>
          </mc:Choice>
          <mc:Fallback>
            <p:pic>
              <p:nvPicPr>
                <p:cNvPr id="71" name="Freihand 70">
                  <a:extLst>
                    <a:ext uri="{FF2B5EF4-FFF2-40B4-BE49-F238E27FC236}">
                      <a16:creationId xmlns:a16="http://schemas.microsoft.com/office/drawing/2014/main" id="{E9F0F13C-B0E5-4873-BF67-D35914AB9004}"/>
                    </a:ext>
                  </a:extLst>
                </p:cNvPr>
                <p:cNvPicPr/>
                <p:nvPr/>
              </p:nvPicPr>
              <p:blipFill>
                <a:blip r:embed="rId110"/>
                <a:stretch>
                  <a:fillRect/>
                </a:stretch>
              </p:blipFill>
              <p:spPr>
                <a:xfrm>
                  <a:off x="6543701" y="4134632"/>
                  <a:ext cx="297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47BBAAB5-2F69-4FAD-8908-264D8E3E93F3}"/>
                    </a:ext>
                  </a:extLst>
                </p14:cNvPr>
                <p14:cNvContentPartPr/>
                <p14:nvPr/>
              </p14:nvContentPartPr>
              <p14:xfrm>
                <a:off x="6813701" y="4057232"/>
                <a:ext cx="55800" cy="58320"/>
              </p14:xfrm>
            </p:contentPart>
          </mc:Choice>
          <mc:Fallback>
            <p:pic>
              <p:nvPicPr>
                <p:cNvPr id="72" name="Freihand 71">
                  <a:extLst>
                    <a:ext uri="{FF2B5EF4-FFF2-40B4-BE49-F238E27FC236}">
                      <a16:creationId xmlns:a16="http://schemas.microsoft.com/office/drawing/2014/main" id="{47BBAAB5-2F69-4FAD-8908-264D8E3E93F3}"/>
                    </a:ext>
                  </a:extLst>
                </p:cNvPr>
                <p:cNvPicPr/>
                <p:nvPr/>
              </p:nvPicPr>
              <p:blipFill>
                <a:blip r:embed="rId112"/>
                <a:stretch>
                  <a:fillRect/>
                </a:stretch>
              </p:blipFill>
              <p:spPr>
                <a:xfrm>
                  <a:off x="6809381" y="4052912"/>
                  <a:ext cx="64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Freihand 72">
                  <a:extLst>
                    <a:ext uri="{FF2B5EF4-FFF2-40B4-BE49-F238E27FC236}">
                      <a16:creationId xmlns:a16="http://schemas.microsoft.com/office/drawing/2014/main" id="{780F9171-A4E0-47EA-B174-8B560911DD26}"/>
                    </a:ext>
                  </a:extLst>
                </p14:cNvPr>
                <p14:cNvContentPartPr/>
                <p14:nvPr/>
              </p14:nvContentPartPr>
              <p14:xfrm>
                <a:off x="6864101" y="4043912"/>
                <a:ext cx="141120" cy="164880"/>
              </p14:xfrm>
            </p:contentPart>
          </mc:Choice>
          <mc:Fallback>
            <p:pic>
              <p:nvPicPr>
                <p:cNvPr id="73" name="Freihand 72">
                  <a:extLst>
                    <a:ext uri="{FF2B5EF4-FFF2-40B4-BE49-F238E27FC236}">
                      <a16:creationId xmlns:a16="http://schemas.microsoft.com/office/drawing/2014/main" id="{780F9171-A4E0-47EA-B174-8B560911DD26}"/>
                    </a:ext>
                  </a:extLst>
                </p:cNvPr>
                <p:cNvPicPr/>
                <p:nvPr/>
              </p:nvPicPr>
              <p:blipFill>
                <a:blip r:embed="rId114"/>
                <a:stretch>
                  <a:fillRect/>
                </a:stretch>
              </p:blipFill>
              <p:spPr>
                <a:xfrm>
                  <a:off x="6859781" y="4039592"/>
                  <a:ext cx="1497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E61F6D50-CBFF-4F17-B1EC-5169BE58A8CF}"/>
                    </a:ext>
                  </a:extLst>
                </p14:cNvPr>
                <p14:cNvContentPartPr/>
                <p14:nvPr/>
              </p14:nvContentPartPr>
              <p14:xfrm>
                <a:off x="7035461" y="4029512"/>
                <a:ext cx="392040" cy="307440"/>
              </p14:xfrm>
            </p:contentPart>
          </mc:Choice>
          <mc:Fallback>
            <p:pic>
              <p:nvPicPr>
                <p:cNvPr id="74" name="Freihand 73">
                  <a:extLst>
                    <a:ext uri="{FF2B5EF4-FFF2-40B4-BE49-F238E27FC236}">
                      <a16:creationId xmlns:a16="http://schemas.microsoft.com/office/drawing/2014/main" id="{E61F6D50-CBFF-4F17-B1EC-5169BE58A8CF}"/>
                    </a:ext>
                  </a:extLst>
                </p:cNvPr>
                <p:cNvPicPr/>
                <p:nvPr/>
              </p:nvPicPr>
              <p:blipFill>
                <a:blip r:embed="rId116"/>
                <a:stretch>
                  <a:fillRect/>
                </a:stretch>
              </p:blipFill>
              <p:spPr>
                <a:xfrm>
                  <a:off x="7031141" y="4025192"/>
                  <a:ext cx="40068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BA1583CD-AE88-46C7-B703-50A053DCEE1D}"/>
                    </a:ext>
                  </a:extLst>
                </p14:cNvPr>
                <p14:cNvContentPartPr/>
                <p14:nvPr/>
              </p14:nvContentPartPr>
              <p14:xfrm>
                <a:off x="7555301" y="3925832"/>
                <a:ext cx="11160" cy="201600"/>
              </p14:xfrm>
            </p:contentPart>
          </mc:Choice>
          <mc:Fallback>
            <p:pic>
              <p:nvPicPr>
                <p:cNvPr id="75" name="Freihand 74">
                  <a:extLst>
                    <a:ext uri="{FF2B5EF4-FFF2-40B4-BE49-F238E27FC236}">
                      <a16:creationId xmlns:a16="http://schemas.microsoft.com/office/drawing/2014/main" id="{BA1583CD-AE88-46C7-B703-50A053DCEE1D}"/>
                    </a:ext>
                  </a:extLst>
                </p:cNvPr>
                <p:cNvPicPr/>
                <p:nvPr/>
              </p:nvPicPr>
              <p:blipFill>
                <a:blip r:embed="rId118"/>
                <a:stretch>
                  <a:fillRect/>
                </a:stretch>
              </p:blipFill>
              <p:spPr>
                <a:xfrm>
                  <a:off x="7550981" y="3921512"/>
                  <a:ext cx="19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5478B5CD-9539-49F3-A7A0-2BBE8E4FC41D}"/>
                    </a:ext>
                  </a:extLst>
                </p14:cNvPr>
                <p14:cNvContentPartPr/>
                <p14:nvPr/>
              </p14:nvContentPartPr>
              <p14:xfrm>
                <a:off x="7529021" y="4169192"/>
                <a:ext cx="10800" cy="35640"/>
              </p14:xfrm>
            </p:contentPart>
          </mc:Choice>
          <mc:Fallback>
            <p:pic>
              <p:nvPicPr>
                <p:cNvPr id="76" name="Freihand 75">
                  <a:extLst>
                    <a:ext uri="{FF2B5EF4-FFF2-40B4-BE49-F238E27FC236}">
                      <a16:creationId xmlns:a16="http://schemas.microsoft.com/office/drawing/2014/main" id="{5478B5CD-9539-49F3-A7A0-2BBE8E4FC41D}"/>
                    </a:ext>
                  </a:extLst>
                </p:cNvPr>
                <p:cNvPicPr/>
                <p:nvPr/>
              </p:nvPicPr>
              <p:blipFill>
                <a:blip r:embed="rId120"/>
                <a:stretch>
                  <a:fillRect/>
                </a:stretch>
              </p:blipFill>
              <p:spPr>
                <a:xfrm>
                  <a:off x="7524701" y="4164872"/>
                  <a:ext cx="19440" cy="44280"/>
                </a:xfrm>
                <a:prstGeom prst="rect">
                  <a:avLst/>
                </a:prstGeom>
              </p:spPr>
            </p:pic>
          </mc:Fallback>
        </mc:AlternateContent>
      </p:gr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9B93095-540A-4647-8261-B6F0AF30C364}"/>
                  </a:ext>
                </a:extLst>
              </p14:cNvPr>
              <p14:cNvContentPartPr/>
              <p14:nvPr/>
            </p14:nvContentPartPr>
            <p14:xfrm>
              <a:off x="6620021" y="1864472"/>
              <a:ext cx="617400" cy="66960"/>
            </p14:xfrm>
          </p:contentPart>
        </mc:Choice>
        <mc:Fallback>
          <p:pic>
            <p:nvPicPr>
              <p:cNvPr id="2" name="Freihand 1">
                <a:extLst>
                  <a:ext uri="{FF2B5EF4-FFF2-40B4-BE49-F238E27FC236}">
                    <a16:creationId xmlns:a16="http://schemas.microsoft.com/office/drawing/2014/main" id="{09B93095-540A-4647-8261-B6F0AF30C364}"/>
                  </a:ext>
                </a:extLst>
              </p:cNvPr>
              <p:cNvPicPr/>
              <p:nvPr/>
            </p:nvPicPr>
            <p:blipFill>
              <a:blip r:embed="rId4"/>
              <a:stretch>
                <a:fillRect/>
              </a:stretch>
            </p:blipFill>
            <p:spPr>
              <a:xfrm>
                <a:off x="6615701" y="1860152"/>
                <a:ext cx="6260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DA848CF-B8BC-40AE-92AF-A88617FF7A07}"/>
                  </a:ext>
                </a:extLst>
              </p14:cNvPr>
              <p14:cNvContentPartPr/>
              <p14:nvPr/>
            </p14:nvContentPartPr>
            <p14:xfrm>
              <a:off x="2880701" y="4496432"/>
              <a:ext cx="1803960" cy="54000"/>
            </p14:xfrm>
          </p:contentPart>
        </mc:Choice>
        <mc:Fallback>
          <p:pic>
            <p:nvPicPr>
              <p:cNvPr id="3" name="Freihand 2">
                <a:extLst>
                  <a:ext uri="{FF2B5EF4-FFF2-40B4-BE49-F238E27FC236}">
                    <a16:creationId xmlns:a16="http://schemas.microsoft.com/office/drawing/2014/main" id="{EDA848CF-B8BC-40AE-92AF-A88617FF7A07}"/>
                  </a:ext>
                </a:extLst>
              </p:cNvPr>
              <p:cNvPicPr/>
              <p:nvPr/>
            </p:nvPicPr>
            <p:blipFill>
              <a:blip r:embed="rId6"/>
              <a:stretch>
                <a:fillRect/>
              </a:stretch>
            </p:blipFill>
            <p:spPr>
              <a:xfrm>
                <a:off x="2876381" y="4492112"/>
                <a:ext cx="18126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9EF40C93-9506-4F72-9E05-78B9097B23F4}"/>
                  </a:ext>
                </a:extLst>
              </p14:cNvPr>
              <p14:cNvContentPartPr/>
              <p14:nvPr/>
            </p14:nvContentPartPr>
            <p14:xfrm>
              <a:off x="1192661" y="5333072"/>
              <a:ext cx="2068920" cy="52200"/>
            </p14:xfrm>
          </p:contentPart>
        </mc:Choice>
        <mc:Fallback>
          <p:pic>
            <p:nvPicPr>
              <p:cNvPr id="8" name="Freihand 7">
                <a:extLst>
                  <a:ext uri="{FF2B5EF4-FFF2-40B4-BE49-F238E27FC236}">
                    <a16:creationId xmlns:a16="http://schemas.microsoft.com/office/drawing/2014/main" id="{9EF40C93-9506-4F72-9E05-78B9097B23F4}"/>
                  </a:ext>
                </a:extLst>
              </p:cNvPr>
              <p:cNvPicPr/>
              <p:nvPr/>
            </p:nvPicPr>
            <p:blipFill>
              <a:blip r:embed="rId8"/>
              <a:stretch>
                <a:fillRect/>
              </a:stretch>
            </p:blipFill>
            <p:spPr>
              <a:xfrm>
                <a:off x="1188341" y="5328752"/>
                <a:ext cx="2077560" cy="60840"/>
              </a:xfrm>
              <a:prstGeom prst="rect">
                <a:avLst/>
              </a:prstGeom>
            </p:spPr>
          </p:pic>
        </mc:Fallback>
      </mc:AlternateContent>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0D56B9F9-EBE0-47E8-8030-A24FF27C8DD9}"/>
                  </a:ext>
                </a:extLst>
              </p14:cNvPr>
              <p14:cNvContentPartPr/>
              <p14:nvPr/>
            </p14:nvContentPartPr>
            <p14:xfrm>
              <a:off x="5801741" y="2253272"/>
              <a:ext cx="2028960" cy="90720"/>
            </p14:xfrm>
          </p:contentPart>
        </mc:Choice>
        <mc:Fallback>
          <p:pic>
            <p:nvPicPr>
              <p:cNvPr id="2" name="Freihand 1">
                <a:extLst>
                  <a:ext uri="{FF2B5EF4-FFF2-40B4-BE49-F238E27FC236}">
                    <a16:creationId xmlns:a16="http://schemas.microsoft.com/office/drawing/2014/main" id="{0D56B9F9-EBE0-47E8-8030-A24FF27C8DD9}"/>
                  </a:ext>
                </a:extLst>
              </p:cNvPr>
              <p:cNvPicPr/>
              <p:nvPr/>
            </p:nvPicPr>
            <p:blipFill>
              <a:blip r:embed="rId6"/>
              <a:stretch>
                <a:fillRect/>
              </a:stretch>
            </p:blipFill>
            <p:spPr>
              <a:xfrm>
                <a:off x="5797421" y="2248952"/>
                <a:ext cx="2037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8B982F8C-4C73-4F0E-B8ED-9C5FD50A705D}"/>
                  </a:ext>
                </a:extLst>
              </p14:cNvPr>
              <p14:cNvContentPartPr/>
              <p14:nvPr/>
            </p14:nvContentPartPr>
            <p14:xfrm>
              <a:off x="3920021" y="1903712"/>
              <a:ext cx="1724760" cy="75240"/>
            </p14:xfrm>
          </p:contentPart>
        </mc:Choice>
        <mc:Fallback>
          <p:pic>
            <p:nvPicPr>
              <p:cNvPr id="3" name="Freihand 2">
                <a:extLst>
                  <a:ext uri="{FF2B5EF4-FFF2-40B4-BE49-F238E27FC236}">
                    <a16:creationId xmlns:a16="http://schemas.microsoft.com/office/drawing/2014/main" id="{8B982F8C-4C73-4F0E-B8ED-9C5FD50A705D}"/>
                  </a:ext>
                </a:extLst>
              </p:cNvPr>
              <p:cNvPicPr/>
              <p:nvPr/>
            </p:nvPicPr>
            <p:blipFill>
              <a:blip r:embed="rId8"/>
              <a:stretch>
                <a:fillRect/>
              </a:stretch>
            </p:blipFill>
            <p:spPr>
              <a:xfrm>
                <a:off x="3915701" y="1899392"/>
                <a:ext cx="1733400" cy="83880"/>
              </a:xfrm>
              <a:prstGeom prst="rect">
                <a:avLst/>
              </a:prstGeom>
            </p:spPr>
          </p:pic>
        </mc:Fallback>
      </mc:AlternateContent>
      <p:grpSp>
        <p:nvGrpSpPr>
          <p:cNvPr id="23" name="Gruppieren 22">
            <a:extLst>
              <a:ext uri="{FF2B5EF4-FFF2-40B4-BE49-F238E27FC236}">
                <a16:creationId xmlns:a16="http://schemas.microsoft.com/office/drawing/2014/main" id="{9FEDDB1A-22BE-42A4-ADD9-4B720B3221FE}"/>
              </a:ext>
            </a:extLst>
          </p:cNvPr>
          <p:cNvGrpSpPr/>
          <p:nvPr/>
        </p:nvGrpSpPr>
        <p:grpSpPr>
          <a:xfrm>
            <a:off x="3635261" y="318992"/>
            <a:ext cx="6431400" cy="1441800"/>
            <a:chOff x="3635261" y="318992"/>
            <a:chExt cx="6431400" cy="1441800"/>
          </a:xfrm>
        </p:grpSpPr>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7CE5530B-1C5F-4929-B5A4-A38A02544673}"/>
                    </a:ext>
                  </a:extLst>
                </p14:cNvPr>
                <p14:cNvContentPartPr/>
                <p14:nvPr/>
              </p14:nvContentPartPr>
              <p14:xfrm>
                <a:off x="3635261" y="585752"/>
                <a:ext cx="3294360" cy="1175040"/>
              </p14:xfrm>
            </p:contentPart>
          </mc:Choice>
          <mc:Fallback>
            <p:pic>
              <p:nvPicPr>
                <p:cNvPr id="4" name="Freihand 3">
                  <a:extLst>
                    <a:ext uri="{FF2B5EF4-FFF2-40B4-BE49-F238E27FC236}">
                      <a16:creationId xmlns:a16="http://schemas.microsoft.com/office/drawing/2014/main" id="{7CE5530B-1C5F-4929-B5A4-A38A02544673}"/>
                    </a:ext>
                  </a:extLst>
                </p:cNvPr>
                <p:cNvPicPr/>
                <p:nvPr/>
              </p:nvPicPr>
              <p:blipFill>
                <a:blip r:embed="rId10"/>
                <a:stretch>
                  <a:fillRect/>
                </a:stretch>
              </p:blipFill>
              <p:spPr>
                <a:xfrm>
                  <a:off x="3630941" y="581432"/>
                  <a:ext cx="3303000" cy="1183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CC82ED0-757D-4626-BBAD-324454C7D65E}"/>
                    </a:ext>
                  </a:extLst>
                </p14:cNvPr>
                <p14:cNvContentPartPr/>
                <p14:nvPr/>
              </p14:nvContentPartPr>
              <p14:xfrm>
                <a:off x="7315541" y="549032"/>
                <a:ext cx="177120" cy="127080"/>
              </p14:xfrm>
            </p:contentPart>
          </mc:Choice>
          <mc:Fallback>
            <p:pic>
              <p:nvPicPr>
                <p:cNvPr id="8" name="Freihand 7">
                  <a:extLst>
                    <a:ext uri="{FF2B5EF4-FFF2-40B4-BE49-F238E27FC236}">
                      <a16:creationId xmlns:a16="http://schemas.microsoft.com/office/drawing/2014/main" id="{1CC82ED0-757D-4626-BBAD-324454C7D65E}"/>
                    </a:ext>
                  </a:extLst>
                </p:cNvPr>
                <p:cNvPicPr/>
                <p:nvPr/>
              </p:nvPicPr>
              <p:blipFill>
                <a:blip r:embed="rId12"/>
                <a:stretch>
                  <a:fillRect/>
                </a:stretch>
              </p:blipFill>
              <p:spPr>
                <a:xfrm>
                  <a:off x="7311221" y="544712"/>
                  <a:ext cx="1857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1580956-DBEE-4CD9-9C0A-37CE038885A2}"/>
                    </a:ext>
                  </a:extLst>
                </p14:cNvPr>
                <p14:cNvContentPartPr/>
                <p14:nvPr/>
              </p14:nvContentPartPr>
              <p14:xfrm>
                <a:off x="7526141" y="557672"/>
                <a:ext cx="126000" cy="161280"/>
              </p14:xfrm>
            </p:contentPart>
          </mc:Choice>
          <mc:Fallback>
            <p:pic>
              <p:nvPicPr>
                <p:cNvPr id="10" name="Freihand 9">
                  <a:extLst>
                    <a:ext uri="{FF2B5EF4-FFF2-40B4-BE49-F238E27FC236}">
                      <a16:creationId xmlns:a16="http://schemas.microsoft.com/office/drawing/2014/main" id="{01580956-DBEE-4CD9-9C0A-37CE038885A2}"/>
                    </a:ext>
                  </a:extLst>
                </p:cNvPr>
                <p:cNvPicPr/>
                <p:nvPr/>
              </p:nvPicPr>
              <p:blipFill>
                <a:blip r:embed="rId14"/>
                <a:stretch>
                  <a:fillRect/>
                </a:stretch>
              </p:blipFill>
              <p:spPr>
                <a:xfrm>
                  <a:off x="7521821" y="553352"/>
                  <a:ext cx="134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23BB740-46BB-47B3-872E-0FB8CFD6BBA9}"/>
                    </a:ext>
                  </a:extLst>
                </p14:cNvPr>
                <p14:cNvContentPartPr/>
                <p14:nvPr/>
              </p14:nvContentPartPr>
              <p14:xfrm>
                <a:off x="7690661" y="554792"/>
                <a:ext cx="38520" cy="92880"/>
              </p14:xfrm>
            </p:contentPart>
          </mc:Choice>
          <mc:Fallback>
            <p:pic>
              <p:nvPicPr>
                <p:cNvPr id="11" name="Freihand 10">
                  <a:extLst>
                    <a:ext uri="{FF2B5EF4-FFF2-40B4-BE49-F238E27FC236}">
                      <a16:creationId xmlns:a16="http://schemas.microsoft.com/office/drawing/2014/main" id="{F23BB740-46BB-47B3-872E-0FB8CFD6BBA9}"/>
                    </a:ext>
                  </a:extLst>
                </p:cNvPr>
                <p:cNvPicPr/>
                <p:nvPr/>
              </p:nvPicPr>
              <p:blipFill>
                <a:blip r:embed="rId16"/>
                <a:stretch>
                  <a:fillRect/>
                </a:stretch>
              </p:blipFill>
              <p:spPr>
                <a:xfrm>
                  <a:off x="7686341" y="550472"/>
                  <a:ext cx="47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287492EC-83A3-45FF-85AD-5C6A3DAAC2C1}"/>
                    </a:ext>
                  </a:extLst>
                </p14:cNvPr>
                <p14:cNvContentPartPr/>
                <p14:nvPr/>
              </p14:nvContentPartPr>
              <p14:xfrm>
                <a:off x="7773821" y="546152"/>
                <a:ext cx="130320" cy="77400"/>
              </p14:xfrm>
            </p:contentPart>
          </mc:Choice>
          <mc:Fallback>
            <p:pic>
              <p:nvPicPr>
                <p:cNvPr id="12" name="Freihand 11">
                  <a:extLst>
                    <a:ext uri="{FF2B5EF4-FFF2-40B4-BE49-F238E27FC236}">
                      <a16:creationId xmlns:a16="http://schemas.microsoft.com/office/drawing/2014/main" id="{287492EC-83A3-45FF-85AD-5C6A3DAAC2C1}"/>
                    </a:ext>
                  </a:extLst>
                </p:cNvPr>
                <p:cNvPicPr/>
                <p:nvPr/>
              </p:nvPicPr>
              <p:blipFill>
                <a:blip r:embed="rId18"/>
                <a:stretch>
                  <a:fillRect/>
                </a:stretch>
              </p:blipFill>
              <p:spPr>
                <a:xfrm>
                  <a:off x="7769501" y="541832"/>
                  <a:ext cx="138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9CBB2F38-A085-46AC-8C9E-9A21F8707BEB}"/>
                    </a:ext>
                  </a:extLst>
                </p14:cNvPr>
                <p14:cNvContentPartPr/>
                <p14:nvPr/>
              </p14:nvContentPartPr>
              <p14:xfrm>
                <a:off x="7908821" y="525632"/>
                <a:ext cx="88200" cy="108360"/>
              </p14:xfrm>
            </p:contentPart>
          </mc:Choice>
          <mc:Fallback>
            <p:pic>
              <p:nvPicPr>
                <p:cNvPr id="13" name="Freihand 12">
                  <a:extLst>
                    <a:ext uri="{FF2B5EF4-FFF2-40B4-BE49-F238E27FC236}">
                      <a16:creationId xmlns:a16="http://schemas.microsoft.com/office/drawing/2014/main" id="{9CBB2F38-A085-46AC-8C9E-9A21F8707BEB}"/>
                    </a:ext>
                  </a:extLst>
                </p:cNvPr>
                <p:cNvPicPr/>
                <p:nvPr/>
              </p:nvPicPr>
              <p:blipFill>
                <a:blip r:embed="rId20"/>
                <a:stretch>
                  <a:fillRect/>
                </a:stretch>
              </p:blipFill>
              <p:spPr>
                <a:xfrm>
                  <a:off x="7904501" y="521312"/>
                  <a:ext cx="96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33D088EB-AB1C-47F2-BE42-B1439D844B10}"/>
                    </a:ext>
                  </a:extLst>
                </p14:cNvPr>
                <p14:cNvContentPartPr/>
                <p14:nvPr/>
              </p14:nvContentPartPr>
              <p14:xfrm>
                <a:off x="8031941" y="462632"/>
                <a:ext cx="445320" cy="157320"/>
              </p14:xfrm>
            </p:contentPart>
          </mc:Choice>
          <mc:Fallback>
            <p:pic>
              <p:nvPicPr>
                <p:cNvPr id="14" name="Freihand 13">
                  <a:extLst>
                    <a:ext uri="{FF2B5EF4-FFF2-40B4-BE49-F238E27FC236}">
                      <a16:creationId xmlns:a16="http://schemas.microsoft.com/office/drawing/2014/main" id="{33D088EB-AB1C-47F2-BE42-B1439D844B10}"/>
                    </a:ext>
                  </a:extLst>
                </p:cNvPr>
                <p:cNvPicPr/>
                <p:nvPr/>
              </p:nvPicPr>
              <p:blipFill>
                <a:blip r:embed="rId22"/>
                <a:stretch>
                  <a:fillRect/>
                </a:stretch>
              </p:blipFill>
              <p:spPr>
                <a:xfrm>
                  <a:off x="8027621" y="458312"/>
                  <a:ext cx="453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1E3C999-3D12-4D72-89EC-6B56D317D8E1}"/>
                    </a:ext>
                  </a:extLst>
                </p14:cNvPr>
                <p14:cNvContentPartPr/>
                <p14:nvPr/>
              </p14:nvContentPartPr>
              <p14:xfrm>
                <a:off x="8494181" y="433472"/>
                <a:ext cx="370800" cy="162720"/>
              </p14:xfrm>
            </p:contentPart>
          </mc:Choice>
          <mc:Fallback>
            <p:pic>
              <p:nvPicPr>
                <p:cNvPr id="15" name="Freihand 14">
                  <a:extLst>
                    <a:ext uri="{FF2B5EF4-FFF2-40B4-BE49-F238E27FC236}">
                      <a16:creationId xmlns:a16="http://schemas.microsoft.com/office/drawing/2014/main" id="{31E3C999-3D12-4D72-89EC-6B56D317D8E1}"/>
                    </a:ext>
                  </a:extLst>
                </p:cNvPr>
                <p:cNvPicPr/>
                <p:nvPr/>
              </p:nvPicPr>
              <p:blipFill>
                <a:blip r:embed="rId24"/>
                <a:stretch>
                  <a:fillRect/>
                </a:stretch>
              </p:blipFill>
              <p:spPr>
                <a:xfrm>
                  <a:off x="8489861" y="429152"/>
                  <a:ext cx="379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0BCB8542-083E-4B57-AB84-55A5DB9E0774}"/>
                    </a:ext>
                  </a:extLst>
                </p14:cNvPr>
                <p14:cNvContentPartPr/>
                <p14:nvPr/>
              </p14:nvContentPartPr>
              <p14:xfrm>
                <a:off x="8775701" y="363632"/>
                <a:ext cx="40320" cy="11520"/>
              </p14:xfrm>
            </p:contentPart>
          </mc:Choice>
          <mc:Fallback>
            <p:pic>
              <p:nvPicPr>
                <p:cNvPr id="16" name="Freihand 15">
                  <a:extLst>
                    <a:ext uri="{FF2B5EF4-FFF2-40B4-BE49-F238E27FC236}">
                      <a16:creationId xmlns:a16="http://schemas.microsoft.com/office/drawing/2014/main" id="{0BCB8542-083E-4B57-AB84-55A5DB9E0774}"/>
                    </a:ext>
                  </a:extLst>
                </p:cNvPr>
                <p:cNvPicPr/>
                <p:nvPr/>
              </p:nvPicPr>
              <p:blipFill>
                <a:blip r:embed="rId26"/>
                <a:stretch>
                  <a:fillRect/>
                </a:stretch>
              </p:blipFill>
              <p:spPr>
                <a:xfrm>
                  <a:off x="8771381" y="359312"/>
                  <a:ext cx="48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D5749F54-2073-48F5-B2EF-9AA1C61A82B9}"/>
                    </a:ext>
                  </a:extLst>
                </p14:cNvPr>
                <p14:cNvContentPartPr/>
                <p14:nvPr/>
              </p14:nvContentPartPr>
              <p14:xfrm>
                <a:off x="9080621" y="385232"/>
                <a:ext cx="369000" cy="181800"/>
              </p14:xfrm>
            </p:contentPart>
          </mc:Choice>
          <mc:Fallback>
            <p:pic>
              <p:nvPicPr>
                <p:cNvPr id="17" name="Freihand 16">
                  <a:extLst>
                    <a:ext uri="{FF2B5EF4-FFF2-40B4-BE49-F238E27FC236}">
                      <a16:creationId xmlns:a16="http://schemas.microsoft.com/office/drawing/2014/main" id="{D5749F54-2073-48F5-B2EF-9AA1C61A82B9}"/>
                    </a:ext>
                  </a:extLst>
                </p:cNvPr>
                <p:cNvPicPr/>
                <p:nvPr/>
              </p:nvPicPr>
              <p:blipFill>
                <a:blip r:embed="rId28"/>
                <a:stretch>
                  <a:fillRect/>
                </a:stretch>
              </p:blipFill>
              <p:spPr>
                <a:xfrm>
                  <a:off x="9076301" y="380912"/>
                  <a:ext cx="377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8CA1F63A-6154-410E-A7BA-BAF36EB2B948}"/>
                    </a:ext>
                  </a:extLst>
                </p14:cNvPr>
                <p14:cNvContentPartPr/>
                <p14:nvPr/>
              </p14:nvContentPartPr>
              <p14:xfrm>
                <a:off x="9450701" y="439232"/>
                <a:ext cx="67320" cy="111240"/>
              </p14:xfrm>
            </p:contentPart>
          </mc:Choice>
          <mc:Fallback>
            <p:pic>
              <p:nvPicPr>
                <p:cNvPr id="18" name="Freihand 17">
                  <a:extLst>
                    <a:ext uri="{FF2B5EF4-FFF2-40B4-BE49-F238E27FC236}">
                      <a16:creationId xmlns:a16="http://schemas.microsoft.com/office/drawing/2014/main" id="{8CA1F63A-6154-410E-A7BA-BAF36EB2B948}"/>
                    </a:ext>
                  </a:extLst>
                </p:cNvPr>
                <p:cNvPicPr/>
                <p:nvPr/>
              </p:nvPicPr>
              <p:blipFill>
                <a:blip r:embed="rId30"/>
                <a:stretch>
                  <a:fillRect/>
                </a:stretch>
              </p:blipFill>
              <p:spPr>
                <a:xfrm>
                  <a:off x="9446381" y="434912"/>
                  <a:ext cx="75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C44D2BB7-48CA-4FE9-9E3C-3C1DDA0F32F6}"/>
                    </a:ext>
                  </a:extLst>
                </p14:cNvPr>
                <p14:cNvContentPartPr/>
                <p14:nvPr/>
              </p14:nvContentPartPr>
              <p14:xfrm>
                <a:off x="9566261" y="342032"/>
                <a:ext cx="94320" cy="192240"/>
              </p14:xfrm>
            </p:contentPart>
          </mc:Choice>
          <mc:Fallback>
            <p:pic>
              <p:nvPicPr>
                <p:cNvPr id="19" name="Freihand 18">
                  <a:extLst>
                    <a:ext uri="{FF2B5EF4-FFF2-40B4-BE49-F238E27FC236}">
                      <a16:creationId xmlns:a16="http://schemas.microsoft.com/office/drawing/2014/main" id="{C44D2BB7-48CA-4FE9-9E3C-3C1DDA0F32F6}"/>
                    </a:ext>
                  </a:extLst>
                </p:cNvPr>
                <p:cNvPicPr/>
                <p:nvPr/>
              </p:nvPicPr>
              <p:blipFill>
                <a:blip r:embed="rId32"/>
                <a:stretch>
                  <a:fillRect/>
                </a:stretch>
              </p:blipFill>
              <p:spPr>
                <a:xfrm>
                  <a:off x="9561941" y="337712"/>
                  <a:ext cx="102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855EC1EE-0511-4BFB-B9B2-83F70525178A}"/>
                    </a:ext>
                  </a:extLst>
                </p14:cNvPr>
                <p14:cNvContentPartPr/>
                <p14:nvPr/>
              </p14:nvContentPartPr>
              <p14:xfrm>
                <a:off x="9681461" y="318992"/>
                <a:ext cx="332640" cy="204480"/>
              </p14:xfrm>
            </p:contentPart>
          </mc:Choice>
          <mc:Fallback>
            <p:pic>
              <p:nvPicPr>
                <p:cNvPr id="20" name="Freihand 19">
                  <a:extLst>
                    <a:ext uri="{FF2B5EF4-FFF2-40B4-BE49-F238E27FC236}">
                      <a16:creationId xmlns:a16="http://schemas.microsoft.com/office/drawing/2014/main" id="{855EC1EE-0511-4BFB-B9B2-83F70525178A}"/>
                    </a:ext>
                  </a:extLst>
                </p:cNvPr>
                <p:cNvPicPr/>
                <p:nvPr/>
              </p:nvPicPr>
              <p:blipFill>
                <a:blip r:embed="rId34"/>
                <a:stretch>
                  <a:fillRect/>
                </a:stretch>
              </p:blipFill>
              <p:spPr>
                <a:xfrm>
                  <a:off x="9677141" y="314672"/>
                  <a:ext cx="3412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4919A328-88AF-45EC-B64C-D0649DEFC691}"/>
                    </a:ext>
                  </a:extLst>
                </p14:cNvPr>
                <p14:cNvContentPartPr/>
                <p14:nvPr/>
              </p14:nvContentPartPr>
              <p14:xfrm>
                <a:off x="9003221" y="563792"/>
                <a:ext cx="1063440" cy="103680"/>
              </p14:xfrm>
            </p:contentPart>
          </mc:Choice>
          <mc:Fallback>
            <p:pic>
              <p:nvPicPr>
                <p:cNvPr id="21" name="Freihand 20">
                  <a:extLst>
                    <a:ext uri="{FF2B5EF4-FFF2-40B4-BE49-F238E27FC236}">
                      <a16:creationId xmlns:a16="http://schemas.microsoft.com/office/drawing/2014/main" id="{4919A328-88AF-45EC-B64C-D0649DEFC691}"/>
                    </a:ext>
                  </a:extLst>
                </p:cNvPr>
                <p:cNvPicPr/>
                <p:nvPr/>
              </p:nvPicPr>
              <p:blipFill>
                <a:blip r:embed="rId36"/>
                <a:stretch>
                  <a:fillRect/>
                </a:stretch>
              </p:blipFill>
              <p:spPr>
                <a:xfrm>
                  <a:off x="8998901" y="559472"/>
                  <a:ext cx="107208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9098E8E4-9EC9-4901-81BE-650CBD5893BF}"/>
                  </a:ext>
                </a:extLst>
              </p14:cNvPr>
              <p14:cNvContentPartPr/>
              <p14:nvPr/>
            </p14:nvContentPartPr>
            <p14:xfrm>
              <a:off x="3088061" y="2678792"/>
              <a:ext cx="1332000" cy="69840"/>
            </p14:xfrm>
          </p:contentPart>
        </mc:Choice>
        <mc:Fallback>
          <p:pic>
            <p:nvPicPr>
              <p:cNvPr id="24" name="Freihand 23">
                <a:extLst>
                  <a:ext uri="{FF2B5EF4-FFF2-40B4-BE49-F238E27FC236}">
                    <a16:creationId xmlns:a16="http://schemas.microsoft.com/office/drawing/2014/main" id="{9098E8E4-9EC9-4901-81BE-650CBD5893BF}"/>
                  </a:ext>
                </a:extLst>
              </p:cNvPr>
              <p:cNvPicPr/>
              <p:nvPr/>
            </p:nvPicPr>
            <p:blipFill>
              <a:blip r:embed="rId38"/>
              <a:stretch>
                <a:fillRect/>
              </a:stretch>
            </p:blipFill>
            <p:spPr>
              <a:xfrm>
                <a:off x="3083741" y="2674472"/>
                <a:ext cx="1340640" cy="78480"/>
              </a:xfrm>
              <a:prstGeom prst="rect">
                <a:avLst/>
              </a:prstGeom>
            </p:spPr>
          </p:pic>
        </mc:Fallback>
      </mc:AlternateContent>
      <p:grpSp>
        <p:nvGrpSpPr>
          <p:cNvPr id="47" name="Gruppieren 46">
            <a:extLst>
              <a:ext uri="{FF2B5EF4-FFF2-40B4-BE49-F238E27FC236}">
                <a16:creationId xmlns:a16="http://schemas.microsoft.com/office/drawing/2014/main" id="{33CCE25B-DA8E-4E8A-B993-61CEC6C81D3F}"/>
              </a:ext>
            </a:extLst>
          </p:cNvPr>
          <p:cNvGrpSpPr/>
          <p:nvPr/>
        </p:nvGrpSpPr>
        <p:grpSpPr>
          <a:xfrm>
            <a:off x="6497261" y="4464392"/>
            <a:ext cx="1854000" cy="513000"/>
            <a:chOff x="6497261" y="4464392"/>
            <a:chExt cx="1854000" cy="513000"/>
          </a:xfrm>
        </p:grpSpPr>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845B614F-6447-4CC2-9ABF-092CA044E07D}"/>
                    </a:ext>
                  </a:extLst>
                </p14:cNvPr>
                <p14:cNvContentPartPr/>
                <p14:nvPr/>
              </p14:nvContentPartPr>
              <p14:xfrm>
                <a:off x="6564941" y="4626032"/>
                <a:ext cx="130320" cy="7560"/>
              </p14:xfrm>
            </p:contentPart>
          </mc:Choice>
          <mc:Fallback>
            <p:pic>
              <p:nvPicPr>
                <p:cNvPr id="25" name="Freihand 24">
                  <a:extLst>
                    <a:ext uri="{FF2B5EF4-FFF2-40B4-BE49-F238E27FC236}">
                      <a16:creationId xmlns:a16="http://schemas.microsoft.com/office/drawing/2014/main" id="{845B614F-6447-4CC2-9ABF-092CA044E07D}"/>
                    </a:ext>
                  </a:extLst>
                </p:cNvPr>
                <p:cNvPicPr/>
                <p:nvPr/>
              </p:nvPicPr>
              <p:blipFill>
                <a:blip r:embed="rId40"/>
                <a:stretch>
                  <a:fillRect/>
                </a:stretch>
              </p:blipFill>
              <p:spPr>
                <a:xfrm>
                  <a:off x="6560621" y="4621712"/>
                  <a:ext cx="1389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49F9C8BA-6DD5-4575-B904-136549A47552}"/>
                    </a:ext>
                  </a:extLst>
                </p14:cNvPr>
                <p14:cNvContentPartPr/>
                <p14:nvPr/>
              </p14:nvContentPartPr>
              <p14:xfrm>
                <a:off x="6535781" y="4637912"/>
                <a:ext cx="174960" cy="146520"/>
              </p14:xfrm>
            </p:contentPart>
          </mc:Choice>
          <mc:Fallback>
            <p:pic>
              <p:nvPicPr>
                <p:cNvPr id="26" name="Freihand 25">
                  <a:extLst>
                    <a:ext uri="{FF2B5EF4-FFF2-40B4-BE49-F238E27FC236}">
                      <a16:creationId xmlns:a16="http://schemas.microsoft.com/office/drawing/2014/main" id="{49F9C8BA-6DD5-4575-B904-136549A47552}"/>
                    </a:ext>
                  </a:extLst>
                </p:cNvPr>
                <p:cNvPicPr/>
                <p:nvPr/>
              </p:nvPicPr>
              <p:blipFill>
                <a:blip r:embed="rId42"/>
                <a:stretch>
                  <a:fillRect/>
                </a:stretch>
              </p:blipFill>
              <p:spPr>
                <a:xfrm>
                  <a:off x="6531461" y="4633592"/>
                  <a:ext cx="183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E1A8196A-DB47-4A6F-B198-2DB908CDFB6D}"/>
                    </a:ext>
                  </a:extLst>
                </p14:cNvPr>
                <p14:cNvContentPartPr/>
                <p14:nvPr/>
              </p14:nvContentPartPr>
              <p14:xfrm>
                <a:off x="6779501" y="4686152"/>
                <a:ext cx="128160" cy="178560"/>
              </p14:xfrm>
            </p:contentPart>
          </mc:Choice>
          <mc:Fallback>
            <p:pic>
              <p:nvPicPr>
                <p:cNvPr id="27" name="Freihand 26">
                  <a:extLst>
                    <a:ext uri="{FF2B5EF4-FFF2-40B4-BE49-F238E27FC236}">
                      <a16:creationId xmlns:a16="http://schemas.microsoft.com/office/drawing/2014/main" id="{E1A8196A-DB47-4A6F-B198-2DB908CDFB6D}"/>
                    </a:ext>
                  </a:extLst>
                </p:cNvPr>
                <p:cNvPicPr/>
                <p:nvPr/>
              </p:nvPicPr>
              <p:blipFill>
                <a:blip r:embed="rId44"/>
                <a:stretch>
                  <a:fillRect/>
                </a:stretch>
              </p:blipFill>
              <p:spPr>
                <a:xfrm>
                  <a:off x="6775181" y="4681832"/>
                  <a:ext cx="1368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3C427E31-5971-4FAA-B2EE-FDE5785FBE12}"/>
                    </a:ext>
                  </a:extLst>
                </p14:cNvPr>
                <p14:cNvContentPartPr/>
                <p14:nvPr/>
              </p14:nvContentPartPr>
              <p14:xfrm>
                <a:off x="6952301" y="4730432"/>
                <a:ext cx="4320" cy="83520"/>
              </p14:xfrm>
            </p:contentPart>
          </mc:Choice>
          <mc:Fallback>
            <p:pic>
              <p:nvPicPr>
                <p:cNvPr id="28" name="Freihand 27">
                  <a:extLst>
                    <a:ext uri="{FF2B5EF4-FFF2-40B4-BE49-F238E27FC236}">
                      <a16:creationId xmlns:a16="http://schemas.microsoft.com/office/drawing/2014/main" id="{3C427E31-5971-4FAA-B2EE-FDE5785FBE12}"/>
                    </a:ext>
                  </a:extLst>
                </p:cNvPr>
                <p:cNvPicPr/>
                <p:nvPr/>
              </p:nvPicPr>
              <p:blipFill>
                <a:blip r:embed="rId46"/>
                <a:stretch>
                  <a:fillRect/>
                </a:stretch>
              </p:blipFill>
              <p:spPr>
                <a:xfrm>
                  <a:off x="6947981" y="4726112"/>
                  <a:ext cx="12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415B80DE-5D16-40E2-A83C-1C9E5B714938}"/>
                    </a:ext>
                  </a:extLst>
                </p14:cNvPr>
                <p14:cNvContentPartPr/>
                <p14:nvPr/>
              </p14:nvContentPartPr>
              <p14:xfrm>
                <a:off x="6945461" y="4668152"/>
                <a:ext cx="14400" cy="3960"/>
              </p14:xfrm>
            </p:contentPart>
          </mc:Choice>
          <mc:Fallback>
            <p:pic>
              <p:nvPicPr>
                <p:cNvPr id="29" name="Freihand 28">
                  <a:extLst>
                    <a:ext uri="{FF2B5EF4-FFF2-40B4-BE49-F238E27FC236}">
                      <a16:creationId xmlns:a16="http://schemas.microsoft.com/office/drawing/2014/main" id="{415B80DE-5D16-40E2-A83C-1C9E5B714938}"/>
                    </a:ext>
                  </a:extLst>
                </p:cNvPr>
                <p:cNvPicPr/>
                <p:nvPr/>
              </p:nvPicPr>
              <p:blipFill>
                <a:blip r:embed="rId48"/>
                <a:stretch>
                  <a:fillRect/>
                </a:stretch>
              </p:blipFill>
              <p:spPr>
                <a:xfrm>
                  <a:off x="6941141" y="4663832"/>
                  <a:ext cx="23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DBEE28E5-CE26-4641-82F9-B77161916247}"/>
                    </a:ext>
                  </a:extLst>
                </p14:cNvPr>
                <p14:cNvContentPartPr/>
                <p14:nvPr/>
              </p14:nvContentPartPr>
              <p14:xfrm>
                <a:off x="7086941" y="4654472"/>
                <a:ext cx="150480" cy="15840"/>
              </p14:xfrm>
            </p:contentPart>
          </mc:Choice>
          <mc:Fallback>
            <p:pic>
              <p:nvPicPr>
                <p:cNvPr id="30" name="Freihand 29">
                  <a:extLst>
                    <a:ext uri="{FF2B5EF4-FFF2-40B4-BE49-F238E27FC236}">
                      <a16:creationId xmlns:a16="http://schemas.microsoft.com/office/drawing/2014/main" id="{DBEE28E5-CE26-4641-82F9-B77161916247}"/>
                    </a:ext>
                  </a:extLst>
                </p:cNvPr>
                <p:cNvPicPr/>
                <p:nvPr/>
              </p:nvPicPr>
              <p:blipFill>
                <a:blip r:embed="rId50"/>
                <a:stretch>
                  <a:fillRect/>
                </a:stretch>
              </p:blipFill>
              <p:spPr>
                <a:xfrm>
                  <a:off x="7082621" y="4650152"/>
                  <a:ext cx="159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5A62E3FE-A412-469C-9A6A-DBB9550BC19F}"/>
                    </a:ext>
                  </a:extLst>
                </p14:cNvPr>
                <p14:cNvContentPartPr/>
                <p14:nvPr/>
              </p14:nvContentPartPr>
              <p14:xfrm>
                <a:off x="7100981" y="4711352"/>
                <a:ext cx="159840" cy="7920"/>
              </p14:xfrm>
            </p:contentPart>
          </mc:Choice>
          <mc:Fallback>
            <p:pic>
              <p:nvPicPr>
                <p:cNvPr id="31" name="Freihand 30">
                  <a:extLst>
                    <a:ext uri="{FF2B5EF4-FFF2-40B4-BE49-F238E27FC236}">
                      <a16:creationId xmlns:a16="http://schemas.microsoft.com/office/drawing/2014/main" id="{5A62E3FE-A412-469C-9A6A-DBB9550BC19F}"/>
                    </a:ext>
                  </a:extLst>
                </p:cNvPr>
                <p:cNvPicPr/>
                <p:nvPr/>
              </p:nvPicPr>
              <p:blipFill>
                <a:blip r:embed="rId52"/>
                <a:stretch>
                  <a:fillRect/>
                </a:stretch>
              </p:blipFill>
              <p:spPr>
                <a:xfrm>
                  <a:off x="7096661" y="4707032"/>
                  <a:ext cx="168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655A25C9-B74B-4E55-BDB3-35008D6DDDC5}"/>
                    </a:ext>
                  </a:extLst>
                </p14:cNvPr>
                <p14:cNvContentPartPr/>
                <p14:nvPr/>
              </p14:nvContentPartPr>
              <p14:xfrm>
                <a:off x="7354781" y="4597232"/>
                <a:ext cx="108360" cy="145080"/>
              </p14:xfrm>
            </p:contentPart>
          </mc:Choice>
          <mc:Fallback>
            <p:pic>
              <p:nvPicPr>
                <p:cNvPr id="32" name="Freihand 31">
                  <a:extLst>
                    <a:ext uri="{FF2B5EF4-FFF2-40B4-BE49-F238E27FC236}">
                      <a16:creationId xmlns:a16="http://schemas.microsoft.com/office/drawing/2014/main" id="{655A25C9-B74B-4E55-BDB3-35008D6DDDC5}"/>
                    </a:ext>
                  </a:extLst>
                </p:cNvPr>
                <p:cNvPicPr/>
                <p:nvPr/>
              </p:nvPicPr>
              <p:blipFill>
                <a:blip r:embed="rId54"/>
                <a:stretch>
                  <a:fillRect/>
                </a:stretch>
              </p:blipFill>
              <p:spPr>
                <a:xfrm>
                  <a:off x="7350461" y="4592912"/>
                  <a:ext cx="117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0199A471-4287-406A-A1ED-D2DCE87FDA88}"/>
                    </a:ext>
                  </a:extLst>
                </p14:cNvPr>
                <p14:cNvContentPartPr/>
                <p14:nvPr/>
              </p14:nvContentPartPr>
              <p14:xfrm>
                <a:off x="7550261" y="4634312"/>
                <a:ext cx="123120" cy="22680"/>
              </p14:xfrm>
            </p:contentPart>
          </mc:Choice>
          <mc:Fallback>
            <p:pic>
              <p:nvPicPr>
                <p:cNvPr id="33" name="Freihand 32">
                  <a:extLst>
                    <a:ext uri="{FF2B5EF4-FFF2-40B4-BE49-F238E27FC236}">
                      <a16:creationId xmlns:a16="http://schemas.microsoft.com/office/drawing/2014/main" id="{0199A471-4287-406A-A1ED-D2DCE87FDA88}"/>
                    </a:ext>
                  </a:extLst>
                </p:cNvPr>
                <p:cNvPicPr/>
                <p:nvPr/>
              </p:nvPicPr>
              <p:blipFill>
                <a:blip r:embed="rId56"/>
                <a:stretch>
                  <a:fillRect/>
                </a:stretch>
              </p:blipFill>
              <p:spPr>
                <a:xfrm>
                  <a:off x="7545941" y="4629992"/>
                  <a:ext cx="131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6E90DF78-0168-405F-8EAB-7540B479F637}"/>
                    </a:ext>
                  </a:extLst>
                </p14:cNvPr>
                <p14:cNvContentPartPr/>
                <p14:nvPr/>
              </p14:nvContentPartPr>
              <p14:xfrm>
                <a:off x="7569341" y="4672472"/>
                <a:ext cx="152640" cy="10080"/>
              </p14:xfrm>
            </p:contentPart>
          </mc:Choice>
          <mc:Fallback>
            <p:pic>
              <p:nvPicPr>
                <p:cNvPr id="34" name="Freihand 33">
                  <a:extLst>
                    <a:ext uri="{FF2B5EF4-FFF2-40B4-BE49-F238E27FC236}">
                      <a16:creationId xmlns:a16="http://schemas.microsoft.com/office/drawing/2014/main" id="{6E90DF78-0168-405F-8EAB-7540B479F637}"/>
                    </a:ext>
                  </a:extLst>
                </p:cNvPr>
                <p:cNvPicPr/>
                <p:nvPr/>
              </p:nvPicPr>
              <p:blipFill>
                <a:blip r:embed="rId58"/>
                <a:stretch>
                  <a:fillRect/>
                </a:stretch>
              </p:blipFill>
              <p:spPr>
                <a:xfrm>
                  <a:off x="7565021" y="4668152"/>
                  <a:ext cx="161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AFF8F31F-2F88-4C85-9DDC-6A021AEFB19B}"/>
                    </a:ext>
                  </a:extLst>
                </p14:cNvPr>
                <p14:cNvContentPartPr/>
                <p14:nvPr/>
              </p14:nvContentPartPr>
              <p14:xfrm>
                <a:off x="7739261" y="4572032"/>
                <a:ext cx="106920" cy="141840"/>
              </p14:xfrm>
            </p:contentPart>
          </mc:Choice>
          <mc:Fallback>
            <p:pic>
              <p:nvPicPr>
                <p:cNvPr id="35" name="Freihand 34">
                  <a:extLst>
                    <a:ext uri="{FF2B5EF4-FFF2-40B4-BE49-F238E27FC236}">
                      <a16:creationId xmlns:a16="http://schemas.microsoft.com/office/drawing/2014/main" id="{AFF8F31F-2F88-4C85-9DDC-6A021AEFB19B}"/>
                    </a:ext>
                  </a:extLst>
                </p:cNvPr>
                <p:cNvPicPr/>
                <p:nvPr/>
              </p:nvPicPr>
              <p:blipFill>
                <a:blip r:embed="rId60"/>
                <a:stretch>
                  <a:fillRect/>
                </a:stretch>
              </p:blipFill>
              <p:spPr>
                <a:xfrm>
                  <a:off x="7734941" y="4567712"/>
                  <a:ext cx="115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BCD63996-EF71-44E0-B801-62DAE387E513}"/>
                    </a:ext>
                  </a:extLst>
                </p14:cNvPr>
                <p14:cNvContentPartPr/>
                <p14:nvPr/>
              </p14:nvContentPartPr>
              <p14:xfrm>
                <a:off x="7909541" y="4565192"/>
                <a:ext cx="114120" cy="108720"/>
              </p14:xfrm>
            </p:contentPart>
          </mc:Choice>
          <mc:Fallback>
            <p:pic>
              <p:nvPicPr>
                <p:cNvPr id="36" name="Freihand 35">
                  <a:extLst>
                    <a:ext uri="{FF2B5EF4-FFF2-40B4-BE49-F238E27FC236}">
                      <a16:creationId xmlns:a16="http://schemas.microsoft.com/office/drawing/2014/main" id="{BCD63996-EF71-44E0-B801-62DAE387E513}"/>
                    </a:ext>
                  </a:extLst>
                </p:cNvPr>
                <p:cNvPicPr/>
                <p:nvPr/>
              </p:nvPicPr>
              <p:blipFill>
                <a:blip r:embed="rId62"/>
                <a:stretch>
                  <a:fillRect/>
                </a:stretch>
              </p:blipFill>
              <p:spPr>
                <a:xfrm>
                  <a:off x="7905221" y="4560872"/>
                  <a:ext cx="122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2332011D-5074-4C7D-B065-38238E4A4221}"/>
                    </a:ext>
                  </a:extLst>
                </p14:cNvPr>
                <p14:cNvContentPartPr/>
                <p14:nvPr/>
              </p14:nvContentPartPr>
              <p14:xfrm>
                <a:off x="8040221" y="4564112"/>
                <a:ext cx="112320" cy="110520"/>
              </p14:xfrm>
            </p:contentPart>
          </mc:Choice>
          <mc:Fallback>
            <p:pic>
              <p:nvPicPr>
                <p:cNvPr id="37" name="Freihand 36">
                  <a:extLst>
                    <a:ext uri="{FF2B5EF4-FFF2-40B4-BE49-F238E27FC236}">
                      <a16:creationId xmlns:a16="http://schemas.microsoft.com/office/drawing/2014/main" id="{2332011D-5074-4C7D-B065-38238E4A4221}"/>
                    </a:ext>
                  </a:extLst>
                </p:cNvPr>
                <p:cNvPicPr/>
                <p:nvPr/>
              </p:nvPicPr>
              <p:blipFill>
                <a:blip r:embed="rId64"/>
                <a:stretch>
                  <a:fillRect/>
                </a:stretch>
              </p:blipFill>
              <p:spPr>
                <a:xfrm>
                  <a:off x="8035901" y="4559792"/>
                  <a:ext cx="120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70C68D60-2724-4481-8CD2-F8717A120530}"/>
                    </a:ext>
                  </a:extLst>
                </p14:cNvPr>
                <p14:cNvContentPartPr/>
                <p14:nvPr/>
              </p14:nvContentPartPr>
              <p14:xfrm>
                <a:off x="8218421" y="4557632"/>
                <a:ext cx="82080" cy="108720"/>
              </p14:xfrm>
            </p:contentPart>
          </mc:Choice>
          <mc:Fallback>
            <p:pic>
              <p:nvPicPr>
                <p:cNvPr id="38" name="Freihand 37">
                  <a:extLst>
                    <a:ext uri="{FF2B5EF4-FFF2-40B4-BE49-F238E27FC236}">
                      <a16:creationId xmlns:a16="http://schemas.microsoft.com/office/drawing/2014/main" id="{70C68D60-2724-4481-8CD2-F8717A120530}"/>
                    </a:ext>
                  </a:extLst>
                </p:cNvPr>
                <p:cNvPicPr/>
                <p:nvPr/>
              </p:nvPicPr>
              <p:blipFill>
                <a:blip r:embed="rId66"/>
                <a:stretch>
                  <a:fillRect/>
                </a:stretch>
              </p:blipFill>
              <p:spPr>
                <a:xfrm>
                  <a:off x="8214101" y="4553312"/>
                  <a:ext cx="90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CC2C2BB9-1B5B-4BA0-B10D-78F511AD0835}"/>
                    </a:ext>
                  </a:extLst>
                </p14:cNvPr>
                <p14:cNvContentPartPr/>
                <p14:nvPr/>
              </p14:nvContentPartPr>
              <p14:xfrm>
                <a:off x="8173781" y="4506152"/>
                <a:ext cx="65160" cy="61560"/>
              </p14:xfrm>
            </p:contentPart>
          </mc:Choice>
          <mc:Fallback>
            <p:pic>
              <p:nvPicPr>
                <p:cNvPr id="39" name="Freihand 38">
                  <a:extLst>
                    <a:ext uri="{FF2B5EF4-FFF2-40B4-BE49-F238E27FC236}">
                      <a16:creationId xmlns:a16="http://schemas.microsoft.com/office/drawing/2014/main" id="{CC2C2BB9-1B5B-4BA0-B10D-78F511AD0835}"/>
                    </a:ext>
                  </a:extLst>
                </p:cNvPr>
                <p:cNvPicPr/>
                <p:nvPr/>
              </p:nvPicPr>
              <p:blipFill>
                <a:blip r:embed="rId68"/>
                <a:stretch>
                  <a:fillRect/>
                </a:stretch>
              </p:blipFill>
              <p:spPr>
                <a:xfrm>
                  <a:off x="8169461" y="4501832"/>
                  <a:ext cx="73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BDB3CA5F-6635-491A-9140-E4EB7BFB4E8B}"/>
                    </a:ext>
                  </a:extLst>
                </p14:cNvPr>
                <p14:cNvContentPartPr/>
                <p14:nvPr/>
              </p14:nvContentPartPr>
              <p14:xfrm>
                <a:off x="8268461" y="4644032"/>
                <a:ext cx="82800" cy="61920"/>
              </p14:xfrm>
            </p:contentPart>
          </mc:Choice>
          <mc:Fallback>
            <p:pic>
              <p:nvPicPr>
                <p:cNvPr id="40" name="Freihand 39">
                  <a:extLst>
                    <a:ext uri="{FF2B5EF4-FFF2-40B4-BE49-F238E27FC236}">
                      <a16:creationId xmlns:a16="http://schemas.microsoft.com/office/drawing/2014/main" id="{BDB3CA5F-6635-491A-9140-E4EB7BFB4E8B}"/>
                    </a:ext>
                  </a:extLst>
                </p:cNvPr>
                <p:cNvPicPr/>
                <p:nvPr/>
              </p:nvPicPr>
              <p:blipFill>
                <a:blip r:embed="rId70"/>
                <a:stretch>
                  <a:fillRect/>
                </a:stretch>
              </p:blipFill>
              <p:spPr>
                <a:xfrm>
                  <a:off x="8264141" y="4639712"/>
                  <a:ext cx="91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88FED0E1-7E52-4C00-B56E-2ED9ABAF5DC8}"/>
                    </a:ext>
                  </a:extLst>
                </p14:cNvPr>
                <p14:cNvContentPartPr/>
                <p14:nvPr/>
              </p14:nvContentPartPr>
              <p14:xfrm>
                <a:off x="6520301" y="4873712"/>
                <a:ext cx="7560" cy="103680"/>
              </p14:xfrm>
            </p:contentPart>
          </mc:Choice>
          <mc:Fallback>
            <p:pic>
              <p:nvPicPr>
                <p:cNvPr id="42" name="Freihand 41">
                  <a:extLst>
                    <a:ext uri="{FF2B5EF4-FFF2-40B4-BE49-F238E27FC236}">
                      <a16:creationId xmlns:a16="http://schemas.microsoft.com/office/drawing/2014/main" id="{88FED0E1-7E52-4C00-B56E-2ED9ABAF5DC8}"/>
                    </a:ext>
                  </a:extLst>
                </p:cNvPr>
                <p:cNvPicPr/>
                <p:nvPr/>
              </p:nvPicPr>
              <p:blipFill>
                <a:blip r:embed="rId72"/>
                <a:stretch>
                  <a:fillRect/>
                </a:stretch>
              </p:blipFill>
              <p:spPr>
                <a:xfrm>
                  <a:off x="6515981" y="4869392"/>
                  <a:ext cx="16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7D15B841-8811-468A-A0E1-09A13F30990A}"/>
                    </a:ext>
                  </a:extLst>
                </p14:cNvPr>
                <p14:cNvContentPartPr/>
                <p14:nvPr/>
              </p14:nvContentPartPr>
              <p14:xfrm>
                <a:off x="6497261" y="4858592"/>
                <a:ext cx="36360" cy="3240"/>
              </p14:xfrm>
            </p:contentPart>
          </mc:Choice>
          <mc:Fallback>
            <p:pic>
              <p:nvPicPr>
                <p:cNvPr id="43" name="Freihand 42">
                  <a:extLst>
                    <a:ext uri="{FF2B5EF4-FFF2-40B4-BE49-F238E27FC236}">
                      <a16:creationId xmlns:a16="http://schemas.microsoft.com/office/drawing/2014/main" id="{7D15B841-8811-468A-A0E1-09A13F30990A}"/>
                    </a:ext>
                  </a:extLst>
                </p:cNvPr>
                <p:cNvPicPr/>
                <p:nvPr/>
              </p:nvPicPr>
              <p:blipFill>
                <a:blip r:embed="rId74"/>
                <a:stretch>
                  <a:fillRect/>
                </a:stretch>
              </p:blipFill>
              <p:spPr>
                <a:xfrm>
                  <a:off x="6492941" y="4854272"/>
                  <a:ext cx="45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E4446FC6-493A-4334-A578-C4F0FD5DA5DD}"/>
                    </a:ext>
                  </a:extLst>
                </p14:cNvPr>
                <p14:cNvContentPartPr/>
                <p14:nvPr/>
              </p14:nvContentPartPr>
              <p14:xfrm>
                <a:off x="6553781" y="4889912"/>
                <a:ext cx="82080" cy="50040"/>
              </p14:xfrm>
            </p:contentPart>
          </mc:Choice>
          <mc:Fallback>
            <p:pic>
              <p:nvPicPr>
                <p:cNvPr id="44" name="Freihand 43">
                  <a:extLst>
                    <a:ext uri="{FF2B5EF4-FFF2-40B4-BE49-F238E27FC236}">
                      <a16:creationId xmlns:a16="http://schemas.microsoft.com/office/drawing/2014/main" id="{E4446FC6-493A-4334-A578-C4F0FD5DA5DD}"/>
                    </a:ext>
                  </a:extLst>
                </p:cNvPr>
                <p:cNvPicPr/>
                <p:nvPr/>
              </p:nvPicPr>
              <p:blipFill>
                <a:blip r:embed="rId76"/>
                <a:stretch>
                  <a:fillRect/>
                </a:stretch>
              </p:blipFill>
              <p:spPr>
                <a:xfrm>
                  <a:off x="6549461" y="4885592"/>
                  <a:ext cx="90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6B0EEE00-4B1E-4597-9662-26C264AFB994}"/>
                    </a:ext>
                  </a:extLst>
                </p14:cNvPr>
                <p14:cNvContentPartPr/>
                <p14:nvPr/>
              </p14:nvContentPartPr>
              <p14:xfrm>
                <a:off x="6661781" y="4881632"/>
                <a:ext cx="52560" cy="88560"/>
              </p14:xfrm>
            </p:contentPart>
          </mc:Choice>
          <mc:Fallback>
            <p:pic>
              <p:nvPicPr>
                <p:cNvPr id="45" name="Freihand 44">
                  <a:extLst>
                    <a:ext uri="{FF2B5EF4-FFF2-40B4-BE49-F238E27FC236}">
                      <a16:creationId xmlns:a16="http://schemas.microsoft.com/office/drawing/2014/main" id="{6B0EEE00-4B1E-4597-9662-26C264AFB994}"/>
                    </a:ext>
                  </a:extLst>
                </p:cNvPr>
                <p:cNvPicPr/>
                <p:nvPr/>
              </p:nvPicPr>
              <p:blipFill>
                <a:blip r:embed="rId78"/>
                <a:stretch>
                  <a:fillRect/>
                </a:stretch>
              </p:blipFill>
              <p:spPr>
                <a:xfrm>
                  <a:off x="6657461" y="4877312"/>
                  <a:ext cx="61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F8C43AC0-B289-4D99-B5B6-32FBFA040866}"/>
                    </a:ext>
                  </a:extLst>
                </p14:cNvPr>
                <p14:cNvContentPartPr/>
                <p14:nvPr/>
              </p14:nvContentPartPr>
              <p14:xfrm>
                <a:off x="6588701" y="4464392"/>
                <a:ext cx="83880" cy="57240"/>
              </p14:xfrm>
            </p:contentPart>
          </mc:Choice>
          <mc:Fallback>
            <p:pic>
              <p:nvPicPr>
                <p:cNvPr id="46" name="Freihand 45">
                  <a:extLst>
                    <a:ext uri="{FF2B5EF4-FFF2-40B4-BE49-F238E27FC236}">
                      <a16:creationId xmlns:a16="http://schemas.microsoft.com/office/drawing/2014/main" id="{F8C43AC0-B289-4D99-B5B6-32FBFA040866}"/>
                    </a:ext>
                  </a:extLst>
                </p:cNvPr>
                <p:cNvPicPr/>
                <p:nvPr/>
              </p:nvPicPr>
              <p:blipFill>
                <a:blip r:embed="rId80"/>
                <a:stretch>
                  <a:fillRect/>
                </a:stretch>
              </p:blipFill>
              <p:spPr>
                <a:xfrm>
                  <a:off x="6584381" y="4460072"/>
                  <a:ext cx="92520" cy="6588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07494E40-13E5-4005-AF8B-C042A651E7F4}"/>
              </a:ext>
            </a:extLst>
          </p:cNvPr>
          <p:cNvGrpSpPr/>
          <p:nvPr/>
        </p:nvGrpSpPr>
        <p:grpSpPr>
          <a:xfrm>
            <a:off x="2435021" y="2913512"/>
            <a:ext cx="594000" cy="205920"/>
            <a:chOff x="2435021" y="2913512"/>
            <a:chExt cx="594000" cy="20592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72FF748-BBEE-4E83-A74B-247741F0D89D}"/>
                    </a:ext>
                  </a:extLst>
                </p14:cNvPr>
                <p14:cNvContentPartPr/>
                <p14:nvPr/>
              </p14:nvContentPartPr>
              <p14:xfrm>
                <a:off x="2435021" y="2957072"/>
                <a:ext cx="123840" cy="162360"/>
              </p14:xfrm>
            </p:contentPart>
          </mc:Choice>
          <mc:Fallback>
            <p:pic>
              <p:nvPicPr>
                <p:cNvPr id="2" name="Freihand 1">
                  <a:extLst>
                    <a:ext uri="{FF2B5EF4-FFF2-40B4-BE49-F238E27FC236}">
                      <a16:creationId xmlns:a16="http://schemas.microsoft.com/office/drawing/2014/main" id="{772FF748-BBEE-4E83-A74B-247741F0D89D}"/>
                    </a:ext>
                  </a:extLst>
                </p:cNvPr>
                <p:cNvPicPr/>
                <p:nvPr/>
              </p:nvPicPr>
              <p:blipFill>
                <a:blip r:embed="rId5"/>
                <a:stretch>
                  <a:fillRect/>
                </a:stretch>
              </p:blipFill>
              <p:spPr>
                <a:xfrm>
                  <a:off x="2430701" y="2952752"/>
                  <a:ext cx="132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5E4537D-304A-46D6-B967-B5CB8E76F64B}"/>
                    </a:ext>
                  </a:extLst>
                </p14:cNvPr>
                <p14:cNvContentPartPr/>
                <p14:nvPr/>
              </p14:nvContentPartPr>
              <p14:xfrm>
                <a:off x="2594501" y="3011072"/>
                <a:ext cx="226080" cy="84600"/>
              </p14:xfrm>
            </p:contentPart>
          </mc:Choice>
          <mc:Fallback>
            <p:pic>
              <p:nvPicPr>
                <p:cNvPr id="3" name="Freihand 2">
                  <a:extLst>
                    <a:ext uri="{FF2B5EF4-FFF2-40B4-BE49-F238E27FC236}">
                      <a16:creationId xmlns:a16="http://schemas.microsoft.com/office/drawing/2014/main" id="{95E4537D-304A-46D6-B967-B5CB8E76F64B}"/>
                    </a:ext>
                  </a:extLst>
                </p:cNvPr>
                <p:cNvPicPr/>
                <p:nvPr/>
              </p:nvPicPr>
              <p:blipFill>
                <a:blip r:embed="rId7"/>
                <a:stretch>
                  <a:fillRect/>
                </a:stretch>
              </p:blipFill>
              <p:spPr>
                <a:xfrm>
                  <a:off x="2590181" y="3006752"/>
                  <a:ext cx="234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6A6677E4-6978-4EF1-8611-3C866E45AF7E}"/>
                    </a:ext>
                  </a:extLst>
                </p14:cNvPr>
                <p14:cNvContentPartPr/>
                <p14:nvPr/>
              </p14:nvContentPartPr>
              <p14:xfrm>
                <a:off x="2856941" y="2913512"/>
                <a:ext cx="172080" cy="169560"/>
              </p14:xfrm>
            </p:contentPart>
          </mc:Choice>
          <mc:Fallback>
            <p:pic>
              <p:nvPicPr>
                <p:cNvPr id="4" name="Freihand 3">
                  <a:extLst>
                    <a:ext uri="{FF2B5EF4-FFF2-40B4-BE49-F238E27FC236}">
                      <a16:creationId xmlns:a16="http://schemas.microsoft.com/office/drawing/2014/main" id="{6A6677E4-6978-4EF1-8611-3C866E45AF7E}"/>
                    </a:ext>
                  </a:extLst>
                </p:cNvPr>
                <p:cNvPicPr/>
                <p:nvPr/>
              </p:nvPicPr>
              <p:blipFill>
                <a:blip r:embed="rId9"/>
                <a:stretch>
                  <a:fillRect/>
                </a:stretch>
              </p:blipFill>
              <p:spPr>
                <a:xfrm>
                  <a:off x="2852621" y="2909192"/>
                  <a:ext cx="180720" cy="178200"/>
                </a:xfrm>
                <a:prstGeom prst="rect">
                  <a:avLst/>
                </a:prstGeom>
              </p:spPr>
            </p:pic>
          </mc:Fallback>
        </mc:AlternateContent>
      </p:grpSp>
      <p:grpSp>
        <p:nvGrpSpPr>
          <p:cNvPr id="16" name="Gruppieren 15">
            <a:extLst>
              <a:ext uri="{FF2B5EF4-FFF2-40B4-BE49-F238E27FC236}">
                <a16:creationId xmlns:a16="http://schemas.microsoft.com/office/drawing/2014/main" id="{EEACC93A-3966-4874-8958-0AD7FC3BB633}"/>
              </a:ext>
            </a:extLst>
          </p:cNvPr>
          <p:cNvGrpSpPr/>
          <p:nvPr/>
        </p:nvGrpSpPr>
        <p:grpSpPr>
          <a:xfrm>
            <a:off x="3470021" y="2887592"/>
            <a:ext cx="660600" cy="250920"/>
            <a:chOff x="3470021" y="2887592"/>
            <a:chExt cx="660600" cy="250920"/>
          </a:xfrm>
        </p:grpSpPr>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F477D099-5795-42DA-BB47-EE404A46897D}"/>
                    </a:ext>
                  </a:extLst>
                </p14:cNvPr>
                <p14:cNvContentPartPr/>
                <p14:nvPr/>
              </p14:nvContentPartPr>
              <p14:xfrm>
                <a:off x="3470021" y="2958152"/>
                <a:ext cx="155520" cy="180360"/>
              </p14:xfrm>
            </p:contentPart>
          </mc:Choice>
          <mc:Fallback>
            <p:pic>
              <p:nvPicPr>
                <p:cNvPr id="5" name="Freihand 4">
                  <a:extLst>
                    <a:ext uri="{FF2B5EF4-FFF2-40B4-BE49-F238E27FC236}">
                      <a16:creationId xmlns:a16="http://schemas.microsoft.com/office/drawing/2014/main" id="{F477D099-5795-42DA-BB47-EE404A46897D}"/>
                    </a:ext>
                  </a:extLst>
                </p:cNvPr>
                <p:cNvPicPr/>
                <p:nvPr/>
              </p:nvPicPr>
              <p:blipFill>
                <a:blip r:embed="rId11"/>
                <a:stretch>
                  <a:fillRect/>
                </a:stretch>
              </p:blipFill>
              <p:spPr>
                <a:xfrm>
                  <a:off x="3465701" y="2953832"/>
                  <a:ext cx="164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5CA3236A-DF1C-49AD-AF0A-390116FD8E81}"/>
                    </a:ext>
                  </a:extLst>
                </p14:cNvPr>
                <p14:cNvContentPartPr/>
                <p14:nvPr/>
              </p14:nvContentPartPr>
              <p14:xfrm>
                <a:off x="3654341" y="2955632"/>
                <a:ext cx="69480" cy="83880"/>
              </p14:xfrm>
            </p:contentPart>
          </mc:Choice>
          <mc:Fallback>
            <p:pic>
              <p:nvPicPr>
                <p:cNvPr id="9" name="Freihand 8">
                  <a:extLst>
                    <a:ext uri="{FF2B5EF4-FFF2-40B4-BE49-F238E27FC236}">
                      <a16:creationId xmlns:a16="http://schemas.microsoft.com/office/drawing/2014/main" id="{5CA3236A-DF1C-49AD-AF0A-390116FD8E81}"/>
                    </a:ext>
                  </a:extLst>
                </p:cNvPr>
                <p:cNvPicPr/>
                <p:nvPr/>
              </p:nvPicPr>
              <p:blipFill>
                <a:blip r:embed="rId13"/>
                <a:stretch>
                  <a:fillRect/>
                </a:stretch>
              </p:blipFill>
              <p:spPr>
                <a:xfrm>
                  <a:off x="3650021" y="2951312"/>
                  <a:ext cx="78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5698EC9D-A6C7-433F-AF7A-3109A411E818}"/>
                    </a:ext>
                  </a:extLst>
                </p14:cNvPr>
                <p14:cNvContentPartPr/>
                <p14:nvPr/>
              </p14:nvContentPartPr>
              <p14:xfrm>
                <a:off x="3783941" y="2887592"/>
                <a:ext cx="346680" cy="138600"/>
              </p14:xfrm>
            </p:contentPart>
          </mc:Choice>
          <mc:Fallback>
            <p:pic>
              <p:nvPicPr>
                <p:cNvPr id="10" name="Freihand 9">
                  <a:extLst>
                    <a:ext uri="{FF2B5EF4-FFF2-40B4-BE49-F238E27FC236}">
                      <a16:creationId xmlns:a16="http://schemas.microsoft.com/office/drawing/2014/main" id="{5698EC9D-A6C7-433F-AF7A-3109A411E818}"/>
                    </a:ext>
                  </a:extLst>
                </p:cNvPr>
                <p:cNvPicPr/>
                <p:nvPr/>
              </p:nvPicPr>
              <p:blipFill>
                <a:blip r:embed="rId15"/>
                <a:stretch>
                  <a:fillRect/>
                </a:stretch>
              </p:blipFill>
              <p:spPr>
                <a:xfrm>
                  <a:off x="3779621" y="2883272"/>
                  <a:ext cx="355320" cy="147240"/>
                </a:xfrm>
                <a:prstGeom prst="rect">
                  <a:avLst/>
                </a:prstGeom>
              </p:spPr>
            </p:pic>
          </mc:Fallback>
        </mc:AlternateContent>
      </p:grpSp>
      <p:grpSp>
        <p:nvGrpSpPr>
          <p:cNvPr id="15" name="Gruppieren 14">
            <a:extLst>
              <a:ext uri="{FF2B5EF4-FFF2-40B4-BE49-F238E27FC236}">
                <a16:creationId xmlns:a16="http://schemas.microsoft.com/office/drawing/2014/main" id="{619A5DDA-7958-46FA-9DF9-31D01DE08550}"/>
              </a:ext>
            </a:extLst>
          </p:cNvPr>
          <p:cNvGrpSpPr/>
          <p:nvPr/>
        </p:nvGrpSpPr>
        <p:grpSpPr>
          <a:xfrm>
            <a:off x="2894381" y="3866792"/>
            <a:ext cx="754200" cy="294480"/>
            <a:chOff x="2894381" y="3866792"/>
            <a:chExt cx="754200" cy="294480"/>
          </a:xfrm>
        </p:grpSpPr>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E22AC6A1-300E-46AE-A203-C19364EE1008}"/>
                    </a:ext>
                  </a:extLst>
                </p14:cNvPr>
                <p14:cNvContentPartPr/>
                <p14:nvPr/>
              </p14:nvContentPartPr>
              <p14:xfrm>
                <a:off x="2894381" y="3943112"/>
                <a:ext cx="141120" cy="218160"/>
              </p14:xfrm>
            </p:contentPart>
          </mc:Choice>
          <mc:Fallback>
            <p:pic>
              <p:nvPicPr>
                <p:cNvPr id="11" name="Freihand 10">
                  <a:extLst>
                    <a:ext uri="{FF2B5EF4-FFF2-40B4-BE49-F238E27FC236}">
                      <a16:creationId xmlns:a16="http://schemas.microsoft.com/office/drawing/2014/main" id="{E22AC6A1-300E-46AE-A203-C19364EE1008}"/>
                    </a:ext>
                  </a:extLst>
                </p:cNvPr>
                <p:cNvPicPr/>
                <p:nvPr/>
              </p:nvPicPr>
              <p:blipFill>
                <a:blip r:embed="rId17"/>
                <a:stretch>
                  <a:fillRect/>
                </a:stretch>
              </p:blipFill>
              <p:spPr>
                <a:xfrm>
                  <a:off x="2890061" y="3938792"/>
                  <a:ext cx="1497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655488A2-38EF-4B95-A8E3-D15B8747C772}"/>
                    </a:ext>
                  </a:extLst>
                </p14:cNvPr>
                <p14:cNvContentPartPr/>
                <p14:nvPr/>
              </p14:nvContentPartPr>
              <p14:xfrm>
                <a:off x="3061421" y="3943112"/>
                <a:ext cx="82080" cy="75960"/>
              </p14:xfrm>
            </p:contentPart>
          </mc:Choice>
          <mc:Fallback>
            <p:pic>
              <p:nvPicPr>
                <p:cNvPr id="12" name="Freihand 11">
                  <a:extLst>
                    <a:ext uri="{FF2B5EF4-FFF2-40B4-BE49-F238E27FC236}">
                      <a16:creationId xmlns:a16="http://schemas.microsoft.com/office/drawing/2014/main" id="{655488A2-38EF-4B95-A8E3-D15B8747C772}"/>
                    </a:ext>
                  </a:extLst>
                </p:cNvPr>
                <p:cNvPicPr/>
                <p:nvPr/>
              </p:nvPicPr>
              <p:blipFill>
                <a:blip r:embed="rId19"/>
                <a:stretch>
                  <a:fillRect/>
                </a:stretch>
              </p:blipFill>
              <p:spPr>
                <a:xfrm>
                  <a:off x="3057101" y="3938792"/>
                  <a:ext cx="90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9300F1D4-2824-400D-8AEF-CA7AC84EB311}"/>
                    </a:ext>
                  </a:extLst>
                </p14:cNvPr>
                <p14:cNvContentPartPr/>
                <p14:nvPr/>
              </p14:nvContentPartPr>
              <p14:xfrm>
                <a:off x="3155021" y="3932672"/>
                <a:ext cx="96840" cy="98640"/>
              </p14:xfrm>
            </p:contentPart>
          </mc:Choice>
          <mc:Fallback>
            <p:pic>
              <p:nvPicPr>
                <p:cNvPr id="13" name="Freihand 12">
                  <a:extLst>
                    <a:ext uri="{FF2B5EF4-FFF2-40B4-BE49-F238E27FC236}">
                      <a16:creationId xmlns:a16="http://schemas.microsoft.com/office/drawing/2014/main" id="{9300F1D4-2824-400D-8AEF-CA7AC84EB311}"/>
                    </a:ext>
                  </a:extLst>
                </p:cNvPr>
                <p:cNvPicPr/>
                <p:nvPr/>
              </p:nvPicPr>
              <p:blipFill>
                <a:blip r:embed="rId21"/>
                <a:stretch>
                  <a:fillRect/>
                </a:stretch>
              </p:blipFill>
              <p:spPr>
                <a:xfrm>
                  <a:off x="3150701" y="3928352"/>
                  <a:ext cx="105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3289976B-A8F6-4E83-B9F0-BFE910A01A45}"/>
                    </a:ext>
                  </a:extLst>
                </p14:cNvPr>
                <p14:cNvContentPartPr/>
                <p14:nvPr/>
              </p14:nvContentPartPr>
              <p14:xfrm>
                <a:off x="3268781" y="3866792"/>
                <a:ext cx="379800" cy="171720"/>
              </p14:xfrm>
            </p:contentPart>
          </mc:Choice>
          <mc:Fallback>
            <p:pic>
              <p:nvPicPr>
                <p:cNvPr id="14" name="Freihand 13">
                  <a:extLst>
                    <a:ext uri="{FF2B5EF4-FFF2-40B4-BE49-F238E27FC236}">
                      <a16:creationId xmlns:a16="http://schemas.microsoft.com/office/drawing/2014/main" id="{3289976B-A8F6-4E83-B9F0-BFE910A01A45}"/>
                    </a:ext>
                  </a:extLst>
                </p:cNvPr>
                <p:cNvPicPr/>
                <p:nvPr/>
              </p:nvPicPr>
              <p:blipFill>
                <a:blip r:embed="rId23"/>
                <a:stretch>
                  <a:fillRect/>
                </a:stretch>
              </p:blipFill>
              <p:spPr>
                <a:xfrm>
                  <a:off x="3264461" y="3862472"/>
                  <a:ext cx="388440" cy="180360"/>
                </a:xfrm>
                <a:prstGeom prst="rect">
                  <a:avLst/>
                </a:prstGeom>
              </p:spPr>
            </p:pic>
          </mc:Fallback>
        </mc:AlternateContent>
      </p:grpSp>
    </p:spTree>
    <p:extLst>
      <p:ext uri="{BB962C8B-B14F-4D97-AF65-F5344CB8AC3E}">
        <p14:creationId xmlns:p14="http://schemas.microsoft.com/office/powerpoint/2010/main" val="56443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4CE5214-03A3-4552-9CCE-A1257CB3C602}"/>
                  </a:ext>
                </a:extLst>
              </p14:cNvPr>
              <p14:cNvContentPartPr/>
              <p14:nvPr/>
            </p14:nvContentPartPr>
            <p14:xfrm>
              <a:off x="1897181" y="1068872"/>
              <a:ext cx="97920" cy="207000"/>
            </p14:xfrm>
          </p:contentPart>
        </mc:Choice>
        <mc:Fallback xmlns="">
          <p:pic>
            <p:nvPicPr>
              <p:cNvPr id="2" name="Freihand 1">
                <a:extLst>
                  <a:ext uri="{FF2B5EF4-FFF2-40B4-BE49-F238E27FC236}">
                    <a16:creationId xmlns:a16="http://schemas.microsoft.com/office/drawing/2014/main" id="{C4CE5214-03A3-4552-9CCE-A1257CB3C602}"/>
                  </a:ext>
                </a:extLst>
              </p:cNvPr>
              <p:cNvPicPr/>
              <p:nvPr/>
            </p:nvPicPr>
            <p:blipFill>
              <a:blip r:embed="rId4"/>
              <a:stretch>
                <a:fillRect/>
              </a:stretch>
            </p:blipFill>
            <p:spPr>
              <a:xfrm>
                <a:off x="1892861" y="1064552"/>
                <a:ext cx="106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3D54604-8096-4C16-A929-9119D072FDF9}"/>
                  </a:ext>
                </a:extLst>
              </p14:cNvPr>
              <p14:cNvContentPartPr/>
              <p14:nvPr/>
            </p14:nvContentPartPr>
            <p14:xfrm>
              <a:off x="1692701" y="5007272"/>
              <a:ext cx="241560" cy="177840"/>
            </p14:xfrm>
          </p:contentPart>
        </mc:Choice>
        <mc:Fallback xmlns="">
          <p:pic>
            <p:nvPicPr>
              <p:cNvPr id="3" name="Freihand 2">
                <a:extLst>
                  <a:ext uri="{FF2B5EF4-FFF2-40B4-BE49-F238E27FC236}">
                    <a16:creationId xmlns:a16="http://schemas.microsoft.com/office/drawing/2014/main" id="{03D54604-8096-4C16-A929-9119D072FDF9}"/>
                  </a:ext>
                </a:extLst>
              </p:cNvPr>
              <p:cNvPicPr/>
              <p:nvPr/>
            </p:nvPicPr>
            <p:blipFill>
              <a:blip r:embed="rId6"/>
              <a:stretch>
                <a:fillRect/>
              </a:stretch>
            </p:blipFill>
            <p:spPr>
              <a:xfrm>
                <a:off x="1688381" y="5002952"/>
                <a:ext cx="250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0C59D77-100C-4432-A29F-E7EA502C1947}"/>
                  </a:ext>
                </a:extLst>
              </p14:cNvPr>
              <p14:cNvContentPartPr/>
              <p14:nvPr/>
            </p14:nvContentPartPr>
            <p14:xfrm>
              <a:off x="6442181" y="4828352"/>
              <a:ext cx="177120" cy="242280"/>
            </p14:xfrm>
          </p:contentPart>
        </mc:Choice>
        <mc:Fallback xmlns="">
          <p:pic>
            <p:nvPicPr>
              <p:cNvPr id="4" name="Freihand 3">
                <a:extLst>
                  <a:ext uri="{FF2B5EF4-FFF2-40B4-BE49-F238E27FC236}">
                    <a16:creationId xmlns:a16="http://schemas.microsoft.com/office/drawing/2014/main" id="{80C59D77-100C-4432-A29F-E7EA502C1947}"/>
                  </a:ext>
                </a:extLst>
              </p:cNvPr>
              <p:cNvPicPr/>
              <p:nvPr/>
            </p:nvPicPr>
            <p:blipFill>
              <a:blip r:embed="rId8"/>
              <a:stretch>
                <a:fillRect/>
              </a:stretch>
            </p:blipFill>
            <p:spPr>
              <a:xfrm>
                <a:off x="6437861" y="4824032"/>
                <a:ext cx="185760" cy="250920"/>
              </a:xfrm>
              <a:prstGeom prst="rect">
                <a:avLst/>
              </a:prstGeom>
            </p:spPr>
          </p:pic>
        </mc:Fallback>
      </mc:AlternateContent>
      <p:grpSp>
        <p:nvGrpSpPr>
          <p:cNvPr id="7" name="Gruppieren 6">
            <a:extLst>
              <a:ext uri="{FF2B5EF4-FFF2-40B4-BE49-F238E27FC236}">
                <a16:creationId xmlns:a16="http://schemas.microsoft.com/office/drawing/2014/main" id="{37162C82-6803-4691-959B-AB27C0C21871}"/>
              </a:ext>
            </a:extLst>
          </p:cNvPr>
          <p:cNvGrpSpPr/>
          <p:nvPr/>
        </p:nvGrpSpPr>
        <p:grpSpPr>
          <a:xfrm>
            <a:off x="6354701" y="953672"/>
            <a:ext cx="168480" cy="238320"/>
            <a:chOff x="6354701" y="953672"/>
            <a:chExt cx="168480" cy="23832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4DD1DAB6-6513-4B89-94EC-CC96886BD26A}"/>
                    </a:ext>
                  </a:extLst>
                </p14:cNvPr>
                <p14:cNvContentPartPr/>
                <p14:nvPr/>
              </p14:nvContentPartPr>
              <p14:xfrm>
                <a:off x="6354701" y="953672"/>
                <a:ext cx="160560" cy="191160"/>
              </p14:xfrm>
            </p:contentPart>
          </mc:Choice>
          <mc:Fallback xmlns="">
            <p:pic>
              <p:nvPicPr>
                <p:cNvPr id="5" name="Freihand 4">
                  <a:extLst>
                    <a:ext uri="{FF2B5EF4-FFF2-40B4-BE49-F238E27FC236}">
                      <a16:creationId xmlns:a16="http://schemas.microsoft.com/office/drawing/2014/main" id="{4DD1DAB6-6513-4B89-94EC-CC96886BD26A}"/>
                    </a:ext>
                  </a:extLst>
                </p:cNvPr>
                <p:cNvPicPr/>
                <p:nvPr/>
              </p:nvPicPr>
              <p:blipFill>
                <a:blip r:embed="rId10"/>
                <a:stretch>
                  <a:fillRect/>
                </a:stretch>
              </p:blipFill>
              <p:spPr>
                <a:xfrm>
                  <a:off x="6350381" y="949352"/>
                  <a:ext cx="169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6E272B30-0264-43AD-8F17-06B12D6C4D9B}"/>
                    </a:ext>
                  </a:extLst>
                </p14:cNvPr>
                <p14:cNvContentPartPr/>
                <p14:nvPr/>
              </p14:nvContentPartPr>
              <p14:xfrm>
                <a:off x="6470261" y="1042952"/>
                <a:ext cx="52920" cy="149040"/>
              </p14:xfrm>
            </p:contentPart>
          </mc:Choice>
          <mc:Fallback xmlns="">
            <p:pic>
              <p:nvPicPr>
                <p:cNvPr id="6" name="Freihand 5">
                  <a:extLst>
                    <a:ext uri="{FF2B5EF4-FFF2-40B4-BE49-F238E27FC236}">
                      <a16:creationId xmlns:a16="http://schemas.microsoft.com/office/drawing/2014/main" id="{6E272B30-0264-43AD-8F17-06B12D6C4D9B}"/>
                    </a:ext>
                  </a:extLst>
                </p:cNvPr>
                <p:cNvPicPr/>
                <p:nvPr/>
              </p:nvPicPr>
              <p:blipFill>
                <a:blip r:embed="rId12"/>
                <a:stretch>
                  <a:fillRect/>
                </a:stretch>
              </p:blipFill>
              <p:spPr>
                <a:xfrm>
                  <a:off x="6465941" y="1038632"/>
                  <a:ext cx="61560" cy="15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DE294794-CD11-46F2-BA76-743002E0A2A7}"/>
                  </a:ext>
                </a:extLst>
              </p14:cNvPr>
              <p14:cNvContentPartPr/>
              <p14:nvPr/>
            </p14:nvContentPartPr>
            <p14:xfrm>
              <a:off x="174941" y="992912"/>
              <a:ext cx="3188520" cy="1361520"/>
            </p14:xfrm>
          </p:contentPart>
        </mc:Choice>
        <mc:Fallback>
          <p:pic>
            <p:nvPicPr>
              <p:cNvPr id="9" name="Freihand 8">
                <a:extLst>
                  <a:ext uri="{FF2B5EF4-FFF2-40B4-BE49-F238E27FC236}">
                    <a16:creationId xmlns:a16="http://schemas.microsoft.com/office/drawing/2014/main" id="{DE294794-CD11-46F2-BA76-743002E0A2A7}"/>
                  </a:ext>
                </a:extLst>
              </p:cNvPr>
              <p:cNvPicPr/>
              <p:nvPr/>
            </p:nvPicPr>
            <p:blipFill>
              <a:blip r:embed="rId14"/>
              <a:stretch>
                <a:fillRect/>
              </a:stretch>
            </p:blipFill>
            <p:spPr>
              <a:xfrm>
                <a:off x="170621" y="988592"/>
                <a:ext cx="3197160" cy="1370160"/>
              </a:xfrm>
              <a:prstGeom prst="rect">
                <a:avLst/>
              </a:prstGeom>
            </p:spPr>
          </p:pic>
        </mc:Fallback>
      </mc:AlternateContent>
      <p:grpSp>
        <p:nvGrpSpPr>
          <p:cNvPr id="12" name="Gruppieren 11">
            <a:extLst>
              <a:ext uri="{FF2B5EF4-FFF2-40B4-BE49-F238E27FC236}">
                <a16:creationId xmlns:a16="http://schemas.microsoft.com/office/drawing/2014/main" id="{99ECCA28-D57F-4087-A7B0-E661DB64D704}"/>
              </a:ext>
            </a:extLst>
          </p:cNvPr>
          <p:cNvGrpSpPr/>
          <p:nvPr/>
        </p:nvGrpSpPr>
        <p:grpSpPr>
          <a:xfrm>
            <a:off x="71261" y="4796672"/>
            <a:ext cx="8304120" cy="984600"/>
            <a:chOff x="71261" y="4796672"/>
            <a:chExt cx="8304120" cy="984600"/>
          </a:xfrm>
        </p:grpSpPr>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4D151D2A-1035-48F4-A06E-F6CA798A5762}"/>
                    </a:ext>
                  </a:extLst>
                </p14:cNvPr>
                <p14:cNvContentPartPr/>
                <p14:nvPr/>
              </p14:nvContentPartPr>
              <p14:xfrm>
                <a:off x="71261" y="4796672"/>
                <a:ext cx="3366720" cy="984600"/>
              </p14:xfrm>
            </p:contentPart>
          </mc:Choice>
          <mc:Fallback>
            <p:pic>
              <p:nvPicPr>
                <p:cNvPr id="10" name="Freihand 9">
                  <a:extLst>
                    <a:ext uri="{FF2B5EF4-FFF2-40B4-BE49-F238E27FC236}">
                      <a16:creationId xmlns:a16="http://schemas.microsoft.com/office/drawing/2014/main" id="{4D151D2A-1035-48F4-A06E-F6CA798A5762}"/>
                    </a:ext>
                  </a:extLst>
                </p:cNvPr>
                <p:cNvPicPr/>
                <p:nvPr/>
              </p:nvPicPr>
              <p:blipFill>
                <a:blip r:embed="rId16"/>
                <a:stretch>
                  <a:fillRect/>
                </a:stretch>
              </p:blipFill>
              <p:spPr>
                <a:xfrm>
                  <a:off x="66941" y="4792352"/>
                  <a:ext cx="3375360" cy="993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9313B2DA-0B1F-4829-9085-83DA41623CE6}"/>
                    </a:ext>
                  </a:extLst>
                </p14:cNvPr>
                <p14:cNvContentPartPr/>
                <p14:nvPr/>
              </p14:nvContentPartPr>
              <p14:xfrm>
                <a:off x="5190101" y="5586872"/>
                <a:ext cx="3185280" cy="57240"/>
              </p14:xfrm>
            </p:contentPart>
          </mc:Choice>
          <mc:Fallback>
            <p:pic>
              <p:nvPicPr>
                <p:cNvPr id="11" name="Freihand 10">
                  <a:extLst>
                    <a:ext uri="{FF2B5EF4-FFF2-40B4-BE49-F238E27FC236}">
                      <a16:creationId xmlns:a16="http://schemas.microsoft.com/office/drawing/2014/main" id="{9313B2DA-0B1F-4829-9085-83DA41623CE6}"/>
                    </a:ext>
                  </a:extLst>
                </p:cNvPr>
                <p:cNvPicPr/>
                <p:nvPr/>
              </p:nvPicPr>
              <p:blipFill>
                <a:blip r:embed="rId18"/>
                <a:stretch>
                  <a:fillRect/>
                </a:stretch>
              </p:blipFill>
              <p:spPr>
                <a:xfrm>
                  <a:off x="5185781" y="5582552"/>
                  <a:ext cx="3193920" cy="6588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97"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grpSp>
        <p:nvGrpSpPr>
          <p:cNvPr id="10" name="Gruppieren 9">
            <a:extLst>
              <a:ext uri="{FF2B5EF4-FFF2-40B4-BE49-F238E27FC236}">
                <a16:creationId xmlns:a16="http://schemas.microsoft.com/office/drawing/2014/main" id="{B54BCE71-DF88-4281-80D3-DFB2C2F8EE10}"/>
              </a:ext>
            </a:extLst>
          </p:cNvPr>
          <p:cNvGrpSpPr/>
          <p:nvPr/>
        </p:nvGrpSpPr>
        <p:grpSpPr>
          <a:xfrm>
            <a:off x="7628943" y="2079032"/>
            <a:ext cx="434160" cy="193680"/>
            <a:chOff x="7628943" y="2079032"/>
            <a:chExt cx="434160" cy="19368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0295A34-89BA-4A94-A62C-CF75009AF494}"/>
                    </a:ext>
                  </a:extLst>
                </p14:cNvPr>
                <p14:cNvContentPartPr/>
                <p14:nvPr/>
              </p14:nvContentPartPr>
              <p14:xfrm>
                <a:off x="7628943" y="2113952"/>
                <a:ext cx="80640" cy="100800"/>
              </p14:xfrm>
            </p:contentPart>
          </mc:Choice>
          <mc:Fallback>
            <p:pic>
              <p:nvPicPr>
                <p:cNvPr id="3" name="Freihand 2">
                  <a:extLst>
                    <a:ext uri="{FF2B5EF4-FFF2-40B4-BE49-F238E27FC236}">
                      <a16:creationId xmlns:a16="http://schemas.microsoft.com/office/drawing/2014/main" id="{90295A34-89BA-4A94-A62C-CF75009AF494}"/>
                    </a:ext>
                  </a:extLst>
                </p:cNvPr>
                <p:cNvPicPr/>
                <p:nvPr/>
              </p:nvPicPr>
              <p:blipFill>
                <a:blip r:embed="rId7"/>
                <a:stretch>
                  <a:fillRect/>
                </a:stretch>
              </p:blipFill>
              <p:spPr>
                <a:xfrm>
                  <a:off x="7624623" y="2109632"/>
                  <a:ext cx="89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1A75D024-C99D-46C2-A53A-4259D01E4236}"/>
                    </a:ext>
                  </a:extLst>
                </p14:cNvPr>
                <p14:cNvContentPartPr/>
                <p14:nvPr/>
              </p14:nvContentPartPr>
              <p14:xfrm>
                <a:off x="7757103" y="2185232"/>
                <a:ext cx="12600" cy="87480"/>
              </p14:xfrm>
            </p:contentPart>
          </mc:Choice>
          <mc:Fallback>
            <p:pic>
              <p:nvPicPr>
                <p:cNvPr id="7" name="Freihand 6">
                  <a:extLst>
                    <a:ext uri="{FF2B5EF4-FFF2-40B4-BE49-F238E27FC236}">
                      <a16:creationId xmlns:a16="http://schemas.microsoft.com/office/drawing/2014/main" id="{1A75D024-C99D-46C2-A53A-4259D01E4236}"/>
                    </a:ext>
                  </a:extLst>
                </p:cNvPr>
                <p:cNvPicPr/>
                <p:nvPr/>
              </p:nvPicPr>
              <p:blipFill>
                <a:blip r:embed="rId9"/>
                <a:stretch>
                  <a:fillRect/>
                </a:stretch>
              </p:blipFill>
              <p:spPr>
                <a:xfrm>
                  <a:off x="7752783" y="2180912"/>
                  <a:ext cx="21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1DB98168-BBF3-4A3E-BC28-F7FAB6E97325}"/>
                    </a:ext>
                  </a:extLst>
                </p14:cNvPr>
                <p14:cNvContentPartPr/>
                <p14:nvPr/>
              </p14:nvContentPartPr>
              <p14:xfrm>
                <a:off x="7840263" y="2079032"/>
                <a:ext cx="87480" cy="173880"/>
              </p14:xfrm>
            </p:contentPart>
          </mc:Choice>
          <mc:Fallback>
            <p:pic>
              <p:nvPicPr>
                <p:cNvPr id="8" name="Freihand 7">
                  <a:extLst>
                    <a:ext uri="{FF2B5EF4-FFF2-40B4-BE49-F238E27FC236}">
                      <a16:creationId xmlns:a16="http://schemas.microsoft.com/office/drawing/2014/main" id="{1DB98168-BBF3-4A3E-BC28-F7FAB6E97325}"/>
                    </a:ext>
                  </a:extLst>
                </p:cNvPr>
                <p:cNvPicPr/>
                <p:nvPr/>
              </p:nvPicPr>
              <p:blipFill>
                <a:blip r:embed="rId11"/>
                <a:stretch>
                  <a:fillRect/>
                </a:stretch>
              </p:blipFill>
              <p:spPr>
                <a:xfrm>
                  <a:off x="7835943" y="2074712"/>
                  <a:ext cx="96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9A22765D-6FAC-441C-AB8C-B03CF9299A1E}"/>
                    </a:ext>
                  </a:extLst>
                </p14:cNvPr>
                <p14:cNvContentPartPr/>
                <p14:nvPr/>
              </p14:nvContentPartPr>
              <p14:xfrm>
                <a:off x="8006943" y="2093072"/>
                <a:ext cx="56160" cy="119880"/>
              </p14:xfrm>
            </p:contentPart>
          </mc:Choice>
          <mc:Fallback>
            <p:pic>
              <p:nvPicPr>
                <p:cNvPr id="9" name="Freihand 8">
                  <a:extLst>
                    <a:ext uri="{FF2B5EF4-FFF2-40B4-BE49-F238E27FC236}">
                      <a16:creationId xmlns:a16="http://schemas.microsoft.com/office/drawing/2014/main" id="{9A22765D-6FAC-441C-AB8C-B03CF9299A1E}"/>
                    </a:ext>
                  </a:extLst>
                </p:cNvPr>
                <p:cNvPicPr/>
                <p:nvPr/>
              </p:nvPicPr>
              <p:blipFill>
                <a:blip r:embed="rId13"/>
                <a:stretch>
                  <a:fillRect/>
                </a:stretch>
              </p:blipFill>
              <p:spPr>
                <a:xfrm>
                  <a:off x="8002623" y="2088752"/>
                  <a:ext cx="64800" cy="128520"/>
                </a:xfrm>
                <a:prstGeom prst="rect">
                  <a:avLst/>
                </a:prstGeom>
              </p:spPr>
            </p:pic>
          </mc:Fallback>
        </mc:AlternateContent>
      </p:grpSp>
      <p:grpSp>
        <p:nvGrpSpPr>
          <p:cNvPr id="15" name="Gruppieren 14">
            <a:extLst>
              <a:ext uri="{FF2B5EF4-FFF2-40B4-BE49-F238E27FC236}">
                <a16:creationId xmlns:a16="http://schemas.microsoft.com/office/drawing/2014/main" id="{8A23D974-1A04-4B1C-958D-1A024CF4426C}"/>
              </a:ext>
            </a:extLst>
          </p:cNvPr>
          <p:cNvGrpSpPr/>
          <p:nvPr/>
        </p:nvGrpSpPr>
        <p:grpSpPr>
          <a:xfrm>
            <a:off x="7510863" y="2477192"/>
            <a:ext cx="485640" cy="239760"/>
            <a:chOff x="7510863" y="2477192"/>
            <a:chExt cx="485640" cy="239760"/>
          </a:xfrm>
        </p:grpSpPr>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A7BC286A-CFFC-4BA0-9A44-A7CA6CC3556F}"/>
                    </a:ext>
                  </a:extLst>
                </p14:cNvPr>
                <p14:cNvContentPartPr/>
                <p14:nvPr/>
              </p14:nvContentPartPr>
              <p14:xfrm>
                <a:off x="7510863" y="2477192"/>
                <a:ext cx="112320" cy="239760"/>
              </p14:xfrm>
            </p:contentPart>
          </mc:Choice>
          <mc:Fallback>
            <p:pic>
              <p:nvPicPr>
                <p:cNvPr id="11" name="Freihand 10">
                  <a:extLst>
                    <a:ext uri="{FF2B5EF4-FFF2-40B4-BE49-F238E27FC236}">
                      <a16:creationId xmlns:a16="http://schemas.microsoft.com/office/drawing/2014/main" id="{A7BC286A-CFFC-4BA0-9A44-A7CA6CC3556F}"/>
                    </a:ext>
                  </a:extLst>
                </p:cNvPr>
                <p:cNvPicPr/>
                <p:nvPr/>
              </p:nvPicPr>
              <p:blipFill>
                <a:blip r:embed="rId15"/>
                <a:stretch>
                  <a:fillRect/>
                </a:stretch>
              </p:blipFill>
              <p:spPr>
                <a:xfrm>
                  <a:off x="7506543" y="2472872"/>
                  <a:ext cx="1209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147C52C2-253D-4C3D-BAC1-CAB113683DA2}"/>
                    </a:ext>
                  </a:extLst>
                </p14:cNvPr>
                <p14:cNvContentPartPr/>
                <p14:nvPr/>
              </p14:nvContentPartPr>
              <p14:xfrm>
                <a:off x="7722183" y="2572232"/>
                <a:ext cx="4320" cy="77760"/>
              </p14:xfrm>
            </p:contentPart>
          </mc:Choice>
          <mc:Fallback>
            <p:pic>
              <p:nvPicPr>
                <p:cNvPr id="12" name="Freihand 11">
                  <a:extLst>
                    <a:ext uri="{FF2B5EF4-FFF2-40B4-BE49-F238E27FC236}">
                      <a16:creationId xmlns:a16="http://schemas.microsoft.com/office/drawing/2014/main" id="{147C52C2-253D-4C3D-BAC1-CAB113683DA2}"/>
                    </a:ext>
                  </a:extLst>
                </p:cNvPr>
                <p:cNvPicPr/>
                <p:nvPr/>
              </p:nvPicPr>
              <p:blipFill>
                <a:blip r:embed="rId17"/>
                <a:stretch>
                  <a:fillRect/>
                </a:stretch>
              </p:blipFill>
              <p:spPr>
                <a:xfrm>
                  <a:off x="7717863" y="2567912"/>
                  <a:ext cx="12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7EBA4B27-493F-43E0-BC9A-80CBA2FCB6D8}"/>
                    </a:ext>
                  </a:extLst>
                </p14:cNvPr>
                <p14:cNvContentPartPr/>
                <p14:nvPr/>
              </p14:nvContentPartPr>
              <p14:xfrm>
                <a:off x="7765383" y="2510312"/>
                <a:ext cx="82440" cy="100080"/>
              </p14:xfrm>
            </p:contentPart>
          </mc:Choice>
          <mc:Fallback>
            <p:pic>
              <p:nvPicPr>
                <p:cNvPr id="13" name="Freihand 12">
                  <a:extLst>
                    <a:ext uri="{FF2B5EF4-FFF2-40B4-BE49-F238E27FC236}">
                      <a16:creationId xmlns:a16="http://schemas.microsoft.com/office/drawing/2014/main" id="{7EBA4B27-493F-43E0-BC9A-80CBA2FCB6D8}"/>
                    </a:ext>
                  </a:extLst>
                </p:cNvPr>
                <p:cNvPicPr/>
                <p:nvPr/>
              </p:nvPicPr>
              <p:blipFill>
                <a:blip r:embed="rId19"/>
                <a:stretch>
                  <a:fillRect/>
                </a:stretch>
              </p:blipFill>
              <p:spPr>
                <a:xfrm>
                  <a:off x="7761063" y="2505992"/>
                  <a:ext cx="91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25177AF8-F99C-499B-998C-8310C1652575}"/>
                    </a:ext>
                  </a:extLst>
                </p14:cNvPr>
                <p14:cNvContentPartPr/>
                <p14:nvPr/>
              </p14:nvContentPartPr>
              <p14:xfrm>
                <a:off x="7917663" y="2494112"/>
                <a:ext cx="78840" cy="115920"/>
              </p14:xfrm>
            </p:contentPart>
          </mc:Choice>
          <mc:Fallback>
            <p:pic>
              <p:nvPicPr>
                <p:cNvPr id="14" name="Freihand 13">
                  <a:extLst>
                    <a:ext uri="{FF2B5EF4-FFF2-40B4-BE49-F238E27FC236}">
                      <a16:creationId xmlns:a16="http://schemas.microsoft.com/office/drawing/2014/main" id="{25177AF8-F99C-499B-998C-8310C1652575}"/>
                    </a:ext>
                  </a:extLst>
                </p:cNvPr>
                <p:cNvPicPr/>
                <p:nvPr/>
              </p:nvPicPr>
              <p:blipFill>
                <a:blip r:embed="rId21"/>
                <a:stretch>
                  <a:fillRect/>
                </a:stretch>
              </p:blipFill>
              <p:spPr>
                <a:xfrm>
                  <a:off x="7913343" y="2489792"/>
                  <a:ext cx="87480" cy="124560"/>
                </a:xfrm>
                <a:prstGeom prst="rect">
                  <a:avLst/>
                </a:prstGeom>
              </p:spPr>
            </p:pic>
          </mc:Fallback>
        </mc:AlternateContent>
      </p:grpSp>
      <p:grpSp>
        <p:nvGrpSpPr>
          <p:cNvPr id="23" name="Gruppieren 22">
            <a:extLst>
              <a:ext uri="{FF2B5EF4-FFF2-40B4-BE49-F238E27FC236}">
                <a16:creationId xmlns:a16="http://schemas.microsoft.com/office/drawing/2014/main" id="{EE57E56B-AC7C-4EB8-ADE5-33EF958C2BCC}"/>
              </a:ext>
            </a:extLst>
          </p:cNvPr>
          <p:cNvGrpSpPr/>
          <p:nvPr/>
        </p:nvGrpSpPr>
        <p:grpSpPr>
          <a:xfrm>
            <a:off x="7515543" y="2817752"/>
            <a:ext cx="633240" cy="228600"/>
            <a:chOff x="7515543" y="2817752"/>
            <a:chExt cx="633240" cy="228600"/>
          </a:xfrm>
        </p:grpSpPr>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FE5C2131-A40D-4175-8409-549EC029B630}"/>
                    </a:ext>
                  </a:extLst>
                </p14:cNvPr>
                <p14:cNvContentPartPr/>
                <p14:nvPr/>
              </p14:nvContentPartPr>
              <p14:xfrm>
                <a:off x="7515543" y="2875712"/>
                <a:ext cx="84240" cy="102240"/>
              </p14:xfrm>
            </p:contentPart>
          </mc:Choice>
          <mc:Fallback>
            <p:pic>
              <p:nvPicPr>
                <p:cNvPr id="16" name="Freihand 15">
                  <a:extLst>
                    <a:ext uri="{FF2B5EF4-FFF2-40B4-BE49-F238E27FC236}">
                      <a16:creationId xmlns:a16="http://schemas.microsoft.com/office/drawing/2014/main" id="{FE5C2131-A40D-4175-8409-549EC029B630}"/>
                    </a:ext>
                  </a:extLst>
                </p:cNvPr>
                <p:cNvPicPr/>
                <p:nvPr/>
              </p:nvPicPr>
              <p:blipFill>
                <a:blip r:embed="rId23"/>
                <a:stretch>
                  <a:fillRect/>
                </a:stretch>
              </p:blipFill>
              <p:spPr>
                <a:xfrm>
                  <a:off x="7511223" y="2871392"/>
                  <a:ext cx="92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E0576885-E86B-47EF-BC0D-C30B9602C356}"/>
                    </a:ext>
                  </a:extLst>
                </p14:cNvPr>
                <p14:cNvContentPartPr/>
                <p14:nvPr/>
              </p14:nvContentPartPr>
              <p14:xfrm>
                <a:off x="7681863" y="2961032"/>
                <a:ext cx="7560" cy="85320"/>
              </p14:xfrm>
            </p:contentPart>
          </mc:Choice>
          <mc:Fallback>
            <p:pic>
              <p:nvPicPr>
                <p:cNvPr id="17" name="Freihand 16">
                  <a:extLst>
                    <a:ext uri="{FF2B5EF4-FFF2-40B4-BE49-F238E27FC236}">
                      <a16:creationId xmlns:a16="http://schemas.microsoft.com/office/drawing/2014/main" id="{E0576885-E86B-47EF-BC0D-C30B9602C356}"/>
                    </a:ext>
                  </a:extLst>
                </p:cNvPr>
                <p:cNvPicPr/>
                <p:nvPr/>
              </p:nvPicPr>
              <p:blipFill>
                <a:blip r:embed="rId25"/>
                <a:stretch>
                  <a:fillRect/>
                </a:stretch>
              </p:blipFill>
              <p:spPr>
                <a:xfrm>
                  <a:off x="7677543" y="2956712"/>
                  <a:ext cx="16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80B4BF80-2C62-4F8A-A97F-6FF48CA40922}"/>
                    </a:ext>
                  </a:extLst>
                </p14:cNvPr>
                <p14:cNvContentPartPr/>
                <p14:nvPr/>
              </p14:nvContentPartPr>
              <p14:xfrm>
                <a:off x="7753143" y="2880752"/>
                <a:ext cx="71640" cy="87840"/>
              </p14:xfrm>
            </p:contentPart>
          </mc:Choice>
          <mc:Fallback>
            <p:pic>
              <p:nvPicPr>
                <p:cNvPr id="18" name="Freihand 17">
                  <a:extLst>
                    <a:ext uri="{FF2B5EF4-FFF2-40B4-BE49-F238E27FC236}">
                      <a16:creationId xmlns:a16="http://schemas.microsoft.com/office/drawing/2014/main" id="{80B4BF80-2C62-4F8A-A97F-6FF48CA40922}"/>
                    </a:ext>
                  </a:extLst>
                </p:cNvPr>
                <p:cNvPicPr/>
                <p:nvPr/>
              </p:nvPicPr>
              <p:blipFill>
                <a:blip r:embed="rId27"/>
                <a:stretch>
                  <a:fillRect/>
                </a:stretch>
              </p:blipFill>
              <p:spPr>
                <a:xfrm>
                  <a:off x="7748823" y="2876432"/>
                  <a:ext cx="80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F8BF79D9-07E1-4EB6-8BBA-9812CA6FDCFF}"/>
                    </a:ext>
                  </a:extLst>
                </p14:cNvPr>
                <p14:cNvContentPartPr/>
                <p14:nvPr/>
              </p14:nvContentPartPr>
              <p14:xfrm>
                <a:off x="7884903" y="2830712"/>
                <a:ext cx="88920" cy="128880"/>
              </p14:xfrm>
            </p:contentPart>
          </mc:Choice>
          <mc:Fallback>
            <p:pic>
              <p:nvPicPr>
                <p:cNvPr id="19" name="Freihand 18">
                  <a:extLst>
                    <a:ext uri="{FF2B5EF4-FFF2-40B4-BE49-F238E27FC236}">
                      <a16:creationId xmlns:a16="http://schemas.microsoft.com/office/drawing/2014/main" id="{F8BF79D9-07E1-4EB6-8BBA-9812CA6FDCFF}"/>
                    </a:ext>
                  </a:extLst>
                </p:cNvPr>
                <p:cNvPicPr/>
                <p:nvPr/>
              </p:nvPicPr>
              <p:blipFill>
                <a:blip r:embed="rId29"/>
                <a:stretch>
                  <a:fillRect/>
                </a:stretch>
              </p:blipFill>
              <p:spPr>
                <a:xfrm>
                  <a:off x="7880583" y="2826392"/>
                  <a:ext cx="97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3C3E325F-D656-4283-A318-94568DD8D080}"/>
                    </a:ext>
                  </a:extLst>
                </p14:cNvPr>
                <p14:cNvContentPartPr/>
                <p14:nvPr/>
              </p14:nvContentPartPr>
              <p14:xfrm>
                <a:off x="7941423" y="2871752"/>
                <a:ext cx="28800" cy="114480"/>
              </p14:xfrm>
            </p:contentPart>
          </mc:Choice>
          <mc:Fallback>
            <p:pic>
              <p:nvPicPr>
                <p:cNvPr id="20" name="Freihand 19">
                  <a:extLst>
                    <a:ext uri="{FF2B5EF4-FFF2-40B4-BE49-F238E27FC236}">
                      <a16:creationId xmlns:a16="http://schemas.microsoft.com/office/drawing/2014/main" id="{3C3E325F-D656-4283-A318-94568DD8D080}"/>
                    </a:ext>
                  </a:extLst>
                </p:cNvPr>
                <p:cNvPicPr/>
                <p:nvPr/>
              </p:nvPicPr>
              <p:blipFill>
                <a:blip r:embed="rId31"/>
                <a:stretch>
                  <a:fillRect/>
                </a:stretch>
              </p:blipFill>
              <p:spPr>
                <a:xfrm>
                  <a:off x="7937103" y="2867432"/>
                  <a:ext cx="37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D354E2EA-DB2C-4828-9109-DF670F04F5C3}"/>
                    </a:ext>
                  </a:extLst>
                </p14:cNvPr>
                <p14:cNvContentPartPr/>
                <p14:nvPr/>
              </p14:nvContentPartPr>
              <p14:xfrm>
                <a:off x="8010903" y="2825672"/>
                <a:ext cx="101880" cy="192600"/>
              </p14:xfrm>
            </p:contentPart>
          </mc:Choice>
          <mc:Fallback>
            <p:pic>
              <p:nvPicPr>
                <p:cNvPr id="21" name="Freihand 20">
                  <a:extLst>
                    <a:ext uri="{FF2B5EF4-FFF2-40B4-BE49-F238E27FC236}">
                      <a16:creationId xmlns:a16="http://schemas.microsoft.com/office/drawing/2014/main" id="{D354E2EA-DB2C-4828-9109-DF670F04F5C3}"/>
                    </a:ext>
                  </a:extLst>
                </p:cNvPr>
                <p:cNvPicPr/>
                <p:nvPr/>
              </p:nvPicPr>
              <p:blipFill>
                <a:blip r:embed="rId33"/>
                <a:stretch>
                  <a:fillRect/>
                </a:stretch>
              </p:blipFill>
              <p:spPr>
                <a:xfrm>
                  <a:off x="8006583" y="2821352"/>
                  <a:ext cx="1105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11766479-F810-41A5-AB2F-82C22951F3CF}"/>
                    </a:ext>
                  </a:extLst>
                </p14:cNvPr>
                <p14:cNvContentPartPr/>
                <p14:nvPr/>
              </p14:nvContentPartPr>
              <p14:xfrm>
                <a:off x="8051943" y="2817752"/>
                <a:ext cx="96840" cy="25920"/>
              </p14:xfrm>
            </p:contentPart>
          </mc:Choice>
          <mc:Fallback>
            <p:pic>
              <p:nvPicPr>
                <p:cNvPr id="22" name="Freihand 21">
                  <a:extLst>
                    <a:ext uri="{FF2B5EF4-FFF2-40B4-BE49-F238E27FC236}">
                      <a16:creationId xmlns:a16="http://schemas.microsoft.com/office/drawing/2014/main" id="{11766479-F810-41A5-AB2F-82C22951F3CF}"/>
                    </a:ext>
                  </a:extLst>
                </p:cNvPr>
                <p:cNvPicPr/>
                <p:nvPr/>
              </p:nvPicPr>
              <p:blipFill>
                <a:blip r:embed="rId35"/>
                <a:stretch>
                  <a:fillRect/>
                </a:stretch>
              </p:blipFill>
              <p:spPr>
                <a:xfrm>
                  <a:off x="8047623" y="2813432"/>
                  <a:ext cx="105480" cy="34560"/>
                </a:xfrm>
                <a:prstGeom prst="rect">
                  <a:avLst/>
                </a:prstGeom>
              </p:spPr>
            </p:pic>
          </mc:Fallback>
        </mc:AlternateContent>
      </p:grpSp>
      <p:grpSp>
        <p:nvGrpSpPr>
          <p:cNvPr id="26" name="Gruppieren 25">
            <a:extLst>
              <a:ext uri="{FF2B5EF4-FFF2-40B4-BE49-F238E27FC236}">
                <a16:creationId xmlns:a16="http://schemas.microsoft.com/office/drawing/2014/main" id="{B552153B-C051-4B24-BCD8-AA4CCB7D30E1}"/>
              </a:ext>
            </a:extLst>
          </p:cNvPr>
          <p:cNvGrpSpPr/>
          <p:nvPr/>
        </p:nvGrpSpPr>
        <p:grpSpPr>
          <a:xfrm>
            <a:off x="8134383" y="2023232"/>
            <a:ext cx="148680" cy="136080"/>
            <a:chOff x="8134383" y="2023232"/>
            <a:chExt cx="148680" cy="136080"/>
          </a:xfrm>
        </p:grpSpPr>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D2063E35-8E0C-4348-9646-0F7BF3238CD2}"/>
                    </a:ext>
                  </a:extLst>
                </p14:cNvPr>
                <p14:cNvContentPartPr/>
                <p14:nvPr/>
              </p14:nvContentPartPr>
              <p14:xfrm>
                <a:off x="8175423" y="2065712"/>
                <a:ext cx="45720" cy="55440"/>
              </p14:xfrm>
            </p:contentPart>
          </mc:Choice>
          <mc:Fallback>
            <p:pic>
              <p:nvPicPr>
                <p:cNvPr id="24" name="Freihand 23">
                  <a:extLst>
                    <a:ext uri="{FF2B5EF4-FFF2-40B4-BE49-F238E27FC236}">
                      <a16:creationId xmlns:a16="http://schemas.microsoft.com/office/drawing/2014/main" id="{D2063E35-8E0C-4348-9646-0F7BF3238CD2}"/>
                    </a:ext>
                  </a:extLst>
                </p:cNvPr>
                <p:cNvPicPr/>
                <p:nvPr/>
              </p:nvPicPr>
              <p:blipFill>
                <a:blip r:embed="rId37"/>
                <a:stretch>
                  <a:fillRect/>
                </a:stretch>
              </p:blipFill>
              <p:spPr>
                <a:xfrm>
                  <a:off x="8171103" y="2061392"/>
                  <a:ext cx="54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276E72BE-53AA-425B-80EE-9F5DDAA1D7DE}"/>
                    </a:ext>
                  </a:extLst>
                </p14:cNvPr>
                <p14:cNvContentPartPr/>
                <p14:nvPr/>
              </p14:nvContentPartPr>
              <p14:xfrm>
                <a:off x="8134383" y="2023232"/>
                <a:ext cx="148680" cy="136080"/>
              </p14:xfrm>
            </p:contentPart>
          </mc:Choice>
          <mc:Fallback>
            <p:pic>
              <p:nvPicPr>
                <p:cNvPr id="25" name="Freihand 24">
                  <a:extLst>
                    <a:ext uri="{FF2B5EF4-FFF2-40B4-BE49-F238E27FC236}">
                      <a16:creationId xmlns:a16="http://schemas.microsoft.com/office/drawing/2014/main" id="{276E72BE-53AA-425B-80EE-9F5DDAA1D7DE}"/>
                    </a:ext>
                  </a:extLst>
                </p:cNvPr>
                <p:cNvPicPr/>
                <p:nvPr/>
              </p:nvPicPr>
              <p:blipFill>
                <a:blip r:embed="rId39"/>
                <a:stretch>
                  <a:fillRect/>
                </a:stretch>
              </p:blipFill>
              <p:spPr>
                <a:xfrm>
                  <a:off x="8130063" y="2018912"/>
                  <a:ext cx="157320" cy="14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73" name="Freihand 72">
                <a:extLst>
                  <a:ext uri="{FF2B5EF4-FFF2-40B4-BE49-F238E27FC236}">
                    <a16:creationId xmlns:a16="http://schemas.microsoft.com/office/drawing/2014/main" id="{FADFE913-1541-43E8-915A-DFD1F5DCC377}"/>
                  </a:ext>
                </a:extLst>
              </p14:cNvPr>
              <p14:cNvContentPartPr/>
              <p14:nvPr/>
            </p14:nvContentPartPr>
            <p14:xfrm>
              <a:off x="612183" y="4058672"/>
              <a:ext cx="56880" cy="104760"/>
            </p14:xfrm>
          </p:contentPart>
        </mc:Choice>
        <mc:Fallback>
          <p:pic>
            <p:nvPicPr>
              <p:cNvPr id="73" name="Freihand 72">
                <a:extLst>
                  <a:ext uri="{FF2B5EF4-FFF2-40B4-BE49-F238E27FC236}">
                    <a16:creationId xmlns:a16="http://schemas.microsoft.com/office/drawing/2014/main" id="{FADFE913-1541-43E8-915A-DFD1F5DCC377}"/>
                  </a:ext>
                </a:extLst>
              </p:cNvPr>
              <p:cNvPicPr/>
              <p:nvPr/>
            </p:nvPicPr>
            <p:blipFill>
              <a:blip r:embed="rId41"/>
              <a:stretch>
                <a:fillRect/>
              </a:stretch>
            </p:blipFill>
            <p:spPr>
              <a:xfrm>
                <a:off x="607863" y="4054352"/>
                <a:ext cx="65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4" name="Freihand 73">
                <a:extLst>
                  <a:ext uri="{FF2B5EF4-FFF2-40B4-BE49-F238E27FC236}">
                    <a16:creationId xmlns:a16="http://schemas.microsoft.com/office/drawing/2014/main" id="{757FA4BC-2806-49F2-B75F-A0BAC13DBA35}"/>
                  </a:ext>
                </a:extLst>
              </p14:cNvPr>
              <p14:cNvContentPartPr/>
              <p14:nvPr/>
            </p14:nvContentPartPr>
            <p14:xfrm>
              <a:off x="9701103" y="2801912"/>
              <a:ext cx="116640" cy="74520"/>
            </p14:xfrm>
          </p:contentPart>
        </mc:Choice>
        <mc:Fallback>
          <p:pic>
            <p:nvPicPr>
              <p:cNvPr id="74" name="Freihand 73">
                <a:extLst>
                  <a:ext uri="{FF2B5EF4-FFF2-40B4-BE49-F238E27FC236}">
                    <a16:creationId xmlns:a16="http://schemas.microsoft.com/office/drawing/2014/main" id="{757FA4BC-2806-49F2-B75F-A0BAC13DBA35}"/>
                  </a:ext>
                </a:extLst>
              </p:cNvPr>
              <p:cNvPicPr/>
              <p:nvPr/>
            </p:nvPicPr>
            <p:blipFill>
              <a:blip r:embed="rId43"/>
              <a:stretch>
                <a:fillRect/>
              </a:stretch>
            </p:blipFill>
            <p:spPr>
              <a:xfrm>
                <a:off x="9696783" y="2797592"/>
                <a:ext cx="125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2" name="Freihand 111">
                <a:extLst>
                  <a:ext uri="{FF2B5EF4-FFF2-40B4-BE49-F238E27FC236}">
                    <a16:creationId xmlns:a16="http://schemas.microsoft.com/office/drawing/2014/main" id="{60CAF83F-468D-4405-B3D9-0CBAA57B21E6}"/>
                  </a:ext>
                </a:extLst>
              </p14:cNvPr>
              <p14:cNvContentPartPr/>
              <p14:nvPr/>
            </p14:nvContentPartPr>
            <p14:xfrm>
              <a:off x="10458543" y="2172632"/>
              <a:ext cx="213840" cy="11520"/>
            </p14:xfrm>
          </p:contentPart>
        </mc:Choice>
        <mc:Fallback>
          <p:pic>
            <p:nvPicPr>
              <p:cNvPr id="112" name="Freihand 111">
                <a:extLst>
                  <a:ext uri="{FF2B5EF4-FFF2-40B4-BE49-F238E27FC236}">
                    <a16:creationId xmlns:a16="http://schemas.microsoft.com/office/drawing/2014/main" id="{60CAF83F-468D-4405-B3D9-0CBAA57B21E6}"/>
                  </a:ext>
                </a:extLst>
              </p:cNvPr>
              <p:cNvPicPr/>
              <p:nvPr/>
            </p:nvPicPr>
            <p:blipFill>
              <a:blip r:embed="rId45"/>
              <a:stretch>
                <a:fillRect/>
              </a:stretch>
            </p:blipFill>
            <p:spPr>
              <a:xfrm>
                <a:off x="10454223" y="2168312"/>
                <a:ext cx="222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6" name="Freihand 175">
                <a:extLst>
                  <a:ext uri="{FF2B5EF4-FFF2-40B4-BE49-F238E27FC236}">
                    <a16:creationId xmlns:a16="http://schemas.microsoft.com/office/drawing/2014/main" id="{0B50C04D-BC74-4ED7-8F3A-B912540DDB52}"/>
                  </a:ext>
                </a:extLst>
              </p14:cNvPr>
              <p14:cNvContentPartPr/>
              <p14:nvPr/>
            </p14:nvContentPartPr>
            <p14:xfrm>
              <a:off x="7488903" y="651272"/>
              <a:ext cx="2625840" cy="68400"/>
            </p14:xfrm>
          </p:contentPart>
        </mc:Choice>
        <mc:Fallback>
          <p:pic>
            <p:nvPicPr>
              <p:cNvPr id="176" name="Freihand 175">
                <a:extLst>
                  <a:ext uri="{FF2B5EF4-FFF2-40B4-BE49-F238E27FC236}">
                    <a16:creationId xmlns:a16="http://schemas.microsoft.com/office/drawing/2014/main" id="{0B50C04D-BC74-4ED7-8F3A-B912540DDB52}"/>
                  </a:ext>
                </a:extLst>
              </p:cNvPr>
              <p:cNvPicPr/>
              <p:nvPr/>
            </p:nvPicPr>
            <p:blipFill>
              <a:blip r:embed="rId47"/>
              <a:stretch>
                <a:fillRect/>
              </a:stretch>
            </p:blipFill>
            <p:spPr>
              <a:xfrm>
                <a:off x="7484583" y="646952"/>
                <a:ext cx="2634480" cy="77040"/>
              </a:xfrm>
              <a:prstGeom prst="rect">
                <a:avLst/>
              </a:prstGeom>
            </p:spPr>
          </p:pic>
        </mc:Fallback>
      </mc:AlternateContent>
      <p:grpSp>
        <p:nvGrpSpPr>
          <p:cNvPr id="212" name="Gruppieren 211">
            <a:extLst>
              <a:ext uri="{FF2B5EF4-FFF2-40B4-BE49-F238E27FC236}">
                <a16:creationId xmlns:a16="http://schemas.microsoft.com/office/drawing/2014/main" id="{D7D228C3-02DF-421C-B7FA-B28FCF841C45}"/>
              </a:ext>
            </a:extLst>
          </p:cNvPr>
          <p:cNvGrpSpPr/>
          <p:nvPr/>
        </p:nvGrpSpPr>
        <p:grpSpPr>
          <a:xfrm>
            <a:off x="10049943" y="2304752"/>
            <a:ext cx="1407960" cy="988560"/>
            <a:chOff x="10049943" y="2304752"/>
            <a:chExt cx="1407960" cy="988560"/>
          </a:xfrm>
        </p:grpSpPr>
        <mc:AlternateContent xmlns:mc="http://schemas.openxmlformats.org/markup-compatibility/2006">
          <mc:Choice xmlns:p14="http://schemas.microsoft.com/office/powerpoint/2010/main" Requires="p14">
            <p:contentPart p14:bwMode="auto" r:id="rId48">
              <p14:nvContentPartPr>
                <p14:cNvPr id="114" name="Freihand 113">
                  <a:extLst>
                    <a:ext uri="{FF2B5EF4-FFF2-40B4-BE49-F238E27FC236}">
                      <a16:creationId xmlns:a16="http://schemas.microsoft.com/office/drawing/2014/main" id="{9168D1A2-38E2-4C3F-9DE9-FDB3A185077F}"/>
                    </a:ext>
                  </a:extLst>
                </p14:cNvPr>
                <p14:cNvContentPartPr/>
                <p14:nvPr/>
              </p14:nvContentPartPr>
              <p14:xfrm>
                <a:off x="10358823" y="2446952"/>
                <a:ext cx="83880" cy="95400"/>
              </p14:xfrm>
            </p:contentPart>
          </mc:Choice>
          <mc:Fallback>
            <p:pic>
              <p:nvPicPr>
                <p:cNvPr id="114" name="Freihand 113">
                  <a:extLst>
                    <a:ext uri="{FF2B5EF4-FFF2-40B4-BE49-F238E27FC236}">
                      <a16:creationId xmlns:a16="http://schemas.microsoft.com/office/drawing/2014/main" id="{9168D1A2-38E2-4C3F-9DE9-FDB3A185077F}"/>
                    </a:ext>
                  </a:extLst>
                </p:cNvPr>
                <p:cNvPicPr/>
                <p:nvPr/>
              </p:nvPicPr>
              <p:blipFill>
                <a:blip r:embed="rId49"/>
                <a:stretch>
                  <a:fillRect/>
                </a:stretch>
              </p:blipFill>
              <p:spPr>
                <a:xfrm>
                  <a:off x="10354503" y="2442632"/>
                  <a:ext cx="92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5" name="Freihand 114">
                  <a:extLst>
                    <a:ext uri="{FF2B5EF4-FFF2-40B4-BE49-F238E27FC236}">
                      <a16:creationId xmlns:a16="http://schemas.microsoft.com/office/drawing/2014/main" id="{5EC68DB0-1F46-40A4-B17D-B2A1F677D867}"/>
                    </a:ext>
                  </a:extLst>
                </p14:cNvPr>
                <p14:cNvContentPartPr/>
                <p14:nvPr/>
              </p14:nvContentPartPr>
              <p14:xfrm>
                <a:off x="10509303" y="2450192"/>
                <a:ext cx="69120" cy="120600"/>
              </p14:xfrm>
            </p:contentPart>
          </mc:Choice>
          <mc:Fallback>
            <p:pic>
              <p:nvPicPr>
                <p:cNvPr id="115" name="Freihand 114">
                  <a:extLst>
                    <a:ext uri="{FF2B5EF4-FFF2-40B4-BE49-F238E27FC236}">
                      <a16:creationId xmlns:a16="http://schemas.microsoft.com/office/drawing/2014/main" id="{5EC68DB0-1F46-40A4-B17D-B2A1F677D867}"/>
                    </a:ext>
                  </a:extLst>
                </p:cNvPr>
                <p:cNvPicPr/>
                <p:nvPr/>
              </p:nvPicPr>
              <p:blipFill>
                <a:blip r:embed="rId51"/>
                <a:stretch>
                  <a:fillRect/>
                </a:stretch>
              </p:blipFill>
              <p:spPr>
                <a:xfrm>
                  <a:off x="10504983" y="2445872"/>
                  <a:ext cx="77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6" name="Freihand 115">
                  <a:extLst>
                    <a:ext uri="{FF2B5EF4-FFF2-40B4-BE49-F238E27FC236}">
                      <a16:creationId xmlns:a16="http://schemas.microsoft.com/office/drawing/2014/main" id="{4D9D8B0D-DEC8-4528-BA48-C5578444C497}"/>
                    </a:ext>
                  </a:extLst>
                </p14:cNvPr>
                <p14:cNvContentPartPr/>
                <p14:nvPr/>
              </p14:nvContentPartPr>
              <p14:xfrm>
                <a:off x="10605063" y="2552792"/>
                <a:ext cx="4320" cy="59760"/>
              </p14:xfrm>
            </p:contentPart>
          </mc:Choice>
          <mc:Fallback>
            <p:pic>
              <p:nvPicPr>
                <p:cNvPr id="116" name="Freihand 115">
                  <a:extLst>
                    <a:ext uri="{FF2B5EF4-FFF2-40B4-BE49-F238E27FC236}">
                      <a16:creationId xmlns:a16="http://schemas.microsoft.com/office/drawing/2014/main" id="{4D9D8B0D-DEC8-4528-BA48-C5578444C497}"/>
                    </a:ext>
                  </a:extLst>
                </p:cNvPr>
                <p:cNvPicPr/>
                <p:nvPr/>
              </p:nvPicPr>
              <p:blipFill>
                <a:blip r:embed="rId53"/>
                <a:stretch>
                  <a:fillRect/>
                </a:stretch>
              </p:blipFill>
              <p:spPr>
                <a:xfrm>
                  <a:off x="10600743" y="2548472"/>
                  <a:ext cx="12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7" name="Freihand 116">
                  <a:extLst>
                    <a:ext uri="{FF2B5EF4-FFF2-40B4-BE49-F238E27FC236}">
                      <a16:creationId xmlns:a16="http://schemas.microsoft.com/office/drawing/2014/main" id="{EAE0407F-B548-4E07-9249-9B25FDA58A12}"/>
                    </a:ext>
                  </a:extLst>
                </p14:cNvPr>
                <p14:cNvContentPartPr/>
                <p14:nvPr/>
              </p14:nvContentPartPr>
              <p14:xfrm>
                <a:off x="10692543" y="2438312"/>
                <a:ext cx="48600" cy="124920"/>
              </p14:xfrm>
            </p:contentPart>
          </mc:Choice>
          <mc:Fallback>
            <p:pic>
              <p:nvPicPr>
                <p:cNvPr id="117" name="Freihand 116">
                  <a:extLst>
                    <a:ext uri="{FF2B5EF4-FFF2-40B4-BE49-F238E27FC236}">
                      <a16:creationId xmlns:a16="http://schemas.microsoft.com/office/drawing/2014/main" id="{EAE0407F-B548-4E07-9249-9B25FDA58A12}"/>
                    </a:ext>
                  </a:extLst>
                </p:cNvPr>
                <p:cNvPicPr/>
                <p:nvPr/>
              </p:nvPicPr>
              <p:blipFill>
                <a:blip r:embed="rId55"/>
                <a:stretch>
                  <a:fillRect/>
                </a:stretch>
              </p:blipFill>
              <p:spPr>
                <a:xfrm>
                  <a:off x="10688223" y="2433992"/>
                  <a:ext cx="57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8" name="Freihand 117">
                  <a:extLst>
                    <a:ext uri="{FF2B5EF4-FFF2-40B4-BE49-F238E27FC236}">
                      <a16:creationId xmlns:a16="http://schemas.microsoft.com/office/drawing/2014/main" id="{00A52DC9-089E-4F69-ACC3-32DA64183857}"/>
                    </a:ext>
                  </a:extLst>
                </p14:cNvPr>
                <p14:cNvContentPartPr/>
                <p14:nvPr/>
              </p14:nvContentPartPr>
              <p14:xfrm>
                <a:off x="10690023" y="2491232"/>
                <a:ext cx="83880" cy="29160"/>
              </p14:xfrm>
            </p:contentPart>
          </mc:Choice>
          <mc:Fallback>
            <p:pic>
              <p:nvPicPr>
                <p:cNvPr id="118" name="Freihand 117">
                  <a:extLst>
                    <a:ext uri="{FF2B5EF4-FFF2-40B4-BE49-F238E27FC236}">
                      <a16:creationId xmlns:a16="http://schemas.microsoft.com/office/drawing/2014/main" id="{00A52DC9-089E-4F69-ACC3-32DA64183857}"/>
                    </a:ext>
                  </a:extLst>
                </p:cNvPr>
                <p:cNvPicPr/>
                <p:nvPr/>
              </p:nvPicPr>
              <p:blipFill>
                <a:blip r:embed="rId57"/>
                <a:stretch>
                  <a:fillRect/>
                </a:stretch>
              </p:blipFill>
              <p:spPr>
                <a:xfrm>
                  <a:off x="10685703" y="2486912"/>
                  <a:ext cx="92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9" name="Freihand 118">
                  <a:extLst>
                    <a:ext uri="{FF2B5EF4-FFF2-40B4-BE49-F238E27FC236}">
                      <a16:creationId xmlns:a16="http://schemas.microsoft.com/office/drawing/2014/main" id="{5B7A8D22-1E6C-478B-AE15-B1709FE9EC93}"/>
                    </a:ext>
                  </a:extLst>
                </p14:cNvPr>
                <p14:cNvContentPartPr/>
                <p14:nvPr/>
              </p14:nvContentPartPr>
              <p14:xfrm>
                <a:off x="10824303" y="2433272"/>
                <a:ext cx="120600" cy="115920"/>
              </p14:xfrm>
            </p:contentPart>
          </mc:Choice>
          <mc:Fallback>
            <p:pic>
              <p:nvPicPr>
                <p:cNvPr id="119" name="Freihand 118">
                  <a:extLst>
                    <a:ext uri="{FF2B5EF4-FFF2-40B4-BE49-F238E27FC236}">
                      <a16:creationId xmlns:a16="http://schemas.microsoft.com/office/drawing/2014/main" id="{5B7A8D22-1E6C-478B-AE15-B1709FE9EC93}"/>
                    </a:ext>
                  </a:extLst>
                </p:cNvPr>
                <p:cNvPicPr/>
                <p:nvPr/>
              </p:nvPicPr>
              <p:blipFill>
                <a:blip r:embed="rId59"/>
                <a:stretch>
                  <a:fillRect/>
                </a:stretch>
              </p:blipFill>
              <p:spPr>
                <a:xfrm>
                  <a:off x="10819983" y="2428952"/>
                  <a:ext cx="129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26" name="Freihand 125">
                  <a:extLst>
                    <a:ext uri="{FF2B5EF4-FFF2-40B4-BE49-F238E27FC236}">
                      <a16:creationId xmlns:a16="http://schemas.microsoft.com/office/drawing/2014/main" id="{B79564B8-5B07-42A1-A063-ACD7A7173618}"/>
                    </a:ext>
                  </a:extLst>
                </p14:cNvPr>
                <p14:cNvContentPartPr/>
                <p14:nvPr/>
              </p14:nvContentPartPr>
              <p14:xfrm>
                <a:off x="11070543" y="2468912"/>
                <a:ext cx="65160" cy="82440"/>
              </p14:xfrm>
            </p:contentPart>
          </mc:Choice>
          <mc:Fallback>
            <p:pic>
              <p:nvPicPr>
                <p:cNvPr id="126" name="Freihand 125">
                  <a:extLst>
                    <a:ext uri="{FF2B5EF4-FFF2-40B4-BE49-F238E27FC236}">
                      <a16:creationId xmlns:a16="http://schemas.microsoft.com/office/drawing/2014/main" id="{B79564B8-5B07-42A1-A063-ACD7A7173618}"/>
                    </a:ext>
                  </a:extLst>
                </p:cNvPr>
                <p:cNvPicPr/>
                <p:nvPr/>
              </p:nvPicPr>
              <p:blipFill>
                <a:blip r:embed="rId61"/>
                <a:stretch>
                  <a:fillRect/>
                </a:stretch>
              </p:blipFill>
              <p:spPr>
                <a:xfrm>
                  <a:off x="11066223" y="2464592"/>
                  <a:ext cx="73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27" name="Freihand 126">
                  <a:extLst>
                    <a:ext uri="{FF2B5EF4-FFF2-40B4-BE49-F238E27FC236}">
                      <a16:creationId xmlns:a16="http://schemas.microsoft.com/office/drawing/2014/main" id="{0029E093-E7C1-4B60-ABBA-749E07A4340C}"/>
                    </a:ext>
                  </a:extLst>
                </p14:cNvPr>
                <p14:cNvContentPartPr/>
                <p14:nvPr/>
              </p14:nvContentPartPr>
              <p14:xfrm>
                <a:off x="11006463" y="2425352"/>
                <a:ext cx="59760" cy="91440"/>
              </p14:xfrm>
            </p:contentPart>
          </mc:Choice>
          <mc:Fallback>
            <p:pic>
              <p:nvPicPr>
                <p:cNvPr id="127" name="Freihand 126">
                  <a:extLst>
                    <a:ext uri="{FF2B5EF4-FFF2-40B4-BE49-F238E27FC236}">
                      <a16:creationId xmlns:a16="http://schemas.microsoft.com/office/drawing/2014/main" id="{0029E093-E7C1-4B60-ABBA-749E07A4340C}"/>
                    </a:ext>
                  </a:extLst>
                </p:cNvPr>
                <p:cNvPicPr/>
                <p:nvPr/>
              </p:nvPicPr>
              <p:blipFill>
                <a:blip r:embed="rId63"/>
                <a:stretch>
                  <a:fillRect/>
                </a:stretch>
              </p:blipFill>
              <p:spPr>
                <a:xfrm>
                  <a:off x="11002143" y="2421032"/>
                  <a:ext cx="68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28" name="Freihand 127">
                  <a:extLst>
                    <a:ext uri="{FF2B5EF4-FFF2-40B4-BE49-F238E27FC236}">
                      <a16:creationId xmlns:a16="http://schemas.microsoft.com/office/drawing/2014/main" id="{BE4FB295-7CB2-4388-BD86-6358C1745F01}"/>
                    </a:ext>
                  </a:extLst>
                </p14:cNvPr>
                <p14:cNvContentPartPr/>
                <p14:nvPr/>
              </p14:nvContentPartPr>
              <p14:xfrm>
                <a:off x="11133543" y="2527952"/>
                <a:ext cx="61200" cy="66600"/>
              </p14:xfrm>
            </p:contentPart>
          </mc:Choice>
          <mc:Fallback>
            <p:pic>
              <p:nvPicPr>
                <p:cNvPr id="128" name="Freihand 127">
                  <a:extLst>
                    <a:ext uri="{FF2B5EF4-FFF2-40B4-BE49-F238E27FC236}">
                      <a16:creationId xmlns:a16="http://schemas.microsoft.com/office/drawing/2014/main" id="{BE4FB295-7CB2-4388-BD86-6358C1745F01}"/>
                    </a:ext>
                  </a:extLst>
                </p:cNvPr>
                <p:cNvPicPr/>
                <p:nvPr/>
              </p:nvPicPr>
              <p:blipFill>
                <a:blip r:embed="rId65"/>
                <a:stretch>
                  <a:fillRect/>
                </a:stretch>
              </p:blipFill>
              <p:spPr>
                <a:xfrm>
                  <a:off x="11129223" y="2523632"/>
                  <a:ext cx="69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21" name="Freihand 120">
                  <a:extLst>
                    <a:ext uri="{FF2B5EF4-FFF2-40B4-BE49-F238E27FC236}">
                      <a16:creationId xmlns:a16="http://schemas.microsoft.com/office/drawing/2014/main" id="{9AF42CE9-525A-487D-83E3-56BD180915F5}"/>
                    </a:ext>
                  </a:extLst>
                </p14:cNvPr>
                <p14:cNvContentPartPr/>
                <p14:nvPr/>
              </p14:nvContentPartPr>
              <p14:xfrm>
                <a:off x="10220223" y="2841512"/>
                <a:ext cx="87840" cy="135720"/>
              </p14:xfrm>
            </p:contentPart>
          </mc:Choice>
          <mc:Fallback>
            <p:pic>
              <p:nvPicPr>
                <p:cNvPr id="121" name="Freihand 120">
                  <a:extLst>
                    <a:ext uri="{FF2B5EF4-FFF2-40B4-BE49-F238E27FC236}">
                      <a16:creationId xmlns:a16="http://schemas.microsoft.com/office/drawing/2014/main" id="{9AF42CE9-525A-487D-83E3-56BD180915F5}"/>
                    </a:ext>
                  </a:extLst>
                </p:cNvPr>
                <p:cNvPicPr/>
                <p:nvPr/>
              </p:nvPicPr>
              <p:blipFill>
                <a:blip r:embed="rId67"/>
                <a:stretch>
                  <a:fillRect/>
                </a:stretch>
              </p:blipFill>
              <p:spPr>
                <a:xfrm>
                  <a:off x="10215903" y="2837192"/>
                  <a:ext cx="96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2" name="Freihand 121">
                  <a:extLst>
                    <a:ext uri="{FF2B5EF4-FFF2-40B4-BE49-F238E27FC236}">
                      <a16:creationId xmlns:a16="http://schemas.microsoft.com/office/drawing/2014/main" id="{AF8C8089-33AB-42DD-A303-B3A9A3572E9E}"/>
                    </a:ext>
                  </a:extLst>
                </p14:cNvPr>
                <p14:cNvContentPartPr/>
                <p14:nvPr/>
              </p14:nvContentPartPr>
              <p14:xfrm>
                <a:off x="10358103" y="2923232"/>
                <a:ext cx="12600" cy="76680"/>
              </p14:xfrm>
            </p:contentPart>
          </mc:Choice>
          <mc:Fallback>
            <p:pic>
              <p:nvPicPr>
                <p:cNvPr id="122" name="Freihand 121">
                  <a:extLst>
                    <a:ext uri="{FF2B5EF4-FFF2-40B4-BE49-F238E27FC236}">
                      <a16:creationId xmlns:a16="http://schemas.microsoft.com/office/drawing/2014/main" id="{AF8C8089-33AB-42DD-A303-B3A9A3572E9E}"/>
                    </a:ext>
                  </a:extLst>
                </p:cNvPr>
                <p:cNvPicPr/>
                <p:nvPr/>
              </p:nvPicPr>
              <p:blipFill>
                <a:blip r:embed="rId69"/>
                <a:stretch>
                  <a:fillRect/>
                </a:stretch>
              </p:blipFill>
              <p:spPr>
                <a:xfrm>
                  <a:off x="10353783" y="2918912"/>
                  <a:ext cx="21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23" name="Freihand 122">
                  <a:extLst>
                    <a:ext uri="{FF2B5EF4-FFF2-40B4-BE49-F238E27FC236}">
                      <a16:creationId xmlns:a16="http://schemas.microsoft.com/office/drawing/2014/main" id="{1733B9FA-E9B6-4A95-A820-3394A4134E1C}"/>
                    </a:ext>
                  </a:extLst>
                </p14:cNvPr>
                <p14:cNvContentPartPr/>
                <p14:nvPr/>
              </p14:nvContentPartPr>
              <p14:xfrm>
                <a:off x="10417503" y="2826032"/>
                <a:ext cx="99360" cy="123120"/>
              </p14:xfrm>
            </p:contentPart>
          </mc:Choice>
          <mc:Fallback>
            <p:pic>
              <p:nvPicPr>
                <p:cNvPr id="123" name="Freihand 122">
                  <a:extLst>
                    <a:ext uri="{FF2B5EF4-FFF2-40B4-BE49-F238E27FC236}">
                      <a16:creationId xmlns:a16="http://schemas.microsoft.com/office/drawing/2014/main" id="{1733B9FA-E9B6-4A95-A820-3394A4134E1C}"/>
                    </a:ext>
                  </a:extLst>
                </p:cNvPr>
                <p:cNvPicPr/>
                <p:nvPr/>
              </p:nvPicPr>
              <p:blipFill>
                <a:blip r:embed="rId71"/>
                <a:stretch>
                  <a:fillRect/>
                </a:stretch>
              </p:blipFill>
              <p:spPr>
                <a:xfrm>
                  <a:off x="10413183" y="2821712"/>
                  <a:ext cx="108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4" name="Freihand 123">
                  <a:extLst>
                    <a:ext uri="{FF2B5EF4-FFF2-40B4-BE49-F238E27FC236}">
                      <a16:creationId xmlns:a16="http://schemas.microsoft.com/office/drawing/2014/main" id="{60D00C12-10A1-4717-8AB6-7C382E202524}"/>
                    </a:ext>
                  </a:extLst>
                </p14:cNvPr>
                <p14:cNvContentPartPr/>
                <p14:nvPr/>
              </p14:nvContentPartPr>
              <p14:xfrm>
                <a:off x="10546023" y="2819192"/>
                <a:ext cx="67680" cy="129600"/>
              </p14:xfrm>
            </p:contentPart>
          </mc:Choice>
          <mc:Fallback>
            <p:pic>
              <p:nvPicPr>
                <p:cNvPr id="124" name="Freihand 123">
                  <a:extLst>
                    <a:ext uri="{FF2B5EF4-FFF2-40B4-BE49-F238E27FC236}">
                      <a16:creationId xmlns:a16="http://schemas.microsoft.com/office/drawing/2014/main" id="{60D00C12-10A1-4717-8AB6-7C382E202524}"/>
                    </a:ext>
                  </a:extLst>
                </p:cNvPr>
                <p:cNvPicPr/>
                <p:nvPr/>
              </p:nvPicPr>
              <p:blipFill>
                <a:blip r:embed="rId73"/>
                <a:stretch>
                  <a:fillRect/>
                </a:stretch>
              </p:blipFill>
              <p:spPr>
                <a:xfrm>
                  <a:off x="10541703" y="2814872"/>
                  <a:ext cx="76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9" name="Freihand 128">
                  <a:extLst>
                    <a:ext uri="{FF2B5EF4-FFF2-40B4-BE49-F238E27FC236}">
                      <a16:creationId xmlns:a16="http://schemas.microsoft.com/office/drawing/2014/main" id="{64D05617-E56D-4B3C-A088-A489BC7A25F7}"/>
                    </a:ext>
                  </a:extLst>
                </p14:cNvPr>
                <p14:cNvContentPartPr/>
                <p14:nvPr/>
              </p14:nvContentPartPr>
              <p14:xfrm>
                <a:off x="10944543" y="2838632"/>
                <a:ext cx="119160" cy="141480"/>
              </p14:xfrm>
            </p:contentPart>
          </mc:Choice>
          <mc:Fallback>
            <p:pic>
              <p:nvPicPr>
                <p:cNvPr id="129" name="Freihand 128">
                  <a:extLst>
                    <a:ext uri="{FF2B5EF4-FFF2-40B4-BE49-F238E27FC236}">
                      <a16:creationId xmlns:a16="http://schemas.microsoft.com/office/drawing/2014/main" id="{64D05617-E56D-4B3C-A088-A489BC7A25F7}"/>
                    </a:ext>
                  </a:extLst>
                </p:cNvPr>
                <p:cNvPicPr/>
                <p:nvPr/>
              </p:nvPicPr>
              <p:blipFill>
                <a:blip r:embed="rId75"/>
                <a:stretch>
                  <a:fillRect/>
                </a:stretch>
              </p:blipFill>
              <p:spPr>
                <a:xfrm>
                  <a:off x="10940223" y="2834312"/>
                  <a:ext cx="127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30" name="Freihand 129">
                  <a:extLst>
                    <a:ext uri="{FF2B5EF4-FFF2-40B4-BE49-F238E27FC236}">
                      <a16:creationId xmlns:a16="http://schemas.microsoft.com/office/drawing/2014/main" id="{2EAF0580-140F-4495-A1ED-58ABC704590D}"/>
                    </a:ext>
                  </a:extLst>
                </p14:cNvPr>
                <p14:cNvContentPartPr/>
                <p14:nvPr/>
              </p14:nvContentPartPr>
              <p14:xfrm>
                <a:off x="10900983" y="2809112"/>
                <a:ext cx="48960" cy="51840"/>
              </p14:xfrm>
            </p:contentPart>
          </mc:Choice>
          <mc:Fallback>
            <p:pic>
              <p:nvPicPr>
                <p:cNvPr id="130" name="Freihand 129">
                  <a:extLst>
                    <a:ext uri="{FF2B5EF4-FFF2-40B4-BE49-F238E27FC236}">
                      <a16:creationId xmlns:a16="http://schemas.microsoft.com/office/drawing/2014/main" id="{2EAF0580-140F-4495-A1ED-58ABC704590D}"/>
                    </a:ext>
                  </a:extLst>
                </p:cNvPr>
                <p:cNvPicPr/>
                <p:nvPr/>
              </p:nvPicPr>
              <p:blipFill>
                <a:blip r:embed="rId77"/>
                <a:stretch>
                  <a:fillRect/>
                </a:stretch>
              </p:blipFill>
              <p:spPr>
                <a:xfrm>
                  <a:off x="10896663" y="2804792"/>
                  <a:ext cx="57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31" name="Freihand 130">
                  <a:extLst>
                    <a:ext uri="{FF2B5EF4-FFF2-40B4-BE49-F238E27FC236}">
                      <a16:creationId xmlns:a16="http://schemas.microsoft.com/office/drawing/2014/main" id="{61780E84-75A9-423A-AA4D-1F89EC57170B}"/>
                    </a:ext>
                  </a:extLst>
                </p14:cNvPr>
                <p14:cNvContentPartPr/>
                <p14:nvPr/>
              </p14:nvContentPartPr>
              <p14:xfrm>
                <a:off x="11040663" y="2937992"/>
                <a:ext cx="51120" cy="48240"/>
              </p14:xfrm>
            </p:contentPart>
          </mc:Choice>
          <mc:Fallback>
            <p:pic>
              <p:nvPicPr>
                <p:cNvPr id="131" name="Freihand 130">
                  <a:extLst>
                    <a:ext uri="{FF2B5EF4-FFF2-40B4-BE49-F238E27FC236}">
                      <a16:creationId xmlns:a16="http://schemas.microsoft.com/office/drawing/2014/main" id="{61780E84-75A9-423A-AA4D-1F89EC57170B}"/>
                    </a:ext>
                  </a:extLst>
                </p:cNvPr>
                <p:cNvPicPr/>
                <p:nvPr/>
              </p:nvPicPr>
              <p:blipFill>
                <a:blip r:embed="rId79"/>
                <a:stretch>
                  <a:fillRect/>
                </a:stretch>
              </p:blipFill>
              <p:spPr>
                <a:xfrm>
                  <a:off x="11036343" y="2933672"/>
                  <a:ext cx="597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4" name="Freihand 133">
                  <a:extLst>
                    <a:ext uri="{FF2B5EF4-FFF2-40B4-BE49-F238E27FC236}">
                      <a16:creationId xmlns:a16="http://schemas.microsoft.com/office/drawing/2014/main" id="{3B22EF0F-23D8-4EA7-A640-37BD82A93FA0}"/>
                    </a:ext>
                  </a:extLst>
                </p14:cNvPr>
                <p14:cNvContentPartPr/>
                <p14:nvPr/>
              </p14:nvContentPartPr>
              <p14:xfrm>
                <a:off x="10648983" y="2987672"/>
                <a:ext cx="70560" cy="117360"/>
              </p14:xfrm>
            </p:contentPart>
          </mc:Choice>
          <mc:Fallback>
            <p:pic>
              <p:nvPicPr>
                <p:cNvPr id="134" name="Freihand 133">
                  <a:extLst>
                    <a:ext uri="{FF2B5EF4-FFF2-40B4-BE49-F238E27FC236}">
                      <a16:creationId xmlns:a16="http://schemas.microsoft.com/office/drawing/2014/main" id="{3B22EF0F-23D8-4EA7-A640-37BD82A93FA0}"/>
                    </a:ext>
                  </a:extLst>
                </p:cNvPr>
                <p:cNvPicPr/>
                <p:nvPr/>
              </p:nvPicPr>
              <p:blipFill>
                <a:blip r:embed="rId81"/>
                <a:stretch>
                  <a:fillRect/>
                </a:stretch>
              </p:blipFill>
              <p:spPr>
                <a:xfrm>
                  <a:off x="10644663" y="2983352"/>
                  <a:ext cx="79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35" name="Freihand 134">
                  <a:extLst>
                    <a:ext uri="{FF2B5EF4-FFF2-40B4-BE49-F238E27FC236}">
                      <a16:creationId xmlns:a16="http://schemas.microsoft.com/office/drawing/2014/main" id="{CD5BC58E-A79E-4E7A-BFB9-85B8F64D4657}"/>
                    </a:ext>
                  </a:extLst>
                </p14:cNvPr>
                <p14:cNvContentPartPr/>
                <p14:nvPr/>
              </p14:nvContentPartPr>
              <p14:xfrm>
                <a:off x="10596063" y="2962112"/>
                <a:ext cx="195120" cy="163800"/>
              </p14:xfrm>
            </p:contentPart>
          </mc:Choice>
          <mc:Fallback>
            <p:pic>
              <p:nvPicPr>
                <p:cNvPr id="135" name="Freihand 134">
                  <a:extLst>
                    <a:ext uri="{FF2B5EF4-FFF2-40B4-BE49-F238E27FC236}">
                      <a16:creationId xmlns:a16="http://schemas.microsoft.com/office/drawing/2014/main" id="{CD5BC58E-A79E-4E7A-BFB9-85B8F64D4657}"/>
                    </a:ext>
                  </a:extLst>
                </p:cNvPr>
                <p:cNvPicPr/>
                <p:nvPr/>
              </p:nvPicPr>
              <p:blipFill>
                <a:blip r:embed="rId83"/>
                <a:stretch>
                  <a:fillRect/>
                </a:stretch>
              </p:blipFill>
              <p:spPr>
                <a:xfrm>
                  <a:off x="10591743" y="2957792"/>
                  <a:ext cx="203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11" name="Freihand 210">
                  <a:extLst>
                    <a:ext uri="{FF2B5EF4-FFF2-40B4-BE49-F238E27FC236}">
                      <a16:creationId xmlns:a16="http://schemas.microsoft.com/office/drawing/2014/main" id="{78EAF271-0649-4200-92E6-EAD98EA018EE}"/>
                    </a:ext>
                  </a:extLst>
                </p14:cNvPr>
                <p14:cNvContentPartPr/>
                <p14:nvPr/>
              </p14:nvContentPartPr>
              <p14:xfrm>
                <a:off x="10049943" y="2304752"/>
                <a:ext cx="1407960" cy="988560"/>
              </p14:xfrm>
            </p:contentPart>
          </mc:Choice>
          <mc:Fallback>
            <p:pic>
              <p:nvPicPr>
                <p:cNvPr id="211" name="Freihand 210">
                  <a:extLst>
                    <a:ext uri="{FF2B5EF4-FFF2-40B4-BE49-F238E27FC236}">
                      <a16:creationId xmlns:a16="http://schemas.microsoft.com/office/drawing/2014/main" id="{78EAF271-0649-4200-92E6-EAD98EA018EE}"/>
                    </a:ext>
                  </a:extLst>
                </p:cNvPr>
                <p:cNvPicPr/>
                <p:nvPr/>
              </p:nvPicPr>
              <p:blipFill>
                <a:blip r:embed="rId85"/>
                <a:stretch>
                  <a:fillRect/>
                </a:stretch>
              </p:blipFill>
              <p:spPr>
                <a:xfrm>
                  <a:off x="10045623" y="2300432"/>
                  <a:ext cx="1416600" cy="997200"/>
                </a:xfrm>
                <a:prstGeom prst="rect">
                  <a:avLst/>
                </a:prstGeom>
              </p:spPr>
            </p:pic>
          </mc:Fallback>
        </mc:AlternateContent>
      </p:grpSp>
      <p:grpSp>
        <p:nvGrpSpPr>
          <p:cNvPr id="215" name="Gruppieren 214">
            <a:extLst>
              <a:ext uri="{FF2B5EF4-FFF2-40B4-BE49-F238E27FC236}">
                <a16:creationId xmlns:a16="http://schemas.microsoft.com/office/drawing/2014/main" id="{F91A7BD8-F733-4AB5-8D80-AAC76FF919BC}"/>
              </a:ext>
            </a:extLst>
          </p:cNvPr>
          <p:cNvGrpSpPr/>
          <p:nvPr/>
        </p:nvGrpSpPr>
        <p:grpSpPr>
          <a:xfrm>
            <a:off x="8564583" y="2097752"/>
            <a:ext cx="1290240" cy="928800"/>
            <a:chOff x="8564583" y="2097752"/>
            <a:chExt cx="1290240" cy="928800"/>
          </a:xfrm>
        </p:grpSpPr>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9BBADBE1-E892-448D-A096-CE18F5DCB974}"/>
                    </a:ext>
                  </a:extLst>
                </p14:cNvPr>
                <p14:cNvContentPartPr/>
                <p14:nvPr/>
              </p14:nvContentPartPr>
              <p14:xfrm>
                <a:off x="8935023" y="2117912"/>
                <a:ext cx="115920" cy="97560"/>
              </p14:xfrm>
            </p:contentPart>
          </mc:Choice>
          <mc:Fallback>
            <p:pic>
              <p:nvPicPr>
                <p:cNvPr id="51" name="Freihand 50">
                  <a:extLst>
                    <a:ext uri="{FF2B5EF4-FFF2-40B4-BE49-F238E27FC236}">
                      <a16:creationId xmlns:a16="http://schemas.microsoft.com/office/drawing/2014/main" id="{9BBADBE1-E892-448D-A096-CE18F5DCB974}"/>
                    </a:ext>
                  </a:extLst>
                </p:cNvPr>
                <p:cNvPicPr/>
                <p:nvPr/>
              </p:nvPicPr>
              <p:blipFill>
                <a:blip r:embed="rId87"/>
                <a:stretch>
                  <a:fillRect/>
                </a:stretch>
              </p:blipFill>
              <p:spPr>
                <a:xfrm>
                  <a:off x="8930703" y="2113592"/>
                  <a:ext cx="124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BF0A61C8-D0E5-4AB4-9819-AD7724EC0D35}"/>
                    </a:ext>
                  </a:extLst>
                </p14:cNvPr>
                <p14:cNvContentPartPr/>
                <p14:nvPr/>
              </p14:nvContentPartPr>
              <p14:xfrm>
                <a:off x="9118263" y="2097752"/>
                <a:ext cx="101880" cy="114480"/>
              </p14:xfrm>
            </p:contentPart>
          </mc:Choice>
          <mc:Fallback>
            <p:pic>
              <p:nvPicPr>
                <p:cNvPr id="52" name="Freihand 51">
                  <a:extLst>
                    <a:ext uri="{FF2B5EF4-FFF2-40B4-BE49-F238E27FC236}">
                      <a16:creationId xmlns:a16="http://schemas.microsoft.com/office/drawing/2014/main" id="{BF0A61C8-D0E5-4AB4-9819-AD7724EC0D35}"/>
                    </a:ext>
                  </a:extLst>
                </p:cNvPr>
                <p:cNvPicPr/>
                <p:nvPr/>
              </p:nvPicPr>
              <p:blipFill>
                <a:blip r:embed="rId89"/>
                <a:stretch>
                  <a:fillRect/>
                </a:stretch>
              </p:blipFill>
              <p:spPr>
                <a:xfrm>
                  <a:off x="9113943" y="2093432"/>
                  <a:ext cx="110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19B152E6-982B-4005-90E8-165978276D9D}"/>
                    </a:ext>
                  </a:extLst>
                </p14:cNvPr>
                <p14:cNvContentPartPr/>
                <p14:nvPr/>
              </p14:nvContentPartPr>
              <p14:xfrm>
                <a:off x="9255423" y="2108192"/>
                <a:ext cx="109440" cy="98280"/>
              </p14:xfrm>
            </p:contentPart>
          </mc:Choice>
          <mc:Fallback>
            <p:pic>
              <p:nvPicPr>
                <p:cNvPr id="53" name="Freihand 52">
                  <a:extLst>
                    <a:ext uri="{FF2B5EF4-FFF2-40B4-BE49-F238E27FC236}">
                      <a16:creationId xmlns:a16="http://schemas.microsoft.com/office/drawing/2014/main" id="{19B152E6-982B-4005-90E8-165978276D9D}"/>
                    </a:ext>
                  </a:extLst>
                </p:cNvPr>
                <p:cNvPicPr/>
                <p:nvPr/>
              </p:nvPicPr>
              <p:blipFill>
                <a:blip r:embed="rId91"/>
                <a:stretch>
                  <a:fillRect/>
                </a:stretch>
              </p:blipFill>
              <p:spPr>
                <a:xfrm>
                  <a:off x="9251103" y="2103872"/>
                  <a:ext cx="118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C463E481-E665-4C28-B2F9-E59A897A9416}"/>
                    </a:ext>
                  </a:extLst>
                </p14:cNvPr>
                <p14:cNvContentPartPr/>
                <p14:nvPr/>
              </p14:nvContentPartPr>
              <p14:xfrm>
                <a:off x="8821623" y="2444432"/>
                <a:ext cx="88200" cy="140040"/>
              </p14:xfrm>
            </p:contentPart>
          </mc:Choice>
          <mc:Fallback>
            <p:pic>
              <p:nvPicPr>
                <p:cNvPr id="55" name="Freihand 54">
                  <a:extLst>
                    <a:ext uri="{FF2B5EF4-FFF2-40B4-BE49-F238E27FC236}">
                      <a16:creationId xmlns:a16="http://schemas.microsoft.com/office/drawing/2014/main" id="{C463E481-E665-4C28-B2F9-E59A897A9416}"/>
                    </a:ext>
                  </a:extLst>
                </p:cNvPr>
                <p:cNvPicPr/>
                <p:nvPr/>
              </p:nvPicPr>
              <p:blipFill>
                <a:blip r:embed="rId93"/>
                <a:stretch>
                  <a:fillRect/>
                </a:stretch>
              </p:blipFill>
              <p:spPr>
                <a:xfrm>
                  <a:off x="8817303" y="2440112"/>
                  <a:ext cx="96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E37ACCF5-0AC6-4CA7-90E6-1F6F50544A3F}"/>
                    </a:ext>
                  </a:extLst>
                </p14:cNvPr>
                <p14:cNvContentPartPr/>
                <p14:nvPr/>
              </p14:nvContentPartPr>
              <p14:xfrm>
                <a:off x="9001983" y="2438672"/>
                <a:ext cx="95040" cy="141120"/>
              </p14:xfrm>
            </p:contentPart>
          </mc:Choice>
          <mc:Fallback>
            <p:pic>
              <p:nvPicPr>
                <p:cNvPr id="56" name="Freihand 55">
                  <a:extLst>
                    <a:ext uri="{FF2B5EF4-FFF2-40B4-BE49-F238E27FC236}">
                      <a16:creationId xmlns:a16="http://schemas.microsoft.com/office/drawing/2014/main" id="{E37ACCF5-0AC6-4CA7-90E6-1F6F50544A3F}"/>
                    </a:ext>
                  </a:extLst>
                </p:cNvPr>
                <p:cNvPicPr/>
                <p:nvPr/>
              </p:nvPicPr>
              <p:blipFill>
                <a:blip r:embed="rId95"/>
                <a:stretch>
                  <a:fillRect/>
                </a:stretch>
              </p:blipFill>
              <p:spPr>
                <a:xfrm>
                  <a:off x="8997663" y="2434352"/>
                  <a:ext cx="103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4710727C-7F60-4930-A801-BDD373D7E047}"/>
                    </a:ext>
                  </a:extLst>
                </p14:cNvPr>
                <p14:cNvContentPartPr/>
                <p14:nvPr/>
              </p14:nvContentPartPr>
              <p14:xfrm>
                <a:off x="9160743" y="2434352"/>
                <a:ext cx="81720" cy="167400"/>
              </p14:xfrm>
            </p:contentPart>
          </mc:Choice>
          <mc:Fallback>
            <p:pic>
              <p:nvPicPr>
                <p:cNvPr id="57" name="Freihand 56">
                  <a:extLst>
                    <a:ext uri="{FF2B5EF4-FFF2-40B4-BE49-F238E27FC236}">
                      <a16:creationId xmlns:a16="http://schemas.microsoft.com/office/drawing/2014/main" id="{4710727C-7F60-4930-A801-BDD373D7E047}"/>
                    </a:ext>
                  </a:extLst>
                </p:cNvPr>
                <p:cNvPicPr/>
                <p:nvPr/>
              </p:nvPicPr>
              <p:blipFill>
                <a:blip r:embed="rId97"/>
                <a:stretch>
                  <a:fillRect/>
                </a:stretch>
              </p:blipFill>
              <p:spPr>
                <a:xfrm>
                  <a:off x="9156423" y="2430032"/>
                  <a:ext cx="90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57DB04D1-513B-4B39-90DD-2ABB30CB7FF7}"/>
                    </a:ext>
                  </a:extLst>
                </p14:cNvPr>
                <p14:cNvContentPartPr/>
                <p14:nvPr/>
              </p14:nvContentPartPr>
              <p14:xfrm>
                <a:off x="9277743" y="2564672"/>
                <a:ext cx="18360" cy="65160"/>
              </p14:xfrm>
            </p:contentPart>
          </mc:Choice>
          <mc:Fallback>
            <p:pic>
              <p:nvPicPr>
                <p:cNvPr id="58" name="Freihand 57">
                  <a:extLst>
                    <a:ext uri="{FF2B5EF4-FFF2-40B4-BE49-F238E27FC236}">
                      <a16:creationId xmlns:a16="http://schemas.microsoft.com/office/drawing/2014/main" id="{57DB04D1-513B-4B39-90DD-2ABB30CB7FF7}"/>
                    </a:ext>
                  </a:extLst>
                </p:cNvPr>
                <p:cNvPicPr/>
                <p:nvPr/>
              </p:nvPicPr>
              <p:blipFill>
                <a:blip r:embed="rId99"/>
                <a:stretch>
                  <a:fillRect/>
                </a:stretch>
              </p:blipFill>
              <p:spPr>
                <a:xfrm>
                  <a:off x="9273423" y="2560352"/>
                  <a:ext cx="27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01FF4CAD-6008-496D-9D06-1DBE53E5869D}"/>
                    </a:ext>
                  </a:extLst>
                </p14:cNvPr>
                <p14:cNvContentPartPr/>
                <p14:nvPr/>
              </p14:nvContentPartPr>
              <p14:xfrm>
                <a:off x="9393663" y="2435432"/>
                <a:ext cx="79200" cy="140040"/>
              </p14:xfrm>
            </p:contentPart>
          </mc:Choice>
          <mc:Fallback>
            <p:pic>
              <p:nvPicPr>
                <p:cNvPr id="59" name="Freihand 58">
                  <a:extLst>
                    <a:ext uri="{FF2B5EF4-FFF2-40B4-BE49-F238E27FC236}">
                      <a16:creationId xmlns:a16="http://schemas.microsoft.com/office/drawing/2014/main" id="{01FF4CAD-6008-496D-9D06-1DBE53E5869D}"/>
                    </a:ext>
                  </a:extLst>
                </p:cNvPr>
                <p:cNvPicPr/>
                <p:nvPr/>
              </p:nvPicPr>
              <p:blipFill>
                <a:blip r:embed="rId101"/>
                <a:stretch>
                  <a:fillRect/>
                </a:stretch>
              </p:blipFill>
              <p:spPr>
                <a:xfrm>
                  <a:off x="9389343" y="2431112"/>
                  <a:ext cx="87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6C5A2DB1-5714-4119-BCF3-B956B85A0C63}"/>
                    </a:ext>
                  </a:extLst>
                </p14:cNvPr>
                <p14:cNvContentPartPr/>
                <p14:nvPr/>
              </p14:nvContentPartPr>
              <p14:xfrm>
                <a:off x="9395463" y="2485832"/>
                <a:ext cx="129600" cy="36000"/>
              </p14:xfrm>
            </p:contentPart>
          </mc:Choice>
          <mc:Fallback>
            <p:pic>
              <p:nvPicPr>
                <p:cNvPr id="60" name="Freihand 59">
                  <a:extLst>
                    <a:ext uri="{FF2B5EF4-FFF2-40B4-BE49-F238E27FC236}">
                      <a16:creationId xmlns:a16="http://schemas.microsoft.com/office/drawing/2014/main" id="{6C5A2DB1-5714-4119-BCF3-B956B85A0C63}"/>
                    </a:ext>
                  </a:extLst>
                </p:cNvPr>
                <p:cNvPicPr/>
                <p:nvPr/>
              </p:nvPicPr>
              <p:blipFill>
                <a:blip r:embed="rId103"/>
                <a:stretch>
                  <a:fillRect/>
                </a:stretch>
              </p:blipFill>
              <p:spPr>
                <a:xfrm>
                  <a:off x="9391143" y="2481512"/>
                  <a:ext cx="1382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0477E8D9-8AD4-4DB8-B205-BBA176E5C21B}"/>
                    </a:ext>
                  </a:extLst>
                </p14:cNvPr>
                <p14:cNvContentPartPr/>
                <p14:nvPr/>
              </p14:nvContentPartPr>
              <p14:xfrm>
                <a:off x="9541263" y="2422472"/>
                <a:ext cx="144360" cy="140760"/>
              </p14:xfrm>
            </p:contentPart>
          </mc:Choice>
          <mc:Fallback>
            <p:pic>
              <p:nvPicPr>
                <p:cNvPr id="61" name="Freihand 60">
                  <a:extLst>
                    <a:ext uri="{FF2B5EF4-FFF2-40B4-BE49-F238E27FC236}">
                      <a16:creationId xmlns:a16="http://schemas.microsoft.com/office/drawing/2014/main" id="{0477E8D9-8AD4-4DB8-B205-BBA176E5C21B}"/>
                    </a:ext>
                  </a:extLst>
                </p:cNvPr>
                <p:cNvPicPr/>
                <p:nvPr/>
              </p:nvPicPr>
              <p:blipFill>
                <a:blip r:embed="rId105"/>
                <a:stretch>
                  <a:fillRect/>
                </a:stretch>
              </p:blipFill>
              <p:spPr>
                <a:xfrm>
                  <a:off x="9536943" y="2418152"/>
                  <a:ext cx="153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13076F88-9A4F-472C-B001-A6CE86B47130}"/>
                    </a:ext>
                  </a:extLst>
                </p14:cNvPr>
                <p14:cNvContentPartPr/>
                <p14:nvPr/>
              </p14:nvContentPartPr>
              <p14:xfrm>
                <a:off x="8762943" y="2884352"/>
                <a:ext cx="113400" cy="119160"/>
              </p14:xfrm>
            </p:contentPart>
          </mc:Choice>
          <mc:Fallback>
            <p:pic>
              <p:nvPicPr>
                <p:cNvPr id="63" name="Freihand 62">
                  <a:extLst>
                    <a:ext uri="{FF2B5EF4-FFF2-40B4-BE49-F238E27FC236}">
                      <a16:creationId xmlns:a16="http://schemas.microsoft.com/office/drawing/2014/main" id="{13076F88-9A4F-472C-B001-A6CE86B47130}"/>
                    </a:ext>
                  </a:extLst>
                </p:cNvPr>
                <p:cNvPicPr/>
                <p:nvPr/>
              </p:nvPicPr>
              <p:blipFill>
                <a:blip r:embed="rId107"/>
                <a:stretch>
                  <a:fillRect/>
                </a:stretch>
              </p:blipFill>
              <p:spPr>
                <a:xfrm>
                  <a:off x="8758623" y="2880032"/>
                  <a:ext cx="122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7B74413F-EC76-444F-B2F8-66ED5EAB53FB}"/>
                    </a:ext>
                  </a:extLst>
                </p14:cNvPr>
                <p14:cNvContentPartPr/>
                <p14:nvPr/>
              </p14:nvContentPartPr>
              <p14:xfrm>
                <a:off x="8907663" y="2859512"/>
                <a:ext cx="95400" cy="132840"/>
              </p14:xfrm>
            </p:contentPart>
          </mc:Choice>
          <mc:Fallback>
            <p:pic>
              <p:nvPicPr>
                <p:cNvPr id="64" name="Freihand 63">
                  <a:extLst>
                    <a:ext uri="{FF2B5EF4-FFF2-40B4-BE49-F238E27FC236}">
                      <a16:creationId xmlns:a16="http://schemas.microsoft.com/office/drawing/2014/main" id="{7B74413F-EC76-444F-B2F8-66ED5EAB53FB}"/>
                    </a:ext>
                  </a:extLst>
                </p:cNvPr>
                <p:cNvPicPr/>
                <p:nvPr/>
              </p:nvPicPr>
              <p:blipFill>
                <a:blip r:embed="rId109"/>
                <a:stretch>
                  <a:fillRect/>
                </a:stretch>
              </p:blipFill>
              <p:spPr>
                <a:xfrm>
                  <a:off x="8903343" y="2855192"/>
                  <a:ext cx="104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B4DCEE48-59DF-46E6-A3CD-23DCEDBE1F7D}"/>
                    </a:ext>
                  </a:extLst>
                </p14:cNvPr>
                <p14:cNvContentPartPr/>
                <p14:nvPr/>
              </p14:nvContentPartPr>
              <p14:xfrm>
                <a:off x="9031143" y="2855552"/>
                <a:ext cx="102240" cy="112680"/>
              </p14:xfrm>
            </p:contentPart>
          </mc:Choice>
          <mc:Fallback>
            <p:pic>
              <p:nvPicPr>
                <p:cNvPr id="65" name="Freihand 64">
                  <a:extLst>
                    <a:ext uri="{FF2B5EF4-FFF2-40B4-BE49-F238E27FC236}">
                      <a16:creationId xmlns:a16="http://schemas.microsoft.com/office/drawing/2014/main" id="{B4DCEE48-59DF-46E6-A3CD-23DCEDBE1F7D}"/>
                    </a:ext>
                  </a:extLst>
                </p:cNvPr>
                <p:cNvPicPr/>
                <p:nvPr/>
              </p:nvPicPr>
              <p:blipFill>
                <a:blip r:embed="rId111"/>
                <a:stretch>
                  <a:fillRect/>
                </a:stretch>
              </p:blipFill>
              <p:spPr>
                <a:xfrm>
                  <a:off x="9026823" y="2851232"/>
                  <a:ext cx="110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2D24ED7A-A65E-4548-BED7-A8D2BACFA37F}"/>
                    </a:ext>
                  </a:extLst>
                </p14:cNvPr>
                <p14:cNvContentPartPr/>
                <p14:nvPr/>
              </p14:nvContentPartPr>
              <p14:xfrm>
                <a:off x="9156783" y="2965352"/>
                <a:ext cx="22680" cy="56520"/>
              </p14:xfrm>
            </p:contentPart>
          </mc:Choice>
          <mc:Fallback>
            <p:pic>
              <p:nvPicPr>
                <p:cNvPr id="66" name="Freihand 65">
                  <a:extLst>
                    <a:ext uri="{FF2B5EF4-FFF2-40B4-BE49-F238E27FC236}">
                      <a16:creationId xmlns:a16="http://schemas.microsoft.com/office/drawing/2014/main" id="{2D24ED7A-A65E-4548-BED7-A8D2BACFA37F}"/>
                    </a:ext>
                  </a:extLst>
                </p:cNvPr>
                <p:cNvPicPr/>
                <p:nvPr/>
              </p:nvPicPr>
              <p:blipFill>
                <a:blip r:embed="rId113"/>
                <a:stretch>
                  <a:fillRect/>
                </a:stretch>
              </p:blipFill>
              <p:spPr>
                <a:xfrm>
                  <a:off x="9152463" y="2961032"/>
                  <a:ext cx="31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6649CAE0-4A8E-43B6-9D5B-123059DD2241}"/>
                    </a:ext>
                  </a:extLst>
                </p14:cNvPr>
                <p14:cNvContentPartPr/>
                <p14:nvPr/>
              </p14:nvContentPartPr>
              <p14:xfrm>
                <a:off x="9234903" y="2856632"/>
                <a:ext cx="158400" cy="129600"/>
              </p14:xfrm>
            </p:contentPart>
          </mc:Choice>
          <mc:Fallback>
            <p:pic>
              <p:nvPicPr>
                <p:cNvPr id="67" name="Freihand 66">
                  <a:extLst>
                    <a:ext uri="{FF2B5EF4-FFF2-40B4-BE49-F238E27FC236}">
                      <a16:creationId xmlns:a16="http://schemas.microsoft.com/office/drawing/2014/main" id="{6649CAE0-4A8E-43B6-9D5B-123059DD2241}"/>
                    </a:ext>
                  </a:extLst>
                </p:cNvPr>
                <p:cNvPicPr/>
                <p:nvPr/>
              </p:nvPicPr>
              <p:blipFill>
                <a:blip r:embed="rId115"/>
                <a:stretch>
                  <a:fillRect/>
                </a:stretch>
              </p:blipFill>
              <p:spPr>
                <a:xfrm>
                  <a:off x="9230583" y="2852312"/>
                  <a:ext cx="167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A2EFC248-B6E5-4401-AC31-112AA4050FE3}"/>
                    </a:ext>
                  </a:extLst>
                </p14:cNvPr>
                <p14:cNvContentPartPr/>
                <p14:nvPr/>
              </p14:nvContentPartPr>
              <p14:xfrm>
                <a:off x="9414543" y="2858432"/>
                <a:ext cx="96840" cy="88200"/>
              </p14:xfrm>
            </p:contentPart>
          </mc:Choice>
          <mc:Fallback>
            <p:pic>
              <p:nvPicPr>
                <p:cNvPr id="68" name="Freihand 67">
                  <a:extLst>
                    <a:ext uri="{FF2B5EF4-FFF2-40B4-BE49-F238E27FC236}">
                      <a16:creationId xmlns:a16="http://schemas.microsoft.com/office/drawing/2014/main" id="{A2EFC248-B6E5-4401-AC31-112AA4050FE3}"/>
                    </a:ext>
                  </a:extLst>
                </p:cNvPr>
                <p:cNvPicPr/>
                <p:nvPr/>
              </p:nvPicPr>
              <p:blipFill>
                <a:blip r:embed="rId117"/>
                <a:stretch>
                  <a:fillRect/>
                </a:stretch>
              </p:blipFill>
              <p:spPr>
                <a:xfrm>
                  <a:off x="9410223" y="2854112"/>
                  <a:ext cx="105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F24C13EC-CAFA-45AD-B7C4-75592E3B6D78}"/>
                    </a:ext>
                  </a:extLst>
                </p14:cNvPr>
                <p14:cNvContentPartPr/>
                <p14:nvPr/>
              </p14:nvContentPartPr>
              <p14:xfrm>
                <a:off x="9710463" y="2801552"/>
                <a:ext cx="76680" cy="69120"/>
              </p14:xfrm>
            </p:contentPart>
          </mc:Choice>
          <mc:Fallback>
            <p:pic>
              <p:nvPicPr>
                <p:cNvPr id="70" name="Freihand 69">
                  <a:extLst>
                    <a:ext uri="{FF2B5EF4-FFF2-40B4-BE49-F238E27FC236}">
                      <a16:creationId xmlns:a16="http://schemas.microsoft.com/office/drawing/2014/main" id="{F24C13EC-CAFA-45AD-B7C4-75592E3B6D78}"/>
                    </a:ext>
                  </a:extLst>
                </p:cNvPr>
                <p:cNvPicPr/>
                <p:nvPr/>
              </p:nvPicPr>
              <p:blipFill>
                <a:blip r:embed="rId119"/>
                <a:stretch>
                  <a:fillRect/>
                </a:stretch>
              </p:blipFill>
              <p:spPr>
                <a:xfrm>
                  <a:off x="9706143" y="2797232"/>
                  <a:ext cx="85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BCD46953-9967-4340-A736-B3F70B898264}"/>
                    </a:ext>
                  </a:extLst>
                </p14:cNvPr>
                <p14:cNvContentPartPr/>
                <p14:nvPr/>
              </p14:nvContentPartPr>
              <p14:xfrm>
                <a:off x="9639903" y="2769872"/>
                <a:ext cx="214920" cy="161640"/>
              </p14:xfrm>
            </p:contentPart>
          </mc:Choice>
          <mc:Fallback>
            <p:pic>
              <p:nvPicPr>
                <p:cNvPr id="71" name="Freihand 70">
                  <a:extLst>
                    <a:ext uri="{FF2B5EF4-FFF2-40B4-BE49-F238E27FC236}">
                      <a16:creationId xmlns:a16="http://schemas.microsoft.com/office/drawing/2014/main" id="{BCD46953-9967-4340-A736-B3F70B898264}"/>
                    </a:ext>
                  </a:extLst>
                </p:cNvPr>
                <p:cNvPicPr/>
                <p:nvPr/>
              </p:nvPicPr>
              <p:blipFill>
                <a:blip r:embed="rId121"/>
                <a:stretch>
                  <a:fillRect/>
                </a:stretch>
              </p:blipFill>
              <p:spPr>
                <a:xfrm>
                  <a:off x="9635583" y="2765552"/>
                  <a:ext cx="223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3" name="Freihand 212">
                  <a:extLst>
                    <a:ext uri="{FF2B5EF4-FFF2-40B4-BE49-F238E27FC236}">
                      <a16:creationId xmlns:a16="http://schemas.microsoft.com/office/drawing/2014/main" id="{3E75F6C7-74A5-47E0-A441-577D452EFFD9}"/>
                    </a:ext>
                  </a:extLst>
                </p14:cNvPr>
                <p14:cNvContentPartPr/>
                <p14:nvPr/>
              </p14:nvContentPartPr>
              <p14:xfrm>
                <a:off x="8618223" y="2180912"/>
                <a:ext cx="245880" cy="736560"/>
              </p14:xfrm>
            </p:contentPart>
          </mc:Choice>
          <mc:Fallback>
            <p:pic>
              <p:nvPicPr>
                <p:cNvPr id="213" name="Freihand 212">
                  <a:extLst>
                    <a:ext uri="{FF2B5EF4-FFF2-40B4-BE49-F238E27FC236}">
                      <a16:creationId xmlns:a16="http://schemas.microsoft.com/office/drawing/2014/main" id="{3E75F6C7-74A5-47E0-A441-577D452EFFD9}"/>
                    </a:ext>
                  </a:extLst>
                </p:cNvPr>
                <p:cNvPicPr/>
                <p:nvPr/>
              </p:nvPicPr>
              <p:blipFill>
                <a:blip r:embed="rId123"/>
                <a:stretch>
                  <a:fillRect/>
                </a:stretch>
              </p:blipFill>
              <p:spPr>
                <a:xfrm>
                  <a:off x="8613903" y="2176592"/>
                  <a:ext cx="254520" cy="745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4" name="Freihand 213">
                  <a:extLst>
                    <a:ext uri="{FF2B5EF4-FFF2-40B4-BE49-F238E27FC236}">
                      <a16:creationId xmlns:a16="http://schemas.microsoft.com/office/drawing/2014/main" id="{F4906F7A-D889-4B30-8819-0178DA30FB18}"/>
                    </a:ext>
                  </a:extLst>
                </p14:cNvPr>
                <p14:cNvContentPartPr/>
                <p14:nvPr/>
              </p14:nvContentPartPr>
              <p14:xfrm>
                <a:off x="8564583" y="2837912"/>
                <a:ext cx="147960" cy="188640"/>
              </p14:xfrm>
            </p:contentPart>
          </mc:Choice>
          <mc:Fallback>
            <p:pic>
              <p:nvPicPr>
                <p:cNvPr id="214" name="Freihand 213">
                  <a:extLst>
                    <a:ext uri="{FF2B5EF4-FFF2-40B4-BE49-F238E27FC236}">
                      <a16:creationId xmlns:a16="http://schemas.microsoft.com/office/drawing/2014/main" id="{F4906F7A-D889-4B30-8819-0178DA30FB18}"/>
                    </a:ext>
                  </a:extLst>
                </p:cNvPr>
                <p:cNvPicPr/>
                <p:nvPr/>
              </p:nvPicPr>
              <p:blipFill>
                <a:blip r:embed="rId125"/>
                <a:stretch>
                  <a:fillRect/>
                </a:stretch>
              </p:blipFill>
              <p:spPr>
                <a:xfrm>
                  <a:off x="8560263" y="2833592"/>
                  <a:ext cx="156600" cy="197280"/>
                </a:xfrm>
                <a:prstGeom prst="rect">
                  <a:avLst/>
                </a:prstGeom>
              </p:spPr>
            </p:pic>
          </mc:Fallback>
        </mc:AlternateContent>
      </p:grpSp>
      <p:grpSp>
        <p:nvGrpSpPr>
          <p:cNvPr id="268" name="Gruppieren 267">
            <a:extLst>
              <a:ext uri="{FF2B5EF4-FFF2-40B4-BE49-F238E27FC236}">
                <a16:creationId xmlns:a16="http://schemas.microsoft.com/office/drawing/2014/main" id="{54A676F7-DD5E-4CCC-80C8-1400A2DC33E5}"/>
              </a:ext>
            </a:extLst>
          </p:cNvPr>
          <p:cNvGrpSpPr/>
          <p:nvPr/>
        </p:nvGrpSpPr>
        <p:grpSpPr>
          <a:xfrm>
            <a:off x="9367383" y="3322472"/>
            <a:ext cx="1680120" cy="222480"/>
            <a:chOff x="9367383" y="3322472"/>
            <a:chExt cx="1680120" cy="222480"/>
          </a:xfrm>
        </p:grpSpPr>
        <mc:AlternateContent xmlns:mc="http://schemas.openxmlformats.org/markup-compatibility/2006">
          <mc:Choice xmlns:p14="http://schemas.microsoft.com/office/powerpoint/2010/main" Requires="p14">
            <p:contentPart p14:bwMode="auto" r:id="rId126">
              <p14:nvContentPartPr>
                <p14:cNvPr id="252" name="Freihand 251">
                  <a:extLst>
                    <a:ext uri="{FF2B5EF4-FFF2-40B4-BE49-F238E27FC236}">
                      <a16:creationId xmlns:a16="http://schemas.microsoft.com/office/drawing/2014/main" id="{92A6CE26-C598-4AD9-9178-42F75B1F1036}"/>
                    </a:ext>
                  </a:extLst>
                </p14:cNvPr>
                <p14:cNvContentPartPr/>
                <p14:nvPr/>
              </p14:nvContentPartPr>
              <p14:xfrm>
                <a:off x="9465303" y="3402392"/>
                <a:ext cx="30240" cy="142560"/>
              </p14:xfrm>
            </p:contentPart>
          </mc:Choice>
          <mc:Fallback>
            <p:pic>
              <p:nvPicPr>
                <p:cNvPr id="252" name="Freihand 251">
                  <a:extLst>
                    <a:ext uri="{FF2B5EF4-FFF2-40B4-BE49-F238E27FC236}">
                      <a16:creationId xmlns:a16="http://schemas.microsoft.com/office/drawing/2014/main" id="{92A6CE26-C598-4AD9-9178-42F75B1F1036}"/>
                    </a:ext>
                  </a:extLst>
                </p:cNvPr>
                <p:cNvPicPr/>
                <p:nvPr/>
              </p:nvPicPr>
              <p:blipFill>
                <a:blip r:embed="rId127"/>
                <a:stretch>
                  <a:fillRect/>
                </a:stretch>
              </p:blipFill>
              <p:spPr>
                <a:xfrm>
                  <a:off x="9460983" y="3398072"/>
                  <a:ext cx="38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53" name="Freihand 252">
                  <a:extLst>
                    <a:ext uri="{FF2B5EF4-FFF2-40B4-BE49-F238E27FC236}">
                      <a16:creationId xmlns:a16="http://schemas.microsoft.com/office/drawing/2014/main" id="{A40B51BE-5220-4BED-9DDC-3AA0BF8C6C7B}"/>
                    </a:ext>
                  </a:extLst>
                </p14:cNvPr>
                <p14:cNvContentPartPr/>
                <p14:nvPr/>
              </p14:nvContentPartPr>
              <p14:xfrm>
                <a:off x="9525423" y="3409952"/>
                <a:ext cx="15840" cy="128160"/>
              </p14:xfrm>
            </p:contentPart>
          </mc:Choice>
          <mc:Fallback>
            <p:pic>
              <p:nvPicPr>
                <p:cNvPr id="253" name="Freihand 252">
                  <a:extLst>
                    <a:ext uri="{FF2B5EF4-FFF2-40B4-BE49-F238E27FC236}">
                      <a16:creationId xmlns:a16="http://schemas.microsoft.com/office/drawing/2014/main" id="{A40B51BE-5220-4BED-9DDC-3AA0BF8C6C7B}"/>
                    </a:ext>
                  </a:extLst>
                </p:cNvPr>
                <p:cNvPicPr/>
                <p:nvPr/>
              </p:nvPicPr>
              <p:blipFill>
                <a:blip r:embed="rId129"/>
                <a:stretch>
                  <a:fillRect/>
                </a:stretch>
              </p:blipFill>
              <p:spPr>
                <a:xfrm>
                  <a:off x="9521103" y="3405632"/>
                  <a:ext cx="24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54" name="Freihand 253">
                  <a:extLst>
                    <a:ext uri="{FF2B5EF4-FFF2-40B4-BE49-F238E27FC236}">
                      <a16:creationId xmlns:a16="http://schemas.microsoft.com/office/drawing/2014/main" id="{C078C939-8B3F-452E-83F0-824F282B99B7}"/>
                    </a:ext>
                  </a:extLst>
                </p14:cNvPr>
                <p14:cNvContentPartPr/>
                <p14:nvPr/>
              </p14:nvContentPartPr>
              <p14:xfrm>
                <a:off x="9367383" y="3349832"/>
                <a:ext cx="226800" cy="29520"/>
              </p14:xfrm>
            </p:contentPart>
          </mc:Choice>
          <mc:Fallback>
            <p:pic>
              <p:nvPicPr>
                <p:cNvPr id="254" name="Freihand 253">
                  <a:extLst>
                    <a:ext uri="{FF2B5EF4-FFF2-40B4-BE49-F238E27FC236}">
                      <a16:creationId xmlns:a16="http://schemas.microsoft.com/office/drawing/2014/main" id="{C078C939-8B3F-452E-83F0-824F282B99B7}"/>
                    </a:ext>
                  </a:extLst>
                </p:cNvPr>
                <p:cNvPicPr/>
                <p:nvPr/>
              </p:nvPicPr>
              <p:blipFill>
                <a:blip r:embed="rId131"/>
                <a:stretch>
                  <a:fillRect/>
                </a:stretch>
              </p:blipFill>
              <p:spPr>
                <a:xfrm>
                  <a:off x="9363063" y="3345512"/>
                  <a:ext cx="235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55" name="Freihand 254">
                  <a:extLst>
                    <a:ext uri="{FF2B5EF4-FFF2-40B4-BE49-F238E27FC236}">
                      <a16:creationId xmlns:a16="http://schemas.microsoft.com/office/drawing/2014/main" id="{44598EEE-3BBA-411F-94FD-10857D89D076}"/>
                    </a:ext>
                  </a:extLst>
                </p14:cNvPr>
                <p14:cNvContentPartPr/>
                <p14:nvPr/>
              </p14:nvContentPartPr>
              <p14:xfrm>
                <a:off x="9706503" y="3426512"/>
                <a:ext cx="24120" cy="74520"/>
              </p14:xfrm>
            </p:contentPart>
          </mc:Choice>
          <mc:Fallback>
            <p:pic>
              <p:nvPicPr>
                <p:cNvPr id="255" name="Freihand 254">
                  <a:extLst>
                    <a:ext uri="{FF2B5EF4-FFF2-40B4-BE49-F238E27FC236}">
                      <a16:creationId xmlns:a16="http://schemas.microsoft.com/office/drawing/2014/main" id="{44598EEE-3BBA-411F-94FD-10857D89D076}"/>
                    </a:ext>
                  </a:extLst>
                </p:cNvPr>
                <p:cNvPicPr/>
                <p:nvPr/>
              </p:nvPicPr>
              <p:blipFill>
                <a:blip r:embed="rId133"/>
                <a:stretch>
                  <a:fillRect/>
                </a:stretch>
              </p:blipFill>
              <p:spPr>
                <a:xfrm>
                  <a:off x="9702183" y="3422192"/>
                  <a:ext cx="32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56" name="Freihand 255">
                  <a:extLst>
                    <a:ext uri="{FF2B5EF4-FFF2-40B4-BE49-F238E27FC236}">
                      <a16:creationId xmlns:a16="http://schemas.microsoft.com/office/drawing/2014/main" id="{56934523-97E4-4D81-A3D9-E460CF773BCA}"/>
                    </a:ext>
                  </a:extLst>
                </p14:cNvPr>
                <p14:cNvContentPartPr/>
                <p14:nvPr/>
              </p14:nvContentPartPr>
              <p14:xfrm>
                <a:off x="9879303" y="3376472"/>
                <a:ext cx="12600" cy="161640"/>
              </p14:xfrm>
            </p:contentPart>
          </mc:Choice>
          <mc:Fallback>
            <p:pic>
              <p:nvPicPr>
                <p:cNvPr id="256" name="Freihand 255">
                  <a:extLst>
                    <a:ext uri="{FF2B5EF4-FFF2-40B4-BE49-F238E27FC236}">
                      <a16:creationId xmlns:a16="http://schemas.microsoft.com/office/drawing/2014/main" id="{56934523-97E4-4D81-A3D9-E460CF773BCA}"/>
                    </a:ext>
                  </a:extLst>
                </p:cNvPr>
                <p:cNvPicPr/>
                <p:nvPr/>
              </p:nvPicPr>
              <p:blipFill>
                <a:blip r:embed="rId135"/>
                <a:stretch>
                  <a:fillRect/>
                </a:stretch>
              </p:blipFill>
              <p:spPr>
                <a:xfrm>
                  <a:off x="9874983" y="3372152"/>
                  <a:ext cx="21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57" name="Freihand 256">
                  <a:extLst>
                    <a:ext uri="{FF2B5EF4-FFF2-40B4-BE49-F238E27FC236}">
                      <a16:creationId xmlns:a16="http://schemas.microsoft.com/office/drawing/2014/main" id="{9E61AE4A-AD3B-4839-B3D3-BD2B52FA6BB4}"/>
                    </a:ext>
                  </a:extLst>
                </p14:cNvPr>
                <p14:cNvContentPartPr/>
                <p14:nvPr/>
              </p14:nvContentPartPr>
              <p14:xfrm>
                <a:off x="9804063" y="3486992"/>
                <a:ext cx="164880" cy="55440"/>
              </p14:xfrm>
            </p:contentPart>
          </mc:Choice>
          <mc:Fallback>
            <p:pic>
              <p:nvPicPr>
                <p:cNvPr id="257" name="Freihand 256">
                  <a:extLst>
                    <a:ext uri="{FF2B5EF4-FFF2-40B4-BE49-F238E27FC236}">
                      <a16:creationId xmlns:a16="http://schemas.microsoft.com/office/drawing/2014/main" id="{9E61AE4A-AD3B-4839-B3D3-BD2B52FA6BB4}"/>
                    </a:ext>
                  </a:extLst>
                </p:cNvPr>
                <p:cNvPicPr/>
                <p:nvPr/>
              </p:nvPicPr>
              <p:blipFill>
                <a:blip r:embed="rId137"/>
                <a:stretch>
                  <a:fillRect/>
                </a:stretch>
              </p:blipFill>
              <p:spPr>
                <a:xfrm>
                  <a:off x="9799743" y="3482672"/>
                  <a:ext cx="173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58" name="Freihand 257">
                  <a:extLst>
                    <a:ext uri="{FF2B5EF4-FFF2-40B4-BE49-F238E27FC236}">
                      <a16:creationId xmlns:a16="http://schemas.microsoft.com/office/drawing/2014/main" id="{B80C546E-8062-4F97-8662-71366BF7D7F0}"/>
                    </a:ext>
                  </a:extLst>
                </p14:cNvPr>
                <p14:cNvContentPartPr/>
                <p14:nvPr/>
              </p14:nvContentPartPr>
              <p14:xfrm>
                <a:off x="9781743" y="3341192"/>
                <a:ext cx="172080" cy="27720"/>
              </p14:xfrm>
            </p:contentPart>
          </mc:Choice>
          <mc:Fallback>
            <p:pic>
              <p:nvPicPr>
                <p:cNvPr id="258" name="Freihand 257">
                  <a:extLst>
                    <a:ext uri="{FF2B5EF4-FFF2-40B4-BE49-F238E27FC236}">
                      <a16:creationId xmlns:a16="http://schemas.microsoft.com/office/drawing/2014/main" id="{B80C546E-8062-4F97-8662-71366BF7D7F0}"/>
                    </a:ext>
                  </a:extLst>
                </p:cNvPr>
                <p:cNvPicPr/>
                <p:nvPr/>
              </p:nvPicPr>
              <p:blipFill>
                <a:blip r:embed="rId139"/>
                <a:stretch>
                  <a:fillRect/>
                </a:stretch>
              </p:blipFill>
              <p:spPr>
                <a:xfrm>
                  <a:off x="9777423" y="3336872"/>
                  <a:ext cx="180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59" name="Freihand 258">
                  <a:extLst>
                    <a:ext uri="{FF2B5EF4-FFF2-40B4-BE49-F238E27FC236}">
                      <a16:creationId xmlns:a16="http://schemas.microsoft.com/office/drawing/2014/main" id="{EEA482AA-C7B0-4AFA-BD3A-58B94CDACA89}"/>
                    </a:ext>
                  </a:extLst>
                </p14:cNvPr>
                <p14:cNvContentPartPr/>
                <p14:nvPr/>
              </p14:nvContentPartPr>
              <p14:xfrm>
                <a:off x="9959223" y="3448832"/>
                <a:ext cx="107640" cy="63360"/>
              </p14:xfrm>
            </p:contentPart>
          </mc:Choice>
          <mc:Fallback>
            <p:pic>
              <p:nvPicPr>
                <p:cNvPr id="259" name="Freihand 258">
                  <a:extLst>
                    <a:ext uri="{FF2B5EF4-FFF2-40B4-BE49-F238E27FC236}">
                      <a16:creationId xmlns:a16="http://schemas.microsoft.com/office/drawing/2014/main" id="{EEA482AA-C7B0-4AFA-BD3A-58B94CDACA89}"/>
                    </a:ext>
                  </a:extLst>
                </p:cNvPr>
                <p:cNvPicPr/>
                <p:nvPr/>
              </p:nvPicPr>
              <p:blipFill>
                <a:blip r:embed="rId141"/>
                <a:stretch>
                  <a:fillRect/>
                </a:stretch>
              </p:blipFill>
              <p:spPr>
                <a:xfrm>
                  <a:off x="9954903" y="3444512"/>
                  <a:ext cx="116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60" name="Freihand 259">
                  <a:extLst>
                    <a:ext uri="{FF2B5EF4-FFF2-40B4-BE49-F238E27FC236}">
                      <a16:creationId xmlns:a16="http://schemas.microsoft.com/office/drawing/2014/main" id="{D33113AD-C2BA-4CCC-A48B-424BC795A3C2}"/>
                    </a:ext>
                  </a:extLst>
                </p14:cNvPr>
                <p14:cNvContentPartPr/>
                <p14:nvPr/>
              </p14:nvContentPartPr>
              <p14:xfrm>
                <a:off x="10083063" y="3322472"/>
                <a:ext cx="100800" cy="222480"/>
              </p14:xfrm>
            </p:contentPart>
          </mc:Choice>
          <mc:Fallback>
            <p:pic>
              <p:nvPicPr>
                <p:cNvPr id="260" name="Freihand 259">
                  <a:extLst>
                    <a:ext uri="{FF2B5EF4-FFF2-40B4-BE49-F238E27FC236}">
                      <a16:creationId xmlns:a16="http://schemas.microsoft.com/office/drawing/2014/main" id="{D33113AD-C2BA-4CCC-A48B-424BC795A3C2}"/>
                    </a:ext>
                  </a:extLst>
                </p:cNvPr>
                <p:cNvPicPr/>
                <p:nvPr/>
              </p:nvPicPr>
              <p:blipFill>
                <a:blip r:embed="rId143"/>
                <a:stretch>
                  <a:fillRect/>
                </a:stretch>
              </p:blipFill>
              <p:spPr>
                <a:xfrm>
                  <a:off x="10078743" y="3318152"/>
                  <a:ext cx="1094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61" name="Freihand 260">
                  <a:extLst>
                    <a:ext uri="{FF2B5EF4-FFF2-40B4-BE49-F238E27FC236}">
                      <a16:creationId xmlns:a16="http://schemas.microsoft.com/office/drawing/2014/main" id="{5E0A4F0A-85FA-4850-8C5D-82226D2C968A}"/>
                    </a:ext>
                  </a:extLst>
                </p14:cNvPr>
                <p14:cNvContentPartPr/>
                <p14:nvPr/>
              </p14:nvContentPartPr>
              <p14:xfrm>
                <a:off x="10173783" y="3327152"/>
                <a:ext cx="49320" cy="157320"/>
              </p14:xfrm>
            </p:contentPart>
          </mc:Choice>
          <mc:Fallback>
            <p:pic>
              <p:nvPicPr>
                <p:cNvPr id="261" name="Freihand 260">
                  <a:extLst>
                    <a:ext uri="{FF2B5EF4-FFF2-40B4-BE49-F238E27FC236}">
                      <a16:creationId xmlns:a16="http://schemas.microsoft.com/office/drawing/2014/main" id="{5E0A4F0A-85FA-4850-8C5D-82226D2C968A}"/>
                    </a:ext>
                  </a:extLst>
                </p:cNvPr>
                <p:cNvPicPr/>
                <p:nvPr/>
              </p:nvPicPr>
              <p:blipFill>
                <a:blip r:embed="rId145"/>
                <a:stretch>
                  <a:fillRect/>
                </a:stretch>
              </p:blipFill>
              <p:spPr>
                <a:xfrm>
                  <a:off x="10169463" y="3322832"/>
                  <a:ext cx="57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62" name="Freihand 261">
                  <a:extLst>
                    <a:ext uri="{FF2B5EF4-FFF2-40B4-BE49-F238E27FC236}">
                      <a16:creationId xmlns:a16="http://schemas.microsoft.com/office/drawing/2014/main" id="{2932FD7E-E3BB-421D-959F-99D432994F4C}"/>
                    </a:ext>
                  </a:extLst>
                </p14:cNvPr>
                <p14:cNvContentPartPr/>
                <p14:nvPr/>
              </p14:nvContentPartPr>
              <p14:xfrm>
                <a:off x="10222023" y="3341552"/>
                <a:ext cx="228600" cy="157320"/>
              </p14:xfrm>
            </p:contentPart>
          </mc:Choice>
          <mc:Fallback>
            <p:pic>
              <p:nvPicPr>
                <p:cNvPr id="262" name="Freihand 261">
                  <a:extLst>
                    <a:ext uri="{FF2B5EF4-FFF2-40B4-BE49-F238E27FC236}">
                      <a16:creationId xmlns:a16="http://schemas.microsoft.com/office/drawing/2014/main" id="{2932FD7E-E3BB-421D-959F-99D432994F4C}"/>
                    </a:ext>
                  </a:extLst>
                </p:cNvPr>
                <p:cNvPicPr/>
                <p:nvPr/>
              </p:nvPicPr>
              <p:blipFill>
                <a:blip r:embed="rId147"/>
                <a:stretch>
                  <a:fillRect/>
                </a:stretch>
              </p:blipFill>
              <p:spPr>
                <a:xfrm>
                  <a:off x="10217703" y="3337232"/>
                  <a:ext cx="237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63" name="Freihand 262">
                  <a:extLst>
                    <a:ext uri="{FF2B5EF4-FFF2-40B4-BE49-F238E27FC236}">
                      <a16:creationId xmlns:a16="http://schemas.microsoft.com/office/drawing/2014/main" id="{57561CD8-9D20-4D23-8C41-7AECF101A0E8}"/>
                    </a:ext>
                  </a:extLst>
                </p14:cNvPr>
                <p14:cNvContentPartPr/>
                <p14:nvPr/>
              </p14:nvContentPartPr>
              <p14:xfrm>
                <a:off x="10412823" y="3378632"/>
                <a:ext cx="19080" cy="33840"/>
              </p14:xfrm>
            </p:contentPart>
          </mc:Choice>
          <mc:Fallback>
            <p:pic>
              <p:nvPicPr>
                <p:cNvPr id="263" name="Freihand 262">
                  <a:extLst>
                    <a:ext uri="{FF2B5EF4-FFF2-40B4-BE49-F238E27FC236}">
                      <a16:creationId xmlns:a16="http://schemas.microsoft.com/office/drawing/2014/main" id="{57561CD8-9D20-4D23-8C41-7AECF101A0E8}"/>
                    </a:ext>
                  </a:extLst>
                </p:cNvPr>
                <p:cNvPicPr/>
                <p:nvPr/>
              </p:nvPicPr>
              <p:blipFill>
                <a:blip r:embed="rId149"/>
                <a:stretch>
                  <a:fillRect/>
                </a:stretch>
              </p:blipFill>
              <p:spPr>
                <a:xfrm>
                  <a:off x="10408503" y="3374312"/>
                  <a:ext cx="277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64" name="Freihand 263">
                  <a:extLst>
                    <a:ext uri="{FF2B5EF4-FFF2-40B4-BE49-F238E27FC236}">
                      <a16:creationId xmlns:a16="http://schemas.microsoft.com/office/drawing/2014/main" id="{1AD4C7EF-772B-4052-8843-BE24255831A8}"/>
                    </a:ext>
                  </a:extLst>
                </p14:cNvPr>
                <p14:cNvContentPartPr/>
                <p14:nvPr/>
              </p14:nvContentPartPr>
              <p14:xfrm>
                <a:off x="10462503" y="3421832"/>
                <a:ext cx="115920" cy="57600"/>
              </p14:xfrm>
            </p:contentPart>
          </mc:Choice>
          <mc:Fallback>
            <p:pic>
              <p:nvPicPr>
                <p:cNvPr id="264" name="Freihand 263">
                  <a:extLst>
                    <a:ext uri="{FF2B5EF4-FFF2-40B4-BE49-F238E27FC236}">
                      <a16:creationId xmlns:a16="http://schemas.microsoft.com/office/drawing/2014/main" id="{1AD4C7EF-772B-4052-8843-BE24255831A8}"/>
                    </a:ext>
                  </a:extLst>
                </p:cNvPr>
                <p:cNvPicPr/>
                <p:nvPr/>
              </p:nvPicPr>
              <p:blipFill>
                <a:blip r:embed="rId151"/>
                <a:stretch>
                  <a:fillRect/>
                </a:stretch>
              </p:blipFill>
              <p:spPr>
                <a:xfrm>
                  <a:off x="10458183" y="3417512"/>
                  <a:ext cx="124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65" name="Freihand 264">
                  <a:extLst>
                    <a:ext uri="{FF2B5EF4-FFF2-40B4-BE49-F238E27FC236}">
                      <a16:creationId xmlns:a16="http://schemas.microsoft.com/office/drawing/2014/main" id="{93A80B92-5DC6-439C-B6AF-596818BABFF8}"/>
                    </a:ext>
                  </a:extLst>
                </p14:cNvPr>
                <p14:cNvContentPartPr/>
                <p14:nvPr/>
              </p14:nvContentPartPr>
              <p14:xfrm>
                <a:off x="10586343" y="3402392"/>
                <a:ext cx="80640" cy="83160"/>
              </p14:xfrm>
            </p:contentPart>
          </mc:Choice>
          <mc:Fallback>
            <p:pic>
              <p:nvPicPr>
                <p:cNvPr id="265" name="Freihand 264">
                  <a:extLst>
                    <a:ext uri="{FF2B5EF4-FFF2-40B4-BE49-F238E27FC236}">
                      <a16:creationId xmlns:a16="http://schemas.microsoft.com/office/drawing/2014/main" id="{93A80B92-5DC6-439C-B6AF-596818BABFF8}"/>
                    </a:ext>
                  </a:extLst>
                </p:cNvPr>
                <p:cNvPicPr/>
                <p:nvPr/>
              </p:nvPicPr>
              <p:blipFill>
                <a:blip r:embed="rId153"/>
                <a:stretch>
                  <a:fillRect/>
                </a:stretch>
              </p:blipFill>
              <p:spPr>
                <a:xfrm>
                  <a:off x="10582023" y="3398072"/>
                  <a:ext cx="89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66" name="Freihand 265">
                  <a:extLst>
                    <a:ext uri="{FF2B5EF4-FFF2-40B4-BE49-F238E27FC236}">
                      <a16:creationId xmlns:a16="http://schemas.microsoft.com/office/drawing/2014/main" id="{16C07E35-C53E-41A1-8288-82E77495C364}"/>
                    </a:ext>
                  </a:extLst>
                </p14:cNvPr>
                <p14:cNvContentPartPr/>
                <p14:nvPr/>
              </p14:nvContentPartPr>
              <p14:xfrm>
                <a:off x="10656543" y="3402392"/>
                <a:ext cx="92520" cy="81720"/>
              </p14:xfrm>
            </p:contentPart>
          </mc:Choice>
          <mc:Fallback>
            <p:pic>
              <p:nvPicPr>
                <p:cNvPr id="266" name="Freihand 265">
                  <a:extLst>
                    <a:ext uri="{FF2B5EF4-FFF2-40B4-BE49-F238E27FC236}">
                      <a16:creationId xmlns:a16="http://schemas.microsoft.com/office/drawing/2014/main" id="{16C07E35-C53E-41A1-8288-82E77495C364}"/>
                    </a:ext>
                  </a:extLst>
                </p:cNvPr>
                <p:cNvPicPr/>
                <p:nvPr/>
              </p:nvPicPr>
              <p:blipFill>
                <a:blip r:embed="rId155"/>
                <a:stretch>
                  <a:fillRect/>
                </a:stretch>
              </p:blipFill>
              <p:spPr>
                <a:xfrm>
                  <a:off x="10652223" y="3398072"/>
                  <a:ext cx="101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67" name="Freihand 266">
                  <a:extLst>
                    <a:ext uri="{FF2B5EF4-FFF2-40B4-BE49-F238E27FC236}">
                      <a16:creationId xmlns:a16="http://schemas.microsoft.com/office/drawing/2014/main" id="{7E825F3C-20D4-48EB-A648-68285CFE63AF}"/>
                    </a:ext>
                  </a:extLst>
                </p14:cNvPr>
                <p14:cNvContentPartPr/>
                <p14:nvPr/>
              </p14:nvContentPartPr>
              <p14:xfrm>
                <a:off x="10734303" y="3324632"/>
                <a:ext cx="313200" cy="143280"/>
              </p14:xfrm>
            </p:contentPart>
          </mc:Choice>
          <mc:Fallback>
            <p:pic>
              <p:nvPicPr>
                <p:cNvPr id="267" name="Freihand 266">
                  <a:extLst>
                    <a:ext uri="{FF2B5EF4-FFF2-40B4-BE49-F238E27FC236}">
                      <a16:creationId xmlns:a16="http://schemas.microsoft.com/office/drawing/2014/main" id="{7E825F3C-20D4-48EB-A648-68285CFE63AF}"/>
                    </a:ext>
                  </a:extLst>
                </p:cNvPr>
                <p:cNvPicPr/>
                <p:nvPr/>
              </p:nvPicPr>
              <p:blipFill>
                <a:blip r:embed="rId157"/>
                <a:stretch>
                  <a:fillRect/>
                </a:stretch>
              </p:blipFill>
              <p:spPr>
                <a:xfrm>
                  <a:off x="10729983" y="3320312"/>
                  <a:ext cx="321840" cy="151920"/>
                </a:xfrm>
                <a:prstGeom prst="rect">
                  <a:avLst/>
                </a:prstGeom>
              </p:spPr>
            </p:pic>
          </mc:Fallback>
        </mc:AlternateContent>
      </p:grpSp>
      <p:grpSp>
        <p:nvGrpSpPr>
          <p:cNvPr id="275" name="Gruppieren 274">
            <a:extLst>
              <a:ext uri="{FF2B5EF4-FFF2-40B4-BE49-F238E27FC236}">
                <a16:creationId xmlns:a16="http://schemas.microsoft.com/office/drawing/2014/main" id="{C91C95D4-43C3-447C-9A6C-27A8B51F50EF}"/>
              </a:ext>
            </a:extLst>
          </p:cNvPr>
          <p:cNvGrpSpPr/>
          <p:nvPr/>
        </p:nvGrpSpPr>
        <p:grpSpPr>
          <a:xfrm>
            <a:off x="9380703" y="3631712"/>
            <a:ext cx="517320" cy="240840"/>
            <a:chOff x="9380703" y="3631712"/>
            <a:chExt cx="517320" cy="240840"/>
          </a:xfrm>
        </p:grpSpPr>
        <mc:AlternateContent xmlns:mc="http://schemas.openxmlformats.org/markup-compatibility/2006">
          <mc:Choice xmlns:p14="http://schemas.microsoft.com/office/powerpoint/2010/main" Requires="p14">
            <p:contentPart p14:bwMode="auto" r:id="rId158">
              <p14:nvContentPartPr>
                <p14:cNvPr id="269" name="Freihand 268">
                  <a:extLst>
                    <a:ext uri="{FF2B5EF4-FFF2-40B4-BE49-F238E27FC236}">
                      <a16:creationId xmlns:a16="http://schemas.microsoft.com/office/drawing/2014/main" id="{EA3364A8-E690-45DD-A290-5AFC91E7ABEB}"/>
                    </a:ext>
                  </a:extLst>
                </p14:cNvPr>
                <p14:cNvContentPartPr/>
                <p14:nvPr/>
              </p14:nvContentPartPr>
              <p14:xfrm>
                <a:off x="9444423" y="3753752"/>
                <a:ext cx="54000" cy="117720"/>
              </p14:xfrm>
            </p:contentPart>
          </mc:Choice>
          <mc:Fallback>
            <p:pic>
              <p:nvPicPr>
                <p:cNvPr id="269" name="Freihand 268">
                  <a:extLst>
                    <a:ext uri="{FF2B5EF4-FFF2-40B4-BE49-F238E27FC236}">
                      <a16:creationId xmlns:a16="http://schemas.microsoft.com/office/drawing/2014/main" id="{EA3364A8-E690-45DD-A290-5AFC91E7ABEB}"/>
                    </a:ext>
                  </a:extLst>
                </p:cNvPr>
                <p:cNvPicPr/>
                <p:nvPr/>
              </p:nvPicPr>
              <p:blipFill>
                <a:blip r:embed="rId159"/>
                <a:stretch>
                  <a:fillRect/>
                </a:stretch>
              </p:blipFill>
              <p:spPr>
                <a:xfrm>
                  <a:off x="9440103" y="3749432"/>
                  <a:ext cx="62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70" name="Freihand 269">
                  <a:extLst>
                    <a:ext uri="{FF2B5EF4-FFF2-40B4-BE49-F238E27FC236}">
                      <a16:creationId xmlns:a16="http://schemas.microsoft.com/office/drawing/2014/main" id="{791D18FF-FAC2-4D09-AA51-B6E175682772}"/>
                    </a:ext>
                  </a:extLst>
                </p14:cNvPr>
                <p14:cNvContentPartPr/>
                <p14:nvPr/>
              </p14:nvContentPartPr>
              <p14:xfrm>
                <a:off x="9380703" y="3669872"/>
                <a:ext cx="197640" cy="33840"/>
              </p14:xfrm>
            </p:contentPart>
          </mc:Choice>
          <mc:Fallback>
            <p:pic>
              <p:nvPicPr>
                <p:cNvPr id="270" name="Freihand 269">
                  <a:extLst>
                    <a:ext uri="{FF2B5EF4-FFF2-40B4-BE49-F238E27FC236}">
                      <a16:creationId xmlns:a16="http://schemas.microsoft.com/office/drawing/2014/main" id="{791D18FF-FAC2-4D09-AA51-B6E175682772}"/>
                    </a:ext>
                  </a:extLst>
                </p:cNvPr>
                <p:cNvPicPr/>
                <p:nvPr/>
              </p:nvPicPr>
              <p:blipFill>
                <a:blip r:embed="rId161"/>
                <a:stretch>
                  <a:fillRect/>
                </a:stretch>
              </p:blipFill>
              <p:spPr>
                <a:xfrm>
                  <a:off x="9376383" y="3665552"/>
                  <a:ext cx="2062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71" name="Freihand 270">
                  <a:extLst>
                    <a:ext uri="{FF2B5EF4-FFF2-40B4-BE49-F238E27FC236}">
                      <a16:creationId xmlns:a16="http://schemas.microsoft.com/office/drawing/2014/main" id="{1E97D26A-F6D5-42EF-947A-44F6C70649A7}"/>
                    </a:ext>
                  </a:extLst>
                </p14:cNvPr>
                <p14:cNvContentPartPr/>
                <p14:nvPr/>
              </p14:nvContentPartPr>
              <p14:xfrm>
                <a:off x="9673023" y="3718472"/>
                <a:ext cx="25560" cy="25560"/>
              </p14:xfrm>
            </p:contentPart>
          </mc:Choice>
          <mc:Fallback>
            <p:pic>
              <p:nvPicPr>
                <p:cNvPr id="271" name="Freihand 270">
                  <a:extLst>
                    <a:ext uri="{FF2B5EF4-FFF2-40B4-BE49-F238E27FC236}">
                      <a16:creationId xmlns:a16="http://schemas.microsoft.com/office/drawing/2014/main" id="{1E97D26A-F6D5-42EF-947A-44F6C70649A7}"/>
                    </a:ext>
                  </a:extLst>
                </p:cNvPr>
                <p:cNvPicPr/>
                <p:nvPr/>
              </p:nvPicPr>
              <p:blipFill>
                <a:blip r:embed="rId163"/>
                <a:stretch>
                  <a:fillRect/>
                </a:stretch>
              </p:blipFill>
              <p:spPr>
                <a:xfrm>
                  <a:off x="9668703" y="371415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72" name="Freihand 271">
                  <a:extLst>
                    <a:ext uri="{FF2B5EF4-FFF2-40B4-BE49-F238E27FC236}">
                      <a16:creationId xmlns:a16="http://schemas.microsoft.com/office/drawing/2014/main" id="{419A5D6C-9123-49C6-B18F-3DD1F62E90E2}"/>
                    </a:ext>
                  </a:extLst>
                </p14:cNvPr>
                <p14:cNvContentPartPr/>
                <p14:nvPr/>
              </p14:nvContentPartPr>
              <p14:xfrm>
                <a:off x="9678063" y="3801992"/>
                <a:ext cx="20160" cy="21600"/>
              </p14:xfrm>
            </p:contentPart>
          </mc:Choice>
          <mc:Fallback>
            <p:pic>
              <p:nvPicPr>
                <p:cNvPr id="272" name="Freihand 271">
                  <a:extLst>
                    <a:ext uri="{FF2B5EF4-FFF2-40B4-BE49-F238E27FC236}">
                      <a16:creationId xmlns:a16="http://schemas.microsoft.com/office/drawing/2014/main" id="{419A5D6C-9123-49C6-B18F-3DD1F62E90E2}"/>
                    </a:ext>
                  </a:extLst>
                </p:cNvPr>
                <p:cNvPicPr/>
                <p:nvPr/>
              </p:nvPicPr>
              <p:blipFill>
                <a:blip r:embed="rId165"/>
                <a:stretch>
                  <a:fillRect/>
                </a:stretch>
              </p:blipFill>
              <p:spPr>
                <a:xfrm>
                  <a:off x="9673743" y="3797672"/>
                  <a:ext cx="28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73" name="Freihand 272">
                  <a:extLst>
                    <a:ext uri="{FF2B5EF4-FFF2-40B4-BE49-F238E27FC236}">
                      <a16:creationId xmlns:a16="http://schemas.microsoft.com/office/drawing/2014/main" id="{9C03C242-623C-4674-954F-529F0BC336BC}"/>
                    </a:ext>
                  </a:extLst>
                </p14:cNvPr>
                <p14:cNvContentPartPr/>
                <p14:nvPr/>
              </p14:nvContentPartPr>
              <p14:xfrm>
                <a:off x="9785703" y="3708752"/>
                <a:ext cx="81000" cy="126360"/>
              </p14:xfrm>
            </p:contentPart>
          </mc:Choice>
          <mc:Fallback>
            <p:pic>
              <p:nvPicPr>
                <p:cNvPr id="273" name="Freihand 272">
                  <a:extLst>
                    <a:ext uri="{FF2B5EF4-FFF2-40B4-BE49-F238E27FC236}">
                      <a16:creationId xmlns:a16="http://schemas.microsoft.com/office/drawing/2014/main" id="{9C03C242-623C-4674-954F-529F0BC336BC}"/>
                    </a:ext>
                  </a:extLst>
                </p:cNvPr>
                <p:cNvPicPr/>
                <p:nvPr/>
              </p:nvPicPr>
              <p:blipFill>
                <a:blip r:embed="rId167"/>
                <a:stretch>
                  <a:fillRect/>
                </a:stretch>
              </p:blipFill>
              <p:spPr>
                <a:xfrm>
                  <a:off x="9781383" y="3704432"/>
                  <a:ext cx="89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74" name="Freihand 273">
                  <a:extLst>
                    <a:ext uri="{FF2B5EF4-FFF2-40B4-BE49-F238E27FC236}">
                      <a16:creationId xmlns:a16="http://schemas.microsoft.com/office/drawing/2014/main" id="{2D481EEB-4257-4797-BD74-EBA8D3248710}"/>
                    </a:ext>
                  </a:extLst>
                </p14:cNvPr>
                <p14:cNvContentPartPr/>
                <p14:nvPr/>
              </p14:nvContentPartPr>
              <p14:xfrm>
                <a:off x="9754383" y="3631712"/>
                <a:ext cx="143640" cy="240840"/>
              </p14:xfrm>
            </p:contentPart>
          </mc:Choice>
          <mc:Fallback>
            <p:pic>
              <p:nvPicPr>
                <p:cNvPr id="274" name="Freihand 273">
                  <a:extLst>
                    <a:ext uri="{FF2B5EF4-FFF2-40B4-BE49-F238E27FC236}">
                      <a16:creationId xmlns:a16="http://schemas.microsoft.com/office/drawing/2014/main" id="{2D481EEB-4257-4797-BD74-EBA8D3248710}"/>
                    </a:ext>
                  </a:extLst>
                </p:cNvPr>
                <p:cNvPicPr/>
                <p:nvPr/>
              </p:nvPicPr>
              <p:blipFill>
                <a:blip r:embed="rId169"/>
                <a:stretch>
                  <a:fillRect/>
                </a:stretch>
              </p:blipFill>
              <p:spPr>
                <a:xfrm>
                  <a:off x="9750063" y="3627392"/>
                  <a:ext cx="152280" cy="24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276" name="Freihand 275">
                <a:extLst>
                  <a:ext uri="{FF2B5EF4-FFF2-40B4-BE49-F238E27FC236}">
                    <a16:creationId xmlns:a16="http://schemas.microsoft.com/office/drawing/2014/main" id="{841E264F-757E-472C-ACBD-E9BFABC67FD4}"/>
                  </a:ext>
                </a:extLst>
              </p14:cNvPr>
              <p14:cNvContentPartPr/>
              <p14:nvPr/>
            </p14:nvContentPartPr>
            <p14:xfrm>
              <a:off x="10268823" y="3711992"/>
              <a:ext cx="47880" cy="77400"/>
            </p14:xfrm>
          </p:contentPart>
        </mc:Choice>
        <mc:Fallback>
          <p:pic>
            <p:nvPicPr>
              <p:cNvPr id="276" name="Freihand 275">
                <a:extLst>
                  <a:ext uri="{FF2B5EF4-FFF2-40B4-BE49-F238E27FC236}">
                    <a16:creationId xmlns:a16="http://schemas.microsoft.com/office/drawing/2014/main" id="{841E264F-757E-472C-ACBD-E9BFABC67FD4}"/>
                  </a:ext>
                </a:extLst>
              </p:cNvPr>
              <p:cNvPicPr/>
              <p:nvPr/>
            </p:nvPicPr>
            <p:blipFill>
              <a:blip r:embed="rId171"/>
              <a:stretch>
                <a:fillRect/>
              </a:stretch>
            </p:blipFill>
            <p:spPr>
              <a:xfrm>
                <a:off x="10264503" y="3707672"/>
                <a:ext cx="56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77" name="Freihand 276">
                <a:extLst>
                  <a:ext uri="{FF2B5EF4-FFF2-40B4-BE49-F238E27FC236}">
                    <a16:creationId xmlns:a16="http://schemas.microsoft.com/office/drawing/2014/main" id="{6E24D202-A02D-48A2-AFBD-034F2F128175}"/>
                  </a:ext>
                </a:extLst>
              </p14:cNvPr>
              <p14:cNvContentPartPr/>
              <p14:nvPr/>
            </p14:nvContentPartPr>
            <p14:xfrm>
              <a:off x="4035063" y="4408952"/>
              <a:ext cx="95760" cy="371520"/>
            </p14:xfrm>
          </p:contentPart>
        </mc:Choice>
        <mc:Fallback>
          <p:pic>
            <p:nvPicPr>
              <p:cNvPr id="277" name="Freihand 276">
                <a:extLst>
                  <a:ext uri="{FF2B5EF4-FFF2-40B4-BE49-F238E27FC236}">
                    <a16:creationId xmlns:a16="http://schemas.microsoft.com/office/drawing/2014/main" id="{6E24D202-A02D-48A2-AFBD-034F2F128175}"/>
                  </a:ext>
                </a:extLst>
              </p:cNvPr>
              <p:cNvPicPr/>
              <p:nvPr/>
            </p:nvPicPr>
            <p:blipFill>
              <a:blip r:embed="rId173"/>
              <a:stretch>
                <a:fillRect/>
              </a:stretch>
            </p:blipFill>
            <p:spPr>
              <a:xfrm>
                <a:off x="4030743" y="4404632"/>
                <a:ext cx="10440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79" name="Freihand 278">
                <a:extLst>
                  <a:ext uri="{FF2B5EF4-FFF2-40B4-BE49-F238E27FC236}">
                    <a16:creationId xmlns:a16="http://schemas.microsoft.com/office/drawing/2014/main" id="{49A3E7CE-77DE-4E3B-9A97-93F7B1FEA391}"/>
                  </a:ext>
                </a:extLst>
              </p14:cNvPr>
              <p14:cNvContentPartPr/>
              <p14:nvPr/>
            </p14:nvContentPartPr>
            <p14:xfrm>
              <a:off x="4136583" y="4262792"/>
              <a:ext cx="82080" cy="123840"/>
            </p14:xfrm>
          </p:contentPart>
        </mc:Choice>
        <mc:Fallback>
          <p:pic>
            <p:nvPicPr>
              <p:cNvPr id="279" name="Freihand 278">
                <a:extLst>
                  <a:ext uri="{FF2B5EF4-FFF2-40B4-BE49-F238E27FC236}">
                    <a16:creationId xmlns:a16="http://schemas.microsoft.com/office/drawing/2014/main" id="{49A3E7CE-77DE-4E3B-9A97-93F7B1FEA391}"/>
                  </a:ext>
                </a:extLst>
              </p:cNvPr>
              <p:cNvPicPr/>
              <p:nvPr/>
            </p:nvPicPr>
            <p:blipFill>
              <a:blip r:embed="rId175"/>
              <a:stretch>
                <a:fillRect/>
              </a:stretch>
            </p:blipFill>
            <p:spPr>
              <a:xfrm>
                <a:off x="4132263" y="4258472"/>
                <a:ext cx="90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44" name="Freihand 443">
                <a:extLst>
                  <a:ext uri="{FF2B5EF4-FFF2-40B4-BE49-F238E27FC236}">
                    <a16:creationId xmlns:a16="http://schemas.microsoft.com/office/drawing/2014/main" id="{C4EF913D-6C84-4364-AFA2-C1A64BACBEDC}"/>
                  </a:ext>
                </a:extLst>
              </p14:cNvPr>
              <p14:cNvContentPartPr/>
              <p14:nvPr/>
            </p14:nvContentPartPr>
            <p14:xfrm>
              <a:off x="2360703" y="6328472"/>
              <a:ext cx="36000" cy="33120"/>
            </p14:xfrm>
          </p:contentPart>
        </mc:Choice>
        <mc:Fallback>
          <p:pic>
            <p:nvPicPr>
              <p:cNvPr id="444" name="Freihand 443">
                <a:extLst>
                  <a:ext uri="{FF2B5EF4-FFF2-40B4-BE49-F238E27FC236}">
                    <a16:creationId xmlns:a16="http://schemas.microsoft.com/office/drawing/2014/main" id="{C4EF913D-6C84-4364-AFA2-C1A64BACBEDC}"/>
                  </a:ext>
                </a:extLst>
              </p:cNvPr>
              <p:cNvPicPr/>
              <p:nvPr/>
            </p:nvPicPr>
            <p:blipFill>
              <a:blip r:embed="rId177"/>
              <a:stretch>
                <a:fillRect/>
              </a:stretch>
            </p:blipFill>
            <p:spPr>
              <a:xfrm>
                <a:off x="2356383" y="6324152"/>
                <a:ext cx="44640" cy="41760"/>
              </a:xfrm>
              <a:prstGeom prst="rect">
                <a:avLst/>
              </a:prstGeom>
            </p:spPr>
          </p:pic>
        </mc:Fallback>
      </mc:AlternateContent>
      <p:grpSp>
        <p:nvGrpSpPr>
          <p:cNvPr id="525" name="Gruppieren 524">
            <a:extLst>
              <a:ext uri="{FF2B5EF4-FFF2-40B4-BE49-F238E27FC236}">
                <a16:creationId xmlns:a16="http://schemas.microsoft.com/office/drawing/2014/main" id="{6E60AC3C-1AE2-4F6B-8F6A-C2C3F01E245A}"/>
              </a:ext>
            </a:extLst>
          </p:cNvPr>
          <p:cNvGrpSpPr/>
          <p:nvPr/>
        </p:nvGrpSpPr>
        <p:grpSpPr>
          <a:xfrm>
            <a:off x="443703" y="3425792"/>
            <a:ext cx="8171640" cy="3263040"/>
            <a:chOff x="443703" y="3425792"/>
            <a:chExt cx="8171640" cy="3263040"/>
          </a:xfrm>
        </p:grpSpPr>
        <mc:AlternateContent xmlns:mc="http://schemas.openxmlformats.org/markup-compatibility/2006">
          <mc:Choice xmlns:p14="http://schemas.microsoft.com/office/powerpoint/2010/main" Requires="p14">
            <p:contentPart p14:bwMode="auto" r:id="rId178">
              <p14:nvContentPartPr>
                <p14:cNvPr id="27" name="Freihand 26">
                  <a:extLst>
                    <a:ext uri="{FF2B5EF4-FFF2-40B4-BE49-F238E27FC236}">
                      <a16:creationId xmlns:a16="http://schemas.microsoft.com/office/drawing/2014/main" id="{0A4EC932-3562-4624-AFE3-961ADC3F5082}"/>
                    </a:ext>
                  </a:extLst>
                </p14:cNvPr>
                <p14:cNvContentPartPr/>
                <p14:nvPr/>
              </p14:nvContentPartPr>
              <p14:xfrm>
                <a:off x="611823" y="3643592"/>
                <a:ext cx="128520" cy="110880"/>
              </p14:xfrm>
            </p:contentPart>
          </mc:Choice>
          <mc:Fallback>
            <p:pic>
              <p:nvPicPr>
                <p:cNvPr id="27" name="Freihand 26">
                  <a:extLst>
                    <a:ext uri="{FF2B5EF4-FFF2-40B4-BE49-F238E27FC236}">
                      <a16:creationId xmlns:a16="http://schemas.microsoft.com/office/drawing/2014/main" id="{0A4EC932-3562-4624-AFE3-961ADC3F5082}"/>
                    </a:ext>
                  </a:extLst>
                </p:cNvPr>
                <p:cNvPicPr/>
                <p:nvPr/>
              </p:nvPicPr>
              <p:blipFill>
                <a:blip r:embed="rId179"/>
                <a:stretch>
                  <a:fillRect/>
                </a:stretch>
              </p:blipFill>
              <p:spPr>
                <a:xfrm>
                  <a:off x="607503" y="3639272"/>
                  <a:ext cx="137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8" name="Freihand 27">
                  <a:extLst>
                    <a:ext uri="{FF2B5EF4-FFF2-40B4-BE49-F238E27FC236}">
                      <a16:creationId xmlns:a16="http://schemas.microsoft.com/office/drawing/2014/main" id="{F3468FC5-2B68-47BA-8E24-0026763501F0}"/>
                    </a:ext>
                  </a:extLst>
                </p14:cNvPr>
                <p14:cNvContentPartPr/>
                <p14:nvPr/>
              </p14:nvContentPartPr>
              <p14:xfrm>
                <a:off x="517863" y="3571952"/>
                <a:ext cx="309600" cy="287280"/>
              </p14:xfrm>
            </p:contentPart>
          </mc:Choice>
          <mc:Fallback>
            <p:pic>
              <p:nvPicPr>
                <p:cNvPr id="28" name="Freihand 27">
                  <a:extLst>
                    <a:ext uri="{FF2B5EF4-FFF2-40B4-BE49-F238E27FC236}">
                      <a16:creationId xmlns:a16="http://schemas.microsoft.com/office/drawing/2014/main" id="{F3468FC5-2B68-47BA-8E24-0026763501F0}"/>
                    </a:ext>
                  </a:extLst>
                </p:cNvPr>
                <p:cNvPicPr/>
                <p:nvPr/>
              </p:nvPicPr>
              <p:blipFill>
                <a:blip r:embed="rId181"/>
                <a:stretch>
                  <a:fillRect/>
                </a:stretch>
              </p:blipFill>
              <p:spPr>
                <a:xfrm>
                  <a:off x="513543" y="3567632"/>
                  <a:ext cx="3182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0" name="Freihand 29">
                  <a:extLst>
                    <a:ext uri="{FF2B5EF4-FFF2-40B4-BE49-F238E27FC236}">
                      <a16:creationId xmlns:a16="http://schemas.microsoft.com/office/drawing/2014/main" id="{B4169D73-7707-478B-97BD-E0D9181DC0B6}"/>
                    </a:ext>
                  </a:extLst>
                </p14:cNvPr>
                <p14:cNvContentPartPr/>
                <p14:nvPr/>
              </p14:nvContentPartPr>
              <p14:xfrm>
                <a:off x="944823" y="3648272"/>
                <a:ext cx="69840" cy="83520"/>
              </p14:xfrm>
            </p:contentPart>
          </mc:Choice>
          <mc:Fallback>
            <p:pic>
              <p:nvPicPr>
                <p:cNvPr id="30" name="Freihand 29">
                  <a:extLst>
                    <a:ext uri="{FF2B5EF4-FFF2-40B4-BE49-F238E27FC236}">
                      <a16:creationId xmlns:a16="http://schemas.microsoft.com/office/drawing/2014/main" id="{B4169D73-7707-478B-97BD-E0D9181DC0B6}"/>
                    </a:ext>
                  </a:extLst>
                </p:cNvPr>
                <p:cNvPicPr/>
                <p:nvPr/>
              </p:nvPicPr>
              <p:blipFill>
                <a:blip r:embed="rId183"/>
                <a:stretch>
                  <a:fillRect/>
                </a:stretch>
              </p:blipFill>
              <p:spPr>
                <a:xfrm>
                  <a:off x="940503" y="3643952"/>
                  <a:ext cx="78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1" name="Freihand 30">
                  <a:extLst>
                    <a:ext uri="{FF2B5EF4-FFF2-40B4-BE49-F238E27FC236}">
                      <a16:creationId xmlns:a16="http://schemas.microsoft.com/office/drawing/2014/main" id="{36DE9071-C540-4CD7-AC8A-3E6D95625459}"/>
                    </a:ext>
                  </a:extLst>
                </p14:cNvPr>
                <p14:cNvContentPartPr/>
                <p14:nvPr/>
              </p14:nvContentPartPr>
              <p14:xfrm>
                <a:off x="1098183" y="3686072"/>
                <a:ext cx="9360" cy="1800"/>
              </p14:xfrm>
            </p:contentPart>
          </mc:Choice>
          <mc:Fallback>
            <p:pic>
              <p:nvPicPr>
                <p:cNvPr id="31" name="Freihand 30">
                  <a:extLst>
                    <a:ext uri="{FF2B5EF4-FFF2-40B4-BE49-F238E27FC236}">
                      <a16:creationId xmlns:a16="http://schemas.microsoft.com/office/drawing/2014/main" id="{36DE9071-C540-4CD7-AC8A-3E6D95625459}"/>
                    </a:ext>
                  </a:extLst>
                </p:cNvPr>
                <p:cNvPicPr/>
                <p:nvPr/>
              </p:nvPicPr>
              <p:blipFill>
                <a:blip r:embed="rId185"/>
                <a:stretch>
                  <a:fillRect/>
                </a:stretch>
              </p:blipFill>
              <p:spPr>
                <a:xfrm>
                  <a:off x="1093863" y="3681752"/>
                  <a:ext cx="18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2" name="Freihand 31">
                  <a:extLst>
                    <a:ext uri="{FF2B5EF4-FFF2-40B4-BE49-F238E27FC236}">
                      <a16:creationId xmlns:a16="http://schemas.microsoft.com/office/drawing/2014/main" id="{CC0D4B44-BE82-4F1A-B5C6-2341CF1E17C9}"/>
                    </a:ext>
                  </a:extLst>
                </p14:cNvPr>
                <p14:cNvContentPartPr/>
                <p14:nvPr/>
              </p14:nvContentPartPr>
              <p14:xfrm>
                <a:off x="1165503" y="3633152"/>
                <a:ext cx="76320" cy="87120"/>
              </p14:xfrm>
            </p:contentPart>
          </mc:Choice>
          <mc:Fallback>
            <p:pic>
              <p:nvPicPr>
                <p:cNvPr id="32" name="Freihand 31">
                  <a:extLst>
                    <a:ext uri="{FF2B5EF4-FFF2-40B4-BE49-F238E27FC236}">
                      <a16:creationId xmlns:a16="http://schemas.microsoft.com/office/drawing/2014/main" id="{CC0D4B44-BE82-4F1A-B5C6-2341CF1E17C9}"/>
                    </a:ext>
                  </a:extLst>
                </p:cNvPr>
                <p:cNvPicPr/>
                <p:nvPr/>
              </p:nvPicPr>
              <p:blipFill>
                <a:blip r:embed="rId187"/>
                <a:stretch>
                  <a:fillRect/>
                </a:stretch>
              </p:blipFill>
              <p:spPr>
                <a:xfrm>
                  <a:off x="1161183" y="3628832"/>
                  <a:ext cx="84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3" name="Freihand 32">
                  <a:extLst>
                    <a:ext uri="{FF2B5EF4-FFF2-40B4-BE49-F238E27FC236}">
                      <a16:creationId xmlns:a16="http://schemas.microsoft.com/office/drawing/2014/main" id="{8C3C9F36-CC7A-4DAE-87EC-051BB7F7B704}"/>
                    </a:ext>
                  </a:extLst>
                </p14:cNvPr>
                <p14:cNvContentPartPr/>
                <p14:nvPr/>
              </p14:nvContentPartPr>
              <p14:xfrm>
                <a:off x="1270623" y="3703352"/>
                <a:ext cx="16920" cy="79560"/>
              </p14:xfrm>
            </p:contentPart>
          </mc:Choice>
          <mc:Fallback>
            <p:pic>
              <p:nvPicPr>
                <p:cNvPr id="33" name="Freihand 32">
                  <a:extLst>
                    <a:ext uri="{FF2B5EF4-FFF2-40B4-BE49-F238E27FC236}">
                      <a16:creationId xmlns:a16="http://schemas.microsoft.com/office/drawing/2014/main" id="{8C3C9F36-CC7A-4DAE-87EC-051BB7F7B704}"/>
                    </a:ext>
                  </a:extLst>
                </p:cNvPr>
                <p:cNvPicPr/>
                <p:nvPr/>
              </p:nvPicPr>
              <p:blipFill>
                <a:blip r:embed="rId189"/>
                <a:stretch>
                  <a:fillRect/>
                </a:stretch>
              </p:blipFill>
              <p:spPr>
                <a:xfrm>
                  <a:off x="1266303" y="3699032"/>
                  <a:ext cx="25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4" name="Freihand 33">
                  <a:extLst>
                    <a:ext uri="{FF2B5EF4-FFF2-40B4-BE49-F238E27FC236}">
                      <a16:creationId xmlns:a16="http://schemas.microsoft.com/office/drawing/2014/main" id="{4812A06C-4C5C-48CE-8EE2-8A4BD42FD6E7}"/>
                    </a:ext>
                  </a:extLst>
                </p14:cNvPr>
                <p14:cNvContentPartPr/>
                <p14:nvPr/>
              </p14:nvContentPartPr>
              <p14:xfrm>
                <a:off x="1314543" y="3617672"/>
                <a:ext cx="70200" cy="125280"/>
              </p14:xfrm>
            </p:contentPart>
          </mc:Choice>
          <mc:Fallback>
            <p:pic>
              <p:nvPicPr>
                <p:cNvPr id="34" name="Freihand 33">
                  <a:extLst>
                    <a:ext uri="{FF2B5EF4-FFF2-40B4-BE49-F238E27FC236}">
                      <a16:creationId xmlns:a16="http://schemas.microsoft.com/office/drawing/2014/main" id="{4812A06C-4C5C-48CE-8EE2-8A4BD42FD6E7}"/>
                    </a:ext>
                  </a:extLst>
                </p:cNvPr>
                <p:cNvPicPr/>
                <p:nvPr/>
              </p:nvPicPr>
              <p:blipFill>
                <a:blip r:embed="rId191"/>
                <a:stretch>
                  <a:fillRect/>
                </a:stretch>
              </p:blipFill>
              <p:spPr>
                <a:xfrm>
                  <a:off x="1310223" y="3613352"/>
                  <a:ext cx="78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5" name="Freihand 34">
                  <a:extLst>
                    <a:ext uri="{FF2B5EF4-FFF2-40B4-BE49-F238E27FC236}">
                      <a16:creationId xmlns:a16="http://schemas.microsoft.com/office/drawing/2014/main" id="{501F0C81-ECDD-47F8-9239-E2243C6C544B}"/>
                    </a:ext>
                  </a:extLst>
                </p14:cNvPr>
                <p14:cNvContentPartPr/>
                <p14:nvPr/>
              </p14:nvContentPartPr>
              <p14:xfrm>
                <a:off x="1462143" y="3627392"/>
                <a:ext cx="87120" cy="104040"/>
              </p14:xfrm>
            </p:contentPart>
          </mc:Choice>
          <mc:Fallback>
            <p:pic>
              <p:nvPicPr>
                <p:cNvPr id="35" name="Freihand 34">
                  <a:extLst>
                    <a:ext uri="{FF2B5EF4-FFF2-40B4-BE49-F238E27FC236}">
                      <a16:creationId xmlns:a16="http://schemas.microsoft.com/office/drawing/2014/main" id="{501F0C81-ECDD-47F8-9239-E2243C6C544B}"/>
                    </a:ext>
                  </a:extLst>
                </p:cNvPr>
                <p:cNvPicPr/>
                <p:nvPr/>
              </p:nvPicPr>
              <p:blipFill>
                <a:blip r:embed="rId193"/>
                <a:stretch>
                  <a:fillRect/>
                </a:stretch>
              </p:blipFill>
              <p:spPr>
                <a:xfrm>
                  <a:off x="1457823" y="3623072"/>
                  <a:ext cx="95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6" name="Freihand 35">
                  <a:extLst>
                    <a:ext uri="{FF2B5EF4-FFF2-40B4-BE49-F238E27FC236}">
                      <a16:creationId xmlns:a16="http://schemas.microsoft.com/office/drawing/2014/main" id="{F492B02B-23B7-4B53-A7EF-DF46793BB895}"/>
                    </a:ext>
                  </a:extLst>
                </p14:cNvPr>
                <p14:cNvContentPartPr/>
                <p14:nvPr/>
              </p14:nvContentPartPr>
              <p14:xfrm>
                <a:off x="1624503" y="3623072"/>
                <a:ext cx="112320" cy="75240"/>
              </p14:xfrm>
            </p:contentPart>
          </mc:Choice>
          <mc:Fallback>
            <p:pic>
              <p:nvPicPr>
                <p:cNvPr id="36" name="Freihand 35">
                  <a:extLst>
                    <a:ext uri="{FF2B5EF4-FFF2-40B4-BE49-F238E27FC236}">
                      <a16:creationId xmlns:a16="http://schemas.microsoft.com/office/drawing/2014/main" id="{F492B02B-23B7-4B53-A7EF-DF46793BB895}"/>
                    </a:ext>
                  </a:extLst>
                </p:cNvPr>
                <p:cNvPicPr/>
                <p:nvPr/>
              </p:nvPicPr>
              <p:blipFill>
                <a:blip r:embed="rId195"/>
                <a:stretch>
                  <a:fillRect/>
                </a:stretch>
              </p:blipFill>
              <p:spPr>
                <a:xfrm>
                  <a:off x="1620183" y="3618752"/>
                  <a:ext cx="120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7" name="Freihand 36">
                  <a:extLst>
                    <a:ext uri="{FF2B5EF4-FFF2-40B4-BE49-F238E27FC236}">
                      <a16:creationId xmlns:a16="http://schemas.microsoft.com/office/drawing/2014/main" id="{5810F2AF-6FC8-46C5-90FB-FF5033623423}"/>
                    </a:ext>
                  </a:extLst>
                </p14:cNvPr>
                <p14:cNvContentPartPr/>
                <p14:nvPr/>
              </p14:nvContentPartPr>
              <p14:xfrm>
                <a:off x="1748703" y="3709832"/>
                <a:ext cx="19800" cy="57960"/>
              </p14:xfrm>
            </p:contentPart>
          </mc:Choice>
          <mc:Fallback>
            <p:pic>
              <p:nvPicPr>
                <p:cNvPr id="37" name="Freihand 36">
                  <a:extLst>
                    <a:ext uri="{FF2B5EF4-FFF2-40B4-BE49-F238E27FC236}">
                      <a16:creationId xmlns:a16="http://schemas.microsoft.com/office/drawing/2014/main" id="{5810F2AF-6FC8-46C5-90FB-FF5033623423}"/>
                    </a:ext>
                  </a:extLst>
                </p:cNvPr>
                <p:cNvPicPr/>
                <p:nvPr/>
              </p:nvPicPr>
              <p:blipFill>
                <a:blip r:embed="rId197"/>
                <a:stretch>
                  <a:fillRect/>
                </a:stretch>
              </p:blipFill>
              <p:spPr>
                <a:xfrm>
                  <a:off x="1744383" y="3705512"/>
                  <a:ext cx="28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8" name="Freihand 37">
                  <a:extLst>
                    <a:ext uri="{FF2B5EF4-FFF2-40B4-BE49-F238E27FC236}">
                      <a16:creationId xmlns:a16="http://schemas.microsoft.com/office/drawing/2014/main" id="{9680C38E-FC03-4A48-B48B-5305B1A4C925}"/>
                    </a:ext>
                  </a:extLst>
                </p14:cNvPr>
                <p14:cNvContentPartPr/>
                <p14:nvPr/>
              </p14:nvContentPartPr>
              <p14:xfrm>
                <a:off x="1796223" y="3596432"/>
                <a:ext cx="127080" cy="145440"/>
              </p14:xfrm>
            </p:contentPart>
          </mc:Choice>
          <mc:Fallback>
            <p:pic>
              <p:nvPicPr>
                <p:cNvPr id="38" name="Freihand 37">
                  <a:extLst>
                    <a:ext uri="{FF2B5EF4-FFF2-40B4-BE49-F238E27FC236}">
                      <a16:creationId xmlns:a16="http://schemas.microsoft.com/office/drawing/2014/main" id="{9680C38E-FC03-4A48-B48B-5305B1A4C925}"/>
                    </a:ext>
                  </a:extLst>
                </p:cNvPr>
                <p:cNvPicPr/>
                <p:nvPr/>
              </p:nvPicPr>
              <p:blipFill>
                <a:blip r:embed="rId199"/>
                <a:stretch>
                  <a:fillRect/>
                </a:stretch>
              </p:blipFill>
              <p:spPr>
                <a:xfrm>
                  <a:off x="1791903" y="3592112"/>
                  <a:ext cx="135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9" name="Freihand 38">
                  <a:extLst>
                    <a:ext uri="{FF2B5EF4-FFF2-40B4-BE49-F238E27FC236}">
                      <a16:creationId xmlns:a16="http://schemas.microsoft.com/office/drawing/2014/main" id="{6C303894-6414-47CD-BEDD-00E3D6EFC8AF}"/>
                    </a:ext>
                  </a:extLst>
                </p14:cNvPr>
                <p14:cNvContentPartPr/>
                <p14:nvPr/>
              </p14:nvContentPartPr>
              <p14:xfrm>
                <a:off x="1987743" y="3659072"/>
                <a:ext cx="360" cy="360"/>
              </p14:xfrm>
            </p:contentPart>
          </mc:Choice>
          <mc:Fallback>
            <p:pic>
              <p:nvPicPr>
                <p:cNvPr id="39" name="Freihand 38">
                  <a:extLst>
                    <a:ext uri="{FF2B5EF4-FFF2-40B4-BE49-F238E27FC236}">
                      <a16:creationId xmlns:a16="http://schemas.microsoft.com/office/drawing/2014/main" id="{6C303894-6414-47CD-BEDD-00E3D6EFC8AF}"/>
                    </a:ext>
                  </a:extLst>
                </p:cNvPr>
                <p:cNvPicPr/>
                <p:nvPr/>
              </p:nvPicPr>
              <p:blipFill>
                <a:blip r:embed="rId201"/>
                <a:stretch>
                  <a:fillRect/>
                </a:stretch>
              </p:blipFill>
              <p:spPr>
                <a:xfrm>
                  <a:off x="1983423" y="3654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0" name="Freihand 39">
                  <a:extLst>
                    <a:ext uri="{FF2B5EF4-FFF2-40B4-BE49-F238E27FC236}">
                      <a16:creationId xmlns:a16="http://schemas.microsoft.com/office/drawing/2014/main" id="{253EC1CE-3CCE-46D5-B641-2EA7E3ECC715}"/>
                    </a:ext>
                  </a:extLst>
                </p14:cNvPr>
                <p14:cNvContentPartPr/>
                <p14:nvPr/>
              </p14:nvContentPartPr>
              <p14:xfrm>
                <a:off x="2043183" y="3618752"/>
                <a:ext cx="82440" cy="75240"/>
              </p14:xfrm>
            </p:contentPart>
          </mc:Choice>
          <mc:Fallback>
            <p:pic>
              <p:nvPicPr>
                <p:cNvPr id="40" name="Freihand 39">
                  <a:extLst>
                    <a:ext uri="{FF2B5EF4-FFF2-40B4-BE49-F238E27FC236}">
                      <a16:creationId xmlns:a16="http://schemas.microsoft.com/office/drawing/2014/main" id="{253EC1CE-3CCE-46D5-B641-2EA7E3ECC715}"/>
                    </a:ext>
                  </a:extLst>
                </p:cNvPr>
                <p:cNvPicPr/>
                <p:nvPr/>
              </p:nvPicPr>
              <p:blipFill>
                <a:blip r:embed="rId203"/>
                <a:stretch>
                  <a:fillRect/>
                </a:stretch>
              </p:blipFill>
              <p:spPr>
                <a:xfrm>
                  <a:off x="2038863" y="3614432"/>
                  <a:ext cx="91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1" name="Freihand 40">
                  <a:extLst>
                    <a:ext uri="{FF2B5EF4-FFF2-40B4-BE49-F238E27FC236}">
                      <a16:creationId xmlns:a16="http://schemas.microsoft.com/office/drawing/2014/main" id="{56DCFE7F-D218-4595-96FB-C71A1AAFD784}"/>
                    </a:ext>
                  </a:extLst>
                </p14:cNvPr>
                <p14:cNvContentPartPr/>
                <p14:nvPr/>
              </p14:nvContentPartPr>
              <p14:xfrm>
                <a:off x="2140743" y="3706592"/>
                <a:ext cx="19080" cy="58680"/>
              </p14:xfrm>
            </p:contentPart>
          </mc:Choice>
          <mc:Fallback>
            <p:pic>
              <p:nvPicPr>
                <p:cNvPr id="41" name="Freihand 40">
                  <a:extLst>
                    <a:ext uri="{FF2B5EF4-FFF2-40B4-BE49-F238E27FC236}">
                      <a16:creationId xmlns:a16="http://schemas.microsoft.com/office/drawing/2014/main" id="{56DCFE7F-D218-4595-96FB-C71A1AAFD784}"/>
                    </a:ext>
                  </a:extLst>
                </p:cNvPr>
                <p:cNvPicPr/>
                <p:nvPr/>
              </p:nvPicPr>
              <p:blipFill>
                <a:blip r:embed="rId205"/>
                <a:stretch>
                  <a:fillRect/>
                </a:stretch>
              </p:blipFill>
              <p:spPr>
                <a:xfrm>
                  <a:off x="2136423" y="3702272"/>
                  <a:ext cx="27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2" name="Freihand 41">
                  <a:extLst>
                    <a:ext uri="{FF2B5EF4-FFF2-40B4-BE49-F238E27FC236}">
                      <a16:creationId xmlns:a16="http://schemas.microsoft.com/office/drawing/2014/main" id="{F936A416-5868-46F9-93DA-A2C9C962EA57}"/>
                    </a:ext>
                  </a:extLst>
                </p14:cNvPr>
                <p14:cNvContentPartPr/>
                <p14:nvPr/>
              </p14:nvContentPartPr>
              <p14:xfrm>
                <a:off x="2196543" y="3572672"/>
                <a:ext cx="55800" cy="142560"/>
              </p14:xfrm>
            </p:contentPart>
          </mc:Choice>
          <mc:Fallback>
            <p:pic>
              <p:nvPicPr>
                <p:cNvPr id="42" name="Freihand 41">
                  <a:extLst>
                    <a:ext uri="{FF2B5EF4-FFF2-40B4-BE49-F238E27FC236}">
                      <a16:creationId xmlns:a16="http://schemas.microsoft.com/office/drawing/2014/main" id="{F936A416-5868-46F9-93DA-A2C9C962EA57}"/>
                    </a:ext>
                  </a:extLst>
                </p:cNvPr>
                <p:cNvPicPr/>
                <p:nvPr/>
              </p:nvPicPr>
              <p:blipFill>
                <a:blip r:embed="rId207"/>
                <a:stretch>
                  <a:fillRect/>
                </a:stretch>
              </p:blipFill>
              <p:spPr>
                <a:xfrm>
                  <a:off x="2192223" y="3568352"/>
                  <a:ext cx="64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3" name="Freihand 42">
                  <a:extLst>
                    <a:ext uri="{FF2B5EF4-FFF2-40B4-BE49-F238E27FC236}">
                      <a16:creationId xmlns:a16="http://schemas.microsoft.com/office/drawing/2014/main" id="{047C3F1D-A756-4D4D-8E8D-4649409B6234}"/>
                    </a:ext>
                  </a:extLst>
                </p14:cNvPr>
                <p14:cNvContentPartPr/>
                <p14:nvPr/>
              </p14:nvContentPartPr>
              <p14:xfrm>
                <a:off x="2187543" y="3629192"/>
                <a:ext cx="265680" cy="29160"/>
              </p14:xfrm>
            </p:contentPart>
          </mc:Choice>
          <mc:Fallback>
            <p:pic>
              <p:nvPicPr>
                <p:cNvPr id="43" name="Freihand 42">
                  <a:extLst>
                    <a:ext uri="{FF2B5EF4-FFF2-40B4-BE49-F238E27FC236}">
                      <a16:creationId xmlns:a16="http://schemas.microsoft.com/office/drawing/2014/main" id="{047C3F1D-A756-4D4D-8E8D-4649409B6234}"/>
                    </a:ext>
                  </a:extLst>
                </p:cNvPr>
                <p:cNvPicPr/>
                <p:nvPr/>
              </p:nvPicPr>
              <p:blipFill>
                <a:blip r:embed="rId209"/>
                <a:stretch>
                  <a:fillRect/>
                </a:stretch>
              </p:blipFill>
              <p:spPr>
                <a:xfrm>
                  <a:off x="2183223" y="3624872"/>
                  <a:ext cx="274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4" name="Freihand 43">
                  <a:extLst>
                    <a:ext uri="{FF2B5EF4-FFF2-40B4-BE49-F238E27FC236}">
                      <a16:creationId xmlns:a16="http://schemas.microsoft.com/office/drawing/2014/main" id="{76227892-78B6-4947-AB0C-30862B096896}"/>
                    </a:ext>
                  </a:extLst>
                </p14:cNvPr>
                <p14:cNvContentPartPr/>
                <p14:nvPr/>
              </p14:nvContentPartPr>
              <p14:xfrm>
                <a:off x="2358183" y="3656912"/>
                <a:ext cx="95400" cy="14760"/>
              </p14:xfrm>
            </p:contentPart>
          </mc:Choice>
          <mc:Fallback>
            <p:pic>
              <p:nvPicPr>
                <p:cNvPr id="44" name="Freihand 43">
                  <a:extLst>
                    <a:ext uri="{FF2B5EF4-FFF2-40B4-BE49-F238E27FC236}">
                      <a16:creationId xmlns:a16="http://schemas.microsoft.com/office/drawing/2014/main" id="{76227892-78B6-4947-AB0C-30862B096896}"/>
                    </a:ext>
                  </a:extLst>
                </p:cNvPr>
                <p:cNvPicPr/>
                <p:nvPr/>
              </p:nvPicPr>
              <p:blipFill>
                <a:blip r:embed="rId211"/>
                <a:stretch>
                  <a:fillRect/>
                </a:stretch>
              </p:blipFill>
              <p:spPr>
                <a:xfrm>
                  <a:off x="2353863" y="3652592"/>
                  <a:ext cx="104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6" name="Freihand 45">
                  <a:extLst>
                    <a:ext uri="{FF2B5EF4-FFF2-40B4-BE49-F238E27FC236}">
                      <a16:creationId xmlns:a16="http://schemas.microsoft.com/office/drawing/2014/main" id="{104ED0D7-B4AE-4666-81F6-DB4B7D54CE2B}"/>
                    </a:ext>
                  </a:extLst>
                </p14:cNvPr>
                <p14:cNvContentPartPr/>
                <p14:nvPr/>
              </p14:nvContentPartPr>
              <p14:xfrm>
                <a:off x="2543943" y="3555752"/>
                <a:ext cx="102240" cy="109800"/>
              </p14:xfrm>
            </p:contentPart>
          </mc:Choice>
          <mc:Fallback>
            <p:pic>
              <p:nvPicPr>
                <p:cNvPr id="46" name="Freihand 45">
                  <a:extLst>
                    <a:ext uri="{FF2B5EF4-FFF2-40B4-BE49-F238E27FC236}">
                      <a16:creationId xmlns:a16="http://schemas.microsoft.com/office/drawing/2014/main" id="{104ED0D7-B4AE-4666-81F6-DB4B7D54CE2B}"/>
                    </a:ext>
                  </a:extLst>
                </p:cNvPr>
                <p:cNvPicPr/>
                <p:nvPr/>
              </p:nvPicPr>
              <p:blipFill>
                <a:blip r:embed="rId213"/>
                <a:stretch>
                  <a:fillRect/>
                </a:stretch>
              </p:blipFill>
              <p:spPr>
                <a:xfrm>
                  <a:off x="2539623" y="3551432"/>
                  <a:ext cx="110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7" name="Freihand 46">
                  <a:extLst>
                    <a:ext uri="{FF2B5EF4-FFF2-40B4-BE49-F238E27FC236}">
                      <a16:creationId xmlns:a16="http://schemas.microsoft.com/office/drawing/2014/main" id="{CD562070-4B35-45B8-B02A-C39CF39878F3}"/>
                    </a:ext>
                  </a:extLst>
                </p14:cNvPr>
                <p14:cNvContentPartPr/>
                <p14:nvPr/>
              </p14:nvContentPartPr>
              <p14:xfrm>
                <a:off x="2663463" y="3657632"/>
                <a:ext cx="9360" cy="75240"/>
              </p14:xfrm>
            </p:contentPart>
          </mc:Choice>
          <mc:Fallback>
            <p:pic>
              <p:nvPicPr>
                <p:cNvPr id="47" name="Freihand 46">
                  <a:extLst>
                    <a:ext uri="{FF2B5EF4-FFF2-40B4-BE49-F238E27FC236}">
                      <a16:creationId xmlns:a16="http://schemas.microsoft.com/office/drawing/2014/main" id="{CD562070-4B35-45B8-B02A-C39CF39878F3}"/>
                    </a:ext>
                  </a:extLst>
                </p:cNvPr>
                <p:cNvPicPr/>
                <p:nvPr/>
              </p:nvPicPr>
              <p:blipFill>
                <a:blip r:embed="rId215"/>
                <a:stretch>
                  <a:fillRect/>
                </a:stretch>
              </p:blipFill>
              <p:spPr>
                <a:xfrm>
                  <a:off x="2659143" y="3653312"/>
                  <a:ext cx="18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8" name="Freihand 47">
                  <a:extLst>
                    <a:ext uri="{FF2B5EF4-FFF2-40B4-BE49-F238E27FC236}">
                      <a16:creationId xmlns:a16="http://schemas.microsoft.com/office/drawing/2014/main" id="{09E39661-3191-4892-9F70-173C1B6B02AE}"/>
                    </a:ext>
                  </a:extLst>
                </p14:cNvPr>
                <p14:cNvContentPartPr/>
                <p14:nvPr/>
              </p14:nvContentPartPr>
              <p14:xfrm>
                <a:off x="2728263" y="3547832"/>
                <a:ext cx="118080" cy="151560"/>
              </p14:xfrm>
            </p:contentPart>
          </mc:Choice>
          <mc:Fallback>
            <p:pic>
              <p:nvPicPr>
                <p:cNvPr id="48" name="Freihand 47">
                  <a:extLst>
                    <a:ext uri="{FF2B5EF4-FFF2-40B4-BE49-F238E27FC236}">
                      <a16:creationId xmlns:a16="http://schemas.microsoft.com/office/drawing/2014/main" id="{09E39661-3191-4892-9F70-173C1B6B02AE}"/>
                    </a:ext>
                  </a:extLst>
                </p:cNvPr>
                <p:cNvPicPr/>
                <p:nvPr/>
              </p:nvPicPr>
              <p:blipFill>
                <a:blip r:embed="rId217"/>
                <a:stretch>
                  <a:fillRect/>
                </a:stretch>
              </p:blipFill>
              <p:spPr>
                <a:xfrm>
                  <a:off x="2723943" y="3543512"/>
                  <a:ext cx="126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9" name="Freihand 48">
                  <a:extLst>
                    <a:ext uri="{FF2B5EF4-FFF2-40B4-BE49-F238E27FC236}">
                      <a16:creationId xmlns:a16="http://schemas.microsoft.com/office/drawing/2014/main" id="{1B318834-652D-43C3-AB54-33577905A42F}"/>
                    </a:ext>
                  </a:extLst>
                </p14:cNvPr>
                <p14:cNvContentPartPr/>
                <p14:nvPr/>
              </p14:nvContentPartPr>
              <p14:xfrm>
                <a:off x="2886303" y="3547112"/>
                <a:ext cx="76320" cy="119880"/>
              </p14:xfrm>
            </p:contentPart>
          </mc:Choice>
          <mc:Fallback>
            <p:pic>
              <p:nvPicPr>
                <p:cNvPr id="49" name="Freihand 48">
                  <a:extLst>
                    <a:ext uri="{FF2B5EF4-FFF2-40B4-BE49-F238E27FC236}">
                      <a16:creationId xmlns:a16="http://schemas.microsoft.com/office/drawing/2014/main" id="{1B318834-652D-43C3-AB54-33577905A42F}"/>
                    </a:ext>
                  </a:extLst>
                </p:cNvPr>
                <p:cNvPicPr/>
                <p:nvPr/>
              </p:nvPicPr>
              <p:blipFill>
                <a:blip r:embed="rId219"/>
                <a:stretch>
                  <a:fillRect/>
                </a:stretch>
              </p:blipFill>
              <p:spPr>
                <a:xfrm>
                  <a:off x="2881983" y="3542792"/>
                  <a:ext cx="84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7" name="Freihand 136">
                  <a:extLst>
                    <a:ext uri="{FF2B5EF4-FFF2-40B4-BE49-F238E27FC236}">
                      <a16:creationId xmlns:a16="http://schemas.microsoft.com/office/drawing/2014/main" id="{F18B23E3-5A02-445D-84DA-680BC77A5558}"/>
                    </a:ext>
                  </a:extLst>
                </p14:cNvPr>
                <p14:cNvContentPartPr/>
                <p14:nvPr/>
              </p14:nvContentPartPr>
              <p14:xfrm>
                <a:off x="3697023" y="3499592"/>
                <a:ext cx="84240" cy="120960"/>
              </p14:xfrm>
            </p:contentPart>
          </mc:Choice>
          <mc:Fallback>
            <p:pic>
              <p:nvPicPr>
                <p:cNvPr id="137" name="Freihand 136">
                  <a:extLst>
                    <a:ext uri="{FF2B5EF4-FFF2-40B4-BE49-F238E27FC236}">
                      <a16:creationId xmlns:a16="http://schemas.microsoft.com/office/drawing/2014/main" id="{F18B23E3-5A02-445D-84DA-680BC77A5558}"/>
                    </a:ext>
                  </a:extLst>
                </p:cNvPr>
                <p:cNvPicPr/>
                <p:nvPr/>
              </p:nvPicPr>
              <p:blipFill>
                <a:blip r:embed="rId221"/>
                <a:stretch>
                  <a:fillRect/>
                </a:stretch>
              </p:blipFill>
              <p:spPr>
                <a:xfrm>
                  <a:off x="3692703" y="3495272"/>
                  <a:ext cx="92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8" name="Freihand 137">
                  <a:extLst>
                    <a:ext uri="{FF2B5EF4-FFF2-40B4-BE49-F238E27FC236}">
                      <a16:creationId xmlns:a16="http://schemas.microsoft.com/office/drawing/2014/main" id="{9835841A-48C1-47E1-938C-E5E8EE3A3305}"/>
                    </a:ext>
                  </a:extLst>
                </p14:cNvPr>
                <p14:cNvContentPartPr/>
                <p14:nvPr/>
              </p14:nvContentPartPr>
              <p14:xfrm>
                <a:off x="3538623" y="3425792"/>
                <a:ext cx="295920" cy="300600"/>
              </p14:xfrm>
            </p:contentPart>
          </mc:Choice>
          <mc:Fallback>
            <p:pic>
              <p:nvPicPr>
                <p:cNvPr id="138" name="Freihand 137">
                  <a:extLst>
                    <a:ext uri="{FF2B5EF4-FFF2-40B4-BE49-F238E27FC236}">
                      <a16:creationId xmlns:a16="http://schemas.microsoft.com/office/drawing/2014/main" id="{9835841A-48C1-47E1-938C-E5E8EE3A3305}"/>
                    </a:ext>
                  </a:extLst>
                </p:cNvPr>
                <p:cNvPicPr/>
                <p:nvPr/>
              </p:nvPicPr>
              <p:blipFill>
                <a:blip r:embed="rId223"/>
                <a:stretch>
                  <a:fillRect/>
                </a:stretch>
              </p:blipFill>
              <p:spPr>
                <a:xfrm>
                  <a:off x="3534303" y="3421472"/>
                  <a:ext cx="30456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0" name="Freihand 139">
                  <a:extLst>
                    <a:ext uri="{FF2B5EF4-FFF2-40B4-BE49-F238E27FC236}">
                      <a16:creationId xmlns:a16="http://schemas.microsoft.com/office/drawing/2014/main" id="{6817A9BF-DE6B-4CF4-A7B5-48F1A4EE87F0}"/>
                    </a:ext>
                  </a:extLst>
                </p14:cNvPr>
                <p14:cNvContentPartPr/>
                <p14:nvPr/>
              </p14:nvContentPartPr>
              <p14:xfrm>
                <a:off x="4024623" y="3508592"/>
                <a:ext cx="128160" cy="94320"/>
              </p14:xfrm>
            </p:contentPart>
          </mc:Choice>
          <mc:Fallback>
            <p:pic>
              <p:nvPicPr>
                <p:cNvPr id="140" name="Freihand 139">
                  <a:extLst>
                    <a:ext uri="{FF2B5EF4-FFF2-40B4-BE49-F238E27FC236}">
                      <a16:creationId xmlns:a16="http://schemas.microsoft.com/office/drawing/2014/main" id="{6817A9BF-DE6B-4CF4-A7B5-48F1A4EE87F0}"/>
                    </a:ext>
                  </a:extLst>
                </p:cNvPr>
                <p:cNvPicPr/>
                <p:nvPr/>
              </p:nvPicPr>
              <p:blipFill>
                <a:blip r:embed="rId225"/>
                <a:stretch>
                  <a:fillRect/>
                </a:stretch>
              </p:blipFill>
              <p:spPr>
                <a:xfrm>
                  <a:off x="4020303" y="3504272"/>
                  <a:ext cx="136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1" name="Freihand 140">
                  <a:extLst>
                    <a:ext uri="{FF2B5EF4-FFF2-40B4-BE49-F238E27FC236}">
                      <a16:creationId xmlns:a16="http://schemas.microsoft.com/office/drawing/2014/main" id="{175D5ED6-9D62-4BB5-8D31-854EC8E96A7C}"/>
                    </a:ext>
                  </a:extLst>
                </p14:cNvPr>
                <p14:cNvContentPartPr/>
                <p14:nvPr/>
              </p14:nvContentPartPr>
              <p14:xfrm>
                <a:off x="4197423" y="3498872"/>
                <a:ext cx="82080" cy="92880"/>
              </p14:xfrm>
            </p:contentPart>
          </mc:Choice>
          <mc:Fallback>
            <p:pic>
              <p:nvPicPr>
                <p:cNvPr id="141" name="Freihand 140">
                  <a:extLst>
                    <a:ext uri="{FF2B5EF4-FFF2-40B4-BE49-F238E27FC236}">
                      <a16:creationId xmlns:a16="http://schemas.microsoft.com/office/drawing/2014/main" id="{175D5ED6-9D62-4BB5-8D31-854EC8E96A7C}"/>
                    </a:ext>
                  </a:extLst>
                </p:cNvPr>
                <p:cNvPicPr/>
                <p:nvPr/>
              </p:nvPicPr>
              <p:blipFill>
                <a:blip r:embed="rId227"/>
                <a:stretch>
                  <a:fillRect/>
                </a:stretch>
              </p:blipFill>
              <p:spPr>
                <a:xfrm>
                  <a:off x="4193103" y="3494552"/>
                  <a:ext cx="90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2" name="Freihand 141">
                  <a:extLst>
                    <a:ext uri="{FF2B5EF4-FFF2-40B4-BE49-F238E27FC236}">
                      <a16:creationId xmlns:a16="http://schemas.microsoft.com/office/drawing/2014/main" id="{25EA1595-2CDC-4344-A22A-E5830A4927A7}"/>
                    </a:ext>
                  </a:extLst>
                </p14:cNvPr>
                <p14:cNvContentPartPr/>
                <p14:nvPr/>
              </p14:nvContentPartPr>
              <p14:xfrm>
                <a:off x="4329903" y="3481592"/>
                <a:ext cx="75600" cy="99720"/>
              </p14:xfrm>
            </p:contentPart>
          </mc:Choice>
          <mc:Fallback>
            <p:pic>
              <p:nvPicPr>
                <p:cNvPr id="142" name="Freihand 141">
                  <a:extLst>
                    <a:ext uri="{FF2B5EF4-FFF2-40B4-BE49-F238E27FC236}">
                      <a16:creationId xmlns:a16="http://schemas.microsoft.com/office/drawing/2014/main" id="{25EA1595-2CDC-4344-A22A-E5830A4927A7}"/>
                    </a:ext>
                  </a:extLst>
                </p:cNvPr>
                <p:cNvPicPr/>
                <p:nvPr/>
              </p:nvPicPr>
              <p:blipFill>
                <a:blip r:embed="rId229"/>
                <a:stretch>
                  <a:fillRect/>
                </a:stretch>
              </p:blipFill>
              <p:spPr>
                <a:xfrm>
                  <a:off x="4325583" y="3477272"/>
                  <a:ext cx="84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3" name="Freihand 142">
                  <a:extLst>
                    <a:ext uri="{FF2B5EF4-FFF2-40B4-BE49-F238E27FC236}">
                      <a16:creationId xmlns:a16="http://schemas.microsoft.com/office/drawing/2014/main" id="{4F8B1F1C-FB1B-4948-BC79-2FB12C25D9DC}"/>
                    </a:ext>
                  </a:extLst>
                </p14:cNvPr>
                <p14:cNvContentPartPr/>
                <p14:nvPr/>
              </p14:nvContentPartPr>
              <p14:xfrm>
                <a:off x="4436103" y="3533072"/>
                <a:ext cx="21600" cy="103320"/>
              </p14:xfrm>
            </p:contentPart>
          </mc:Choice>
          <mc:Fallback>
            <p:pic>
              <p:nvPicPr>
                <p:cNvPr id="143" name="Freihand 142">
                  <a:extLst>
                    <a:ext uri="{FF2B5EF4-FFF2-40B4-BE49-F238E27FC236}">
                      <a16:creationId xmlns:a16="http://schemas.microsoft.com/office/drawing/2014/main" id="{4F8B1F1C-FB1B-4948-BC79-2FB12C25D9DC}"/>
                    </a:ext>
                  </a:extLst>
                </p:cNvPr>
                <p:cNvPicPr/>
                <p:nvPr/>
              </p:nvPicPr>
              <p:blipFill>
                <a:blip r:embed="rId231"/>
                <a:stretch>
                  <a:fillRect/>
                </a:stretch>
              </p:blipFill>
              <p:spPr>
                <a:xfrm>
                  <a:off x="4431783" y="3528752"/>
                  <a:ext cx="30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5" name="Freihand 144">
                  <a:extLst>
                    <a:ext uri="{FF2B5EF4-FFF2-40B4-BE49-F238E27FC236}">
                      <a16:creationId xmlns:a16="http://schemas.microsoft.com/office/drawing/2014/main" id="{748D6FF7-06D7-4F9F-95B7-DEDFBFD942F2}"/>
                    </a:ext>
                  </a:extLst>
                </p14:cNvPr>
                <p14:cNvContentPartPr/>
                <p14:nvPr/>
              </p14:nvContentPartPr>
              <p14:xfrm>
                <a:off x="4500903" y="3459632"/>
                <a:ext cx="81000" cy="108720"/>
              </p14:xfrm>
            </p:contentPart>
          </mc:Choice>
          <mc:Fallback>
            <p:pic>
              <p:nvPicPr>
                <p:cNvPr id="145" name="Freihand 144">
                  <a:extLst>
                    <a:ext uri="{FF2B5EF4-FFF2-40B4-BE49-F238E27FC236}">
                      <a16:creationId xmlns:a16="http://schemas.microsoft.com/office/drawing/2014/main" id="{748D6FF7-06D7-4F9F-95B7-DEDFBFD942F2}"/>
                    </a:ext>
                  </a:extLst>
                </p:cNvPr>
                <p:cNvPicPr/>
                <p:nvPr/>
              </p:nvPicPr>
              <p:blipFill>
                <a:blip r:embed="rId233"/>
                <a:stretch>
                  <a:fillRect/>
                </a:stretch>
              </p:blipFill>
              <p:spPr>
                <a:xfrm>
                  <a:off x="4496583" y="3455312"/>
                  <a:ext cx="89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6" name="Freihand 145">
                  <a:extLst>
                    <a:ext uri="{FF2B5EF4-FFF2-40B4-BE49-F238E27FC236}">
                      <a16:creationId xmlns:a16="http://schemas.microsoft.com/office/drawing/2014/main" id="{9DFFCBA1-332A-464C-899F-DA9415A3ACC3}"/>
                    </a:ext>
                  </a:extLst>
                </p14:cNvPr>
                <p14:cNvContentPartPr/>
                <p14:nvPr/>
              </p14:nvContentPartPr>
              <p14:xfrm>
                <a:off x="4531143" y="3449912"/>
                <a:ext cx="101880" cy="10080"/>
              </p14:xfrm>
            </p:contentPart>
          </mc:Choice>
          <mc:Fallback>
            <p:pic>
              <p:nvPicPr>
                <p:cNvPr id="146" name="Freihand 145">
                  <a:extLst>
                    <a:ext uri="{FF2B5EF4-FFF2-40B4-BE49-F238E27FC236}">
                      <a16:creationId xmlns:a16="http://schemas.microsoft.com/office/drawing/2014/main" id="{9DFFCBA1-332A-464C-899F-DA9415A3ACC3}"/>
                    </a:ext>
                  </a:extLst>
                </p:cNvPr>
                <p:cNvPicPr/>
                <p:nvPr/>
              </p:nvPicPr>
              <p:blipFill>
                <a:blip r:embed="rId235"/>
                <a:stretch>
                  <a:fillRect/>
                </a:stretch>
              </p:blipFill>
              <p:spPr>
                <a:xfrm>
                  <a:off x="4526823" y="3445592"/>
                  <a:ext cx="110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7" name="Freihand 146">
                  <a:extLst>
                    <a:ext uri="{FF2B5EF4-FFF2-40B4-BE49-F238E27FC236}">
                      <a16:creationId xmlns:a16="http://schemas.microsoft.com/office/drawing/2014/main" id="{C68A44F1-E64A-4625-A544-2E00EF694912}"/>
                    </a:ext>
                  </a:extLst>
                </p14:cNvPr>
                <p14:cNvContentPartPr/>
                <p14:nvPr/>
              </p14:nvContentPartPr>
              <p14:xfrm>
                <a:off x="4655343" y="3462152"/>
                <a:ext cx="97920" cy="90360"/>
              </p14:xfrm>
            </p:contentPart>
          </mc:Choice>
          <mc:Fallback>
            <p:pic>
              <p:nvPicPr>
                <p:cNvPr id="147" name="Freihand 146">
                  <a:extLst>
                    <a:ext uri="{FF2B5EF4-FFF2-40B4-BE49-F238E27FC236}">
                      <a16:creationId xmlns:a16="http://schemas.microsoft.com/office/drawing/2014/main" id="{C68A44F1-E64A-4625-A544-2E00EF694912}"/>
                    </a:ext>
                  </a:extLst>
                </p:cNvPr>
                <p:cNvPicPr/>
                <p:nvPr/>
              </p:nvPicPr>
              <p:blipFill>
                <a:blip r:embed="rId237"/>
                <a:stretch>
                  <a:fillRect/>
                </a:stretch>
              </p:blipFill>
              <p:spPr>
                <a:xfrm>
                  <a:off x="4651023" y="3457832"/>
                  <a:ext cx="106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8" name="Freihand 147">
                  <a:extLst>
                    <a:ext uri="{FF2B5EF4-FFF2-40B4-BE49-F238E27FC236}">
                      <a16:creationId xmlns:a16="http://schemas.microsoft.com/office/drawing/2014/main" id="{1F2630A0-1C59-4702-B910-0CA20FD0A811}"/>
                    </a:ext>
                  </a:extLst>
                </p14:cNvPr>
                <p14:cNvContentPartPr/>
                <p14:nvPr/>
              </p14:nvContentPartPr>
              <p14:xfrm>
                <a:off x="4888983" y="3496712"/>
                <a:ext cx="114120" cy="2520"/>
              </p14:xfrm>
            </p:contentPart>
          </mc:Choice>
          <mc:Fallback>
            <p:pic>
              <p:nvPicPr>
                <p:cNvPr id="148" name="Freihand 147">
                  <a:extLst>
                    <a:ext uri="{FF2B5EF4-FFF2-40B4-BE49-F238E27FC236}">
                      <a16:creationId xmlns:a16="http://schemas.microsoft.com/office/drawing/2014/main" id="{1F2630A0-1C59-4702-B910-0CA20FD0A811}"/>
                    </a:ext>
                  </a:extLst>
                </p:cNvPr>
                <p:cNvPicPr/>
                <p:nvPr/>
              </p:nvPicPr>
              <p:blipFill>
                <a:blip r:embed="rId239"/>
                <a:stretch>
                  <a:fillRect/>
                </a:stretch>
              </p:blipFill>
              <p:spPr>
                <a:xfrm>
                  <a:off x="4884663" y="3492392"/>
                  <a:ext cx="1227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9" name="Freihand 148">
                  <a:extLst>
                    <a:ext uri="{FF2B5EF4-FFF2-40B4-BE49-F238E27FC236}">
                      <a16:creationId xmlns:a16="http://schemas.microsoft.com/office/drawing/2014/main" id="{C47A869E-45E9-4C6D-ADDF-29D8DF62FDF6}"/>
                    </a:ext>
                  </a:extLst>
                </p14:cNvPr>
                <p14:cNvContentPartPr/>
                <p14:nvPr/>
              </p14:nvContentPartPr>
              <p14:xfrm>
                <a:off x="5097423" y="3439112"/>
                <a:ext cx="106200" cy="98280"/>
              </p14:xfrm>
            </p:contentPart>
          </mc:Choice>
          <mc:Fallback>
            <p:pic>
              <p:nvPicPr>
                <p:cNvPr id="149" name="Freihand 148">
                  <a:extLst>
                    <a:ext uri="{FF2B5EF4-FFF2-40B4-BE49-F238E27FC236}">
                      <a16:creationId xmlns:a16="http://schemas.microsoft.com/office/drawing/2014/main" id="{C47A869E-45E9-4C6D-ADDF-29D8DF62FDF6}"/>
                    </a:ext>
                  </a:extLst>
                </p:cNvPr>
                <p:cNvPicPr/>
                <p:nvPr/>
              </p:nvPicPr>
              <p:blipFill>
                <a:blip r:embed="rId241"/>
                <a:stretch>
                  <a:fillRect/>
                </a:stretch>
              </p:blipFill>
              <p:spPr>
                <a:xfrm>
                  <a:off x="5093103" y="3434792"/>
                  <a:ext cx="114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0" name="Freihand 149">
                  <a:extLst>
                    <a:ext uri="{FF2B5EF4-FFF2-40B4-BE49-F238E27FC236}">
                      <a16:creationId xmlns:a16="http://schemas.microsoft.com/office/drawing/2014/main" id="{FE13D7AF-ADEE-4A1B-A350-68E27897787C}"/>
                    </a:ext>
                  </a:extLst>
                </p14:cNvPr>
                <p14:cNvContentPartPr/>
                <p14:nvPr/>
              </p14:nvContentPartPr>
              <p14:xfrm>
                <a:off x="5240703" y="3453512"/>
                <a:ext cx="95400" cy="86040"/>
              </p14:xfrm>
            </p:contentPart>
          </mc:Choice>
          <mc:Fallback>
            <p:pic>
              <p:nvPicPr>
                <p:cNvPr id="150" name="Freihand 149">
                  <a:extLst>
                    <a:ext uri="{FF2B5EF4-FFF2-40B4-BE49-F238E27FC236}">
                      <a16:creationId xmlns:a16="http://schemas.microsoft.com/office/drawing/2014/main" id="{FE13D7AF-ADEE-4A1B-A350-68E27897787C}"/>
                    </a:ext>
                  </a:extLst>
                </p:cNvPr>
                <p:cNvPicPr/>
                <p:nvPr/>
              </p:nvPicPr>
              <p:blipFill>
                <a:blip r:embed="rId243"/>
                <a:stretch>
                  <a:fillRect/>
                </a:stretch>
              </p:blipFill>
              <p:spPr>
                <a:xfrm>
                  <a:off x="5236383" y="3449192"/>
                  <a:ext cx="104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1" name="Freihand 150">
                  <a:extLst>
                    <a:ext uri="{FF2B5EF4-FFF2-40B4-BE49-F238E27FC236}">
                      <a16:creationId xmlns:a16="http://schemas.microsoft.com/office/drawing/2014/main" id="{F4A64878-DDF4-428C-B42D-287F62FE597F}"/>
                    </a:ext>
                  </a:extLst>
                </p14:cNvPr>
                <p14:cNvContentPartPr/>
                <p14:nvPr/>
              </p14:nvContentPartPr>
              <p14:xfrm>
                <a:off x="5399823" y="3448472"/>
                <a:ext cx="69120" cy="131400"/>
              </p14:xfrm>
            </p:contentPart>
          </mc:Choice>
          <mc:Fallback>
            <p:pic>
              <p:nvPicPr>
                <p:cNvPr id="151" name="Freihand 150">
                  <a:extLst>
                    <a:ext uri="{FF2B5EF4-FFF2-40B4-BE49-F238E27FC236}">
                      <a16:creationId xmlns:a16="http://schemas.microsoft.com/office/drawing/2014/main" id="{F4A64878-DDF4-428C-B42D-287F62FE597F}"/>
                    </a:ext>
                  </a:extLst>
                </p:cNvPr>
                <p:cNvPicPr/>
                <p:nvPr/>
              </p:nvPicPr>
              <p:blipFill>
                <a:blip r:embed="rId245"/>
                <a:stretch>
                  <a:fillRect/>
                </a:stretch>
              </p:blipFill>
              <p:spPr>
                <a:xfrm>
                  <a:off x="5395503" y="3444152"/>
                  <a:ext cx="77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2" name="Freihand 151">
                  <a:extLst>
                    <a:ext uri="{FF2B5EF4-FFF2-40B4-BE49-F238E27FC236}">
                      <a16:creationId xmlns:a16="http://schemas.microsoft.com/office/drawing/2014/main" id="{CE89D068-0D1B-44E9-8659-6BB8DA170F16}"/>
                    </a:ext>
                  </a:extLst>
                </p14:cNvPr>
                <p14:cNvContentPartPr/>
                <p14:nvPr/>
              </p14:nvContentPartPr>
              <p14:xfrm>
                <a:off x="5488743" y="3544952"/>
                <a:ext cx="14400" cy="61560"/>
              </p14:xfrm>
            </p:contentPart>
          </mc:Choice>
          <mc:Fallback>
            <p:pic>
              <p:nvPicPr>
                <p:cNvPr id="152" name="Freihand 151">
                  <a:extLst>
                    <a:ext uri="{FF2B5EF4-FFF2-40B4-BE49-F238E27FC236}">
                      <a16:creationId xmlns:a16="http://schemas.microsoft.com/office/drawing/2014/main" id="{CE89D068-0D1B-44E9-8659-6BB8DA170F16}"/>
                    </a:ext>
                  </a:extLst>
                </p:cNvPr>
                <p:cNvPicPr/>
                <p:nvPr/>
              </p:nvPicPr>
              <p:blipFill>
                <a:blip r:embed="rId247"/>
                <a:stretch>
                  <a:fillRect/>
                </a:stretch>
              </p:blipFill>
              <p:spPr>
                <a:xfrm>
                  <a:off x="5484423" y="3540632"/>
                  <a:ext cx="23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3" name="Freihand 152">
                  <a:extLst>
                    <a:ext uri="{FF2B5EF4-FFF2-40B4-BE49-F238E27FC236}">
                      <a16:creationId xmlns:a16="http://schemas.microsoft.com/office/drawing/2014/main" id="{625FCF46-BAE1-4B2A-9836-4E310FF77D11}"/>
                    </a:ext>
                  </a:extLst>
                </p14:cNvPr>
                <p14:cNvContentPartPr/>
                <p14:nvPr/>
              </p14:nvContentPartPr>
              <p14:xfrm>
                <a:off x="5572983" y="3450992"/>
                <a:ext cx="78840" cy="112320"/>
              </p14:xfrm>
            </p:contentPart>
          </mc:Choice>
          <mc:Fallback>
            <p:pic>
              <p:nvPicPr>
                <p:cNvPr id="153" name="Freihand 152">
                  <a:extLst>
                    <a:ext uri="{FF2B5EF4-FFF2-40B4-BE49-F238E27FC236}">
                      <a16:creationId xmlns:a16="http://schemas.microsoft.com/office/drawing/2014/main" id="{625FCF46-BAE1-4B2A-9836-4E310FF77D11}"/>
                    </a:ext>
                  </a:extLst>
                </p:cNvPr>
                <p:cNvPicPr/>
                <p:nvPr/>
              </p:nvPicPr>
              <p:blipFill>
                <a:blip r:embed="rId249"/>
                <a:stretch>
                  <a:fillRect/>
                </a:stretch>
              </p:blipFill>
              <p:spPr>
                <a:xfrm>
                  <a:off x="5568663" y="3446672"/>
                  <a:ext cx="87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4" name="Freihand 153">
                  <a:extLst>
                    <a:ext uri="{FF2B5EF4-FFF2-40B4-BE49-F238E27FC236}">
                      <a16:creationId xmlns:a16="http://schemas.microsoft.com/office/drawing/2014/main" id="{89854489-AC7D-416D-9397-DD136F75D82F}"/>
                    </a:ext>
                  </a:extLst>
                </p14:cNvPr>
                <p14:cNvContentPartPr/>
                <p14:nvPr/>
              </p14:nvContentPartPr>
              <p14:xfrm>
                <a:off x="5554983" y="3498512"/>
                <a:ext cx="115920" cy="21960"/>
              </p14:xfrm>
            </p:contentPart>
          </mc:Choice>
          <mc:Fallback>
            <p:pic>
              <p:nvPicPr>
                <p:cNvPr id="154" name="Freihand 153">
                  <a:extLst>
                    <a:ext uri="{FF2B5EF4-FFF2-40B4-BE49-F238E27FC236}">
                      <a16:creationId xmlns:a16="http://schemas.microsoft.com/office/drawing/2014/main" id="{89854489-AC7D-416D-9397-DD136F75D82F}"/>
                    </a:ext>
                  </a:extLst>
                </p:cNvPr>
                <p:cNvPicPr/>
                <p:nvPr/>
              </p:nvPicPr>
              <p:blipFill>
                <a:blip r:embed="rId251"/>
                <a:stretch>
                  <a:fillRect/>
                </a:stretch>
              </p:blipFill>
              <p:spPr>
                <a:xfrm>
                  <a:off x="5550663" y="3494192"/>
                  <a:ext cx="1245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5" name="Freihand 154">
                  <a:extLst>
                    <a:ext uri="{FF2B5EF4-FFF2-40B4-BE49-F238E27FC236}">
                      <a16:creationId xmlns:a16="http://schemas.microsoft.com/office/drawing/2014/main" id="{1E68C1AE-3CEC-47CA-A925-EE1E4D4996BD}"/>
                    </a:ext>
                  </a:extLst>
                </p14:cNvPr>
                <p14:cNvContentPartPr/>
                <p14:nvPr/>
              </p14:nvContentPartPr>
              <p14:xfrm>
                <a:off x="5697183" y="3437672"/>
                <a:ext cx="73800" cy="121680"/>
              </p14:xfrm>
            </p:contentPart>
          </mc:Choice>
          <mc:Fallback>
            <p:pic>
              <p:nvPicPr>
                <p:cNvPr id="155" name="Freihand 154">
                  <a:extLst>
                    <a:ext uri="{FF2B5EF4-FFF2-40B4-BE49-F238E27FC236}">
                      <a16:creationId xmlns:a16="http://schemas.microsoft.com/office/drawing/2014/main" id="{1E68C1AE-3CEC-47CA-A925-EE1E4D4996BD}"/>
                    </a:ext>
                  </a:extLst>
                </p:cNvPr>
                <p:cNvPicPr/>
                <p:nvPr/>
              </p:nvPicPr>
              <p:blipFill>
                <a:blip r:embed="rId253"/>
                <a:stretch>
                  <a:fillRect/>
                </a:stretch>
              </p:blipFill>
              <p:spPr>
                <a:xfrm>
                  <a:off x="5692863" y="3433352"/>
                  <a:ext cx="82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7" name="Freihand 156">
                  <a:extLst>
                    <a:ext uri="{FF2B5EF4-FFF2-40B4-BE49-F238E27FC236}">
                      <a16:creationId xmlns:a16="http://schemas.microsoft.com/office/drawing/2014/main" id="{FBEE7A2A-FA99-40AE-AFF9-CF277D05DC8A}"/>
                    </a:ext>
                  </a:extLst>
                </p14:cNvPr>
                <p14:cNvContentPartPr/>
                <p14:nvPr/>
              </p14:nvContentPartPr>
              <p14:xfrm>
                <a:off x="4101663" y="3647552"/>
                <a:ext cx="1677240" cy="18720"/>
              </p14:xfrm>
            </p:contentPart>
          </mc:Choice>
          <mc:Fallback>
            <p:pic>
              <p:nvPicPr>
                <p:cNvPr id="157" name="Freihand 156">
                  <a:extLst>
                    <a:ext uri="{FF2B5EF4-FFF2-40B4-BE49-F238E27FC236}">
                      <a16:creationId xmlns:a16="http://schemas.microsoft.com/office/drawing/2014/main" id="{FBEE7A2A-FA99-40AE-AFF9-CF277D05DC8A}"/>
                    </a:ext>
                  </a:extLst>
                </p:cNvPr>
                <p:cNvPicPr/>
                <p:nvPr/>
              </p:nvPicPr>
              <p:blipFill>
                <a:blip r:embed="rId255"/>
                <a:stretch>
                  <a:fillRect/>
                </a:stretch>
              </p:blipFill>
              <p:spPr>
                <a:xfrm>
                  <a:off x="4097343" y="3643232"/>
                  <a:ext cx="1685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9" name="Freihand 158">
                  <a:extLst>
                    <a:ext uri="{FF2B5EF4-FFF2-40B4-BE49-F238E27FC236}">
                      <a16:creationId xmlns:a16="http://schemas.microsoft.com/office/drawing/2014/main" id="{2BF12D62-953A-4A59-BAB1-9584DC679AD2}"/>
                    </a:ext>
                  </a:extLst>
                </p14:cNvPr>
                <p14:cNvContentPartPr/>
                <p14:nvPr/>
              </p14:nvContentPartPr>
              <p14:xfrm>
                <a:off x="4620063" y="3758792"/>
                <a:ext cx="135720" cy="104040"/>
              </p14:xfrm>
            </p:contentPart>
          </mc:Choice>
          <mc:Fallback>
            <p:pic>
              <p:nvPicPr>
                <p:cNvPr id="159" name="Freihand 158">
                  <a:extLst>
                    <a:ext uri="{FF2B5EF4-FFF2-40B4-BE49-F238E27FC236}">
                      <a16:creationId xmlns:a16="http://schemas.microsoft.com/office/drawing/2014/main" id="{2BF12D62-953A-4A59-BAB1-9584DC679AD2}"/>
                    </a:ext>
                  </a:extLst>
                </p:cNvPr>
                <p:cNvPicPr/>
                <p:nvPr/>
              </p:nvPicPr>
              <p:blipFill>
                <a:blip r:embed="rId257"/>
                <a:stretch>
                  <a:fillRect/>
                </a:stretch>
              </p:blipFill>
              <p:spPr>
                <a:xfrm>
                  <a:off x="4615743" y="3754472"/>
                  <a:ext cx="144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0" name="Freihand 159">
                  <a:extLst>
                    <a:ext uri="{FF2B5EF4-FFF2-40B4-BE49-F238E27FC236}">
                      <a16:creationId xmlns:a16="http://schemas.microsoft.com/office/drawing/2014/main" id="{8DADF8C3-B9E2-49EA-8163-177181474B49}"/>
                    </a:ext>
                  </a:extLst>
                </p14:cNvPr>
                <p14:cNvContentPartPr/>
                <p14:nvPr/>
              </p14:nvContentPartPr>
              <p14:xfrm>
                <a:off x="4772343" y="3769592"/>
                <a:ext cx="90720" cy="79560"/>
              </p14:xfrm>
            </p:contentPart>
          </mc:Choice>
          <mc:Fallback>
            <p:pic>
              <p:nvPicPr>
                <p:cNvPr id="160" name="Freihand 159">
                  <a:extLst>
                    <a:ext uri="{FF2B5EF4-FFF2-40B4-BE49-F238E27FC236}">
                      <a16:creationId xmlns:a16="http://schemas.microsoft.com/office/drawing/2014/main" id="{8DADF8C3-B9E2-49EA-8163-177181474B49}"/>
                    </a:ext>
                  </a:extLst>
                </p:cNvPr>
                <p:cNvPicPr/>
                <p:nvPr/>
              </p:nvPicPr>
              <p:blipFill>
                <a:blip r:embed="rId259"/>
                <a:stretch>
                  <a:fillRect/>
                </a:stretch>
              </p:blipFill>
              <p:spPr>
                <a:xfrm>
                  <a:off x="4768023" y="3765272"/>
                  <a:ext cx="99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1" name="Freihand 160">
                  <a:extLst>
                    <a:ext uri="{FF2B5EF4-FFF2-40B4-BE49-F238E27FC236}">
                      <a16:creationId xmlns:a16="http://schemas.microsoft.com/office/drawing/2014/main" id="{49ADCE31-4651-4AC9-9001-451C6EE36791}"/>
                    </a:ext>
                  </a:extLst>
                </p14:cNvPr>
                <p14:cNvContentPartPr/>
                <p14:nvPr/>
              </p14:nvContentPartPr>
              <p14:xfrm>
                <a:off x="4900863" y="3751952"/>
                <a:ext cx="75600" cy="93240"/>
              </p14:xfrm>
            </p:contentPart>
          </mc:Choice>
          <mc:Fallback>
            <p:pic>
              <p:nvPicPr>
                <p:cNvPr id="161" name="Freihand 160">
                  <a:extLst>
                    <a:ext uri="{FF2B5EF4-FFF2-40B4-BE49-F238E27FC236}">
                      <a16:creationId xmlns:a16="http://schemas.microsoft.com/office/drawing/2014/main" id="{49ADCE31-4651-4AC9-9001-451C6EE36791}"/>
                    </a:ext>
                  </a:extLst>
                </p:cNvPr>
                <p:cNvPicPr/>
                <p:nvPr/>
              </p:nvPicPr>
              <p:blipFill>
                <a:blip r:embed="rId261"/>
                <a:stretch>
                  <a:fillRect/>
                </a:stretch>
              </p:blipFill>
              <p:spPr>
                <a:xfrm>
                  <a:off x="4896543" y="3747632"/>
                  <a:ext cx="84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2" name="Freihand 161">
                  <a:extLst>
                    <a:ext uri="{FF2B5EF4-FFF2-40B4-BE49-F238E27FC236}">
                      <a16:creationId xmlns:a16="http://schemas.microsoft.com/office/drawing/2014/main" id="{0509A016-9DC7-4086-AF80-557C688BEC8E}"/>
                    </a:ext>
                  </a:extLst>
                </p14:cNvPr>
                <p14:cNvContentPartPr/>
                <p14:nvPr/>
              </p14:nvContentPartPr>
              <p14:xfrm>
                <a:off x="5006703" y="3820352"/>
                <a:ext cx="10080" cy="45720"/>
              </p14:xfrm>
            </p:contentPart>
          </mc:Choice>
          <mc:Fallback>
            <p:pic>
              <p:nvPicPr>
                <p:cNvPr id="162" name="Freihand 161">
                  <a:extLst>
                    <a:ext uri="{FF2B5EF4-FFF2-40B4-BE49-F238E27FC236}">
                      <a16:creationId xmlns:a16="http://schemas.microsoft.com/office/drawing/2014/main" id="{0509A016-9DC7-4086-AF80-557C688BEC8E}"/>
                    </a:ext>
                  </a:extLst>
                </p:cNvPr>
                <p:cNvPicPr/>
                <p:nvPr/>
              </p:nvPicPr>
              <p:blipFill>
                <a:blip r:embed="rId263"/>
                <a:stretch>
                  <a:fillRect/>
                </a:stretch>
              </p:blipFill>
              <p:spPr>
                <a:xfrm>
                  <a:off x="5002383" y="3816032"/>
                  <a:ext cx="18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3" name="Freihand 162">
                  <a:extLst>
                    <a:ext uri="{FF2B5EF4-FFF2-40B4-BE49-F238E27FC236}">
                      <a16:creationId xmlns:a16="http://schemas.microsoft.com/office/drawing/2014/main" id="{F11F975F-1B70-4FD2-A2A6-8616597D8CE1}"/>
                    </a:ext>
                  </a:extLst>
                </p14:cNvPr>
                <p14:cNvContentPartPr/>
                <p14:nvPr/>
              </p14:nvContentPartPr>
              <p14:xfrm>
                <a:off x="5067903" y="3722072"/>
                <a:ext cx="112320" cy="126000"/>
              </p14:xfrm>
            </p:contentPart>
          </mc:Choice>
          <mc:Fallback>
            <p:pic>
              <p:nvPicPr>
                <p:cNvPr id="163" name="Freihand 162">
                  <a:extLst>
                    <a:ext uri="{FF2B5EF4-FFF2-40B4-BE49-F238E27FC236}">
                      <a16:creationId xmlns:a16="http://schemas.microsoft.com/office/drawing/2014/main" id="{F11F975F-1B70-4FD2-A2A6-8616597D8CE1}"/>
                    </a:ext>
                  </a:extLst>
                </p:cNvPr>
                <p:cNvPicPr/>
                <p:nvPr/>
              </p:nvPicPr>
              <p:blipFill>
                <a:blip r:embed="rId265"/>
                <a:stretch>
                  <a:fillRect/>
                </a:stretch>
              </p:blipFill>
              <p:spPr>
                <a:xfrm>
                  <a:off x="5063583" y="3717752"/>
                  <a:ext cx="120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4" name="Freihand 163">
                  <a:extLst>
                    <a:ext uri="{FF2B5EF4-FFF2-40B4-BE49-F238E27FC236}">
                      <a16:creationId xmlns:a16="http://schemas.microsoft.com/office/drawing/2014/main" id="{421B565D-6717-4662-AFD2-15D38E185254}"/>
                    </a:ext>
                  </a:extLst>
                </p14:cNvPr>
                <p14:cNvContentPartPr/>
                <p14:nvPr/>
              </p14:nvContentPartPr>
              <p14:xfrm>
                <a:off x="5191743" y="3721712"/>
                <a:ext cx="82800" cy="117000"/>
              </p14:xfrm>
            </p:contentPart>
          </mc:Choice>
          <mc:Fallback>
            <p:pic>
              <p:nvPicPr>
                <p:cNvPr id="164" name="Freihand 163">
                  <a:extLst>
                    <a:ext uri="{FF2B5EF4-FFF2-40B4-BE49-F238E27FC236}">
                      <a16:creationId xmlns:a16="http://schemas.microsoft.com/office/drawing/2014/main" id="{421B565D-6717-4662-AFD2-15D38E185254}"/>
                    </a:ext>
                  </a:extLst>
                </p:cNvPr>
                <p:cNvPicPr/>
                <p:nvPr/>
              </p:nvPicPr>
              <p:blipFill>
                <a:blip r:embed="rId267"/>
                <a:stretch>
                  <a:fillRect/>
                </a:stretch>
              </p:blipFill>
              <p:spPr>
                <a:xfrm>
                  <a:off x="5187423" y="3717392"/>
                  <a:ext cx="91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5" name="Freihand 164">
                  <a:extLst>
                    <a:ext uri="{FF2B5EF4-FFF2-40B4-BE49-F238E27FC236}">
                      <a16:creationId xmlns:a16="http://schemas.microsoft.com/office/drawing/2014/main" id="{B837DB50-5FFA-4ACB-AEBA-2CE6181637B9}"/>
                    </a:ext>
                  </a:extLst>
                </p14:cNvPr>
                <p14:cNvContentPartPr/>
                <p14:nvPr/>
              </p14:nvContentPartPr>
              <p14:xfrm>
                <a:off x="5197503" y="3773552"/>
                <a:ext cx="128160" cy="14040"/>
              </p14:xfrm>
            </p:contentPart>
          </mc:Choice>
          <mc:Fallback>
            <p:pic>
              <p:nvPicPr>
                <p:cNvPr id="165" name="Freihand 164">
                  <a:extLst>
                    <a:ext uri="{FF2B5EF4-FFF2-40B4-BE49-F238E27FC236}">
                      <a16:creationId xmlns:a16="http://schemas.microsoft.com/office/drawing/2014/main" id="{B837DB50-5FFA-4ACB-AEBA-2CE6181637B9}"/>
                    </a:ext>
                  </a:extLst>
                </p:cNvPr>
                <p:cNvPicPr/>
                <p:nvPr/>
              </p:nvPicPr>
              <p:blipFill>
                <a:blip r:embed="rId269"/>
                <a:stretch>
                  <a:fillRect/>
                </a:stretch>
              </p:blipFill>
              <p:spPr>
                <a:xfrm>
                  <a:off x="5193183" y="3769232"/>
                  <a:ext cx="136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6" name="Freihand 165">
                  <a:extLst>
                    <a:ext uri="{FF2B5EF4-FFF2-40B4-BE49-F238E27FC236}">
                      <a16:creationId xmlns:a16="http://schemas.microsoft.com/office/drawing/2014/main" id="{D9773588-96FD-4295-909F-D9E4AE734BE0}"/>
                    </a:ext>
                  </a:extLst>
                </p14:cNvPr>
                <p14:cNvContentPartPr/>
                <p14:nvPr/>
              </p14:nvContentPartPr>
              <p14:xfrm>
                <a:off x="5913543" y="3589952"/>
                <a:ext cx="144360" cy="15480"/>
              </p14:xfrm>
            </p:contentPart>
          </mc:Choice>
          <mc:Fallback>
            <p:pic>
              <p:nvPicPr>
                <p:cNvPr id="166" name="Freihand 165">
                  <a:extLst>
                    <a:ext uri="{FF2B5EF4-FFF2-40B4-BE49-F238E27FC236}">
                      <a16:creationId xmlns:a16="http://schemas.microsoft.com/office/drawing/2014/main" id="{D9773588-96FD-4295-909F-D9E4AE734BE0}"/>
                    </a:ext>
                  </a:extLst>
                </p:cNvPr>
                <p:cNvPicPr/>
                <p:nvPr/>
              </p:nvPicPr>
              <p:blipFill>
                <a:blip r:embed="rId271"/>
                <a:stretch>
                  <a:fillRect/>
                </a:stretch>
              </p:blipFill>
              <p:spPr>
                <a:xfrm>
                  <a:off x="5909223" y="3585632"/>
                  <a:ext cx="153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7" name="Freihand 166">
                  <a:extLst>
                    <a:ext uri="{FF2B5EF4-FFF2-40B4-BE49-F238E27FC236}">
                      <a16:creationId xmlns:a16="http://schemas.microsoft.com/office/drawing/2014/main" id="{2DF64A0D-3FBB-4B04-82E4-260BCF6FAADE}"/>
                    </a:ext>
                  </a:extLst>
                </p14:cNvPr>
                <p14:cNvContentPartPr/>
                <p14:nvPr/>
              </p14:nvContentPartPr>
              <p14:xfrm>
                <a:off x="5933703" y="3632432"/>
                <a:ext cx="159120" cy="17280"/>
              </p14:xfrm>
            </p:contentPart>
          </mc:Choice>
          <mc:Fallback>
            <p:pic>
              <p:nvPicPr>
                <p:cNvPr id="167" name="Freihand 166">
                  <a:extLst>
                    <a:ext uri="{FF2B5EF4-FFF2-40B4-BE49-F238E27FC236}">
                      <a16:creationId xmlns:a16="http://schemas.microsoft.com/office/drawing/2014/main" id="{2DF64A0D-3FBB-4B04-82E4-260BCF6FAADE}"/>
                    </a:ext>
                  </a:extLst>
                </p:cNvPr>
                <p:cNvPicPr/>
                <p:nvPr/>
              </p:nvPicPr>
              <p:blipFill>
                <a:blip r:embed="rId273"/>
                <a:stretch>
                  <a:fillRect/>
                </a:stretch>
              </p:blipFill>
              <p:spPr>
                <a:xfrm>
                  <a:off x="5929383" y="3628112"/>
                  <a:ext cx="167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8" name="Freihand 167">
                  <a:extLst>
                    <a:ext uri="{FF2B5EF4-FFF2-40B4-BE49-F238E27FC236}">
                      <a16:creationId xmlns:a16="http://schemas.microsoft.com/office/drawing/2014/main" id="{809B15E6-5828-4D36-A3A2-79F37A4C7F3D}"/>
                    </a:ext>
                  </a:extLst>
                </p14:cNvPr>
                <p14:cNvContentPartPr/>
                <p14:nvPr/>
              </p14:nvContentPartPr>
              <p14:xfrm>
                <a:off x="6195783" y="3543872"/>
                <a:ext cx="148680" cy="95400"/>
              </p14:xfrm>
            </p:contentPart>
          </mc:Choice>
          <mc:Fallback>
            <p:pic>
              <p:nvPicPr>
                <p:cNvPr id="168" name="Freihand 167">
                  <a:extLst>
                    <a:ext uri="{FF2B5EF4-FFF2-40B4-BE49-F238E27FC236}">
                      <a16:creationId xmlns:a16="http://schemas.microsoft.com/office/drawing/2014/main" id="{809B15E6-5828-4D36-A3A2-79F37A4C7F3D}"/>
                    </a:ext>
                  </a:extLst>
                </p:cNvPr>
                <p:cNvPicPr/>
                <p:nvPr/>
              </p:nvPicPr>
              <p:blipFill>
                <a:blip r:embed="rId275"/>
                <a:stretch>
                  <a:fillRect/>
                </a:stretch>
              </p:blipFill>
              <p:spPr>
                <a:xfrm>
                  <a:off x="6191463" y="3539552"/>
                  <a:ext cx="1573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9" name="Freihand 168">
                  <a:extLst>
                    <a:ext uri="{FF2B5EF4-FFF2-40B4-BE49-F238E27FC236}">
                      <a16:creationId xmlns:a16="http://schemas.microsoft.com/office/drawing/2014/main" id="{FCD406C1-185F-4A63-A124-6591C67A2A6E}"/>
                    </a:ext>
                  </a:extLst>
                </p14:cNvPr>
                <p14:cNvContentPartPr/>
                <p14:nvPr/>
              </p14:nvContentPartPr>
              <p14:xfrm>
                <a:off x="6353823" y="3619832"/>
                <a:ext cx="30600" cy="53640"/>
              </p14:xfrm>
            </p:contentPart>
          </mc:Choice>
          <mc:Fallback>
            <p:pic>
              <p:nvPicPr>
                <p:cNvPr id="169" name="Freihand 168">
                  <a:extLst>
                    <a:ext uri="{FF2B5EF4-FFF2-40B4-BE49-F238E27FC236}">
                      <a16:creationId xmlns:a16="http://schemas.microsoft.com/office/drawing/2014/main" id="{FCD406C1-185F-4A63-A124-6591C67A2A6E}"/>
                    </a:ext>
                  </a:extLst>
                </p:cNvPr>
                <p:cNvPicPr/>
                <p:nvPr/>
              </p:nvPicPr>
              <p:blipFill>
                <a:blip r:embed="rId277"/>
                <a:stretch>
                  <a:fillRect/>
                </a:stretch>
              </p:blipFill>
              <p:spPr>
                <a:xfrm>
                  <a:off x="6349503" y="3615512"/>
                  <a:ext cx="39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0" name="Freihand 169">
                  <a:extLst>
                    <a:ext uri="{FF2B5EF4-FFF2-40B4-BE49-F238E27FC236}">
                      <a16:creationId xmlns:a16="http://schemas.microsoft.com/office/drawing/2014/main" id="{A8BED79F-B2EB-4626-8C6C-3830B5084A7C}"/>
                    </a:ext>
                  </a:extLst>
                </p14:cNvPr>
                <p14:cNvContentPartPr/>
                <p14:nvPr/>
              </p14:nvContentPartPr>
              <p14:xfrm>
                <a:off x="6459663" y="3532712"/>
                <a:ext cx="89640" cy="102960"/>
              </p14:xfrm>
            </p:contentPart>
          </mc:Choice>
          <mc:Fallback>
            <p:pic>
              <p:nvPicPr>
                <p:cNvPr id="170" name="Freihand 169">
                  <a:extLst>
                    <a:ext uri="{FF2B5EF4-FFF2-40B4-BE49-F238E27FC236}">
                      <a16:creationId xmlns:a16="http://schemas.microsoft.com/office/drawing/2014/main" id="{A8BED79F-B2EB-4626-8C6C-3830B5084A7C}"/>
                    </a:ext>
                  </a:extLst>
                </p:cNvPr>
                <p:cNvPicPr/>
                <p:nvPr/>
              </p:nvPicPr>
              <p:blipFill>
                <a:blip r:embed="rId279"/>
                <a:stretch>
                  <a:fillRect/>
                </a:stretch>
              </p:blipFill>
              <p:spPr>
                <a:xfrm>
                  <a:off x="6455343" y="3528392"/>
                  <a:ext cx="982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1" name="Freihand 170">
                  <a:extLst>
                    <a:ext uri="{FF2B5EF4-FFF2-40B4-BE49-F238E27FC236}">
                      <a16:creationId xmlns:a16="http://schemas.microsoft.com/office/drawing/2014/main" id="{C29313EB-D725-416D-A287-91FCF651C2BC}"/>
                    </a:ext>
                  </a:extLst>
                </p14:cNvPr>
                <p14:cNvContentPartPr/>
                <p14:nvPr/>
              </p14:nvContentPartPr>
              <p14:xfrm>
                <a:off x="6569823" y="3536312"/>
                <a:ext cx="82080" cy="132120"/>
              </p14:xfrm>
            </p:contentPart>
          </mc:Choice>
          <mc:Fallback>
            <p:pic>
              <p:nvPicPr>
                <p:cNvPr id="171" name="Freihand 170">
                  <a:extLst>
                    <a:ext uri="{FF2B5EF4-FFF2-40B4-BE49-F238E27FC236}">
                      <a16:creationId xmlns:a16="http://schemas.microsoft.com/office/drawing/2014/main" id="{C29313EB-D725-416D-A287-91FCF651C2BC}"/>
                    </a:ext>
                  </a:extLst>
                </p:cNvPr>
                <p:cNvPicPr/>
                <p:nvPr/>
              </p:nvPicPr>
              <p:blipFill>
                <a:blip r:embed="rId281"/>
                <a:stretch>
                  <a:fillRect/>
                </a:stretch>
              </p:blipFill>
              <p:spPr>
                <a:xfrm>
                  <a:off x="6565503" y="3531992"/>
                  <a:ext cx="90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2" name="Freihand 171">
                  <a:extLst>
                    <a:ext uri="{FF2B5EF4-FFF2-40B4-BE49-F238E27FC236}">
                      <a16:creationId xmlns:a16="http://schemas.microsoft.com/office/drawing/2014/main" id="{A2EBDF60-65A0-4F21-AB62-21096BC19421}"/>
                    </a:ext>
                  </a:extLst>
                </p14:cNvPr>
                <p14:cNvContentPartPr/>
                <p14:nvPr/>
              </p14:nvContentPartPr>
              <p14:xfrm>
                <a:off x="6744783" y="3544952"/>
                <a:ext cx="88920" cy="108720"/>
              </p14:xfrm>
            </p:contentPart>
          </mc:Choice>
          <mc:Fallback>
            <p:pic>
              <p:nvPicPr>
                <p:cNvPr id="172" name="Freihand 171">
                  <a:extLst>
                    <a:ext uri="{FF2B5EF4-FFF2-40B4-BE49-F238E27FC236}">
                      <a16:creationId xmlns:a16="http://schemas.microsoft.com/office/drawing/2014/main" id="{A2EBDF60-65A0-4F21-AB62-21096BC19421}"/>
                    </a:ext>
                  </a:extLst>
                </p:cNvPr>
                <p:cNvPicPr/>
                <p:nvPr/>
              </p:nvPicPr>
              <p:blipFill>
                <a:blip r:embed="rId283"/>
                <a:stretch>
                  <a:fillRect/>
                </a:stretch>
              </p:blipFill>
              <p:spPr>
                <a:xfrm>
                  <a:off x="6740463" y="3540632"/>
                  <a:ext cx="97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3" name="Freihand 172">
                  <a:extLst>
                    <a:ext uri="{FF2B5EF4-FFF2-40B4-BE49-F238E27FC236}">
                      <a16:creationId xmlns:a16="http://schemas.microsoft.com/office/drawing/2014/main" id="{8715552D-46C6-4891-88EE-BA30828CF168}"/>
                    </a:ext>
                  </a:extLst>
                </p14:cNvPr>
                <p14:cNvContentPartPr/>
                <p14:nvPr/>
              </p14:nvContentPartPr>
              <p14:xfrm>
                <a:off x="6701943" y="3475472"/>
                <a:ext cx="82440" cy="53640"/>
              </p14:xfrm>
            </p:contentPart>
          </mc:Choice>
          <mc:Fallback>
            <p:pic>
              <p:nvPicPr>
                <p:cNvPr id="173" name="Freihand 172">
                  <a:extLst>
                    <a:ext uri="{FF2B5EF4-FFF2-40B4-BE49-F238E27FC236}">
                      <a16:creationId xmlns:a16="http://schemas.microsoft.com/office/drawing/2014/main" id="{8715552D-46C6-4891-88EE-BA30828CF168}"/>
                    </a:ext>
                  </a:extLst>
                </p:cNvPr>
                <p:cNvPicPr/>
                <p:nvPr/>
              </p:nvPicPr>
              <p:blipFill>
                <a:blip r:embed="rId285"/>
                <a:stretch>
                  <a:fillRect/>
                </a:stretch>
              </p:blipFill>
              <p:spPr>
                <a:xfrm>
                  <a:off x="6697623" y="3471152"/>
                  <a:ext cx="91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 name="Freihand 173">
                  <a:extLst>
                    <a:ext uri="{FF2B5EF4-FFF2-40B4-BE49-F238E27FC236}">
                      <a16:creationId xmlns:a16="http://schemas.microsoft.com/office/drawing/2014/main" id="{41AC00A1-1B36-4B97-B4FC-1B0B8FD33344}"/>
                    </a:ext>
                  </a:extLst>
                </p14:cNvPr>
                <p14:cNvContentPartPr/>
                <p14:nvPr/>
              </p14:nvContentPartPr>
              <p14:xfrm>
                <a:off x="6795543" y="3613712"/>
                <a:ext cx="98280" cy="63360"/>
              </p14:xfrm>
            </p:contentPart>
          </mc:Choice>
          <mc:Fallback>
            <p:pic>
              <p:nvPicPr>
                <p:cNvPr id="174" name="Freihand 173">
                  <a:extLst>
                    <a:ext uri="{FF2B5EF4-FFF2-40B4-BE49-F238E27FC236}">
                      <a16:creationId xmlns:a16="http://schemas.microsoft.com/office/drawing/2014/main" id="{41AC00A1-1B36-4B97-B4FC-1B0B8FD33344}"/>
                    </a:ext>
                  </a:extLst>
                </p:cNvPr>
                <p:cNvPicPr/>
                <p:nvPr/>
              </p:nvPicPr>
              <p:blipFill>
                <a:blip r:embed="rId287"/>
                <a:stretch>
                  <a:fillRect/>
                </a:stretch>
              </p:blipFill>
              <p:spPr>
                <a:xfrm>
                  <a:off x="6791223" y="3609392"/>
                  <a:ext cx="106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7" name="Freihand 176">
                  <a:extLst>
                    <a:ext uri="{FF2B5EF4-FFF2-40B4-BE49-F238E27FC236}">
                      <a16:creationId xmlns:a16="http://schemas.microsoft.com/office/drawing/2014/main" id="{24A63CC3-EA55-4FF5-8E66-40C592F84F92}"/>
                    </a:ext>
                  </a:extLst>
                </p14:cNvPr>
                <p14:cNvContentPartPr/>
                <p14:nvPr/>
              </p14:nvContentPartPr>
              <p14:xfrm>
                <a:off x="6078783" y="5716472"/>
                <a:ext cx="164520" cy="284400"/>
              </p14:xfrm>
            </p:contentPart>
          </mc:Choice>
          <mc:Fallback>
            <p:pic>
              <p:nvPicPr>
                <p:cNvPr id="177" name="Freihand 176">
                  <a:extLst>
                    <a:ext uri="{FF2B5EF4-FFF2-40B4-BE49-F238E27FC236}">
                      <a16:creationId xmlns:a16="http://schemas.microsoft.com/office/drawing/2014/main" id="{24A63CC3-EA55-4FF5-8E66-40C592F84F92}"/>
                    </a:ext>
                  </a:extLst>
                </p:cNvPr>
                <p:cNvPicPr/>
                <p:nvPr/>
              </p:nvPicPr>
              <p:blipFill>
                <a:blip r:embed="rId289"/>
                <a:stretch>
                  <a:fillRect/>
                </a:stretch>
              </p:blipFill>
              <p:spPr>
                <a:xfrm>
                  <a:off x="6074463" y="5712152"/>
                  <a:ext cx="1731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8" name="Freihand 177">
                  <a:extLst>
                    <a:ext uri="{FF2B5EF4-FFF2-40B4-BE49-F238E27FC236}">
                      <a16:creationId xmlns:a16="http://schemas.microsoft.com/office/drawing/2014/main" id="{DA5FDD89-AEED-45BF-B837-1C0073BC7468}"/>
                    </a:ext>
                  </a:extLst>
                </p14:cNvPr>
                <p14:cNvContentPartPr/>
                <p14:nvPr/>
              </p14:nvContentPartPr>
              <p14:xfrm>
                <a:off x="6195063" y="5715032"/>
                <a:ext cx="128520" cy="104760"/>
              </p14:xfrm>
            </p:contentPart>
          </mc:Choice>
          <mc:Fallback>
            <p:pic>
              <p:nvPicPr>
                <p:cNvPr id="178" name="Freihand 177">
                  <a:extLst>
                    <a:ext uri="{FF2B5EF4-FFF2-40B4-BE49-F238E27FC236}">
                      <a16:creationId xmlns:a16="http://schemas.microsoft.com/office/drawing/2014/main" id="{DA5FDD89-AEED-45BF-B837-1C0073BC7468}"/>
                    </a:ext>
                  </a:extLst>
                </p:cNvPr>
                <p:cNvPicPr/>
                <p:nvPr/>
              </p:nvPicPr>
              <p:blipFill>
                <a:blip r:embed="rId291"/>
                <a:stretch>
                  <a:fillRect/>
                </a:stretch>
              </p:blipFill>
              <p:spPr>
                <a:xfrm>
                  <a:off x="6190743" y="5710712"/>
                  <a:ext cx="137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9" name="Freihand 178">
                  <a:extLst>
                    <a:ext uri="{FF2B5EF4-FFF2-40B4-BE49-F238E27FC236}">
                      <a16:creationId xmlns:a16="http://schemas.microsoft.com/office/drawing/2014/main" id="{6AB53150-2A09-4CE0-A888-C5C2307B869F}"/>
                    </a:ext>
                  </a:extLst>
                </p14:cNvPr>
                <p14:cNvContentPartPr/>
                <p14:nvPr/>
              </p14:nvContentPartPr>
              <p14:xfrm>
                <a:off x="6024423" y="5908352"/>
                <a:ext cx="112680" cy="162000"/>
              </p14:xfrm>
            </p:contentPart>
          </mc:Choice>
          <mc:Fallback>
            <p:pic>
              <p:nvPicPr>
                <p:cNvPr id="179" name="Freihand 178">
                  <a:extLst>
                    <a:ext uri="{FF2B5EF4-FFF2-40B4-BE49-F238E27FC236}">
                      <a16:creationId xmlns:a16="http://schemas.microsoft.com/office/drawing/2014/main" id="{6AB53150-2A09-4CE0-A888-C5C2307B869F}"/>
                    </a:ext>
                  </a:extLst>
                </p:cNvPr>
                <p:cNvPicPr/>
                <p:nvPr/>
              </p:nvPicPr>
              <p:blipFill>
                <a:blip r:embed="rId293"/>
                <a:stretch>
                  <a:fillRect/>
                </a:stretch>
              </p:blipFill>
              <p:spPr>
                <a:xfrm>
                  <a:off x="6020103" y="5904032"/>
                  <a:ext cx="121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0" name="Freihand 179">
                  <a:extLst>
                    <a:ext uri="{FF2B5EF4-FFF2-40B4-BE49-F238E27FC236}">
                      <a16:creationId xmlns:a16="http://schemas.microsoft.com/office/drawing/2014/main" id="{436737C3-BBED-4E6B-9397-1767A96F30C5}"/>
                    </a:ext>
                  </a:extLst>
                </p14:cNvPr>
                <p14:cNvContentPartPr/>
                <p14:nvPr/>
              </p14:nvContentPartPr>
              <p14:xfrm>
                <a:off x="6506823" y="5848952"/>
                <a:ext cx="208080" cy="13320"/>
              </p14:xfrm>
            </p:contentPart>
          </mc:Choice>
          <mc:Fallback>
            <p:pic>
              <p:nvPicPr>
                <p:cNvPr id="180" name="Freihand 179">
                  <a:extLst>
                    <a:ext uri="{FF2B5EF4-FFF2-40B4-BE49-F238E27FC236}">
                      <a16:creationId xmlns:a16="http://schemas.microsoft.com/office/drawing/2014/main" id="{436737C3-BBED-4E6B-9397-1767A96F30C5}"/>
                    </a:ext>
                  </a:extLst>
                </p:cNvPr>
                <p:cNvPicPr/>
                <p:nvPr/>
              </p:nvPicPr>
              <p:blipFill>
                <a:blip r:embed="rId295"/>
                <a:stretch>
                  <a:fillRect/>
                </a:stretch>
              </p:blipFill>
              <p:spPr>
                <a:xfrm>
                  <a:off x="6502503" y="5844632"/>
                  <a:ext cx="216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1" name="Freihand 180">
                  <a:extLst>
                    <a:ext uri="{FF2B5EF4-FFF2-40B4-BE49-F238E27FC236}">
                      <a16:creationId xmlns:a16="http://schemas.microsoft.com/office/drawing/2014/main" id="{F6D140E8-ED6E-43F0-930E-B7DF721E5A54}"/>
                    </a:ext>
                  </a:extLst>
                </p14:cNvPr>
                <p14:cNvContentPartPr/>
                <p14:nvPr/>
              </p14:nvContentPartPr>
              <p14:xfrm>
                <a:off x="6401703" y="5815112"/>
                <a:ext cx="32400" cy="20160"/>
              </p14:xfrm>
            </p:contentPart>
          </mc:Choice>
          <mc:Fallback>
            <p:pic>
              <p:nvPicPr>
                <p:cNvPr id="181" name="Freihand 180">
                  <a:extLst>
                    <a:ext uri="{FF2B5EF4-FFF2-40B4-BE49-F238E27FC236}">
                      <a16:creationId xmlns:a16="http://schemas.microsoft.com/office/drawing/2014/main" id="{F6D140E8-ED6E-43F0-930E-B7DF721E5A54}"/>
                    </a:ext>
                  </a:extLst>
                </p:cNvPr>
                <p:cNvPicPr/>
                <p:nvPr/>
              </p:nvPicPr>
              <p:blipFill>
                <a:blip r:embed="rId297"/>
                <a:stretch>
                  <a:fillRect/>
                </a:stretch>
              </p:blipFill>
              <p:spPr>
                <a:xfrm>
                  <a:off x="6397023" y="5810792"/>
                  <a:ext cx="41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2" name="Freihand 181">
                  <a:extLst>
                    <a:ext uri="{FF2B5EF4-FFF2-40B4-BE49-F238E27FC236}">
                      <a16:creationId xmlns:a16="http://schemas.microsoft.com/office/drawing/2014/main" id="{309E1AB6-DE92-43FC-B336-B2A8CA8A0218}"/>
                    </a:ext>
                  </a:extLst>
                </p14:cNvPr>
                <p14:cNvContentPartPr/>
                <p14:nvPr/>
              </p14:nvContentPartPr>
              <p14:xfrm>
                <a:off x="6407463" y="5925272"/>
                <a:ext cx="20160" cy="24480"/>
              </p14:xfrm>
            </p:contentPart>
          </mc:Choice>
          <mc:Fallback>
            <p:pic>
              <p:nvPicPr>
                <p:cNvPr id="182" name="Freihand 181">
                  <a:extLst>
                    <a:ext uri="{FF2B5EF4-FFF2-40B4-BE49-F238E27FC236}">
                      <a16:creationId xmlns:a16="http://schemas.microsoft.com/office/drawing/2014/main" id="{309E1AB6-DE92-43FC-B336-B2A8CA8A0218}"/>
                    </a:ext>
                  </a:extLst>
                </p:cNvPr>
                <p:cNvPicPr/>
                <p:nvPr/>
              </p:nvPicPr>
              <p:blipFill>
                <a:blip r:embed="rId299"/>
                <a:stretch>
                  <a:fillRect/>
                </a:stretch>
              </p:blipFill>
              <p:spPr>
                <a:xfrm>
                  <a:off x="6403143" y="5920952"/>
                  <a:ext cx="28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4" name="Freihand 183">
                  <a:extLst>
                    <a:ext uri="{FF2B5EF4-FFF2-40B4-BE49-F238E27FC236}">
                      <a16:creationId xmlns:a16="http://schemas.microsoft.com/office/drawing/2014/main" id="{6E9145A4-65A0-4172-AC5D-1A9FFD8E175B}"/>
                    </a:ext>
                  </a:extLst>
                </p14:cNvPr>
                <p14:cNvContentPartPr/>
                <p14:nvPr/>
              </p14:nvContentPartPr>
              <p14:xfrm>
                <a:off x="6481263" y="5919512"/>
                <a:ext cx="205920" cy="24120"/>
              </p14:xfrm>
            </p:contentPart>
          </mc:Choice>
          <mc:Fallback>
            <p:pic>
              <p:nvPicPr>
                <p:cNvPr id="184" name="Freihand 183">
                  <a:extLst>
                    <a:ext uri="{FF2B5EF4-FFF2-40B4-BE49-F238E27FC236}">
                      <a16:creationId xmlns:a16="http://schemas.microsoft.com/office/drawing/2014/main" id="{6E9145A4-65A0-4172-AC5D-1A9FFD8E175B}"/>
                    </a:ext>
                  </a:extLst>
                </p:cNvPr>
                <p:cNvPicPr/>
                <p:nvPr/>
              </p:nvPicPr>
              <p:blipFill>
                <a:blip r:embed="rId301"/>
                <a:stretch>
                  <a:fillRect/>
                </a:stretch>
              </p:blipFill>
              <p:spPr>
                <a:xfrm>
                  <a:off x="6476943" y="5915192"/>
                  <a:ext cx="2145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5" name="Freihand 184">
                  <a:extLst>
                    <a:ext uri="{FF2B5EF4-FFF2-40B4-BE49-F238E27FC236}">
                      <a16:creationId xmlns:a16="http://schemas.microsoft.com/office/drawing/2014/main" id="{58D0C3E3-7546-4C33-8F45-4729DE18EA45}"/>
                    </a:ext>
                  </a:extLst>
                </p14:cNvPr>
                <p14:cNvContentPartPr/>
                <p14:nvPr/>
              </p14:nvContentPartPr>
              <p14:xfrm>
                <a:off x="7019103" y="5597672"/>
                <a:ext cx="187920" cy="223920"/>
              </p14:xfrm>
            </p:contentPart>
          </mc:Choice>
          <mc:Fallback>
            <p:pic>
              <p:nvPicPr>
                <p:cNvPr id="185" name="Freihand 184">
                  <a:extLst>
                    <a:ext uri="{FF2B5EF4-FFF2-40B4-BE49-F238E27FC236}">
                      <a16:creationId xmlns:a16="http://schemas.microsoft.com/office/drawing/2014/main" id="{58D0C3E3-7546-4C33-8F45-4729DE18EA45}"/>
                    </a:ext>
                  </a:extLst>
                </p:cNvPr>
                <p:cNvPicPr/>
                <p:nvPr/>
              </p:nvPicPr>
              <p:blipFill>
                <a:blip r:embed="rId303"/>
                <a:stretch>
                  <a:fillRect/>
                </a:stretch>
              </p:blipFill>
              <p:spPr>
                <a:xfrm>
                  <a:off x="7014783" y="5593352"/>
                  <a:ext cx="1965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6" name="Freihand 185">
                  <a:extLst>
                    <a:ext uri="{FF2B5EF4-FFF2-40B4-BE49-F238E27FC236}">
                      <a16:creationId xmlns:a16="http://schemas.microsoft.com/office/drawing/2014/main" id="{315AAD59-A373-4A90-B94E-ADD0B4B0036E}"/>
                    </a:ext>
                  </a:extLst>
                </p14:cNvPr>
                <p14:cNvContentPartPr/>
                <p14:nvPr/>
              </p14:nvContentPartPr>
              <p14:xfrm>
                <a:off x="6928023" y="5815472"/>
                <a:ext cx="458280" cy="67680"/>
              </p14:xfrm>
            </p:contentPart>
          </mc:Choice>
          <mc:Fallback>
            <p:pic>
              <p:nvPicPr>
                <p:cNvPr id="186" name="Freihand 185">
                  <a:extLst>
                    <a:ext uri="{FF2B5EF4-FFF2-40B4-BE49-F238E27FC236}">
                      <a16:creationId xmlns:a16="http://schemas.microsoft.com/office/drawing/2014/main" id="{315AAD59-A373-4A90-B94E-ADD0B4B0036E}"/>
                    </a:ext>
                  </a:extLst>
                </p:cNvPr>
                <p:cNvPicPr/>
                <p:nvPr/>
              </p:nvPicPr>
              <p:blipFill>
                <a:blip r:embed="rId305"/>
                <a:stretch>
                  <a:fillRect/>
                </a:stretch>
              </p:blipFill>
              <p:spPr>
                <a:xfrm>
                  <a:off x="6923703" y="5811152"/>
                  <a:ext cx="466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7" name="Freihand 186">
                  <a:extLst>
                    <a:ext uri="{FF2B5EF4-FFF2-40B4-BE49-F238E27FC236}">
                      <a16:creationId xmlns:a16="http://schemas.microsoft.com/office/drawing/2014/main" id="{7992D705-BA3D-4BEC-972B-C68A722F242A}"/>
                    </a:ext>
                  </a:extLst>
                </p14:cNvPr>
                <p14:cNvContentPartPr/>
                <p14:nvPr/>
              </p14:nvContentPartPr>
              <p14:xfrm>
                <a:off x="6886263" y="5954072"/>
                <a:ext cx="178560" cy="168840"/>
              </p14:xfrm>
            </p:contentPart>
          </mc:Choice>
          <mc:Fallback>
            <p:pic>
              <p:nvPicPr>
                <p:cNvPr id="187" name="Freihand 186">
                  <a:extLst>
                    <a:ext uri="{FF2B5EF4-FFF2-40B4-BE49-F238E27FC236}">
                      <a16:creationId xmlns:a16="http://schemas.microsoft.com/office/drawing/2014/main" id="{7992D705-BA3D-4BEC-972B-C68A722F242A}"/>
                    </a:ext>
                  </a:extLst>
                </p:cNvPr>
                <p:cNvPicPr/>
                <p:nvPr/>
              </p:nvPicPr>
              <p:blipFill>
                <a:blip r:embed="rId307"/>
                <a:stretch>
                  <a:fillRect/>
                </a:stretch>
              </p:blipFill>
              <p:spPr>
                <a:xfrm>
                  <a:off x="6881943" y="5949752"/>
                  <a:ext cx="187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8" name="Freihand 187">
                  <a:extLst>
                    <a:ext uri="{FF2B5EF4-FFF2-40B4-BE49-F238E27FC236}">
                      <a16:creationId xmlns:a16="http://schemas.microsoft.com/office/drawing/2014/main" id="{5FAA696E-A752-4A7E-943E-F496227E6D9D}"/>
                    </a:ext>
                  </a:extLst>
                </p14:cNvPr>
                <p14:cNvContentPartPr/>
                <p14:nvPr/>
              </p14:nvContentPartPr>
              <p14:xfrm>
                <a:off x="7066623" y="5956232"/>
                <a:ext cx="174600" cy="186120"/>
              </p14:xfrm>
            </p:contentPart>
          </mc:Choice>
          <mc:Fallback>
            <p:pic>
              <p:nvPicPr>
                <p:cNvPr id="188" name="Freihand 187">
                  <a:extLst>
                    <a:ext uri="{FF2B5EF4-FFF2-40B4-BE49-F238E27FC236}">
                      <a16:creationId xmlns:a16="http://schemas.microsoft.com/office/drawing/2014/main" id="{5FAA696E-A752-4A7E-943E-F496227E6D9D}"/>
                    </a:ext>
                  </a:extLst>
                </p:cNvPr>
                <p:cNvPicPr/>
                <p:nvPr/>
              </p:nvPicPr>
              <p:blipFill>
                <a:blip r:embed="rId309"/>
                <a:stretch>
                  <a:fillRect/>
                </a:stretch>
              </p:blipFill>
              <p:spPr>
                <a:xfrm>
                  <a:off x="7062303" y="5951912"/>
                  <a:ext cx="1832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9" name="Freihand 188">
                  <a:extLst>
                    <a:ext uri="{FF2B5EF4-FFF2-40B4-BE49-F238E27FC236}">
                      <a16:creationId xmlns:a16="http://schemas.microsoft.com/office/drawing/2014/main" id="{33729235-0C18-4835-BECE-4C91E302E79F}"/>
                    </a:ext>
                  </a:extLst>
                </p14:cNvPr>
                <p14:cNvContentPartPr/>
                <p14:nvPr/>
              </p14:nvContentPartPr>
              <p14:xfrm>
                <a:off x="7248783" y="5953352"/>
                <a:ext cx="171720" cy="184320"/>
              </p14:xfrm>
            </p:contentPart>
          </mc:Choice>
          <mc:Fallback>
            <p:pic>
              <p:nvPicPr>
                <p:cNvPr id="189" name="Freihand 188">
                  <a:extLst>
                    <a:ext uri="{FF2B5EF4-FFF2-40B4-BE49-F238E27FC236}">
                      <a16:creationId xmlns:a16="http://schemas.microsoft.com/office/drawing/2014/main" id="{33729235-0C18-4835-BECE-4C91E302E79F}"/>
                    </a:ext>
                  </a:extLst>
                </p:cNvPr>
                <p:cNvPicPr/>
                <p:nvPr/>
              </p:nvPicPr>
              <p:blipFill>
                <a:blip r:embed="rId311"/>
                <a:stretch>
                  <a:fillRect/>
                </a:stretch>
              </p:blipFill>
              <p:spPr>
                <a:xfrm>
                  <a:off x="7244463" y="5949032"/>
                  <a:ext cx="180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2" name="Freihand 191">
                  <a:extLst>
                    <a:ext uri="{FF2B5EF4-FFF2-40B4-BE49-F238E27FC236}">
                      <a16:creationId xmlns:a16="http://schemas.microsoft.com/office/drawing/2014/main" id="{60F7BF6E-2B70-474E-B442-89F278DD0D4B}"/>
                    </a:ext>
                  </a:extLst>
                </p14:cNvPr>
                <p14:cNvContentPartPr/>
                <p14:nvPr/>
              </p14:nvContentPartPr>
              <p14:xfrm>
                <a:off x="5851983" y="6362672"/>
                <a:ext cx="171720" cy="161280"/>
              </p14:xfrm>
            </p:contentPart>
          </mc:Choice>
          <mc:Fallback>
            <p:pic>
              <p:nvPicPr>
                <p:cNvPr id="192" name="Freihand 191">
                  <a:extLst>
                    <a:ext uri="{FF2B5EF4-FFF2-40B4-BE49-F238E27FC236}">
                      <a16:creationId xmlns:a16="http://schemas.microsoft.com/office/drawing/2014/main" id="{60F7BF6E-2B70-474E-B442-89F278DD0D4B}"/>
                    </a:ext>
                  </a:extLst>
                </p:cNvPr>
                <p:cNvPicPr/>
                <p:nvPr/>
              </p:nvPicPr>
              <p:blipFill>
                <a:blip r:embed="rId313"/>
                <a:stretch>
                  <a:fillRect/>
                </a:stretch>
              </p:blipFill>
              <p:spPr>
                <a:xfrm>
                  <a:off x="5847663" y="6358352"/>
                  <a:ext cx="1803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3" name="Freihand 192">
                  <a:extLst>
                    <a:ext uri="{FF2B5EF4-FFF2-40B4-BE49-F238E27FC236}">
                      <a16:creationId xmlns:a16="http://schemas.microsoft.com/office/drawing/2014/main" id="{936F017C-9B0B-4E1B-A2FB-A59AD218C97B}"/>
                    </a:ext>
                  </a:extLst>
                </p14:cNvPr>
                <p14:cNvContentPartPr/>
                <p14:nvPr/>
              </p14:nvContentPartPr>
              <p14:xfrm>
                <a:off x="6090303" y="6372392"/>
                <a:ext cx="95400" cy="132120"/>
              </p14:xfrm>
            </p:contentPart>
          </mc:Choice>
          <mc:Fallback>
            <p:pic>
              <p:nvPicPr>
                <p:cNvPr id="193" name="Freihand 192">
                  <a:extLst>
                    <a:ext uri="{FF2B5EF4-FFF2-40B4-BE49-F238E27FC236}">
                      <a16:creationId xmlns:a16="http://schemas.microsoft.com/office/drawing/2014/main" id="{936F017C-9B0B-4E1B-A2FB-A59AD218C97B}"/>
                    </a:ext>
                  </a:extLst>
                </p:cNvPr>
                <p:cNvPicPr/>
                <p:nvPr/>
              </p:nvPicPr>
              <p:blipFill>
                <a:blip r:embed="rId315"/>
                <a:stretch>
                  <a:fillRect/>
                </a:stretch>
              </p:blipFill>
              <p:spPr>
                <a:xfrm>
                  <a:off x="6085983" y="6368072"/>
                  <a:ext cx="104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4" name="Freihand 193">
                  <a:extLst>
                    <a:ext uri="{FF2B5EF4-FFF2-40B4-BE49-F238E27FC236}">
                      <a16:creationId xmlns:a16="http://schemas.microsoft.com/office/drawing/2014/main" id="{0895D416-EB40-4830-AC54-DC7029CAEA6A}"/>
                    </a:ext>
                  </a:extLst>
                </p14:cNvPr>
                <p14:cNvContentPartPr/>
                <p14:nvPr/>
              </p14:nvContentPartPr>
              <p14:xfrm>
                <a:off x="6236103" y="6360512"/>
                <a:ext cx="131400" cy="147600"/>
              </p14:xfrm>
            </p:contentPart>
          </mc:Choice>
          <mc:Fallback>
            <p:pic>
              <p:nvPicPr>
                <p:cNvPr id="194" name="Freihand 193">
                  <a:extLst>
                    <a:ext uri="{FF2B5EF4-FFF2-40B4-BE49-F238E27FC236}">
                      <a16:creationId xmlns:a16="http://schemas.microsoft.com/office/drawing/2014/main" id="{0895D416-EB40-4830-AC54-DC7029CAEA6A}"/>
                    </a:ext>
                  </a:extLst>
                </p:cNvPr>
                <p:cNvPicPr/>
                <p:nvPr/>
              </p:nvPicPr>
              <p:blipFill>
                <a:blip r:embed="rId317"/>
                <a:stretch>
                  <a:fillRect/>
                </a:stretch>
              </p:blipFill>
              <p:spPr>
                <a:xfrm>
                  <a:off x="6231783" y="6356192"/>
                  <a:ext cx="140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5" name="Freihand 194">
                  <a:extLst>
                    <a:ext uri="{FF2B5EF4-FFF2-40B4-BE49-F238E27FC236}">
                      <a16:creationId xmlns:a16="http://schemas.microsoft.com/office/drawing/2014/main" id="{CD983437-F843-407E-8834-C6883E759CE0}"/>
                    </a:ext>
                  </a:extLst>
                </p14:cNvPr>
                <p14:cNvContentPartPr/>
                <p14:nvPr/>
              </p14:nvContentPartPr>
              <p14:xfrm>
                <a:off x="6445983" y="6379952"/>
                <a:ext cx="57600" cy="120600"/>
              </p14:xfrm>
            </p:contentPart>
          </mc:Choice>
          <mc:Fallback>
            <p:pic>
              <p:nvPicPr>
                <p:cNvPr id="195" name="Freihand 194">
                  <a:extLst>
                    <a:ext uri="{FF2B5EF4-FFF2-40B4-BE49-F238E27FC236}">
                      <a16:creationId xmlns:a16="http://schemas.microsoft.com/office/drawing/2014/main" id="{CD983437-F843-407E-8834-C6883E759CE0}"/>
                    </a:ext>
                  </a:extLst>
                </p:cNvPr>
                <p:cNvPicPr/>
                <p:nvPr/>
              </p:nvPicPr>
              <p:blipFill>
                <a:blip r:embed="rId319"/>
                <a:stretch>
                  <a:fillRect/>
                </a:stretch>
              </p:blipFill>
              <p:spPr>
                <a:xfrm>
                  <a:off x="6441663" y="6375632"/>
                  <a:ext cx="66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6" name="Freihand 195">
                  <a:extLst>
                    <a:ext uri="{FF2B5EF4-FFF2-40B4-BE49-F238E27FC236}">
                      <a16:creationId xmlns:a16="http://schemas.microsoft.com/office/drawing/2014/main" id="{6FCA4074-E8FB-4C26-9C08-DAC9E2FDDCAB}"/>
                    </a:ext>
                  </a:extLst>
                </p14:cNvPr>
                <p14:cNvContentPartPr/>
                <p14:nvPr/>
              </p14:nvContentPartPr>
              <p14:xfrm>
                <a:off x="6372183" y="6297872"/>
                <a:ext cx="99360" cy="102600"/>
              </p14:xfrm>
            </p:contentPart>
          </mc:Choice>
          <mc:Fallback>
            <p:pic>
              <p:nvPicPr>
                <p:cNvPr id="196" name="Freihand 195">
                  <a:extLst>
                    <a:ext uri="{FF2B5EF4-FFF2-40B4-BE49-F238E27FC236}">
                      <a16:creationId xmlns:a16="http://schemas.microsoft.com/office/drawing/2014/main" id="{6FCA4074-E8FB-4C26-9C08-DAC9E2FDDCAB}"/>
                    </a:ext>
                  </a:extLst>
                </p:cNvPr>
                <p:cNvPicPr/>
                <p:nvPr/>
              </p:nvPicPr>
              <p:blipFill>
                <a:blip r:embed="rId321"/>
                <a:stretch>
                  <a:fillRect/>
                </a:stretch>
              </p:blipFill>
              <p:spPr>
                <a:xfrm>
                  <a:off x="6367863" y="6293552"/>
                  <a:ext cx="108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7" name="Freihand 196">
                  <a:extLst>
                    <a:ext uri="{FF2B5EF4-FFF2-40B4-BE49-F238E27FC236}">
                      <a16:creationId xmlns:a16="http://schemas.microsoft.com/office/drawing/2014/main" id="{2D776BDD-6416-4FC9-8F9A-2F6B49FFBE91}"/>
                    </a:ext>
                  </a:extLst>
                </p14:cNvPr>
                <p14:cNvContentPartPr/>
                <p14:nvPr/>
              </p14:nvContentPartPr>
              <p14:xfrm>
                <a:off x="6524103" y="6450872"/>
                <a:ext cx="69480" cy="79920"/>
              </p14:xfrm>
            </p:contentPart>
          </mc:Choice>
          <mc:Fallback>
            <p:pic>
              <p:nvPicPr>
                <p:cNvPr id="197" name="Freihand 196">
                  <a:extLst>
                    <a:ext uri="{FF2B5EF4-FFF2-40B4-BE49-F238E27FC236}">
                      <a16:creationId xmlns:a16="http://schemas.microsoft.com/office/drawing/2014/main" id="{2D776BDD-6416-4FC9-8F9A-2F6B49FFBE91}"/>
                    </a:ext>
                  </a:extLst>
                </p:cNvPr>
                <p:cNvPicPr/>
                <p:nvPr/>
              </p:nvPicPr>
              <p:blipFill>
                <a:blip r:embed="rId323"/>
                <a:stretch>
                  <a:fillRect/>
                </a:stretch>
              </p:blipFill>
              <p:spPr>
                <a:xfrm>
                  <a:off x="6519783" y="6446552"/>
                  <a:ext cx="78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8" name="Freihand 197">
                  <a:extLst>
                    <a:ext uri="{FF2B5EF4-FFF2-40B4-BE49-F238E27FC236}">
                      <a16:creationId xmlns:a16="http://schemas.microsoft.com/office/drawing/2014/main" id="{BF3CEE61-90F0-48ED-AA3D-5175C80758A5}"/>
                    </a:ext>
                  </a:extLst>
                </p14:cNvPr>
                <p14:cNvContentPartPr/>
                <p14:nvPr/>
              </p14:nvContentPartPr>
              <p14:xfrm>
                <a:off x="6683583" y="6388232"/>
                <a:ext cx="174600" cy="5760"/>
              </p14:xfrm>
            </p:contentPart>
          </mc:Choice>
          <mc:Fallback>
            <p:pic>
              <p:nvPicPr>
                <p:cNvPr id="198" name="Freihand 197">
                  <a:extLst>
                    <a:ext uri="{FF2B5EF4-FFF2-40B4-BE49-F238E27FC236}">
                      <a16:creationId xmlns:a16="http://schemas.microsoft.com/office/drawing/2014/main" id="{BF3CEE61-90F0-48ED-AA3D-5175C80758A5}"/>
                    </a:ext>
                  </a:extLst>
                </p:cNvPr>
                <p:cNvPicPr/>
                <p:nvPr/>
              </p:nvPicPr>
              <p:blipFill>
                <a:blip r:embed="rId325"/>
                <a:stretch>
                  <a:fillRect/>
                </a:stretch>
              </p:blipFill>
              <p:spPr>
                <a:xfrm>
                  <a:off x="6679263" y="6383912"/>
                  <a:ext cx="1832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9" name="Freihand 198">
                  <a:extLst>
                    <a:ext uri="{FF2B5EF4-FFF2-40B4-BE49-F238E27FC236}">
                      <a16:creationId xmlns:a16="http://schemas.microsoft.com/office/drawing/2014/main" id="{61024EF2-EEDB-4A79-B5C7-E2D03976B1FB}"/>
                    </a:ext>
                  </a:extLst>
                </p14:cNvPr>
                <p14:cNvContentPartPr/>
                <p14:nvPr/>
              </p14:nvContentPartPr>
              <p14:xfrm>
                <a:off x="6699063" y="6429272"/>
                <a:ext cx="177840" cy="20880"/>
              </p14:xfrm>
            </p:contentPart>
          </mc:Choice>
          <mc:Fallback>
            <p:pic>
              <p:nvPicPr>
                <p:cNvPr id="199" name="Freihand 198">
                  <a:extLst>
                    <a:ext uri="{FF2B5EF4-FFF2-40B4-BE49-F238E27FC236}">
                      <a16:creationId xmlns:a16="http://schemas.microsoft.com/office/drawing/2014/main" id="{61024EF2-EEDB-4A79-B5C7-E2D03976B1FB}"/>
                    </a:ext>
                  </a:extLst>
                </p:cNvPr>
                <p:cNvPicPr/>
                <p:nvPr/>
              </p:nvPicPr>
              <p:blipFill>
                <a:blip r:embed="rId327"/>
                <a:stretch>
                  <a:fillRect/>
                </a:stretch>
              </p:blipFill>
              <p:spPr>
                <a:xfrm>
                  <a:off x="6694743" y="6424952"/>
                  <a:ext cx="186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0" name="Freihand 199">
                  <a:extLst>
                    <a:ext uri="{FF2B5EF4-FFF2-40B4-BE49-F238E27FC236}">
                      <a16:creationId xmlns:a16="http://schemas.microsoft.com/office/drawing/2014/main" id="{05F0141E-7ED3-4F28-9092-BEB1C392E7EB}"/>
                    </a:ext>
                  </a:extLst>
                </p14:cNvPr>
                <p14:cNvContentPartPr/>
                <p14:nvPr/>
              </p14:nvContentPartPr>
              <p14:xfrm>
                <a:off x="7009023" y="6240992"/>
                <a:ext cx="154440" cy="124200"/>
              </p14:xfrm>
            </p:contentPart>
          </mc:Choice>
          <mc:Fallback>
            <p:pic>
              <p:nvPicPr>
                <p:cNvPr id="200" name="Freihand 199">
                  <a:extLst>
                    <a:ext uri="{FF2B5EF4-FFF2-40B4-BE49-F238E27FC236}">
                      <a16:creationId xmlns:a16="http://schemas.microsoft.com/office/drawing/2014/main" id="{05F0141E-7ED3-4F28-9092-BEB1C392E7EB}"/>
                    </a:ext>
                  </a:extLst>
                </p:cNvPr>
                <p:cNvPicPr/>
                <p:nvPr/>
              </p:nvPicPr>
              <p:blipFill>
                <a:blip r:embed="rId329"/>
                <a:stretch>
                  <a:fillRect/>
                </a:stretch>
              </p:blipFill>
              <p:spPr>
                <a:xfrm>
                  <a:off x="7004703" y="6236672"/>
                  <a:ext cx="163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1" name="Freihand 200">
                  <a:extLst>
                    <a:ext uri="{FF2B5EF4-FFF2-40B4-BE49-F238E27FC236}">
                      <a16:creationId xmlns:a16="http://schemas.microsoft.com/office/drawing/2014/main" id="{A2D0F823-1469-496C-BA25-F34F2189E53D}"/>
                    </a:ext>
                  </a:extLst>
                </p14:cNvPr>
                <p14:cNvContentPartPr/>
                <p14:nvPr/>
              </p14:nvContentPartPr>
              <p14:xfrm>
                <a:off x="7181103" y="6239912"/>
                <a:ext cx="133560" cy="106560"/>
              </p14:xfrm>
            </p:contentPart>
          </mc:Choice>
          <mc:Fallback>
            <p:pic>
              <p:nvPicPr>
                <p:cNvPr id="201" name="Freihand 200">
                  <a:extLst>
                    <a:ext uri="{FF2B5EF4-FFF2-40B4-BE49-F238E27FC236}">
                      <a16:creationId xmlns:a16="http://schemas.microsoft.com/office/drawing/2014/main" id="{A2D0F823-1469-496C-BA25-F34F2189E53D}"/>
                    </a:ext>
                  </a:extLst>
                </p:cNvPr>
                <p:cNvPicPr/>
                <p:nvPr/>
              </p:nvPicPr>
              <p:blipFill>
                <a:blip r:embed="rId331"/>
                <a:stretch>
                  <a:fillRect/>
                </a:stretch>
              </p:blipFill>
              <p:spPr>
                <a:xfrm>
                  <a:off x="7176783" y="6235592"/>
                  <a:ext cx="142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2" name="Freihand 201">
                  <a:extLst>
                    <a:ext uri="{FF2B5EF4-FFF2-40B4-BE49-F238E27FC236}">
                      <a16:creationId xmlns:a16="http://schemas.microsoft.com/office/drawing/2014/main" id="{DB29A08A-4691-43FF-A6AD-7C958CC5C46B}"/>
                    </a:ext>
                  </a:extLst>
                </p14:cNvPr>
                <p14:cNvContentPartPr/>
                <p14:nvPr/>
              </p14:nvContentPartPr>
              <p14:xfrm>
                <a:off x="7333023" y="6224432"/>
                <a:ext cx="118800" cy="131400"/>
              </p14:xfrm>
            </p:contentPart>
          </mc:Choice>
          <mc:Fallback>
            <p:pic>
              <p:nvPicPr>
                <p:cNvPr id="202" name="Freihand 201">
                  <a:extLst>
                    <a:ext uri="{FF2B5EF4-FFF2-40B4-BE49-F238E27FC236}">
                      <a16:creationId xmlns:a16="http://schemas.microsoft.com/office/drawing/2014/main" id="{DB29A08A-4691-43FF-A6AD-7C958CC5C46B}"/>
                    </a:ext>
                  </a:extLst>
                </p:cNvPr>
                <p:cNvPicPr/>
                <p:nvPr/>
              </p:nvPicPr>
              <p:blipFill>
                <a:blip r:embed="rId333"/>
                <a:stretch>
                  <a:fillRect/>
                </a:stretch>
              </p:blipFill>
              <p:spPr>
                <a:xfrm>
                  <a:off x="7328703" y="6220112"/>
                  <a:ext cx="127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3" name="Freihand 202">
                  <a:extLst>
                    <a:ext uri="{FF2B5EF4-FFF2-40B4-BE49-F238E27FC236}">
                      <a16:creationId xmlns:a16="http://schemas.microsoft.com/office/drawing/2014/main" id="{96C5D1A2-629B-41BC-BA6C-22F02A1F4221}"/>
                    </a:ext>
                  </a:extLst>
                </p14:cNvPr>
                <p14:cNvContentPartPr/>
                <p14:nvPr/>
              </p14:nvContentPartPr>
              <p14:xfrm>
                <a:off x="7196223" y="6238472"/>
                <a:ext cx="95040" cy="114840"/>
              </p14:xfrm>
            </p:contentPart>
          </mc:Choice>
          <mc:Fallback>
            <p:pic>
              <p:nvPicPr>
                <p:cNvPr id="203" name="Freihand 202">
                  <a:extLst>
                    <a:ext uri="{FF2B5EF4-FFF2-40B4-BE49-F238E27FC236}">
                      <a16:creationId xmlns:a16="http://schemas.microsoft.com/office/drawing/2014/main" id="{96C5D1A2-629B-41BC-BA6C-22F02A1F4221}"/>
                    </a:ext>
                  </a:extLst>
                </p:cNvPr>
                <p:cNvPicPr/>
                <p:nvPr/>
              </p:nvPicPr>
              <p:blipFill>
                <a:blip r:embed="rId335"/>
                <a:stretch>
                  <a:fillRect/>
                </a:stretch>
              </p:blipFill>
              <p:spPr>
                <a:xfrm>
                  <a:off x="7191903" y="6234152"/>
                  <a:ext cx="103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4" name="Freihand 203">
                  <a:extLst>
                    <a:ext uri="{FF2B5EF4-FFF2-40B4-BE49-F238E27FC236}">
                      <a16:creationId xmlns:a16="http://schemas.microsoft.com/office/drawing/2014/main" id="{26FA9B1D-3C5E-4CC4-9101-FACBF58F119D}"/>
                    </a:ext>
                  </a:extLst>
                </p14:cNvPr>
                <p14:cNvContentPartPr/>
                <p14:nvPr/>
              </p14:nvContentPartPr>
              <p14:xfrm>
                <a:off x="7017303" y="6365552"/>
                <a:ext cx="492480" cy="45360"/>
              </p14:xfrm>
            </p:contentPart>
          </mc:Choice>
          <mc:Fallback>
            <p:pic>
              <p:nvPicPr>
                <p:cNvPr id="204" name="Freihand 203">
                  <a:extLst>
                    <a:ext uri="{FF2B5EF4-FFF2-40B4-BE49-F238E27FC236}">
                      <a16:creationId xmlns:a16="http://schemas.microsoft.com/office/drawing/2014/main" id="{26FA9B1D-3C5E-4CC4-9101-FACBF58F119D}"/>
                    </a:ext>
                  </a:extLst>
                </p:cNvPr>
                <p:cNvPicPr/>
                <p:nvPr/>
              </p:nvPicPr>
              <p:blipFill>
                <a:blip r:embed="rId337"/>
                <a:stretch>
                  <a:fillRect/>
                </a:stretch>
              </p:blipFill>
              <p:spPr>
                <a:xfrm>
                  <a:off x="7012983" y="6361232"/>
                  <a:ext cx="5011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5" name="Freihand 204">
                  <a:extLst>
                    <a:ext uri="{FF2B5EF4-FFF2-40B4-BE49-F238E27FC236}">
                      <a16:creationId xmlns:a16="http://schemas.microsoft.com/office/drawing/2014/main" id="{8C002534-092C-4ABB-AAC3-8008B30750FF}"/>
                    </a:ext>
                  </a:extLst>
                </p14:cNvPr>
                <p14:cNvContentPartPr/>
                <p14:nvPr/>
              </p14:nvContentPartPr>
              <p14:xfrm>
                <a:off x="7015503" y="6458792"/>
                <a:ext cx="128160" cy="91440"/>
              </p14:xfrm>
            </p:contentPart>
          </mc:Choice>
          <mc:Fallback>
            <p:pic>
              <p:nvPicPr>
                <p:cNvPr id="205" name="Freihand 204">
                  <a:extLst>
                    <a:ext uri="{FF2B5EF4-FFF2-40B4-BE49-F238E27FC236}">
                      <a16:creationId xmlns:a16="http://schemas.microsoft.com/office/drawing/2014/main" id="{8C002534-092C-4ABB-AAC3-8008B30750FF}"/>
                    </a:ext>
                  </a:extLst>
                </p:cNvPr>
                <p:cNvPicPr/>
                <p:nvPr/>
              </p:nvPicPr>
              <p:blipFill>
                <a:blip r:embed="rId339"/>
                <a:stretch>
                  <a:fillRect/>
                </a:stretch>
              </p:blipFill>
              <p:spPr>
                <a:xfrm>
                  <a:off x="7011183" y="6454472"/>
                  <a:ext cx="136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6" name="Freihand 205">
                  <a:extLst>
                    <a:ext uri="{FF2B5EF4-FFF2-40B4-BE49-F238E27FC236}">
                      <a16:creationId xmlns:a16="http://schemas.microsoft.com/office/drawing/2014/main" id="{3AFA64D4-E701-48EB-B7DD-4F9E47B19DCF}"/>
                    </a:ext>
                  </a:extLst>
                </p14:cNvPr>
                <p14:cNvContentPartPr/>
                <p14:nvPr/>
              </p14:nvContentPartPr>
              <p14:xfrm>
                <a:off x="7173903" y="6447632"/>
                <a:ext cx="92880" cy="99000"/>
              </p14:xfrm>
            </p:contentPart>
          </mc:Choice>
          <mc:Fallback>
            <p:pic>
              <p:nvPicPr>
                <p:cNvPr id="206" name="Freihand 205">
                  <a:extLst>
                    <a:ext uri="{FF2B5EF4-FFF2-40B4-BE49-F238E27FC236}">
                      <a16:creationId xmlns:a16="http://schemas.microsoft.com/office/drawing/2014/main" id="{3AFA64D4-E701-48EB-B7DD-4F9E47B19DCF}"/>
                    </a:ext>
                  </a:extLst>
                </p:cNvPr>
                <p:cNvPicPr/>
                <p:nvPr/>
              </p:nvPicPr>
              <p:blipFill>
                <a:blip r:embed="rId341"/>
                <a:stretch>
                  <a:fillRect/>
                </a:stretch>
              </p:blipFill>
              <p:spPr>
                <a:xfrm>
                  <a:off x="7169583" y="6443312"/>
                  <a:ext cx="101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7" name="Freihand 206">
                  <a:extLst>
                    <a:ext uri="{FF2B5EF4-FFF2-40B4-BE49-F238E27FC236}">
                      <a16:creationId xmlns:a16="http://schemas.microsoft.com/office/drawing/2014/main" id="{DD067AAA-0478-412B-89C7-7323E831B0E7}"/>
                    </a:ext>
                  </a:extLst>
                </p14:cNvPr>
                <p14:cNvContentPartPr/>
                <p14:nvPr/>
              </p14:nvContentPartPr>
              <p14:xfrm>
                <a:off x="7313943" y="6441872"/>
                <a:ext cx="113040" cy="96120"/>
              </p14:xfrm>
            </p:contentPart>
          </mc:Choice>
          <mc:Fallback>
            <p:pic>
              <p:nvPicPr>
                <p:cNvPr id="207" name="Freihand 206">
                  <a:extLst>
                    <a:ext uri="{FF2B5EF4-FFF2-40B4-BE49-F238E27FC236}">
                      <a16:creationId xmlns:a16="http://schemas.microsoft.com/office/drawing/2014/main" id="{DD067AAA-0478-412B-89C7-7323E831B0E7}"/>
                    </a:ext>
                  </a:extLst>
                </p:cNvPr>
                <p:cNvPicPr/>
                <p:nvPr/>
              </p:nvPicPr>
              <p:blipFill>
                <a:blip r:embed="rId343"/>
                <a:stretch>
                  <a:fillRect/>
                </a:stretch>
              </p:blipFill>
              <p:spPr>
                <a:xfrm>
                  <a:off x="7309623" y="6437552"/>
                  <a:ext cx="121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8" name="Freihand 207">
                  <a:extLst>
                    <a:ext uri="{FF2B5EF4-FFF2-40B4-BE49-F238E27FC236}">
                      <a16:creationId xmlns:a16="http://schemas.microsoft.com/office/drawing/2014/main" id="{196B7A59-F5FE-49C2-87E0-366566ADD1B4}"/>
                    </a:ext>
                  </a:extLst>
                </p14:cNvPr>
                <p14:cNvContentPartPr/>
                <p14:nvPr/>
              </p14:nvContentPartPr>
              <p14:xfrm>
                <a:off x="7592583" y="6360152"/>
                <a:ext cx="201600" cy="69480"/>
              </p14:xfrm>
            </p:contentPart>
          </mc:Choice>
          <mc:Fallback>
            <p:pic>
              <p:nvPicPr>
                <p:cNvPr id="208" name="Freihand 207">
                  <a:extLst>
                    <a:ext uri="{FF2B5EF4-FFF2-40B4-BE49-F238E27FC236}">
                      <a16:creationId xmlns:a16="http://schemas.microsoft.com/office/drawing/2014/main" id="{196B7A59-F5FE-49C2-87E0-366566ADD1B4}"/>
                    </a:ext>
                  </a:extLst>
                </p:cNvPr>
                <p:cNvPicPr/>
                <p:nvPr/>
              </p:nvPicPr>
              <p:blipFill>
                <a:blip r:embed="rId345"/>
                <a:stretch>
                  <a:fillRect/>
                </a:stretch>
              </p:blipFill>
              <p:spPr>
                <a:xfrm>
                  <a:off x="7588263" y="6355832"/>
                  <a:ext cx="210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9" name="Freihand 208">
                  <a:extLst>
                    <a:ext uri="{FF2B5EF4-FFF2-40B4-BE49-F238E27FC236}">
                      <a16:creationId xmlns:a16="http://schemas.microsoft.com/office/drawing/2014/main" id="{9E6F9E3D-607F-4AD5-84E4-86ABDB646F99}"/>
                    </a:ext>
                  </a:extLst>
                </p14:cNvPr>
                <p14:cNvContentPartPr/>
                <p14:nvPr/>
              </p14:nvContentPartPr>
              <p14:xfrm>
                <a:off x="7817583" y="6307952"/>
                <a:ext cx="180720" cy="149760"/>
              </p14:xfrm>
            </p:contentPart>
          </mc:Choice>
          <mc:Fallback>
            <p:pic>
              <p:nvPicPr>
                <p:cNvPr id="209" name="Freihand 208">
                  <a:extLst>
                    <a:ext uri="{FF2B5EF4-FFF2-40B4-BE49-F238E27FC236}">
                      <a16:creationId xmlns:a16="http://schemas.microsoft.com/office/drawing/2014/main" id="{9E6F9E3D-607F-4AD5-84E4-86ABDB646F99}"/>
                    </a:ext>
                  </a:extLst>
                </p:cNvPr>
                <p:cNvPicPr/>
                <p:nvPr/>
              </p:nvPicPr>
              <p:blipFill>
                <a:blip r:embed="rId347"/>
                <a:stretch>
                  <a:fillRect/>
                </a:stretch>
              </p:blipFill>
              <p:spPr>
                <a:xfrm>
                  <a:off x="7813263" y="6303632"/>
                  <a:ext cx="189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76" name="Freihand 75">
                  <a:extLst>
                    <a:ext uri="{FF2B5EF4-FFF2-40B4-BE49-F238E27FC236}">
                      <a16:creationId xmlns:a16="http://schemas.microsoft.com/office/drawing/2014/main" id="{5D9B3FB1-C6BC-430C-BA0C-995AD329A25F}"/>
                    </a:ext>
                  </a:extLst>
                </p14:cNvPr>
                <p14:cNvContentPartPr/>
                <p14:nvPr/>
              </p14:nvContentPartPr>
              <p14:xfrm>
                <a:off x="565383" y="4020512"/>
                <a:ext cx="143640" cy="122040"/>
              </p14:xfrm>
            </p:contentPart>
          </mc:Choice>
          <mc:Fallback>
            <p:pic>
              <p:nvPicPr>
                <p:cNvPr id="76" name="Freihand 75">
                  <a:extLst>
                    <a:ext uri="{FF2B5EF4-FFF2-40B4-BE49-F238E27FC236}">
                      <a16:creationId xmlns:a16="http://schemas.microsoft.com/office/drawing/2014/main" id="{5D9B3FB1-C6BC-430C-BA0C-995AD329A25F}"/>
                    </a:ext>
                  </a:extLst>
                </p:cNvPr>
                <p:cNvPicPr/>
                <p:nvPr/>
              </p:nvPicPr>
              <p:blipFill>
                <a:blip r:embed="rId349"/>
                <a:stretch>
                  <a:fillRect/>
                </a:stretch>
              </p:blipFill>
              <p:spPr>
                <a:xfrm>
                  <a:off x="561063" y="4016192"/>
                  <a:ext cx="152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77" name="Freihand 76">
                  <a:extLst>
                    <a:ext uri="{FF2B5EF4-FFF2-40B4-BE49-F238E27FC236}">
                      <a16:creationId xmlns:a16="http://schemas.microsoft.com/office/drawing/2014/main" id="{E6672874-AFFC-478F-AE93-F7BADB3DC2DB}"/>
                    </a:ext>
                  </a:extLst>
                </p14:cNvPr>
                <p14:cNvContentPartPr/>
                <p14:nvPr/>
              </p14:nvContentPartPr>
              <p14:xfrm>
                <a:off x="464943" y="3968672"/>
                <a:ext cx="307080" cy="259200"/>
              </p14:xfrm>
            </p:contentPart>
          </mc:Choice>
          <mc:Fallback>
            <p:pic>
              <p:nvPicPr>
                <p:cNvPr id="77" name="Freihand 76">
                  <a:extLst>
                    <a:ext uri="{FF2B5EF4-FFF2-40B4-BE49-F238E27FC236}">
                      <a16:creationId xmlns:a16="http://schemas.microsoft.com/office/drawing/2014/main" id="{E6672874-AFFC-478F-AE93-F7BADB3DC2DB}"/>
                    </a:ext>
                  </a:extLst>
                </p:cNvPr>
                <p:cNvPicPr/>
                <p:nvPr/>
              </p:nvPicPr>
              <p:blipFill>
                <a:blip r:embed="rId351"/>
                <a:stretch>
                  <a:fillRect/>
                </a:stretch>
              </p:blipFill>
              <p:spPr>
                <a:xfrm>
                  <a:off x="460623" y="3964352"/>
                  <a:ext cx="3157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79" name="Freihand 78">
                  <a:extLst>
                    <a:ext uri="{FF2B5EF4-FFF2-40B4-BE49-F238E27FC236}">
                      <a16:creationId xmlns:a16="http://schemas.microsoft.com/office/drawing/2014/main" id="{830A0475-BFE5-4861-A758-EA19CAEB751D}"/>
                    </a:ext>
                  </a:extLst>
                </p14:cNvPr>
                <p14:cNvContentPartPr/>
                <p14:nvPr/>
              </p14:nvContentPartPr>
              <p14:xfrm>
                <a:off x="996663" y="4028792"/>
                <a:ext cx="94320" cy="107640"/>
              </p14:xfrm>
            </p:contentPart>
          </mc:Choice>
          <mc:Fallback>
            <p:pic>
              <p:nvPicPr>
                <p:cNvPr id="79" name="Freihand 78">
                  <a:extLst>
                    <a:ext uri="{FF2B5EF4-FFF2-40B4-BE49-F238E27FC236}">
                      <a16:creationId xmlns:a16="http://schemas.microsoft.com/office/drawing/2014/main" id="{830A0475-BFE5-4861-A758-EA19CAEB751D}"/>
                    </a:ext>
                  </a:extLst>
                </p:cNvPr>
                <p:cNvPicPr/>
                <p:nvPr/>
              </p:nvPicPr>
              <p:blipFill>
                <a:blip r:embed="rId353"/>
                <a:stretch>
                  <a:fillRect/>
                </a:stretch>
              </p:blipFill>
              <p:spPr>
                <a:xfrm>
                  <a:off x="992343" y="4024472"/>
                  <a:ext cx="102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80" name="Freihand 79">
                  <a:extLst>
                    <a:ext uri="{FF2B5EF4-FFF2-40B4-BE49-F238E27FC236}">
                      <a16:creationId xmlns:a16="http://schemas.microsoft.com/office/drawing/2014/main" id="{CF54BC35-EF4F-41AB-86D8-C2C15F756377}"/>
                    </a:ext>
                  </a:extLst>
                </p14:cNvPr>
                <p14:cNvContentPartPr/>
                <p14:nvPr/>
              </p14:nvContentPartPr>
              <p14:xfrm>
                <a:off x="1126623" y="4118072"/>
                <a:ext cx="46800" cy="40320"/>
              </p14:xfrm>
            </p:contentPart>
          </mc:Choice>
          <mc:Fallback>
            <p:pic>
              <p:nvPicPr>
                <p:cNvPr id="80" name="Freihand 79">
                  <a:extLst>
                    <a:ext uri="{FF2B5EF4-FFF2-40B4-BE49-F238E27FC236}">
                      <a16:creationId xmlns:a16="http://schemas.microsoft.com/office/drawing/2014/main" id="{CF54BC35-EF4F-41AB-86D8-C2C15F756377}"/>
                    </a:ext>
                  </a:extLst>
                </p:cNvPr>
                <p:cNvPicPr/>
                <p:nvPr/>
              </p:nvPicPr>
              <p:blipFill>
                <a:blip r:embed="rId355"/>
                <a:stretch>
                  <a:fillRect/>
                </a:stretch>
              </p:blipFill>
              <p:spPr>
                <a:xfrm>
                  <a:off x="1122303" y="4113752"/>
                  <a:ext cx="55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81" name="Freihand 80">
                  <a:extLst>
                    <a:ext uri="{FF2B5EF4-FFF2-40B4-BE49-F238E27FC236}">
                      <a16:creationId xmlns:a16="http://schemas.microsoft.com/office/drawing/2014/main" id="{40009184-EB8A-4C46-8D34-53A442F9CD9E}"/>
                    </a:ext>
                  </a:extLst>
                </p14:cNvPr>
                <p14:cNvContentPartPr/>
                <p14:nvPr/>
              </p14:nvContentPartPr>
              <p14:xfrm>
                <a:off x="1197183" y="4024832"/>
                <a:ext cx="151200" cy="89280"/>
              </p14:xfrm>
            </p:contentPart>
          </mc:Choice>
          <mc:Fallback>
            <p:pic>
              <p:nvPicPr>
                <p:cNvPr id="81" name="Freihand 80">
                  <a:extLst>
                    <a:ext uri="{FF2B5EF4-FFF2-40B4-BE49-F238E27FC236}">
                      <a16:creationId xmlns:a16="http://schemas.microsoft.com/office/drawing/2014/main" id="{40009184-EB8A-4C46-8D34-53A442F9CD9E}"/>
                    </a:ext>
                  </a:extLst>
                </p:cNvPr>
                <p:cNvPicPr/>
                <p:nvPr/>
              </p:nvPicPr>
              <p:blipFill>
                <a:blip r:embed="rId357"/>
                <a:stretch>
                  <a:fillRect/>
                </a:stretch>
              </p:blipFill>
              <p:spPr>
                <a:xfrm>
                  <a:off x="1192863" y="4020512"/>
                  <a:ext cx="159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82" name="Freihand 81">
                  <a:extLst>
                    <a:ext uri="{FF2B5EF4-FFF2-40B4-BE49-F238E27FC236}">
                      <a16:creationId xmlns:a16="http://schemas.microsoft.com/office/drawing/2014/main" id="{FDB3D3B2-233F-43E3-A86A-880D38B3E783}"/>
                    </a:ext>
                  </a:extLst>
                </p14:cNvPr>
                <p14:cNvContentPartPr/>
                <p14:nvPr/>
              </p14:nvContentPartPr>
              <p14:xfrm>
                <a:off x="1340103" y="4069112"/>
                <a:ext cx="28800" cy="59040"/>
              </p14:xfrm>
            </p:contentPart>
          </mc:Choice>
          <mc:Fallback>
            <p:pic>
              <p:nvPicPr>
                <p:cNvPr id="82" name="Freihand 81">
                  <a:extLst>
                    <a:ext uri="{FF2B5EF4-FFF2-40B4-BE49-F238E27FC236}">
                      <a16:creationId xmlns:a16="http://schemas.microsoft.com/office/drawing/2014/main" id="{FDB3D3B2-233F-43E3-A86A-880D38B3E783}"/>
                    </a:ext>
                  </a:extLst>
                </p:cNvPr>
                <p:cNvPicPr/>
                <p:nvPr/>
              </p:nvPicPr>
              <p:blipFill>
                <a:blip r:embed="rId359"/>
                <a:stretch>
                  <a:fillRect/>
                </a:stretch>
              </p:blipFill>
              <p:spPr>
                <a:xfrm>
                  <a:off x="1335783" y="4064792"/>
                  <a:ext cx="37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83" name="Freihand 82">
                  <a:extLst>
                    <a:ext uri="{FF2B5EF4-FFF2-40B4-BE49-F238E27FC236}">
                      <a16:creationId xmlns:a16="http://schemas.microsoft.com/office/drawing/2014/main" id="{6F44AA01-12FB-4510-908D-E7C04BD61F04}"/>
                    </a:ext>
                  </a:extLst>
                </p14:cNvPr>
                <p14:cNvContentPartPr/>
                <p14:nvPr/>
              </p14:nvContentPartPr>
              <p14:xfrm>
                <a:off x="1400223" y="4015832"/>
                <a:ext cx="109080" cy="126360"/>
              </p14:xfrm>
            </p:contentPart>
          </mc:Choice>
          <mc:Fallback>
            <p:pic>
              <p:nvPicPr>
                <p:cNvPr id="83" name="Freihand 82">
                  <a:extLst>
                    <a:ext uri="{FF2B5EF4-FFF2-40B4-BE49-F238E27FC236}">
                      <a16:creationId xmlns:a16="http://schemas.microsoft.com/office/drawing/2014/main" id="{6F44AA01-12FB-4510-908D-E7C04BD61F04}"/>
                    </a:ext>
                  </a:extLst>
                </p:cNvPr>
                <p:cNvPicPr/>
                <p:nvPr/>
              </p:nvPicPr>
              <p:blipFill>
                <a:blip r:embed="rId361"/>
                <a:stretch>
                  <a:fillRect/>
                </a:stretch>
              </p:blipFill>
              <p:spPr>
                <a:xfrm>
                  <a:off x="1395903" y="4011512"/>
                  <a:ext cx="117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84" name="Freihand 83">
                  <a:extLst>
                    <a:ext uri="{FF2B5EF4-FFF2-40B4-BE49-F238E27FC236}">
                      <a16:creationId xmlns:a16="http://schemas.microsoft.com/office/drawing/2014/main" id="{5B695E87-1982-48DA-BF67-49510BB639BA}"/>
                    </a:ext>
                  </a:extLst>
                </p14:cNvPr>
                <p14:cNvContentPartPr/>
                <p14:nvPr/>
              </p14:nvContentPartPr>
              <p14:xfrm>
                <a:off x="1128423" y="4103312"/>
                <a:ext cx="546120" cy="217440"/>
              </p14:xfrm>
            </p:contentPart>
          </mc:Choice>
          <mc:Fallback>
            <p:pic>
              <p:nvPicPr>
                <p:cNvPr id="84" name="Freihand 83">
                  <a:extLst>
                    <a:ext uri="{FF2B5EF4-FFF2-40B4-BE49-F238E27FC236}">
                      <a16:creationId xmlns:a16="http://schemas.microsoft.com/office/drawing/2014/main" id="{5B695E87-1982-48DA-BF67-49510BB639BA}"/>
                    </a:ext>
                  </a:extLst>
                </p:cNvPr>
                <p:cNvPicPr/>
                <p:nvPr/>
              </p:nvPicPr>
              <p:blipFill>
                <a:blip r:embed="rId363"/>
                <a:stretch>
                  <a:fillRect/>
                </a:stretch>
              </p:blipFill>
              <p:spPr>
                <a:xfrm>
                  <a:off x="1124103" y="4098992"/>
                  <a:ext cx="5547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86" name="Freihand 85">
                  <a:extLst>
                    <a:ext uri="{FF2B5EF4-FFF2-40B4-BE49-F238E27FC236}">
                      <a16:creationId xmlns:a16="http://schemas.microsoft.com/office/drawing/2014/main" id="{5235C6C6-AEC0-4C90-8BFD-EB95B12EE664}"/>
                    </a:ext>
                  </a:extLst>
                </p14:cNvPr>
                <p14:cNvContentPartPr/>
                <p14:nvPr/>
              </p14:nvContentPartPr>
              <p14:xfrm>
                <a:off x="1273143" y="4313192"/>
                <a:ext cx="123120" cy="90720"/>
              </p14:xfrm>
            </p:contentPart>
          </mc:Choice>
          <mc:Fallback>
            <p:pic>
              <p:nvPicPr>
                <p:cNvPr id="86" name="Freihand 85">
                  <a:extLst>
                    <a:ext uri="{FF2B5EF4-FFF2-40B4-BE49-F238E27FC236}">
                      <a16:creationId xmlns:a16="http://schemas.microsoft.com/office/drawing/2014/main" id="{5235C6C6-AEC0-4C90-8BFD-EB95B12EE664}"/>
                    </a:ext>
                  </a:extLst>
                </p:cNvPr>
                <p:cNvPicPr/>
                <p:nvPr/>
              </p:nvPicPr>
              <p:blipFill>
                <a:blip r:embed="rId365"/>
                <a:stretch>
                  <a:fillRect/>
                </a:stretch>
              </p:blipFill>
              <p:spPr>
                <a:xfrm>
                  <a:off x="1268823" y="4308872"/>
                  <a:ext cx="131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87" name="Freihand 86">
                  <a:extLst>
                    <a:ext uri="{FF2B5EF4-FFF2-40B4-BE49-F238E27FC236}">
                      <a16:creationId xmlns:a16="http://schemas.microsoft.com/office/drawing/2014/main" id="{B88490EC-7B33-4C16-BC79-C4347E04975D}"/>
                    </a:ext>
                  </a:extLst>
                </p14:cNvPr>
                <p14:cNvContentPartPr/>
                <p14:nvPr/>
              </p14:nvContentPartPr>
              <p14:xfrm>
                <a:off x="1405983" y="4284752"/>
                <a:ext cx="68760" cy="96480"/>
              </p14:xfrm>
            </p:contentPart>
          </mc:Choice>
          <mc:Fallback>
            <p:pic>
              <p:nvPicPr>
                <p:cNvPr id="87" name="Freihand 86">
                  <a:extLst>
                    <a:ext uri="{FF2B5EF4-FFF2-40B4-BE49-F238E27FC236}">
                      <a16:creationId xmlns:a16="http://schemas.microsoft.com/office/drawing/2014/main" id="{B88490EC-7B33-4C16-BC79-C4347E04975D}"/>
                    </a:ext>
                  </a:extLst>
                </p:cNvPr>
                <p:cNvPicPr/>
                <p:nvPr/>
              </p:nvPicPr>
              <p:blipFill>
                <a:blip r:embed="rId367"/>
                <a:stretch>
                  <a:fillRect/>
                </a:stretch>
              </p:blipFill>
              <p:spPr>
                <a:xfrm>
                  <a:off x="1401663" y="4280432"/>
                  <a:ext cx="77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88" name="Freihand 87">
                  <a:extLst>
                    <a:ext uri="{FF2B5EF4-FFF2-40B4-BE49-F238E27FC236}">
                      <a16:creationId xmlns:a16="http://schemas.microsoft.com/office/drawing/2014/main" id="{24A79DBC-73C1-447D-8BE0-7C002B84D2E7}"/>
                    </a:ext>
                  </a:extLst>
                </p14:cNvPr>
                <p14:cNvContentPartPr/>
                <p14:nvPr/>
              </p14:nvContentPartPr>
              <p14:xfrm>
                <a:off x="1506423" y="4381232"/>
                <a:ext cx="2160" cy="19440"/>
              </p14:xfrm>
            </p:contentPart>
          </mc:Choice>
          <mc:Fallback>
            <p:pic>
              <p:nvPicPr>
                <p:cNvPr id="88" name="Freihand 87">
                  <a:extLst>
                    <a:ext uri="{FF2B5EF4-FFF2-40B4-BE49-F238E27FC236}">
                      <a16:creationId xmlns:a16="http://schemas.microsoft.com/office/drawing/2014/main" id="{24A79DBC-73C1-447D-8BE0-7C002B84D2E7}"/>
                    </a:ext>
                  </a:extLst>
                </p:cNvPr>
                <p:cNvPicPr/>
                <p:nvPr/>
              </p:nvPicPr>
              <p:blipFill>
                <a:blip r:embed="rId369"/>
                <a:stretch>
                  <a:fillRect/>
                </a:stretch>
              </p:blipFill>
              <p:spPr>
                <a:xfrm>
                  <a:off x="1502103" y="4376912"/>
                  <a:ext cx="10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89" name="Freihand 88">
                  <a:extLst>
                    <a:ext uri="{FF2B5EF4-FFF2-40B4-BE49-F238E27FC236}">
                      <a16:creationId xmlns:a16="http://schemas.microsoft.com/office/drawing/2014/main" id="{736CE09A-7283-4FA4-BBE0-2331F16851C8}"/>
                    </a:ext>
                  </a:extLst>
                </p14:cNvPr>
                <p14:cNvContentPartPr/>
                <p14:nvPr/>
              </p14:nvContentPartPr>
              <p14:xfrm>
                <a:off x="1387263" y="4389152"/>
                <a:ext cx="19080" cy="61920"/>
              </p14:xfrm>
            </p:contentPart>
          </mc:Choice>
          <mc:Fallback>
            <p:pic>
              <p:nvPicPr>
                <p:cNvPr id="89" name="Freihand 88">
                  <a:extLst>
                    <a:ext uri="{FF2B5EF4-FFF2-40B4-BE49-F238E27FC236}">
                      <a16:creationId xmlns:a16="http://schemas.microsoft.com/office/drawing/2014/main" id="{736CE09A-7283-4FA4-BBE0-2331F16851C8}"/>
                    </a:ext>
                  </a:extLst>
                </p:cNvPr>
                <p:cNvPicPr/>
                <p:nvPr/>
              </p:nvPicPr>
              <p:blipFill>
                <a:blip r:embed="rId371"/>
                <a:stretch>
                  <a:fillRect/>
                </a:stretch>
              </p:blipFill>
              <p:spPr>
                <a:xfrm>
                  <a:off x="1382943" y="4384832"/>
                  <a:ext cx="27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90" name="Freihand 89">
                  <a:extLst>
                    <a:ext uri="{FF2B5EF4-FFF2-40B4-BE49-F238E27FC236}">
                      <a16:creationId xmlns:a16="http://schemas.microsoft.com/office/drawing/2014/main" id="{2F68EC0C-3F9F-4277-92D9-04D900610F6A}"/>
                    </a:ext>
                  </a:extLst>
                </p14:cNvPr>
                <p14:cNvContentPartPr/>
                <p14:nvPr/>
              </p14:nvContentPartPr>
              <p14:xfrm>
                <a:off x="1469343" y="4265672"/>
                <a:ext cx="79920" cy="145080"/>
              </p14:xfrm>
            </p:contentPart>
          </mc:Choice>
          <mc:Fallback>
            <p:pic>
              <p:nvPicPr>
                <p:cNvPr id="90" name="Freihand 89">
                  <a:extLst>
                    <a:ext uri="{FF2B5EF4-FFF2-40B4-BE49-F238E27FC236}">
                      <a16:creationId xmlns:a16="http://schemas.microsoft.com/office/drawing/2014/main" id="{2F68EC0C-3F9F-4277-92D9-04D900610F6A}"/>
                    </a:ext>
                  </a:extLst>
                </p:cNvPr>
                <p:cNvPicPr/>
                <p:nvPr/>
              </p:nvPicPr>
              <p:blipFill>
                <a:blip r:embed="rId373"/>
                <a:stretch>
                  <a:fillRect/>
                </a:stretch>
              </p:blipFill>
              <p:spPr>
                <a:xfrm>
                  <a:off x="1465023" y="4261352"/>
                  <a:ext cx="88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92" name="Freihand 91">
                  <a:extLst>
                    <a:ext uri="{FF2B5EF4-FFF2-40B4-BE49-F238E27FC236}">
                      <a16:creationId xmlns:a16="http://schemas.microsoft.com/office/drawing/2014/main" id="{2D243C46-7994-4DA4-8C80-B63F29859B68}"/>
                    </a:ext>
                  </a:extLst>
                </p14:cNvPr>
                <p14:cNvContentPartPr/>
                <p14:nvPr/>
              </p14:nvContentPartPr>
              <p14:xfrm>
                <a:off x="1825023" y="4127792"/>
                <a:ext cx="31320" cy="12600"/>
              </p14:xfrm>
            </p:contentPart>
          </mc:Choice>
          <mc:Fallback>
            <p:pic>
              <p:nvPicPr>
                <p:cNvPr id="92" name="Freihand 91">
                  <a:extLst>
                    <a:ext uri="{FF2B5EF4-FFF2-40B4-BE49-F238E27FC236}">
                      <a16:creationId xmlns:a16="http://schemas.microsoft.com/office/drawing/2014/main" id="{2D243C46-7994-4DA4-8C80-B63F29859B68}"/>
                    </a:ext>
                  </a:extLst>
                </p:cNvPr>
                <p:cNvPicPr/>
                <p:nvPr/>
              </p:nvPicPr>
              <p:blipFill>
                <a:blip r:embed="rId375"/>
                <a:stretch>
                  <a:fillRect/>
                </a:stretch>
              </p:blipFill>
              <p:spPr>
                <a:xfrm>
                  <a:off x="1820703" y="4123472"/>
                  <a:ext cx="39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93" name="Freihand 92">
                  <a:extLst>
                    <a:ext uri="{FF2B5EF4-FFF2-40B4-BE49-F238E27FC236}">
                      <a16:creationId xmlns:a16="http://schemas.microsoft.com/office/drawing/2014/main" id="{E6ED8554-83F3-45F5-8E10-B47A1917C80A}"/>
                    </a:ext>
                  </a:extLst>
                </p14:cNvPr>
                <p14:cNvContentPartPr/>
                <p14:nvPr/>
              </p14:nvContentPartPr>
              <p14:xfrm>
                <a:off x="1924743" y="4059032"/>
                <a:ext cx="122760" cy="93960"/>
              </p14:xfrm>
            </p:contentPart>
          </mc:Choice>
          <mc:Fallback>
            <p:pic>
              <p:nvPicPr>
                <p:cNvPr id="93" name="Freihand 92">
                  <a:extLst>
                    <a:ext uri="{FF2B5EF4-FFF2-40B4-BE49-F238E27FC236}">
                      <a16:creationId xmlns:a16="http://schemas.microsoft.com/office/drawing/2014/main" id="{E6ED8554-83F3-45F5-8E10-B47A1917C80A}"/>
                    </a:ext>
                  </a:extLst>
                </p:cNvPr>
                <p:cNvPicPr/>
                <p:nvPr/>
              </p:nvPicPr>
              <p:blipFill>
                <a:blip r:embed="rId377"/>
                <a:stretch>
                  <a:fillRect/>
                </a:stretch>
              </p:blipFill>
              <p:spPr>
                <a:xfrm>
                  <a:off x="1920423" y="4054712"/>
                  <a:ext cx="131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94" name="Freihand 93">
                  <a:extLst>
                    <a:ext uri="{FF2B5EF4-FFF2-40B4-BE49-F238E27FC236}">
                      <a16:creationId xmlns:a16="http://schemas.microsoft.com/office/drawing/2014/main" id="{3A8A65B6-F4C6-495D-8B79-502770376BFC}"/>
                    </a:ext>
                  </a:extLst>
                </p14:cNvPr>
                <p14:cNvContentPartPr/>
                <p14:nvPr/>
              </p14:nvContentPartPr>
              <p14:xfrm>
                <a:off x="2085663" y="4050392"/>
                <a:ext cx="84240" cy="82080"/>
              </p14:xfrm>
            </p:contentPart>
          </mc:Choice>
          <mc:Fallback>
            <p:pic>
              <p:nvPicPr>
                <p:cNvPr id="94" name="Freihand 93">
                  <a:extLst>
                    <a:ext uri="{FF2B5EF4-FFF2-40B4-BE49-F238E27FC236}">
                      <a16:creationId xmlns:a16="http://schemas.microsoft.com/office/drawing/2014/main" id="{3A8A65B6-F4C6-495D-8B79-502770376BFC}"/>
                    </a:ext>
                  </a:extLst>
                </p:cNvPr>
                <p:cNvPicPr/>
                <p:nvPr/>
              </p:nvPicPr>
              <p:blipFill>
                <a:blip r:embed="rId379"/>
                <a:stretch>
                  <a:fillRect/>
                </a:stretch>
              </p:blipFill>
              <p:spPr>
                <a:xfrm>
                  <a:off x="2081343" y="4046072"/>
                  <a:ext cx="92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95" name="Freihand 94">
                  <a:extLst>
                    <a:ext uri="{FF2B5EF4-FFF2-40B4-BE49-F238E27FC236}">
                      <a16:creationId xmlns:a16="http://schemas.microsoft.com/office/drawing/2014/main" id="{C17CA730-7DED-441E-AC1D-284C35CB0E35}"/>
                    </a:ext>
                  </a:extLst>
                </p14:cNvPr>
                <p14:cNvContentPartPr/>
                <p14:nvPr/>
              </p14:nvContentPartPr>
              <p14:xfrm>
                <a:off x="2257743" y="4049312"/>
                <a:ext cx="360" cy="360"/>
              </p14:xfrm>
            </p:contentPart>
          </mc:Choice>
          <mc:Fallback>
            <p:pic>
              <p:nvPicPr>
                <p:cNvPr id="95" name="Freihand 94">
                  <a:extLst>
                    <a:ext uri="{FF2B5EF4-FFF2-40B4-BE49-F238E27FC236}">
                      <a16:creationId xmlns:a16="http://schemas.microsoft.com/office/drawing/2014/main" id="{C17CA730-7DED-441E-AC1D-284C35CB0E35}"/>
                    </a:ext>
                  </a:extLst>
                </p:cNvPr>
                <p:cNvPicPr/>
                <p:nvPr/>
              </p:nvPicPr>
              <p:blipFill>
                <a:blip r:embed="rId201"/>
                <a:stretch>
                  <a:fillRect/>
                </a:stretch>
              </p:blipFill>
              <p:spPr>
                <a:xfrm>
                  <a:off x="2253423" y="4044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97" name="Freihand 96">
                  <a:extLst>
                    <a:ext uri="{FF2B5EF4-FFF2-40B4-BE49-F238E27FC236}">
                      <a16:creationId xmlns:a16="http://schemas.microsoft.com/office/drawing/2014/main" id="{45D70F4F-9348-4912-8C0B-D1A1B9A29911}"/>
                    </a:ext>
                  </a:extLst>
                </p14:cNvPr>
                <p14:cNvContentPartPr/>
                <p14:nvPr/>
              </p14:nvContentPartPr>
              <p14:xfrm>
                <a:off x="2063703" y="4033832"/>
                <a:ext cx="108720" cy="139680"/>
              </p14:xfrm>
            </p:contentPart>
          </mc:Choice>
          <mc:Fallback>
            <p:pic>
              <p:nvPicPr>
                <p:cNvPr id="97" name="Freihand 96">
                  <a:extLst>
                    <a:ext uri="{FF2B5EF4-FFF2-40B4-BE49-F238E27FC236}">
                      <a16:creationId xmlns:a16="http://schemas.microsoft.com/office/drawing/2014/main" id="{45D70F4F-9348-4912-8C0B-D1A1B9A29911}"/>
                    </a:ext>
                  </a:extLst>
                </p:cNvPr>
                <p:cNvPicPr/>
                <p:nvPr/>
              </p:nvPicPr>
              <p:blipFill>
                <a:blip r:embed="rId382"/>
                <a:stretch>
                  <a:fillRect/>
                </a:stretch>
              </p:blipFill>
              <p:spPr>
                <a:xfrm>
                  <a:off x="2059383" y="4029512"/>
                  <a:ext cx="117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98" name="Freihand 97">
                  <a:extLst>
                    <a:ext uri="{FF2B5EF4-FFF2-40B4-BE49-F238E27FC236}">
                      <a16:creationId xmlns:a16="http://schemas.microsoft.com/office/drawing/2014/main" id="{4253D5D4-7350-4355-80B5-34042032F56B}"/>
                    </a:ext>
                  </a:extLst>
                </p14:cNvPr>
                <p14:cNvContentPartPr/>
                <p14:nvPr/>
              </p14:nvContentPartPr>
              <p14:xfrm>
                <a:off x="2194743" y="4031312"/>
                <a:ext cx="85680" cy="149760"/>
              </p14:xfrm>
            </p:contentPart>
          </mc:Choice>
          <mc:Fallback>
            <p:pic>
              <p:nvPicPr>
                <p:cNvPr id="98" name="Freihand 97">
                  <a:extLst>
                    <a:ext uri="{FF2B5EF4-FFF2-40B4-BE49-F238E27FC236}">
                      <a16:creationId xmlns:a16="http://schemas.microsoft.com/office/drawing/2014/main" id="{4253D5D4-7350-4355-80B5-34042032F56B}"/>
                    </a:ext>
                  </a:extLst>
                </p:cNvPr>
                <p:cNvPicPr/>
                <p:nvPr/>
              </p:nvPicPr>
              <p:blipFill>
                <a:blip r:embed="rId384"/>
                <a:stretch>
                  <a:fillRect/>
                </a:stretch>
              </p:blipFill>
              <p:spPr>
                <a:xfrm>
                  <a:off x="2190423" y="4026992"/>
                  <a:ext cx="94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99" name="Freihand 98">
                  <a:extLst>
                    <a:ext uri="{FF2B5EF4-FFF2-40B4-BE49-F238E27FC236}">
                      <a16:creationId xmlns:a16="http://schemas.microsoft.com/office/drawing/2014/main" id="{BB7AAC93-5318-4F3E-9FBA-E116D7B5BFF7}"/>
                    </a:ext>
                  </a:extLst>
                </p14:cNvPr>
                <p14:cNvContentPartPr/>
                <p14:nvPr/>
              </p14:nvContentPartPr>
              <p14:xfrm>
                <a:off x="2291223" y="4145432"/>
                <a:ext cx="17640" cy="51480"/>
              </p14:xfrm>
            </p:contentPart>
          </mc:Choice>
          <mc:Fallback>
            <p:pic>
              <p:nvPicPr>
                <p:cNvPr id="99" name="Freihand 98">
                  <a:extLst>
                    <a:ext uri="{FF2B5EF4-FFF2-40B4-BE49-F238E27FC236}">
                      <a16:creationId xmlns:a16="http://schemas.microsoft.com/office/drawing/2014/main" id="{BB7AAC93-5318-4F3E-9FBA-E116D7B5BFF7}"/>
                    </a:ext>
                  </a:extLst>
                </p:cNvPr>
                <p:cNvPicPr/>
                <p:nvPr/>
              </p:nvPicPr>
              <p:blipFill>
                <a:blip r:embed="rId386"/>
                <a:stretch>
                  <a:fillRect/>
                </a:stretch>
              </p:blipFill>
              <p:spPr>
                <a:xfrm>
                  <a:off x="2286903" y="4141112"/>
                  <a:ext cx="26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00" name="Freihand 99">
                  <a:extLst>
                    <a:ext uri="{FF2B5EF4-FFF2-40B4-BE49-F238E27FC236}">
                      <a16:creationId xmlns:a16="http://schemas.microsoft.com/office/drawing/2014/main" id="{D665FAF7-C8EE-47A8-A3AB-315EB0BA36CB}"/>
                    </a:ext>
                  </a:extLst>
                </p14:cNvPr>
                <p14:cNvContentPartPr/>
                <p14:nvPr/>
              </p14:nvContentPartPr>
              <p14:xfrm>
                <a:off x="2316783" y="4025912"/>
                <a:ext cx="111960" cy="124560"/>
              </p14:xfrm>
            </p:contentPart>
          </mc:Choice>
          <mc:Fallback>
            <p:pic>
              <p:nvPicPr>
                <p:cNvPr id="100" name="Freihand 99">
                  <a:extLst>
                    <a:ext uri="{FF2B5EF4-FFF2-40B4-BE49-F238E27FC236}">
                      <a16:creationId xmlns:a16="http://schemas.microsoft.com/office/drawing/2014/main" id="{D665FAF7-C8EE-47A8-A3AB-315EB0BA36CB}"/>
                    </a:ext>
                  </a:extLst>
                </p:cNvPr>
                <p:cNvPicPr/>
                <p:nvPr/>
              </p:nvPicPr>
              <p:blipFill>
                <a:blip r:embed="rId388"/>
                <a:stretch>
                  <a:fillRect/>
                </a:stretch>
              </p:blipFill>
              <p:spPr>
                <a:xfrm>
                  <a:off x="2312463" y="4021592"/>
                  <a:ext cx="120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01" name="Freihand 100">
                  <a:extLst>
                    <a:ext uri="{FF2B5EF4-FFF2-40B4-BE49-F238E27FC236}">
                      <a16:creationId xmlns:a16="http://schemas.microsoft.com/office/drawing/2014/main" id="{CA01F964-9928-4AE4-8157-09728F5443DB}"/>
                    </a:ext>
                  </a:extLst>
                </p14:cNvPr>
                <p14:cNvContentPartPr/>
                <p14:nvPr/>
              </p14:nvContentPartPr>
              <p14:xfrm>
                <a:off x="2354223" y="4073792"/>
                <a:ext cx="92880" cy="21960"/>
              </p14:xfrm>
            </p:contentPart>
          </mc:Choice>
          <mc:Fallback>
            <p:pic>
              <p:nvPicPr>
                <p:cNvPr id="101" name="Freihand 100">
                  <a:extLst>
                    <a:ext uri="{FF2B5EF4-FFF2-40B4-BE49-F238E27FC236}">
                      <a16:creationId xmlns:a16="http://schemas.microsoft.com/office/drawing/2014/main" id="{CA01F964-9928-4AE4-8157-09728F5443DB}"/>
                    </a:ext>
                  </a:extLst>
                </p:cNvPr>
                <p:cNvPicPr/>
                <p:nvPr/>
              </p:nvPicPr>
              <p:blipFill>
                <a:blip r:embed="rId390"/>
                <a:stretch>
                  <a:fillRect/>
                </a:stretch>
              </p:blipFill>
              <p:spPr>
                <a:xfrm>
                  <a:off x="2349903" y="4069472"/>
                  <a:ext cx="101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02" name="Freihand 101">
                  <a:extLst>
                    <a:ext uri="{FF2B5EF4-FFF2-40B4-BE49-F238E27FC236}">
                      <a16:creationId xmlns:a16="http://schemas.microsoft.com/office/drawing/2014/main" id="{5E86866F-7603-42DC-A220-AE8280C1AE5C}"/>
                    </a:ext>
                  </a:extLst>
                </p14:cNvPr>
                <p14:cNvContentPartPr/>
                <p14:nvPr/>
              </p14:nvContentPartPr>
              <p14:xfrm>
                <a:off x="2476263" y="4002872"/>
                <a:ext cx="93960" cy="135720"/>
              </p14:xfrm>
            </p:contentPart>
          </mc:Choice>
          <mc:Fallback>
            <p:pic>
              <p:nvPicPr>
                <p:cNvPr id="102" name="Freihand 101">
                  <a:extLst>
                    <a:ext uri="{FF2B5EF4-FFF2-40B4-BE49-F238E27FC236}">
                      <a16:creationId xmlns:a16="http://schemas.microsoft.com/office/drawing/2014/main" id="{5E86866F-7603-42DC-A220-AE8280C1AE5C}"/>
                    </a:ext>
                  </a:extLst>
                </p:cNvPr>
                <p:cNvPicPr/>
                <p:nvPr/>
              </p:nvPicPr>
              <p:blipFill>
                <a:blip r:embed="rId392"/>
                <a:stretch>
                  <a:fillRect/>
                </a:stretch>
              </p:blipFill>
              <p:spPr>
                <a:xfrm>
                  <a:off x="2471943" y="3998552"/>
                  <a:ext cx="102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03" name="Freihand 102">
                  <a:extLst>
                    <a:ext uri="{FF2B5EF4-FFF2-40B4-BE49-F238E27FC236}">
                      <a16:creationId xmlns:a16="http://schemas.microsoft.com/office/drawing/2014/main" id="{8C9A71F1-76D5-4889-8C0D-2547FAFBDCB8}"/>
                    </a:ext>
                  </a:extLst>
                </p14:cNvPr>
                <p14:cNvContentPartPr/>
                <p14:nvPr/>
              </p14:nvContentPartPr>
              <p14:xfrm>
                <a:off x="2487783" y="4025552"/>
                <a:ext cx="268920" cy="47880"/>
              </p14:xfrm>
            </p:contentPart>
          </mc:Choice>
          <mc:Fallback>
            <p:pic>
              <p:nvPicPr>
                <p:cNvPr id="103" name="Freihand 102">
                  <a:extLst>
                    <a:ext uri="{FF2B5EF4-FFF2-40B4-BE49-F238E27FC236}">
                      <a16:creationId xmlns:a16="http://schemas.microsoft.com/office/drawing/2014/main" id="{8C9A71F1-76D5-4889-8C0D-2547FAFBDCB8}"/>
                    </a:ext>
                  </a:extLst>
                </p:cNvPr>
                <p:cNvPicPr/>
                <p:nvPr/>
              </p:nvPicPr>
              <p:blipFill>
                <a:blip r:embed="rId394"/>
                <a:stretch>
                  <a:fillRect/>
                </a:stretch>
              </p:blipFill>
              <p:spPr>
                <a:xfrm>
                  <a:off x="2483463" y="4021232"/>
                  <a:ext cx="277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04" name="Freihand 103">
                  <a:extLst>
                    <a:ext uri="{FF2B5EF4-FFF2-40B4-BE49-F238E27FC236}">
                      <a16:creationId xmlns:a16="http://schemas.microsoft.com/office/drawing/2014/main" id="{6224EA50-8615-40FA-AB54-96EDF72944BA}"/>
                    </a:ext>
                  </a:extLst>
                </p14:cNvPr>
                <p14:cNvContentPartPr/>
                <p14:nvPr/>
              </p14:nvContentPartPr>
              <p14:xfrm>
                <a:off x="2658063" y="4060832"/>
                <a:ext cx="103320" cy="21600"/>
              </p14:xfrm>
            </p:contentPart>
          </mc:Choice>
          <mc:Fallback>
            <p:pic>
              <p:nvPicPr>
                <p:cNvPr id="104" name="Freihand 103">
                  <a:extLst>
                    <a:ext uri="{FF2B5EF4-FFF2-40B4-BE49-F238E27FC236}">
                      <a16:creationId xmlns:a16="http://schemas.microsoft.com/office/drawing/2014/main" id="{6224EA50-8615-40FA-AB54-96EDF72944BA}"/>
                    </a:ext>
                  </a:extLst>
                </p:cNvPr>
                <p:cNvPicPr/>
                <p:nvPr/>
              </p:nvPicPr>
              <p:blipFill>
                <a:blip r:embed="rId396"/>
                <a:stretch>
                  <a:fillRect/>
                </a:stretch>
              </p:blipFill>
              <p:spPr>
                <a:xfrm>
                  <a:off x="2653743" y="4056512"/>
                  <a:ext cx="111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05" name="Freihand 104">
                  <a:extLst>
                    <a:ext uri="{FF2B5EF4-FFF2-40B4-BE49-F238E27FC236}">
                      <a16:creationId xmlns:a16="http://schemas.microsoft.com/office/drawing/2014/main" id="{DB396F45-52E3-4232-9752-9947B0383C4D}"/>
                    </a:ext>
                  </a:extLst>
                </p14:cNvPr>
                <p14:cNvContentPartPr/>
                <p14:nvPr/>
              </p14:nvContentPartPr>
              <p14:xfrm>
                <a:off x="2855343" y="3995312"/>
                <a:ext cx="86400" cy="108000"/>
              </p14:xfrm>
            </p:contentPart>
          </mc:Choice>
          <mc:Fallback>
            <p:pic>
              <p:nvPicPr>
                <p:cNvPr id="105" name="Freihand 104">
                  <a:extLst>
                    <a:ext uri="{FF2B5EF4-FFF2-40B4-BE49-F238E27FC236}">
                      <a16:creationId xmlns:a16="http://schemas.microsoft.com/office/drawing/2014/main" id="{DB396F45-52E3-4232-9752-9947B0383C4D}"/>
                    </a:ext>
                  </a:extLst>
                </p:cNvPr>
                <p:cNvPicPr/>
                <p:nvPr/>
              </p:nvPicPr>
              <p:blipFill>
                <a:blip r:embed="rId398"/>
                <a:stretch>
                  <a:fillRect/>
                </a:stretch>
              </p:blipFill>
              <p:spPr>
                <a:xfrm>
                  <a:off x="2851023" y="3990992"/>
                  <a:ext cx="95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06" name="Freihand 105">
                  <a:extLst>
                    <a:ext uri="{FF2B5EF4-FFF2-40B4-BE49-F238E27FC236}">
                      <a16:creationId xmlns:a16="http://schemas.microsoft.com/office/drawing/2014/main" id="{69EE5928-10B1-40BB-BE1E-1EE9E6C63BBB}"/>
                    </a:ext>
                  </a:extLst>
                </p14:cNvPr>
                <p14:cNvContentPartPr/>
                <p14:nvPr/>
              </p14:nvContentPartPr>
              <p14:xfrm>
                <a:off x="2974503" y="3987392"/>
                <a:ext cx="106920" cy="90720"/>
              </p14:xfrm>
            </p:contentPart>
          </mc:Choice>
          <mc:Fallback>
            <p:pic>
              <p:nvPicPr>
                <p:cNvPr id="106" name="Freihand 105">
                  <a:extLst>
                    <a:ext uri="{FF2B5EF4-FFF2-40B4-BE49-F238E27FC236}">
                      <a16:creationId xmlns:a16="http://schemas.microsoft.com/office/drawing/2014/main" id="{69EE5928-10B1-40BB-BE1E-1EE9E6C63BBB}"/>
                    </a:ext>
                  </a:extLst>
                </p:cNvPr>
                <p:cNvPicPr/>
                <p:nvPr/>
              </p:nvPicPr>
              <p:blipFill>
                <a:blip r:embed="rId400"/>
                <a:stretch>
                  <a:fillRect/>
                </a:stretch>
              </p:blipFill>
              <p:spPr>
                <a:xfrm>
                  <a:off x="2970183" y="3983072"/>
                  <a:ext cx="115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07" name="Freihand 106">
                  <a:extLst>
                    <a:ext uri="{FF2B5EF4-FFF2-40B4-BE49-F238E27FC236}">
                      <a16:creationId xmlns:a16="http://schemas.microsoft.com/office/drawing/2014/main" id="{86DD966F-6158-4D80-91AC-AD5D13B64255}"/>
                    </a:ext>
                  </a:extLst>
                </p14:cNvPr>
                <p14:cNvContentPartPr/>
                <p14:nvPr/>
              </p14:nvContentPartPr>
              <p14:xfrm>
                <a:off x="3091503" y="3983072"/>
                <a:ext cx="87840" cy="94680"/>
              </p14:xfrm>
            </p:contentPart>
          </mc:Choice>
          <mc:Fallback>
            <p:pic>
              <p:nvPicPr>
                <p:cNvPr id="107" name="Freihand 106">
                  <a:extLst>
                    <a:ext uri="{FF2B5EF4-FFF2-40B4-BE49-F238E27FC236}">
                      <a16:creationId xmlns:a16="http://schemas.microsoft.com/office/drawing/2014/main" id="{86DD966F-6158-4D80-91AC-AD5D13B64255}"/>
                    </a:ext>
                  </a:extLst>
                </p:cNvPr>
                <p:cNvPicPr/>
                <p:nvPr/>
              </p:nvPicPr>
              <p:blipFill>
                <a:blip r:embed="rId402"/>
                <a:stretch>
                  <a:fillRect/>
                </a:stretch>
              </p:blipFill>
              <p:spPr>
                <a:xfrm>
                  <a:off x="3087183" y="3978752"/>
                  <a:ext cx="96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08" name="Freihand 107">
                  <a:extLst>
                    <a:ext uri="{FF2B5EF4-FFF2-40B4-BE49-F238E27FC236}">
                      <a16:creationId xmlns:a16="http://schemas.microsoft.com/office/drawing/2014/main" id="{279E0CE8-FAF1-44D3-81DD-4BA74D08CFEC}"/>
                    </a:ext>
                  </a:extLst>
                </p14:cNvPr>
                <p14:cNvContentPartPr/>
                <p14:nvPr/>
              </p14:nvContentPartPr>
              <p14:xfrm>
                <a:off x="3180783" y="4050752"/>
                <a:ext cx="31320" cy="58320"/>
              </p14:xfrm>
            </p:contentPart>
          </mc:Choice>
          <mc:Fallback>
            <p:pic>
              <p:nvPicPr>
                <p:cNvPr id="108" name="Freihand 107">
                  <a:extLst>
                    <a:ext uri="{FF2B5EF4-FFF2-40B4-BE49-F238E27FC236}">
                      <a16:creationId xmlns:a16="http://schemas.microsoft.com/office/drawing/2014/main" id="{279E0CE8-FAF1-44D3-81DD-4BA74D08CFEC}"/>
                    </a:ext>
                  </a:extLst>
                </p:cNvPr>
                <p:cNvPicPr/>
                <p:nvPr/>
              </p:nvPicPr>
              <p:blipFill>
                <a:blip r:embed="rId404"/>
                <a:stretch>
                  <a:fillRect/>
                </a:stretch>
              </p:blipFill>
              <p:spPr>
                <a:xfrm>
                  <a:off x="3176463" y="4046432"/>
                  <a:ext cx="39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09" name="Freihand 108">
                  <a:extLst>
                    <a:ext uri="{FF2B5EF4-FFF2-40B4-BE49-F238E27FC236}">
                      <a16:creationId xmlns:a16="http://schemas.microsoft.com/office/drawing/2014/main" id="{ABC14551-EFF2-4104-93AF-C217D3A7F0A2}"/>
                    </a:ext>
                  </a:extLst>
                </p14:cNvPr>
                <p14:cNvContentPartPr/>
                <p14:nvPr/>
              </p14:nvContentPartPr>
              <p14:xfrm>
                <a:off x="3236583" y="3960032"/>
                <a:ext cx="128520" cy="138600"/>
              </p14:xfrm>
            </p:contentPart>
          </mc:Choice>
          <mc:Fallback>
            <p:pic>
              <p:nvPicPr>
                <p:cNvPr id="109" name="Freihand 108">
                  <a:extLst>
                    <a:ext uri="{FF2B5EF4-FFF2-40B4-BE49-F238E27FC236}">
                      <a16:creationId xmlns:a16="http://schemas.microsoft.com/office/drawing/2014/main" id="{ABC14551-EFF2-4104-93AF-C217D3A7F0A2}"/>
                    </a:ext>
                  </a:extLst>
                </p:cNvPr>
                <p:cNvPicPr/>
                <p:nvPr/>
              </p:nvPicPr>
              <p:blipFill>
                <a:blip r:embed="rId406"/>
                <a:stretch>
                  <a:fillRect/>
                </a:stretch>
              </p:blipFill>
              <p:spPr>
                <a:xfrm>
                  <a:off x="3232263" y="3955712"/>
                  <a:ext cx="137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10" name="Freihand 109">
                  <a:extLst>
                    <a:ext uri="{FF2B5EF4-FFF2-40B4-BE49-F238E27FC236}">
                      <a16:creationId xmlns:a16="http://schemas.microsoft.com/office/drawing/2014/main" id="{8CAAB48B-0818-46CD-A4FA-83102D2CE479}"/>
                    </a:ext>
                  </a:extLst>
                </p14:cNvPr>
                <p14:cNvContentPartPr/>
                <p14:nvPr/>
              </p14:nvContentPartPr>
              <p14:xfrm>
                <a:off x="3371583" y="3970832"/>
                <a:ext cx="84240" cy="124920"/>
              </p14:xfrm>
            </p:contentPart>
          </mc:Choice>
          <mc:Fallback>
            <p:pic>
              <p:nvPicPr>
                <p:cNvPr id="110" name="Freihand 109">
                  <a:extLst>
                    <a:ext uri="{FF2B5EF4-FFF2-40B4-BE49-F238E27FC236}">
                      <a16:creationId xmlns:a16="http://schemas.microsoft.com/office/drawing/2014/main" id="{8CAAB48B-0818-46CD-A4FA-83102D2CE479}"/>
                    </a:ext>
                  </a:extLst>
                </p:cNvPr>
                <p:cNvPicPr/>
                <p:nvPr/>
              </p:nvPicPr>
              <p:blipFill>
                <a:blip r:embed="rId408"/>
                <a:stretch>
                  <a:fillRect/>
                </a:stretch>
              </p:blipFill>
              <p:spPr>
                <a:xfrm>
                  <a:off x="3367263" y="3966512"/>
                  <a:ext cx="92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6" name="Freihand 215">
                  <a:extLst>
                    <a:ext uri="{FF2B5EF4-FFF2-40B4-BE49-F238E27FC236}">
                      <a16:creationId xmlns:a16="http://schemas.microsoft.com/office/drawing/2014/main" id="{FC080A72-5F48-4727-8F02-60DD8CCD254A}"/>
                    </a:ext>
                  </a:extLst>
                </p14:cNvPr>
                <p14:cNvContentPartPr/>
                <p14:nvPr/>
              </p14:nvContentPartPr>
              <p14:xfrm>
                <a:off x="443703" y="4578872"/>
                <a:ext cx="119520" cy="196920"/>
              </p14:xfrm>
            </p:contentPart>
          </mc:Choice>
          <mc:Fallback>
            <p:pic>
              <p:nvPicPr>
                <p:cNvPr id="216" name="Freihand 215">
                  <a:extLst>
                    <a:ext uri="{FF2B5EF4-FFF2-40B4-BE49-F238E27FC236}">
                      <a16:creationId xmlns:a16="http://schemas.microsoft.com/office/drawing/2014/main" id="{FC080A72-5F48-4727-8F02-60DD8CCD254A}"/>
                    </a:ext>
                  </a:extLst>
                </p:cNvPr>
                <p:cNvPicPr/>
                <p:nvPr/>
              </p:nvPicPr>
              <p:blipFill>
                <a:blip r:embed="rId410"/>
                <a:stretch>
                  <a:fillRect/>
                </a:stretch>
              </p:blipFill>
              <p:spPr>
                <a:xfrm>
                  <a:off x="439383" y="4574552"/>
                  <a:ext cx="1281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7" name="Freihand 216">
                  <a:extLst>
                    <a:ext uri="{FF2B5EF4-FFF2-40B4-BE49-F238E27FC236}">
                      <a16:creationId xmlns:a16="http://schemas.microsoft.com/office/drawing/2014/main" id="{B4449F79-200A-41FC-B760-BDEB363D6458}"/>
                    </a:ext>
                  </a:extLst>
                </p14:cNvPr>
                <p14:cNvContentPartPr/>
                <p14:nvPr/>
              </p14:nvContentPartPr>
              <p14:xfrm>
                <a:off x="561423" y="4603712"/>
                <a:ext cx="22680" cy="191160"/>
              </p14:xfrm>
            </p:contentPart>
          </mc:Choice>
          <mc:Fallback>
            <p:pic>
              <p:nvPicPr>
                <p:cNvPr id="217" name="Freihand 216">
                  <a:extLst>
                    <a:ext uri="{FF2B5EF4-FFF2-40B4-BE49-F238E27FC236}">
                      <a16:creationId xmlns:a16="http://schemas.microsoft.com/office/drawing/2014/main" id="{B4449F79-200A-41FC-B760-BDEB363D6458}"/>
                    </a:ext>
                  </a:extLst>
                </p:cNvPr>
                <p:cNvPicPr/>
                <p:nvPr/>
              </p:nvPicPr>
              <p:blipFill>
                <a:blip r:embed="rId412"/>
                <a:stretch>
                  <a:fillRect/>
                </a:stretch>
              </p:blipFill>
              <p:spPr>
                <a:xfrm>
                  <a:off x="557103" y="4599392"/>
                  <a:ext cx="31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8" name="Freihand 217">
                  <a:extLst>
                    <a:ext uri="{FF2B5EF4-FFF2-40B4-BE49-F238E27FC236}">
                      <a16:creationId xmlns:a16="http://schemas.microsoft.com/office/drawing/2014/main" id="{9480BFBD-74CD-40DC-BB15-8C5C7F74F9F8}"/>
                    </a:ext>
                  </a:extLst>
                </p14:cNvPr>
                <p14:cNvContentPartPr/>
                <p14:nvPr/>
              </p14:nvContentPartPr>
              <p14:xfrm>
                <a:off x="513903" y="4686512"/>
                <a:ext cx="91800" cy="29880"/>
              </p14:xfrm>
            </p:contentPart>
          </mc:Choice>
          <mc:Fallback>
            <p:pic>
              <p:nvPicPr>
                <p:cNvPr id="218" name="Freihand 217">
                  <a:extLst>
                    <a:ext uri="{FF2B5EF4-FFF2-40B4-BE49-F238E27FC236}">
                      <a16:creationId xmlns:a16="http://schemas.microsoft.com/office/drawing/2014/main" id="{9480BFBD-74CD-40DC-BB15-8C5C7F74F9F8}"/>
                    </a:ext>
                  </a:extLst>
                </p:cNvPr>
                <p:cNvPicPr/>
                <p:nvPr/>
              </p:nvPicPr>
              <p:blipFill>
                <a:blip r:embed="rId414"/>
                <a:stretch>
                  <a:fillRect/>
                </a:stretch>
              </p:blipFill>
              <p:spPr>
                <a:xfrm>
                  <a:off x="509583" y="4682192"/>
                  <a:ext cx="100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9" name="Freihand 218">
                  <a:extLst>
                    <a:ext uri="{FF2B5EF4-FFF2-40B4-BE49-F238E27FC236}">
                      <a16:creationId xmlns:a16="http://schemas.microsoft.com/office/drawing/2014/main" id="{09FD062B-2A11-43FD-9D4B-E4BDCFB65401}"/>
                    </a:ext>
                  </a:extLst>
                </p14:cNvPr>
                <p14:cNvContentPartPr/>
                <p14:nvPr/>
              </p14:nvContentPartPr>
              <p14:xfrm>
                <a:off x="666183" y="4678952"/>
                <a:ext cx="82080" cy="73800"/>
              </p14:xfrm>
            </p:contentPart>
          </mc:Choice>
          <mc:Fallback>
            <p:pic>
              <p:nvPicPr>
                <p:cNvPr id="219" name="Freihand 218">
                  <a:extLst>
                    <a:ext uri="{FF2B5EF4-FFF2-40B4-BE49-F238E27FC236}">
                      <a16:creationId xmlns:a16="http://schemas.microsoft.com/office/drawing/2014/main" id="{09FD062B-2A11-43FD-9D4B-E4BDCFB65401}"/>
                    </a:ext>
                  </a:extLst>
                </p:cNvPr>
                <p:cNvPicPr/>
                <p:nvPr/>
              </p:nvPicPr>
              <p:blipFill>
                <a:blip r:embed="rId416"/>
                <a:stretch>
                  <a:fillRect/>
                </a:stretch>
              </p:blipFill>
              <p:spPr>
                <a:xfrm>
                  <a:off x="661863" y="4674632"/>
                  <a:ext cx="90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20" name="Freihand 219">
                  <a:extLst>
                    <a:ext uri="{FF2B5EF4-FFF2-40B4-BE49-F238E27FC236}">
                      <a16:creationId xmlns:a16="http://schemas.microsoft.com/office/drawing/2014/main" id="{35939AEB-0EB6-4630-8593-B45B9012C581}"/>
                    </a:ext>
                  </a:extLst>
                </p14:cNvPr>
                <p14:cNvContentPartPr/>
                <p14:nvPr/>
              </p14:nvContentPartPr>
              <p14:xfrm>
                <a:off x="790383" y="4678952"/>
                <a:ext cx="80640" cy="90720"/>
              </p14:xfrm>
            </p:contentPart>
          </mc:Choice>
          <mc:Fallback>
            <p:pic>
              <p:nvPicPr>
                <p:cNvPr id="220" name="Freihand 219">
                  <a:extLst>
                    <a:ext uri="{FF2B5EF4-FFF2-40B4-BE49-F238E27FC236}">
                      <a16:creationId xmlns:a16="http://schemas.microsoft.com/office/drawing/2014/main" id="{35939AEB-0EB6-4630-8593-B45B9012C581}"/>
                    </a:ext>
                  </a:extLst>
                </p:cNvPr>
                <p:cNvPicPr/>
                <p:nvPr/>
              </p:nvPicPr>
              <p:blipFill>
                <a:blip r:embed="rId418"/>
                <a:stretch>
                  <a:fillRect/>
                </a:stretch>
              </p:blipFill>
              <p:spPr>
                <a:xfrm>
                  <a:off x="786063" y="4674632"/>
                  <a:ext cx="89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21" name="Freihand 220">
                  <a:extLst>
                    <a:ext uri="{FF2B5EF4-FFF2-40B4-BE49-F238E27FC236}">
                      <a16:creationId xmlns:a16="http://schemas.microsoft.com/office/drawing/2014/main" id="{73CD6295-87F7-4A50-B285-43CD2F2CBEED}"/>
                    </a:ext>
                  </a:extLst>
                </p14:cNvPr>
                <p14:cNvContentPartPr/>
                <p14:nvPr/>
              </p14:nvContentPartPr>
              <p14:xfrm>
                <a:off x="880383" y="4690832"/>
                <a:ext cx="80280" cy="79200"/>
              </p14:xfrm>
            </p:contentPart>
          </mc:Choice>
          <mc:Fallback>
            <p:pic>
              <p:nvPicPr>
                <p:cNvPr id="221" name="Freihand 220">
                  <a:extLst>
                    <a:ext uri="{FF2B5EF4-FFF2-40B4-BE49-F238E27FC236}">
                      <a16:creationId xmlns:a16="http://schemas.microsoft.com/office/drawing/2014/main" id="{73CD6295-87F7-4A50-B285-43CD2F2CBEED}"/>
                    </a:ext>
                  </a:extLst>
                </p:cNvPr>
                <p:cNvPicPr/>
                <p:nvPr/>
              </p:nvPicPr>
              <p:blipFill>
                <a:blip r:embed="rId420"/>
                <a:stretch>
                  <a:fillRect/>
                </a:stretch>
              </p:blipFill>
              <p:spPr>
                <a:xfrm>
                  <a:off x="876063" y="4686512"/>
                  <a:ext cx="88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22" name="Freihand 221">
                  <a:extLst>
                    <a:ext uri="{FF2B5EF4-FFF2-40B4-BE49-F238E27FC236}">
                      <a16:creationId xmlns:a16="http://schemas.microsoft.com/office/drawing/2014/main" id="{1E845E4B-61EA-44D5-B34B-C883269C1091}"/>
                    </a:ext>
                  </a:extLst>
                </p14:cNvPr>
                <p14:cNvContentPartPr/>
                <p14:nvPr/>
              </p14:nvContentPartPr>
              <p14:xfrm>
                <a:off x="1006383" y="4620272"/>
                <a:ext cx="111240" cy="148680"/>
              </p14:xfrm>
            </p:contentPart>
          </mc:Choice>
          <mc:Fallback>
            <p:pic>
              <p:nvPicPr>
                <p:cNvPr id="222" name="Freihand 221">
                  <a:extLst>
                    <a:ext uri="{FF2B5EF4-FFF2-40B4-BE49-F238E27FC236}">
                      <a16:creationId xmlns:a16="http://schemas.microsoft.com/office/drawing/2014/main" id="{1E845E4B-61EA-44D5-B34B-C883269C1091}"/>
                    </a:ext>
                  </a:extLst>
                </p:cNvPr>
                <p:cNvPicPr/>
                <p:nvPr/>
              </p:nvPicPr>
              <p:blipFill>
                <a:blip r:embed="rId422"/>
                <a:stretch>
                  <a:fillRect/>
                </a:stretch>
              </p:blipFill>
              <p:spPr>
                <a:xfrm>
                  <a:off x="1002063" y="4615952"/>
                  <a:ext cx="119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23" name="Freihand 222">
                  <a:extLst>
                    <a:ext uri="{FF2B5EF4-FFF2-40B4-BE49-F238E27FC236}">
                      <a16:creationId xmlns:a16="http://schemas.microsoft.com/office/drawing/2014/main" id="{B4DD61CB-AB3E-4DB2-BC59-29F1D09C54FA}"/>
                    </a:ext>
                  </a:extLst>
                </p14:cNvPr>
                <p14:cNvContentPartPr/>
                <p14:nvPr/>
              </p14:nvContentPartPr>
              <p14:xfrm>
                <a:off x="942663" y="4651592"/>
                <a:ext cx="136800" cy="30960"/>
              </p14:xfrm>
            </p:contentPart>
          </mc:Choice>
          <mc:Fallback>
            <p:pic>
              <p:nvPicPr>
                <p:cNvPr id="223" name="Freihand 222">
                  <a:extLst>
                    <a:ext uri="{FF2B5EF4-FFF2-40B4-BE49-F238E27FC236}">
                      <a16:creationId xmlns:a16="http://schemas.microsoft.com/office/drawing/2014/main" id="{B4DD61CB-AB3E-4DB2-BC59-29F1D09C54FA}"/>
                    </a:ext>
                  </a:extLst>
                </p:cNvPr>
                <p:cNvPicPr/>
                <p:nvPr/>
              </p:nvPicPr>
              <p:blipFill>
                <a:blip r:embed="rId424"/>
                <a:stretch>
                  <a:fillRect/>
                </a:stretch>
              </p:blipFill>
              <p:spPr>
                <a:xfrm>
                  <a:off x="938343" y="4647272"/>
                  <a:ext cx="145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4" name="Freihand 223">
                  <a:extLst>
                    <a:ext uri="{FF2B5EF4-FFF2-40B4-BE49-F238E27FC236}">
                      <a16:creationId xmlns:a16="http://schemas.microsoft.com/office/drawing/2014/main" id="{A59030D8-029C-40AA-A2CA-E6EF6841EA97}"/>
                    </a:ext>
                  </a:extLst>
                </p14:cNvPr>
                <p14:cNvContentPartPr/>
                <p14:nvPr/>
              </p14:nvContentPartPr>
              <p14:xfrm>
                <a:off x="1189623" y="4669592"/>
                <a:ext cx="24840" cy="95040"/>
              </p14:xfrm>
            </p:contentPart>
          </mc:Choice>
          <mc:Fallback>
            <p:pic>
              <p:nvPicPr>
                <p:cNvPr id="224" name="Freihand 223">
                  <a:extLst>
                    <a:ext uri="{FF2B5EF4-FFF2-40B4-BE49-F238E27FC236}">
                      <a16:creationId xmlns:a16="http://schemas.microsoft.com/office/drawing/2014/main" id="{A59030D8-029C-40AA-A2CA-E6EF6841EA97}"/>
                    </a:ext>
                  </a:extLst>
                </p:cNvPr>
                <p:cNvPicPr/>
                <p:nvPr/>
              </p:nvPicPr>
              <p:blipFill>
                <a:blip r:embed="rId426"/>
                <a:stretch>
                  <a:fillRect/>
                </a:stretch>
              </p:blipFill>
              <p:spPr>
                <a:xfrm>
                  <a:off x="1185303" y="4665272"/>
                  <a:ext cx="33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25" name="Freihand 224">
                  <a:extLst>
                    <a:ext uri="{FF2B5EF4-FFF2-40B4-BE49-F238E27FC236}">
                      <a16:creationId xmlns:a16="http://schemas.microsoft.com/office/drawing/2014/main" id="{AA4C2DBD-7481-416C-BB28-0C472DC096C9}"/>
                    </a:ext>
                  </a:extLst>
                </p14:cNvPr>
                <p14:cNvContentPartPr/>
                <p14:nvPr/>
              </p14:nvContentPartPr>
              <p14:xfrm>
                <a:off x="1573743" y="4629992"/>
                <a:ext cx="156240" cy="131400"/>
              </p14:xfrm>
            </p:contentPart>
          </mc:Choice>
          <mc:Fallback>
            <p:pic>
              <p:nvPicPr>
                <p:cNvPr id="225" name="Freihand 224">
                  <a:extLst>
                    <a:ext uri="{FF2B5EF4-FFF2-40B4-BE49-F238E27FC236}">
                      <a16:creationId xmlns:a16="http://schemas.microsoft.com/office/drawing/2014/main" id="{AA4C2DBD-7481-416C-BB28-0C472DC096C9}"/>
                    </a:ext>
                  </a:extLst>
                </p:cNvPr>
                <p:cNvPicPr/>
                <p:nvPr/>
              </p:nvPicPr>
              <p:blipFill>
                <a:blip r:embed="rId428"/>
                <a:stretch>
                  <a:fillRect/>
                </a:stretch>
              </p:blipFill>
              <p:spPr>
                <a:xfrm>
                  <a:off x="1569423" y="4625672"/>
                  <a:ext cx="164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26" name="Freihand 225">
                  <a:extLst>
                    <a:ext uri="{FF2B5EF4-FFF2-40B4-BE49-F238E27FC236}">
                      <a16:creationId xmlns:a16="http://schemas.microsoft.com/office/drawing/2014/main" id="{7B068402-6AE1-47D8-8EE4-72A0C12D4A2E}"/>
                    </a:ext>
                  </a:extLst>
                </p14:cNvPr>
                <p14:cNvContentPartPr/>
                <p14:nvPr/>
              </p14:nvContentPartPr>
              <p14:xfrm>
                <a:off x="1784703" y="4631792"/>
                <a:ext cx="89640" cy="125640"/>
              </p14:xfrm>
            </p:contentPart>
          </mc:Choice>
          <mc:Fallback>
            <p:pic>
              <p:nvPicPr>
                <p:cNvPr id="226" name="Freihand 225">
                  <a:extLst>
                    <a:ext uri="{FF2B5EF4-FFF2-40B4-BE49-F238E27FC236}">
                      <a16:creationId xmlns:a16="http://schemas.microsoft.com/office/drawing/2014/main" id="{7B068402-6AE1-47D8-8EE4-72A0C12D4A2E}"/>
                    </a:ext>
                  </a:extLst>
                </p:cNvPr>
                <p:cNvPicPr/>
                <p:nvPr/>
              </p:nvPicPr>
              <p:blipFill>
                <a:blip r:embed="rId430"/>
                <a:stretch>
                  <a:fillRect/>
                </a:stretch>
              </p:blipFill>
              <p:spPr>
                <a:xfrm>
                  <a:off x="1780383" y="4627472"/>
                  <a:ext cx="98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27" name="Freihand 226">
                  <a:extLst>
                    <a:ext uri="{FF2B5EF4-FFF2-40B4-BE49-F238E27FC236}">
                      <a16:creationId xmlns:a16="http://schemas.microsoft.com/office/drawing/2014/main" id="{B6B55C1B-777C-4B7C-BA6D-BAC8A8280D04}"/>
                    </a:ext>
                  </a:extLst>
                </p14:cNvPr>
                <p14:cNvContentPartPr/>
                <p14:nvPr/>
              </p14:nvContentPartPr>
              <p14:xfrm>
                <a:off x="1908183" y="4636832"/>
                <a:ext cx="122760" cy="139320"/>
              </p14:xfrm>
            </p:contentPart>
          </mc:Choice>
          <mc:Fallback>
            <p:pic>
              <p:nvPicPr>
                <p:cNvPr id="227" name="Freihand 226">
                  <a:extLst>
                    <a:ext uri="{FF2B5EF4-FFF2-40B4-BE49-F238E27FC236}">
                      <a16:creationId xmlns:a16="http://schemas.microsoft.com/office/drawing/2014/main" id="{B6B55C1B-777C-4B7C-BA6D-BAC8A8280D04}"/>
                    </a:ext>
                  </a:extLst>
                </p:cNvPr>
                <p:cNvPicPr/>
                <p:nvPr/>
              </p:nvPicPr>
              <p:blipFill>
                <a:blip r:embed="rId432"/>
                <a:stretch>
                  <a:fillRect/>
                </a:stretch>
              </p:blipFill>
              <p:spPr>
                <a:xfrm>
                  <a:off x="1903863" y="4632512"/>
                  <a:ext cx="131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28" name="Freihand 227">
                  <a:extLst>
                    <a:ext uri="{FF2B5EF4-FFF2-40B4-BE49-F238E27FC236}">
                      <a16:creationId xmlns:a16="http://schemas.microsoft.com/office/drawing/2014/main" id="{FC31FAE5-4987-4A34-AA45-E457B5F97D61}"/>
                    </a:ext>
                  </a:extLst>
                </p14:cNvPr>
                <p14:cNvContentPartPr/>
                <p14:nvPr/>
              </p14:nvContentPartPr>
              <p14:xfrm>
                <a:off x="2037423" y="4734752"/>
                <a:ext cx="14400" cy="88920"/>
              </p14:xfrm>
            </p:contentPart>
          </mc:Choice>
          <mc:Fallback>
            <p:pic>
              <p:nvPicPr>
                <p:cNvPr id="228" name="Freihand 227">
                  <a:extLst>
                    <a:ext uri="{FF2B5EF4-FFF2-40B4-BE49-F238E27FC236}">
                      <a16:creationId xmlns:a16="http://schemas.microsoft.com/office/drawing/2014/main" id="{FC31FAE5-4987-4A34-AA45-E457B5F97D61}"/>
                    </a:ext>
                  </a:extLst>
                </p:cNvPr>
                <p:cNvPicPr/>
                <p:nvPr/>
              </p:nvPicPr>
              <p:blipFill>
                <a:blip r:embed="rId434"/>
                <a:stretch>
                  <a:fillRect/>
                </a:stretch>
              </p:blipFill>
              <p:spPr>
                <a:xfrm>
                  <a:off x="2033103" y="4730432"/>
                  <a:ext cx="23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29" name="Freihand 228">
                  <a:extLst>
                    <a:ext uri="{FF2B5EF4-FFF2-40B4-BE49-F238E27FC236}">
                      <a16:creationId xmlns:a16="http://schemas.microsoft.com/office/drawing/2014/main" id="{7450C991-A81E-4FB8-82AE-631CFC149B3B}"/>
                    </a:ext>
                  </a:extLst>
                </p14:cNvPr>
                <p14:cNvContentPartPr/>
                <p14:nvPr/>
              </p14:nvContentPartPr>
              <p14:xfrm>
                <a:off x="2095743" y="4624952"/>
                <a:ext cx="99360" cy="136440"/>
              </p14:xfrm>
            </p:contentPart>
          </mc:Choice>
          <mc:Fallback>
            <p:pic>
              <p:nvPicPr>
                <p:cNvPr id="229" name="Freihand 228">
                  <a:extLst>
                    <a:ext uri="{FF2B5EF4-FFF2-40B4-BE49-F238E27FC236}">
                      <a16:creationId xmlns:a16="http://schemas.microsoft.com/office/drawing/2014/main" id="{7450C991-A81E-4FB8-82AE-631CFC149B3B}"/>
                    </a:ext>
                  </a:extLst>
                </p:cNvPr>
                <p:cNvPicPr/>
                <p:nvPr/>
              </p:nvPicPr>
              <p:blipFill>
                <a:blip r:embed="rId436"/>
                <a:stretch>
                  <a:fillRect/>
                </a:stretch>
              </p:blipFill>
              <p:spPr>
                <a:xfrm>
                  <a:off x="2091423" y="4620632"/>
                  <a:ext cx="108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30" name="Freihand 229">
                  <a:extLst>
                    <a:ext uri="{FF2B5EF4-FFF2-40B4-BE49-F238E27FC236}">
                      <a16:creationId xmlns:a16="http://schemas.microsoft.com/office/drawing/2014/main" id="{4F1E3E88-A27F-4107-AB30-5C2AAF826A91}"/>
                    </a:ext>
                  </a:extLst>
                </p14:cNvPr>
                <p14:cNvContentPartPr/>
                <p14:nvPr/>
              </p14:nvContentPartPr>
              <p14:xfrm>
                <a:off x="2115543" y="4605872"/>
                <a:ext cx="100800" cy="20160"/>
              </p14:xfrm>
            </p:contentPart>
          </mc:Choice>
          <mc:Fallback>
            <p:pic>
              <p:nvPicPr>
                <p:cNvPr id="230" name="Freihand 229">
                  <a:extLst>
                    <a:ext uri="{FF2B5EF4-FFF2-40B4-BE49-F238E27FC236}">
                      <a16:creationId xmlns:a16="http://schemas.microsoft.com/office/drawing/2014/main" id="{4F1E3E88-A27F-4107-AB30-5C2AAF826A91}"/>
                    </a:ext>
                  </a:extLst>
                </p:cNvPr>
                <p:cNvPicPr/>
                <p:nvPr/>
              </p:nvPicPr>
              <p:blipFill>
                <a:blip r:embed="rId438"/>
                <a:stretch>
                  <a:fillRect/>
                </a:stretch>
              </p:blipFill>
              <p:spPr>
                <a:xfrm>
                  <a:off x="2111223" y="4601552"/>
                  <a:ext cx="109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31" name="Freihand 230">
                  <a:extLst>
                    <a:ext uri="{FF2B5EF4-FFF2-40B4-BE49-F238E27FC236}">
                      <a16:creationId xmlns:a16="http://schemas.microsoft.com/office/drawing/2014/main" id="{4C8FB312-0CD6-41E3-8CD3-FE18242F6542}"/>
                    </a:ext>
                  </a:extLst>
                </p14:cNvPr>
                <p14:cNvContentPartPr/>
                <p14:nvPr/>
              </p14:nvContentPartPr>
              <p14:xfrm>
                <a:off x="2245503" y="4596872"/>
                <a:ext cx="101880" cy="125280"/>
              </p14:xfrm>
            </p:contentPart>
          </mc:Choice>
          <mc:Fallback>
            <p:pic>
              <p:nvPicPr>
                <p:cNvPr id="231" name="Freihand 230">
                  <a:extLst>
                    <a:ext uri="{FF2B5EF4-FFF2-40B4-BE49-F238E27FC236}">
                      <a16:creationId xmlns:a16="http://schemas.microsoft.com/office/drawing/2014/main" id="{4C8FB312-0CD6-41E3-8CD3-FE18242F6542}"/>
                    </a:ext>
                  </a:extLst>
                </p:cNvPr>
                <p:cNvPicPr/>
                <p:nvPr/>
              </p:nvPicPr>
              <p:blipFill>
                <a:blip r:embed="rId440"/>
                <a:stretch>
                  <a:fillRect/>
                </a:stretch>
              </p:blipFill>
              <p:spPr>
                <a:xfrm>
                  <a:off x="2241183" y="4592552"/>
                  <a:ext cx="110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32" name="Freihand 231">
                  <a:extLst>
                    <a:ext uri="{FF2B5EF4-FFF2-40B4-BE49-F238E27FC236}">
                      <a16:creationId xmlns:a16="http://schemas.microsoft.com/office/drawing/2014/main" id="{7056EA4C-416F-491A-924D-F56B2801ED60}"/>
                    </a:ext>
                  </a:extLst>
                </p14:cNvPr>
                <p14:cNvContentPartPr/>
                <p14:nvPr/>
              </p14:nvContentPartPr>
              <p14:xfrm>
                <a:off x="2514063" y="4651592"/>
                <a:ext cx="130320" cy="32040"/>
              </p14:xfrm>
            </p:contentPart>
          </mc:Choice>
          <mc:Fallback>
            <p:pic>
              <p:nvPicPr>
                <p:cNvPr id="232" name="Freihand 231">
                  <a:extLst>
                    <a:ext uri="{FF2B5EF4-FFF2-40B4-BE49-F238E27FC236}">
                      <a16:creationId xmlns:a16="http://schemas.microsoft.com/office/drawing/2014/main" id="{7056EA4C-416F-491A-924D-F56B2801ED60}"/>
                    </a:ext>
                  </a:extLst>
                </p:cNvPr>
                <p:cNvPicPr/>
                <p:nvPr/>
              </p:nvPicPr>
              <p:blipFill>
                <a:blip r:embed="rId442"/>
                <a:stretch>
                  <a:fillRect/>
                </a:stretch>
              </p:blipFill>
              <p:spPr>
                <a:xfrm>
                  <a:off x="2509743" y="4647272"/>
                  <a:ext cx="138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33" name="Freihand 232">
                  <a:extLst>
                    <a:ext uri="{FF2B5EF4-FFF2-40B4-BE49-F238E27FC236}">
                      <a16:creationId xmlns:a16="http://schemas.microsoft.com/office/drawing/2014/main" id="{6DB74B5E-9463-4005-BB8F-D717789A3A2D}"/>
                    </a:ext>
                  </a:extLst>
                </p14:cNvPr>
                <p14:cNvContentPartPr/>
                <p14:nvPr/>
              </p14:nvContentPartPr>
              <p14:xfrm>
                <a:off x="2512983" y="4701992"/>
                <a:ext cx="181080" cy="20160"/>
              </p14:xfrm>
            </p:contentPart>
          </mc:Choice>
          <mc:Fallback>
            <p:pic>
              <p:nvPicPr>
                <p:cNvPr id="233" name="Freihand 232">
                  <a:extLst>
                    <a:ext uri="{FF2B5EF4-FFF2-40B4-BE49-F238E27FC236}">
                      <a16:creationId xmlns:a16="http://schemas.microsoft.com/office/drawing/2014/main" id="{6DB74B5E-9463-4005-BB8F-D717789A3A2D}"/>
                    </a:ext>
                  </a:extLst>
                </p:cNvPr>
                <p:cNvPicPr/>
                <p:nvPr/>
              </p:nvPicPr>
              <p:blipFill>
                <a:blip r:embed="rId444"/>
                <a:stretch>
                  <a:fillRect/>
                </a:stretch>
              </p:blipFill>
              <p:spPr>
                <a:xfrm>
                  <a:off x="2508663" y="4697672"/>
                  <a:ext cx="189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37" name="Freihand 236">
                  <a:extLst>
                    <a:ext uri="{FF2B5EF4-FFF2-40B4-BE49-F238E27FC236}">
                      <a16:creationId xmlns:a16="http://schemas.microsoft.com/office/drawing/2014/main" id="{616C8B21-8F85-4A9E-A643-2AC9FE5E8EAE}"/>
                    </a:ext>
                  </a:extLst>
                </p14:cNvPr>
                <p14:cNvContentPartPr/>
                <p14:nvPr/>
              </p14:nvContentPartPr>
              <p14:xfrm>
                <a:off x="2797743" y="4584632"/>
                <a:ext cx="150840" cy="117000"/>
              </p14:xfrm>
            </p:contentPart>
          </mc:Choice>
          <mc:Fallback>
            <p:pic>
              <p:nvPicPr>
                <p:cNvPr id="237" name="Freihand 236">
                  <a:extLst>
                    <a:ext uri="{FF2B5EF4-FFF2-40B4-BE49-F238E27FC236}">
                      <a16:creationId xmlns:a16="http://schemas.microsoft.com/office/drawing/2014/main" id="{616C8B21-8F85-4A9E-A643-2AC9FE5E8EAE}"/>
                    </a:ext>
                  </a:extLst>
                </p:cNvPr>
                <p:cNvPicPr/>
                <p:nvPr/>
              </p:nvPicPr>
              <p:blipFill>
                <a:blip r:embed="rId446"/>
                <a:stretch>
                  <a:fillRect/>
                </a:stretch>
              </p:blipFill>
              <p:spPr>
                <a:xfrm>
                  <a:off x="2793423" y="4580312"/>
                  <a:ext cx="159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38" name="Freihand 237">
                  <a:extLst>
                    <a:ext uri="{FF2B5EF4-FFF2-40B4-BE49-F238E27FC236}">
                      <a16:creationId xmlns:a16="http://schemas.microsoft.com/office/drawing/2014/main" id="{C3B29727-A764-4BCB-BD2D-66E3E38EC3C3}"/>
                    </a:ext>
                  </a:extLst>
                </p14:cNvPr>
                <p14:cNvContentPartPr/>
                <p14:nvPr/>
              </p14:nvContentPartPr>
              <p14:xfrm>
                <a:off x="2995743" y="4594352"/>
                <a:ext cx="87840" cy="111600"/>
              </p14:xfrm>
            </p:contentPart>
          </mc:Choice>
          <mc:Fallback>
            <p:pic>
              <p:nvPicPr>
                <p:cNvPr id="238" name="Freihand 237">
                  <a:extLst>
                    <a:ext uri="{FF2B5EF4-FFF2-40B4-BE49-F238E27FC236}">
                      <a16:creationId xmlns:a16="http://schemas.microsoft.com/office/drawing/2014/main" id="{C3B29727-A764-4BCB-BD2D-66E3E38EC3C3}"/>
                    </a:ext>
                  </a:extLst>
                </p:cNvPr>
                <p:cNvPicPr/>
                <p:nvPr/>
              </p:nvPicPr>
              <p:blipFill>
                <a:blip r:embed="rId448"/>
                <a:stretch>
                  <a:fillRect/>
                </a:stretch>
              </p:blipFill>
              <p:spPr>
                <a:xfrm>
                  <a:off x="2991423" y="4590032"/>
                  <a:ext cx="96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39" name="Freihand 238">
                  <a:extLst>
                    <a:ext uri="{FF2B5EF4-FFF2-40B4-BE49-F238E27FC236}">
                      <a16:creationId xmlns:a16="http://schemas.microsoft.com/office/drawing/2014/main" id="{B336125B-7051-42E9-BC6D-29F142E191F0}"/>
                    </a:ext>
                  </a:extLst>
                </p14:cNvPr>
                <p14:cNvContentPartPr/>
                <p14:nvPr/>
              </p14:nvContentPartPr>
              <p14:xfrm>
                <a:off x="3119223" y="4603352"/>
                <a:ext cx="103680" cy="112320"/>
              </p14:xfrm>
            </p:contentPart>
          </mc:Choice>
          <mc:Fallback>
            <p:pic>
              <p:nvPicPr>
                <p:cNvPr id="239" name="Freihand 238">
                  <a:extLst>
                    <a:ext uri="{FF2B5EF4-FFF2-40B4-BE49-F238E27FC236}">
                      <a16:creationId xmlns:a16="http://schemas.microsoft.com/office/drawing/2014/main" id="{B336125B-7051-42E9-BC6D-29F142E191F0}"/>
                    </a:ext>
                  </a:extLst>
                </p:cNvPr>
                <p:cNvPicPr/>
                <p:nvPr/>
              </p:nvPicPr>
              <p:blipFill>
                <a:blip r:embed="rId450"/>
                <a:stretch>
                  <a:fillRect/>
                </a:stretch>
              </p:blipFill>
              <p:spPr>
                <a:xfrm>
                  <a:off x="3114903" y="4599032"/>
                  <a:ext cx="112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41" name="Freihand 240">
                  <a:extLst>
                    <a:ext uri="{FF2B5EF4-FFF2-40B4-BE49-F238E27FC236}">
                      <a16:creationId xmlns:a16="http://schemas.microsoft.com/office/drawing/2014/main" id="{9EE0F521-497D-4F99-B000-5A5C74BDBF72}"/>
                    </a:ext>
                  </a:extLst>
                </p14:cNvPr>
                <p14:cNvContentPartPr/>
                <p14:nvPr/>
              </p14:nvContentPartPr>
              <p14:xfrm>
                <a:off x="3326223" y="4487072"/>
                <a:ext cx="77400" cy="273960"/>
              </p14:xfrm>
            </p:contentPart>
          </mc:Choice>
          <mc:Fallback>
            <p:pic>
              <p:nvPicPr>
                <p:cNvPr id="241" name="Freihand 240">
                  <a:extLst>
                    <a:ext uri="{FF2B5EF4-FFF2-40B4-BE49-F238E27FC236}">
                      <a16:creationId xmlns:a16="http://schemas.microsoft.com/office/drawing/2014/main" id="{9EE0F521-497D-4F99-B000-5A5C74BDBF72}"/>
                    </a:ext>
                  </a:extLst>
                </p:cNvPr>
                <p:cNvPicPr/>
                <p:nvPr/>
              </p:nvPicPr>
              <p:blipFill>
                <a:blip r:embed="rId452"/>
                <a:stretch>
                  <a:fillRect/>
                </a:stretch>
              </p:blipFill>
              <p:spPr>
                <a:xfrm>
                  <a:off x="3321903" y="4482752"/>
                  <a:ext cx="860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43" name="Freihand 242">
                  <a:extLst>
                    <a:ext uri="{FF2B5EF4-FFF2-40B4-BE49-F238E27FC236}">
                      <a16:creationId xmlns:a16="http://schemas.microsoft.com/office/drawing/2014/main" id="{35C24BE5-4355-40B7-AC9B-02C469FD99C8}"/>
                    </a:ext>
                  </a:extLst>
                </p14:cNvPr>
                <p14:cNvContentPartPr/>
                <p14:nvPr/>
              </p14:nvContentPartPr>
              <p14:xfrm>
                <a:off x="3428823" y="4545032"/>
                <a:ext cx="160920" cy="150840"/>
              </p14:xfrm>
            </p:contentPart>
          </mc:Choice>
          <mc:Fallback>
            <p:pic>
              <p:nvPicPr>
                <p:cNvPr id="243" name="Freihand 242">
                  <a:extLst>
                    <a:ext uri="{FF2B5EF4-FFF2-40B4-BE49-F238E27FC236}">
                      <a16:creationId xmlns:a16="http://schemas.microsoft.com/office/drawing/2014/main" id="{35C24BE5-4355-40B7-AC9B-02C469FD99C8}"/>
                    </a:ext>
                  </a:extLst>
                </p:cNvPr>
                <p:cNvPicPr/>
                <p:nvPr/>
              </p:nvPicPr>
              <p:blipFill>
                <a:blip r:embed="rId454"/>
                <a:stretch>
                  <a:fillRect/>
                </a:stretch>
              </p:blipFill>
              <p:spPr>
                <a:xfrm>
                  <a:off x="3424503" y="4540712"/>
                  <a:ext cx="169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44" name="Freihand 243">
                  <a:extLst>
                    <a:ext uri="{FF2B5EF4-FFF2-40B4-BE49-F238E27FC236}">
                      <a16:creationId xmlns:a16="http://schemas.microsoft.com/office/drawing/2014/main" id="{DAFDE965-76D5-452D-BA80-E4C57E23A049}"/>
                    </a:ext>
                  </a:extLst>
                </p14:cNvPr>
                <p14:cNvContentPartPr/>
                <p14:nvPr/>
              </p14:nvContentPartPr>
              <p14:xfrm>
                <a:off x="3717543" y="4586432"/>
                <a:ext cx="22320" cy="117360"/>
              </p14:xfrm>
            </p:contentPart>
          </mc:Choice>
          <mc:Fallback>
            <p:pic>
              <p:nvPicPr>
                <p:cNvPr id="244" name="Freihand 243">
                  <a:extLst>
                    <a:ext uri="{FF2B5EF4-FFF2-40B4-BE49-F238E27FC236}">
                      <a16:creationId xmlns:a16="http://schemas.microsoft.com/office/drawing/2014/main" id="{DAFDE965-76D5-452D-BA80-E4C57E23A049}"/>
                    </a:ext>
                  </a:extLst>
                </p:cNvPr>
                <p:cNvPicPr/>
                <p:nvPr/>
              </p:nvPicPr>
              <p:blipFill>
                <a:blip r:embed="rId456"/>
                <a:stretch>
                  <a:fillRect/>
                </a:stretch>
              </p:blipFill>
              <p:spPr>
                <a:xfrm>
                  <a:off x="3713223" y="4582112"/>
                  <a:ext cx="30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45" name="Freihand 244">
                  <a:extLst>
                    <a:ext uri="{FF2B5EF4-FFF2-40B4-BE49-F238E27FC236}">
                      <a16:creationId xmlns:a16="http://schemas.microsoft.com/office/drawing/2014/main" id="{47390B8B-CB9F-40E7-8C4A-1EED5ABDA33F}"/>
                    </a:ext>
                  </a:extLst>
                </p14:cNvPr>
                <p14:cNvContentPartPr/>
                <p14:nvPr/>
              </p14:nvContentPartPr>
              <p14:xfrm>
                <a:off x="3682623" y="4628192"/>
                <a:ext cx="110880" cy="4320"/>
              </p14:xfrm>
            </p:contentPart>
          </mc:Choice>
          <mc:Fallback>
            <p:pic>
              <p:nvPicPr>
                <p:cNvPr id="245" name="Freihand 244">
                  <a:extLst>
                    <a:ext uri="{FF2B5EF4-FFF2-40B4-BE49-F238E27FC236}">
                      <a16:creationId xmlns:a16="http://schemas.microsoft.com/office/drawing/2014/main" id="{47390B8B-CB9F-40E7-8C4A-1EED5ABDA33F}"/>
                    </a:ext>
                  </a:extLst>
                </p:cNvPr>
                <p:cNvPicPr/>
                <p:nvPr/>
              </p:nvPicPr>
              <p:blipFill>
                <a:blip r:embed="rId458"/>
                <a:stretch>
                  <a:fillRect/>
                </a:stretch>
              </p:blipFill>
              <p:spPr>
                <a:xfrm>
                  <a:off x="3678303" y="4623872"/>
                  <a:ext cx="119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47" name="Freihand 246">
                  <a:extLst>
                    <a:ext uri="{FF2B5EF4-FFF2-40B4-BE49-F238E27FC236}">
                      <a16:creationId xmlns:a16="http://schemas.microsoft.com/office/drawing/2014/main" id="{34C1E1FB-E72B-4DE0-A30E-2F88CB42B4C8}"/>
                    </a:ext>
                  </a:extLst>
                </p14:cNvPr>
                <p14:cNvContentPartPr/>
                <p14:nvPr/>
              </p14:nvContentPartPr>
              <p14:xfrm>
                <a:off x="3901143" y="4585712"/>
                <a:ext cx="21600" cy="99000"/>
              </p14:xfrm>
            </p:contentPart>
          </mc:Choice>
          <mc:Fallback>
            <p:pic>
              <p:nvPicPr>
                <p:cNvPr id="247" name="Freihand 246">
                  <a:extLst>
                    <a:ext uri="{FF2B5EF4-FFF2-40B4-BE49-F238E27FC236}">
                      <a16:creationId xmlns:a16="http://schemas.microsoft.com/office/drawing/2014/main" id="{34C1E1FB-E72B-4DE0-A30E-2F88CB42B4C8}"/>
                    </a:ext>
                  </a:extLst>
                </p:cNvPr>
                <p:cNvPicPr/>
                <p:nvPr/>
              </p:nvPicPr>
              <p:blipFill>
                <a:blip r:embed="rId460"/>
                <a:stretch>
                  <a:fillRect/>
                </a:stretch>
              </p:blipFill>
              <p:spPr>
                <a:xfrm>
                  <a:off x="3896823" y="4581392"/>
                  <a:ext cx="30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48" name="Freihand 247">
                  <a:extLst>
                    <a:ext uri="{FF2B5EF4-FFF2-40B4-BE49-F238E27FC236}">
                      <a16:creationId xmlns:a16="http://schemas.microsoft.com/office/drawing/2014/main" id="{4445DB73-DCE5-4D09-B217-F6D989A98B43}"/>
                    </a:ext>
                  </a:extLst>
                </p14:cNvPr>
                <p14:cNvContentPartPr/>
                <p14:nvPr/>
              </p14:nvContentPartPr>
              <p14:xfrm>
                <a:off x="3948303" y="4600832"/>
                <a:ext cx="14400" cy="73080"/>
              </p14:xfrm>
            </p:contentPart>
          </mc:Choice>
          <mc:Fallback>
            <p:pic>
              <p:nvPicPr>
                <p:cNvPr id="248" name="Freihand 247">
                  <a:extLst>
                    <a:ext uri="{FF2B5EF4-FFF2-40B4-BE49-F238E27FC236}">
                      <a16:creationId xmlns:a16="http://schemas.microsoft.com/office/drawing/2014/main" id="{4445DB73-DCE5-4D09-B217-F6D989A98B43}"/>
                    </a:ext>
                  </a:extLst>
                </p:cNvPr>
                <p:cNvPicPr/>
                <p:nvPr/>
              </p:nvPicPr>
              <p:blipFill>
                <a:blip r:embed="rId462"/>
                <a:stretch>
                  <a:fillRect/>
                </a:stretch>
              </p:blipFill>
              <p:spPr>
                <a:xfrm>
                  <a:off x="3943983" y="4596512"/>
                  <a:ext cx="23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49" name="Freihand 248">
                  <a:extLst>
                    <a:ext uri="{FF2B5EF4-FFF2-40B4-BE49-F238E27FC236}">
                      <a16:creationId xmlns:a16="http://schemas.microsoft.com/office/drawing/2014/main" id="{7E5CBAB9-D1A6-4721-B7D8-E670F0366DC7}"/>
                    </a:ext>
                  </a:extLst>
                </p14:cNvPr>
                <p14:cNvContentPartPr/>
                <p14:nvPr/>
              </p14:nvContentPartPr>
              <p14:xfrm>
                <a:off x="3852543" y="4532072"/>
                <a:ext cx="163080" cy="24480"/>
              </p14:xfrm>
            </p:contentPart>
          </mc:Choice>
          <mc:Fallback>
            <p:pic>
              <p:nvPicPr>
                <p:cNvPr id="249" name="Freihand 248">
                  <a:extLst>
                    <a:ext uri="{FF2B5EF4-FFF2-40B4-BE49-F238E27FC236}">
                      <a16:creationId xmlns:a16="http://schemas.microsoft.com/office/drawing/2014/main" id="{7E5CBAB9-D1A6-4721-B7D8-E670F0366DC7}"/>
                    </a:ext>
                  </a:extLst>
                </p:cNvPr>
                <p:cNvPicPr/>
                <p:nvPr/>
              </p:nvPicPr>
              <p:blipFill>
                <a:blip r:embed="rId464"/>
                <a:stretch>
                  <a:fillRect/>
                </a:stretch>
              </p:blipFill>
              <p:spPr>
                <a:xfrm>
                  <a:off x="3848223" y="4527752"/>
                  <a:ext cx="171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50" name="Freihand 249">
                  <a:extLst>
                    <a:ext uri="{FF2B5EF4-FFF2-40B4-BE49-F238E27FC236}">
                      <a16:creationId xmlns:a16="http://schemas.microsoft.com/office/drawing/2014/main" id="{7BEE88BA-6AC8-499C-A612-E85A105F5F70}"/>
                    </a:ext>
                  </a:extLst>
                </p14:cNvPr>
                <p14:cNvContentPartPr/>
                <p14:nvPr/>
              </p14:nvContentPartPr>
              <p14:xfrm>
                <a:off x="3842463" y="4470152"/>
                <a:ext cx="168840" cy="10800"/>
              </p14:xfrm>
            </p:contentPart>
          </mc:Choice>
          <mc:Fallback>
            <p:pic>
              <p:nvPicPr>
                <p:cNvPr id="250" name="Freihand 249">
                  <a:extLst>
                    <a:ext uri="{FF2B5EF4-FFF2-40B4-BE49-F238E27FC236}">
                      <a16:creationId xmlns:a16="http://schemas.microsoft.com/office/drawing/2014/main" id="{7BEE88BA-6AC8-499C-A612-E85A105F5F70}"/>
                    </a:ext>
                  </a:extLst>
                </p:cNvPr>
                <p:cNvPicPr/>
                <p:nvPr/>
              </p:nvPicPr>
              <p:blipFill>
                <a:blip r:embed="rId466"/>
                <a:stretch>
                  <a:fillRect/>
                </a:stretch>
              </p:blipFill>
              <p:spPr>
                <a:xfrm>
                  <a:off x="3838143" y="4465832"/>
                  <a:ext cx="177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0" name="Freihand 279">
                  <a:extLst>
                    <a:ext uri="{FF2B5EF4-FFF2-40B4-BE49-F238E27FC236}">
                      <a16:creationId xmlns:a16="http://schemas.microsoft.com/office/drawing/2014/main" id="{DA83F572-6848-46E2-BAB4-03EB32BFEA9B}"/>
                    </a:ext>
                  </a:extLst>
                </p14:cNvPr>
                <p14:cNvContentPartPr/>
                <p14:nvPr/>
              </p14:nvContentPartPr>
              <p14:xfrm>
                <a:off x="1058943" y="5087192"/>
                <a:ext cx="99360" cy="13680"/>
              </p14:xfrm>
            </p:contentPart>
          </mc:Choice>
          <mc:Fallback>
            <p:pic>
              <p:nvPicPr>
                <p:cNvPr id="280" name="Freihand 279">
                  <a:extLst>
                    <a:ext uri="{FF2B5EF4-FFF2-40B4-BE49-F238E27FC236}">
                      <a16:creationId xmlns:a16="http://schemas.microsoft.com/office/drawing/2014/main" id="{DA83F572-6848-46E2-BAB4-03EB32BFEA9B}"/>
                    </a:ext>
                  </a:extLst>
                </p:cNvPr>
                <p:cNvPicPr/>
                <p:nvPr/>
              </p:nvPicPr>
              <p:blipFill>
                <a:blip r:embed="rId468"/>
                <a:stretch>
                  <a:fillRect/>
                </a:stretch>
              </p:blipFill>
              <p:spPr>
                <a:xfrm>
                  <a:off x="1054623" y="5082872"/>
                  <a:ext cx="108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1" name="Freihand 280">
                  <a:extLst>
                    <a:ext uri="{FF2B5EF4-FFF2-40B4-BE49-F238E27FC236}">
                      <a16:creationId xmlns:a16="http://schemas.microsoft.com/office/drawing/2014/main" id="{E4D6B3F3-6648-47F8-B032-4286E3EA111B}"/>
                    </a:ext>
                  </a:extLst>
                </p14:cNvPr>
                <p14:cNvContentPartPr/>
                <p14:nvPr/>
              </p14:nvContentPartPr>
              <p14:xfrm>
                <a:off x="1054623" y="5136872"/>
                <a:ext cx="117360" cy="5760"/>
              </p14:xfrm>
            </p:contentPart>
          </mc:Choice>
          <mc:Fallback>
            <p:pic>
              <p:nvPicPr>
                <p:cNvPr id="281" name="Freihand 280">
                  <a:extLst>
                    <a:ext uri="{FF2B5EF4-FFF2-40B4-BE49-F238E27FC236}">
                      <a16:creationId xmlns:a16="http://schemas.microsoft.com/office/drawing/2014/main" id="{E4D6B3F3-6648-47F8-B032-4286E3EA111B}"/>
                    </a:ext>
                  </a:extLst>
                </p:cNvPr>
                <p:cNvPicPr/>
                <p:nvPr/>
              </p:nvPicPr>
              <p:blipFill>
                <a:blip r:embed="rId470"/>
                <a:stretch>
                  <a:fillRect/>
                </a:stretch>
              </p:blipFill>
              <p:spPr>
                <a:xfrm>
                  <a:off x="1050303" y="5132552"/>
                  <a:ext cx="126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2" name="Freihand 281">
                  <a:extLst>
                    <a:ext uri="{FF2B5EF4-FFF2-40B4-BE49-F238E27FC236}">
                      <a16:creationId xmlns:a16="http://schemas.microsoft.com/office/drawing/2014/main" id="{2B200AE4-A14D-454E-B4BA-C7CC177B76AC}"/>
                    </a:ext>
                  </a:extLst>
                </p14:cNvPr>
                <p14:cNvContentPartPr/>
                <p14:nvPr/>
              </p14:nvContentPartPr>
              <p14:xfrm>
                <a:off x="1187823" y="5008352"/>
                <a:ext cx="89280" cy="185040"/>
              </p14:xfrm>
            </p:contentPart>
          </mc:Choice>
          <mc:Fallback>
            <p:pic>
              <p:nvPicPr>
                <p:cNvPr id="282" name="Freihand 281">
                  <a:extLst>
                    <a:ext uri="{FF2B5EF4-FFF2-40B4-BE49-F238E27FC236}">
                      <a16:creationId xmlns:a16="http://schemas.microsoft.com/office/drawing/2014/main" id="{2B200AE4-A14D-454E-B4BA-C7CC177B76AC}"/>
                    </a:ext>
                  </a:extLst>
                </p:cNvPr>
                <p:cNvPicPr/>
                <p:nvPr/>
              </p:nvPicPr>
              <p:blipFill>
                <a:blip r:embed="rId472"/>
                <a:stretch>
                  <a:fillRect/>
                </a:stretch>
              </p:blipFill>
              <p:spPr>
                <a:xfrm>
                  <a:off x="1183503" y="5004032"/>
                  <a:ext cx="97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3" name="Freihand 282">
                  <a:extLst>
                    <a:ext uri="{FF2B5EF4-FFF2-40B4-BE49-F238E27FC236}">
                      <a16:creationId xmlns:a16="http://schemas.microsoft.com/office/drawing/2014/main" id="{05D1F0A0-D83A-4334-A7A0-4709C985D3D4}"/>
                    </a:ext>
                  </a:extLst>
                </p14:cNvPr>
                <p14:cNvContentPartPr/>
                <p14:nvPr/>
              </p14:nvContentPartPr>
              <p14:xfrm>
                <a:off x="1514703" y="5041832"/>
                <a:ext cx="131400" cy="97920"/>
              </p14:xfrm>
            </p:contentPart>
          </mc:Choice>
          <mc:Fallback>
            <p:pic>
              <p:nvPicPr>
                <p:cNvPr id="283" name="Freihand 282">
                  <a:extLst>
                    <a:ext uri="{FF2B5EF4-FFF2-40B4-BE49-F238E27FC236}">
                      <a16:creationId xmlns:a16="http://schemas.microsoft.com/office/drawing/2014/main" id="{05D1F0A0-D83A-4334-A7A0-4709C985D3D4}"/>
                    </a:ext>
                  </a:extLst>
                </p:cNvPr>
                <p:cNvPicPr/>
                <p:nvPr/>
              </p:nvPicPr>
              <p:blipFill>
                <a:blip r:embed="rId474"/>
                <a:stretch>
                  <a:fillRect/>
                </a:stretch>
              </p:blipFill>
              <p:spPr>
                <a:xfrm>
                  <a:off x="1510383" y="5037512"/>
                  <a:ext cx="140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4" name="Freihand 283">
                  <a:extLst>
                    <a:ext uri="{FF2B5EF4-FFF2-40B4-BE49-F238E27FC236}">
                      <a16:creationId xmlns:a16="http://schemas.microsoft.com/office/drawing/2014/main" id="{C40401BB-D192-4DA3-86F3-97341F5245B4}"/>
                    </a:ext>
                  </a:extLst>
                </p14:cNvPr>
                <p14:cNvContentPartPr/>
                <p14:nvPr/>
              </p14:nvContentPartPr>
              <p14:xfrm>
                <a:off x="1697943" y="5027792"/>
                <a:ext cx="84600" cy="111960"/>
              </p14:xfrm>
            </p:contentPart>
          </mc:Choice>
          <mc:Fallback>
            <p:pic>
              <p:nvPicPr>
                <p:cNvPr id="284" name="Freihand 283">
                  <a:extLst>
                    <a:ext uri="{FF2B5EF4-FFF2-40B4-BE49-F238E27FC236}">
                      <a16:creationId xmlns:a16="http://schemas.microsoft.com/office/drawing/2014/main" id="{C40401BB-D192-4DA3-86F3-97341F5245B4}"/>
                    </a:ext>
                  </a:extLst>
                </p:cNvPr>
                <p:cNvPicPr/>
                <p:nvPr/>
              </p:nvPicPr>
              <p:blipFill>
                <a:blip r:embed="rId476"/>
                <a:stretch>
                  <a:fillRect/>
                </a:stretch>
              </p:blipFill>
              <p:spPr>
                <a:xfrm>
                  <a:off x="1693623" y="5023472"/>
                  <a:ext cx="93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5" name="Freihand 284">
                  <a:extLst>
                    <a:ext uri="{FF2B5EF4-FFF2-40B4-BE49-F238E27FC236}">
                      <a16:creationId xmlns:a16="http://schemas.microsoft.com/office/drawing/2014/main" id="{F56794B4-418A-4A6D-B847-53850BE971E8}"/>
                    </a:ext>
                  </a:extLst>
                </p14:cNvPr>
                <p14:cNvContentPartPr/>
                <p14:nvPr/>
              </p14:nvContentPartPr>
              <p14:xfrm>
                <a:off x="1848423" y="5027072"/>
                <a:ext cx="76680" cy="96840"/>
              </p14:xfrm>
            </p:contentPart>
          </mc:Choice>
          <mc:Fallback>
            <p:pic>
              <p:nvPicPr>
                <p:cNvPr id="285" name="Freihand 284">
                  <a:extLst>
                    <a:ext uri="{FF2B5EF4-FFF2-40B4-BE49-F238E27FC236}">
                      <a16:creationId xmlns:a16="http://schemas.microsoft.com/office/drawing/2014/main" id="{F56794B4-418A-4A6D-B847-53850BE971E8}"/>
                    </a:ext>
                  </a:extLst>
                </p:cNvPr>
                <p:cNvPicPr/>
                <p:nvPr/>
              </p:nvPicPr>
              <p:blipFill>
                <a:blip r:embed="rId478"/>
                <a:stretch>
                  <a:fillRect/>
                </a:stretch>
              </p:blipFill>
              <p:spPr>
                <a:xfrm>
                  <a:off x="1844103" y="5022752"/>
                  <a:ext cx="85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6" name="Freihand 285">
                  <a:extLst>
                    <a:ext uri="{FF2B5EF4-FFF2-40B4-BE49-F238E27FC236}">
                      <a16:creationId xmlns:a16="http://schemas.microsoft.com/office/drawing/2014/main" id="{39A364EB-48DE-4BEA-97C7-563891B65780}"/>
                    </a:ext>
                  </a:extLst>
                </p14:cNvPr>
                <p14:cNvContentPartPr/>
                <p14:nvPr/>
              </p14:nvContentPartPr>
              <p14:xfrm>
                <a:off x="2001783" y="5099072"/>
                <a:ext cx="20160" cy="93960"/>
              </p14:xfrm>
            </p:contentPart>
          </mc:Choice>
          <mc:Fallback>
            <p:pic>
              <p:nvPicPr>
                <p:cNvPr id="286" name="Freihand 285">
                  <a:extLst>
                    <a:ext uri="{FF2B5EF4-FFF2-40B4-BE49-F238E27FC236}">
                      <a16:creationId xmlns:a16="http://schemas.microsoft.com/office/drawing/2014/main" id="{39A364EB-48DE-4BEA-97C7-563891B65780}"/>
                    </a:ext>
                  </a:extLst>
                </p:cNvPr>
                <p:cNvPicPr/>
                <p:nvPr/>
              </p:nvPicPr>
              <p:blipFill>
                <a:blip r:embed="rId480"/>
                <a:stretch>
                  <a:fillRect/>
                </a:stretch>
              </p:blipFill>
              <p:spPr>
                <a:xfrm>
                  <a:off x="1997463" y="5094752"/>
                  <a:ext cx="28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7" name="Freihand 286">
                  <a:extLst>
                    <a:ext uri="{FF2B5EF4-FFF2-40B4-BE49-F238E27FC236}">
                      <a16:creationId xmlns:a16="http://schemas.microsoft.com/office/drawing/2014/main" id="{501312BE-B256-40C3-B19C-D65F61E303EC}"/>
                    </a:ext>
                  </a:extLst>
                </p14:cNvPr>
                <p14:cNvContentPartPr/>
                <p14:nvPr/>
              </p14:nvContentPartPr>
              <p14:xfrm>
                <a:off x="2063703" y="5032832"/>
                <a:ext cx="63000" cy="114840"/>
              </p14:xfrm>
            </p:contentPart>
          </mc:Choice>
          <mc:Fallback>
            <p:pic>
              <p:nvPicPr>
                <p:cNvPr id="287" name="Freihand 286">
                  <a:extLst>
                    <a:ext uri="{FF2B5EF4-FFF2-40B4-BE49-F238E27FC236}">
                      <a16:creationId xmlns:a16="http://schemas.microsoft.com/office/drawing/2014/main" id="{501312BE-B256-40C3-B19C-D65F61E303EC}"/>
                    </a:ext>
                  </a:extLst>
                </p:cNvPr>
                <p:cNvPicPr/>
                <p:nvPr/>
              </p:nvPicPr>
              <p:blipFill>
                <a:blip r:embed="rId482"/>
                <a:stretch>
                  <a:fillRect/>
                </a:stretch>
              </p:blipFill>
              <p:spPr>
                <a:xfrm>
                  <a:off x="2059383" y="5028512"/>
                  <a:ext cx="71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88" name="Freihand 287">
                  <a:extLst>
                    <a:ext uri="{FF2B5EF4-FFF2-40B4-BE49-F238E27FC236}">
                      <a16:creationId xmlns:a16="http://schemas.microsoft.com/office/drawing/2014/main" id="{CDE260AF-E2D3-4802-82D9-3B141C28B8CF}"/>
                    </a:ext>
                  </a:extLst>
                </p14:cNvPr>
                <p14:cNvContentPartPr/>
                <p14:nvPr/>
              </p14:nvContentPartPr>
              <p14:xfrm>
                <a:off x="2069463" y="5027072"/>
                <a:ext cx="82080" cy="4680"/>
              </p14:xfrm>
            </p:contentPart>
          </mc:Choice>
          <mc:Fallback>
            <p:pic>
              <p:nvPicPr>
                <p:cNvPr id="288" name="Freihand 287">
                  <a:extLst>
                    <a:ext uri="{FF2B5EF4-FFF2-40B4-BE49-F238E27FC236}">
                      <a16:creationId xmlns:a16="http://schemas.microsoft.com/office/drawing/2014/main" id="{CDE260AF-E2D3-4802-82D9-3B141C28B8CF}"/>
                    </a:ext>
                  </a:extLst>
                </p:cNvPr>
                <p:cNvPicPr/>
                <p:nvPr/>
              </p:nvPicPr>
              <p:blipFill>
                <a:blip r:embed="rId484"/>
                <a:stretch>
                  <a:fillRect/>
                </a:stretch>
              </p:blipFill>
              <p:spPr>
                <a:xfrm>
                  <a:off x="2065143" y="5022752"/>
                  <a:ext cx="907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89" name="Freihand 288">
                  <a:extLst>
                    <a:ext uri="{FF2B5EF4-FFF2-40B4-BE49-F238E27FC236}">
                      <a16:creationId xmlns:a16="http://schemas.microsoft.com/office/drawing/2014/main" id="{3E8049A5-34B0-4831-8804-23B9B51FDD47}"/>
                    </a:ext>
                  </a:extLst>
                </p14:cNvPr>
                <p14:cNvContentPartPr/>
                <p14:nvPr/>
              </p14:nvContentPartPr>
              <p14:xfrm>
                <a:off x="2197983" y="5028152"/>
                <a:ext cx="74160" cy="103320"/>
              </p14:xfrm>
            </p:contentPart>
          </mc:Choice>
          <mc:Fallback>
            <p:pic>
              <p:nvPicPr>
                <p:cNvPr id="289" name="Freihand 288">
                  <a:extLst>
                    <a:ext uri="{FF2B5EF4-FFF2-40B4-BE49-F238E27FC236}">
                      <a16:creationId xmlns:a16="http://schemas.microsoft.com/office/drawing/2014/main" id="{3E8049A5-34B0-4831-8804-23B9B51FDD47}"/>
                    </a:ext>
                  </a:extLst>
                </p:cNvPr>
                <p:cNvPicPr/>
                <p:nvPr/>
              </p:nvPicPr>
              <p:blipFill>
                <a:blip r:embed="rId486"/>
                <a:stretch>
                  <a:fillRect/>
                </a:stretch>
              </p:blipFill>
              <p:spPr>
                <a:xfrm>
                  <a:off x="2193663" y="5023832"/>
                  <a:ext cx="82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0" name="Freihand 289">
                  <a:extLst>
                    <a:ext uri="{FF2B5EF4-FFF2-40B4-BE49-F238E27FC236}">
                      <a16:creationId xmlns:a16="http://schemas.microsoft.com/office/drawing/2014/main" id="{07CE1FFF-7968-4C46-B1FA-D5DCBCA645C8}"/>
                    </a:ext>
                  </a:extLst>
                </p14:cNvPr>
                <p14:cNvContentPartPr/>
                <p14:nvPr/>
              </p14:nvContentPartPr>
              <p14:xfrm>
                <a:off x="1549263" y="5226512"/>
                <a:ext cx="741600" cy="30960"/>
              </p14:xfrm>
            </p:contentPart>
          </mc:Choice>
          <mc:Fallback>
            <p:pic>
              <p:nvPicPr>
                <p:cNvPr id="290" name="Freihand 289">
                  <a:extLst>
                    <a:ext uri="{FF2B5EF4-FFF2-40B4-BE49-F238E27FC236}">
                      <a16:creationId xmlns:a16="http://schemas.microsoft.com/office/drawing/2014/main" id="{07CE1FFF-7968-4C46-B1FA-D5DCBCA645C8}"/>
                    </a:ext>
                  </a:extLst>
                </p:cNvPr>
                <p:cNvPicPr/>
                <p:nvPr/>
              </p:nvPicPr>
              <p:blipFill>
                <a:blip r:embed="rId488"/>
                <a:stretch>
                  <a:fillRect/>
                </a:stretch>
              </p:blipFill>
              <p:spPr>
                <a:xfrm>
                  <a:off x="1544943" y="5222192"/>
                  <a:ext cx="750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3" name="Freihand 292">
                  <a:extLst>
                    <a:ext uri="{FF2B5EF4-FFF2-40B4-BE49-F238E27FC236}">
                      <a16:creationId xmlns:a16="http://schemas.microsoft.com/office/drawing/2014/main" id="{CE766591-E37A-49B6-A4F7-2022170E780B}"/>
                    </a:ext>
                  </a:extLst>
                </p14:cNvPr>
                <p14:cNvContentPartPr/>
                <p14:nvPr/>
              </p14:nvContentPartPr>
              <p14:xfrm>
                <a:off x="1582743" y="5324792"/>
                <a:ext cx="123480" cy="129240"/>
              </p14:xfrm>
            </p:contentPart>
          </mc:Choice>
          <mc:Fallback>
            <p:pic>
              <p:nvPicPr>
                <p:cNvPr id="293" name="Freihand 292">
                  <a:extLst>
                    <a:ext uri="{FF2B5EF4-FFF2-40B4-BE49-F238E27FC236}">
                      <a16:creationId xmlns:a16="http://schemas.microsoft.com/office/drawing/2014/main" id="{CE766591-E37A-49B6-A4F7-2022170E780B}"/>
                    </a:ext>
                  </a:extLst>
                </p:cNvPr>
                <p:cNvPicPr/>
                <p:nvPr/>
              </p:nvPicPr>
              <p:blipFill>
                <a:blip r:embed="rId490"/>
                <a:stretch>
                  <a:fillRect/>
                </a:stretch>
              </p:blipFill>
              <p:spPr>
                <a:xfrm>
                  <a:off x="1578423" y="5320472"/>
                  <a:ext cx="132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4" name="Freihand 293">
                  <a:extLst>
                    <a:ext uri="{FF2B5EF4-FFF2-40B4-BE49-F238E27FC236}">
                      <a16:creationId xmlns:a16="http://schemas.microsoft.com/office/drawing/2014/main" id="{4C3EBFB8-809D-419C-A762-88665363B8B4}"/>
                    </a:ext>
                  </a:extLst>
                </p14:cNvPr>
                <p14:cNvContentPartPr/>
                <p14:nvPr/>
              </p14:nvContentPartPr>
              <p14:xfrm>
                <a:off x="1798743" y="5340992"/>
                <a:ext cx="98640" cy="104760"/>
              </p14:xfrm>
            </p:contentPart>
          </mc:Choice>
          <mc:Fallback>
            <p:pic>
              <p:nvPicPr>
                <p:cNvPr id="294" name="Freihand 293">
                  <a:extLst>
                    <a:ext uri="{FF2B5EF4-FFF2-40B4-BE49-F238E27FC236}">
                      <a16:creationId xmlns:a16="http://schemas.microsoft.com/office/drawing/2014/main" id="{4C3EBFB8-809D-419C-A762-88665363B8B4}"/>
                    </a:ext>
                  </a:extLst>
                </p:cNvPr>
                <p:cNvPicPr/>
                <p:nvPr/>
              </p:nvPicPr>
              <p:blipFill>
                <a:blip r:embed="rId492"/>
                <a:stretch>
                  <a:fillRect/>
                </a:stretch>
              </p:blipFill>
              <p:spPr>
                <a:xfrm>
                  <a:off x="1794423" y="5336672"/>
                  <a:ext cx="107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5" name="Freihand 294">
                  <a:extLst>
                    <a:ext uri="{FF2B5EF4-FFF2-40B4-BE49-F238E27FC236}">
                      <a16:creationId xmlns:a16="http://schemas.microsoft.com/office/drawing/2014/main" id="{53B86FAA-CBF3-4C07-BF06-4CF439699BFF}"/>
                    </a:ext>
                  </a:extLst>
                </p14:cNvPr>
                <p14:cNvContentPartPr/>
                <p14:nvPr/>
              </p14:nvContentPartPr>
              <p14:xfrm>
                <a:off x="1937703" y="5344952"/>
                <a:ext cx="118800" cy="102600"/>
              </p14:xfrm>
            </p:contentPart>
          </mc:Choice>
          <mc:Fallback>
            <p:pic>
              <p:nvPicPr>
                <p:cNvPr id="295" name="Freihand 294">
                  <a:extLst>
                    <a:ext uri="{FF2B5EF4-FFF2-40B4-BE49-F238E27FC236}">
                      <a16:creationId xmlns:a16="http://schemas.microsoft.com/office/drawing/2014/main" id="{53B86FAA-CBF3-4C07-BF06-4CF439699BFF}"/>
                    </a:ext>
                  </a:extLst>
                </p:cNvPr>
                <p:cNvPicPr/>
                <p:nvPr/>
              </p:nvPicPr>
              <p:blipFill>
                <a:blip r:embed="rId494"/>
                <a:stretch>
                  <a:fillRect/>
                </a:stretch>
              </p:blipFill>
              <p:spPr>
                <a:xfrm>
                  <a:off x="1933383" y="5340632"/>
                  <a:ext cx="127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6" name="Freihand 295">
                  <a:extLst>
                    <a:ext uri="{FF2B5EF4-FFF2-40B4-BE49-F238E27FC236}">
                      <a16:creationId xmlns:a16="http://schemas.microsoft.com/office/drawing/2014/main" id="{75C6FF8B-BDCD-4CB7-949D-5DE30705F2D2}"/>
                    </a:ext>
                  </a:extLst>
                </p14:cNvPr>
                <p14:cNvContentPartPr/>
                <p14:nvPr/>
              </p14:nvContentPartPr>
              <p14:xfrm>
                <a:off x="2269983" y="5025272"/>
                <a:ext cx="166320" cy="402840"/>
              </p14:xfrm>
            </p:contentPart>
          </mc:Choice>
          <mc:Fallback>
            <p:pic>
              <p:nvPicPr>
                <p:cNvPr id="296" name="Freihand 295">
                  <a:extLst>
                    <a:ext uri="{FF2B5EF4-FFF2-40B4-BE49-F238E27FC236}">
                      <a16:creationId xmlns:a16="http://schemas.microsoft.com/office/drawing/2014/main" id="{75C6FF8B-BDCD-4CB7-949D-5DE30705F2D2}"/>
                    </a:ext>
                  </a:extLst>
                </p:cNvPr>
                <p:cNvPicPr/>
                <p:nvPr/>
              </p:nvPicPr>
              <p:blipFill>
                <a:blip r:embed="rId496"/>
                <a:stretch>
                  <a:fillRect/>
                </a:stretch>
              </p:blipFill>
              <p:spPr>
                <a:xfrm>
                  <a:off x="2265663" y="5020952"/>
                  <a:ext cx="17496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97" name="Freihand 296">
                  <a:extLst>
                    <a:ext uri="{FF2B5EF4-FFF2-40B4-BE49-F238E27FC236}">
                      <a16:creationId xmlns:a16="http://schemas.microsoft.com/office/drawing/2014/main" id="{E576AB2E-977F-4E9E-911E-726B3118C3B0}"/>
                    </a:ext>
                  </a:extLst>
                </p14:cNvPr>
                <p14:cNvContentPartPr/>
                <p14:nvPr/>
              </p14:nvContentPartPr>
              <p14:xfrm>
                <a:off x="1348383" y="5027432"/>
                <a:ext cx="119880" cy="337680"/>
              </p14:xfrm>
            </p:contentPart>
          </mc:Choice>
          <mc:Fallback>
            <p:pic>
              <p:nvPicPr>
                <p:cNvPr id="297" name="Freihand 296">
                  <a:extLst>
                    <a:ext uri="{FF2B5EF4-FFF2-40B4-BE49-F238E27FC236}">
                      <a16:creationId xmlns:a16="http://schemas.microsoft.com/office/drawing/2014/main" id="{E576AB2E-977F-4E9E-911E-726B3118C3B0}"/>
                    </a:ext>
                  </a:extLst>
                </p:cNvPr>
                <p:cNvPicPr/>
                <p:nvPr/>
              </p:nvPicPr>
              <p:blipFill>
                <a:blip r:embed="rId498"/>
                <a:stretch>
                  <a:fillRect/>
                </a:stretch>
              </p:blipFill>
              <p:spPr>
                <a:xfrm>
                  <a:off x="1344063" y="5023112"/>
                  <a:ext cx="12852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99" name="Freihand 298">
                  <a:extLst>
                    <a:ext uri="{FF2B5EF4-FFF2-40B4-BE49-F238E27FC236}">
                      <a16:creationId xmlns:a16="http://schemas.microsoft.com/office/drawing/2014/main" id="{86AB6C7B-1C57-4009-8A7A-5C48F5DEB830}"/>
                    </a:ext>
                  </a:extLst>
                </p14:cNvPr>
                <p14:cNvContentPartPr/>
                <p14:nvPr/>
              </p14:nvContentPartPr>
              <p14:xfrm>
                <a:off x="2477703" y="4830152"/>
                <a:ext cx="14400" cy="83880"/>
              </p14:xfrm>
            </p:contentPart>
          </mc:Choice>
          <mc:Fallback>
            <p:pic>
              <p:nvPicPr>
                <p:cNvPr id="299" name="Freihand 298">
                  <a:extLst>
                    <a:ext uri="{FF2B5EF4-FFF2-40B4-BE49-F238E27FC236}">
                      <a16:creationId xmlns:a16="http://schemas.microsoft.com/office/drawing/2014/main" id="{86AB6C7B-1C57-4009-8A7A-5C48F5DEB830}"/>
                    </a:ext>
                  </a:extLst>
                </p:cNvPr>
                <p:cNvPicPr/>
                <p:nvPr/>
              </p:nvPicPr>
              <p:blipFill>
                <a:blip r:embed="rId500"/>
                <a:stretch>
                  <a:fillRect/>
                </a:stretch>
              </p:blipFill>
              <p:spPr>
                <a:xfrm>
                  <a:off x="2473383" y="4825832"/>
                  <a:ext cx="23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0" name="Freihand 299">
                  <a:extLst>
                    <a:ext uri="{FF2B5EF4-FFF2-40B4-BE49-F238E27FC236}">
                      <a16:creationId xmlns:a16="http://schemas.microsoft.com/office/drawing/2014/main" id="{832722CC-A625-40D4-981D-84ECF51238B0}"/>
                    </a:ext>
                  </a:extLst>
                </p14:cNvPr>
                <p14:cNvContentPartPr/>
                <p14:nvPr/>
              </p14:nvContentPartPr>
              <p14:xfrm>
                <a:off x="2428743" y="4917632"/>
                <a:ext cx="89640" cy="11160"/>
              </p14:xfrm>
            </p:contentPart>
          </mc:Choice>
          <mc:Fallback>
            <p:pic>
              <p:nvPicPr>
                <p:cNvPr id="300" name="Freihand 299">
                  <a:extLst>
                    <a:ext uri="{FF2B5EF4-FFF2-40B4-BE49-F238E27FC236}">
                      <a16:creationId xmlns:a16="http://schemas.microsoft.com/office/drawing/2014/main" id="{832722CC-A625-40D4-981D-84ECF51238B0}"/>
                    </a:ext>
                  </a:extLst>
                </p:cNvPr>
                <p:cNvPicPr/>
                <p:nvPr/>
              </p:nvPicPr>
              <p:blipFill>
                <a:blip r:embed="rId502"/>
                <a:stretch>
                  <a:fillRect/>
                </a:stretch>
              </p:blipFill>
              <p:spPr>
                <a:xfrm>
                  <a:off x="2424423" y="4913312"/>
                  <a:ext cx="98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1" name="Freihand 300">
                  <a:extLst>
                    <a:ext uri="{FF2B5EF4-FFF2-40B4-BE49-F238E27FC236}">
                      <a16:creationId xmlns:a16="http://schemas.microsoft.com/office/drawing/2014/main" id="{8EF3ABFB-017F-4E62-AF9E-4404D93CBF41}"/>
                    </a:ext>
                  </a:extLst>
                </p14:cNvPr>
                <p14:cNvContentPartPr/>
                <p14:nvPr/>
              </p14:nvContentPartPr>
              <p14:xfrm>
                <a:off x="2431623" y="4956152"/>
                <a:ext cx="111960" cy="74160"/>
              </p14:xfrm>
            </p:contentPart>
          </mc:Choice>
          <mc:Fallback>
            <p:pic>
              <p:nvPicPr>
                <p:cNvPr id="301" name="Freihand 300">
                  <a:extLst>
                    <a:ext uri="{FF2B5EF4-FFF2-40B4-BE49-F238E27FC236}">
                      <a16:creationId xmlns:a16="http://schemas.microsoft.com/office/drawing/2014/main" id="{8EF3ABFB-017F-4E62-AF9E-4404D93CBF41}"/>
                    </a:ext>
                  </a:extLst>
                </p:cNvPr>
                <p:cNvPicPr/>
                <p:nvPr/>
              </p:nvPicPr>
              <p:blipFill>
                <a:blip r:embed="rId504"/>
                <a:stretch>
                  <a:fillRect/>
                </a:stretch>
              </p:blipFill>
              <p:spPr>
                <a:xfrm>
                  <a:off x="2427303" y="4951832"/>
                  <a:ext cx="120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2" name="Freihand 301">
                  <a:extLst>
                    <a:ext uri="{FF2B5EF4-FFF2-40B4-BE49-F238E27FC236}">
                      <a16:creationId xmlns:a16="http://schemas.microsoft.com/office/drawing/2014/main" id="{98A44132-6684-4FA0-BD81-50554321F011}"/>
                    </a:ext>
                  </a:extLst>
                </p14:cNvPr>
                <p14:cNvContentPartPr/>
                <p14:nvPr/>
              </p14:nvContentPartPr>
              <p14:xfrm>
                <a:off x="2568783" y="5173592"/>
                <a:ext cx="140400" cy="21960"/>
              </p14:xfrm>
            </p:contentPart>
          </mc:Choice>
          <mc:Fallback>
            <p:pic>
              <p:nvPicPr>
                <p:cNvPr id="302" name="Freihand 301">
                  <a:extLst>
                    <a:ext uri="{FF2B5EF4-FFF2-40B4-BE49-F238E27FC236}">
                      <a16:creationId xmlns:a16="http://schemas.microsoft.com/office/drawing/2014/main" id="{98A44132-6684-4FA0-BD81-50554321F011}"/>
                    </a:ext>
                  </a:extLst>
                </p:cNvPr>
                <p:cNvPicPr/>
                <p:nvPr/>
              </p:nvPicPr>
              <p:blipFill>
                <a:blip r:embed="rId506"/>
                <a:stretch>
                  <a:fillRect/>
                </a:stretch>
              </p:blipFill>
              <p:spPr>
                <a:xfrm>
                  <a:off x="2564463" y="5169272"/>
                  <a:ext cx="149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3" name="Freihand 302">
                  <a:extLst>
                    <a:ext uri="{FF2B5EF4-FFF2-40B4-BE49-F238E27FC236}">
                      <a16:creationId xmlns:a16="http://schemas.microsoft.com/office/drawing/2014/main" id="{85439B87-5C14-41E4-9477-60714E1EC98F}"/>
                    </a:ext>
                  </a:extLst>
                </p14:cNvPr>
                <p14:cNvContentPartPr/>
                <p14:nvPr/>
              </p14:nvContentPartPr>
              <p14:xfrm>
                <a:off x="2584983" y="5219672"/>
                <a:ext cx="128880" cy="5400"/>
              </p14:xfrm>
            </p:contentPart>
          </mc:Choice>
          <mc:Fallback>
            <p:pic>
              <p:nvPicPr>
                <p:cNvPr id="303" name="Freihand 302">
                  <a:extLst>
                    <a:ext uri="{FF2B5EF4-FFF2-40B4-BE49-F238E27FC236}">
                      <a16:creationId xmlns:a16="http://schemas.microsoft.com/office/drawing/2014/main" id="{85439B87-5C14-41E4-9477-60714E1EC98F}"/>
                    </a:ext>
                  </a:extLst>
                </p:cNvPr>
                <p:cNvPicPr/>
                <p:nvPr/>
              </p:nvPicPr>
              <p:blipFill>
                <a:blip r:embed="rId508"/>
                <a:stretch>
                  <a:fillRect/>
                </a:stretch>
              </p:blipFill>
              <p:spPr>
                <a:xfrm>
                  <a:off x="2580663" y="5215352"/>
                  <a:ext cx="137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4" name="Freihand 303">
                  <a:extLst>
                    <a:ext uri="{FF2B5EF4-FFF2-40B4-BE49-F238E27FC236}">
                      <a16:creationId xmlns:a16="http://schemas.microsoft.com/office/drawing/2014/main" id="{529FFF1D-B2DE-496E-85FD-63ACA15C45E8}"/>
                    </a:ext>
                  </a:extLst>
                </p14:cNvPr>
                <p14:cNvContentPartPr/>
                <p14:nvPr/>
              </p14:nvContentPartPr>
              <p14:xfrm>
                <a:off x="2888823" y="5144432"/>
                <a:ext cx="120240" cy="110160"/>
              </p14:xfrm>
            </p:contentPart>
          </mc:Choice>
          <mc:Fallback>
            <p:pic>
              <p:nvPicPr>
                <p:cNvPr id="304" name="Freihand 303">
                  <a:extLst>
                    <a:ext uri="{FF2B5EF4-FFF2-40B4-BE49-F238E27FC236}">
                      <a16:creationId xmlns:a16="http://schemas.microsoft.com/office/drawing/2014/main" id="{529FFF1D-B2DE-496E-85FD-63ACA15C45E8}"/>
                    </a:ext>
                  </a:extLst>
                </p:cNvPr>
                <p:cNvPicPr/>
                <p:nvPr/>
              </p:nvPicPr>
              <p:blipFill>
                <a:blip r:embed="rId510"/>
                <a:stretch>
                  <a:fillRect/>
                </a:stretch>
              </p:blipFill>
              <p:spPr>
                <a:xfrm>
                  <a:off x="2884503" y="5140112"/>
                  <a:ext cx="128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5" name="Freihand 304">
                  <a:extLst>
                    <a:ext uri="{FF2B5EF4-FFF2-40B4-BE49-F238E27FC236}">
                      <a16:creationId xmlns:a16="http://schemas.microsoft.com/office/drawing/2014/main" id="{A157B99D-6334-4F02-809F-60848956193E}"/>
                    </a:ext>
                  </a:extLst>
                </p14:cNvPr>
                <p14:cNvContentPartPr/>
                <p14:nvPr/>
              </p14:nvContentPartPr>
              <p14:xfrm>
                <a:off x="3102303" y="5135072"/>
                <a:ext cx="8640" cy="131760"/>
              </p14:xfrm>
            </p:contentPart>
          </mc:Choice>
          <mc:Fallback>
            <p:pic>
              <p:nvPicPr>
                <p:cNvPr id="305" name="Freihand 304">
                  <a:extLst>
                    <a:ext uri="{FF2B5EF4-FFF2-40B4-BE49-F238E27FC236}">
                      <a16:creationId xmlns:a16="http://schemas.microsoft.com/office/drawing/2014/main" id="{A157B99D-6334-4F02-809F-60848956193E}"/>
                    </a:ext>
                  </a:extLst>
                </p:cNvPr>
                <p:cNvPicPr/>
                <p:nvPr/>
              </p:nvPicPr>
              <p:blipFill>
                <a:blip r:embed="rId512"/>
                <a:stretch>
                  <a:fillRect/>
                </a:stretch>
              </p:blipFill>
              <p:spPr>
                <a:xfrm>
                  <a:off x="3097983" y="5130752"/>
                  <a:ext cx="17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6" name="Freihand 305">
                  <a:extLst>
                    <a:ext uri="{FF2B5EF4-FFF2-40B4-BE49-F238E27FC236}">
                      <a16:creationId xmlns:a16="http://schemas.microsoft.com/office/drawing/2014/main" id="{7DAFC0F8-0B3D-45D8-9199-0E6B3444A9D6}"/>
                    </a:ext>
                  </a:extLst>
                </p14:cNvPr>
                <p14:cNvContentPartPr/>
                <p14:nvPr/>
              </p14:nvContentPartPr>
              <p14:xfrm>
                <a:off x="3047583" y="5157032"/>
                <a:ext cx="264600" cy="95040"/>
              </p14:xfrm>
            </p:contentPart>
          </mc:Choice>
          <mc:Fallback>
            <p:pic>
              <p:nvPicPr>
                <p:cNvPr id="306" name="Freihand 305">
                  <a:extLst>
                    <a:ext uri="{FF2B5EF4-FFF2-40B4-BE49-F238E27FC236}">
                      <a16:creationId xmlns:a16="http://schemas.microsoft.com/office/drawing/2014/main" id="{7DAFC0F8-0B3D-45D8-9199-0E6B3444A9D6}"/>
                    </a:ext>
                  </a:extLst>
                </p:cNvPr>
                <p:cNvPicPr/>
                <p:nvPr/>
              </p:nvPicPr>
              <p:blipFill>
                <a:blip r:embed="rId514"/>
                <a:stretch>
                  <a:fillRect/>
                </a:stretch>
              </p:blipFill>
              <p:spPr>
                <a:xfrm>
                  <a:off x="3043263" y="5152712"/>
                  <a:ext cx="273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7" name="Freihand 306">
                  <a:extLst>
                    <a:ext uri="{FF2B5EF4-FFF2-40B4-BE49-F238E27FC236}">
                      <a16:creationId xmlns:a16="http://schemas.microsoft.com/office/drawing/2014/main" id="{7841703E-6A37-4E31-9752-EDC11DAF9AD0}"/>
                    </a:ext>
                  </a:extLst>
                </p14:cNvPr>
                <p14:cNvContentPartPr/>
                <p14:nvPr/>
              </p14:nvContentPartPr>
              <p14:xfrm>
                <a:off x="3329103" y="5142272"/>
                <a:ext cx="19800" cy="127080"/>
              </p14:xfrm>
            </p:contentPart>
          </mc:Choice>
          <mc:Fallback>
            <p:pic>
              <p:nvPicPr>
                <p:cNvPr id="307" name="Freihand 306">
                  <a:extLst>
                    <a:ext uri="{FF2B5EF4-FFF2-40B4-BE49-F238E27FC236}">
                      <a16:creationId xmlns:a16="http://schemas.microsoft.com/office/drawing/2014/main" id="{7841703E-6A37-4E31-9752-EDC11DAF9AD0}"/>
                    </a:ext>
                  </a:extLst>
                </p:cNvPr>
                <p:cNvPicPr/>
                <p:nvPr/>
              </p:nvPicPr>
              <p:blipFill>
                <a:blip r:embed="rId516"/>
                <a:stretch>
                  <a:fillRect/>
                </a:stretch>
              </p:blipFill>
              <p:spPr>
                <a:xfrm>
                  <a:off x="3324783" y="5137952"/>
                  <a:ext cx="28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08" name="Freihand 307">
                  <a:extLst>
                    <a:ext uri="{FF2B5EF4-FFF2-40B4-BE49-F238E27FC236}">
                      <a16:creationId xmlns:a16="http://schemas.microsoft.com/office/drawing/2014/main" id="{DA804F30-AEA4-455B-ADF4-58C350309E73}"/>
                    </a:ext>
                  </a:extLst>
                </p14:cNvPr>
                <p14:cNvContentPartPr/>
                <p14:nvPr/>
              </p14:nvContentPartPr>
              <p14:xfrm>
                <a:off x="3214263" y="5101952"/>
                <a:ext cx="182160" cy="6120"/>
              </p14:xfrm>
            </p:contentPart>
          </mc:Choice>
          <mc:Fallback>
            <p:pic>
              <p:nvPicPr>
                <p:cNvPr id="308" name="Freihand 307">
                  <a:extLst>
                    <a:ext uri="{FF2B5EF4-FFF2-40B4-BE49-F238E27FC236}">
                      <a16:creationId xmlns:a16="http://schemas.microsoft.com/office/drawing/2014/main" id="{DA804F30-AEA4-455B-ADF4-58C350309E73}"/>
                    </a:ext>
                  </a:extLst>
                </p:cNvPr>
                <p:cNvPicPr/>
                <p:nvPr/>
              </p:nvPicPr>
              <p:blipFill>
                <a:blip r:embed="rId518"/>
                <a:stretch>
                  <a:fillRect/>
                </a:stretch>
              </p:blipFill>
              <p:spPr>
                <a:xfrm>
                  <a:off x="3209943" y="5097632"/>
                  <a:ext cx="190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09" name="Freihand 308">
                  <a:extLst>
                    <a:ext uri="{FF2B5EF4-FFF2-40B4-BE49-F238E27FC236}">
                      <a16:creationId xmlns:a16="http://schemas.microsoft.com/office/drawing/2014/main" id="{E27283BE-D77D-471B-B2A5-CB9906EC54EC}"/>
                    </a:ext>
                  </a:extLst>
                </p14:cNvPr>
                <p14:cNvContentPartPr/>
                <p14:nvPr/>
              </p14:nvContentPartPr>
              <p14:xfrm>
                <a:off x="3194103" y="5014112"/>
                <a:ext cx="225000" cy="10080"/>
              </p14:xfrm>
            </p:contentPart>
          </mc:Choice>
          <mc:Fallback>
            <p:pic>
              <p:nvPicPr>
                <p:cNvPr id="309" name="Freihand 308">
                  <a:extLst>
                    <a:ext uri="{FF2B5EF4-FFF2-40B4-BE49-F238E27FC236}">
                      <a16:creationId xmlns:a16="http://schemas.microsoft.com/office/drawing/2014/main" id="{E27283BE-D77D-471B-B2A5-CB9906EC54EC}"/>
                    </a:ext>
                  </a:extLst>
                </p:cNvPr>
                <p:cNvPicPr/>
                <p:nvPr/>
              </p:nvPicPr>
              <p:blipFill>
                <a:blip r:embed="rId520"/>
                <a:stretch>
                  <a:fillRect/>
                </a:stretch>
              </p:blipFill>
              <p:spPr>
                <a:xfrm>
                  <a:off x="3189783" y="5009792"/>
                  <a:ext cx="233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3" name="Freihand 312">
                  <a:extLst>
                    <a:ext uri="{FF2B5EF4-FFF2-40B4-BE49-F238E27FC236}">
                      <a16:creationId xmlns:a16="http://schemas.microsoft.com/office/drawing/2014/main" id="{948E4180-7F03-4895-B98D-B440874D1F7E}"/>
                    </a:ext>
                  </a:extLst>
                </p14:cNvPr>
                <p14:cNvContentPartPr/>
                <p14:nvPr/>
              </p14:nvContentPartPr>
              <p14:xfrm>
                <a:off x="665103" y="5618552"/>
                <a:ext cx="115920" cy="16920"/>
              </p14:xfrm>
            </p:contentPart>
          </mc:Choice>
          <mc:Fallback>
            <p:pic>
              <p:nvPicPr>
                <p:cNvPr id="313" name="Freihand 312">
                  <a:extLst>
                    <a:ext uri="{FF2B5EF4-FFF2-40B4-BE49-F238E27FC236}">
                      <a16:creationId xmlns:a16="http://schemas.microsoft.com/office/drawing/2014/main" id="{948E4180-7F03-4895-B98D-B440874D1F7E}"/>
                    </a:ext>
                  </a:extLst>
                </p:cNvPr>
                <p:cNvPicPr/>
                <p:nvPr/>
              </p:nvPicPr>
              <p:blipFill>
                <a:blip r:embed="rId522"/>
                <a:stretch>
                  <a:fillRect/>
                </a:stretch>
              </p:blipFill>
              <p:spPr>
                <a:xfrm>
                  <a:off x="660783" y="5614232"/>
                  <a:ext cx="124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4" name="Freihand 313">
                  <a:extLst>
                    <a:ext uri="{FF2B5EF4-FFF2-40B4-BE49-F238E27FC236}">
                      <a16:creationId xmlns:a16="http://schemas.microsoft.com/office/drawing/2014/main" id="{CC116FAE-9DE2-450D-A609-B5857176C116}"/>
                    </a:ext>
                  </a:extLst>
                </p14:cNvPr>
                <p14:cNvContentPartPr/>
                <p14:nvPr/>
              </p14:nvContentPartPr>
              <p14:xfrm>
                <a:off x="645663" y="5680472"/>
                <a:ext cx="154080" cy="24480"/>
              </p14:xfrm>
            </p:contentPart>
          </mc:Choice>
          <mc:Fallback>
            <p:pic>
              <p:nvPicPr>
                <p:cNvPr id="314" name="Freihand 313">
                  <a:extLst>
                    <a:ext uri="{FF2B5EF4-FFF2-40B4-BE49-F238E27FC236}">
                      <a16:creationId xmlns:a16="http://schemas.microsoft.com/office/drawing/2014/main" id="{CC116FAE-9DE2-450D-A609-B5857176C116}"/>
                    </a:ext>
                  </a:extLst>
                </p:cNvPr>
                <p:cNvPicPr/>
                <p:nvPr/>
              </p:nvPicPr>
              <p:blipFill>
                <a:blip r:embed="rId524"/>
                <a:stretch>
                  <a:fillRect/>
                </a:stretch>
              </p:blipFill>
              <p:spPr>
                <a:xfrm>
                  <a:off x="641343" y="5676152"/>
                  <a:ext cx="162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5" name="Freihand 314">
                  <a:extLst>
                    <a:ext uri="{FF2B5EF4-FFF2-40B4-BE49-F238E27FC236}">
                      <a16:creationId xmlns:a16="http://schemas.microsoft.com/office/drawing/2014/main" id="{FE09D2B4-AD84-4C19-9778-6F4BC788F08D}"/>
                    </a:ext>
                  </a:extLst>
                </p14:cNvPr>
                <p14:cNvContentPartPr/>
                <p14:nvPr/>
              </p14:nvContentPartPr>
              <p14:xfrm>
                <a:off x="806943" y="5590112"/>
                <a:ext cx="103680" cy="147240"/>
              </p14:xfrm>
            </p:contentPart>
          </mc:Choice>
          <mc:Fallback>
            <p:pic>
              <p:nvPicPr>
                <p:cNvPr id="315" name="Freihand 314">
                  <a:extLst>
                    <a:ext uri="{FF2B5EF4-FFF2-40B4-BE49-F238E27FC236}">
                      <a16:creationId xmlns:a16="http://schemas.microsoft.com/office/drawing/2014/main" id="{FE09D2B4-AD84-4C19-9778-6F4BC788F08D}"/>
                    </a:ext>
                  </a:extLst>
                </p:cNvPr>
                <p:cNvPicPr/>
                <p:nvPr/>
              </p:nvPicPr>
              <p:blipFill>
                <a:blip r:embed="rId526"/>
                <a:stretch>
                  <a:fillRect/>
                </a:stretch>
              </p:blipFill>
              <p:spPr>
                <a:xfrm>
                  <a:off x="802623" y="5585792"/>
                  <a:ext cx="112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7" name="Freihand 316">
                  <a:extLst>
                    <a:ext uri="{FF2B5EF4-FFF2-40B4-BE49-F238E27FC236}">
                      <a16:creationId xmlns:a16="http://schemas.microsoft.com/office/drawing/2014/main" id="{BBEC3D59-DA4D-4697-8540-B7725992076C}"/>
                    </a:ext>
                  </a:extLst>
                </p14:cNvPr>
                <p14:cNvContentPartPr/>
                <p14:nvPr/>
              </p14:nvContentPartPr>
              <p14:xfrm>
                <a:off x="1462503" y="5670392"/>
                <a:ext cx="95040" cy="93240"/>
              </p14:xfrm>
            </p:contentPart>
          </mc:Choice>
          <mc:Fallback>
            <p:pic>
              <p:nvPicPr>
                <p:cNvPr id="317" name="Freihand 316">
                  <a:extLst>
                    <a:ext uri="{FF2B5EF4-FFF2-40B4-BE49-F238E27FC236}">
                      <a16:creationId xmlns:a16="http://schemas.microsoft.com/office/drawing/2014/main" id="{BBEC3D59-DA4D-4697-8540-B7725992076C}"/>
                    </a:ext>
                  </a:extLst>
                </p:cNvPr>
                <p:cNvPicPr/>
                <p:nvPr/>
              </p:nvPicPr>
              <p:blipFill>
                <a:blip r:embed="rId528"/>
                <a:stretch>
                  <a:fillRect/>
                </a:stretch>
              </p:blipFill>
              <p:spPr>
                <a:xfrm>
                  <a:off x="1458183" y="5666072"/>
                  <a:ext cx="103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8" name="Freihand 317">
                  <a:extLst>
                    <a:ext uri="{FF2B5EF4-FFF2-40B4-BE49-F238E27FC236}">
                      <a16:creationId xmlns:a16="http://schemas.microsoft.com/office/drawing/2014/main" id="{F8B9DA2F-38FC-4AC1-8609-A137E24A4304}"/>
                    </a:ext>
                  </a:extLst>
                </p14:cNvPr>
                <p14:cNvContentPartPr/>
                <p14:nvPr/>
              </p14:nvContentPartPr>
              <p14:xfrm>
                <a:off x="1653303" y="5654912"/>
                <a:ext cx="87480" cy="109800"/>
              </p14:xfrm>
            </p:contentPart>
          </mc:Choice>
          <mc:Fallback>
            <p:pic>
              <p:nvPicPr>
                <p:cNvPr id="318" name="Freihand 317">
                  <a:extLst>
                    <a:ext uri="{FF2B5EF4-FFF2-40B4-BE49-F238E27FC236}">
                      <a16:creationId xmlns:a16="http://schemas.microsoft.com/office/drawing/2014/main" id="{F8B9DA2F-38FC-4AC1-8609-A137E24A4304}"/>
                    </a:ext>
                  </a:extLst>
                </p:cNvPr>
                <p:cNvPicPr/>
                <p:nvPr/>
              </p:nvPicPr>
              <p:blipFill>
                <a:blip r:embed="rId530"/>
                <a:stretch>
                  <a:fillRect/>
                </a:stretch>
              </p:blipFill>
              <p:spPr>
                <a:xfrm>
                  <a:off x="1648983" y="5650592"/>
                  <a:ext cx="96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9" name="Freihand 318">
                  <a:extLst>
                    <a:ext uri="{FF2B5EF4-FFF2-40B4-BE49-F238E27FC236}">
                      <a16:creationId xmlns:a16="http://schemas.microsoft.com/office/drawing/2014/main" id="{8782DFBE-5B7D-4CAB-82A3-9EB26A72D24B}"/>
                    </a:ext>
                  </a:extLst>
                </p14:cNvPr>
                <p14:cNvContentPartPr/>
                <p14:nvPr/>
              </p14:nvContentPartPr>
              <p14:xfrm>
                <a:off x="1806663" y="5661752"/>
                <a:ext cx="117000" cy="105480"/>
              </p14:xfrm>
            </p:contentPart>
          </mc:Choice>
          <mc:Fallback>
            <p:pic>
              <p:nvPicPr>
                <p:cNvPr id="319" name="Freihand 318">
                  <a:extLst>
                    <a:ext uri="{FF2B5EF4-FFF2-40B4-BE49-F238E27FC236}">
                      <a16:creationId xmlns:a16="http://schemas.microsoft.com/office/drawing/2014/main" id="{8782DFBE-5B7D-4CAB-82A3-9EB26A72D24B}"/>
                    </a:ext>
                  </a:extLst>
                </p:cNvPr>
                <p:cNvPicPr/>
                <p:nvPr/>
              </p:nvPicPr>
              <p:blipFill>
                <a:blip r:embed="rId532"/>
                <a:stretch>
                  <a:fillRect/>
                </a:stretch>
              </p:blipFill>
              <p:spPr>
                <a:xfrm>
                  <a:off x="1802343" y="5657432"/>
                  <a:ext cx="125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20" name="Freihand 319">
                  <a:extLst>
                    <a:ext uri="{FF2B5EF4-FFF2-40B4-BE49-F238E27FC236}">
                      <a16:creationId xmlns:a16="http://schemas.microsoft.com/office/drawing/2014/main" id="{1B59EAB2-8B16-4D2B-BA12-09ADF47DAD0D}"/>
                    </a:ext>
                  </a:extLst>
                </p14:cNvPr>
                <p14:cNvContentPartPr/>
                <p14:nvPr/>
              </p14:nvContentPartPr>
              <p14:xfrm>
                <a:off x="1967223" y="5729072"/>
                <a:ext cx="17640" cy="97920"/>
              </p14:xfrm>
            </p:contentPart>
          </mc:Choice>
          <mc:Fallback>
            <p:pic>
              <p:nvPicPr>
                <p:cNvPr id="320" name="Freihand 319">
                  <a:extLst>
                    <a:ext uri="{FF2B5EF4-FFF2-40B4-BE49-F238E27FC236}">
                      <a16:creationId xmlns:a16="http://schemas.microsoft.com/office/drawing/2014/main" id="{1B59EAB2-8B16-4D2B-BA12-09ADF47DAD0D}"/>
                    </a:ext>
                  </a:extLst>
                </p:cNvPr>
                <p:cNvPicPr/>
                <p:nvPr/>
              </p:nvPicPr>
              <p:blipFill>
                <a:blip r:embed="rId534"/>
                <a:stretch>
                  <a:fillRect/>
                </a:stretch>
              </p:blipFill>
              <p:spPr>
                <a:xfrm>
                  <a:off x="1962903" y="5724752"/>
                  <a:ext cx="26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1" name="Freihand 320">
                  <a:extLst>
                    <a:ext uri="{FF2B5EF4-FFF2-40B4-BE49-F238E27FC236}">
                      <a16:creationId xmlns:a16="http://schemas.microsoft.com/office/drawing/2014/main" id="{DD89A679-DAA2-4E19-AE00-3243F57E87A5}"/>
                    </a:ext>
                  </a:extLst>
                </p14:cNvPr>
                <p14:cNvContentPartPr/>
                <p14:nvPr/>
              </p14:nvContentPartPr>
              <p14:xfrm>
                <a:off x="2048943" y="5648432"/>
                <a:ext cx="82080" cy="111600"/>
              </p14:xfrm>
            </p:contentPart>
          </mc:Choice>
          <mc:Fallback>
            <p:pic>
              <p:nvPicPr>
                <p:cNvPr id="321" name="Freihand 320">
                  <a:extLst>
                    <a:ext uri="{FF2B5EF4-FFF2-40B4-BE49-F238E27FC236}">
                      <a16:creationId xmlns:a16="http://schemas.microsoft.com/office/drawing/2014/main" id="{DD89A679-DAA2-4E19-AE00-3243F57E87A5}"/>
                    </a:ext>
                  </a:extLst>
                </p:cNvPr>
                <p:cNvPicPr/>
                <p:nvPr/>
              </p:nvPicPr>
              <p:blipFill>
                <a:blip r:embed="rId536"/>
                <a:stretch>
                  <a:fillRect/>
                </a:stretch>
              </p:blipFill>
              <p:spPr>
                <a:xfrm>
                  <a:off x="2044623" y="5644112"/>
                  <a:ext cx="90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2" name="Freihand 321">
                  <a:extLst>
                    <a:ext uri="{FF2B5EF4-FFF2-40B4-BE49-F238E27FC236}">
                      <a16:creationId xmlns:a16="http://schemas.microsoft.com/office/drawing/2014/main" id="{784A65BA-5B54-4F14-8DDC-02F532201F60}"/>
                    </a:ext>
                  </a:extLst>
                </p14:cNvPr>
                <p14:cNvContentPartPr/>
                <p14:nvPr/>
              </p14:nvContentPartPr>
              <p14:xfrm>
                <a:off x="2069463" y="5635472"/>
                <a:ext cx="103680" cy="7560"/>
              </p14:xfrm>
            </p:contentPart>
          </mc:Choice>
          <mc:Fallback>
            <p:pic>
              <p:nvPicPr>
                <p:cNvPr id="322" name="Freihand 321">
                  <a:extLst>
                    <a:ext uri="{FF2B5EF4-FFF2-40B4-BE49-F238E27FC236}">
                      <a16:creationId xmlns:a16="http://schemas.microsoft.com/office/drawing/2014/main" id="{784A65BA-5B54-4F14-8DDC-02F532201F60}"/>
                    </a:ext>
                  </a:extLst>
                </p:cNvPr>
                <p:cNvPicPr/>
                <p:nvPr/>
              </p:nvPicPr>
              <p:blipFill>
                <a:blip r:embed="rId538"/>
                <a:stretch>
                  <a:fillRect/>
                </a:stretch>
              </p:blipFill>
              <p:spPr>
                <a:xfrm>
                  <a:off x="2065143" y="5631152"/>
                  <a:ext cx="112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3" name="Freihand 322">
                  <a:extLst>
                    <a:ext uri="{FF2B5EF4-FFF2-40B4-BE49-F238E27FC236}">
                      <a16:creationId xmlns:a16="http://schemas.microsoft.com/office/drawing/2014/main" id="{9BFE5743-8DB2-4CD1-8940-15712A174CB7}"/>
                    </a:ext>
                  </a:extLst>
                </p14:cNvPr>
                <p14:cNvContentPartPr/>
                <p14:nvPr/>
              </p14:nvContentPartPr>
              <p14:xfrm>
                <a:off x="2219223" y="5628272"/>
                <a:ext cx="96480" cy="110880"/>
              </p14:xfrm>
            </p:contentPart>
          </mc:Choice>
          <mc:Fallback>
            <p:pic>
              <p:nvPicPr>
                <p:cNvPr id="323" name="Freihand 322">
                  <a:extLst>
                    <a:ext uri="{FF2B5EF4-FFF2-40B4-BE49-F238E27FC236}">
                      <a16:creationId xmlns:a16="http://schemas.microsoft.com/office/drawing/2014/main" id="{9BFE5743-8DB2-4CD1-8940-15712A174CB7}"/>
                    </a:ext>
                  </a:extLst>
                </p:cNvPr>
                <p:cNvPicPr/>
                <p:nvPr/>
              </p:nvPicPr>
              <p:blipFill>
                <a:blip r:embed="rId540"/>
                <a:stretch>
                  <a:fillRect/>
                </a:stretch>
              </p:blipFill>
              <p:spPr>
                <a:xfrm>
                  <a:off x="2214903" y="5623952"/>
                  <a:ext cx="105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4" name="Freihand 323">
                  <a:extLst>
                    <a:ext uri="{FF2B5EF4-FFF2-40B4-BE49-F238E27FC236}">
                      <a16:creationId xmlns:a16="http://schemas.microsoft.com/office/drawing/2014/main" id="{BAB11DFA-D60C-4689-9511-DCAD9C983B1B}"/>
                    </a:ext>
                  </a:extLst>
                </p14:cNvPr>
                <p14:cNvContentPartPr/>
                <p14:nvPr/>
              </p14:nvContentPartPr>
              <p14:xfrm>
                <a:off x="1547823" y="5846792"/>
                <a:ext cx="758880" cy="26640"/>
              </p14:xfrm>
            </p:contentPart>
          </mc:Choice>
          <mc:Fallback>
            <p:pic>
              <p:nvPicPr>
                <p:cNvPr id="324" name="Freihand 323">
                  <a:extLst>
                    <a:ext uri="{FF2B5EF4-FFF2-40B4-BE49-F238E27FC236}">
                      <a16:creationId xmlns:a16="http://schemas.microsoft.com/office/drawing/2014/main" id="{BAB11DFA-D60C-4689-9511-DCAD9C983B1B}"/>
                    </a:ext>
                  </a:extLst>
                </p:cNvPr>
                <p:cNvPicPr/>
                <p:nvPr/>
              </p:nvPicPr>
              <p:blipFill>
                <a:blip r:embed="rId542"/>
                <a:stretch>
                  <a:fillRect/>
                </a:stretch>
              </p:blipFill>
              <p:spPr>
                <a:xfrm>
                  <a:off x="1543503" y="5842472"/>
                  <a:ext cx="7675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5" name="Freihand 324">
                  <a:extLst>
                    <a:ext uri="{FF2B5EF4-FFF2-40B4-BE49-F238E27FC236}">
                      <a16:creationId xmlns:a16="http://schemas.microsoft.com/office/drawing/2014/main" id="{8BA3135E-B908-47AB-B0B3-CA5485229BBD}"/>
                    </a:ext>
                  </a:extLst>
                </p14:cNvPr>
                <p14:cNvContentPartPr/>
                <p14:nvPr/>
              </p14:nvContentPartPr>
              <p14:xfrm>
                <a:off x="1715223" y="5932112"/>
                <a:ext cx="90360" cy="73800"/>
              </p14:xfrm>
            </p:contentPart>
          </mc:Choice>
          <mc:Fallback>
            <p:pic>
              <p:nvPicPr>
                <p:cNvPr id="325" name="Freihand 324">
                  <a:extLst>
                    <a:ext uri="{FF2B5EF4-FFF2-40B4-BE49-F238E27FC236}">
                      <a16:creationId xmlns:a16="http://schemas.microsoft.com/office/drawing/2014/main" id="{8BA3135E-B908-47AB-B0B3-CA5485229BBD}"/>
                    </a:ext>
                  </a:extLst>
                </p:cNvPr>
                <p:cNvPicPr/>
                <p:nvPr/>
              </p:nvPicPr>
              <p:blipFill>
                <a:blip r:embed="rId544"/>
                <a:stretch>
                  <a:fillRect/>
                </a:stretch>
              </p:blipFill>
              <p:spPr>
                <a:xfrm>
                  <a:off x="1710903" y="5927792"/>
                  <a:ext cx="99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6" name="Freihand 325">
                  <a:extLst>
                    <a:ext uri="{FF2B5EF4-FFF2-40B4-BE49-F238E27FC236}">
                      <a16:creationId xmlns:a16="http://schemas.microsoft.com/office/drawing/2014/main" id="{7D1D1CB4-7CCE-4120-80C3-414A53C78030}"/>
                    </a:ext>
                  </a:extLst>
                </p14:cNvPr>
                <p14:cNvContentPartPr/>
                <p14:nvPr/>
              </p14:nvContentPartPr>
              <p14:xfrm>
                <a:off x="1857783" y="5931752"/>
                <a:ext cx="82080" cy="89280"/>
              </p14:xfrm>
            </p:contentPart>
          </mc:Choice>
          <mc:Fallback>
            <p:pic>
              <p:nvPicPr>
                <p:cNvPr id="326" name="Freihand 325">
                  <a:extLst>
                    <a:ext uri="{FF2B5EF4-FFF2-40B4-BE49-F238E27FC236}">
                      <a16:creationId xmlns:a16="http://schemas.microsoft.com/office/drawing/2014/main" id="{7D1D1CB4-7CCE-4120-80C3-414A53C78030}"/>
                    </a:ext>
                  </a:extLst>
                </p:cNvPr>
                <p:cNvPicPr/>
                <p:nvPr/>
              </p:nvPicPr>
              <p:blipFill>
                <a:blip r:embed="rId546"/>
                <a:stretch>
                  <a:fillRect/>
                </a:stretch>
              </p:blipFill>
              <p:spPr>
                <a:xfrm>
                  <a:off x="1853463" y="5927432"/>
                  <a:ext cx="90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7" name="Freihand 326">
                  <a:extLst>
                    <a:ext uri="{FF2B5EF4-FFF2-40B4-BE49-F238E27FC236}">
                      <a16:creationId xmlns:a16="http://schemas.microsoft.com/office/drawing/2014/main" id="{DD91715C-8A4A-4301-AB09-27BFAC5E6F8C}"/>
                    </a:ext>
                  </a:extLst>
                </p14:cNvPr>
                <p14:cNvContentPartPr/>
                <p14:nvPr/>
              </p14:nvContentPartPr>
              <p14:xfrm>
                <a:off x="1987383" y="5953352"/>
                <a:ext cx="93960" cy="81000"/>
              </p14:xfrm>
            </p:contentPart>
          </mc:Choice>
          <mc:Fallback>
            <p:pic>
              <p:nvPicPr>
                <p:cNvPr id="327" name="Freihand 326">
                  <a:extLst>
                    <a:ext uri="{FF2B5EF4-FFF2-40B4-BE49-F238E27FC236}">
                      <a16:creationId xmlns:a16="http://schemas.microsoft.com/office/drawing/2014/main" id="{DD91715C-8A4A-4301-AB09-27BFAC5E6F8C}"/>
                    </a:ext>
                  </a:extLst>
                </p:cNvPr>
                <p:cNvPicPr/>
                <p:nvPr/>
              </p:nvPicPr>
              <p:blipFill>
                <a:blip r:embed="rId548"/>
                <a:stretch>
                  <a:fillRect/>
                </a:stretch>
              </p:blipFill>
              <p:spPr>
                <a:xfrm>
                  <a:off x="1983063" y="5949032"/>
                  <a:ext cx="102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8" name="Freihand 327">
                  <a:extLst>
                    <a:ext uri="{FF2B5EF4-FFF2-40B4-BE49-F238E27FC236}">
                      <a16:creationId xmlns:a16="http://schemas.microsoft.com/office/drawing/2014/main" id="{6D5E45E8-E867-4070-8DD1-D937E9622D87}"/>
                    </a:ext>
                  </a:extLst>
                </p14:cNvPr>
                <p14:cNvContentPartPr/>
                <p14:nvPr/>
              </p14:nvContentPartPr>
              <p14:xfrm>
                <a:off x="2333703" y="5649152"/>
                <a:ext cx="150480" cy="357480"/>
              </p14:xfrm>
            </p:contentPart>
          </mc:Choice>
          <mc:Fallback>
            <p:pic>
              <p:nvPicPr>
                <p:cNvPr id="328" name="Freihand 327">
                  <a:extLst>
                    <a:ext uri="{FF2B5EF4-FFF2-40B4-BE49-F238E27FC236}">
                      <a16:creationId xmlns:a16="http://schemas.microsoft.com/office/drawing/2014/main" id="{6D5E45E8-E867-4070-8DD1-D937E9622D87}"/>
                    </a:ext>
                  </a:extLst>
                </p:cNvPr>
                <p:cNvPicPr/>
                <p:nvPr/>
              </p:nvPicPr>
              <p:blipFill>
                <a:blip r:embed="rId550"/>
                <a:stretch>
                  <a:fillRect/>
                </a:stretch>
              </p:blipFill>
              <p:spPr>
                <a:xfrm>
                  <a:off x="2329383" y="5644832"/>
                  <a:ext cx="15912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0" name="Freihand 329">
                  <a:extLst>
                    <a:ext uri="{FF2B5EF4-FFF2-40B4-BE49-F238E27FC236}">
                      <a16:creationId xmlns:a16="http://schemas.microsoft.com/office/drawing/2014/main" id="{4FCCE161-D761-49BD-AFB0-8C6C408F2EA3}"/>
                    </a:ext>
                  </a:extLst>
                </p14:cNvPr>
                <p14:cNvContentPartPr/>
                <p14:nvPr/>
              </p14:nvContentPartPr>
              <p14:xfrm>
                <a:off x="1297263" y="5622512"/>
                <a:ext cx="144000" cy="418320"/>
              </p14:xfrm>
            </p:contentPart>
          </mc:Choice>
          <mc:Fallback>
            <p:pic>
              <p:nvPicPr>
                <p:cNvPr id="330" name="Freihand 329">
                  <a:extLst>
                    <a:ext uri="{FF2B5EF4-FFF2-40B4-BE49-F238E27FC236}">
                      <a16:creationId xmlns:a16="http://schemas.microsoft.com/office/drawing/2014/main" id="{4FCCE161-D761-49BD-AFB0-8C6C408F2EA3}"/>
                    </a:ext>
                  </a:extLst>
                </p:cNvPr>
                <p:cNvPicPr/>
                <p:nvPr/>
              </p:nvPicPr>
              <p:blipFill>
                <a:blip r:embed="rId552"/>
                <a:stretch>
                  <a:fillRect/>
                </a:stretch>
              </p:blipFill>
              <p:spPr>
                <a:xfrm>
                  <a:off x="1292943" y="5618192"/>
                  <a:ext cx="15264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31" name="Freihand 330">
                  <a:extLst>
                    <a:ext uri="{FF2B5EF4-FFF2-40B4-BE49-F238E27FC236}">
                      <a16:creationId xmlns:a16="http://schemas.microsoft.com/office/drawing/2014/main" id="{2CC912ED-CEB9-4A12-AD94-35AB060F5C67}"/>
                    </a:ext>
                  </a:extLst>
                </p14:cNvPr>
                <p14:cNvContentPartPr/>
                <p14:nvPr/>
              </p14:nvContentPartPr>
              <p14:xfrm>
                <a:off x="2624223" y="5444672"/>
                <a:ext cx="11160" cy="69480"/>
              </p14:xfrm>
            </p:contentPart>
          </mc:Choice>
          <mc:Fallback>
            <p:pic>
              <p:nvPicPr>
                <p:cNvPr id="331" name="Freihand 330">
                  <a:extLst>
                    <a:ext uri="{FF2B5EF4-FFF2-40B4-BE49-F238E27FC236}">
                      <a16:creationId xmlns:a16="http://schemas.microsoft.com/office/drawing/2014/main" id="{2CC912ED-CEB9-4A12-AD94-35AB060F5C67}"/>
                    </a:ext>
                  </a:extLst>
                </p:cNvPr>
                <p:cNvPicPr/>
                <p:nvPr/>
              </p:nvPicPr>
              <p:blipFill>
                <a:blip r:embed="rId554"/>
                <a:stretch>
                  <a:fillRect/>
                </a:stretch>
              </p:blipFill>
              <p:spPr>
                <a:xfrm>
                  <a:off x="2619903" y="5440352"/>
                  <a:ext cx="19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32" name="Freihand 331">
                  <a:extLst>
                    <a:ext uri="{FF2B5EF4-FFF2-40B4-BE49-F238E27FC236}">
                      <a16:creationId xmlns:a16="http://schemas.microsoft.com/office/drawing/2014/main" id="{54D52A0F-121F-4F0B-BD3C-CD31CFF1D100}"/>
                    </a:ext>
                  </a:extLst>
                </p14:cNvPr>
                <p14:cNvContentPartPr/>
                <p14:nvPr/>
              </p14:nvContentPartPr>
              <p14:xfrm>
                <a:off x="2567703" y="5524592"/>
                <a:ext cx="115920" cy="15840"/>
              </p14:xfrm>
            </p:contentPart>
          </mc:Choice>
          <mc:Fallback>
            <p:pic>
              <p:nvPicPr>
                <p:cNvPr id="332" name="Freihand 331">
                  <a:extLst>
                    <a:ext uri="{FF2B5EF4-FFF2-40B4-BE49-F238E27FC236}">
                      <a16:creationId xmlns:a16="http://schemas.microsoft.com/office/drawing/2014/main" id="{54D52A0F-121F-4F0B-BD3C-CD31CFF1D100}"/>
                    </a:ext>
                  </a:extLst>
                </p:cNvPr>
                <p:cNvPicPr/>
                <p:nvPr/>
              </p:nvPicPr>
              <p:blipFill>
                <a:blip r:embed="rId556"/>
                <a:stretch>
                  <a:fillRect/>
                </a:stretch>
              </p:blipFill>
              <p:spPr>
                <a:xfrm>
                  <a:off x="2563383" y="5520272"/>
                  <a:ext cx="124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3" name="Freihand 332">
                  <a:extLst>
                    <a:ext uri="{FF2B5EF4-FFF2-40B4-BE49-F238E27FC236}">
                      <a16:creationId xmlns:a16="http://schemas.microsoft.com/office/drawing/2014/main" id="{8EA866E4-5E64-4DF9-B2E8-BBDE3E1643F2}"/>
                    </a:ext>
                  </a:extLst>
                </p14:cNvPr>
                <p14:cNvContentPartPr/>
                <p14:nvPr/>
              </p14:nvContentPartPr>
              <p14:xfrm>
                <a:off x="2590023" y="5575352"/>
                <a:ext cx="106920" cy="80280"/>
              </p14:xfrm>
            </p:contentPart>
          </mc:Choice>
          <mc:Fallback>
            <p:pic>
              <p:nvPicPr>
                <p:cNvPr id="333" name="Freihand 332">
                  <a:extLst>
                    <a:ext uri="{FF2B5EF4-FFF2-40B4-BE49-F238E27FC236}">
                      <a16:creationId xmlns:a16="http://schemas.microsoft.com/office/drawing/2014/main" id="{8EA866E4-5E64-4DF9-B2E8-BBDE3E1643F2}"/>
                    </a:ext>
                  </a:extLst>
                </p:cNvPr>
                <p:cNvPicPr/>
                <p:nvPr/>
              </p:nvPicPr>
              <p:blipFill>
                <a:blip r:embed="rId558"/>
                <a:stretch>
                  <a:fillRect/>
                </a:stretch>
              </p:blipFill>
              <p:spPr>
                <a:xfrm>
                  <a:off x="2585703" y="5571032"/>
                  <a:ext cx="115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34" name="Freihand 333">
                  <a:extLst>
                    <a:ext uri="{FF2B5EF4-FFF2-40B4-BE49-F238E27FC236}">
                      <a16:creationId xmlns:a16="http://schemas.microsoft.com/office/drawing/2014/main" id="{6C753BC6-91CF-4ABA-97AF-AC399AA59C9C}"/>
                    </a:ext>
                  </a:extLst>
                </p14:cNvPr>
                <p14:cNvContentPartPr/>
                <p14:nvPr/>
              </p14:nvContentPartPr>
              <p14:xfrm>
                <a:off x="2649063" y="5805752"/>
                <a:ext cx="136800" cy="7920"/>
              </p14:xfrm>
            </p:contentPart>
          </mc:Choice>
          <mc:Fallback>
            <p:pic>
              <p:nvPicPr>
                <p:cNvPr id="334" name="Freihand 333">
                  <a:extLst>
                    <a:ext uri="{FF2B5EF4-FFF2-40B4-BE49-F238E27FC236}">
                      <a16:creationId xmlns:a16="http://schemas.microsoft.com/office/drawing/2014/main" id="{6C753BC6-91CF-4ABA-97AF-AC399AA59C9C}"/>
                    </a:ext>
                  </a:extLst>
                </p:cNvPr>
                <p:cNvPicPr/>
                <p:nvPr/>
              </p:nvPicPr>
              <p:blipFill>
                <a:blip r:embed="rId560"/>
                <a:stretch>
                  <a:fillRect/>
                </a:stretch>
              </p:blipFill>
              <p:spPr>
                <a:xfrm>
                  <a:off x="2644743" y="5801432"/>
                  <a:ext cx="145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35" name="Freihand 334">
                  <a:extLst>
                    <a:ext uri="{FF2B5EF4-FFF2-40B4-BE49-F238E27FC236}">
                      <a16:creationId xmlns:a16="http://schemas.microsoft.com/office/drawing/2014/main" id="{90F7B16D-A439-488C-B0CE-12FBDF4EF9BF}"/>
                    </a:ext>
                  </a:extLst>
                </p14:cNvPr>
                <p14:cNvContentPartPr/>
                <p14:nvPr/>
              </p14:nvContentPartPr>
              <p14:xfrm>
                <a:off x="2923743" y="5724032"/>
                <a:ext cx="128160" cy="120600"/>
              </p14:xfrm>
            </p:contentPart>
          </mc:Choice>
          <mc:Fallback>
            <p:pic>
              <p:nvPicPr>
                <p:cNvPr id="335" name="Freihand 334">
                  <a:extLst>
                    <a:ext uri="{FF2B5EF4-FFF2-40B4-BE49-F238E27FC236}">
                      <a16:creationId xmlns:a16="http://schemas.microsoft.com/office/drawing/2014/main" id="{90F7B16D-A439-488C-B0CE-12FBDF4EF9BF}"/>
                    </a:ext>
                  </a:extLst>
                </p:cNvPr>
                <p:cNvPicPr/>
                <p:nvPr/>
              </p:nvPicPr>
              <p:blipFill>
                <a:blip r:embed="rId562"/>
                <a:stretch>
                  <a:fillRect/>
                </a:stretch>
              </p:blipFill>
              <p:spPr>
                <a:xfrm>
                  <a:off x="2919423" y="5719712"/>
                  <a:ext cx="136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36" name="Freihand 335">
                  <a:extLst>
                    <a:ext uri="{FF2B5EF4-FFF2-40B4-BE49-F238E27FC236}">
                      <a16:creationId xmlns:a16="http://schemas.microsoft.com/office/drawing/2014/main" id="{BB7DF2B6-E942-4FD2-B88F-A5CE94E45888}"/>
                    </a:ext>
                  </a:extLst>
                </p14:cNvPr>
                <p14:cNvContentPartPr/>
                <p14:nvPr/>
              </p14:nvContentPartPr>
              <p14:xfrm>
                <a:off x="3328023" y="5745272"/>
                <a:ext cx="109800" cy="15840"/>
              </p14:xfrm>
            </p:contentPart>
          </mc:Choice>
          <mc:Fallback>
            <p:pic>
              <p:nvPicPr>
                <p:cNvPr id="336" name="Freihand 335">
                  <a:extLst>
                    <a:ext uri="{FF2B5EF4-FFF2-40B4-BE49-F238E27FC236}">
                      <a16:creationId xmlns:a16="http://schemas.microsoft.com/office/drawing/2014/main" id="{BB7DF2B6-E942-4FD2-B88F-A5CE94E45888}"/>
                    </a:ext>
                  </a:extLst>
                </p:cNvPr>
                <p:cNvPicPr/>
                <p:nvPr/>
              </p:nvPicPr>
              <p:blipFill>
                <a:blip r:embed="rId564"/>
                <a:stretch>
                  <a:fillRect/>
                </a:stretch>
              </p:blipFill>
              <p:spPr>
                <a:xfrm>
                  <a:off x="3323703" y="5740952"/>
                  <a:ext cx="118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37" name="Freihand 336">
                  <a:extLst>
                    <a:ext uri="{FF2B5EF4-FFF2-40B4-BE49-F238E27FC236}">
                      <a16:creationId xmlns:a16="http://schemas.microsoft.com/office/drawing/2014/main" id="{12B4056D-B2DB-46E9-A3E9-1E9FC474DEEB}"/>
                    </a:ext>
                  </a:extLst>
                </p14:cNvPr>
                <p14:cNvContentPartPr/>
                <p14:nvPr/>
              </p14:nvContentPartPr>
              <p14:xfrm>
                <a:off x="3348543" y="5788472"/>
                <a:ext cx="138600" cy="7200"/>
              </p14:xfrm>
            </p:contentPart>
          </mc:Choice>
          <mc:Fallback>
            <p:pic>
              <p:nvPicPr>
                <p:cNvPr id="337" name="Freihand 336">
                  <a:extLst>
                    <a:ext uri="{FF2B5EF4-FFF2-40B4-BE49-F238E27FC236}">
                      <a16:creationId xmlns:a16="http://schemas.microsoft.com/office/drawing/2014/main" id="{12B4056D-B2DB-46E9-A3E9-1E9FC474DEEB}"/>
                    </a:ext>
                  </a:extLst>
                </p:cNvPr>
                <p:cNvPicPr/>
                <p:nvPr/>
              </p:nvPicPr>
              <p:blipFill>
                <a:blip r:embed="rId566"/>
                <a:stretch>
                  <a:fillRect/>
                </a:stretch>
              </p:blipFill>
              <p:spPr>
                <a:xfrm>
                  <a:off x="3344223" y="5784152"/>
                  <a:ext cx="147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38" name="Freihand 337">
                  <a:extLst>
                    <a:ext uri="{FF2B5EF4-FFF2-40B4-BE49-F238E27FC236}">
                      <a16:creationId xmlns:a16="http://schemas.microsoft.com/office/drawing/2014/main" id="{DD9FBBD9-AD35-4501-A0FD-B9B90B775366}"/>
                    </a:ext>
                  </a:extLst>
                </p14:cNvPr>
                <p14:cNvContentPartPr/>
                <p14:nvPr/>
              </p14:nvContentPartPr>
              <p14:xfrm>
                <a:off x="3655263" y="5711792"/>
                <a:ext cx="85680" cy="118440"/>
              </p14:xfrm>
            </p:contentPart>
          </mc:Choice>
          <mc:Fallback>
            <p:pic>
              <p:nvPicPr>
                <p:cNvPr id="338" name="Freihand 337">
                  <a:extLst>
                    <a:ext uri="{FF2B5EF4-FFF2-40B4-BE49-F238E27FC236}">
                      <a16:creationId xmlns:a16="http://schemas.microsoft.com/office/drawing/2014/main" id="{DD9FBBD9-AD35-4501-A0FD-B9B90B775366}"/>
                    </a:ext>
                  </a:extLst>
                </p:cNvPr>
                <p:cNvPicPr/>
                <p:nvPr/>
              </p:nvPicPr>
              <p:blipFill>
                <a:blip r:embed="rId568"/>
                <a:stretch>
                  <a:fillRect/>
                </a:stretch>
              </p:blipFill>
              <p:spPr>
                <a:xfrm>
                  <a:off x="3650943" y="5707472"/>
                  <a:ext cx="94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39" name="Freihand 338">
                  <a:extLst>
                    <a:ext uri="{FF2B5EF4-FFF2-40B4-BE49-F238E27FC236}">
                      <a16:creationId xmlns:a16="http://schemas.microsoft.com/office/drawing/2014/main" id="{B57948A7-E3A8-4BA6-87E6-9068EF0BC674}"/>
                    </a:ext>
                  </a:extLst>
                </p14:cNvPr>
                <p14:cNvContentPartPr/>
                <p14:nvPr/>
              </p14:nvContentPartPr>
              <p14:xfrm>
                <a:off x="3583263" y="5680832"/>
                <a:ext cx="199440" cy="7920"/>
              </p14:xfrm>
            </p:contentPart>
          </mc:Choice>
          <mc:Fallback>
            <p:pic>
              <p:nvPicPr>
                <p:cNvPr id="339" name="Freihand 338">
                  <a:extLst>
                    <a:ext uri="{FF2B5EF4-FFF2-40B4-BE49-F238E27FC236}">
                      <a16:creationId xmlns:a16="http://schemas.microsoft.com/office/drawing/2014/main" id="{B57948A7-E3A8-4BA6-87E6-9068EF0BC674}"/>
                    </a:ext>
                  </a:extLst>
                </p:cNvPr>
                <p:cNvPicPr/>
                <p:nvPr/>
              </p:nvPicPr>
              <p:blipFill>
                <a:blip r:embed="rId570"/>
                <a:stretch>
                  <a:fillRect/>
                </a:stretch>
              </p:blipFill>
              <p:spPr>
                <a:xfrm>
                  <a:off x="3578943" y="5676512"/>
                  <a:ext cx="208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40" name="Freihand 339">
                  <a:extLst>
                    <a:ext uri="{FF2B5EF4-FFF2-40B4-BE49-F238E27FC236}">
                      <a16:creationId xmlns:a16="http://schemas.microsoft.com/office/drawing/2014/main" id="{DCDD9ED9-D42E-46E3-9C88-EAE4AF390D64}"/>
                    </a:ext>
                  </a:extLst>
                </p14:cNvPr>
                <p14:cNvContentPartPr/>
                <p14:nvPr/>
              </p14:nvContentPartPr>
              <p14:xfrm>
                <a:off x="3555543" y="5584352"/>
                <a:ext cx="268920" cy="20520"/>
              </p14:xfrm>
            </p:contentPart>
          </mc:Choice>
          <mc:Fallback>
            <p:pic>
              <p:nvPicPr>
                <p:cNvPr id="340" name="Freihand 339">
                  <a:extLst>
                    <a:ext uri="{FF2B5EF4-FFF2-40B4-BE49-F238E27FC236}">
                      <a16:creationId xmlns:a16="http://schemas.microsoft.com/office/drawing/2014/main" id="{DCDD9ED9-D42E-46E3-9C88-EAE4AF390D64}"/>
                    </a:ext>
                  </a:extLst>
                </p:cNvPr>
                <p:cNvPicPr/>
                <p:nvPr/>
              </p:nvPicPr>
              <p:blipFill>
                <a:blip r:embed="rId572"/>
                <a:stretch>
                  <a:fillRect/>
                </a:stretch>
              </p:blipFill>
              <p:spPr>
                <a:xfrm>
                  <a:off x="3551223" y="5580032"/>
                  <a:ext cx="277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43" name="Freihand 342">
                  <a:extLst>
                    <a:ext uri="{FF2B5EF4-FFF2-40B4-BE49-F238E27FC236}">
                      <a16:creationId xmlns:a16="http://schemas.microsoft.com/office/drawing/2014/main" id="{4885DA68-6D95-4C79-B2F7-2F9C32A7480B}"/>
                    </a:ext>
                  </a:extLst>
                </p14:cNvPr>
                <p14:cNvContentPartPr/>
                <p14:nvPr/>
              </p14:nvContentPartPr>
              <p14:xfrm>
                <a:off x="1542423" y="6036152"/>
                <a:ext cx="346320" cy="123840"/>
              </p14:xfrm>
            </p:contentPart>
          </mc:Choice>
          <mc:Fallback>
            <p:pic>
              <p:nvPicPr>
                <p:cNvPr id="343" name="Freihand 342">
                  <a:extLst>
                    <a:ext uri="{FF2B5EF4-FFF2-40B4-BE49-F238E27FC236}">
                      <a16:creationId xmlns:a16="http://schemas.microsoft.com/office/drawing/2014/main" id="{4885DA68-6D95-4C79-B2F7-2F9C32A7480B}"/>
                    </a:ext>
                  </a:extLst>
                </p:cNvPr>
                <p:cNvPicPr/>
                <p:nvPr/>
              </p:nvPicPr>
              <p:blipFill>
                <a:blip r:embed="rId574"/>
                <a:stretch>
                  <a:fillRect/>
                </a:stretch>
              </p:blipFill>
              <p:spPr>
                <a:xfrm>
                  <a:off x="1538103" y="6031832"/>
                  <a:ext cx="354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44" name="Freihand 343">
                  <a:extLst>
                    <a:ext uri="{FF2B5EF4-FFF2-40B4-BE49-F238E27FC236}">
                      <a16:creationId xmlns:a16="http://schemas.microsoft.com/office/drawing/2014/main" id="{748C5475-464F-4475-9DF5-C02C2CDFC671}"/>
                    </a:ext>
                  </a:extLst>
                </p14:cNvPr>
                <p14:cNvContentPartPr/>
                <p14:nvPr/>
              </p14:nvContentPartPr>
              <p14:xfrm>
                <a:off x="1882263" y="6082592"/>
                <a:ext cx="267120" cy="68040"/>
              </p14:xfrm>
            </p:contentPart>
          </mc:Choice>
          <mc:Fallback>
            <p:pic>
              <p:nvPicPr>
                <p:cNvPr id="344" name="Freihand 343">
                  <a:extLst>
                    <a:ext uri="{FF2B5EF4-FFF2-40B4-BE49-F238E27FC236}">
                      <a16:creationId xmlns:a16="http://schemas.microsoft.com/office/drawing/2014/main" id="{748C5475-464F-4475-9DF5-C02C2CDFC671}"/>
                    </a:ext>
                  </a:extLst>
                </p:cNvPr>
                <p:cNvPicPr/>
                <p:nvPr/>
              </p:nvPicPr>
              <p:blipFill>
                <a:blip r:embed="rId576"/>
                <a:stretch>
                  <a:fillRect/>
                </a:stretch>
              </p:blipFill>
              <p:spPr>
                <a:xfrm>
                  <a:off x="1877943" y="6078272"/>
                  <a:ext cx="275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46" name="Freihand 345">
                  <a:extLst>
                    <a:ext uri="{FF2B5EF4-FFF2-40B4-BE49-F238E27FC236}">
                      <a16:creationId xmlns:a16="http://schemas.microsoft.com/office/drawing/2014/main" id="{0C633016-A60B-4404-868D-1B1F098A2718}"/>
                    </a:ext>
                  </a:extLst>
                </p14:cNvPr>
                <p14:cNvContentPartPr/>
                <p14:nvPr/>
              </p14:nvContentPartPr>
              <p14:xfrm>
                <a:off x="1470783" y="6248912"/>
                <a:ext cx="92520" cy="97200"/>
              </p14:xfrm>
            </p:contentPart>
          </mc:Choice>
          <mc:Fallback>
            <p:pic>
              <p:nvPicPr>
                <p:cNvPr id="346" name="Freihand 345">
                  <a:extLst>
                    <a:ext uri="{FF2B5EF4-FFF2-40B4-BE49-F238E27FC236}">
                      <a16:creationId xmlns:a16="http://schemas.microsoft.com/office/drawing/2014/main" id="{0C633016-A60B-4404-868D-1B1F098A2718}"/>
                    </a:ext>
                  </a:extLst>
                </p:cNvPr>
                <p:cNvPicPr/>
                <p:nvPr/>
              </p:nvPicPr>
              <p:blipFill>
                <a:blip r:embed="rId578"/>
                <a:stretch>
                  <a:fillRect/>
                </a:stretch>
              </p:blipFill>
              <p:spPr>
                <a:xfrm>
                  <a:off x="1466463" y="6244592"/>
                  <a:ext cx="101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47" name="Freihand 346">
                  <a:extLst>
                    <a:ext uri="{FF2B5EF4-FFF2-40B4-BE49-F238E27FC236}">
                      <a16:creationId xmlns:a16="http://schemas.microsoft.com/office/drawing/2014/main" id="{901C06B3-968F-4A7F-A19A-D698DBBA5537}"/>
                    </a:ext>
                  </a:extLst>
                </p14:cNvPr>
                <p14:cNvContentPartPr/>
                <p14:nvPr/>
              </p14:nvContentPartPr>
              <p14:xfrm>
                <a:off x="1632423" y="6235232"/>
                <a:ext cx="93960" cy="104760"/>
              </p14:xfrm>
            </p:contentPart>
          </mc:Choice>
          <mc:Fallback>
            <p:pic>
              <p:nvPicPr>
                <p:cNvPr id="347" name="Freihand 346">
                  <a:extLst>
                    <a:ext uri="{FF2B5EF4-FFF2-40B4-BE49-F238E27FC236}">
                      <a16:creationId xmlns:a16="http://schemas.microsoft.com/office/drawing/2014/main" id="{901C06B3-968F-4A7F-A19A-D698DBBA5537}"/>
                    </a:ext>
                  </a:extLst>
                </p:cNvPr>
                <p:cNvPicPr/>
                <p:nvPr/>
              </p:nvPicPr>
              <p:blipFill>
                <a:blip r:embed="rId580"/>
                <a:stretch>
                  <a:fillRect/>
                </a:stretch>
              </p:blipFill>
              <p:spPr>
                <a:xfrm>
                  <a:off x="1628103" y="6230912"/>
                  <a:ext cx="102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48" name="Freihand 347">
                  <a:extLst>
                    <a:ext uri="{FF2B5EF4-FFF2-40B4-BE49-F238E27FC236}">
                      <a16:creationId xmlns:a16="http://schemas.microsoft.com/office/drawing/2014/main" id="{154C1E27-C2F1-49D3-8E58-419DA357BDC7}"/>
                    </a:ext>
                  </a:extLst>
                </p14:cNvPr>
                <p14:cNvContentPartPr/>
                <p14:nvPr/>
              </p14:nvContentPartPr>
              <p14:xfrm>
                <a:off x="1763823" y="6257912"/>
                <a:ext cx="53280" cy="81720"/>
              </p14:xfrm>
            </p:contentPart>
          </mc:Choice>
          <mc:Fallback>
            <p:pic>
              <p:nvPicPr>
                <p:cNvPr id="348" name="Freihand 347">
                  <a:extLst>
                    <a:ext uri="{FF2B5EF4-FFF2-40B4-BE49-F238E27FC236}">
                      <a16:creationId xmlns:a16="http://schemas.microsoft.com/office/drawing/2014/main" id="{154C1E27-C2F1-49D3-8E58-419DA357BDC7}"/>
                    </a:ext>
                  </a:extLst>
                </p:cNvPr>
                <p:cNvPicPr/>
                <p:nvPr/>
              </p:nvPicPr>
              <p:blipFill>
                <a:blip r:embed="rId582"/>
                <a:stretch>
                  <a:fillRect/>
                </a:stretch>
              </p:blipFill>
              <p:spPr>
                <a:xfrm>
                  <a:off x="1759503" y="6253592"/>
                  <a:ext cx="61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49" name="Freihand 348">
                  <a:extLst>
                    <a:ext uri="{FF2B5EF4-FFF2-40B4-BE49-F238E27FC236}">
                      <a16:creationId xmlns:a16="http://schemas.microsoft.com/office/drawing/2014/main" id="{06904768-DBC7-4098-8E75-108B173291F6}"/>
                    </a:ext>
                  </a:extLst>
                </p14:cNvPr>
                <p14:cNvContentPartPr/>
                <p14:nvPr/>
              </p14:nvContentPartPr>
              <p14:xfrm>
                <a:off x="1894143" y="6289592"/>
                <a:ext cx="14400" cy="84960"/>
              </p14:xfrm>
            </p:contentPart>
          </mc:Choice>
          <mc:Fallback>
            <p:pic>
              <p:nvPicPr>
                <p:cNvPr id="349" name="Freihand 348">
                  <a:extLst>
                    <a:ext uri="{FF2B5EF4-FFF2-40B4-BE49-F238E27FC236}">
                      <a16:creationId xmlns:a16="http://schemas.microsoft.com/office/drawing/2014/main" id="{06904768-DBC7-4098-8E75-108B173291F6}"/>
                    </a:ext>
                  </a:extLst>
                </p:cNvPr>
                <p:cNvPicPr/>
                <p:nvPr/>
              </p:nvPicPr>
              <p:blipFill>
                <a:blip r:embed="rId584"/>
                <a:stretch>
                  <a:fillRect/>
                </a:stretch>
              </p:blipFill>
              <p:spPr>
                <a:xfrm>
                  <a:off x="1889823" y="6285272"/>
                  <a:ext cx="23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50" name="Freihand 349">
                  <a:extLst>
                    <a:ext uri="{FF2B5EF4-FFF2-40B4-BE49-F238E27FC236}">
                      <a16:creationId xmlns:a16="http://schemas.microsoft.com/office/drawing/2014/main" id="{F4A7E91F-A3A3-4A31-B731-7FBF06DC0690}"/>
                    </a:ext>
                  </a:extLst>
                </p14:cNvPr>
                <p14:cNvContentPartPr/>
                <p14:nvPr/>
              </p14:nvContentPartPr>
              <p14:xfrm>
                <a:off x="1943823" y="6228032"/>
                <a:ext cx="75960" cy="97200"/>
              </p14:xfrm>
            </p:contentPart>
          </mc:Choice>
          <mc:Fallback>
            <p:pic>
              <p:nvPicPr>
                <p:cNvPr id="350" name="Freihand 349">
                  <a:extLst>
                    <a:ext uri="{FF2B5EF4-FFF2-40B4-BE49-F238E27FC236}">
                      <a16:creationId xmlns:a16="http://schemas.microsoft.com/office/drawing/2014/main" id="{F4A7E91F-A3A3-4A31-B731-7FBF06DC0690}"/>
                    </a:ext>
                  </a:extLst>
                </p:cNvPr>
                <p:cNvPicPr/>
                <p:nvPr/>
              </p:nvPicPr>
              <p:blipFill>
                <a:blip r:embed="rId586"/>
                <a:stretch>
                  <a:fillRect/>
                </a:stretch>
              </p:blipFill>
              <p:spPr>
                <a:xfrm>
                  <a:off x="1939503" y="6223712"/>
                  <a:ext cx="84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51" name="Freihand 350">
                  <a:extLst>
                    <a:ext uri="{FF2B5EF4-FFF2-40B4-BE49-F238E27FC236}">
                      <a16:creationId xmlns:a16="http://schemas.microsoft.com/office/drawing/2014/main" id="{26A16EF0-1C78-42F9-9219-31554F8306C1}"/>
                    </a:ext>
                  </a:extLst>
                </p14:cNvPr>
                <p14:cNvContentPartPr/>
                <p14:nvPr/>
              </p14:nvContentPartPr>
              <p14:xfrm>
                <a:off x="1965783" y="6219032"/>
                <a:ext cx="66600" cy="2160"/>
              </p14:xfrm>
            </p:contentPart>
          </mc:Choice>
          <mc:Fallback>
            <p:pic>
              <p:nvPicPr>
                <p:cNvPr id="351" name="Freihand 350">
                  <a:extLst>
                    <a:ext uri="{FF2B5EF4-FFF2-40B4-BE49-F238E27FC236}">
                      <a16:creationId xmlns:a16="http://schemas.microsoft.com/office/drawing/2014/main" id="{26A16EF0-1C78-42F9-9219-31554F8306C1}"/>
                    </a:ext>
                  </a:extLst>
                </p:cNvPr>
                <p:cNvPicPr/>
                <p:nvPr/>
              </p:nvPicPr>
              <p:blipFill>
                <a:blip r:embed="rId588"/>
                <a:stretch>
                  <a:fillRect/>
                </a:stretch>
              </p:blipFill>
              <p:spPr>
                <a:xfrm>
                  <a:off x="1961463" y="6214712"/>
                  <a:ext cx="75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52" name="Freihand 351">
                  <a:extLst>
                    <a:ext uri="{FF2B5EF4-FFF2-40B4-BE49-F238E27FC236}">
                      <a16:creationId xmlns:a16="http://schemas.microsoft.com/office/drawing/2014/main" id="{F91CC89F-1D0C-4BBD-815A-EB245C0DE02A}"/>
                    </a:ext>
                  </a:extLst>
                </p14:cNvPr>
                <p14:cNvContentPartPr/>
                <p14:nvPr/>
              </p14:nvContentPartPr>
              <p14:xfrm>
                <a:off x="2080983" y="6219752"/>
                <a:ext cx="59040" cy="89280"/>
              </p14:xfrm>
            </p:contentPart>
          </mc:Choice>
          <mc:Fallback>
            <p:pic>
              <p:nvPicPr>
                <p:cNvPr id="352" name="Freihand 351">
                  <a:extLst>
                    <a:ext uri="{FF2B5EF4-FFF2-40B4-BE49-F238E27FC236}">
                      <a16:creationId xmlns:a16="http://schemas.microsoft.com/office/drawing/2014/main" id="{F91CC89F-1D0C-4BBD-815A-EB245C0DE02A}"/>
                    </a:ext>
                  </a:extLst>
                </p:cNvPr>
                <p:cNvPicPr/>
                <p:nvPr/>
              </p:nvPicPr>
              <p:blipFill>
                <a:blip r:embed="rId590"/>
                <a:stretch>
                  <a:fillRect/>
                </a:stretch>
              </p:blipFill>
              <p:spPr>
                <a:xfrm>
                  <a:off x="2076663" y="6215432"/>
                  <a:ext cx="67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53" name="Freihand 352">
                  <a:extLst>
                    <a:ext uri="{FF2B5EF4-FFF2-40B4-BE49-F238E27FC236}">
                      <a16:creationId xmlns:a16="http://schemas.microsoft.com/office/drawing/2014/main" id="{3E4C6C5D-2C9E-4201-9714-985F42CB735E}"/>
                    </a:ext>
                  </a:extLst>
                </p14:cNvPr>
                <p14:cNvContentPartPr/>
                <p14:nvPr/>
              </p14:nvContentPartPr>
              <p14:xfrm>
                <a:off x="1404903" y="6363752"/>
                <a:ext cx="804240" cy="50760"/>
              </p14:xfrm>
            </p:contentPart>
          </mc:Choice>
          <mc:Fallback>
            <p:pic>
              <p:nvPicPr>
                <p:cNvPr id="353" name="Freihand 352">
                  <a:extLst>
                    <a:ext uri="{FF2B5EF4-FFF2-40B4-BE49-F238E27FC236}">
                      <a16:creationId xmlns:a16="http://schemas.microsoft.com/office/drawing/2014/main" id="{3E4C6C5D-2C9E-4201-9714-985F42CB735E}"/>
                    </a:ext>
                  </a:extLst>
                </p:cNvPr>
                <p:cNvPicPr/>
                <p:nvPr/>
              </p:nvPicPr>
              <p:blipFill>
                <a:blip r:embed="rId592"/>
                <a:stretch>
                  <a:fillRect/>
                </a:stretch>
              </p:blipFill>
              <p:spPr>
                <a:xfrm>
                  <a:off x="1400583" y="6359432"/>
                  <a:ext cx="812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55" name="Freihand 354">
                  <a:extLst>
                    <a:ext uri="{FF2B5EF4-FFF2-40B4-BE49-F238E27FC236}">
                      <a16:creationId xmlns:a16="http://schemas.microsoft.com/office/drawing/2014/main" id="{02100D00-2A59-4E94-9068-F03B1AF327E8}"/>
                    </a:ext>
                  </a:extLst>
                </p14:cNvPr>
                <p14:cNvContentPartPr/>
                <p14:nvPr/>
              </p14:nvContentPartPr>
              <p14:xfrm>
                <a:off x="1495983" y="6493352"/>
                <a:ext cx="131400" cy="66600"/>
              </p14:xfrm>
            </p:contentPart>
          </mc:Choice>
          <mc:Fallback>
            <p:pic>
              <p:nvPicPr>
                <p:cNvPr id="355" name="Freihand 354">
                  <a:extLst>
                    <a:ext uri="{FF2B5EF4-FFF2-40B4-BE49-F238E27FC236}">
                      <a16:creationId xmlns:a16="http://schemas.microsoft.com/office/drawing/2014/main" id="{02100D00-2A59-4E94-9068-F03B1AF327E8}"/>
                    </a:ext>
                  </a:extLst>
                </p:cNvPr>
                <p:cNvPicPr/>
                <p:nvPr/>
              </p:nvPicPr>
              <p:blipFill>
                <a:blip r:embed="rId594"/>
                <a:stretch>
                  <a:fillRect/>
                </a:stretch>
              </p:blipFill>
              <p:spPr>
                <a:xfrm>
                  <a:off x="1491663" y="6489032"/>
                  <a:ext cx="140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56" name="Freihand 355">
                  <a:extLst>
                    <a:ext uri="{FF2B5EF4-FFF2-40B4-BE49-F238E27FC236}">
                      <a16:creationId xmlns:a16="http://schemas.microsoft.com/office/drawing/2014/main" id="{AC5BDBDB-181F-4270-8AE9-75E2681ABCBD}"/>
                    </a:ext>
                  </a:extLst>
                </p14:cNvPr>
                <p14:cNvContentPartPr/>
                <p14:nvPr/>
              </p14:nvContentPartPr>
              <p14:xfrm>
                <a:off x="1687503" y="6473192"/>
                <a:ext cx="44640" cy="38880"/>
              </p14:xfrm>
            </p:contentPart>
          </mc:Choice>
          <mc:Fallback>
            <p:pic>
              <p:nvPicPr>
                <p:cNvPr id="356" name="Freihand 355">
                  <a:extLst>
                    <a:ext uri="{FF2B5EF4-FFF2-40B4-BE49-F238E27FC236}">
                      <a16:creationId xmlns:a16="http://schemas.microsoft.com/office/drawing/2014/main" id="{AC5BDBDB-181F-4270-8AE9-75E2681ABCBD}"/>
                    </a:ext>
                  </a:extLst>
                </p:cNvPr>
                <p:cNvPicPr/>
                <p:nvPr/>
              </p:nvPicPr>
              <p:blipFill>
                <a:blip r:embed="rId596"/>
                <a:stretch>
                  <a:fillRect/>
                </a:stretch>
              </p:blipFill>
              <p:spPr>
                <a:xfrm>
                  <a:off x="1683183" y="6468872"/>
                  <a:ext cx="53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57" name="Freihand 356">
                  <a:extLst>
                    <a:ext uri="{FF2B5EF4-FFF2-40B4-BE49-F238E27FC236}">
                      <a16:creationId xmlns:a16="http://schemas.microsoft.com/office/drawing/2014/main" id="{ADC3F0EC-0714-419C-BE38-F76FB0AF3567}"/>
                    </a:ext>
                  </a:extLst>
                </p14:cNvPr>
                <p14:cNvContentPartPr/>
                <p14:nvPr/>
              </p14:nvContentPartPr>
              <p14:xfrm>
                <a:off x="1675263" y="6463112"/>
                <a:ext cx="69480" cy="80640"/>
              </p14:xfrm>
            </p:contentPart>
          </mc:Choice>
          <mc:Fallback>
            <p:pic>
              <p:nvPicPr>
                <p:cNvPr id="357" name="Freihand 356">
                  <a:extLst>
                    <a:ext uri="{FF2B5EF4-FFF2-40B4-BE49-F238E27FC236}">
                      <a16:creationId xmlns:a16="http://schemas.microsoft.com/office/drawing/2014/main" id="{ADC3F0EC-0714-419C-BE38-F76FB0AF3567}"/>
                    </a:ext>
                  </a:extLst>
                </p:cNvPr>
                <p:cNvPicPr/>
                <p:nvPr/>
              </p:nvPicPr>
              <p:blipFill>
                <a:blip r:embed="rId598"/>
                <a:stretch>
                  <a:fillRect/>
                </a:stretch>
              </p:blipFill>
              <p:spPr>
                <a:xfrm>
                  <a:off x="1670943" y="6458792"/>
                  <a:ext cx="78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58" name="Freihand 357">
                  <a:extLst>
                    <a:ext uri="{FF2B5EF4-FFF2-40B4-BE49-F238E27FC236}">
                      <a16:creationId xmlns:a16="http://schemas.microsoft.com/office/drawing/2014/main" id="{C4EA5947-CD63-422B-81EF-B49A854BBA67}"/>
                    </a:ext>
                  </a:extLst>
                </p14:cNvPr>
                <p14:cNvContentPartPr/>
                <p14:nvPr/>
              </p14:nvContentPartPr>
              <p14:xfrm>
                <a:off x="1784703" y="6469232"/>
                <a:ext cx="46800" cy="94680"/>
              </p14:xfrm>
            </p:contentPart>
          </mc:Choice>
          <mc:Fallback>
            <p:pic>
              <p:nvPicPr>
                <p:cNvPr id="358" name="Freihand 357">
                  <a:extLst>
                    <a:ext uri="{FF2B5EF4-FFF2-40B4-BE49-F238E27FC236}">
                      <a16:creationId xmlns:a16="http://schemas.microsoft.com/office/drawing/2014/main" id="{C4EA5947-CD63-422B-81EF-B49A854BBA67}"/>
                    </a:ext>
                  </a:extLst>
                </p:cNvPr>
                <p:cNvPicPr/>
                <p:nvPr/>
              </p:nvPicPr>
              <p:blipFill>
                <a:blip r:embed="rId600"/>
                <a:stretch>
                  <a:fillRect/>
                </a:stretch>
              </p:blipFill>
              <p:spPr>
                <a:xfrm>
                  <a:off x="1780383" y="6464912"/>
                  <a:ext cx="55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59" name="Freihand 358">
                  <a:extLst>
                    <a:ext uri="{FF2B5EF4-FFF2-40B4-BE49-F238E27FC236}">
                      <a16:creationId xmlns:a16="http://schemas.microsoft.com/office/drawing/2014/main" id="{44C7F0B6-1983-4633-A813-38C3D67C3E50}"/>
                    </a:ext>
                  </a:extLst>
                </p14:cNvPr>
                <p14:cNvContentPartPr/>
                <p14:nvPr/>
              </p14:nvContentPartPr>
              <p14:xfrm>
                <a:off x="1871463" y="6540512"/>
                <a:ext cx="13320" cy="43200"/>
              </p14:xfrm>
            </p:contentPart>
          </mc:Choice>
          <mc:Fallback>
            <p:pic>
              <p:nvPicPr>
                <p:cNvPr id="359" name="Freihand 358">
                  <a:extLst>
                    <a:ext uri="{FF2B5EF4-FFF2-40B4-BE49-F238E27FC236}">
                      <a16:creationId xmlns:a16="http://schemas.microsoft.com/office/drawing/2014/main" id="{44C7F0B6-1983-4633-A813-38C3D67C3E50}"/>
                    </a:ext>
                  </a:extLst>
                </p:cNvPr>
                <p:cNvPicPr/>
                <p:nvPr/>
              </p:nvPicPr>
              <p:blipFill>
                <a:blip r:embed="rId602"/>
                <a:stretch>
                  <a:fillRect/>
                </a:stretch>
              </p:blipFill>
              <p:spPr>
                <a:xfrm>
                  <a:off x="1867143" y="6536192"/>
                  <a:ext cx="21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60" name="Freihand 359">
                  <a:extLst>
                    <a:ext uri="{FF2B5EF4-FFF2-40B4-BE49-F238E27FC236}">
                      <a16:creationId xmlns:a16="http://schemas.microsoft.com/office/drawing/2014/main" id="{96192A38-C782-4872-B796-0647BCCC87FC}"/>
                    </a:ext>
                  </a:extLst>
                </p14:cNvPr>
                <p14:cNvContentPartPr/>
                <p14:nvPr/>
              </p14:nvContentPartPr>
              <p14:xfrm>
                <a:off x="1920423" y="6473192"/>
                <a:ext cx="85680" cy="82800"/>
              </p14:xfrm>
            </p:contentPart>
          </mc:Choice>
          <mc:Fallback>
            <p:pic>
              <p:nvPicPr>
                <p:cNvPr id="360" name="Freihand 359">
                  <a:extLst>
                    <a:ext uri="{FF2B5EF4-FFF2-40B4-BE49-F238E27FC236}">
                      <a16:creationId xmlns:a16="http://schemas.microsoft.com/office/drawing/2014/main" id="{96192A38-C782-4872-B796-0647BCCC87FC}"/>
                    </a:ext>
                  </a:extLst>
                </p:cNvPr>
                <p:cNvPicPr/>
                <p:nvPr/>
              </p:nvPicPr>
              <p:blipFill>
                <a:blip r:embed="rId604"/>
                <a:stretch>
                  <a:fillRect/>
                </a:stretch>
              </p:blipFill>
              <p:spPr>
                <a:xfrm>
                  <a:off x="1916103" y="6468872"/>
                  <a:ext cx="94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1" name="Freihand 360">
                  <a:extLst>
                    <a:ext uri="{FF2B5EF4-FFF2-40B4-BE49-F238E27FC236}">
                      <a16:creationId xmlns:a16="http://schemas.microsoft.com/office/drawing/2014/main" id="{44E266B0-7736-42DC-A802-C67A9754BC79}"/>
                    </a:ext>
                  </a:extLst>
                </p14:cNvPr>
                <p14:cNvContentPartPr/>
                <p14:nvPr/>
              </p14:nvContentPartPr>
              <p14:xfrm>
                <a:off x="2038503" y="6438272"/>
                <a:ext cx="56160" cy="97200"/>
              </p14:xfrm>
            </p:contentPart>
          </mc:Choice>
          <mc:Fallback>
            <p:pic>
              <p:nvPicPr>
                <p:cNvPr id="361" name="Freihand 360">
                  <a:extLst>
                    <a:ext uri="{FF2B5EF4-FFF2-40B4-BE49-F238E27FC236}">
                      <a16:creationId xmlns:a16="http://schemas.microsoft.com/office/drawing/2014/main" id="{44E266B0-7736-42DC-A802-C67A9754BC79}"/>
                    </a:ext>
                  </a:extLst>
                </p:cNvPr>
                <p:cNvPicPr/>
                <p:nvPr/>
              </p:nvPicPr>
              <p:blipFill>
                <a:blip r:embed="rId606"/>
                <a:stretch>
                  <a:fillRect/>
                </a:stretch>
              </p:blipFill>
              <p:spPr>
                <a:xfrm>
                  <a:off x="2034183" y="6433952"/>
                  <a:ext cx="64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62" name="Freihand 361">
                  <a:extLst>
                    <a:ext uri="{FF2B5EF4-FFF2-40B4-BE49-F238E27FC236}">
                      <a16:creationId xmlns:a16="http://schemas.microsoft.com/office/drawing/2014/main" id="{F21E70D3-719F-45B8-B31D-F100B339AFE2}"/>
                    </a:ext>
                  </a:extLst>
                </p14:cNvPr>
                <p14:cNvContentPartPr/>
                <p14:nvPr/>
              </p14:nvContentPartPr>
              <p14:xfrm>
                <a:off x="2053263" y="6473192"/>
                <a:ext cx="110160" cy="28440"/>
              </p14:xfrm>
            </p:contentPart>
          </mc:Choice>
          <mc:Fallback>
            <p:pic>
              <p:nvPicPr>
                <p:cNvPr id="362" name="Freihand 361">
                  <a:extLst>
                    <a:ext uri="{FF2B5EF4-FFF2-40B4-BE49-F238E27FC236}">
                      <a16:creationId xmlns:a16="http://schemas.microsoft.com/office/drawing/2014/main" id="{F21E70D3-719F-45B8-B31D-F100B339AFE2}"/>
                    </a:ext>
                  </a:extLst>
                </p:cNvPr>
                <p:cNvPicPr/>
                <p:nvPr/>
              </p:nvPicPr>
              <p:blipFill>
                <a:blip r:embed="rId608"/>
                <a:stretch>
                  <a:fillRect/>
                </a:stretch>
              </p:blipFill>
              <p:spPr>
                <a:xfrm>
                  <a:off x="2048943" y="6468872"/>
                  <a:ext cx="1188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63" name="Freihand 362">
                  <a:extLst>
                    <a:ext uri="{FF2B5EF4-FFF2-40B4-BE49-F238E27FC236}">
                      <a16:creationId xmlns:a16="http://schemas.microsoft.com/office/drawing/2014/main" id="{67BA327A-73AC-45B6-BBE9-7D78DE8003BB}"/>
                    </a:ext>
                  </a:extLst>
                </p14:cNvPr>
                <p14:cNvContentPartPr/>
                <p14:nvPr/>
              </p14:nvContentPartPr>
              <p14:xfrm>
                <a:off x="2316783" y="6379232"/>
                <a:ext cx="5040" cy="6480"/>
              </p14:xfrm>
            </p:contentPart>
          </mc:Choice>
          <mc:Fallback>
            <p:pic>
              <p:nvPicPr>
                <p:cNvPr id="363" name="Freihand 362">
                  <a:extLst>
                    <a:ext uri="{FF2B5EF4-FFF2-40B4-BE49-F238E27FC236}">
                      <a16:creationId xmlns:a16="http://schemas.microsoft.com/office/drawing/2014/main" id="{67BA327A-73AC-45B6-BBE9-7D78DE8003BB}"/>
                    </a:ext>
                  </a:extLst>
                </p:cNvPr>
                <p:cNvPicPr/>
                <p:nvPr/>
              </p:nvPicPr>
              <p:blipFill>
                <a:blip r:embed="rId610"/>
                <a:stretch>
                  <a:fillRect/>
                </a:stretch>
              </p:blipFill>
              <p:spPr>
                <a:xfrm>
                  <a:off x="2312463" y="6374912"/>
                  <a:ext cx="136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7" name="Freihand 376">
                  <a:extLst>
                    <a:ext uri="{FF2B5EF4-FFF2-40B4-BE49-F238E27FC236}">
                      <a16:creationId xmlns:a16="http://schemas.microsoft.com/office/drawing/2014/main" id="{B333A7F3-699F-4886-9E87-64CEB353319D}"/>
                    </a:ext>
                  </a:extLst>
                </p14:cNvPr>
                <p14:cNvContentPartPr/>
                <p14:nvPr/>
              </p14:nvContentPartPr>
              <p14:xfrm>
                <a:off x="1246863" y="6211832"/>
                <a:ext cx="224640" cy="414360"/>
              </p14:xfrm>
            </p:contentPart>
          </mc:Choice>
          <mc:Fallback>
            <p:pic>
              <p:nvPicPr>
                <p:cNvPr id="377" name="Freihand 376">
                  <a:extLst>
                    <a:ext uri="{FF2B5EF4-FFF2-40B4-BE49-F238E27FC236}">
                      <a16:creationId xmlns:a16="http://schemas.microsoft.com/office/drawing/2014/main" id="{B333A7F3-699F-4886-9E87-64CEB353319D}"/>
                    </a:ext>
                  </a:extLst>
                </p:cNvPr>
                <p:cNvPicPr/>
                <p:nvPr/>
              </p:nvPicPr>
              <p:blipFill>
                <a:blip r:embed="rId612"/>
                <a:stretch>
                  <a:fillRect/>
                </a:stretch>
              </p:blipFill>
              <p:spPr>
                <a:xfrm>
                  <a:off x="1242543" y="6207512"/>
                  <a:ext cx="2332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91" name="Freihand 390">
                  <a:extLst>
                    <a:ext uri="{FF2B5EF4-FFF2-40B4-BE49-F238E27FC236}">
                      <a16:creationId xmlns:a16="http://schemas.microsoft.com/office/drawing/2014/main" id="{5640813E-7927-4648-9473-EA9CEC981210}"/>
                    </a:ext>
                  </a:extLst>
                </p14:cNvPr>
                <p14:cNvContentPartPr/>
                <p14:nvPr/>
              </p14:nvContentPartPr>
              <p14:xfrm>
                <a:off x="1542423" y="6564992"/>
                <a:ext cx="505440" cy="70560"/>
              </p14:xfrm>
            </p:contentPart>
          </mc:Choice>
          <mc:Fallback>
            <p:pic>
              <p:nvPicPr>
                <p:cNvPr id="391" name="Freihand 390">
                  <a:extLst>
                    <a:ext uri="{FF2B5EF4-FFF2-40B4-BE49-F238E27FC236}">
                      <a16:creationId xmlns:a16="http://schemas.microsoft.com/office/drawing/2014/main" id="{5640813E-7927-4648-9473-EA9CEC981210}"/>
                    </a:ext>
                  </a:extLst>
                </p:cNvPr>
                <p:cNvPicPr/>
                <p:nvPr/>
              </p:nvPicPr>
              <p:blipFill>
                <a:blip r:embed="rId614"/>
                <a:stretch>
                  <a:fillRect/>
                </a:stretch>
              </p:blipFill>
              <p:spPr>
                <a:xfrm>
                  <a:off x="1538103" y="6560672"/>
                  <a:ext cx="514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64" name="Freihand 363">
                  <a:extLst>
                    <a:ext uri="{FF2B5EF4-FFF2-40B4-BE49-F238E27FC236}">
                      <a16:creationId xmlns:a16="http://schemas.microsoft.com/office/drawing/2014/main" id="{15ED0236-5AA9-4C52-88D9-04E9AE3ADF3A}"/>
                    </a:ext>
                  </a:extLst>
                </p14:cNvPr>
                <p14:cNvContentPartPr/>
                <p14:nvPr/>
              </p14:nvContentPartPr>
              <p14:xfrm>
                <a:off x="2512263" y="6213272"/>
                <a:ext cx="126720" cy="87120"/>
              </p14:xfrm>
            </p:contentPart>
          </mc:Choice>
          <mc:Fallback>
            <p:pic>
              <p:nvPicPr>
                <p:cNvPr id="364" name="Freihand 363">
                  <a:extLst>
                    <a:ext uri="{FF2B5EF4-FFF2-40B4-BE49-F238E27FC236}">
                      <a16:creationId xmlns:a16="http://schemas.microsoft.com/office/drawing/2014/main" id="{15ED0236-5AA9-4C52-88D9-04E9AE3ADF3A}"/>
                    </a:ext>
                  </a:extLst>
                </p:cNvPr>
                <p:cNvPicPr/>
                <p:nvPr/>
              </p:nvPicPr>
              <p:blipFill>
                <a:blip r:embed="rId616"/>
                <a:stretch>
                  <a:fillRect/>
                </a:stretch>
              </p:blipFill>
              <p:spPr>
                <a:xfrm>
                  <a:off x="2507943" y="6208952"/>
                  <a:ext cx="135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65" name="Freihand 364">
                  <a:extLst>
                    <a:ext uri="{FF2B5EF4-FFF2-40B4-BE49-F238E27FC236}">
                      <a16:creationId xmlns:a16="http://schemas.microsoft.com/office/drawing/2014/main" id="{EAD5A3DA-8180-468E-861B-5B452913DD66}"/>
                    </a:ext>
                  </a:extLst>
                </p14:cNvPr>
                <p14:cNvContentPartPr/>
                <p14:nvPr/>
              </p14:nvContentPartPr>
              <p14:xfrm>
                <a:off x="2675703" y="6200312"/>
                <a:ext cx="106200" cy="72000"/>
              </p14:xfrm>
            </p:contentPart>
          </mc:Choice>
          <mc:Fallback>
            <p:pic>
              <p:nvPicPr>
                <p:cNvPr id="365" name="Freihand 364">
                  <a:extLst>
                    <a:ext uri="{FF2B5EF4-FFF2-40B4-BE49-F238E27FC236}">
                      <a16:creationId xmlns:a16="http://schemas.microsoft.com/office/drawing/2014/main" id="{EAD5A3DA-8180-468E-861B-5B452913DD66}"/>
                    </a:ext>
                  </a:extLst>
                </p:cNvPr>
                <p:cNvPicPr/>
                <p:nvPr/>
              </p:nvPicPr>
              <p:blipFill>
                <a:blip r:embed="rId618"/>
                <a:stretch>
                  <a:fillRect/>
                </a:stretch>
              </p:blipFill>
              <p:spPr>
                <a:xfrm>
                  <a:off x="2671383" y="6195992"/>
                  <a:ext cx="114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66" name="Freihand 365">
                  <a:extLst>
                    <a:ext uri="{FF2B5EF4-FFF2-40B4-BE49-F238E27FC236}">
                      <a16:creationId xmlns:a16="http://schemas.microsoft.com/office/drawing/2014/main" id="{24D16A65-3EEE-45F8-9F41-CC4F41769A56}"/>
                    </a:ext>
                  </a:extLst>
                </p14:cNvPr>
                <p14:cNvContentPartPr/>
                <p14:nvPr/>
              </p14:nvContentPartPr>
              <p14:xfrm>
                <a:off x="2813943" y="6180872"/>
                <a:ext cx="82080" cy="129600"/>
              </p14:xfrm>
            </p:contentPart>
          </mc:Choice>
          <mc:Fallback>
            <p:pic>
              <p:nvPicPr>
                <p:cNvPr id="366" name="Freihand 365">
                  <a:extLst>
                    <a:ext uri="{FF2B5EF4-FFF2-40B4-BE49-F238E27FC236}">
                      <a16:creationId xmlns:a16="http://schemas.microsoft.com/office/drawing/2014/main" id="{24D16A65-3EEE-45F8-9F41-CC4F41769A56}"/>
                    </a:ext>
                  </a:extLst>
                </p:cNvPr>
                <p:cNvPicPr/>
                <p:nvPr/>
              </p:nvPicPr>
              <p:blipFill>
                <a:blip r:embed="rId620"/>
                <a:stretch>
                  <a:fillRect/>
                </a:stretch>
              </p:blipFill>
              <p:spPr>
                <a:xfrm>
                  <a:off x="2809623" y="6176552"/>
                  <a:ext cx="90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67" name="Freihand 366">
                  <a:extLst>
                    <a:ext uri="{FF2B5EF4-FFF2-40B4-BE49-F238E27FC236}">
                      <a16:creationId xmlns:a16="http://schemas.microsoft.com/office/drawing/2014/main" id="{7F9BE40A-84CF-4DC6-A9F9-6C52BDE318D1}"/>
                    </a:ext>
                  </a:extLst>
                </p14:cNvPr>
                <p14:cNvContentPartPr/>
                <p14:nvPr/>
              </p14:nvContentPartPr>
              <p14:xfrm>
                <a:off x="2918343" y="6267632"/>
                <a:ext cx="20880" cy="73440"/>
              </p14:xfrm>
            </p:contentPart>
          </mc:Choice>
          <mc:Fallback>
            <p:pic>
              <p:nvPicPr>
                <p:cNvPr id="367" name="Freihand 366">
                  <a:extLst>
                    <a:ext uri="{FF2B5EF4-FFF2-40B4-BE49-F238E27FC236}">
                      <a16:creationId xmlns:a16="http://schemas.microsoft.com/office/drawing/2014/main" id="{7F9BE40A-84CF-4DC6-A9F9-6C52BDE318D1}"/>
                    </a:ext>
                  </a:extLst>
                </p:cNvPr>
                <p:cNvPicPr/>
                <p:nvPr/>
              </p:nvPicPr>
              <p:blipFill>
                <a:blip r:embed="rId622"/>
                <a:stretch>
                  <a:fillRect/>
                </a:stretch>
              </p:blipFill>
              <p:spPr>
                <a:xfrm>
                  <a:off x="2914023" y="6263312"/>
                  <a:ext cx="29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68" name="Freihand 367">
                  <a:extLst>
                    <a:ext uri="{FF2B5EF4-FFF2-40B4-BE49-F238E27FC236}">
                      <a16:creationId xmlns:a16="http://schemas.microsoft.com/office/drawing/2014/main" id="{20DDAC6B-7398-4F53-9079-1BFB630A6263}"/>
                    </a:ext>
                  </a:extLst>
                </p14:cNvPr>
                <p14:cNvContentPartPr/>
                <p14:nvPr/>
              </p14:nvContentPartPr>
              <p14:xfrm>
                <a:off x="2977023" y="6176552"/>
                <a:ext cx="61560" cy="109800"/>
              </p14:xfrm>
            </p:contentPart>
          </mc:Choice>
          <mc:Fallback>
            <p:pic>
              <p:nvPicPr>
                <p:cNvPr id="368" name="Freihand 367">
                  <a:extLst>
                    <a:ext uri="{FF2B5EF4-FFF2-40B4-BE49-F238E27FC236}">
                      <a16:creationId xmlns:a16="http://schemas.microsoft.com/office/drawing/2014/main" id="{20DDAC6B-7398-4F53-9079-1BFB630A6263}"/>
                    </a:ext>
                  </a:extLst>
                </p:cNvPr>
                <p:cNvPicPr/>
                <p:nvPr/>
              </p:nvPicPr>
              <p:blipFill>
                <a:blip r:embed="rId624"/>
                <a:stretch>
                  <a:fillRect/>
                </a:stretch>
              </p:blipFill>
              <p:spPr>
                <a:xfrm>
                  <a:off x="2972703" y="6172232"/>
                  <a:ext cx="70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69" name="Freihand 368">
                  <a:extLst>
                    <a:ext uri="{FF2B5EF4-FFF2-40B4-BE49-F238E27FC236}">
                      <a16:creationId xmlns:a16="http://schemas.microsoft.com/office/drawing/2014/main" id="{E547CBA8-9DF0-44B4-9234-298EA893B6AF}"/>
                    </a:ext>
                  </a:extLst>
                </p14:cNvPr>
                <p14:cNvContentPartPr/>
                <p14:nvPr/>
              </p14:nvContentPartPr>
              <p14:xfrm>
                <a:off x="2975583" y="6223352"/>
                <a:ext cx="93600" cy="19440"/>
              </p14:xfrm>
            </p:contentPart>
          </mc:Choice>
          <mc:Fallback>
            <p:pic>
              <p:nvPicPr>
                <p:cNvPr id="369" name="Freihand 368">
                  <a:extLst>
                    <a:ext uri="{FF2B5EF4-FFF2-40B4-BE49-F238E27FC236}">
                      <a16:creationId xmlns:a16="http://schemas.microsoft.com/office/drawing/2014/main" id="{E547CBA8-9DF0-44B4-9234-298EA893B6AF}"/>
                    </a:ext>
                  </a:extLst>
                </p:cNvPr>
                <p:cNvPicPr/>
                <p:nvPr/>
              </p:nvPicPr>
              <p:blipFill>
                <a:blip r:embed="rId626"/>
                <a:stretch>
                  <a:fillRect/>
                </a:stretch>
              </p:blipFill>
              <p:spPr>
                <a:xfrm>
                  <a:off x="2971263" y="6219032"/>
                  <a:ext cx="102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70" name="Freihand 369">
                  <a:extLst>
                    <a:ext uri="{FF2B5EF4-FFF2-40B4-BE49-F238E27FC236}">
                      <a16:creationId xmlns:a16="http://schemas.microsoft.com/office/drawing/2014/main" id="{8F161D32-8BA7-465A-8A13-142486021170}"/>
                    </a:ext>
                  </a:extLst>
                </p14:cNvPr>
                <p14:cNvContentPartPr/>
                <p14:nvPr/>
              </p14:nvContentPartPr>
              <p14:xfrm>
                <a:off x="3097983" y="6176912"/>
                <a:ext cx="72720" cy="109080"/>
              </p14:xfrm>
            </p:contentPart>
          </mc:Choice>
          <mc:Fallback>
            <p:pic>
              <p:nvPicPr>
                <p:cNvPr id="370" name="Freihand 369">
                  <a:extLst>
                    <a:ext uri="{FF2B5EF4-FFF2-40B4-BE49-F238E27FC236}">
                      <a16:creationId xmlns:a16="http://schemas.microsoft.com/office/drawing/2014/main" id="{8F161D32-8BA7-465A-8A13-142486021170}"/>
                    </a:ext>
                  </a:extLst>
                </p:cNvPr>
                <p:cNvPicPr/>
                <p:nvPr/>
              </p:nvPicPr>
              <p:blipFill>
                <a:blip r:embed="rId628"/>
                <a:stretch>
                  <a:fillRect/>
                </a:stretch>
              </p:blipFill>
              <p:spPr>
                <a:xfrm>
                  <a:off x="3093663" y="6172592"/>
                  <a:ext cx="81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71" name="Freihand 370">
                  <a:extLst>
                    <a:ext uri="{FF2B5EF4-FFF2-40B4-BE49-F238E27FC236}">
                      <a16:creationId xmlns:a16="http://schemas.microsoft.com/office/drawing/2014/main" id="{33DE2656-B1F9-47A4-B594-8B8F625EF6A4}"/>
                    </a:ext>
                  </a:extLst>
                </p14:cNvPr>
                <p14:cNvContentPartPr/>
                <p14:nvPr/>
              </p14:nvContentPartPr>
              <p14:xfrm>
                <a:off x="2575263" y="6340712"/>
                <a:ext cx="576720" cy="21600"/>
              </p14:xfrm>
            </p:contentPart>
          </mc:Choice>
          <mc:Fallback>
            <p:pic>
              <p:nvPicPr>
                <p:cNvPr id="371" name="Freihand 370">
                  <a:extLst>
                    <a:ext uri="{FF2B5EF4-FFF2-40B4-BE49-F238E27FC236}">
                      <a16:creationId xmlns:a16="http://schemas.microsoft.com/office/drawing/2014/main" id="{33DE2656-B1F9-47A4-B594-8B8F625EF6A4}"/>
                    </a:ext>
                  </a:extLst>
                </p:cNvPr>
                <p:cNvPicPr/>
                <p:nvPr/>
              </p:nvPicPr>
              <p:blipFill>
                <a:blip r:embed="rId630"/>
                <a:stretch>
                  <a:fillRect/>
                </a:stretch>
              </p:blipFill>
              <p:spPr>
                <a:xfrm>
                  <a:off x="2570943" y="6336392"/>
                  <a:ext cx="585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72" name="Freihand 371">
                  <a:extLst>
                    <a:ext uri="{FF2B5EF4-FFF2-40B4-BE49-F238E27FC236}">
                      <a16:creationId xmlns:a16="http://schemas.microsoft.com/office/drawing/2014/main" id="{4D0556F6-7C7F-4630-98B7-09837257F0CE}"/>
                    </a:ext>
                  </a:extLst>
                </p14:cNvPr>
                <p14:cNvContentPartPr/>
                <p14:nvPr/>
              </p14:nvContentPartPr>
              <p14:xfrm>
                <a:off x="2631783" y="6439352"/>
                <a:ext cx="128160" cy="84600"/>
              </p14:xfrm>
            </p:contentPart>
          </mc:Choice>
          <mc:Fallback>
            <p:pic>
              <p:nvPicPr>
                <p:cNvPr id="372" name="Freihand 371">
                  <a:extLst>
                    <a:ext uri="{FF2B5EF4-FFF2-40B4-BE49-F238E27FC236}">
                      <a16:creationId xmlns:a16="http://schemas.microsoft.com/office/drawing/2014/main" id="{4D0556F6-7C7F-4630-98B7-09837257F0CE}"/>
                    </a:ext>
                  </a:extLst>
                </p:cNvPr>
                <p:cNvPicPr/>
                <p:nvPr/>
              </p:nvPicPr>
              <p:blipFill>
                <a:blip r:embed="rId632"/>
                <a:stretch>
                  <a:fillRect/>
                </a:stretch>
              </p:blipFill>
              <p:spPr>
                <a:xfrm>
                  <a:off x="2627463" y="6435032"/>
                  <a:ext cx="136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73" name="Freihand 372">
                  <a:extLst>
                    <a:ext uri="{FF2B5EF4-FFF2-40B4-BE49-F238E27FC236}">
                      <a16:creationId xmlns:a16="http://schemas.microsoft.com/office/drawing/2014/main" id="{C37E4DE8-4EEF-422B-9F84-ADAA19A58BF3}"/>
                    </a:ext>
                  </a:extLst>
                </p14:cNvPr>
                <p14:cNvContentPartPr/>
                <p14:nvPr/>
              </p14:nvContentPartPr>
              <p14:xfrm>
                <a:off x="2790183" y="6435392"/>
                <a:ext cx="88920" cy="79200"/>
              </p14:xfrm>
            </p:contentPart>
          </mc:Choice>
          <mc:Fallback>
            <p:pic>
              <p:nvPicPr>
                <p:cNvPr id="373" name="Freihand 372">
                  <a:extLst>
                    <a:ext uri="{FF2B5EF4-FFF2-40B4-BE49-F238E27FC236}">
                      <a16:creationId xmlns:a16="http://schemas.microsoft.com/office/drawing/2014/main" id="{C37E4DE8-4EEF-422B-9F84-ADAA19A58BF3}"/>
                    </a:ext>
                  </a:extLst>
                </p:cNvPr>
                <p:cNvPicPr/>
                <p:nvPr/>
              </p:nvPicPr>
              <p:blipFill>
                <a:blip r:embed="rId634"/>
                <a:stretch>
                  <a:fillRect/>
                </a:stretch>
              </p:blipFill>
              <p:spPr>
                <a:xfrm>
                  <a:off x="2785863" y="6431072"/>
                  <a:ext cx="97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74" name="Freihand 373">
                  <a:extLst>
                    <a:ext uri="{FF2B5EF4-FFF2-40B4-BE49-F238E27FC236}">
                      <a16:creationId xmlns:a16="http://schemas.microsoft.com/office/drawing/2014/main" id="{2CB440A5-6F44-4E37-B1BC-E07B6B31E207}"/>
                    </a:ext>
                  </a:extLst>
                </p14:cNvPr>
                <p14:cNvContentPartPr/>
                <p14:nvPr/>
              </p14:nvContentPartPr>
              <p14:xfrm>
                <a:off x="2916183" y="6434312"/>
                <a:ext cx="100800" cy="78840"/>
              </p14:xfrm>
            </p:contentPart>
          </mc:Choice>
          <mc:Fallback>
            <p:pic>
              <p:nvPicPr>
                <p:cNvPr id="374" name="Freihand 373">
                  <a:extLst>
                    <a:ext uri="{FF2B5EF4-FFF2-40B4-BE49-F238E27FC236}">
                      <a16:creationId xmlns:a16="http://schemas.microsoft.com/office/drawing/2014/main" id="{2CB440A5-6F44-4E37-B1BC-E07B6B31E207}"/>
                    </a:ext>
                  </a:extLst>
                </p:cNvPr>
                <p:cNvPicPr/>
                <p:nvPr/>
              </p:nvPicPr>
              <p:blipFill>
                <a:blip r:embed="rId636"/>
                <a:stretch>
                  <a:fillRect/>
                </a:stretch>
              </p:blipFill>
              <p:spPr>
                <a:xfrm>
                  <a:off x="2911863" y="6429992"/>
                  <a:ext cx="109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78" name="Freihand 377">
                  <a:extLst>
                    <a:ext uri="{FF2B5EF4-FFF2-40B4-BE49-F238E27FC236}">
                      <a16:creationId xmlns:a16="http://schemas.microsoft.com/office/drawing/2014/main" id="{12BECAFF-FC05-4B07-AFE0-5CCEC5759308}"/>
                    </a:ext>
                  </a:extLst>
                </p14:cNvPr>
                <p14:cNvContentPartPr/>
                <p14:nvPr/>
              </p14:nvContentPartPr>
              <p14:xfrm>
                <a:off x="3158103" y="6170792"/>
                <a:ext cx="118800" cy="309960"/>
              </p14:xfrm>
            </p:contentPart>
          </mc:Choice>
          <mc:Fallback>
            <p:pic>
              <p:nvPicPr>
                <p:cNvPr id="378" name="Freihand 377">
                  <a:extLst>
                    <a:ext uri="{FF2B5EF4-FFF2-40B4-BE49-F238E27FC236}">
                      <a16:creationId xmlns:a16="http://schemas.microsoft.com/office/drawing/2014/main" id="{12BECAFF-FC05-4B07-AFE0-5CCEC5759308}"/>
                    </a:ext>
                  </a:extLst>
                </p:cNvPr>
                <p:cNvPicPr/>
                <p:nvPr/>
              </p:nvPicPr>
              <p:blipFill>
                <a:blip r:embed="rId638"/>
                <a:stretch>
                  <a:fillRect/>
                </a:stretch>
              </p:blipFill>
              <p:spPr>
                <a:xfrm>
                  <a:off x="3153783" y="6166472"/>
                  <a:ext cx="1274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79" name="Freihand 378">
                  <a:extLst>
                    <a:ext uri="{FF2B5EF4-FFF2-40B4-BE49-F238E27FC236}">
                      <a16:creationId xmlns:a16="http://schemas.microsoft.com/office/drawing/2014/main" id="{9CACCD65-AF6A-4298-ACA4-AB11E6A2D8B4}"/>
                    </a:ext>
                  </a:extLst>
                </p14:cNvPr>
                <p14:cNvContentPartPr/>
                <p14:nvPr/>
              </p14:nvContentPartPr>
              <p14:xfrm>
                <a:off x="3306783" y="5939312"/>
                <a:ext cx="19800" cy="91080"/>
              </p14:xfrm>
            </p:contentPart>
          </mc:Choice>
          <mc:Fallback>
            <p:pic>
              <p:nvPicPr>
                <p:cNvPr id="379" name="Freihand 378">
                  <a:extLst>
                    <a:ext uri="{FF2B5EF4-FFF2-40B4-BE49-F238E27FC236}">
                      <a16:creationId xmlns:a16="http://schemas.microsoft.com/office/drawing/2014/main" id="{9CACCD65-AF6A-4298-ACA4-AB11E6A2D8B4}"/>
                    </a:ext>
                  </a:extLst>
                </p:cNvPr>
                <p:cNvPicPr/>
                <p:nvPr/>
              </p:nvPicPr>
              <p:blipFill>
                <a:blip r:embed="rId640"/>
                <a:stretch>
                  <a:fillRect/>
                </a:stretch>
              </p:blipFill>
              <p:spPr>
                <a:xfrm>
                  <a:off x="3302463" y="5934992"/>
                  <a:ext cx="28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0" name="Freihand 379">
                  <a:extLst>
                    <a:ext uri="{FF2B5EF4-FFF2-40B4-BE49-F238E27FC236}">
                      <a16:creationId xmlns:a16="http://schemas.microsoft.com/office/drawing/2014/main" id="{B263940C-5FE4-4FA8-963F-FF7730EDA777}"/>
                    </a:ext>
                  </a:extLst>
                </p14:cNvPr>
                <p14:cNvContentPartPr/>
                <p14:nvPr/>
              </p14:nvContentPartPr>
              <p14:xfrm>
                <a:off x="3284103" y="6019232"/>
                <a:ext cx="71640" cy="9000"/>
              </p14:xfrm>
            </p:contentPart>
          </mc:Choice>
          <mc:Fallback>
            <p:pic>
              <p:nvPicPr>
                <p:cNvPr id="380" name="Freihand 379">
                  <a:extLst>
                    <a:ext uri="{FF2B5EF4-FFF2-40B4-BE49-F238E27FC236}">
                      <a16:creationId xmlns:a16="http://schemas.microsoft.com/office/drawing/2014/main" id="{B263940C-5FE4-4FA8-963F-FF7730EDA777}"/>
                    </a:ext>
                  </a:extLst>
                </p:cNvPr>
                <p:cNvPicPr/>
                <p:nvPr/>
              </p:nvPicPr>
              <p:blipFill>
                <a:blip r:embed="rId642"/>
                <a:stretch>
                  <a:fillRect/>
                </a:stretch>
              </p:blipFill>
              <p:spPr>
                <a:xfrm>
                  <a:off x="3279783" y="6014912"/>
                  <a:ext cx="802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1" name="Freihand 380">
                  <a:extLst>
                    <a:ext uri="{FF2B5EF4-FFF2-40B4-BE49-F238E27FC236}">
                      <a16:creationId xmlns:a16="http://schemas.microsoft.com/office/drawing/2014/main" id="{8281B822-539A-4853-981A-D20DED6D5A9D}"/>
                    </a:ext>
                  </a:extLst>
                </p14:cNvPr>
                <p14:cNvContentPartPr/>
                <p14:nvPr/>
              </p14:nvContentPartPr>
              <p14:xfrm>
                <a:off x="3302823" y="6048752"/>
                <a:ext cx="67320" cy="75960"/>
              </p14:xfrm>
            </p:contentPart>
          </mc:Choice>
          <mc:Fallback>
            <p:pic>
              <p:nvPicPr>
                <p:cNvPr id="381" name="Freihand 380">
                  <a:extLst>
                    <a:ext uri="{FF2B5EF4-FFF2-40B4-BE49-F238E27FC236}">
                      <a16:creationId xmlns:a16="http://schemas.microsoft.com/office/drawing/2014/main" id="{8281B822-539A-4853-981A-D20DED6D5A9D}"/>
                    </a:ext>
                  </a:extLst>
                </p:cNvPr>
                <p:cNvPicPr/>
                <p:nvPr/>
              </p:nvPicPr>
              <p:blipFill>
                <a:blip r:embed="rId644"/>
                <a:stretch>
                  <a:fillRect/>
                </a:stretch>
              </p:blipFill>
              <p:spPr>
                <a:xfrm>
                  <a:off x="3298503" y="6044432"/>
                  <a:ext cx="75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4" name="Freihand 383">
                  <a:extLst>
                    <a:ext uri="{FF2B5EF4-FFF2-40B4-BE49-F238E27FC236}">
                      <a16:creationId xmlns:a16="http://schemas.microsoft.com/office/drawing/2014/main" id="{E9D22AC6-39E7-4F53-918B-34AD66E669C4}"/>
                    </a:ext>
                  </a:extLst>
                </p14:cNvPr>
                <p14:cNvContentPartPr/>
                <p14:nvPr/>
              </p14:nvContentPartPr>
              <p14:xfrm>
                <a:off x="3409023" y="6324872"/>
                <a:ext cx="82080" cy="10080"/>
              </p14:xfrm>
            </p:contentPart>
          </mc:Choice>
          <mc:Fallback>
            <p:pic>
              <p:nvPicPr>
                <p:cNvPr id="384" name="Freihand 383">
                  <a:extLst>
                    <a:ext uri="{FF2B5EF4-FFF2-40B4-BE49-F238E27FC236}">
                      <a16:creationId xmlns:a16="http://schemas.microsoft.com/office/drawing/2014/main" id="{E9D22AC6-39E7-4F53-918B-34AD66E669C4}"/>
                    </a:ext>
                  </a:extLst>
                </p:cNvPr>
                <p:cNvPicPr/>
                <p:nvPr/>
              </p:nvPicPr>
              <p:blipFill>
                <a:blip r:embed="rId646"/>
                <a:stretch>
                  <a:fillRect/>
                </a:stretch>
              </p:blipFill>
              <p:spPr>
                <a:xfrm>
                  <a:off x="3404703" y="6320552"/>
                  <a:ext cx="90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85" name="Freihand 384">
                  <a:extLst>
                    <a:ext uri="{FF2B5EF4-FFF2-40B4-BE49-F238E27FC236}">
                      <a16:creationId xmlns:a16="http://schemas.microsoft.com/office/drawing/2014/main" id="{E7BB5C50-9316-4857-BFB1-5F71916D62D7}"/>
                    </a:ext>
                  </a:extLst>
                </p14:cNvPr>
                <p14:cNvContentPartPr/>
                <p14:nvPr/>
              </p14:nvContentPartPr>
              <p14:xfrm>
                <a:off x="3617823" y="6280592"/>
                <a:ext cx="96840" cy="100440"/>
              </p14:xfrm>
            </p:contentPart>
          </mc:Choice>
          <mc:Fallback>
            <p:pic>
              <p:nvPicPr>
                <p:cNvPr id="385" name="Freihand 384">
                  <a:extLst>
                    <a:ext uri="{FF2B5EF4-FFF2-40B4-BE49-F238E27FC236}">
                      <a16:creationId xmlns:a16="http://schemas.microsoft.com/office/drawing/2014/main" id="{E7BB5C50-9316-4857-BFB1-5F71916D62D7}"/>
                    </a:ext>
                  </a:extLst>
                </p:cNvPr>
                <p:cNvPicPr/>
                <p:nvPr/>
              </p:nvPicPr>
              <p:blipFill>
                <a:blip r:embed="rId648"/>
                <a:stretch>
                  <a:fillRect/>
                </a:stretch>
              </p:blipFill>
              <p:spPr>
                <a:xfrm>
                  <a:off x="3613503" y="6276272"/>
                  <a:ext cx="105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86" name="Freihand 385">
                  <a:extLst>
                    <a:ext uri="{FF2B5EF4-FFF2-40B4-BE49-F238E27FC236}">
                      <a16:creationId xmlns:a16="http://schemas.microsoft.com/office/drawing/2014/main" id="{7C3B5771-2850-42DC-948A-597AC7F2FE99}"/>
                    </a:ext>
                  </a:extLst>
                </p14:cNvPr>
                <p14:cNvContentPartPr/>
                <p14:nvPr/>
              </p14:nvContentPartPr>
              <p14:xfrm>
                <a:off x="3858303" y="6296072"/>
                <a:ext cx="150120" cy="11880"/>
              </p14:xfrm>
            </p:contentPart>
          </mc:Choice>
          <mc:Fallback>
            <p:pic>
              <p:nvPicPr>
                <p:cNvPr id="386" name="Freihand 385">
                  <a:extLst>
                    <a:ext uri="{FF2B5EF4-FFF2-40B4-BE49-F238E27FC236}">
                      <a16:creationId xmlns:a16="http://schemas.microsoft.com/office/drawing/2014/main" id="{7C3B5771-2850-42DC-948A-597AC7F2FE99}"/>
                    </a:ext>
                  </a:extLst>
                </p:cNvPr>
                <p:cNvPicPr/>
                <p:nvPr/>
              </p:nvPicPr>
              <p:blipFill>
                <a:blip r:embed="rId650"/>
                <a:stretch>
                  <a:fillRect/>
                </a:stretch>
              </p:blipFill>
              <p:spPr>
                <a:xfrm>
                  <a:off x="3853983" y="6291752"/>
                  <a:ext cx="158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87" name="Freihand 386">
                  <a:extLst>
                    <a:ext uri="{FF2B5EF4-FFF2-40B4-BE49-F238E27FC236}">
                      <a16:creationId xmlns:a16="http://schemas.microsoft.com/office/drawing/2014/main" id="{1BD20251-4325-4BBD-AB47-B68948155EF3}"/>
                    </a:ext>
                  </a:extLst>
                </p14:cNvPr>
                <p14:cNvContentPartPr/>
                <p14:nvPr/>
              </p14:nvContentPartPr>
              <p14:xfrm>
                <a:off x="3860823" y="6335672"/>
                <a:ext cx="181080" cy="11520"/>
              </p14:xfrm>
            </p:contentPart>
          </mc:Choice>
          <mc:Fallback>
            <p:pic>
              <p:nvPicPr>
                <p:cNvPr id="387" name="Freihand 386">
                  <a:extLst>
                    <a:ext uri="{FF2B5EF4-FFF2-40B4-BE49-F238E27FC236}">
                      <a16:creationId xmlns:a16="http://schemas.microsoft.com/office/drawing/2014/main" id="{1BD20251-4325-4BBD-AB47-B68948155EF3}"/>
                    </a:ext>
                  </a:extLst>
                </p:cNvPr>
                <p:cNvPicPr/>
                <p:nvPr/>
              </p:nvPicPr>
              <p:blipFill>
                <a:blip r:embed="rId652"/>
                <a:stretch>
                  <a:fillRect/>
                </a:stretch>
              </p:blipFill>
              <p:spPr>
                <a:xfrm>
                  <a:off x="3856503" y="6331352"/>
                  <a:ext cx="189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88" name="Freihand 387">
                  <a:extLst>
                    <a:ext uri="{FF2B5EF4-FFF2-40B4-BE49-F238E27FC236}">
                      <a16:creationId xmlns:a16="http://schemas.microsoft.com/office/drawing/2014/main" id="{29926578-3E1E-4B94-97A6-7A386B97B67F}"/>
                    </a:ext>
                  </a:extLst>
                </p14:cNvPr>
                <p14:cNvContentPartPr/>
                <p14:nvPr/>
              </p14:nvContentPartPr>
              <p14:xfrm>
                <a:off x="4163583" y="6254312"/>
                <a:ext cx="84600" cy="103320"/>
              </p14:xfrm>
            </p:contentPart>
          </mc:Choice>
          <mc:Fallback>
            <p:pic>
              <p:nvPicPr>
                <p:cNvPr id="388" name="Freihand 387">
                  <a:extLst>
                    <a:ext uri="{FF2B5EF4-FFF2-40B4-BE49-F238E27FC236}">
                      <a16:creationId xmlns:a16="http://schemas.microsoft.com/office/drawing/2014/main" id="{29926578-3E1E-4B94-97A6-7A386B97B67F}"/>
                    </a:ext>
                  </a:extLst>
                </p:cNvPr>
                <p:cNvPicPr/>
                <p:nvPr/>
              </p:nvPicPr>
              <p:blipFill>
                <a:blip r:embed="rId654"/>
                <a:stretch>
                  <a:fillRect/>
                </a:stretch>
              </p:blipFill>
              <p:spPr>
                <a:xfrm>
                  <a:off x="4159263" y="6249992"/>
                  <a:ext cx="93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89" name="Freihand 388">
                  <a:extLst>
                    <a:ext uri="{FF2B5EF4-FFF2-40B4-BE49-F238E27FC236}">
                      <a16:creationId xmlns:a16="http://schemas.microsoft.com/office/drawing/2014/main" id="{6BB35B47-B9DF-49B2-96C0-B5C11205BA83}"/>
                    </a:ext>
                  </a:extLst>
                </p14:cNvPr>
                <p14:cNvContentPartPr/>
                <p14:nvPr/>
              </p14:nvContentPartPr>
              <p14:xfrm>
                <a:off x="4091583" y="6207872"/>
                <a:ext cx="254880" cy="24840"/>
              </p14:xfrm>
            </p:contentPart>
          </mc:Choice>
          <mc:Fallback>
            <p:pic>
              <p:nvPicPr>
                <p:cNvPr id="389" name="Freihand 388">
                  <a:extLst>
                    <a:ext uri="{FF2B5EF4-FFF2-40B4-BE49-F238E27FC236}">
                      <a16:creationId xmlns:a16="http://schemas.microsoft.com/office/drawing/2014/main" id="{6BB35B47-B9DF-49B2-96C0-B5C11205BA83}"/>
                    </a:ext>
                  </a:extLst>
                </p:cNvPr>
                <p:cNvPicPr/>
                <p:nvPr/>
              </p:nvPicPr>
              <p:blipFill>
                <a:blip r:embed="rId656"/>
                <a:stretch>
                  <a:fillRect/>
                </a:stretch>
              </p:blipFill>
              <p:spPr>
                <a:xfrm>
                  <a:off x="4087263" y="6203552"/>
                  <a:ext cx="263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2" name="Freihand 391">
                  <a:extLst>
                    <a:ext uri="{FF2B5EF4-FFF2-40B4-BE49-F238E27FC236}">
                      <a16:creationId xmlns:a16="http://schemas.microsoft.com/office/drawing/2014/main" id="{6FC96A47-2415-4D8B-8542-B509656EC341}"/>
                    </a:ext>
                  </a:extLst>
                </p14:cNvPr>
                <p14:cNvContentPartPr/>
                <p14:nvPr/>
              </p14:nvContentPartPr>
              <p14:xfrm>
                <a:off x="2644383" y="6269432"/>
                <a:ext cx="557640" cy="46080"/>
              </p14:xfrm>
            </p:contentPart>
          </mc:Choice>
          <mc:Fallback>
            <p:pic>
              <p:nvPicPr>
                <p:cNvPr id="392" name="Freihand 391">
                  <a:extLst>
                    <a:ext uri="{FF2B5EF4-FFF2-40B4-BE49-F238E27FC236}">
                      <a16:creationId xmlns:a16="http://schemas.microsoft.com/office/drawing/2014/main" id="{6FC96A47-2415-4D8B-8542-B509656EC341}"/>
                    </a:ext>
                  </a:extLst>
                </p:cNvPr>
                <p:cNvPicPr/>
                <p:nvPr/>
              </p:nvPicPr>
              <p:blipFill>
                <a:blip r:embed="rId658"/>
                <a:stretch>
                  <a:fillRect/>
                </a:stretch>
              </p:blipFill>
              <p:spPr>
                <a:xfrm>
                  <a:off x="2640063" y="6265112"/>
                  <a:ext cx="566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5" name="Freihand 394">
                  <a:extLst>
                    <a:ext uri="{FF2B5EF4-FFF2-40B4-BE49-F238E27FC236}">
                      <a16:creationId xmlns:a16="http://schemas.microsoft.com/office/drawing/2014/main" id="{24F9CD3F-0307-4BD1-B9CB-1C46333BD1D5}"/>
                    </a:ext>
                  </a:extLst>
                </p14:cNvPr>
                <p14:cNvContentPartPr/>
                <p14:nvPr/>
              </p14:nvContentPartPr>
              <p14:xfrm>
                <a:off x="1496703" y="6173312"/>
                <a:ext cx="792360" cy="515520"/>
              </p14:xfrm>
            </p:contentPart>
          </mc:Choice>
          <mc:Fallback>
            <p:pic>
              <p:nvPicPr>
                <p:cNvPr id="395" name="Freihand 394">
                  <a:extLst>
                    <a:ext uri="{FF2B5EF4-FFF2-40B4-BE49-F238E27FC236}">
                      <a16:creationId xmlns:a16="http://schemas.microsoft.com/office/drawing/2014/main" id="{24F9CD3F-0307-4BD1-B9CB-1C46333BD1D5}"/>
                    </a:ext>
                  </a:extLst>
                </p:cNvPr>
                <p:cNvPicPr/>
                <p:nvPr/>
              </p:nvPicPr>
              <p:blipFill>
                <a:blip r:embed="rId660"/>
                <a:stretch>
                  <a:fillRect/>
                </a:stretch>
              </p:blipFill>
              <p:spPr>
                <a:xfrm>
                  <a:off x="1492383" y="6168992"/>
                  <a:ext cx="80100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96" name="Freihand 395">
                  <a:extLst>
                    <a:ext uri="{FF2B5EF4-FFF2-40B4-BE49-F238E27FC236}">
                      <a16:creationId xmlns:a16="http://schemas.microsoft.com/office/drawing/2014/main" id="{2AD62CD6-C434-466E-97C1-502F272B2882}"/>
                    </a:ext>
                  </a:extLst>
                </p14:cNvPr>
                <p14:cNvContentPartPr/>
                <p14:nvPr/>
              </p14:nvContentPartPr>
              <p14:xfrm>
                <a:off x="2552583" y="6049472"/>
                <a:ext cx="713880" cy="612720"/>
              </p14:xfrm>
            </p:contentPart>
          </mc:Choice>
          <mc:Fallback>
            <p:pic>
              <p:nvPicPr>
                <p:cNvPr id="396" name="Freihand 395">
                  <a:extLst>
                    <a:ext uri="{FF2B5EF4-FFF2-40B4-BE49-F238E27FC236}">
                      <a16:creationId xmlns:a16="http://schemas.microsoft.com/office/drawing/2014/main" id="{2AD62CD6-C434-466E-97C1-502F272B2882}"/>
                    </a:ext>
                  </a:extLst>
                </p:cNvPr>
                <p:cNvPicPr/>
                <p:nvPr/>
              </p:nvPicPr>
              <p:blipFill>
                <a:blip r:embed="rId662"/>
                <a:stretch>
                  <a:fillRect/>
                </a:stretch>
              </p:blipFill>
              <p:spPr>
                <a:xfrm>
                  <a:off x="2548263" y="6045152"/>
                  <a:ext cx="722520" cy="6213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97" name="Freihand 396">
                  <a:extLst>
                    <a:ext uri="{FF2B5EF4-FFF2-40B4-BE49-F238E27FC236}">
                      <a16:creationId xmlns:a16="http://schemas.microsoft.com/office/drawing/2014/main" id="{3B666D5B-8485-41E8-B93E-35E9B3E88807}"/>
                    </a:ext>
                  </a:extLst>
                </p14:cNvPr>
                <p14:cNvContentPartPr/>
                <p14:nvPr/>
              </p14:nvContentPartPr>
              <p14:xfrm>
                <a:off x="2381943" y="5888192"/>
                <a:ext cx="557640" cy="280440"/>
              </p14:xfrm>
            </p:contentPart>
          </mc:Choice>
          <mc:Fallback>
            <p:pic>
              <p:nvPicPr>
                <p:cNvPr id="397" name="Freihand 396">
                  <a:extLst>
                    <a:ext uri="{FF2B5EF4-FFF2-40B4-BE49-F238E27FC236}">
                      <a16:creationId xmlns:a16="http://schemas.microsoft.com/office/drawing/2014/main" id="{3B666D5B-8485-41E8-B93E-35E9B3E88807}"/>
                    </a:ext>
                  </a:extLst>
                </p:cNvPr>
                <p:cNvPicPr/>
                <p:nvPr/>
              </p:nvPicPr>
              <p:blipFill>
                <a:blip r:embed="rId664"/>
                <a:stretch>
                  <a:fillRect/>
                </a:stretch>
              </p:blipFill>
              <p:spPr>
                <a:xfrm>
                  <a:off x="2377623" y="5883872"/>
                  <a:ext cx="5662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8" name="Freihand 397">
                  <a:extLst>
                    <a:ext uri="{FF2B5EF4-FFF2-40B4-BE49-F238E27FC236}">
                      <a16:creationId xmlns:a16="http://schemas.microsoft.com/office/drawing/2014/main" id="{C7EAAB7B-F61B-4194-A571-F7DB16DFC4B7}"/>
                    </a:ext>
                  </a:extLst>
                </p14:cNvPr>
                <p14:cNvContentPartPr/>
                <p14:nvPr/>
              </p14:nvContentPartPr>
              <p14:xfrm>
                <a:off x="2997543" y="4977392"/>
                <a:ext cx="1842480" cy="975600"/>
              </p14:xfrm>
            </p:contentPart>
          </mc:Choice>
          <mc:Fallback>
            <p:pic>
              <p:nvPicPr>
                <p:cNvPr id="398" name="Freihand 397">
                  <a:extLst>
                    <a:ext uri="{FF2B5EF4-FFF2-40B4-BE49-F238E27FC236}">
                      <a16:creationId xmlns:a16="http://schemas.microsoft.com/office/drawing/2014/main" id="{C7EAAB7B-F61B-4194-A571-F7DB16DFC4B7}"/>
                    </a:ext>
                  </a:extLst>
                </p:cNvPr>
                <p:cNvPicPr/>
                <p:nvPr/>
              </p:nvPicPr>
              <p:blipFill>
                <a:blip r:embed="rId666"/>
                <a:stretch>
                  <a:fillRect/>
                </a:stretch>
              </p:blipFill>
              <p:spPr>
                <a:xfrm>
                  <a:off x="2993223" y="4973072"/>
                  <a:ext cx="1851120" cy="9842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9" name="Freihand 398">
                  <a:extLst>
                    <a:ext uri="{FF2B5EF4-FFF2-40B4-BE49-F238E27FC236}">
                      <a16:creationId xmlns:a16="http://schemas.microsoft.com/office/drawing/2014/main" id="{EB5C069A-2E9D-4E2F-A981-3BE80319BEE6}"/>
                    </a:ext>
                  </a:extLst>
                </p14:cNvPr>
                <p14:cNvContentPartPr/>
                <p14:nvPr/>
              </p14:nvContentPartPr>
              <p14:xfrm>
                <a:off x="4650663" y="4896752"/>
                <a:ext cx="301680" cy="236880"/>
              </p14:xfrm>
            </p:contentPart>
          </mc:Choice>
          <mc:Fallback>
            <p:pic>
              <p:nvPicPr>
                <p:cNvPr id="399" name="Freihand 398">
                  <a:extLst>
                    <a:ext uri="{FF2B5EF4-FFF2-40B4-BE49-F238E27FC236}">
                      <a16:creationId xmlns:a16="http://schemas.microsoft.com/office/drawing/2014/main" id="{EB5C069A-2E9D-4E2F-A981-3BE80319BEE6}"/>
                    </a:ext>
                  </a:extLst>
                </p:cNvPr>
                <p:cNvPicPr/>
                <p:nvPr/>
              </p:nvPicPr>
              <p:blipFill>
                <a:blip r:embed="rId668"/>
                <a:stretch>
                  <a:fillRect/>
                </a:stretch>
              </p:blipFill>
              <p:spPr>
                <a:xfrm>
                  <a:off x="4646343" y="4892432"/>
                  <a:ext cx="3103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01" name="Freihand 400">
                  <a:extLst>
                    <a:ext uri="{FF2B5EF4-FFF2-40B4-BE49-F238E27FC236}">
                      <a16:creationId xmlns:a16="http://schemas.microsoft.com/office/drawing/2014/main" id="{3F393CFF-C131-47D9-81DE-029E9DBC210E}"/>
                    </a:ext>
                  </a:extLst>
                </p14:cNvPr>
                <p14:cNvContentPartPr/>
                <p14:nvPr/>
              </p14:nvContentPartPr>
              <p14:xfrm>
                <a:off x="5092383" y="4652312"/>
                <a:ext cx="52560" cy="145800"/>
              </p14:xfrm>
            </p:contentPart>
          </mc:Choice>
          <mc:Fallback>
            <p:pic>
              <p:nvPicPr>
                <p:cNvPr id="401" name="Freihand 400">
                  <a:extLst>
                    <a:ext uri="{FF2B5EF4-FFF2-40B4-BE49-F238E27FC236}">
                      <a16:creationId xmlns:a16="http://schemas.microsoft.com/office/drawing/2014/main" id="{3F393CFF-C131-47D9-81DE-029E9DBC210E}"/>
                    </a:ext>
                  </a:extLst>
                </p:cNvPr>
                <p:cNvPicPr/>
                <p:nvPr/>
              </p:nvPicPr>
              <p:blipFill>
                <a:blip r:embed="rId670"/>
                <a:stretch>
                  <a:fillRect/>
                </a:stretch>
              </p:blipFill>
              <p:spPr>
                <a:xfrm>
                  <a:off x="5088063" y="4647992"/>
                  <a:ext cx="61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2" name="Freihand 401">
                  <a:extLst>
                    <a:ext uri="{FF2B5EF4-FFF2-40B4-BE49-F238E27FC236}">
                      <a16:creationId xmlns:a16="http://schemas.microsoft.com/office/drawing/2014/main" id="{9A3E58E9-171B-4994-8520-5491F2684F62}"/>
                    </a:ext>
                  </a:extLst>
                </p14:cNvPr>
                <p14:cNvContentPartPr/>
                <p14:nvPr/>
              </p14:nvContentPartPr>
              <p14:xfrm>
                <a:off x="5053863" y="4728632"/>
                <a:ext cx="143640" cy="78480"/>
              </p14:xfrm>
            </p:contentPart>
          </mc:Choice>
          <mc:Fallback>
            <p:pic>
              <p:nvPicPr>
                <p:cNvPr id="402" name="Freihand 401">
                  <a:extLst>
                    <a:ext uri="{FF2B5EF4-FFF2-40B4-BE49-F238E27FC236}">
                      <a16:creationId xmlns:a16="http://schemas.microsoft.com/office/drawing/2014/main" id="{9A3E58E9-171B-4994-8520-5491F2684F62}"/>
                    </a:ext>
                  </a:extLst>
                </p:cNvPr>
                <p:cNvPicPr/>
                <p:nvPr/>
              </p:nvPicPr>
              <p:blipFill>
                <a:blip r:embed="rId672"/>
                <a:stretch>
                  <a:fillRect/>
                </a:stretch>
              </p:blipFill>
              <p:spPr>
                <a:xfrm>
                  <a:off x="5049543" y="4724312"/>
                  <a:ext cx="152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3" name="Freihand 402">
                  <a:extLst>
                    <a:ext uri="{FF2B5EF4-FFF2-40B4-BE49-F238E27FC236}">
                      <a16:creationId xmlns:a16="http://schemas.microsoft.com/office/drawing/2014/main" id="{3A212293-45EA-4042-B8B7-A01672F63BB9}"/>
                    </a:ext>
                  </a:extLst>
                </p14:cNvPr>
                <p14:cNvContentPartPr/>
                <p14:nvPr/>
              </p14:nvContentPartPr>
              <p14:xfrm>
                <a:off x="4995903" y="4606952"/>
                <a:ext cx="298080" cy="123480"/>
              </p14:xfrm>
            </p:contentPart>
          </mc:Choice>
          <mc:Fallback>
            <p:pic>
              <p:nvPicPr>
                <p:cNvPr id="403" name="Freihand 402">
                  <a:extLst>
                    <a:ext uri="{FF2B5EF4-FFF2-40B4-BE49-F238E27FC236}">
                      <a16:creationId xmlns:a16="http://schemas.microsoft.com/office/drawing/2014/main" id="{3A212293-45EA-4042-B8B7-A01672F63BB9}"/>
                    </a:ext>
                  </a:extLst>
                </p:cNvPr>
                <p:cNvPicPr/>
                <p:nvPr/>
              </p:nvPicPr>
              <p:blipFill>
                <a:blip r:embed="rId674"/>
                <a:stretch>
                  <a:fillRect/>
                </a:stretch>
              </p:blipFill>
              <p:spPr>
                <a:xfrm>
                  <a:off x="4991583" y="4602632"/>
                  <a:ext cx="306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04" name="Freihand 403">
                  <a:extLst>
                    <a:ext uri="{FF2B5EF4-FFF2-40B4-BE49-F238E27FC236}">
                      <a16:creationId xmlns:a16="http://schemas.microsoft.com/office/drawing/2014/main" id="{9385984D-9FE5-4C7A-A077-536FC9F71BFD}"/>
                    </a:ext>
                  </a:extLst>
                </p14:cNvPr>
                <p14:cNvContentPartPr/>
                <p14:nvPr/>
              </p14:nvContentPartPr>
              <p14:xfrm>
                <a:off x="5284983" y="4513712"/>
                <a:ext cx="148680" cy="208080"/>
              </p14:xfrm>
            </p:contentPart>
          </mc:Choice>
          <mc:Fallback>
            <p:pic>
              <p:nvPicPr>
                <p:cNvPr id="404" name="Freihand 403">
                  <a:extLst>
                    <a:ext uri="{FF2B5EF4-FFF2-40B4-BE49-F238E27FC236}">
                      <a16:creationId xmlns:a16="http://schemas.microsoft.com/office/drawing/2014/main" id="{9385984D-9FE5-4C7A-A077-536FC9F71BFD}"/>
                    </a:ext>
                  </a:extLst>
                </p:cNvPr>
                <p:cNvPicPr/>
                <p:nvPr/>
              </p:nvPicPr>
              <p:blipFill>
                <a:blip r:embed="rId676"/>
                <a:stretch>
                  <a:fillRect/>
                </a:stretch>
              </p:blipFill>
              <p:spPr>
                <a:xfrm>
                  <a:off x="5280663" y="4509392"/>
                  <a:ext cx="1573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5" name="Freihand 404">
                  <a:extLst>
                    <a:ext uri="{FF2B5EF4-FFF2-40B4-BE49-F238E27FC236}">
                      <a16:creationId xmlns:a16="http://schemas.microsoft.com/office/drawing/2014/main" id="{11E9EE1A-1283-479C-829F-6AEB5C4007E4}"/>
                    </a:ext>
                  </a:extLst>
                </p14:cNvPr>
                <p14:cNvContentPartPr/>
                <p14:nvPr/>
              </p14:nvContentPartPr>
              <p14:xfrm>
                <a:off x="5433303" y="4476992"/>
                <a:ext cx="217080" cy="150480"/>
              </p14:xfrm>
            </p:contentPart>
          </mc:Choice>
          <mc:Fallback>
            <p:pic>
              <p:nvPicPr>
                <p:cNvPr id="405" name="Freihand 404">
                  <a:extLst>
                    <a:ext uri="{FF2B5EF4-FFF2-40B4-BE49-F238E27FC236}">
                      <a16:creationId xmlns:a16="http://schemas.microsoft.com/office/drawing/2014/main" id="{11E9EE1A-1283-479C-829F-6AEB5C4007E4}"/>
                    </a:ext>
                  </a:extLst>
                </p:cNvPr>
                <p:cNvPicPr/>
                <p:nvPr/>
              </p:nvPicPr>
              <p:blipFill>
                <a:blip r:embed="rId678"/>
                <a:stretch>
                  <a:fillRect/>
                </a:stretch>
              </p:blipFill>
              <p:spPr>
                <a:xfrm>
                  <a:off x="5428983" y="4472672"/>
                  <a:ext cx="225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06" name="Freihand 405">
                  <a:extLst>
                    <a:ext uri="{FF2B5EF4-FFF2-40B4-BE49-F238E27FC236}">
                      <a16:creationId xmlns:a16="http://schemas.microsoft.com/office/drawing/2014/main" id="{3D37D6CD-D2A1-434C-B148-F1C1DE739CBB}"/>
                    </a:ext>
                  </a:extLst>
                </p14:cNvPr>
                <p14:cNvContentPartPr/>
                <p14:nvPr/>
              </p14:nvContentPartPr>
              <p14:xfrm>
                <a:off x="5618703" y="4458992"/>
                <a:ext cx="38880" cy="48240"/>
              </p14:xfrm>
            </p:contentPart>
          </mc:Choice>
          <mc:Fallback>
            <p:pic>
              <p:nvPicPr>
                <p:cNvPr id="406" name="Freihand 405">
                  <a:extLst>
                    <a:ext uri="{FF2B5EF4-FFF2-40B4-BE49-F238E27FC236}">
                      <a16:creationId xmlns:a16="http://schemas.microsoft.com/office/drawing/2014/main" id="{3D37D6CD-D2A1-434C-B148-F1C1DE739CBB}"/>
                    </a:ext>
                  </a:extLst>
                </p:cNvPr>
                <p:cNvPicPr/>
                <p:nvPr/>
              </p:nvPicPr>
              <p:blipFill>
                <a:blip r:embed="rId680"/>
                <a:stretch>
                  <a:fillRect/>
                </a:stretch>
              </p:blipFill>
              <p:spPr>
                <a:xfrm>
                  <a:off x="5614383" y="4454672"/>
                  <a:ext cx="475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07" name="Freihand 406">
                  <a:extLst>
                    <a:ext uri="{FF2B5EF4-FFF2-40B4-BE49-F238E27FC236}">
                      <a16:creationId xmlns:a16="http://schemas.microsoft.com/office/drawing/2014/main" id="{72D48DCF-4DD0-46EB-96C6-348F6F1FD6FD}"/>
                    </a:ext>
                  </a:extLst>
                </p14:cNvPr>
                <p14:cNvContentPartPr/>
                <p14:nvPr/>
              </p14:nvContentPartPr>
              <p14:xfrm>
                <a:off x="5675223" y="4459352"/>
                <a:ext cx="151920" cy="81360"/>
              </p14:xfrm>
            </p:contentPart>
          </mc:Choice>
          <mc:Fallback>
            <p:pic>
              <p:nvPicPr>
                <p:cNvPr id="407" name="Freihand 406">
                  <a:extLst>
                    <a:ext uri="{FF2B5EF4-FFF2-40B4-BE49-F238E27FC236}">
                      <a16:creationId xmlns:a16="http://schemas.microsoft.com/office/drawing/2014/main" id="{72D48DCF-4DD0-46EB-96C6-348F6F1FD6FD}"/>
                    </a:ext>
                  </a:extLst>
                </p:cNvPr>
                <p:cNvPicPr/>
                <p:nvPr/>
              </p:nvPicPr>
              <p:blipFill>
                <a:blip r:embed="rId682"/>
                <a:stretch>
                  <a:fillRect/>
                </a:stretch>
              </p:blipFill>
              <p:spPr>
                <a:xfrm>
                  <a:off x="5670903" y="4455032"/>
                  <a:ext cx="160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08" name="Freihand 407">
                  <a:extLst>
                    <a:ext uri="{FF2B5EF4-FFF2-40B4-BE49-F238E27FC236}">
                      <a16:creationId xmlns:a16="http://schemas.microsoft.com/office/drawing/2014/main" id="{00B064DB-6B39-4A6A-AE57-347630C35560}"/>
                    </a:ext>
                  </a:extLst>
                </p14:cNvPr>
                <p14:cNvContentPartPr/>
                <p14:nvPr/>
              </p14:nvContentPartPr>
              <p14:xfrm>
                <a:off x="5832543" y="4287992"/>
                <a:ext cx="90720" cy="259200"/>
              </p14:xfrm>
            </p:contentPart>
          </mc:Choice>
          <mc:Fallback>
            <p:pic>
              <p:nvPicPr>
                <p:cNvPr id="408" name="Freihand 407">
                  <a:extLst>
                    <a:ext uri="{FF2B5EF4-FFF2-40B4-BE49-F238E27FC236}">
                      <a16:creationId xmlns:a16="http://schemas.microsoft.com/office/drawing/2014/main" id="{00B064DB-6B39-4A6A-AE57-347630C35560}"/>
                    </a:ext>
                  </a:extLst>
                </p:cNvPr>
                <p:cNvPicPr/>
                <p:nvPr/>
              </p:nvPicPr>
              <p:blipFill>
                <a:blip r:embed="rId684"/>
                <a:stretch>
                  <a:fillRect/>
                </a:stretch>
              </p:blipFill>
              <p:spPr>
                <a:xfrm>
                  <a:off x="5828223" y="4283672"/>
                  <a:ext cx="993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09" name="Freihand 408">
                  <a:extLst>
                    <a:ext uri="{FF2B5EF4-FFF2-40B4-BE49-F238E27FC236}">
                      <a16:creationId xmlns:a16="http://schemas.microsoft.com/office/drawing/2014/main" id="{FD9C790E-CA61-4FAB-8DEF-52E78BA90E56}"/>
                    </a:ext>
                  </a:extLst>
                </p14:cNvPr>
                <p14:cNvContentPartPr/>
                <p14:nvPr/>
              </p14:nvContentPartPr>
              <p14:xfrm>
                <a:off x="5925063" y="4371152"/>
                <a:ext cx="78480" cy="55800"/>
              </p14:xfrm>
            </p:contentPart>
          </mc:Choice>
          <mc:Fallback>
            <p:pic>
              <p:nvPicPr>
                <p:cNvPr id="409" name="Freihand 408">
                  <a:extLst>
                    <a:ext uri="{FF2B5EF4-FFF2-40B4-BE49-F238E27FC236}">
                      <a16:creationId xmlns:a16="http://schemas.microsoft.com/office/drawing/2014/main" id="{FD9C790E-CA61-4FAB-8DEF-52E78BA90E56}"/>
                    </a:ext>
                  </a:extLst>
                </p:cNvPr>
                <p:cNvPicPr/>
                <p:nvPr/>
              </p:nvPicPr>
              <p:blipFill>
                <a:blip r:embed="rId686"/>
                <a:stretch>
                  <a:fillRect/>
                </a:stretch>
              </p:blipFill>
              <p:spPr>
                <a:xfrm>
                  <a:off x="5920743" y="4366832"/>
                  <a:ext cx="87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0" name="Freihand 409">
                  <a:extLst>
                    <a:ext uri="{FF2B5EF4-FFF2-40B4-BE49-F238E27FC236}">
                      <a16:creationId xmlns:a16="http://schemas.microsoft.com/office/drawing/2014/main" id="{4D24C450-BDD6-4AF0-AEE9-77B033E86B67}"/>
                    </a:ext>
                  </a:extLst>
                </p14:cNvPr>
                <p14:cNvContentPartPr/>
                <p14:nvPr/>
              </p14:nvContentPartPr>
              <p14:xfrm>
                <a:off x="6019023" y="4266752"/>
                <a:ext cx="85680" cy="116280"/>
              </p14:xfrm>
            </p:contentPart>
          </mc:Choice>
          <mc:Fallback>
            <p:pic>
              <p:nvPicPr>
                <p:cNvPr id="410" name="Freihand 409">
                  <a:extLst>
                    <a:ext uri="{FF2B5EF4-FFF2-40B4-BE49-F238E27FC236}">
                      <a16:creationId xmlns:a16="http://schemas.microsoft.com/office/drawing/2014/main" id="{4D24C450-BDD6-4AF0-AEE9-77B033E86B67}"/>
                    </a:ext>
                  </a:extLst>
                </p:cNvPr>
                <p:cNvPicPr/>
                <p:nvPr/>
              </p:nvPicPr>
              <p:blipFill>
                <a:blip r:embed="rId688"/>
                <a:stretch>
                  <a:fillRect/>
                </a:stretch>
              </p:blipFill>
              <p:spPr>
                <a:xfrm>
                  <a:off x="6014703" y="4262432"/>
                  <a:ext cx="94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11" name="Freihand 410">
                  <a:extLst>
                    <a:ext uri="{FF2B5EF4-FFF2-40B4-BE49-F238E27FC236}">
                      <a16:creationId xmlns:a16="http://schemas.microsoft.com/office/drawing/2014/main" id="{270D0C99-9D17-4AA4-AA1A-2A6B4F05B240}"/>
                    </a:ext>
                  </a:extLst>
                </p14:cNvPr>
                <p14:cNvContentPartPr/>
                <p14:nvPr/>
              </p14:nvContentPartPr>
              <p14:xfrm>
                <a:off x="6100743" y="4222832"/>
                <a:ext cx="89640" cy="133920"/>
              </p14:xfrm>
            </p:contentPart>
          </mc:Choice>
          <mc:Fallback>
            <p:pic>
              <p:nvPicPr>
                <p:cNvPr id="411" name="Freihand 410">
                  <a:extLst>
                    <a:ext uri="{FF2B5EF4-FFF2-40B4-BE49-F238E27FC236}">
                      <a16:creationId xmlns:a16="http://schemas.microsoft.com/office/drawing/2014/main" id="{270D0C99-9D17-4AA4-AA1A-2A6B4F05B240}"/>
                    </a:ext>
                  </a:extLst>
                </p:cNvPr>
                <p:cNvPicPr/>
                <p:nvPr/>
              </p:nvPicPr>
              <p:blipFill>
                <a:blip r:embed="rId690"/>
                <a:stretch>
                  <a:fillRect/>
                </a:stretch>
              </p:blipFill>
              <p:spPr>
                <a:xfrm>
                  <a:off x="6096423" y="4218512"/>
                  <a:ext cx="98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12" name="Freihand 411">
                  <a:extLst>
                    <a:ext uri="{FF2B5EF4-FFF2-40B4-BE49-F238E27FC236}">
                      <a16:creationId xmlns:a16="http://schemas.microsoft.com/office/drawing/2014/main" id="{19363AC1-B912-47BC-AD68-ABA38DFFB8EA}"/>
                    </a:ext>
                  </a:extLst>
                </p14:cNvPr>
                <p14:cNvContentPartPr/>
                <p14:nvPr/>
              </p14:nvContentPartPr>
              <p14:xfrm>
                <a:off x="6193623" y="4206992"/>
                <a:ext cx="325800" cy="109440"/>
              </p14:xfrm>
            </p:contentPart>
          </mc:Choice>
          <mc:Fallback>
            <p:pic>
              <p:nvPicPr>
                <p:cNvPr id="412" name="Freihand 411">
                  <a:extLst>
                    <a:ext uri="{FF2B5EF4-FFF2-40B4-BE49-F238E27FC236}">
                      <a16:creationId xmlns:a16="http://schemas.microsoft.com/office/drawing/2014/main" id="{19363AC1-B912-47BC-AD68-ABA38DFFB8EA}"/>
                    </a:ext>
                  </a:extLst>
                </p:cNvPr>
                <p:cNvPicPr/>
                <p:nvPr/>
              </p:nvPicPr>
              <p:blipFill>
                <a:blip r:embed="rId692"/>
                <a:stretch>
                  <a:fillRect/>
                </a:stretch>
              </p:blipFill>
              <p:spPr>
                <a:xfrm>
                  <a:off x="6189303" y="4202672"/>
                  <a:ext cx="334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13" name="Freihand 412">
                  <a:extLst>
                    <a:ext uri="{FF2B5EF4-FFF2-40B4-BE49-F238E27FC236}">
                      <a16:creationId xmlns:a16="http://schemas.microsoft.com/office/drawing/2014/main" id="{F37E94C4-468A-4AF4-8503-4FD9ECF93795}"/>
                    </a:ext>
                  </a:extLst>
                </p14:cNvPr>
                <p14:cNvContentPartPr/>
                <p14:nvPr/>
              </p14:nvContentPartPr>
              <p14:xfrm>
                <a:off x="6647223" y="4030592"/>
                <a:ext cx="267120" cy="134280"/>
              </p14:xfrm>
            </p:contentPart>
          </mc:Choice>
          <mc:Fallback>
            <p:pic>
              <p:nvPicPr>
                <p:cNvPr id="413" name="Freihand 412">
                  <a:extLst>
                    <a:ext uri="{FF2B5EF4-FFF2-40B4-BE49-F238E27FC236}">
                      <a16:creationId xmlns:a16="http://schemas.microsoft.com/office/drawing/2014/main" id="{F37E94C4-468A-4AF4-8503-4FD9ECF93795}"/>
                    </a:ext>
                  </a:extLst>
                </p:cNvPr>
                <p:cNvPicPr/>
                <p:nvPr/>
              </p:nvPicPr>
              <p:blipFill>
                <a:blip r:embed="rId694"/>
                <a:stretch>
                  <a:fillRect/>
                </a:stretch>
              </p:blipFill>
              <p:spPr>
                <a:xfrm>
                  <a:off x="6642903" y="4026272"/>
                  <a:ext cx="275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14" name="Freihand 413">
                  <a:extLst>
                    <a:ext uri="{FF2B5EF4-FFF2-40B4-BE49-F238E27FC236}">
                      <a16:creationId xmlns:a16="http://schemas.microsoft.com/office/drawing/2014/main" id="{887B8AF8-838E-4818-8D7F-2B8998BD1195}"/>
                    </a:ext>
                  </a:extLst>
                </p14:cNvPr>
                <p14:cNvContentPartPr/>
                <p14:nvPr/>
              </p14:nvContentPartPr>
              <p14:xfrm>
                <a:off x="5338263" y="4984232"/>
                <a:ext cx="141480" cy="268200"/>
              </p14:xfrm>
            </p:contentPart>
          </mc:Choice>
          <mc:Fallback>
            <p:pic>
              <p:nvPicPr>
                <p:cNvPr id="414" name="Freihand 413">
                  <a:extLst>
                    <a:ext uri="{FF2B5EF4-FFF2-40B4-BE49-F238E27FC236}">
                      <a16:creationId xmlns:a16="http://schemas.microsoft.com/office/drawing/2014/main" id="{887B8AF8-838E-4818-8D7F-2B8998BD1195}"/>
                    </a:ext>
                  </a:extLst>
                </p:cNvPr>
                <p:cNvPicPr/>
                <p:nvPr/>
              </p:nvPicPr>
              <p:blipFill>
                <a:blip r:embed="rId696"/>
                <a:stretch>
                  <a:fillRect/>
                </a:stretch>
              </p:blipFill>
              <p:spPr>
                <a:xfrm>
                  <a:off x="5333943" y="4979912"/>
                  <a:ext cx="1501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15" name="Freihand 414">
                  <a:extLst>
                    <a:ext uri="{FF2B5EF4-FFF2-40B4-BE49-F238E27FC236}">
                      <a16:creationId xmlns:a16="http://schemas.microsoft.com/office/drawing/2014/main" id="{7FB53380-3E85-46A3-B470-4352E60028E7}"/>
                    </a:ext>
                  </a:extLst>
                </p14:cNvPr>
                <p14:cNvContentPartPr/>
                <p14:nvPr/>
              </p14:nvContentPartPr>
              <p14:xfrm>
                <a:off x="5497743" y="5020592"/>
                <a:ext cx="90000" cy="72000"/>
              </p14:xfrm>
            </p:contentPart>
          </mc:Choice>
          <mc:Fallback>
            <p:pic>
              <p:nvPicPr>
                <p:cNvPr id="415" name="Freihand 414">
                  <a:extLst>
                    <a:ext uri="{FF2B5EF4-FFF2-40B4-BE49-F238E27FC236}">
                      <a16:creationId xmlns:a16="http://schemas.microsoft.com/office/drawing/2014/main" id="{7FB53380-3E85-46A3-B470-4352E60028E7}"/>
                    </a:ext>
                  </a:extLst>
                </p:cNvPr>
                <p:cNvPicPr/>
                <p:nvPr/>
              </p:nvPicPr>
              <p:blipFill>
                <a:blip r:embed="rId698"/>
                <a:stretch>
                  <a:fillRect/>
                </a:stretch>
              </p:blipFill>
              <p:spPr>
                <a:xfrm>
                  <a:off x="5493423" y="5016272"/>
                  <a:ext cx="98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16" name="Freihand 415">
                  <a:extLst>
                    <a:ext uri="{FF2B5EF4-FFF2-40B4-BE49-F238E27FC236}">
                      <a16:creationId xmlns:a16="http://schemas.microsoft.com/office/drawing/2014/main" id="{513214FE-3639-43F4-882F-2356738827A1}"/>
                    </a:ext>
                  </a:extLst>
                </p14:cNvPr>
                <p14:cNvContentPartPr/>
                <p14:nvPr/>
              </p14:nvContentPartPr>
              <p14:xfrm>
                <a:off x="5596023" y="4914032"/>
                <a:ext cx="195480" cy="118440"/>
              </p14:xfrm>
            </p:contentPart>
          </mc:Choice>
          <mc:Fallback>
            <p:pic>
              <p:nvPicPr>
                <p:cNvPr id="416" name="Freihand 415">
                  <a:extLst>
                    <a:ext uri="{FF2B5EF4-FFF2-40B4-BE49-F238E27FC236}">
                      <a16:creationId xmlns:a16="http://schemas.microsoft.com/office/drawing/2014/main" id="{513214FE-3639-43F4-882F-2356738827A1}"/>
                    </a:ext>
                  </a:extLst>
                </p:cNvPr>
                <p:cNvPicPr/>
                <p:nvPr/>
              </p:nvPicPr>
              <p:blipFill>
                <a:blip r:embed="rId700"/>
                <a:stretch>
                  <a:fillRect/>
                </a:stretch>
              </p:blipFill>
              <p:spPr>
                <a:xfrm>
                  <a:off x="5591703" y="4909712"/>
                  <a:ext cx="204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17" name="Freihand 416">
                  <a:extLst>
                    <a:ext uri="{FF2B5EF4-FFF2-40B4-BE49-F238E27FC236}">
                      <a16:creationId xmlns:a16="http://schemas.microsoft.com/office/drawing/2014/main" id="{5FCA1816-675E-435C-BA29-668EB8F893D9}"/>
                    </a:ext>
                  </a:extLst>
                </p14:cNvPr>
                <p14:cNvContentPartPr/>
                <p14:nvPr/>
              </p14:nvContentPartPr>
              <p14:xfrm>
                <a:off x="5849463" y="4788392"/>
                <a:ext cx="136800" cy="113400"/>
              </p14:xfrm>
            </p:contentPart>
          </mc:Choice>
          <mc:Fallback>
            <p:pic>
              <p:nvPicPr>
                <p:cNvPr id="417" name="Freihand 416">
                  <a:extLst>
                    <a:ext uri="{FF2B5EF4-FFF2-40B4-BE49-F238E27FC236}">
                      <a16:creationId xmlns:a16="http://schemas.microsoft.com/office/drawing/2014/main" id="{5FCA1816-675E-435C-BA29-668EB8F893D9}"/>
                    </a:ext>
                  </a:extLst>
                </p:cNvPr>
                <p:cNvPicPr/>
                <p:nvPr/>
              </p:nvPicPr>
              <p:blipFill>
                <a:blip r:embed="rId702"/>
                <a:stretch>
                  <a:fillRect/>
                </a:stretch>
              </p:blipFill>
              <p:spPr>
                <a:xfrm>
                  <a:off x="5845143" y="4784072"/>
                  <a:ext cx="145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18" name="Freihand 417">
                  <a:extLst>
                    <a:ext uri="{FF2B5EF4-FFF2-40B4-BE49-F238E27FC236}">
                      <a16:creationId xmlns:a16="http://schemas.microsoft.com/office/drawing/2014/main" id="{4AFD92E3-2A53-444D-AD66-67BDB3EDC4BE}"/>
                    </a:ext>
                  </a:extLst>
                </p14:cNvPr>
                <p14:cNvContentPartPr/>
                <p14:nvPr/>
              </p14:nvContentPartPr>
              <p14:xfrm>
                <a:off x="6016143" y="4720712"/>
                <a:ext cx="96840" cy="121680"/>
              </p14:xfrm>
            </p:contentPart>
          </mc:Choice>
          <mc:Fallback>
            <p:pic>
              <p:nvPicPr>
                <p:cNvPr id="418" name="Freihand 417">
                  <a:extLst>
                    <a:ext uri="{FF2B5EF4-FFF2-40B4-BE49-F238E27FC236}">
                      <a16:creationId xmlns:a16="http://schemas.microsoft.com/office/drawing/2014/main" id="{4AFD92E3-2A53-444D-AD66-67BDB3EDC4BE}"/>
                    </a:ext>
                  </a:extLst>
                </p:cNvPr>
                <p:cNvPicPr/>
                <p:nvPr/>
              </p:nvPicPr>
              <p:blipFill>
                <a:blip r:embed="rId704"/>
                <a:stretch>
                  <a:fillRect/>
                </a:stretch>
              </p:blipFill>
              <p:spPr>
                <a:xfrm>
                  <a:off x="6011823" y="4716392"/>
                  <a:ext cx="105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19" name="Freihand 418">
                  <a:extLst>
                    <a:ext uri="{FF2B5EF4-FFF2-40B4-BE49-F238E27FC236}">
                      <a16:creationId xmlns:a16="http://schemas.microsoft.com/office/drawing/2014/main" id="{57F1252C-F6FD-466D-B3A6-A071E42CC368}"/>
                    </a:ext>
                  </a:extLst>
                </p14:cNvPr>
                <p14:cNvContentPartPr/>
                <p14:nvPr/>
              </p14:nvContentPartPr>
              <p14:xfrm>
                <a:off x="6110463" y="4668872"/>
                <a:ext cx="88920" cy="126000"/>
              </p14:xfrm>
            </p:contentPart>
          </mc:Choice>
          <mc:Fallback>
            <p:pic>
              <p:nvPicPr>
                <p:cNvPr id="419" name="Freihand 418">
                  <a:extLst>
                    <a:ext uri="{FF2B5EF4-FFF2-40B4-BE49-F238E27FC236}">
                      <a16:creationId xmlns:a16="http://schemas.microsoft.com/office/drawing/2014/main" id="{57F1252C-F6FD-466D-B3A6-A071E42CC368}"/>
                    </a:ext>
                  </a:extLst>
                </p:cNvPr>
                <p:cNvPicPr/>
                <p:nvPr/>
              </p:nvPicPr>
              <p:blipFill>
                <a:blip r:embed="rId706"/>
                <a:stretch>
                  <a:fillRect/>
                </a:stretch>
              </p:blipFill>
              <p:spPr>
                <a:xfrm>
                  <a:off x="6106143" y="4664552"/>
                  <a:ext cx="97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20" name="Freihand 419">
                  <a:extLst>
                    <a:ext uri="{FF2B5EF4-FFF2-40B4-BE49-F238E27FC236}">
                      <a16:creationId xmlns:a16="http://schemas.microsoft.com/office/drawing/2014/main" id="{B89CEE96-B1F1-4EB2-9833-A1DE0EC2D384}"/>
                    </a:ext>
                  </a:extLst>
                </p14:cNvPr>
                <p14:cNvContentPartPr/>
                <p14:nvPr/>
              </p14:nvContentPartPr>
              <p14:xfrm>
                <a:off x="6200103" y="4607672"/>
                <a:ext cx="91440" cy="155520"/>
              </p14:xfrm>
            </p:contentPart>
          </mc:Choice>
          <mc:Fallback>
            <p:pic>
              <p:nvPicPr>
                <p:cNvPr id="420" name="Freihand 419">
                  <a:extLst>
                    <a:ext uri="{FF2B5EF4-FFF2-40B4-BE49-F238E27FC236}">
                      <a16:creationId xmlns:a16="http://schemas.microsoft.com/office/drawing/2014/main" id="{B89CEE96-B1F1-4EB2-9833-A1DE0EC2D384}"/>
                    </a:ext>
                  </a:extLst>
                </p:cNvPr>
                <p:cNvPicPr/>
                <p:nvPr/>
              </p:nvPicPr>
              <p:blipFill>
                <a:blip r:embed="rId708"/>
                <a:stretch>
                  <a:fillRect/>
                </a:stretch>
              </p:blipFill>
              <p:spPr>
                <a:xfrm>
                  <a:off x="6195783" y="4603352"/>
                  <a:ext cx="100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21" name="Freihand 420">
                  <a:extLst>
                    <a:ext uri="{FF2B5EF4-FFF2-40B4-BE49-F238E27FC236}">
                      <a16:creationId xmlns:a16="http://schemas.microsoft.com/office/drawing/2014/main" id="{0323E807-7DCF-401C-ABF2-8FD7A5C9BD10}"/>
                    </a:ext>
                  </a:extLst>
                </p14:cNvPr>
                <p14:cNvContentPartPr/>
                <p14:nvPr/>
              </p14:nvContentPartPr>
              <p14:xfrm>
                <a:off x="6352743" y="4604072"/>
                <a:ext cx="201240" cy="63000"/>
              </p14:xfrm>
            </p:contentPart>
          </mc:Choice>
          <mc:Fallback>
            <p:pic>
              <p:nvPicPr>
                <p:cNvPr id="421" name="Freihand 420">
                  <a:extLst>
                    <a:ext uri="{FF2B5EF4-FFF2-40B4-BE49-F238E27FC236}">
                      <a16:creationId xmlns:a16="http://schemas.microsoft.com/office/drawing/2014/main" id="{0323E807-7DCF-401C-ABF2-8FD7A5C9BD10}"/>
                    </a:ext>
                  </a:extLst>
                </p:cNvPr>
                <p:cNvPicPr/>
                <p:nvPr/>
              </p:nvPicPr>
              <p:blipFill>
                <a:blip r:embed="rId710"/>
                <a:stretch>
                  <a:fillRect/>
                </a:stretch>
              </p:blipFill>
              <p:spPr>
                <a:xfrm>
                  <a:off x="6348423" y="4599752"/>
                  <a:ext cx="209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22" name="Freihand 421">
                  <a:extLst>
                    <a:ext uri="{FF2B5EF4-FFF2-40B4-BE49-F238E27FC236}">
                      <a16:creationId xmlns:a16="http://schemas.microsoft.com/office/drawing/2014/main" id="{B1891309-4A18-4D47-88C7-FD262EF1B142}"/>
                    </a:ext>
                  </a:extLst>
                </p14:cNvPr>
                <p14:cNvContentPartPr/>
                <p14:nvPr/>
              </p14:nvContentPartPr>
              <p14:xfrm>
                <a:off x="6609783" y="4423712"/>
                <a:ext cx="158040" cy="159480"/>
              </p14:xfrm>
            </p:contentPart>
          </mc:Choice>
          <mc:Fallback>
            <p:pic>
              <p:nvPicPr>
                <p:cNvPr id="422" name="Freihand 421">
                  <a:extLst>
                    <a:ext uri="{FF2B5EF4-FFF2-40B4-BE49-F238E27FC236}">
                      <a16:creationId xmlns:a16="http://schemas.microsoft.com/office/drawing/2014/main" id="{B1891309-4A18-4D47-88C7-FD262EF1B142}"/>
                    </a:ext>
                  </a:extLst>
                </p:cNvPr>
                <p:cNvPicPr/>
                <p:nvPr/>
              </p:nvPicPr>
              <p:blipFill>
                <a:blip r:embed="rId712"/>
                <a:stretch>
                  <a:fillRect/>
                </a:stretch>
              </p:blipFill>
              <p:spPr>
                <a:xfrm>
                  <a:off x="6605463" y="4419392"/>
                  <a:ext cx="166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24" name="Freihand 423">
                  <a:extLst>
                    <a:ext uri="{FF2B5EF4-FFF2-40B4-BE49-F238E27FC236}">
                      <a16:creationId xmlns:a16="http://schemas.microsoft.com/office/drawing/2014/main" id="{951413AB-D35D-410B-95C8-030102FA866A}"/>
                    </a:ext>
                  </a:extLst>
                </p14:cNvPr>
                <p14:cNvContentPartPr/>
                <p14:nvPr/>
              </p14:nvContentPartPr>
              <p14:xfrm>
                <a:off x="6837303" y="4305992"/>
                <a:ext cx="150840" cy="142920"/>
              </p14:xfrm>
            </p:contentPart>
          </mc:Choice>
          <mc:Fallback>
            <p:pic>
              <p:nvPicPr>
                <p:cNvPr id="424" name="Freihand 423">
                  <a:extLst>
                    <a:ext uri="{FF2B5EF4-FFF2-40B4-BE49-F238E27FC236}">
                      <a16:creationId xmlns:a16="http://schemas.microsoft.com/office/drawing/2014/main" id="{951413AB-D35D-410B-95C8-030102FA866A}"/>
                    </a:ext>
                  </a:extLst>
                </p:cNvPr>
                <p:cNvPicPr/>
                <p:nvPr/>
              </p:nvPicPr>
              <p:blipFill>
                <a:blip r:embed="rId714"/>
                <a:stretch>
                  <a:fillRect/>
                </a:stretch>
              </p:blipFill>
              <p:spPr>
                <a:xfrm>
                  <a:off x="6832983" y="4301672"/>
                  <a:ext cx="159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25" name="Freihand 424">
                  <a:extLst>
                    <a:ext uri="{FF2B5EF4-FFF2-40B4-BE49-F238E27FC236}">
                      <a16:creationId xmlns:a16="http://schemas.microsoft.com/office/drawing/2014/main" id="{627C1C60-3F92-458C-B4FD-A5923EA069EF}"/>
                    </a:ext>
                  </a:extLst>
                </p14:cNvPr>
                <p14:cNvContentPartPr/>
                <p14:nvPr/>
              </p14:nvContentPartPr>
              <p14:xfrm>
                <a:off x="7002543" y="4252352"/>
                <a:ext cx="90360" cy="124920"/>
              </p14:xfrm>
            </p:contentPart>
          </mc:Choice>
          <mc:Fallback>
            <p:pic>
              <p:nvPicPr>
                <p:cNvPr id="425" name="Freihand 424">
                  <a:extLst>
                    <a:ext uri="{FF2B5EF4-FFF2-40B4-BE49-F238E27FC236}">
                      <a16:creationId xmlns:a16="http://schemas.microsoft.com/office/drawing/2014/main" id="{627C1C60-3F92-458C-B4FD-A5923EA069EF}"/>
                    </a:ext>
                  </a:extLst>
                </p:cNvPr>
                <p:cNvPicPr/>
                <p:nvPr/>
              </p:nvPicPr>
              <p:blipFill>
                <a:blip r:embed="rId716"/>
                <a:stretch>
                  <a:fillRect/>
                </a:stretch>
              </p:blipFill>
              <p:spPr>
                <a:xfrm>
                  <a:off x="6998223" y="4248032"/>
                  <a:ext cx="99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26" name="Freihand 425">
                  <a:extLst>
                    <a:ext uri="{FF2B5EF4-FFF2-40B4-BE49-F238E27FC236}">
                      <a16:creationId xmlns:a16="http://schemas.microsoft.com/office/drawing/2014/main" id="{8D118675-0886-4449-BD9A-18F831D5B0F6}"/>
                    </a:ext>
                  </a:extLst>
                </p14:cNvPr>
                <p14:cNvContentPartPr/>
                <p14:nvPr/>
              </p14:nvContentPartPr>
              <p14:xfrm>
                <a:off x="7104063" y="4233992"/>
                <a:ext cx="49320" cy="100080"/>
              </p14:xfrm>
            </p:contentPart>
          </mc:Choice>
          <mc:Fallback>
            <p:pic>
              <p:nvPicPr>
                <p:cNvPr id="426" name="Freihand 425">
                  <a:extLst>
                    <a:ext uri="{FF2B5EF4-FFF2-40B4-BE49-F238E27FC236}">
                      <a16:creationId xmlns:a16="http://schemas.microsoft.com/office/drawing/2014/main" id="{8D118675-0886-4449-BD9A-18F831D5B0F6}"/>
                    </a:ext>
                  </a:extLst>
                </p:cNvPr>
                <p:cNvPicPr/>
                <p:nvPr/>
              </p:nvPicPr>
              <p:blipFill>
                <a:blip r:embed="rId718"/>
                <a:stretch>
                  <a:fillRect/>
                </a:stretch>
              </p:blipFill>
              <p:spPr>
                <a:xfrm>
                  <a:off x="7099743" y="4229672"/>
                  <a:ext cx="57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27" name="Freihand 426">
                  <a:extLst>
                    <a:ext uri="{FF2B5EF4-FFF2-40B4-BE49-F238E27FC236}">
                      <a16:creationId xmlns:a16="http://schemas.microsoft.com/office/drawing/2014/main" id="{714D06E0-CC58-47CF-BFAA-B7DE7F672077}"/>
                    </a:ext>
                  </a:extLst>
                </p14:cNvPr>
                <p14:cNvContentPartPr/>
                <p14:nvPr/>
              </p14:nvContentPartPr>
              <p14:xfrm>
                <a:off x="7169943" y="4143992"/>
                <a:ext cx="87840" cy="161640"/>
              </p14:xfrm>
            </p:contentPart>
          </mc:Choice>
          <mc:Fallback>
            <p:pic>
              <p:nvPicPr>
                <p:cNvPr id="427" name="Freihand 426">
                  <a:extLst>
                    <a:ext uri="{FF2B5EF4-FFF2-40B4-BE49-F238E27FC236}">
                      <a16:creationId xmlns:a16="http://schemas.microsoft.com/office/drawing/2014/main" id="{714D06E0-CC58-47CF-BFAA-B7DE7F672077}"/>
                    </a:ext>
                  </a:extLst>
                </p:cNvPr>
                <p:cNvPicPr/>
                <p:nvPr/>
              </p:nvPicPr>
              <p:blipFill>
                <a:blip r:embed="rId720"/>
                <a:stretch>
                  <a:fillRect/>
                </a:stretch>
              </p:blipFill>
              <p:spPr>
                <a:xfrm>
                  <a:off x="7165623" y="4139672"/>
                  <a:ext cx="96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29" name="Freihand 428">
                  <a:extLst>
                    <a:ext uri="{FF2B5EF4-FFF2-40B4-BE49-F238E27FC236}">
                      <a16:creationId xmlns:a16="http://schemas.microsoft.com/office/drawing/2014/main" id="{47709AFD-63D3-4A36-96FC-3B3906F4D644}"/>
                    </a:ext>
                  </a:extLst>
                </p14:cNvPr>
                <p14:cNvContentPartPr/>
                <p14:nvPr/>
              </p14:nvContentPartPr>
              <p14:xfrm>
                <a:off x="5416743" y="4294832"/>
                <a:ext cx="112320" cy="42120"/>
              </p14:xfrm>
            </p:contentPart>
          </mc:Choice>
          <mc:Fallback>
            <p:pic>
              <p:nvPicPr>
                <p:cNvPr id="429" name="Freihand 428">
                  <a:extLst>
                    <a:ext uri="{FF2B5EF4-FFF2-40B4-BE49-F238E27FC236}">
                      <a16:creationId xmlns:a16="http://schemas.microsoft.com/office/drawing/2014/main" id="{47709AFD-63D3-4A36-96FC-3B3906F4D644}"/>
                    </a:ext>
                  </a:extLst>
                </p:cNvPr>
                <p:cNvPicPr/>
                <p:nvPr/>
              </p:nvPicPr>
              <p:blipFill>
                <a:blip r:embed="rId722"/>
                <a:stretch>
                  <a:fillRect/>
                </a:stretch>
              </p:blipFill>
              <p:spPr>
                <a:xfrm>
                  <a:off x="5412423" y="4290512"/>
                  <a:ext cx="1209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30" name="Freihand 429">
                  <a:extLst>
                    <a:ext uri="{FF2B5EF4-FFF2-40B4-BE49-F238E27FC236}">
                      <a16:creationId xmlns:a16="http://schemas.microsoft.com/office/drawing/2014/main" id="{E7A7FD6A-C2B6-490B-B9B4-0FD142EFE79E}"/>
                    </a:ext>
                  </a:extLst>
                </p14:cNvPr>
                <p14:cNvContentPartPr/>
                <p14:nvPr/>
              </p14:nvContentPartPr>
              <p14:xfrm>
                <a:off x="5435463" y="4329032"/>
                <a:ext cx="103680" cy="45720"/>
              </p14:xfrm>
            </p:contentPart>
          </mc:Choice>
          <mc:Fallback>
            <p:pic>
              <p:nvPicPr>
                <p:cNvPr id="430" name="Freihand 429">
                  <a:extLst>
                    <a:ext uri="{FF2B5EF4-FFF2-40B4-BE49-F238E27FC236}">
                      <a16:creationId xmlns:a16="http://schemas.microsoft.com/office/drawing/2014/main" id="{E7A7FD6A-C2B6-490B-B9B4-0FD142EFE79E}"/>
                    </a:ext>
                  </a:extLst>
                </p:cNvPr>
                <p:cNvPicPr/>
                <p:nvPr/>
              </p:nvPicPr>
              <p:blipFill>
                <a:blip r:embed="rId724"/>
                <a:stretch>
                  <a:fillRect/>
                </a:stretch>
              </p:blipFill>
              <p:spPr>
                <a:xfrm>
                  <a:off x="5431143" y="4324712"/>
                  <a:ext cx="112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32" name="Freihand 431">
                  <a:extLst>
                    <a:ext uri="{FF2B5EF4-FFF2-40B4-BE49-F238E27FC236}">
                      <a16:creationId xmlns:a16="http://schemas.microsoft.com/office/drawing/2014/main" id="{C4C4925E-BC41-4FF6-810C-E175C4010F4A}"/>
                    </a:ext>
                  </a:extLst>
                </p14:cNvPr>
                <p14:cNvContentPartPr/>
                <p14:nvPr/>
              </p14:nvContentPartPr>
              <p14:xfrm>
                <a:off x="5050983" y="4259552"/>
                <a:ext cx="115920" cy="177120"/>
              </p14:xfrm>
            </p:contentPart>
          </mc:Choice>
          <mc:Fallback>
            <p:pic>
              <p:nvPicPr>
                <p:cNvPr id="432" name="Freihand 431">
                  <a:extLst>
                    <a:ext uri="{FF2B5EF4-FFF2-40B4-BE49-F238E27FC236}">
                      <a16:creationId xmlns:a16="http://schemas.microsoft.com/office/drawing/2014/main" id="{C4C4925E-BC41-4FF6-810C-E175C4010F4A}"/>
                    </a:ext>
                  </a:extLst>
                </p:cNvPr>
                <p:cNvPicPr/>
                <p:nvPr/>
              </p:nvPicPr>
              <p:blipFill>
                <a:blip r:embed="rId726"/>
                <a:stretch>
                  <a:fillRect/>
                </a:stretch>
              </p:blipFill>
              <p:spPr>
                <a:xfrm>
                  <a:off x="5046663" y="4255232"/>
                  <a:ext cx="124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33" name="Freihand 432">
                  <a:extLst>
                    <a:ext uri="{FF2B5EF4-FFF2-40B4-BE49-F238E27FC236}">
                      <a16:creationId xmlns:a16="http://schemas.microsoft.com/office/drawing/2014/main" id="{7781DB05-3E1A-480B-B3B4-2EC59CCC490D}"/>
                    </a:ext>
                  </a:extLst>
                </p14:cNvPr>
                <p14:cNvContentPartPr/>
                <p14:nvPr/>
              </p14:nvContentPartPr>
              <p14:xfrm>
                <a:off x="5201463" y="4203752"/>
                <a:ext cx="73800" cy="110880"/>
              </p14:xfrm>
            </p:contentPart>
          </mc:Choice>
          <mc:Fallback>
            <p:pic>
              <p:nvPicPr>
                <p:cNvPr id="433" name="Freihand 432">
                  <a:extLst>
                    <a:ext uri="{FF2B5EF4-FFF2-40B4-BE49-F238E27FC236}">
                      <a16:creationId xmlns:a16="http://schemas.microsoft.com/office/drawing/2014/main" id="{7781DB05-3E1A-480B-B3B4-2EC59CCC490D}"/>
                    </a:ext>
                  </a:extLst>
                </p:cNvPr>
                <p:cNvPicPr/>
                <p:nvPr/>
              </p:nvPicPr>
              <p:blipFill>
                <a:blip r:embed="rId728"/>
                <a:stretch>
                  <a:fillRect/>
                </a:stretch>
              </p:blipFill>
              <p:spPr>
                <a:xfrm>
                  <a:off x="5197143" y="4199432"/>
                  <a:ext cx="82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34" name="Freihand 433">
                  <a:extLst>
                    <a:ext uri="{FF2B5EF4-FFF2-40B4-BE49-F238E27FC236}">
                      <a16:creationId xmlns:a16="http://schemas.microsoft.com/office/drawing/2014/main" id="{ABB4975A-6CA8-4891-989A-EF702DBFF0B3}"/>
                    </a:ext>
                  </a:extLst>
                </p14:cNvPr>
                <p14:cNvContentPartPr/>
                <p14:nvPr/>
              </p14:nvContentPartPr>
              <p14:xfrm>
                <a:off x="5175183" y="4215272"/>
                <a:ext cx="121680" cy="61920"/>
              </p14:xfrm>
            </p:contentPart>
          </mc:Choice>
          <mc:Fallback>
            <p:pic>
              <p:nvPicPr>
                <p:cNvPr id="434" name="Freihand 433">
                  <a:extLst>
                    <a:ext uri="{FF2B5EF4-FFF2-40B4-BE49-F238E27FC236}">
                      <a16:creationId xmlns:a16="http://schemas.microsoft.com/office/drawing/2014/main" id="{ABB4975A-6CA8-4891-989A-EF702DBFF0B3}"/>
                    </a:ext>
                  </a:extLst>
                </p:cNvPr>
                <p:cNvPicPr/>
                <p:nvPr/>
              </p:nvPicPr>
              <p:blipFill>
                <a:blip r:embed="rId730"/>
                <a:stretch>
                  <a:fillRect/>
                </a:stretch>
              </p:blipFill>
              <p:spPr>
                <a:xfrm>
                  <a:off x="5170863" y="4210952"/>
                  <a:ext cx="130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35" name="Freihand 434">
                  <a:extLst>
                    <a:ext uri="{FF2B5EF4-FFF2-40B4-BE49-F238E27FC236}">
                      <a16:creationId xmlns:a16="http://schemas.microsoft.com/office/drawing/2014/main" id="{C6EB536E-BEF2-4851-84DF-578BAB3473B2}"/>
                    </a:ext>
                  </a:extLst>
                </p14:cNvPr>
                <p14:cNvContentPartPr/>
                <p14:nvPr/>
              </p14:nvContentPartPr>
              <p14:xfrm>
                <a:off x="5374983" y="4106912"/>
                <a:ext cx="63360" cy="100440"/>
              </p14:xfrm>
            </p:contentPart>
          </mc:Choice>
          <mc:Fallback>
            <p:pic>
              <p:nvPicPr>
                <p:cNvPr id="435" name="Freihand 434">
                  <a:extLst>
                    <a:ext uri="{FF2B5EF4-FFF2-40B4-BE49-F238E27FC236}">
                      <a16:creationId xmlns:a16="http://schemas.microsoft.com/office/drawing/2014/main" id="{C6EB536E-BEF2-4851-84DF-578BAB3473B2}"/>
                    </a:ext>
                  </a:extLst>
                </p:cNvPr>
                <p:cNvPicPr/>
                <p:nvPr/>
              </p:nvPicPr>
              <p:blipFill>
                <a:blip r:embed="rId732"/>
                <a:stretch>
                  <a:fillRect/>
                </a:stretch>
              </p:blipFill>
              <p:spPr>
                <a:xfrm>
                  <a:off x="5370663" y="4102592"/>
                  <a:ext cx="72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36" name="Freihand 435">
                  <a:extLst>
                    <a:ext uri="{FF2B5EF4-FFF2-40B4-BE49-F238E27FC236}">
                      <a16:creationId xmlns:a16="http://schemas.microsoft.com/office/drawing/2014/main" id="{B61CB066-BBD7-4A8F-9D9E-0046BD5E99F6}"/>
                    </a:ext>
                  </a:extLst>
                </p14:cNvPr>
                <p14:cNvContentPartPr/>
                <p14:nvPr/>
              </p14:nvContentPartPr>
              <p14:xfrm>
                <a:off x="5274183" y="4039592"/>
                <a:ext cx="181440" cy="174240"/>
              </p14:xfrm>
            </p:contentPart>
          </mc:Choice>
          <mc:Fallback>
            <p:pic>
              <p:nvPicPr>
                <p:cNvPr id="436" name="Freihand 435">
                  <a:extLst>
                    <a:ext uri="{FF2B5EF4-FFF2-40B4-BE49-F238E27FC236}">
                      <a16:creationId xmlns:a16="http://schemas.microsoft.com/office/drawing/2014/main" id="{B61CB066-BBD7-4A8F-9D9E-0046BD5E99F6}"/>
                    </a:ext>
                  </a:extLst>
                </p:cNvPr>
                <p:cNvPicPr/>
                <p:nvPr/>
              </p:nvPicPr>
              <p:blipFill>
                <a:blip r:embed="rId734"/>
                <a:stretch>
                  <a:fillRect/>
                </a:stretch>
              </p:blipFill>
              <p:spPr>
                <a:xfrm>
                  <a:off x="5269863" y="4035272"/>
                  <a:ext cx="190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37" name="Freihand 436">
                  <a:extLst>
                    <a:ext uri="{FF2B5EF4-FFF2-40B4-BE49-F238E27FC236}">
                      <a16:creationId xmlns:a16="http://schemas.microsoft.com/office/drawing/2014/main" id="{3D983717-9A95-4413-A05C-3E3D5F59A6B4}"/>
                    </a:ext>
                  </a:extLst>
                </p14:cNvPr>
                <p14:cNvContentPartPr/>
                <p14:nvPr/>
              </p14:nvContentPartPr>
              <p14:xfrm>
                <a:off x="5408463" y="4117352"/>
                <a:ext cx="95400" cy="21600"/>
              </p14:xfrm>
            </p:contentPart>
          </mc:Choice>
          <mc:Fallback>
            <p:pic>
              <p:nvPicPr>
                <p:cNvPr id="437" name="Freihand 436">
                  <a:extLst>
                    <a:ext uri="{FF2B5EF4-FFF2-40B4-BE49-F238E27FC236}">
                      <a16:creationId xmlns:a16="http://schemas.microsoft.com/office/drawing/2014/main" id="{3D983717-9A95-4413-A05C-3E3D5F59A6B4}"/>
                    </a:ext>
                  </a:extLst>
                </p:cNvPr>
                <p:cNvPicPr/>
                <p:nvPr/>
              </p:nvPicPr>
              <p:blipFill>
                <a:blip r:embed="rId736"/>
                <a:stretch>
                  <a:fillRect/>
                </a:stretch>
              </p:blipFill>
              <p:spPr>
                <a:xfrm>
                  <a:off x="5404143" y="4113032"/>
                  <a:ext cx="104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38" name="Freihand 437">
                  <a:extLst>
                    <a:ext uri="{FF2B5EF4-FFF2-40B4-BE49-F238E27FC236}">
                      <a16:creationId xmlns:a16="http://schemas.microsoft.com/office/drawing/2014/main" id="{1DE690B6-5425-4909-80D3-8E8CC5F65380}"/>
                    </a:ext>
                  </a:extLst>
                </p14:cNvPr>
                <p14:cNvContentPartPr/>
                <p14:nvPr/>
              </p14:nvContentPartPr>
              <p14:xfrm>
                <a:off x="5515023" y="3967592"/>
                <a:ext cx="117720" cy="183240"/>
              </p14:xfrm>
            </p:contentPart>
          </mc:Choice>
          <mc:Fallback>
            <p:pic>
              <p:nvPicPr>
                <p:cNvPr id="438" name="Freihand 437">
                  <a:extLst>
                    <a:ext uri="{FF2B5EF4-FFF2-40B4-BE49-F238E27FC236}">
                      <a16:creationId xmlns:a16="http://schemas.microsoft.com/office/drawing/2014/main" id="{1DE690B6-5425-4909-80D3-8E8CC5F65380}"/>
                    </a:ext>
                  </a:extLst>
                </p:cNvPr>
                <p:cNvPicPr/>
                <p:nvPr/>
              </p:nvPicPr>
              <p:blipFill>
                <a:blip r:embed="rId738"/>
                <a:stretch>
                  <a:fillRect/>
                </a:stretch>
              </p:blipFill>
              <p:spPr>
                <a:xfrm>
                  <a:off x="5510703" y="3963272"/>
                  <a:ext cx="1263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39" name="Freihand 438">
                  <a:extLst>
                    <a:ext uri="{FF2B5EF4-FFF2-40B4-BE49-F238E27FC236}">
                      <a16:creationId xmlns:a16="http://schemas.microsoft.com/office/drawing/2014/main" id="{FE56A4F4-F827-4047-991E-687CB1EEA7CA}"/>
                    </a:ext>
                  </a:extLst>
                </p14:cNvPr>
                <p14:cNvContentPartPr/>
                <p14:nvPr/>
              </p14:nvContentPartPr>
              <p14:xfrm>
                <a:off x="5631303" y="3914312"/>
                <a:ext cx="164520" cy="165240"/>
              </p14:xfrm>
            </p:contentPart>
          </mc:Choice>
          <mc:Fallback>
            <p:pic>
              <p:nvPicPr>
                <p:cNvPr id="439" name="Freihand 438">
                  <a:extLst>
                    <a:ext uri="{FF2B5EF4-FFF2-40B4-BE49-F238E27FC236}">
                      <a16:creationId xmlns:a16="http://schemas.microsoft.com/office/drawing/2014/main" id="{FE56A4F4-F827-4047-991E-687CB1EEA7CA}"/>
                    </a:ext>
                  </a:extLst>
                </p:cNvPr>
                <p:cNvPicPr/>
                <p:nvPr/>
              </p:nvPicPr>
              <p:blipFill>
                <a:blip r:embed="rId740"/>
                <a:stretch>
                  <a:fillRect/>
                </a:stretch>
              </p:blipFill>
              <p:spPr>
                <a:xfrm>
                  <a:off x="5626983" y="3909992"/>
                  <a:ext cx="173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40" name="Freihand 439">
                  <a:extLst>
                    <a:ext uri="{FF2B5EF4-FFF2-40B4-BE49-F238E27FC236}">
                      <a16:creationId xmlns:a16="http://schemas.microsoft.com/office/drawing/2014/main" id="{E9E9F714-E50E-40C7-914C-F4A0806BE147}"/>
                    </a:ext>
                  </a:extLst>
                </p14:cNvPr>
                <p14:cNvContentPartPr/>
                <p14:nvPr/>
              </p14:nvContentPartPr>
              <p14:xfrm>
                <a:off x="5765223" y="3931232"/>
                <a:ext cx="122400" cy="69840"/>
              </p14:xfrm>
            </p:contentPart>
          </mc:Choice>
          <mc:Fallback>
            <p:pic>
              <p:nvPicPr>
                <p:cNvPr id="440" name="Freihand 439">
                  <a:extLst>
                    <a:ext uri="{FF2B5EF4-FFF2-40B4-BE49-F238E27FC236}">
                      <a16:creationId xmlns:a16="http://schemas.microsoft.com/office/drawing/2014/main" id="{E9E9F714-E50E-40C7-914C-F4A0806BE147}"/>
                    </a:ext>
                  </a:extLst>
                </p:cNvPr>
                <p:cNvPicPr/>
                <p:nvPr/>
              </p:nvPicPr>
              <p:blipFill>
                <a:blip r:embed="rId742"/>
                <a:stretch>
                  <a:fillRect/>
                </a:stretch>
              </p:blipFill>
              <p:spPr>
                <a:xfrm>
                  <a:off x="5760903" y="3926912"/>
                  <a:ext cx="131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41" name="Freihand 440">
                  <a:extLst>
                    <a:ext uri="{FF2B5EF4-FFF2-40B4-BE49-F238E27FC236}">
                      <a16:creationId xmlns:a16="http://schemas.microsoft.com/office/drawing/2014/main" id="{B9B06CD8-9E73-4163-8393-526BE070B647}"/>
                    </a:ext>
                  </a:extLst>
                </p14:cNvPr>
                <p14:cNvContentPartPr/>
                <p14:nvPr/>
              </p14:nvContentPartPr>
              <p14:xfrm>
                <a:off x="5874303" y="3934472"/>
                <a:ext cx="48600" cy="55440"/>
              </p14:xfrm>
            </p:contentPart>
          </mc:Choice>
          <mc:Fallback>
            <p:pic>
              <p:nvPicPr>
                <p:cNvPr id="441" name="Freihand 440">
                  <a:extLst>
                    <a:ext uri="{FF2B5EF4-FFF2-40B4-BE49-F238E27FC236}">
                      <a16:creationId xmlns:a16="http://schemas.microsoft.com/office/drawing/2014/main" id="{B9B06CD8-9E73-4163-8393-526BE070B647}"/>
                    </a:ext>
                  </a:extLst>
                </p:cNvPr>
                <p:cNvPicPr/>
                <p:nvPr/>
              </p:nvPicPr>
              <p:blipFill>
                <a:blip r:embed="rId744"/>
                <a:stretch>
                  <a:fillRect/>
                </a:stretch>
              </p:blipFill>
              <p:spPr>
                <a:xfrm>
                  <a:off x="5869983" y="3930152"/>
                  <a:ext cx="57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42" name="Freihand 441">
                  <a:extLst>
                    <a:ext uri="{FF2B5EF4-FFF2-40B4-BE49-F238E27FC236}">
                      <a16:creationId xmlns:a16="http://schemas.microsoft.com/office/drawing/2014/main" id="{2E87B192-A016-4ABF-9BF8-21D2C676C360}"/>
                    </a:ext>
                  </a:extLst>
                </p14:cNvPr>
                <p14:cNvContentPartPr/>
                <p14:nvPr/>
              </p14:nvContentPartPr>
              <p14:xfrm>
                <a:off x="5895183" y="3804512"/>
                <a:ext cx="321840" cy="164880"/>
              </p14:xfrm>
            </p:contentPart>
          </mc:Choice>
          <mc:Fallback>
            <p:pic>
              <p:nvPicPr>
                <p:cNvPr id="442" name="Freihand 441">
                  <a:extLst>
                    <a:ext uri="{FF2B5EF4-FFF2-40B4-BE49-F238E27FC236}">
                      <a16:creationId xmlns:a16="http://schemas.microsoft.com/office/drawing/2014/main" id="{2E87B192-A016-4ABF-9BF8-21D2C676C360}"/>
                    </a:ext>
                  </a:extLst>
                </p:cNvPr>
                <p:cNvPicPr/>
                <p:nvPr/>
              </p:nvPicPr>
              <p:blipFill>
                <a:blip r:embed="rId746"/>
                <a:stretch>
                  <a:fillRect/>
                </a:stretch>
              </p:blipFill>
              <p:spPr>
                <a:xfrm>
                  <a:off x="5890863" y="3800192"/>
                  <a:ext cx="330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46" name="Freihand 445">
                  <a:extLst>
                    <a:ext uri="{FF2B5EF4-FFF2-40B4-BE49-F238E27FC236}">
                      <a16:creationId xmlns:a16="http://schemas.microsoft.com/office/drawing/2014/main" id="{17676195-5E2C-4C3C-B97C-A288038C79BB}"/>
                    </a:ext>
                  </a:extLst>
                </p14:cNvPr>
                <p14:cNvContentPartPr/>
                <p14:nvPr/>
              </p14:nvContentPartPr>
              <p14:xfrm>
                <a:off x="5567223" y="5288792"/>
                <a:ext cx="129960" cy="74160"/>
              </p14:xfrm>
            </p:contentPart>
          </mc:Choice>
          <mc:Fallback>
            <p:pic>
              <p:nvPicPr>
                <p:cNvPr id="446" name="Freihand 445">
                  <a:extLst>
                    <a:ext uri="{FF2B5EF4-FFF2-40B4-BE49-F238E27FC236}">
                      <a16:creationId xmlns:a16="http://schemas.microsoft.com/office/drawing/2014/main" id="{17676195-5E2C-4C3C-B97C-A288038C79BB}"/>
                    </a:ext>
                  </a:extLst>
                </p:cNvPr>
                <p:cNvPicPr/>
                <p:nvPr/>
              </p:nvPicPr>
              <p:blipFill>
                <a:blip r:embed="rId748"/>
                <a:stretch>
                  <a:fillRect/>
                </a:stretch>
              </p:blipFill>
              <p:spPr>
                <a:xfrm>
                  <a:off x="5562903" y="5284472"/>
                  <a:ext cx="138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47" name="Freihand 446">
                  <a:extLst>
                    <a:ext uri="{FF2B5EF4-FFF2-40B4-BE49-F238E27FC236}">
                      <a16:creationId xmlns:a16="http://schemas.microsoft.com/office/drawing/2014/main" id="{E4990701-E3EE-427D-B0EF-73474B148DF6}"/>
                    </a:ext>
                  </a:extLst>
                </p14:cNvPr>
                <p14:cNvContentPartPr/>
                <p14:nvPr/>
              </p14:nvContentPartPr>
              <p14:xfrm>
                <a:off x="5585943" y="5307872"/>
                <a:ext cx="128880" cy="93240"/>
              </p14:xfrm>
            </p:contentPart>
          </mc:Choice>
          <mc:Fallback>
            <p:pic>
              <p:nvPicPr>
                <p:cNvPr id="447" name="Freihand 446">
                  <a:extLst>
                    <a:ext uri="{FF2B5EF4-FFF2-40B4-BE49-F238E27FC236}">
                      <a16:creationId xmlns:a16="http://schemas.microsoft.com/office/drawing/2014/main" id="{E4990701-E3EE-427D-B0EF-73474B148DF6}"/>
                    </a:ext>
                  </a:extLst>
                </p:cNvPr>
                <p:cNvPicPr/>
                <p:nvPr/>
              </p:nvPicPr>
              <p:blipFill>
                <a:blip r:embed="rId750"/>
                <a:stretch>
                  <a:fillRect/>
                </a:stretch>
              </p:blipFill>
              <p:spPr>
                <a:xfrm>
                  <a:off x="5581623" y="5303552"/>
                  <a:ext cx="137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48" name="Freihand 447">
                  <a:extLst>
                    <a:ext uri="{FF2B5EF4-FFF2-40B4-BE49-F238E27FC236}">
                      <a16:creationId xmlns:a16="http://schemas.microsoft.com/office/drawing/2014/main" id="{77028676-F420-4227-8000-6F0746FDE5C2}"/>
                    </a:ext>
                  </a:extLst>
                </p14:cNvPr>
                <p14:cNvContentPartPr/>
                <p14:nvPr/>
              </p14:nvContentPartPr>
              <p14:xfrm>
                <a:off x="5716263" y="5224712"/>
                <a:ext cx="65880" cy="107640"/>
              </p14:xfrm>
            </p:contentPart>
          </mc:Choice>
          <mc:Fallback>
            <p:pic>
              <p:nvPicPr>
                <p:cNvPr id="448" name="Freihand 447">
                  <a:extLst>
                    <a:ext uri="{FF2B5EF4-FFF2-40B4-BE49-F238E27FC236}">
                      <a16:creationId xmlns:a16="http://schemas.microsoft.com/office/drawing/2014/main" id="{77028676-F420-4227-8000-6F0746FDE5C2}"/>
                    </a:ext>
                  </a:extLst>
                </p:cNvPr>
                <p:cNvPicPr/>
                <p:nvPr/>
              </p:nvPicPr>
              <p:blipFill>
                <a:blip r:embed="rId752"/>
                <a:stretch>
                  <a:fillRect/>
                </a:stretch>
              </p:blipFill>
              <p:spPr>
                <a:xfrm>
                  <a:off x="5711943" y="5220392"/>
                  <a:ext cx="74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49" name="Freihand 448">
                  <a:extLst>
                    <a:ext uri="{FF2B5EF4-FFF2-40B4-BE49-F238E27FC236}">
                      <a16:creationId xmlns:a16="http://schemas.microsoft.com/office/drawing/2014/main" id="{C3125584-1BC3-47F5-B7A2-F6383585E670}"/>
                    </a:ext>
                  </a:extLst>
                </p14:cNvPr>
                <p14:cNvContentPartPr/>
                <p14:nvPr/>
              </p14:nvContentPartPr>
              <p14:xfrm>
                <a:off x="5990583" y="5145872"/>
                <a:ext cx="47160" cy="109440"/>
              </p14:xfrm>
            </p:contentPart>
          </mc:Choice>
          <mc:Fallback>
            <p:pic>
              <p:nvPicPr>
                <p:cNvPr id="449" name="Freihand 448">
                  <a:extLst>
                    <a:ext uri="{FF2B5EF4-FFF2-40B4-BE49-F238E27FC236}">
                      <a16:creationId xmlns:a16="http://schemas.microsoft.com/office/drawing/2014/main" id="{C3125584-1BC3-47F5-B7A2-F6383585E670}"/>
                    </a:ext>
                  </a:extLst>
                </p:cNvPr>
                <p:cNvPicPr/>
                <p:nvPr/>
              </p:nvPicPr>
              <p:blipFill>
                <a:blip r:embed="rId754"/>
                <a:stretch>
                  <a:fillRect/>
                </a:stretch>
              </p:blipFill>
              <p:spPr>
                <a:xfrm>
                  <a:off x="5986263" y="5141552"/>
                  <a:ext cx="55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50" name="Freihand 449">
                  <a:extLst>
                    <a:ext uri="{FF2B5EF4-FFF2-40B4-BE49-F238E27FC236}">
                      <a16:creationId xmlns:a16="http://schemas.microsoft.com/office/drawing/2014/main" id="{6518B1E3-DFFD-4209-AF33-FB678FB2C9B8}"/>
                    </a:ext>
                  </a:extLst>
                </p14:cNvPr>
                <p14:cNvContentPartPr/>
                <p14:nvPr/>
              </p14:nvContentPartPr>
              <p14:xfrm>
                <a:off x="5958183" y="5188712"/>
                <a:ext cx="151920" cy="102600"/>
              </p14:xfrm>
            </p:contentPart>
          </mc:Choice>
          <mc:Fallback>
            <p:pic>
              <p:nvPicPr>
                <p:cNvPr id="450" name="Freihand 449">
                  <a:extLst>
                    <a:ext uri="{FF2B5EF4-FFF2-40B4-BE49-F238E27FC236}">
                      <a16:creationId xmlns:a16="http://schemas.microsoft.com/office/drawing/2014/main" id="{6518B1E3-DFFD-4209-AF33-FB678FB2C9B8}"/>
                    </a:ext>
                  </a:extLst>
                </p:cNvPr>
                <p:cNvPicPr/>
                <p:nvPr/>
              </p:nvPicPr>
              <p:blipFill>
                <a:blip r:embed="rId756"/>
                <a:stretch>
                  <a:fillRect/>
                </a:stretch>
              </p:blipFill>
              <p:spPr>
                <a:xfrm>
                  <a:off x="5953863" y="5184392"/>
                  <a:ext cx="160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51" name="Freihand 450">
                  <a:extLst>
                    <a:ext uri="{FF2B5EF4-FFF2-40B4-BE49-F238E27FC236}">
                      <a16:creationId xmlns:a16="http://schemas.microsoft.com/office/drawing/2014/main" id="{14F9686A-C34A-4DD8-9FAC-292595AFF817}"/>
                    </a:ext>
                  </a:extLst>
                </p14:cNvPr>
                <p14:cNvContentPartPr/>
                <p14:nvPr/>
              </p14:nvContentPartPr>
              <p14:xfrm>
                <a:off x="5893023" y="5058752"/>
                <a:ext cx="171360" cy="119880"/>
              </p14:xfrm>
            </p:contentPart>
          </mc:Choice>
          <mc:Fallback>
            <p:pic>
              <p:nvPicPr>
                <p:cNvPr id="451" name="Freihand 450">
                  <a:extLst>
                    <a:ext uri="{FF2B5EF4-FFF2-40B4-BE49-F238E27FC236}">
                      <a16:creationId xmlns:a16="http://schemas.microsoft.com/office/drawing/2014/main" id="{14F9686A-C34A-4DD8-9FAC-292595AFF817}"/>
                    </a:ext>
                  </a:extLst>
                </p:cNvPr>
                <p:cNvPicPr/>
                <p:nvPr/>
              </p:nvPicPr>
              <p:blipFill>
                <a:blip r:embed="rId758"/>
                <a:stretch>
                  <a:fillRect/>
                </a:stretch>
              </p:blipFill>
              <p:spPr>
                <a:xfrm>
                  <a:off x="5888703" y="5054432"/>
                  <a:ext cx="180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52" name="Freihand 451">
                  <a:extLst>
                    <a:ext uri="{FF2B5EF4-FFF2-40B4-BE49-F238E27FC236}">
                      <a16:creationId xmlns:a16="http://schemas.microsoft.com/office/drawing/2014/main" id="{CABD997A-C0E8-470B-BC57-6E9D68DB4EBE}"/>
                    </a:ext>
                  </a:extLst>
                </p14:cNvPr>
                <p14:cNvContentPartPr/>
                <p14:nvPr/>
              </p14:nvContentPartPr>
              <p14:xfrm>
                <a:off x="6130983" y="5043272"/>
                <a:ext cx="36000" cy="112320"/>
              </p14:xfrm>
            </p:contentPart>
          </mc:Choice>
          <mc:Fallback>
            <p:pic>
              <p:nvPicPr>
                <p:cNvPr id="452" name="Freihand 451">
                  <a:extLst>
                    <a:ext uri="{FF2B5EF4-FFF2-40B4-BE49-F238E27FC236}">
                      <a16:creationId xmlns:a16="http://schemas.microsoft.com/office/drawing/2014/main" id="{CABD997A-C0E8-470B-BC57-6E9D68DB4EBE}"/>
                    </a:ext>
                  </a:extLst>
                </p:cNvPr>
                <p:cNvPicPr/>
                <p:nvPr/>
              </p:nvPicPr>
              <p:blipFill>
                <a:blip r:embed="rId760"/>
                <a:stretch>
                  <a:fillRect/>
                </a:stretch>
              </p:blipFill>
              <p:spPr>
                <a:xfrm>
                  <a:off x="6126663" y="5038952"/>
                  <a:ext cx="44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53" name="Freihand 452">
                  <a:extLst>
                    <a:ext uri="{FF2B5EF4-FFF2-40B4-BE49-F238E27FC236}">
                      <a16:creationId xmlns:a16="http://schemas.microsoft.com/office/drawing/2014/main" id="{508AAB8F-23C9-450B-AAE5-91A24378B7E3}"/>
                    </a:ext>
                  </a:extLst>
                </p14:cNvPr>
                <p14:cNvContentPartPr/>
                <p14:nvPr/>
              </p14:nvContentPartPr>
              <p14:xfrm>
                <a:off x="6051063" y="5015912"/>
                <a:ext cx="109800" cy="69120"/>
              </p14:xfrm>
            </p:contentPart>
          </mc:Choice>
          <mc:Fallback>
            <p:pic>
              <p:nvPicPr>
                <p:cNvPr id="453" name="Freihand 452">
                  <a:extLst>
                    <a:ext uri="{FF2B5EF4-FFF2-40B4-BE49-F238E27FC236}">
                      <a16:creationId xmlns:a16="http://schemas.microsoft.com/office/drawing/2014/main" id="{508AAB8F-23C9-450B-AAE5-91A24378B7E3}"/>
                    </a:ext>
                  </a:extLst>
                </p:cNvPr>
                <p:cNvPicPr/>
                <p:nvPr/>
              </p:nvPicPr>
              <p:blipFill>
                <a:blip r:embed="rId762"/>
                <a:stretch>
                  <a:fillRect/>
                </a:stretch>
              </p:blipFill>
              <p:spPr>
                <a:xfrm>
                  <a:off x="6046743" y="5011592"/>
                  <a:ext cx="118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54" name="Freihand 453">
                  <a:extLst>
                    <a:ext uri="{FF2B5EF4-FFF2-40B4-BE49-F238E27FC236}">
                      <a16:creationId xmlns:a16="http://schemas.microsoft.com/office/drawing/2014/main" id="{F7C1F725-3179-4FD7-BB1D-87867C285740}"/>
                    </a:ext>
                  </a:extLst>
                </p14:cNvPr>
                <p14:cNvContentPartPr/>
                <p14:nvPr/>
              </p14:nvContentPartPr>
              <p14:xfrm>
                <a:off x="6067983" y="5052272"/>
                <a:ext cx="110160" cy="85680"/>
              </p14:xfrm>
            </p:contentPart>
          </mc:Choice>
          <mc:Fallback>
            <p:pic>
              <p:nvPicPr>
                <p:cNvPr id="454" name="Freihand 453">
                  <a:extLst>
                    <a:ext uri="{FF2B5EF4-FFF2-40B4-BE49-F238E27FC236}">
                      <a16:creationId xmlns:a16="http://schemas.microsoft.com/office/drawing/2014/main" id="{F7C1F725-3179-4FD7-BB1D-87867C285740}"/>
                    </a:ext>
                  </a:extLst>
                </p:cNvPr>
                <p:cNvPicPr/>
                <p:nvPr/>
              </p:nvPicPr>
              <p:blipFill>
                <a:blip r:embed="rId764"/>
                <a:stretch>
                  <a:fillRect/>
                </a:stretch>
              </p:blipFill>
              <p:spPr>
                <a:xfrm>
                  <a:off x="6063663" y="5047952"/>
                  <a:ext cx="118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56" name="Freihand 455">
                  <a:extLst>
                    <a:ext uri="{FF2B5EF4-FFF2-40B4-BE49-F238E27FC236}">
                      <a16:creationId xmlns:a16="http://schemas.microsoft.com/office/drawing/2014/main" id="{EE4F7639-4B1D-4537-9E80-377EDF2956C2}"/>
                    </a:ext>
                  </a:extLst>
                </p14:cNvPr>
                <p14:cNvContentPartPr/>
                <p14:nvPr/>
              </p14:nvContentPartPr>
              <p14:xfrm>
                <a:off x="6218103" y="5080712"/>
                <a:ext cx="96120" cy="93960"/>
              </p14:xfrm>
            </p:contentPart>
          </mc:Choice>
          <mc:Fallback>
            <p:pic>
              <p:nvPicPr>
                <p:cNvPr id="456" name="Freihand 455">
                  <a:extLst>
                    <a:ext uri="{FF2B5EF4-FFF2-40B4-BE49-F238E27FC236}">
                      <a16:creationId xmlns:a16="http://schemas.microsoft.com/office/drawing/2014/main" id="{EE4F7639-4B1D-4537-9E80-377EDF2956C2}"/>
                    </a:ext>
                  </a:extLst>
                </p:cNvPr>
                <p:cNvPicPr/>
                <p:nvPr/>
              </p:nvPicPr>
              <p:blipFill>
                <a:blip r:embed="rId766"/>
                <a:stretch>
                  <a:fillRect/>
                </a:stretch>
              </p:blipFill>
              <p:spPr>
                <a:xfrm>
                  <a:off x="6213783" y="5076392"/>
                  <a:ext cx="104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57" name="Freihand 456">
                  <a:extLst>
                    <a:ext uri="{FF2B5EF4-FFF2-40B4-BE49-F238E27FC236}">
                      <a16:creationId xmlns:a16="http://schemas.microsoft.com/office/drawing/2014/main" id="{A962160D-9456-4117-ACC6-FD285FECC35A}"/>
                    </a:ext>
                  </a:extLst>
                </p14:cNvPr>
                <p14:cNvContentPartPr/>
                <p14:nvPr/>
              </p14:nvContentPartPr>
              <p14:xfrm>
                <a:off x="6309183" y="5039672"/>
                <a:ext cx="73080" cy="81000"/>
              </p14:xfrm>
            </p:contentPart>
          </mc:Choice>
          <mc:Fallback>
            <p:pic>
              <p:nvPicPr>
                <p:cNvPr id="457" name="Freihand 456">
                  <a:extLst>
                    <a:ext uri="{FF2B5EF4-FFF2-40B4-BE49-F238E27FC236}">
                      <a16:creationId xmlns:a16="http://schemas.microsoft.com/office/drawing/2014/main" id="{A962160D-9456-4117-ACC6-FD285FECC35A}"/>
                    </a:ext>
                  </a:extLst>
                </p:cNvPr>
                <p:cNvPicPr/>
                <p:nvPr/>
              </p:nvPicPr>
              <p:blipFill>
                <a:blip r:embed="rId768"/>
                <a:stretch>
                  <a:fillRect/>
                </a:stretch>
              </p:blipFill>
              <p:spPr>
                <a:xfrm>
                  <a:off x="6304863" y="5035352"/>
                  <a:ext cx="81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58" name="Freihand 457">
                  <a:extLst>
                    <a:ext uri="{FF2B5EF4-FFF2-40B4-BE49-F238E27FC236}">
                      <a16:creationId xmlns:a16="http://schemas.microsoft.com/office/drawing/2014/main" id="{E3E3CAD9-05FB-44E6-8CE5-12C67646BFAC}"/>
                    </a:ext>
                  </a:extLst>
                </p14:cNvPr>
                <p14:cNvContentPartPr/>
                <p14:nvPr/>
              </p14:nvContentPartPr>
              <p14:xfrm>
                <a:off x="6410343" y="4981712"/>
                <a:ext cx="67680" cy="99000"/>
              </p14:xfrm>
            </p:contentPart>
          </mc:Choice>
          <mc:Fallback>
            <p:pic>
              <p:nvPicPr>
                <p:cNvPr id="458" name="Freihand 457">
                  <a:extLst>
                    <a:ext uri="{FF2B5EF4-FFF2-40B4-BE49-F238E27FC236}">
                      <a16:creationId xmlns:a16="http://schemas.microsoft.com/office/drawing/2014/main" id="{E3E3CAD9-05FB-44E6-8CE5-12C67646BFAC}"/>
                    </a:ext>
                  </a:extLst>
                </p:cNvPr>
                <p:cNvPicPr/>
                <p:nvPr/>
              </p:nvPicPr>
              <p:blipFill>
                <a:blip r:embed="rId770"/>
                <a:stretch>
                  <a:fillRect/>
                </a:stretch>
              </p:blipFill>
              <p:spPr>
                <a:xfrm>
                  <a:off x="6406023" y="4977392"/>
                  <a:ext cx="76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59" name="Freihand 458">
                  <a:extLst>
                    <a:ext uri="{FF2B5EF4-FFF2-40B4-BE49-F238E27FC236}">
                      <a16:creationId xmlns:a16="http://schemas.microsoft.com/office/drawing/2014/main" id="{BBF8B915-10DA-4F44-B1F8-085BDD97A0C3}"/>
                    </a:ext>
                  </a:extLst>
                </p14:cNvPr>
                <p14:cNvContentPartPr/>
                <p14:nvPr/>
              </p14:nvContentPartPr>
              <p14:xfrm>
                <a:off x="6494223" y="4943912"/>
                <a:ext cx="68040" cy="99000"/>
              </p14:xfrm>
            </p:contentPart>
          </mc:Choice>
          <mc:Fallback>
            <p:pic>
              <p:nvPicPr>
                <p:cNvPr id="459" name="Freihand 458">
                  <a:extLst>
                    <a:ext uri="{FF2B5EF4-FFF2-40B4-BE49-F238E27FC236}">
                      <a16:creationId xmlns:a16="http://schemas.microsoft.com/office/drawing/2014/main" id="{BBF8B915-10DA-4F44-B1F8-085BDD97A0C3}"/>
                    </a:ext>
                  </a:extLst>
                </p:cNvPr>
                <p:cNvPicPr/>
                <p:nvPr/>
              </p:nvPicPr>
              <p:blipFill>
                <a:blip r:embed="rId772"/>
                <a:stretch>
                  <a:fillRect/>
                </a:stretch>
              </p:blipFill>
              <p:spPr>
                <a:xfrm>
                  <a:off x="6489903" y="4939592"/>
                  <a:ext cx="76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60" name="Freihand 459">
                  <a:extLst>
                    <a:ext uri="{FF2B5EF4-FFF2-40B4-BE49-F238E27FC236}">
                      <a16:creationId xmlns:a16="http://schemas.microsoft.com/office/drawing/2014/main" id="{801AB612-F1E6-4CCA-B67D-DEA51574EA15}"/>
                    </a:ext>
                  </a:extLst>
                </p14:cNvPr>
                <p14:cNvContentPartPr/>
                <p14:nvPr/>
              </p14:nvContentPartPr>
              <p14:xfrm>
                <a:off x="6603663" y="4858232"/>
                <a:ext cx="20520" cy="24480"/>
              </p14:xfrm>
            </p:contentPart>
          </mc:Choice>
          <mc:Fallback>
            <p:pic>
              <p:nvPicPr>
                <p:cNvPr id="460" name="Freihand 459">
                  <a:extLst>
                    <a:ext uri="{FF2B5EF4-FFF2-40B4-BE49-F238E27FC236}">
                      <a16:creationId xmlns:a16="http://schemas.microsoft.com/office/drawing/2014/main" id="{801AB612-F1E6-4CCA-B67D-DEA51574EA15}"/>
                    </a:ext>
                  </a:extLst>
                </p:cNvPr>
                <p:cNvPicPr/>
                <p:nvPr/>
              </p:nvPicPr>
              <p:blipFill>
                <a:blip r:embed="rId774"/>
                <a:stretch>
                  <a:fillRect/>
                </a:stretch>
              </p:blipFill>
              <p:spPr>
                <a:xfrm>
                  <a:off x="6599343" y="4853912"/>
                  <a:ext cx="29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61" name="Freihand 460">
                  <a:extLst>
                    <a:ext uri="{FF2B5EF4-FFF2-40B4-BE49-F238E27FC236}">
                      <a16:creationId xmlns:a16="http://schemas.microsoft.com/office/drawing/2014/main" id="{FFABFCEA-A9F6-440B-B2BA-8367B9B50036}"/>
                    </a:ext>
                  </a:extLst>
                </p14:cNvPr>
                <p14:cNvContentPartPr/>
                <p14:nvPr/>
              </p14:nvContentPartPr>
              <p14:xfrm>
                <a:off x="6708063" y="4738712"/>
                <a:ext cx="66600" cy="119520"/>
              </p14:xfrm>
            </p:contentPart>
          </mc:Choice>
          <mc:Fallback>
            <p:pic>
              <p:nvPicPr>
                <p:cNvPr id="461" name="Freihand 460">
                  <a:extLst>
                    <a:ext uri="{FF2B5EF4-FFF2-40B4-BE49-F238E27FC236}">
                      <a16:creationId xmlns:a16="http://schemas.microsoft.com/office/drawing/2014/main" id="{FFABFCEA-A9F6-440B-B2BA-8367B9B50036}"/>
                    </a:ext>
                  </a:extLst>
                </p:cNvPr>
                <p:cNvPicPr/>
                <p:nvPr/>
              </p:nvPicPr>
              <p:blipFill>
                <a:blip r:embed="rId776"/>
                <a:stretch>
                  <a:fillRect/>
                </a:stretch>
              </p:blipFill>
              <p:spPr>
                <a:xfrm>
                  <a:off x="6703743" y="4734392"/>
                  <a:ext cx="75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62" name="Freihand 461">
                  <a:extLst>
                    <a:ext uri="{FF2B5EF4-FFF2-40B4-BE49-F238E27FC236}">
                      <a16:creationId xmlns:a16="http://schemas.microsoft.com/office/drawing/2014/main" id="{F77BDDFE-9D41-4DDE-BA99-26B7B362839E}"/>
                    </a:ext>
                  </a:extLst>
                </p14:cNvPr>
                <p14:cNvContentPartPr/>
                <p14:nvPr/>
              </p14:nvContentPartPr>
              <p14:xfrm>
                <a:off x="6704103" y="4793792"/>
                <a:ext cx="134640" cy="100440"/>
              </p14:xfrm>
            </p:contentPart>
          </mc:Choice>
          <mc:Fallback>
            <p:pic>
              <p:nvPicPr>
                <p:cNvPr id="462" name="Freihand 461">
                  <a:extLst>
                    <a:ext uri="{FF2B5EF4-FFF2-40B4-BE49-F238E27FC236}">
                      <a16:creationId xmlns:a16="http://schemas.microsoft.com/office/drawing/2014/main" id="{F77BDDFE-9D41-4DDE-BA99-26B7B362839E}"/>
                    </a:ext>
                  </a:extLst>
                </p:cNvPr>
                <p:cNvPicPr/>
                <p:nvPr/>
              </p:nvPicPr>
              <p:blipFill>
                <a:blip r:embed="rId778"/>
                <a:stretch>
                  <a:fillRect/>
                </a:stretch>
              </p:blipFill>
              <p:spPr>
                <a:xfrm>
                  <a:off x="6699783" y="4789472"/>
                  <a:ext cx="143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63" name="Freihand 462">
                  <a:extLst>
                    <a:ext uri="{FF2B5EF4-FFF2-40B4-BE49-F238E27FC236}">
                      <a16:creationId xmlns:a16="http://schemas.microsoft.com/office/drawing/2014/main" id="{C0F48AE2-0346-4180-9AAA-D3C3596120A5}"/>
                    </a:ext>
                  </a:extLst>
                </p14:cNvPr>
                <p14:cNvContentPartPr/>
                <p14:nvPr/>
              </p14:nvContentPartPr>
              <p14:xfrm>
                <a:off x="6618783" y="4690112"/>
                <a:ext cx="136800" cy="72720"/>
              </p14:xfrm>
            </p:contentPart>
          </mc:Choice>
          <mc:Fallback>
            <p:pic>
              <p:nvPicPr>
                <p:cNvPr id="463" name="Freihand 462">
                  <a:extLst>
                    <a:ext uri="{FF2B5EF4-FFF2-40B4-BE49-F238E27FC236}">
                      <a16:creationId xmlns:a16="http://schemas.microsoft.com/office/drawing/2014/main" id="{C0F48AE2-0346-4180-9AAA-D3C3596120A5}"/>
                    </a:ext>
                  </a:extLst>
                </p:cNvPr>
                <p:cNvPicPr/>
                <p:nvPr/>
              </p:nvPicPr>
              <p:blipFill>
                <a:blip r:embed="rId780"/>
                <a:stretch>
                  <a:fillRect/>
                </a:stretch>
              </p:blipFill>
              <p:spPr>
                <a:xfrm>
                  <a:off x="6614463" y="4685792"/>
                  <a:ext cx="145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64" name="Freihand 463">
                  <a:extLst>
                    <a:ext uri="{FF2B5EF4-FFF2-40B4-BE49-F238E27FC236}">
                      <a16:creationId xmlns:a16="http://schemas.microsoft.com/office/drawing/2014/main" id="{25BAE648-4B34-4E65-A8B0-924FEAB48324}"/>
                    </a:ext>
                  </a:extLst>
                </p14:cNvPr>
                <p14:cNvContentPartPr/>
                <p14:nvPr/>
              </p14:nvContentPartPr>
              <p14:xfrm>
                <a:off x="6835863" y="4644032"/>
                <a:ext cx="65880" cy="103320"/>
              </p14:xfrm>
            </p:contentPart>
          </mc:Choice>
          <mc:Fallback>
            <p:pic>
              <p:nvPicPr>
                <p:cNvPr id="464" name="Freihand 463">
                  <a:extLst>
                    <a:ext uri="{FF2B5EF4-FFF2-40B4-BE49-F238E27FC236}">
                      <a16:creationId xmlns:a16="http://schemas.microsoft.com/office/drawing/2014/main" id="{25BAE648-4B34-4E65-A8B0-924FEAB48324}"/>
                    </a:ext>
                  </a:extLst>
                </p:cNvPr>
                <p:cNvPicPr/>
                <p:nvPr/>
              </p:nvPicPr>
              <p:blipFill>
                <a:blip r:embed="rId782"/>
                <a:stretch>
                  <a:fillRect/>
                </a:stretch>
              </p:blipFill>
              <p:spPr>
                <a:xfrm>
                  <a:off x="6831543" y="4639712"/>
                  <a:ext cx="74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65" name="Freihand 464">
                  <a:extLst>
                    <a:ext uri="{FF2B5EF4-FFF2-40B4-BE49-F238E27FC236}">
                      <a16:creationId xmlns:a16="http://schemas.microsoft.com/office/drawing/2014/main" id="{FA12D9DC-1600-4F39-9CAD-0AE23D2DA447}"/>
                    </a:ext>
                  </a:extLst>
                </p14:cNvPr>
                <p14:cNvContentPartPr/>
                <p14:nvPr/>
              </p14:nvContentPartPr>
              <p14:xfrm>
                <a:off x="6754863" y="4617752"/>
                <a:ext cx="131400" cy="86400"/>
              </p14:xfrm>
            </p:contentPart>
          </mc:Choice>
          <mc:Fallback>
            <p:pic>
              <p:nvPicPr>
                <p:cNvPr id="465" name="Freihand 464">
                  <a:extLst>
                    <a:ext uri="{FF2B5EF4-FFF2-40B4-BE49-F238E27FC236}">
                      <a16:creationId xmlns:a16="http://schemas.microsoft.com/office/drawing/2014/main" id="{FA12D9DC-1600-4F39-9CAD-0AE23D2DA447}"/>
                    </a:ext>
                  </a:extLst>
                </p:cNvPr>
                <p:cNvPicPr/>
                <p:nvPr/>
              </p:nvPicPr>
              <p:blipFill>
                <a:blip r:embed="rId784"/>
                <a:stretch>
                  <a:fillRect/>
                </a:stretch>
              </p:blipFill>
              <p:spPr>
                <a:xfrm>
                  <a:off x="6750543" y="4613432"/>
                  <a:ext cx="140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66" name="Freihand 465">
                  <a:extLst>
                    <a:ext uri="{FF2B5EF4-FFF2-40B4-BE49-F238E27FC236}">
                      <a16:creationId xmlns:a16="http://schemas.microsoft.com/office/drawing/2014/main" id="{C500C367-0FDD-4AA6-8CD6-7D288BFB5F92}"/>
                    </a:ext>
                  </a:extLst>
                </p14:cNvPr>
                <p14:cNvContentPartPr/>
                <p14:nvPr/>
              </p14:nvContentPartPr>
              <p14:xfrm>
                <a:off x="6929823" y="4686512"/>
                <a:ext cx="80640" cy="71280"/>
              </p14:xfrm>
            </p:contentPart>
          </mc:Choice>
          <mc:Fallback>
            <p:pic>
              <p:nvPicPr>
                <p:cNvPr id="466" name="Freihand 465">
                  <a:extLst>
                    <a:ext uri="{FF2B5EF4-FFF2-40B4-BE49-F238E27FC236}">
                      <a16:creationId xmlns:a16="http://schemas.microsoft.com/office/drawing/2014/main" id="{C500C367-0FDD-4AA6-8CD6-7D288BFB5F92}"/>
                    </a:ext>
                  </a:extLst>
                </p:cNvPr>
                <p:cNvPicPr/>
                <p:nvPr/>
              </p:nvPicPr>
              <p:blipFill>
                <a:blip r:embed="rId786"/>
                <a:stretch>
                  <a:fillRect/>
                </a:stretch>
              </p:blipFill>
              <p:spPr>
                <a:xfrm>
                  <a:off x="6925503" y="4682192"/>
                  <a:ext cx="89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67" name="Freihand 466">
                  <a:extLst>
                    <a:ext uri="{FF2B5EF4-FFF2-40B4-BE49-F238E27FC236}">
                      <a16:creationId xmlns:a16="http://schemas.microsoft.com/office/drawing/2014/main" id="{83FAA237-F5BA-4236-8AD2-33630546A535}"/>
                    </a:ext>
                  </a:extLst>
                </p14:cNvPr>
                <p14:cNvContentPartPr/>
                <p14:nvPr/>
              </p14:nvContentPartPr>
              <p14:xfrm>
                <a:off x="7014783" y="4647272"/>
                <a:ext cx="38880" cy="72720"/>
              </p14:xfrm>
            </p:contentPart>
          </mc:Choice>
          <mc:Fallback>
            <p:pic>
              <p:nvPicPr>
                <p:cNvPr id="467" name="Freihand 466">
                  <a:extLst>
                    <a:ext uri="{FF2B5EF4-FFF2-40B4-BE49-F238E27FC236}">
                      <a16:creationId xmlns:a16="http://schemas.microsoft.com/office/drawing/2014/main" id="{83FAA237-F5BA-4236-8AD2-33630546A535}"/>
                    </a:ext>
                  </a:extLst>
                </p:cNvPr>
                <p:cNvPicPr/>
                <p:nvPr/>
              </p:nvPicPr>
              <p:blipFill>
                <a:blip r:embed="rId788"/>
                <a:stretch>
                  <a:fillRect/>
                </a:stretch>
              </p:blipFill>
              <p:spPr>
                <a:xfrm>
                  <a:off x="7010463" y="4642952"/>
                  <a:ext cx="47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68" name="Freihand 467">
                  <a:extLst>
                    <a:ext uri="{FF2B5EF4-FFF2-40B4-BE49-F238E27FC236}">
                      <a16:creationId xmlns:a16="http://schemas.microsoft.com/office/drawing/2014/main" id="{9F1ADBB0-3D77-4757-87A9-91A191F3A184}"/>
                    </a:ext>
                  </a:extLst>
                </p14:cNvPr>
                <p14:cNvContentPartPr/>
                <p14:nvPr/>
              </p14:nvContentPartPr>
              <p14:xfrm>
                <a:off x="7073823" y="4634312"/>
                <a:ext cx="40320" cy="57240"/>
              </p14:xfrm>
            </p:contentPart>
          </mc:Choice>
          <mc:Fallback>
            <p:pic>
              <p:nvPicPr>
                <p:cNvPr id="468" name="Freihand 467">
                  <a:extLst>
                    <a:ext uri="{FF2B5EF4-FFF2-40B4-BE49-F238E27FC236}">
                      <a16:creationId xmlns:a16="http://schemas.microsoft.com/office/drawing/2014/main" id="{9F1ADBB0-3D77-4757-87A9-91A191F3A184}"/>
                    </a:ext>
                  </a:extLst>
                </p:cNvPr>
                <p:cNvPicPr/>
                <p:nvPr/>
              </p:nvPicPr>
              <p:blipFill>
                <a:blip r:embed="rId790"/>
                <a:stretch>
                  <a:fillRect/>
                </a:stretch>
              </p:blipFill>
              <p:spPr>
                <a:xfrm>
                  <a:off x="7069503" y="4629992"/>
                  <a:ext cx="48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69" name="Freihand 468">
                  <a:extLst>
                    <a:ext uri="{FF2B5EF4-FFF2-40B4-BE49-F238E27FC236}">
                      <a16:creationId xmlns:a16="http://schemas.microsoft.com/office/drawing/2014/main" id="{626F189F-4B44-4E66-8706-A22B79C886F6}"/>
                    </a:ext>
                  </a:extLst>
                </p14:cNvPr>
                <p14:cNvContentPartPr/>
                <p14:nvPr/>
              </p14:nvContentPartPr>
              <p14:xfrm>
                <a:off x="7109823" y="4563392"/>
                <a:ext cx="69480" cy="106920"/>
              </p14:xfrm>
            </p:contentPart>
          </mc:Choice>
          <mc:Fallback>
            <p:pic>
              <p:nvPicPr>
                <p:cNvPr id="469" name="Freihand 468">
                  <a:extLst>
                    <a:ext uri="{FF2B5EF4-FFF2-40B4-BE49-F238E27FC236}">
                      <a16:creationId xmlns:a16="http://schemas.microsoft.com/office/drawing/2014/main" id="{626F189F-4B44-4E66-8706-A22B79C886F6}"/>
                    </a:ext>
                  </a:extLst>
                </p:cNvPr>
                <p:cNvPicPr/>
                <p:nvPr/>
              </p:nvPicPr>
              <p:blipFill>
                <a:blip r:embed="rId792"/>
                <a:stretch>
                  <a:fillRect/>
                </a:stretch>
              </p:blipFill>
              <p:spPr>
                <a:xfrm>
                  <a:off x="7105503" y="4559072"/>
                  <a:ext cx="78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70" name="Freihand 469">
                  <a:extLst>
                    <a:ext uri="{FF2B5EF4-FFF2-40B4-BE49-F238E27FC236}">
                      <a16:creationId xmlns:a16="http://schemas.microsoft.com/office/drawing/2014/main" id="{CA8EBCDD-E0F8-470B-8FEC-836C1FCF2D4A}"/>
                    </a:ext>
                  </a:extLst>
                </p14:cNvPr>
                <p14:cNvContentPartPr/>
                <p14:nvPr/>
              </p14:nvContentPartPr>
              <p14:xfrm>
                <a:off x="7167063" y="4414712"/>
                <a:ext cx="64800" cy="289080"/>
              </p14:xfrm>
            </p:contentPart>
          </mc:Choice>
          <mc:Fallback>
            <p:pic>
              <p:nvPicPr>
                <p:cNvPr id="470" name="Freihand 469">
                  <a:extLst>
                    <a:ext uri="{FF2B5EF4-FFF2-40B4-BE49-F238E27FC236}">
                      <a16:creationId xmlns:a16="http://schemas.microsoft.com/office/drawing/2014/main" id="{CA8EBCDD-E0F8-470B-8FEC-836C1FCF2D4A}"/>
                    </a:ext>
                  </a:extLst>
                </p:cNvPr>
                <p:cNvPicPr/>
                <p:nvPr/>
              </p:nvPicPr>
              <p:blipFill>
                <a:blip r:embed="rId794"/>
                <a:stretch>
                  <a:fillRect/>
                </a:stretch>
              </p:blipFill>
              <p:spPr>
                <a:xfrm>
                  <a:off x="7162743" y="4410392"/>
                  <a:ext cx="734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72" name="Freihand 471">
                  <a:extLst>
                    <a:ext uri="{FF2B5EF4-FFF2-40B4-BE49-F238E27FC236}">
                      <a16:creationId xmlns:a16="http://schemas.microsoft.com/office/drawing/2014/main" id="{400D93B2-D097-48AB-93D3-E41A58A0D35D}"/>
                    </a:ext>
                  </a:extLst>
                </p14:cNvPr>
                <p14:cNvContentPartPr/>
                <p14:nvPr/>
              </p14:nvContentPartPr>
              <p14:xfrm>
                <a:off x="5817783" y="5103032"/>
                <a:ext cx="195840" cy="240480"/>
              </p14:xfrm>
            </p:contentPart>
          </mc:Choice>
          <mc:Fallback>
            <p:pic>
              <p:nvPicPr>
                <p:cNvPr id="472" name="Freihand 471">
                  <a:extLst>
                    <a:ext uri="{FF2B5EF4-FFF2-40B4-BE49-F238E27FC236}">
                      <a16:creationId xmlns:a16="http://schemas.microsoft.com/office/drawing/2014/main" id="{400D93B2-D097-48AB-93D3-E41A58A0D35D}"/>
                    </a:ext>
                  </a:extLst>
                </p:cNvPr>
                <p:cNvPicPr/>
                <p:nvPr/>
              </p:nvPicPr>
              <p:blipFill>
                <a:blip r:embed="rId796"/>
                <a:stretch>
                  <a:fillRect/>
                </a:stretch>
              </p:blipFill>
              <p:spPr>
                <a:xfrm>
                  <a:off x="5813463" y="5098712"/>
                  <a:ext cx="2044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73" name="Freihand 472">
                  <a:extLst>
                    <a:ext uri="{FF2B5EF4-FFF2-40B4-BE49-F238E27FC236}">
                      <a16:creationId xmlns:a16="http://schemas.microsoft.com/office/drawing/2014/main" id="{9E569AFF-F5CC-47D0-A237-2078640CECF1}"/>
                    </a:ext>
                  </a:extLst>
                </p14:cNvPr>
                <p14:cNvContentPartPr/>
                <p14:nvPr/>
              </p14:nvContentPartPr>
              <p14:xfrm>
                <a:off x="7193343" y="4301312"/>
                <a:ext cx="55800" cy="46440"/>
              </p14:xfrm>
            </p:contentPart>
          </mc:Choice>
          <mc:Fallback>
            <p:pic>
              <p:nvPicPr>
                <p:cNvPr id="473" name="Freihand 472">
                  <a:extLst>
                    <a:ext uri="{FF2B5EF4-FFF2-40B4-BE49-F238E27FC236}">
                      <a16:creationId xmlns:a16="http://schemas.microsoft.com/office/drawing/2014/main" id="{9E569AFF-F5CC-47D0-A237-2078640CECF1}"/>
                    </a:ext>
                  </a:extLst>
                </p:cNvPr>
                <p:cNvPicPr/>
                <p:nvPr/>
              </p:nvPicPr>
              <p:blipFill>
                <a:blip r:embed="rId798"/>
                <a:stretch>
                  <a:fillRect/>
                </a:stretch>
              </p:blipFill>
              <p:spPr>
                <a:xfrm>
                  <a:off x="7189023" y="4296992"/>
                  <a:ext cx="64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74" name="Freihand 473">
                  <a:extLst>
                    <a:ext uri="{FF2B5EF4-FFF2-40B4-BE49-F238E27FC236}">
                      <a16:creationId xmlns:a16="http://schemas.microsoft.com/office/drawing/2014/main" id="{BF965379-1C84-4660-BF07-AD6BB6888316}"/>
                    </a:ext>
                  </a:extLst>
                </p14:cNvPr>
                <p14:cNvContentPartPr/>
                <p14:nvPr/>
              </p14:nvContentPartPr>
              <p14:xfrm>
                <a:off x="7202343" y="4343072"/>
                <a:ext cx="77400" cy="38520"/>
              </p14:xfrm>
            </p:contentPart>
          </mc:Choice>
          <mc:Fallback>
            <p:pic>
              <p:nvPicPr>
                <p:cNvPr id="474" name="Freihand 473">
                  <a:extLst>
                    <a:ext uri="{FF2B5EF4-FFF2-40B4-BE49-F238E27FC236}">
                      <a16:creationId xmlns:a16="http://schemas.microsoft.com/office/drawing/2014/main" id="{BF965379-1C84-4660-BF07-AD6BB6888316}"/>
                    </a:ext>
                  </a:extLst>
                </p:cNvPr>
                <p:cNvPicPr/>
                <p:nvPr/>
              </p:nvPicPr>
              <p:blipFill>
                <a:blip r:embed="rId800"/>
                <a:stretch>
                  <a:fillRect/>
                </a:stretch>
              </p:blipFill>
              <p:spPr>
                <a:xfrm>
                  <a:off x="7198023" y="4338752"/>
                  <a:ext cx="860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75" name="Freihand 474">
                  <a:extLst>
                    <a:ext uri="{FF2B5EF4-FFF2-40B4-BE49-F238E27FC236}">
                      <a16:creationId xmlns:a16="http://schemas.microsoft.com/office/drawing/2014/main" id="{EE7B1E48-1881-4834-9D5D-9D423FE7E34C}"/>
                    </a:ext>
                  </a:extLst>
                </p14:cNvPr>
                <p14:cNvContentPartPr/>
                <p14:nvPr/>
              </p14:nvContentPartPr>
              <p14:xfrm>
                <a:off x="7232583" y="4371512"/>
                <a:ext cx="120600" cy="63360"/>
              </p14:xfrm>
            </p:contentPart>
          </mc:Choice>
          <mc:Fallback>
            <p:pic>
              <p:nvPicPr>
                <p:cNvPr id="475" name="Freihand 474">
                  <a:extLst>
                    <a:ext uri="{FF2B5EF4-FFF2-40B4-BE49-F238E27FC236}">
                      <a16:creationId xmlns:a16="http://schemas.microsoft.com/office/drawing/2014/main" id="{EE7B1E48-1881-4834-9D5D-9D423FE7E34C}"/>
                    </a:ext>
                  </a:extLst>
                </p:cNvPr>
                <p:cNvPicPr/>
                <p:nvPr/>
              </p:nvPicPr>
              <p:blipFill>
                <a:blip r:embed="rId802"/>
                <a:stretch>
                  <a:fillRect/>
                </a:stretch>
              </p:blipFill>
              <p:spPr>
                <a:xfrm>
                  <a:off x="7228263" y="4367192"/>
                  <a:ext cx="129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77" name="Freihand 476">
                  <a:extLst>
                    <a:ext uri="{FF2B5EF4-FFF2-40B4-BE49-F238E27FC236}">
                      <a16:creationId xmlns:a16="http://schemas.microsoft.com/office/drawing/2014/main" id="{281B8A84-210C-4638-8A27-28F538AD2128}"/>
                    </a:ext>
                  </a:extLst>
                </p14:cNvPr>
                <p14:cNvContentPartPr/>
                <p14:nvPr/>
              </p14:nvContentPartPr>
              <p14:xfrm>
                <a:off x="5923263" y="5027792"/>
                <a:ext cx="915480" cy="393840"/>
              </p14:xfrm>
            </p:contentPart>
          </mc:Choice>
          <mc:Fallback>
            <p:pic>
              <p:nvPicPr>
                <p:cNvPr id="477" name="Freihand 476">
                  <a:extLst>
                    <a:ext uri="{FF2B5EF4-FFF2-40B4-BE49-F238E27FC236}">
                      <a16:creationId xmlns:a16="http://schemas.microsoft.com/office/drawing/2014/main" id="{281B8A84-210C-4638-8A27-28F538AD2128}"/>
                    </a:ext>
                  </a:extLst>
                </p:cNvPr>
                <p:cNvPicPr/>
                <p:nvPr/>
              </p:nvPicPr>
              <p:blipFill>
                <a:blip r:embed="rId804"/>
                <a:stretch>
                  <a:fillRect/>
                </a:stretch>
              </p:blipFill>
              <p:spPr>
                <a:xfrm>
                  <a:off x="5918943" y="5023472"/>
                  <a:ext cx="92412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78" name="Freihand 477">
                  <a:extLst>
                    <a:ext uri="{FF2B5EF4-FFF2-40B4-BE49-F238E27FC236}">
                      <a16:creationId xmlns:a16="http://schemas.microsoft.com/office/drawing/2014/main" id="{69AC9ACB-2103-438B-B724-662CB87CBED1}"/>
                    </a:ext>
                  </a:extLst>
                </p14:cNvPr>
                <p14:cNvContentPartPr/>
                <p14:nvPr/>
              </p14:nvContentPartPr>
              <p14:xfrm>
                <a:off x="6837303" y="4608752"/>
                <a:ext cx="546120" cy="418320"/>
              </p14:xfrm>
            </p:contentPart>
          </mc:Choice>
          <mc:Fallback>
            <p:pic>
              <p:nvPicPr>
                <p:cNvPr id="478" name="Freihand 477">
                  <a:extLst>
                    <a:ext uri="{FF2B5EF4-FFF2-40B4-BE49-F238E27FC236}">
                      <a16:creationId xmlns:a16="http://schemas.microsoft.com/office/drawing/2014/main" id="{69AC9ACB-2103-438B-B724-662CB87CBED1}"/>
                    </a:ext>
                  </a:extLst>
                </p:cNvPr>
                <p:cNvPicPr/>
                <p:nvPr/>
              </p:nvPicPr>
              <p:blipFill>
                <a:blip r:embed="rId806"/>
                <a:stretch>
                  <a:fillRect/>
                </a:stretch>
              </p:blipFill>
              <p:spPr>
                <a:xfrm>
                  <a:off x="6832983" y="4604432"/>
                  <a:ext cx="55476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80" name="Freihand 479">
                  <a:extLst>
                    <a:ext uri="{FF2B5EF4-FFF2-40B4-BE49-F238E27FC236}">
                      <a16:creationId xmlns:a16="http://schemas.microsoft.com/office/drawing/2014/main" id="{2367ECCA-5379-42C8-9C9F-CBD70418F7A5}"/>
                    </a:ext>
                  </a:extLst>
                </p14:cNvPr>
                <p14:cNvContentPartPr/>
                <p14:nvPr/>
              </p14:nvContentPartPr>
              <p14:xfrm>
                <a:off x="6686823" y="5172872"/>
                <a:ext cx="172080" cy="119520"/>
              </p14:xfrm>
            </p:contentPart>
          </mc:Choice>
          <mc:Fallback>
            <p:pic>
              <p:nvPicPr>
                <p:cNvPr id="480" name="Freihand 479">
                  <a:extLst>
                    <a:ext uri="{FF2B5EF4-FFF2-40B4-BE49-F238E27FC236}">
                      <a16:creationId xmlns:a16="http://schemas.microsoft.com/office/drawing/2014/main" id="{2367ECCA-5379-42C8-9C9F-CBD70418F7A5}"/>
                    </a:ext>
                  </a:extLst>
                </p:cNvPr>
                <p:cNvPicPr/>
                <p:nvPr/>
              </p:nvPicPr>
              <p:blipFill>
                <a:blip r:embed="rId808"/>
                <a:stretch>
                  <a:fillRect/>
                </a:stretch>
              </p:blipFill>
              <p:spPr>
                <a:xfrm>
                  <a:off x="6682503" y="5168552"/>
                  <a:ext cx="180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81" name="Freihand 480">
                  <a:extLst>
                    <a:ext uri="{FF2B5EF4-FFF2-40B4-BE49-F238E27FC236}">
                      <a16:creationId xmlns:a16="http://schemas.microsoft.com/office/drawing/2014/main" id="{116C83E1-15F8-4766-B76F-17083D492E2A}"/>
                    </a:ext>
                  </a:extLst>
                </p14:cNvPr>
                <p14:cNvContentPartPr/>
                <p14:nvPr/>
              </p14:nvContentPartPr>
              <p14:xfrm>
                <a:off x="6825783" y="5108072"/>
                <a:ext cx="91080" cy="165240"/>
              </p14:xfrm>
            </p:contentPart>
          </mc:Choice>
          <mc:Fallback>
            <p:pic>
              <p:nvPicPr>
                <p:cNvPr id="481" name="Freihand 480">
                  <a:extLst>
                    <a:ext uri="{FF2B5EF4-FFF2-40B4-BE49-F238E27FC236}">
                      <a16:creationId xmlns:a16="http://schemas.microsoft.com/office/drawing/2014/main" id="{116C83E1-15F8-4766-B76F-17083D492E2A}"/>
                    </a:ext>
                  </a:extLst>
                </p:cNvPr>
                <p:cNvPicPr/>
                <p:nvPr/>
              </p:nvPicPr>
              <p:blipFill>
                <a:blip r:embed="rId810"/>
                <a:stretch>
                  <a:fillRect/>
                </a:stretch>
              </p:blipFill>
              <p:spPr>
                <a:xfrm>
                  <a:off x="6821463" y="5103752"/>
                  <a:ext cx="99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82" name="Freihand 481">
                  <a:extLst>
                    <a:ext uri="{FF2B5EF4-FFF2-40B4-BE49-F238E27FC236}">
                      <a16:creationId xmlns:a16="http://schemas.microsoft.com/office/drawing/2014/main" id="{25FEC5F9-44A6-4678-B5E3-4CFB496BC6A8}"/>
                    </a:ext>
                  </a:extLst>
                </p14:cNvPr>
                <p14:cNvContentPartPr/>
                <p14:nvPr/>
              </p14:nvContentPartPr>
              <p14:xfrm>
                <a:off x="7060863" y="4948952"/>
                <a:ext cx="129600" cy="230040"/>
              </p14:xfrm>
            </p:contentPart>
          </mc:Choice>
          <mc:Fallback>
            <p:pic>
              <p:nvPicPr>
                <p:cNvPr id="482" name="Freihand 481">
                  <a:extLst>
                    <a:ext uri="{FF2B5EF4-FFF2-40B4-BE49-F238E27FC236}">
                      <a16:creationId xmlns:a16="http://schemas.microsoft.com/office/drawing/2014/main" id="{25FEC5F9-44A6-4678-B5E3-4CFB496BC6A8}"/>
                    </a:ext>
                  </a:extLst>
                </p:cNvPr>
                <p:cNvPicPr/>
                <p:nvPr/>
              </p:nvPicPr>
              <p:blipFill>
                <a:blip r:embed="rId812"/>
                <a:stretch>
                  <a:fillRect/>
                </a:stretch>
              </p:blipFill>
              <p:spPr>
                <a:xfrm>
                  <a:off x="7056543" y="4944632"/>
                  <a:ext cx="1382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83" name="Freihand 482">
                  <a:extLst>
                    <a:ext uri="{FF2B5EF4-FFF2-40B4-BE49-F238E27FC236}">
                      <a16:creationId xmlns:a16="http://schemas.microsoft.com/office/drawing/2014/main" id="{4E627493-E1F8-4429-B0C9-8AC991AE71D6}"/>
                    </a:ext>
                  </a:extLst>
                </p14:cNvPr>
                <p14:cNvContentPartPr/>
                <p14:nvPr/>
              </p14:nvContentPartPr>
              <p14:xfrm>
                <a:off x="7190103" y="4887392"/>
                <a:ext cx="125640" cy="93600"/>
              </p14:xfrm>
            </p:contentPart>
          </mc:Choice>
          <mc:Fallback>
            <p:pic>
              <p:nvPicPr>
                <p:cNvPr id="483" name="Freihand 482">
                  <a:extLst>
                    <a:ext uri="{FF2B5EF4-FFF2-40B4-BE49-F238E27FC236}">
                      <a16:creationId xmlns:a16="http://schemas.microsoft.com/office/drawing/2014/main" id="{4E627493-E1F8-4429-B0C9-8AC991AE71D6}"/>
                    </a:ext>
                  </a:extLst>
                </p:cNvPr>
                <p:cNvPicPr/>
                <p:nvPr/>
              </p:nvPicPr>
              <p:blipFill>
                <a:blip r:embed="rId814"/>
                <a:stretch>
                  <a:fillRect/>
                </a:stretch>
              </p:blipFill>
              <p:spPr>
                <a:xfrm>
                  <a:off x="7185783" y="4883072"/>
                  <a:ext cx="134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85" name="Freihand 484">
                  <a:extLst>
                    <a:ext uri="{FF2B5EF4-FFF2-40B4-BE49-F238E27FC236}">
                      <a16:creationId xmlns:a16="http://schemas.microsoft.com/office/drawing/2014/main" id="{289C8D84-7950-4444-95E0-D714BDF885DF}"/>
                    </a:ext>
                  </a:extLst>
                </p14:cNvPr>
                <p14:cNvContentPartPr/>
                <p14:nvPr/>
              </p14:nvContentPartPr>
              <p14:xfrm>
                <a:off x="7291623" y="4766792"/>
                <a:ext cx="288360" cy="164160"/>
              </p14:xfrm>
            </p:contentPart>
          </mc:Choice>
          <mc:Fallback>
            <p:pic>
              <p:nvPicPr>
                <p:cNvPr id="485" name="Freihand 484">
                  <a:extLst>
                    <a:ext uri="{FF2B5EF4-FFF2-40B4-BE49-F238E27FC236}">
                      <a16:creationId xmlns:a16="http://schemas.microsoft.com/office/drawing/2014/main" id="{289C8D84-7950-4444-95E0-D714BDF885DF}"/>
                    </a:ext>
                  </a:extLst>
                </p:cNvPr>
                <p:cNvPicPr/>
                <p:nvPr/>
              </p:nvPicPr>
              <p:blipFill>
                <a:blip r:embed="rId816"/>
                <a:stretch>
                  <a:fillRect/>
                </a:stretch>
              </p:blipFill>
              <p:spPr>
                <a:xfrm>
                  <a:off x="7287303" y="4762472"/>
                  <a:ext cx="297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86" name="Freihand 485">
                  <a:extLst>
                    <a:ext uri="{FF2B5EF4-FFF2-40B4-BE49-F238E27FC236}">
                      <a16:creationId xmlns:a16="http://schemas.microsoft.com/office/drawing/2014/main" id="{2F3C29B5-FF26-4422-9EA3-94A2BEEC6CE8}"/>
                    </a:ext>
                  </a:extLst>
                </p14:cNvPr>
                <p14:cNvContentPartPr/>
                <p14:nvPr/>
              </p14:nvContentPartPr>
              <p14:xfrm>
                <a:off x="7594383" y="4673552"/>
                <a:ext cx="63360" cy="84960"/>
              </p14:xfrm>
            </p:contentPart>
          </mc:Choice>
          <mc:Fallback>
            <p:pic>
              <p:nvPicPr>
                <p:cNvPr id="486" name="Freihand 485">
                  <a:extLst>
                    <a:ext uri="{FF2B5EF4-FFF2-40B4-BE49-F238E27FC236}">
                      <a16:creationId xmlns:a16="http://schemas.microsoft.com/office/drawing/2014/main" id="{2F3C29B5-FF26-4422-9EA3-94A2BEEC6CE8}"/>
                    </a:ext>
                  </a:extLst>
                </p:cNvPr>
                <p:cNvPicPr/>
                <p:nvPr/>
              </p:nvPicPr>
              <p:blipFill>
                <a:blip r:embed="rId818"/>
                <a:stretch>
                  <a:fillRect/>
                </a:stretch>
              </p:blipFill>
              <p:spPr>
                <a:xfrm>
                  <a:off x="7590063" y="4669232"/>
                  <a:ext cx="72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87" name="Freihand 486">
                  <a:extLst>
                    <a:ext uri="{FF2B5EF4-FFF2-40B4-BE49-F238E27FC236}">
                      <a16:creationId xmlns:a16="http://schemas.microsoft.com/office/drawing/2014/main" id="{344F002E-5C73-4DC0-9352-B5868660EBE1}"/>
                    </a:ext>
                  </a:extLst>
                </p14:cNvPr>
                <p14:cNvContentPartPr/>
                <p14:nvPr/>
              </p14:nvContentPartPr>
              <p14:xfrm>
                <a:off x="7642983" y="4550432"/>
                <a:ext cx="175320" cy="99720"/>
              </p14:xfrm>
            </p:contentPart>
          </mc:Choice>
          <mc:Fallback>
            <p:pic>
              <p:nvPicPr>
                <p:cNvPr id="487" name="Freihand 486">
                  <a:extLst>
                    <a:ext uri="{FF2B5EF4-FFF2-40B4-BE49-F238E27FC236}">
                      <a16:creationId xmlns:a16="http://schemas.microsoft.com/office/drawing/2014/main" id="{344F002E-5C73-4DC0-9352-B5868660EBE1}"/>
                    </a:ext>
                  </a:extLst>
                </p:cNvPr>
                <p:cNvPicPr/>
                <p:nvPr/>
              </p:nvPicPr>
              <p:blipFill>
                <a:blip r:embed="rId820"/>
                <a:stretch>
                  <a:fillRect/>
                </a:stretch>
              </p:blipFill>
              <p:spPr>
                <a:xfrm>
                  <a:off x="7638663" y="4546112"/>
                  <a:ext cx="183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88" name="Freihand 487">
                  <a:extLst>
                    <a:ext uri="{FF2B5EF4-FFF2-40B4-BE49-F238E27FC236}">
                      <a16:creationId xmlns:a16="http://schemas.microsoft.com/office/drawing/2014/main" id="{623D22D8-B494-4D78-A2AE-01B0051331C3}"/>
                    </a:ext>
                  </a:extLst>
                </p14:cNvPr>
                <p14:cNvContentPartPr/>
                <p14:nvPr/>
              </p14:nvContentPartPr>
              <p14:xfrm>
                <a:off x="7826223" y="4493912"/>
                <a:ext cx="65880" cy="75240"/>
              </p14:xfrm>
            </p:contentPart>
          </mc:Choice>
          <mc:Fallback>
            <p:pic>
              <p:nvPicPr>
                <p:cNvPr id="488" name="Freihand 487">
                  <a:extLst>
                    <a:ext uri="{FF2B5EF4-FFF2-40B4-BE49-F238E27FC236}">
                      <a16:creationId xmlns:a16="http://schemas.microsoft.com/office/drawing/2014/main" id="{623D22D8-B494-4D78-A2AE-01B0051331C3}"/>
                    </a:ext>
                  </a:extLst>
                </p:cNvPr>
                <p:cNvPicPr/>
                <p:nvPr/>
              </p:nvPicPr>
              <p:blipFill>
                <a:blip r:embed="rId822"/>
                <a:stretch>
                  <a:fillRect/>
                </a:stretch>
              </p:blipFill>
              <p:spPr>
                <a:xfrm>
                  <a:off x="7821903" y="4489592"/>
                  <a:ext cx="74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89" name="Freihand 488">
                  <a:extLst>
                    <a:ext uri="{FF2B5EF4-FFF2-40B4-BE49-F238E27FC236}">
                      <a16:creationId xmlns:a16="http://schemas.microsoft.com/office/drawing/2014/main" id="{EC4BF0E3-6411-4C3F-8404-14930111042B}"/>
                    </a:ext>
                  </a:extLst>
                </p14:cNvPr>
                <p14:cNvContentPartPr/>
                <p14:nvPr/>
              </p14:nvContentPartPr>
              <p14:xfrm>
                <a:off x="7907583" y="4371512"/>
                <a:ext cx="264600" cy="147600"/>
              </p14:xfrm>
            </p:contentPart>
          </mc:Choice>
          <mc:Fallback>
            <p:pic>
              <p:nvPicPr>
                <p:cNvPr id="489" name="Freihand 488">
                  <a:extLst>
                    <a:ext uri="{FF2B5EF4-FFF2-40B4-BE49-F238E27FC236}">
                      <a16:creationId xmlns:a16="http://schemas.microsoft.com/office/drawing/2014/main" id="{EC4BF0E3-6411-4C3F-8404-14930111042B}"/>
                    </a:ext>
                  </a:extLst>
                </p:cNvPr>
                <p:cNvPicPr/>
                <p:nvPr/>
              </p:nvPicPr>
              <p:blipFill>
                <a:blip r:embed="rId824"/>
                <a:stretch>
                  <a:fillRect/>
                </a:stretch>
              </p:blipFill>
              <p:spPr>
                <a:xfrm>
                  <a:off x="7903263" y="4367192"/>
                  <a:ext cx="273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90" name="Freihand 489">
                  <a:extLst>
                    <a:ext uri="{FF2B5EF4-FFF2-40B4-BE49-F238E27FC236}">
                      <a16:creationId xmlns:a16="http://schemas.microsoft.com/office/drawing/2014/main" id="{D1B26FB2-7064-4FF3-BCEC-49B2E3A0AB77}"/>
                    </a:ext>
                  </a:extLst>
                </p14:cNvPr>
                <p14:cNvContentPartPr/>
                <p14:nvPr/>
              </p14:nvContentPartPr>
              <p14:xfrm>
                <a:off x="7329063" y="5043992"/>
                <a:ext cx="218160" cy="179280"/>
              </p14:xfrm>
            </p:contentPart>
          </mc:Choice>
          <mc:Fallback>
            <p:pic>
              <p:nvPicPr>
                <p:cNvPr id="490" name="Freihand 489">
                  <a:extLst>
                    <a:ext uri="{FF2B5EF4-FFF2-40B4-BE49-F238E27FC236}">
                      <a16:creationId xmlns:a16="http://schemas.microsoft.com/office/drawing/2014/main" id="{D1B26FB2-7064-4FF3-BCEC-49B2E3A0AB77}"/>
                    </a:ext>
                  </a:extLst>
                </p:cNvPr>
                <p:cNvPicPr/>
                <p:nvPr/>
              </p:nvPicPr>
              <p:blipFill>
                <a:blip r:embed="rId826"/>
                <a:stretch>
                  <a:fillRect/>
                </a:stretch>
              </p:blipFill>
              <p:spPr>
                <a:xfrm>
                  <a:off x="7324743" y="5039672"/>
                  <a:ext cx="2268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92" name="Freihand 491">
                  <a:extLst>
                    <a:ext uri="{FF2B5EF4-FFF2-40B4-BE49-F238E27FC236}">
                      <a16:creationId xmlns:a16="http://schemas.microsoft.com/office/drawing/2014/main" id="{9D665EB8-00A0-4E91-B32B-96EBFAA986D2}"/>
                    </a:ext>
                  </a:extLst>
                </p14:cNvPr>
                <p14:cNvContentPartPr/>
                <p14:nvPr/>
              </p14:nvContentPartPr>
              <p14:xfrm>
                <a:off x="7534983" y="4797752"/>
                <a:ext cx="290520" cy="263160"/>
              </p14:xfrm>
            </p:contentPart>
          </mc:Choice>
          <mc:Fallback>
            <p:pic>
              <p:nvPicPr>
                <p:cNvPr id="492" name="Freihand 491">
                  <a:extLst>
                    <a:ext uri="{FF2B5EF4-FFF2-40B4-BE49-F238E27FC236}">
                      <a16:creationId xmlns:a16="http://schemas.microsoft.com/office/drawing/2014/main" id="{9D665EB8-00A0-4E91-B32B-96EBFAA986D2}"/>
                    </a:ext>
                  </a:extLst>
                </p:cNvPr>
                <p:cNvPicPr/>
                <p:nvPr/>
              </p:nvPicPr>
              <p:blipFill>
                <a:blip r:embed="rId828"/>
                <a:stretch>
                  <a:fillRect/>
                </a:stretch>
              </p:blipFill>
              <p:spPr>
                <a:xfrm>
                  <a:off x="7530663" y="4793432"/>
                  <a:ext cx="2991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93" name="Freihand 492">
                  <a:extLst>
                    <a:ext uri="{FF2B5EF4-FFF2-40B4-BE49-F238E27FC236}">
                      <a16:creationId xmlns:a16="http://schemas.microsoft.com/office/drawing/2014/main" id="{3562468E-AFC7-4541-B9E2-D8490909B2A9}"/>
                    </a:ext>
                  </a:extLst>
                </p14:cNvPr>
                <p14:cNvContentPartPr/>
                <p14:nvPr/>
              </p14:nvContentPartPr>
              <p14:xfrm>
                <a:off x="7402863" y="4929152"/>
                <a:ext cx="18360" cy="720"/>
              </p14:xfrm>
            </p:contentPart>
          </mc:Choice>
          <mc:Fallback>
            <p:pic>
              <p:nvPicPr>
                <p:cNvPr id="493" name="Freihand 492">
                  <a:extLst>
                    <a:ext uri="{FF2B5EF4-FFF2-40B4-BE49-F238E27FC236}">
                      <a16:creationId xmlns:a16="http://schemas.microsoft.com/office/drawing/2014/main" id="{3562468E-AFC7-4541-B9E2-D8490909B2A9}"/>
                    </a:ext>
                  </a:extLst>
                </p:cNvPr>
                <p:cNvPicPr/>
                <p:nvPr/>
              </p:nvPicPr>
              <p:blipFill>
                <a:blip r:embed="rId830"/>
                <a:stretch>
                  <a:fillRect/>
                </a:stretch>
              </p:blipFill>
              <p:spPr>
                <a:xfrm>
                  <a:off x="7398543" y="4924832"/>
                  <a:ext cx="270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94" name="Freihand 493">
                  <a:extLst>
                    <a:ext uri="{FF2B5EF4-FFF2-40B4-BE49-F238E27FC236}">
                      <a16:creationId xmlns:a16="http://schemas.microsoft.com/office/drawing/2014/main" id="{427EB621-4B42-4D50-97CE-48C75A77875A}"/>
                    </a:ext>
                  </a:extLst>
                </p14:cNvPr>
                <p14:cNvContentPartPr/>
                <p14:nvPr/>
              </p14:nvContentPartPr>
              <p14:xfrm>
                <a:off x="7793823" y="4656632"/>
                <a:ext cx="99360" cy="149040"/>
              </p14:xfrm>
            </p:contentPart>
          </mc:Choice>
          <mc:Fallback>
            <p:pic>
              <p:nvPicPr>
                <p:cNvPr id="494" name="Freihand 493">
                  <a:extLst>
                    <a:ext uri="{FF2B5EF4-FFF2-40B4-BE49-F238E27FC236}">
                      <a16:creationId xmlns:a16="http://schemas.microsoft.com/office/drawing/2014/main" id="{427EB621-4B42-4D50-97CE-48C75A77875A}"/>
                    </a:ext>
                  </a:extLst>
                </p:cNvPr>
                <p:cNvPicPr/>
                <p:nvPr/>
              </p:nvPicPr>
              <p:blipFill>
                <a:blip r:embed="rId832"/>
                <a:stretch>
                  <a:fillRect/>
                </a:stretch>
              </p:blipFill>
              <p:spPr>
                <a:xfrm>
                  <a:off x="7789503" y="4652312"/>
                  <a:ext cx="108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95" name="Freihand 494">
                  <a:extLst>
                    <a:ext uri="{FF2B5EF4-FFF2-40B4-BE49-F238E27FC236}">
                      <a16:creationId xmlns:a16="http://schemas.microsoft.com/office/drawing/2014/main" id="{6029A509-5507-46CF-B2DB-7E3F47A1ED7E}"/>
                    </a:ext>
                  </a:extLst>
                </p14:cNvPr>
                <p14:cNvContentPartPr/>
                <p14:nvPr/>
              </p14:nvContentPartPr>
              <p14:xfrm>
                <a:off x="7975263" y="4496432"/>
                <a:ext cx="253080" cy="207360"/>
              </p14:xfrm>
            </p:contentPart>
          </mc:Choice>
          <mc:Fallback>
            <p:pic>
              <p:nvPicPr>
                <p:cNvPr id="495" name="Freihand 494">
                  <a:extLst>
                    <a:ext uri="{FF2B5EF4-FFF2-40B4-BE49-F238E27FC236}">
                      <a16:creationId xmlns:a16="http://schemas.microsoft.com/office/drawing/2014/main" id="{6029A509-5507-46CF-B2DB-7E3F47A1ED7E}"/>
                    </a:ext>
                  </a:extLst>
                </p:cNvPr>
                <p:cNvPicPr/>
                <p:nvPr/>
              </p:nvPicPr>
              <p:blipFill>
                <a:blip r:embed="rId834"/>
                <a:stretch>
                  <a:fillRect/>
                </a:stretch>
              </p:blipFill>
              <p:spPr>
                <a:xfrm>
                  <a:off x="7970943" y="4492112"/>
                  <a:ext cx="261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96" name="Freihand 495">
                  <a:extLst>
                    <a:ext uri="{FF2B5EF4-FFF2-40B4-BE49-F238E27FC236}">
                      <a16:creationId xmlns:a16="http://schemas.microsoft.com/office/drawing/2014/main" id="{9D3FF081-A260-4F15-813F-6BFACF6001D4}"/>
                    </a:ext>
                  </a:extLst>
                </p14:cNvPr>
                <p14:cNvContentPartPr/>
                <p14:nvPr/>
              </p14:nvContentPartPr>
              <p14:xfrm>
                <a:off x="7575663" y="5275472"/>
                <a:ext cx="79560" cy="68400"/>
              </p14:xfrm>
            </p:contentPart>
          </mc:Choice>
          <mc:Fallback>
            <p:pic>
              <p:nvPicPr>
                <p:cNvPr id="496" name="Freihand 495">
                  <a:extLst>
                    <a:ext uri="{FF2B5EF4-FFF2-40B4-BE49-F238E27FC236}">
                      <a16:creationId xmlns:a16="http://schemas.microsoft.com/office/drawing/2014/main" id="{9D3FF081-A260-4F15-813F-6BFACF6001D4}"/>
                    </a:ext>
                  </a:extLst>
                </p:cNvPr>
                <p:cNvPicPr/>
                <p:nvPr/>
              </p:nvPicPr>
              <p:blipFill>
                <a:blip r:embed="rId836"/>
                <a:stretch>
                  <a:fillRect/>
                </a:stretch>
              </p:blipFill>
              <p:spPr>
                <a:xfrm>
                  <a:off x="7571343" y="5271152"/>
                  <a:ext cx="88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97" name="Freihand 496">
                  <a:extLst>
                    <a:ext uri="{FF2B5EF4-FFF2-40B4-BE49-F238E27FC236}">
                      <a16:creationId xmlns:a16="http://schemas.microsoft.com/office/drawing/2014/main" id="{20561035-E188-4D28-8099-2AB4931EB45E}"/>
                    </a:ext>
                  </a:extLst>
                </p14:cNvPr>
                <p14:cNvContentPartPr/>
                <p14:nvPr/>
              </p14:nvContentPartPr>
              <p14:xfrm>
                <a:off x="7572063" y="5261792"/>
                <a:ext cx="132840" cy="146160"/>
              </p14:xfrm>
            </p:contentPart>
          </mc:Choice>
          <mc:Fallback>
            <p:pic>
              <p:nvPicPr>
                <p:cNvPr id="497" name="Freihand 496">
                  <a:extLst>
                    <a:ext uri="{FF2B5EF4-FFF2-40B4-BE49-F238E27FC236}">
                      <a16:creationId xmlns:a16="http://schemas.microsoft.com/office/drawing/2014/main" id="{20561035-E188-4D28-8099-2AB4931EB45E}"/>
                    </a:ext>
                  </a:extLst>
                </p:cNvPr>
                <p:cNvPicPr/>
                <p:nvPr/>
              </p:nvPicPr>
              <p:blipFill>
                <a:blip r:embed="rId838"/>
                <a:stretch>
                  <a:fillRect/>
                </a:stretch>
              </p:blipFill>
              <p:spPr>
                <a:xfrm>
                  <a:off x="7567743" y="5257472"/>
                  <a:ext cx="141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98" name="Freihand 497">
                  <a:extLst>
                    <a:ext uri="{FF2B5EF4-FFF2-40B4-BE49-F238E27FC236}">
                      <a16:creationId xmlns:a16="http://schemas.microsoft.com/office/drawing/2014/main" id="{BBD82578-3D18-46D4-9072-1F2DABB4CFC7}"/>
                    </a:ext>
                  </a:extLst>
                </p14:cNvPr>
                <p14:cNvContentPartPr/>
                <p14:nvPr/>
              </p14:nvContentPartPr>
              <p14:xfrm>
                <a:off x="7480623" y="5199872"/>
                <a:ext cx="133560" cy="86040"/>
              </p14:xfrm>
            </p:contentPart>
          </mc:Choice>
          <mc:Fallback>
            <p:pic>
              <p:nvPicPr>
                <p:cNvPr id="498" name="Freihand 497">
                  <a:extLst>
                    <a:ext uri="{FF2B5EF4-FFF2-40B4-BE49-F238E27FC236}">
                      <a16:creationId xmlns:a16="http://schemas.microsoft.com/office/drawing/2014/main" id="{BBD82578-3D18-46D4-9072-1F2DABB4CFC7}"/>
                    </a:ext>
                  </a:extLst>
                </p:cNvPr>
                <p:cNvPicPr/>
                <p:nvPr/>
              </p:nvPicPr>
              <p:blipFill>
                <a:blip r:embed="rId840"/>
                <a:stretch>
                  <a:fillRect/>
                </a:stretch>
              </p:blipFill>
              <p:spPr>
                <a:xfrm>
                  <a:off x="7476303" y="5195552"/>
                  <a:ext cx="142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99" name="Freihand 498">
                  <a:extLst>
                    <a:ext uri="{FF2B5EF4-FFF2-40B4-BE49-F238E27FC236}">
                      <a16:creationId xmlns:a16="http://schemas.microsoft.com/office/drawing/2014/main" id="{93C62ECD-7B69-41A0-8B27-DA4DDE5DC51E}"/>
                    </a:ext>
                  </a:extLst>
                </p14:cNvPr>
                <p14:cNvContentPartPr/>
                <p14:nvPr/>
              </p14:nvContentPartPr>
              <p14:xfrm>
                <a:off x="7643343" y="5178632"/>
                <a:ext cx="164880" cy="91440"/>
              </p14:xfrm>
            </p:contentPart>
          </mc:Choice>
          <mc:Fallback>
            <p:pic>
              <p:nvPicPr>
                <p:cNvPr id="499" name="Freihand 498">
                  <a:extLst>
                    <a:ext uri="{FF2B5EF4-FFF2-40B4-BE49-F238E27FC236}">
                      <a16:creationId xmlns:a16="http://schemas.microsoft.com/office/drawing/2014/main" id="{93C62ECD-7B69-41A0-8B27-DA4DDE5DC51E}"/>
                    </a:ext>
                  </a:extLst>
                </p:cNvPr>
                <p:cNvPicPr/>
                <p:nvPr/>
              </p:nvPicPr>
              <p:blipFill>
                <a:blip r:embed="rId842"/>
                <a:stretch>
                  <a:fillRect/>
                </a:stretch>
              </p:blipFill>
              <p:spPr>
                <a:xfrm>
                  <a:off x="7639023" y="5174312"/>
                  <a:ext cx="173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00" name="Freihand 499">
                  <a:extLst>
                    <a:ext uri="{FF2B5EF4-FFF2-40B4-BE49-F238E27FC236}">
                      <a16:creationId xmlns:a16="http://schemas.microsoft.com/office/drawing/2014/main" id="{8A4F9D4E-1750-4167-9DC9-CB26C8177B60}"/>
                    </a:ext>
                  </a:extLst>
                </p14:cNvPr>
                <p14:cNvContentPartPr/>
                <p14:nvPr/>
              </p14:nvContentPartPr>
              <p14:xfrm>
                <a:off x="7756383" y="4972712"/>
                <a:ext cx="173880" cy="225360"/>
              </p14:xfrm>
            </p:contentPart>
          </mc:Choice>
          <mc:Fallback>
            <p:pic>
              <p:nvPicPr>
                <p:cNvPr id="500" name="Freihand 499">
                  <a:extLst>
                    <a:ext uri="{FF2B5EF4-FFF2-40B4-BE49-F238E27FC236}">
                      <a16:creationId xmlns:a16="http://schemas.microsoft.com/office/drawing/2014/main" id="{8A4F9D4E-1750-4167-9DC9-CB26C8177B60}"/>
                    </a:ext>
                  </a:extLst>
                </p:cNvPr>
                <p:cNvPicPr/>
                <p:nvPr/>
              </p:nvPicPr>
              <p:blipFill>
                <a:blip r:embed="rId844"/>
                <a:stretch>
                  <a:fillRect/>
                </a:stretch>
              </p:blipFill>
              <p:spPr>
                <a:xfrm>
                  <a:off x="7752063" y="4968392"/>
                  <a:ext cx="182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01" name="Freihand 500">
                  <a:extLst>
                    <a:ext uri="{FF2B5EF4-FFF2-40B4-BE49-F238E27FC236}">
                      <a16:creationId xmlns:a16="http://schemas.microsoft.com/office/drawing/2014/main" id="{A76CC907-6A2F-417A-B46A-843AAC71CA22}"/>
                    </a:ext>
                  </a:extLst>
                </p14:cNvPr>
                <p14:cNvContentPartPr/>
                <p14:nvPr/>
              </p14:nvContentPartPr>
              <p14:xfrm>
                <a:off x="7903263" y="4869032"/>
                <a:ext cx="210960" cy="192240"/>
              </p14:xfrm>
            </p:contentPart>
          </mc:Choice>
          <mc:Fallback>
            <p:pic>
              <p:nvPicPr>
                <p:cNvPr id="501" name="Freihand 500">
                  <a:extLst>
                    <a:ext uri="{FF2B5EF4-FFF2-40B4-BE49-F238E27FC236}">
                      <a16:creationId xmlns:a16="http://schemas.microsoft.com/office/drawing/2014/main" id="{A76CC907-6A2F-417A-B46A-843AAC71CA22}"/>
                    </a:ext>
                  </a:extLst>
                </p:cNvPr>
                <p:cNvPicPr/>
                <p:nvPr/>
              </p:nvPicPr>
              <p:blipFill>
                <a:blip r:embed="rId846"/>
                <a:stretch>
                  <a:fillRect/>
                </a:stretch>
              </p:blipFill>
              <p:spPr>
                <a:xfrm>
                  <a:off x="7898943" y="4864712"/>
                  <a:ext cx="219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02" name="Freihand 501">
                  <a:extLst>
                    <a:ext uri="{FF2B5EF4-FFF2-40B4-BE49-F238E27FC236}">
                      <a16:creationId xmlns:a16="http://schemas.microsoft.com/office/drawing/2014/main" id="{32A0F7CB-A3F0-4FC3-8E33-8454DF0D1F82}"/>
                    </a:ext>
                  </a:extLst>
                </p14:cNvPr>
                <p14:cNvContentPartPr/>
                <p14:nvPr/>
              </p14:nvContentPartPr>
              <p14:xfrm>
                <a:off x="8069583" y="4780112"/>
                <a:ext cx="149400" cy="91440"/>
              </p14:xfrm>
            </p:contentPart>
          </mc:Choice>
          <mc:Fallback>
            <p:pic>
              <p:nvPicPr>
                <p:cNvPr id="502" name="Freihand 501">
                  <a:extLst>
                    <a:ext uri="{FF2B5EF4-FFF2-40B4-BE49-F238E27FC236}">
                      <a16:creationId xmlns:a16="http://schemas.microsoft.com/office/drawing/2014/main" id="{32A0F7CB-A3F0-4FC3-8E33-8454DF0D1F82}"/>
                    </a:ext>
                  </a:extLst>
                </p:cNvPr>
                <p:cNvPicPr/>
                <p:nvPr/>
              </p:nvPicPr>
              <p:blipFill>
                <a:blip r:embed="rId848"/>
                <a:stretch>
                  <a:fillRect/>
                </a:stretch>
              </p:blipFill>
              <p:spPr>
                <a:xfrm>
                  <a:off x="8065263" y="4775792"/>
                  <a:ext cx="158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03" name="Freihand 502">
                  <a:extLst>
                    <a:ext uri="{FF2B5EF4-FFF2-40B4-BE49-F238E27FC236}">
                      <a16:creationId xmlns:a16="http://schemas.microsoft.com/office/drawing/2014/main" id="{7003828B-2314-47B9-AD8B-1772C482B784}"/>
                    </a:ext>
                  </a:extLst>
                </p14:cNvPr>
                <p14:cNvContentPartPr/>
                <p14:nvPr/>
              </p14:nvContentPartPr>
              <p14:xfrm>
                <a:off x="8220063" y="4742312"/>
                <a:ext cx="77760" cy="75240"/>
              </p14:xfrm>
            </p:contentPart>
          </mc:Choice>
          <mc:Fallback>
            <p:pic>
              <p:nvPicPr>
                <p:cNvPr id="503" name="Freihand 502">
                  <a:extLst>
                    <a:ext uri="{FF2B5EF4-FFF2-40B4-BE49-F238E27FC236}">
                      <a16:creationId xmlns:a16="http://schemas.microsoft.com/office/drawing/2014/main" id="{7003828B-2314-47B9-AD8B-1772C482B784}"/>
                    </a:ext>
                  </a:extLst>
                </p:cNvPr>
                <p:cNvPicPr/>
                <p:nvPr/>
              </p:nvPicPr>
              <p:blipFill>
                <a:blip r:embed="rId850"/>
                <a:stretch>
                  <a:fillRect/>
                </a:stretch>
              </p:blipFill>
              <p:spPr>
                <a:xfrm>
                  <a:off x="8215743" y="4737992"/>
                  <a:ext cx="86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05" name="Freihand 504">
                  <a:extLst>
                    <a:ext uri="{FF2B5EF4-FFF2-40B4-BE49-F238E27FC236}">
                      <a16:creationId xmlns:a16="http://schemas.microsoft.com/office/drawing/2014/main" id="{7039871C-654E-429D-83B4-ECC87BCA5465}"/>
                    </a:ext>
                  </a:extLst>
                </p14:cNvPr>
                <p14:cNvContentPartPr/>
                <p14:nvPr/>
              </p14:nvContentPartPr>
              <p14:xfrm>
                <a:off x="8340663" y="4647272"/>
                <a:ext cx="81360" cy="49680"/>
              </p14:xfrm>
            </p:contentPart>
          </mc:Choice>
          <mc:Fallback>
            <p:pic>
              <p:nvPicPr>
                <p:cNvPr id="505" name="Freihand 504">
                  <a:extLst>
                    <a:ext uri="{FF2B5EF4-FFF2-40B4-BE49-F238E27FC236}">
                      <a16:creationId xmlns:a16="http://schemas.microsoft.com/office/drawing/2014/main" id="{7039871C-654E-429D-83B4-ECC87BCA5465}"/>
                    </a:ext>
                  </a:extLst>
                </p:cNvPr>
                <p:cNvPicPr/>
                <p:nvPr/>
              </p:nvPicPr>
              <p:blipFill>
                <a:blip r:embed="rId852"/>
                <a:stretch>
                  <a:fillRect/>
                </a:stretch>
              </p:blipFill>
              <p:spPr>
                <a:xfrm>
                  <a:off x="8336343" y="4642952"/>
                  <a:ext cx="90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06" name="Freihand 505">
                  <a:extLst>
                    <a:ext uri="{FF2B5EF4-FFF2-40B4-BE49-F238E27FC236}">
                      <a16:creationId xmlns:a16="http://schemas.microsoft.com/office/drawing/2014/main" id="{D5EFA362-1B76-4733-8CEE-6ACD10DE237F}"/>
                    </a:ext>
                  </a:extLst>
                </p14:cNvPr>
                <p14:cNvContentPartPr/>
                <p14:nvPr/>
              </p14:nvContentPartPr>
              <p14:xfrm>
                <a:off x="7886343" y="5216432"/>
                <a:ext cx="152640" cy="177840"/>
              </p14:xfrm>
            </p:contentPart>
          </mc:Choice>
          <mc:Fallback>
            <p:pic>
              <p:nvPicPr>
                <p:cNvPr id="506" name="Freihand 505">
                  <a:extLst>
                    <a:ext uri="{FF2B5EF4-FFF2-40B4-BE49-F238E27FC236}">
                      <a16:creationId xmlns:a16="http://schemas.microsoft.com/office/drawing/2014/main" id="{D5EFA362-1B76-4733-8CEE-6ACD10DE237F}"/>
                    </a:ext>
                  </a:extLst>
                </p:cNvPr>
                <p:cNvPicPr/>
                <p:nvPr/>
              </p:nvPicPr>
              <p:blipFill>
                <a:blip r:embed="rId854"/>
                <a:stretch>
                  <a:fillRect/>
                </a:stretch>
              </p:blipFill>
              <p:spPr>
                <a:xfrm>
                  <a:off x="7882023" y="5212112"/>
                  <a:ext cx="161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07" name="Freihand 506">
                  <a:extLst>
                    <a:ext uri="{FF2B5EF4-FFF2-40B4-BE49-F238E27FC236}">
                      <a16:creationId xmlns:a16="http://schemas.microsoft.com/office/drawing/2014/main" id="{865896C4-1F79-4A87-953F-1EFD8B6DE003}"/>
                    </a:ext>
                  </a:extLst>
                </p14:cNvPr>
                <p14:cNvContentPartPr/>
                <p14:nvPr/>
              </p14:nvContentPartPr>
              <p14:xfrm>
                <a:off x="8021343" y="5175032"/>
                <a:ext cx="90720" cy="95400"/>
              </p14:xfrm>
            </p:contentPart>
          </mc:Choice>
          <mc:Fallback>
            <p:pic>
              <p:nvPicPr>
                <p:cNvPr id="507" name="Freihand 506">
                  <a:extLst>
                    <a:ext uri="{FF2B5EF4-FFF2-40B4-BE49-F238E27FC236}">
                      <a16:creationId xmlns:a16="http://schemas.microsoft.com/office/drawing/2014/main" id="{865896C4-1F79-4A87-953F-1EFD8B6DE003}"/>
                    </a:ext>
                  </a:extLst>
                </p:cNvPr>
                <p:cNvPicPr/>
                <p:nvPr/>
              </p:nvPicPr>
              <p:blipFill>
                <a:blip r:embed="rId856"/>
                <a:stretch>
                  <a:fillRect/>
                </a:stretch>
              </p:blipFill>
              <p:spPr>
                <a:xfrm>
                  <a:off x="8017023" y="5170712"/>
                  <a:ext cx="99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08" name="Freihand 507">
                  <a:extLst>
                    <a:ext uri="{FF2B5EF4-FFF2-40B4-BE49-F238E27FC236}">
                      <a16:creationId xmlns:a16="http://schemas.microsoft.com/office/drawing/2014/main" id="{32937BA8-6555-4B7F-B5BA-F73693E84963}"/>
                    </a:ext>
                  </a:extLst>
                </p14:cNvPr>
                <p14:cNvContentPartPr/>
                <p14:nvPr/>
              </p14:nvContentPartPr>
              <p14:xfrm>
                <a:off x="8083983" y="5045792"/>
                <a:ext cx="93600" cy="121680"/>
              </p14:xfrm>
            </p:contentPart>
          </mc:Choice>
          <mc:Fallback>
            <p:pic>
              <p:nvPicPr>
                <p:cNvPr id="508" name="Freihand 507">
                  <a:extLst>
                    <a:ext uri="{FF2B5EF4-FFF2-40B4-BE49-F238E27FC236}">
                      <a16:creationId xmlns:a16="http://schemas.microsoft.com/office/drawing/2014/main" id="{32937BA8-6555-4B7F-B5BA-F73693E84963}"/>
                    </a:ext>
                  </a:extLst>
                </p:cNvPr>
                <p:cNvPicPr/>
                <p:nvPr/>
              </p:nvPicPr>
              <p:blipFill>
                <a:blip r:embed="rId858"/>
                <a:stretch>
                  <a:fillRect/>
                </a:stretch>
              </p:blipFill>
              <p:spPr>
                <a:xfrm>
                  <a:off x="8079663" y="5041472"/>
                  <a:ext cx="102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09" name="Freihand 508">
                  <a:extLst>
                    <a:ext uri="{FF2B5EF4-FFF2-40B4-BE49-F238E27FC236}">
                      <a16:creationId xmlns:a16="http://schemas.microsoft.com/office/drawing/2014/main" id="{C5C0C4CB-7685-494E-9DCE-2956A3E56ACE}"/>
                    </a:ext>
                  </a:extLst>
                </p14:cNvPr>
                <p14:cNvContentPartPr/>
                <p14:nvPr/>
              </p14:nvContentPartPr>
              <p14:xfrm>
                <a:off x="8165703" y="5109152"/>
                <a:ext cx="54360" cy="32760"/>
              </p14:xfrm>
            </p:contentPart>
          </mc:Choice>
          <mc:Fallback>
            <p:pic>
              <p:nvPicPr>
                <p:cNvPr id="509" name="Freihand 508">
                  <a:extLst>
                    <a:ext uri="{FF2B5EF4-FFF2-40B4-BE49-F238E27FC236}">
                      <a16:creationId xmlns:a16="http://schemas.microsoft.com/office/drawing/2014/main" id="{C5C0C4CB-7685-494E-9DCE-2956A3E56ACE}"/>
                    </a:ext>
                  </a:extLst>
                </p:cNvPr>
                <p:cNvPicPr/>
                <p:nvPr/>
              </p:nvPicPr>
              <p:blipFill>
                <a:blip r:embed="rId860"/>
                <a:stretch>
                  <a:fillRect/>
                </a:stretch>
              </p:blipFill>
              <p:spPr>
                <a:xfrm>
                  <a:off x="8161383" y="5104832"/>
                  <a:ext cx="63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10" name="Freihand 509">
                  <a:extLst>
                    <a:ext uri="{FF2B5EF4-FFF2-40B4-BE49-F238E27FC236}">
                      <a16:creationId xmlns:a16="http://schemas.microsoft.com/office/drawing/2014/main" id="{A76F141C-D96B-4668-AEBE-649C7F444177}"/>
                    </a:ext>
                  </a:extLst>
                </p14:cNvPr>
                <p14:cNvContentPartPr/>
                <p14:nvPr/>
              </p14:nvContentPartPr>
              <p14:xfrm>
                <a:off x="8185143" y="4960112"/>
                <a:ext cx="79920" cy="132480"/>
              </p14:xfrm>
            </p:contentPart>
          </mc:Choice>
          <mc:Fallback>
            <p:pic>
              <p:nvPicPr>
                <p:cNvPr id="510" name="Freihand 509">
                  <a:extLst>
                    <a:ext uri="{FF2B5EF4-FFF2-40B4-BE49-F238E27FC236}">
                      <a16:creationId xmlns:a16="http://schemas.microsoft.com/office/drawing/2014/main" id="{A76F141C-D96B-4668-AEBE-649C7F444177}"/>
                    </a:ext>
                  </a:extLst>
                </p:cNvPr>
                <p:cNvPicPr/>
                <p:nvPr/>
              </p:nvPicPr>
              <p:blipFill>
                <a:blip r:embed="rId862"/>
                <a:stretch>
                  <a:fillRect/>
                </a:stretch>
              </p:blipFill>
              <p:spPr>
                <a:xfrm>
                  <a:off x="8180823" y="4955792"/>
                  <a:ext cx="88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11" name="Freihand 510">
                  <a:extLst>
                    <a:ext uri="{FF2B5EF4-FFF2-40B4-BE49-F238E27FC236}">
                      <a16:creationId xmlns:a16="http://schemas.microsoft.com/office/drawing/2014/main" id="{EDCE6B9C-C4EC-4123-B4B6-E69161184519}"/>
                    </a:ext>
                  </a:extLst>
                </p14:cNvPr>
                <p14:cNvContentPartPr/>
                <p14:nvPr/>
              </p14:nvContentPartPr>
              <p14:xfrm>
                <a:off x="8258943" y="4802072"/>
                <a:ext cx="269280" cy="212760"/>
              </p14:xfrm>
            </p:contentPart>
          </mc:Choice>
          <mc:Fallback>
            <p:pic>
              <p:nvPicPr>
                <p:cNvPr id="511" name="Freihand 510">
                  <a:extLst>
                    <a:ext uri="{FF2B5EF4-FFF2-40B4-BE49-F238E27FC236}">
                      <a16:creationId xmlns:a16="http://schemas.microsoft.com/office/drawing/2014/main" id="{EDCE6B9C-C4EC-4123-B4B6-E69161184519}"/>
                    </a:ext>
                  </a:extLst>
                </p:cNvPr>
                <p:cNvPicPr/>
                <p:nvPr/>
              </p:nvPicPr>
              <p:blipFill>
                <a:blip r:embed="rId864"/>
                <a:stretch>
                  <a:fillRect/>
                </a:stretch>
              </p:blipFill>
              <p:spPr>
                <a:xfrm>
                  <a:off x="8254623" y="4797752"/>
                  <a:ext cx="277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12" name="Freihand 511">
                  <a:extLst>
                    <a:ext uri="{FF2B5EF4-FFF2-40B4-BE49-F238E27FC236}">
                      <a16:creationId xmlns:a16="http://schemas.microsoft.com/office/drawing/2014/main" id="{D35B4E10-C0EA-4A15-B3FA-FF8902DF1B24}"/>
                    </a:ext>
                  </a:extLst>
                </p14:cNvPr>
                <p14:cNvContentPartPr/>
                <p14:nvPr/>
              </p14:nvContentPartPr>
              <p14:xfrm>
                <a:off x="8510943" y="4565912"/>
                <a:ext cx="104400" cy="203040"/>
              </p14:xfrm>
            </p:contentPart>
          </mc:Choice>
          <mc:Fallback>
            <p:pic>
              <p:nvPicPr>
                <p:cNvPr id="512" name="Freihand 511">
                  <a:extLst>
                    <a:ext uri="{FF2B5EF4-FFF2-40B4-BE49-F238E27FC236}">
                      <a16:creationId xmlns:a16="http://schemas.microsoft.com/office/drawing/2014/main" id="{D35B4E10-C0EA-4A15-B3FA-FF8902DF1B24}"/>
                    </a:ext>
                  </a:extLst>
                </p:cNvPr>
                <p:cNvPicPr/>
                <p:nvPr/>
              </p:nvPicPr>
              <p:blipFill>
                <a:blip r:embed="rId866"/>
                <a:stretch>
                  <a:fillRect/>
                </a:stretch>
              </p:blipFill>
              <p:spPr>
                <a:xfrm>
                  <a:off x="8506623" y="4561592"/>
                  <a:ext cx="1130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14" name="Freihand 513">
                  <a:extLst>
                    <a:ext uri="{FF2B5EF4-FFF2-40B4-BE49-F238E27FC236}">
                      <a16:creationId xmlns:a16="http://schemas.microsoft.com/office/drawing/2014/main" id="{E737EC16-89E7-4A61-8E67-BD52D0C1073D}"/>
                    </a:ext>
                  </a:extLst>
                </p14:cNvPr>
                <p14:cNvContentPartPr/>
                <p14:nvPr/>
              </p14:nvContentPartPr>
              <p14:xfrm>
                <a:off x="4068183" y="6122912"/>
                <a:ext cx="265320" cy="28440"/>
              </p14:xfrm>
            </p:contentPart>
          </mc:Choice>
          <mc:Fallback>
            <p:pic>
              <p:nvPicPr>
                <p:cNvPr id="514" name="Freihand 513">
                  <a:extLst>
                    <a:ext uri="{FF2B5EF4-FFF2-40B4-BE49-F238E27FC236}">
                      <a16:creationId xmlns:a16="http://schemas.microsoft.com/office/drawing/2014/main" id="{E737EC16-89E7-4A61-8E67-BD52D0C1073D}"/>
                    </a:ext>
                  </a:extLst>
                </p:cNvPr>
                <p:cNvPicPr/>
                <p:nvPr/>
              </p:nvPicPr>
              <p:blipFill>
                <a:blip r:embed="rId868"/>
                <a:stretch>
                  <a:fillRect/>
                </a:stretch>
              </p:blipFill>
              <p:spPr>
                <a:xfrm>
                  <a:off x="4063863" y="6118592"/>
                  <a:ext cx="2739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15" name="Freihand 514">
                  <a:extLst>
                    <a:ext uri="{FF2B5EF4-FFF2-40B4-BE49-F238E27FC236}">
                      <a16:creationId xmlns:a16="http://schemas.microsoft.com/office/drawing/2014/main" id="{2E457BC4-7559-4EC1-B723-74EF96FABC56}"/>
                    </a:ext>
                  </a:extLst>
                </p14:cNvPr>
                <p14:cNvContentPartPr/>
                <p14:nvPr/>
              </p14:nvContentPartPr>
              <p14:xfrm>
                <a:off x="4387143" y="6278432"/>
                <a:ext cx="145440" cy="5760"/>
              </p14:xfrm>
            </p:contentPart>
          </mc:Choice>
          <mc:Fallback>
            <p:pic>
              <p:nvPicPr>
                <p:cNvPr id="515" name="Freihand 514">
                  <a:extLst>
                    <a:ext uri="{FF2B5EF4-FFF2-40B4-BE49-F238E27FC236}">
                      <a16:creationId xmlns:a16="http://schemas.microsoft.com/office/drawing/2014/main" id="{2E457BC4-7559-4EC1-B723-74EF96FABC56}"/>
                    </a:ext>
                  </a:extLst>
                </p:cNvPr>
                <p:cNvPicPr/>
                <p:nvPr/>
              </p:nvPicPr>
              <p:blipFill>
                <a:blip r:embed="rId870"/>
                <a:stretch>
                  <a:fillRect/>
                </a:stretch>
              </p:blipFill>
              <p:spPr>
                <a:xfrm>
                  <a:off x="4382823" y="6274112"/>
                  <a:ext cx="1540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16" name="Freihand 515">
                  <a:extLst>
                    <a:ext uri="{FF2B5EF4-FFF2-40B4-BE49-F238E27FC236}">
                      <a16:creationId xmlns:a16="http://schemas.microsoft.com/office/drawing/2014/main" id="{E555EF0D-8EE2-4C11-8F0E-F29C803C8C38}"/>
                    </a:ext>
                  </a:extLst>
                </p14:cNvPr>
                <p14:cNvContentPartPr/>
                <p14:nvPr/>
              </p14:nvContentPartPr>
              <p14:xfrm>
                <a:off x="4379943" y="6308672"/>
                <a:ext cx="169920" cy="18720"/>
              </p14:xfrm>
            </p:contentPart>
          </mc:Choice>
          <mc:Fallback>
            <p:pic>
              <p:nvPicPr>
                <p:cNvPr id="516" name="Freihand 515">
                  <a:extLst>
                    <a:ext uri="{FF2B5EF4-FFF2-40B4-BE49-F238E27FC236}">
                      <a16:creationId xmlns:a16="http://schemas.microsoft.com/office/drawing/2014/main" id="{E555EF0D-8EE2-4C11-8F0E-F29C803C8C38}"/>
                    </a:ext>
                  </a:extLst>
                </p:cNvPr>
                <p:cNvPicPr/>
                <p:nvPr/>
              </p:nvPicPr>
              <p:blipFill>
                <a:blip r:embed="rId872"/>
                <a:stretch>
                  <a:fillRect/>
                </a:stretch>
              </p:blipFill>
              <p:spPr>
                <a:xfrm>
                  <a:off x="4375623" y="6304352"/>
                  <a:ext cx="178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17" name="Freihand 516">
                  <a:extLst>
                    <a:ext uri="{FF2B5EF4-FFF2-40B4-BE49-F238E27FC236}">
                      <a16:creationId xmlns:a16="http://schemas.microsoft.com/office/drawing/2014/main" id="{49C43220-A05A-40D1-974F-2E36C6E5FDB9}"/>
                    </a:ext>
                  </a:extLst>
                </p14:cNvPr>
                <p14:cNvContentPartPr/>
                <p14:nvPr/>
              </p14:nvContentPartPr>
              <p14:xfrm>
                <a:off x="4603863" y="6197792"/>
                <a:ext cx="170640" cy="135000"/>
              </p14:xfrm>
            </p:contentPart>
          </mc:Choice>
          <mc:Fallback>
            <p:pic>
              <p:nvPicPr>
                <p:cNvPr id="517" name="Freihand 516">
                  <a:extLst>
                    <a:ext uri="{FF2B5EF4-FFF2-40B4-BE49-F238E27FC236}">
                      <a16:creationId xmlns:a16="http://schemas.microsoft.com/office/drawing/2014/main" id="{49C43220-A05A-40D1-974F-2E36C6E5FDB9}"/>
                    </a:ext>
                  </a:extLst>
                </p:cNvPr>
                <p:cNvPicPr/>
                <p:nvPr/>
              </p:nvPicPr>
              <p:blipFill>
                <a:blip r:embed="rId874"/>
                <a:stretch>
                  <a:fillRect/>
                </a:stretch>
              </p:blipFill>
              <p:spPr>
                <a:xfrm>
                  <a:off x="4599543" y="6193472"/>
                  <a:ext cx="179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18" name="Freihand 517">
                  <a:extLst>
                    <a:ext uri="{FF2B5EF4-FFF2-40B4-BE49-F238E27FC236}">
                      <a16:creationId xmlns:a16="http://schemas.microsoft.com/office/drawing/2014/main" id="{79D76343-68B3-4092-B638-701A000075F9}"/>
                    </a:ext>
                  </a:extLst>
                </p14:cNvPr>
                <p14:cNvContentPartPr/>
                <p14:nvPr/>
              </p14:nvContentPartPr>
              <p14:xfrm>
                <a:off x="4793943" y="6188072"/>
                <a:ext cx="128520" cy="126720"/>
              </p14:xfrm>
            </p:contentPart>
          </mc:Choice>
          <mc:Fallback>
            <p:pic>
              <p:nvPicPr>
                <p:cNvPr id="518" name="Freihand 517">
                  <a:extLst>
                    <a:ext uri="{FF2B5EF4-FFF2-40B4-BE49-F238E27FC236}">
                      <a16:creationId xmlns:a16="http://schemas.microsoft.com/office/drawing/2014/main" id="{79D76343-68B3-4092-B638-701A000075F9}"/>
                    </a:ext>
                  </a:extLst>
                </p:cNvPr>
                <p:cNvPicPr/>
                <p:nvPr/>
              </p:nvPicPr>
              <p:blipFill>
                <a:blip r:embed="rId876"/>
                <a:stretch>
                  <a:fillRect/>
                </a:stretch>
              </p:blipFill>
              <p:spPr>
                <a:xfrm>
                  <a:off x="4789623" y="6183752"/>
                  <a:ext cx="137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19" name="Freihand 518">
                  <a:extLst>
                    <a:ext uri="{FF2B5EF4-FFF2-40B4-BE49-F238E27FC236}">
                      <a16:creationId xmlns:a16="http://schemas.microsoft.com/office/drawing/2014/main" id="{85A0BB23-D402-4ED3-AF6C-1E5CB22EB97F}"/>
                    </a:ext>
                  </a:extLst>
                </p14:cNvPr>
                <p14:cNvContentPartPr/>
                <p14:nvPr/>
              </p14:nvContentPartPr>
              <p14:xfrm>
                <a:off x="4940103" y="6253592"/>
                <a:ext cx="22680" cy="152640"/>
              </p14:xfrm>
            </p:contentPart>
          </mc:Choice>
          <mc:Fallback>
            <p:pic>
              <p:nvPicPr>
                <p:cNvPr id="519" name="Freihand 518">
                  <a:extLst>
                    <a:ext uri="{FF2B5EF4-FFF2-40B4-BE49-F238E27FC236}">
                      <a16:creationId xmlns:a16="http://schemas.microsoft.com/office/drawing/2014/main" id="{85A0BB23-D402-4ED3-AF6C-1E5CB22EB97F}"/>
                    </a:ext>
                  </a:extLst>
                </p:cNvPr>
                <p:cNvPicPr/>
                <p:nvPr/>
              </p:nvPicPr>
              <p:blipFill>
                <a:blip r:embed="rId878"/>
                <a:stretch>
                  <a:fillRect/>
                </a:stretch>
              </p:blipFill>
              <p:spPr>
                <a:xfrm>
                  <a:off x="4935783" y="6249272"/>
                  <a:ext cx="31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20" name="Freihand 519">
                  <a:extLst>
                    <a:ext uri="{FF2B5EF4-FFF2-40B4-BE49-F238E27FC236}">
                      <a16:creationId xmlns:a16="http://schemas.microsoft.com/office/drawing/2014/main" id="{1B713254-27E2-4ADC-8DF7-EDF23196E276}"/>
                    </a:ext>
                  </a:extLst>
                </p14:cNvPr>
                <p14:cNvContentPartPr/>
                <p14:nvPr/>
              </p14:nvContentPartPr>
              <p14:xfrm>
                <a:off x="5009943" y="6179792"/>
                <a:ext cx="100080" cy="121320"/>
              </p14:xfrm>
            </p:contentPart>
          </mc:Choice>
          <mc:Fallback>
            <p:pic>
              <p:nvPicPr>
                <p:cNvPr id="520" name="Freihand 519">
                  <a:extLst>
                    <a:ext uri="{FF2B5EF4-FFF2-40B4-BE49-F238E27FC236}">
                      <a16:creationId xmlns:a16="http://schemas.microsoft.com/office/drawing/2014/main" id="{1B713254-27E2-4ADC-8DF7-EDF23196E276}"/>
                    </a:ext>
                  </a:extLst>
                </p:cNvPr>
                <p:cNvPicPr/>
                <p:nvPr/>
              </p:nvPicPr>
              <p:blipFill>
                <a:blip r:embed="rId880"/>
                <a:stretch>
                  <a:fillRect/>
                </a:stretch>
              </p:blipFill>
              <p:spPr>
                <a:xfrm>
                  <a:off x="5005623" y="6175472"/>
                  <a:ext cx="108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21" name="Freihand 520">
                  <a:extLst>
                    <a:ext uri="{FF2B5EF4-FFF2-40B4-BE49-F238E27FC236}">
                      <a16:creationId xmlns:a16="http://schemas.microsoft.com/office/drawing/2014/main" id="{09EECD4D-7954-4817-82D0-41EB8A3DBA26}"/>
                    </a:ext>
                  </a:extLst>
                </p14:cNvPr>
                <p14:cNvContentPartPr/>
                <p14:nvPr/>
              </p14:nvContentPartPr>
              <p14:xfrm>
                <a:off x="5140983" y="6167192"/>
                <a:ext cx="118440" cy="124920"/>
              </p14:xfrm>
            </p:contentPart>
          </mc:Choice>
          <mc:Fallback>
            <p:pic>
              <p:nvPicPr>
                <p:cNvPr id="521" name="Freihand 520">
                  <a:extLst>
                    <a:ext uri="{FF2B5EF4-FFF2-40B4-BE49-F238E27FC236}">
                      <a16:creationId xmlns:a16="http://schemas.microsoft.com/office/drawing/2014/main" id="{09EECD4D-7954-4817-82D0-41EB8A3DBA26}"/>
                    </a:ext>
                  </a:extLst>
                </p:cNvPr>
                <p:cNvPicPr/>
                <p:nvPr/>
              </p:nvPicPr>
              <p:blipFill>
                <a:blip r:embed="rId882"/>
                <a:stretch>
                  <a:fillRect/>
                </a:stretch>
              </p:blipFill>
              <p:spPr>
                <a:xfrm>
                  <a:off x="5136663" y="6162872"/>
                  <a:ext cx="127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22" name="Freihand 521">
                  <a:extLst>
                    <a:ext uri="{FF2B5EF4-FFF2-40B4-BE49-F238E27FC236}">
                      <a16:creationId xmlns:a16="http://schemas.microsoft.com/office/drawing/2014/main" id="{FAD4C523-3927-49D9-8F87-6A05F80F97EC}"/>
                    </a:ext>
                  </a:extLst>
                </p14:cNvPr>
                <p14:cNvContentPartPr/>
                <p14:nvPr/>
              </p14:nvContentPartPr>
              <p14:xfrm>
                <a:off x="5349423" y="6171512"/>
                <a:ext cx="97920" cy="110880"/>
              </p14:xfrm>
            </p:contentPart>
          </mc:Choice>
          <mc:Fallback>
            <p:pic>
              <p:nvPicPr>
                <p:cNvPr id="522" name="Freihand 521">
                  <a:extLst>
                    <a:ext uri="{FF2B5EF4-FFF2-40B4-BE49-F238E27FC236}">
                      <a16:creationId xmlns:a16="http://schemas.microsoft.com/office/drawing/2014/main" id="{FAD4C523-3927-49D9-8F87-6A05F80F97EC}"/>
                    </a:ext>
                  </a:extLst>
                </p:cNvPr>
                <p:cNvPicPr/>
                <p:nvPr/>
              </p:nvPicPr>
              <p:blipFill>
                <a:blip r:embed="rId884"/>
                <a:stretch>
                  <a:fillRect/>
                </a:stretch>
              </p:blipFill>
              <p:spPr>
                <a:xfrm>
                  <a:off x="5345103" y="6167192"/>
                  <a:ext cx="106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23" name="Freihand 522">
                  <a:extLst>
                    <a:ext uri="{FF2B5EF4-FFF2-40B4-BE49-F238E27FC236}">
                      <a16:creationId xmlns:a16="http://schemas.microsoft.com/office/drawing/2014/main" id="{85659178-6FEE-4BC2-BBE4-39171C0ADFCB}"/>
                    </a:ext>
                  </a:extLst>
                </p14:cNvPr>
                <p14:cNvContentPartPr/>
                <p14:nvPr/>
              </p14:nvContentPartPr>
              <p14:xfrm>
                <a:off x="5286783" y="6100952"/>
                <a:ext cx="83880" cy="60480"/>
              </p14:xfrm>
            </p:contentPart>
          </mc:Choice>
          <mc:Fallback>
            <p:pic>
              <p:nvPicPr>
                <p:cNvPr id="523" name="Freihand 522">
                  <a:extLst>
                    <a:ext uri="{FF2B5EF4-FFF2-40B4-BE49-F238E27FC236}">
                      <a16:creationId xmlns:a16="http://schemas.microsoft.com/office/drawing/2014/main" id="{85659178-6FEE-4BC2-BBE4-39171C0ADFCB}"/>
                    </a:ext>
                  </a:extLst>
                </p:cNvPr>
                <p:cNvPicPr/>
                <p:nvPr/>
              </p:nvPicPr>
              <p:blipFill>
                <a:blip r:embed="rId886"/>
                <a:stretch>
                  <a:fillRect/>
                </a:stretch>
              </p:blipFill>
              <p:spPr>
                <a:xfrm>
                  <a:off x="5282463" y="6096632"/>
                  <a:ext cx="92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24" name="Freihand 523">
                  <a:extLst>
                    <a:ext uri="{FF2B5EF4-FFF2-40B4-BE49-F238E27FC236}">
                      <a16:creationId xmlns:a16="http://schemas.microsoft.com/office/drawing/2014/main" id="{09AEA25E-59D6-4BCA-8A77-77BD9B8751BC}"/>
                    </a:ext>
                  </a:extLst>
                </p14:cNvPr>
                <p14:cNvContentPartPr/>
                <p14:nvPr/>
              </p14:nvContentPartPr>
              <p14:xfrm>
                <a:off x="5391183" y="6217952"/>
                <a:ext cx="129960" cy="91440"/>
              </p14:xfrm>
            </p:contentPart>
          </mc:Choice>
          <mc:Fallback>
            <p:pic>
              <p:nvPicPr>
                <p:cNvPr id="524" name="Freihand 523">
                  <a:extLst>
                    <a:ext uri="{FF2B5EF4-FFF2-40B4-BE49-F238E27FC236}">
                      <a16:creationId xmlns:a16="http://schemas.microsoft.com/office/drawing/2014/main" id="{09AEA25E-59D6-4BCA-8A77-77BD9B8751BC}"/>
                    </a:ext>
                  </a:extLst>
                </p:cNvPr>
                <p:cNvPicPr/>
                <p:nvPr/>
              </p:nvPicPr>
              <p:blipFill>
                <a:blip r:embed="rId888"/>
                <a:stretch>
                  <a:fillRect/>
                </a:stretch>
              </p:blipFill>
              <p:spPr>
                <a:xfrm>
                  <a:off x="5386863" y="6213632"/>
                  <a:ext cx="138600" cy="10008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FCD4EC5-58AE-47A0-8A3C-199310526945}"/>
                  </a:ext>
                </a:extLst>
              </p14:cNvPr>
              <p14:cNvContentPartPr/>
              <p14:nvPr/>
            </p14:nvContentPartPr>
            <p14:xfrm>
              <a:off x="215665" y="981752"/>
              <a:ext cx="2446560" cy="37800"/>
            </p14:xfrm>
          </p:contentPart>
        </mc:Choice>
        <mc:Fallback>
          <p:pic>
            <p:nvPicPr>
              <p:cNvPr id="2" name="Freihand 1">
                <a:extLst>
                  <a:ext uri="{FF2B5EF4-FFF2-40B4-BE49-F238E27FC236}">
                    <a16:creationId xmlns:a16="http://schemas.microsoft.com/office/drawing/2014/main" id="{0FCD4EC5-58AE-47A0-8A3C-199310526945}"/>
                  </a:ext>
                </a:extLst>
              </p:cNvPr>
              <p:cNvPicPr/>
              <p:nvPr/>
            </p:nvPicPr>
            <p:blipFill>
              <a:blip r:embed="rId4"/>
              <a:stretch>
                <a:fillRect/>
              </a:stretch>
            </p:blipFill>
            <p:spPr>
              <a:xfrm>
                <a:off x="211345" y="977432"/>
                <a:ext cx="2455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F64B231-39C8-4B16-B0D5-548ABEB51B91}"/>
                  </a:ext>
                </a:extLst>
              </p14:cNvPr>
              <p14:cNvContentPartPr/>
              <p14:nvPr/>
            </p14:nvContentPartPr>
            <p14:xfrm>
              <a:off x="6441505" y="955832"/>
              <a:ext cx="3144600" cy="70200"/>
            </p14:xfrm>
          </p:contentPart>
        </mc:Choice>
        <mc:Fallback>
          <p:pic>
            <p:nvPicPr>
              <p:cNvPr id="3" name="Freihand 2">
                <a:extLst>
                  <a:ext uri="{FF2B5EF4-FFF2-40B4-BE49-F238E27FC236}">
                    <a16:creationId xmlns:a16="http://schemas.microsoft.com/office/drawing/2014/main" id="{0F64B231-39C8-4B16-B0D5-548ABEB51B91}"/>
                  </a:ext>
                </a:extLst>
              </p:cNvPr>
              <p:cNvPicPr/>
              <p:nvPr/>
            </p:nvPicPr>
            <p:blipFill>
              <a:blip r:embed="rId6"/>
              <a:stretch>
                <a:fillRect/>
              </a:stretch>
            </p:blipFill>
            <p:spPr>
              <a:xfrm>
                <a:off x="6437185" y="951512"/>
                <a:ext cx="3153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17B45C46-8106-4A04-B8E6-2D7D7B54FCC4}"/>
                  </a:ext>
                </a:extLst>
              </p14:cNvPr>
              <p14:cNvContentPartPr/>
              <p14:nvPr/>
            </p14:nvContentPartPr>
            <p14:xfrm>
              <a:off x="6252505" y="1519952"/>
              <a:ext cx="4041360" cy="33120"/>
            </p14:xfrm>
          </p:contentPart>
        </mc:Choice>
        <mc:Fallback>
          <p:pic>
            <p:nvPicPr>
              <p:cNvPr id="7" name="Freihand 6">
                <a:extLst>
                  <a:ext uri="{FF2B5EF4-FFF2-40B4-BE49-F238E27FC236}">
                    <a16:creationId xmlns:a16="http://schemas.microsoft.com/office/drawing/2014/main" id="{17B45C46-8106-4A04-B8E6-2D7D7B54FCC4}"/>
                  </a:ext>
                </a:extLst>
              </p:cNvPr>
              <p:cNvPicPr/>
              <p:nvPr/>
            </p:nvPicPr>
            <p:blipFill>
              <a:blip r:embed="rId8"/>
              <a:stretch>
                <a:fillRect/>
              </a:stretch>
            </p:blipFill>
            <p:spPr>
              <a:xfrm>
                <a:off x="6248185" y="1515632"/>
                <a:ext cx="40500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517CE02E-7261-48CA-B3FD-92A0C33D633F}"/>
                  </a:ext>
                </a:extLst>
              </p14:cNvPr>
              <p14:cNvContentPartPr/>
              <p14:nvPr/>
            </p14:nvContentPartPr>
            <p14:xfrm>
              <a:off x="223945" y="2407712"/>
              <a:ext cx="6890040" cy="95040"/>
            </p14:xfrm>
          </p:contentPart>
        </mc:Choice>
        <mc:Fallback>
          <p:pic>
            <p:nvPicPr>
              <p:cNvPr id="9" name="Freihand 8">
                <a:extLst>
                  <a:ext uri="{FF2B5EF4-FFF2-40B4-BE49-F238E27FC236}">
                    <a16:creationId xmlns:a16="http://schemas.microsoft.com/office/drawing/2014/main" id="{517CE02E-7261-48CA-B3FD-92A0C33D633F}"/>
                  </a:ext>
                </a:extLst>
              </p:cNvPr>
              <p:cNvPicPr/>
              <p:nvPr/>
            </p:nvPicPr>
            <p:blipFill>
              <a:blip r:embed="rId10"/>
              <a:stretch>
                <a:fillRect/>
              </a:stretch>
            </p:blipFill>
            <p:spPr>
              <a:xfrm>
                <a:off x="219625" y="2403392"/>
                <a:ext cx="6898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6CD9DA8-9B20-4C0D-95EB-65D33395BF7A}"/>
                  </a:ext>
                </a:extLst>
              </p14:cNvPr>
              <p14:cNvContentPartPr/>
              <p14:nvPr/>
            </p14:nvContentPartPr>
            <p14:xfrm>
              <a:off x="199105" y="3717392"/>
              <a:ext cx="2189520" cy="31680"/>
            </p14:xfrm>
          </p:contentPart>
        </mc:Choice>
        <mc:Fallback>
          <p:pic>
            <p:nvPicPr>
              <p:cNvPr id="10" name="Freihand 9">
                <a:extLst>
                  <a:ext uri="{FF2B5EF4-FFF2-40B4-BE49-F238E27FC236}">
                    <a16:creationId xmlns:a16="http://schemas.microsoft.com/office/drawing/2014/main" id="{F6CD9DA8-9B20-4C0D-95EB-65D33395BF7A}"/>
                  </a:ext>
                </a:extLst>
              </p:cNvPr>
              <p:cNvPicPr/>
              <p:nvPr/>
            </p:nvPicPr>
            <p:blipFill>
              <a:blip r:embed="rId12"/>
              <a:stretch>
                <a:fillRect/>
              </a:stretch>
            </p:blipFill>
            <p:spPr>
              <a:xfrm>
                <a:off x="194785" y="3713072"/>
                <a:ext cx="21981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6BA0B996-DCBB-490E-BB8B-00AA3347CBAA}"/>
                  </a:ext>
                </a:extLst>
              </p14:cNvPr>
              <p14:cNvContentPartPr/>
              <p14:nvPr/>
            </p14:nvContentPartPr>
            <p14:xfrm>
              <a:off x="286225" y="1156712"/>
              <a:ext cx="1670040" cy="2649600"/>
            </p14:xfrm>
          </p:contentPart>
        </mc:Choice>
        <mc:Fallback>
          <p:pic>
            <p:nvPicPr>
              <p:cNvPr id="23" name="Freihand 22">
                <a:extLst>
                  <a:ext uri="{FF2B5EF4-FFF2-40B4-BE49-F238E27FC236}">
                    <a16:creationId xmlns:a16="http://schemas.microsoft.com/office/drawing/2014/main" id="{6BA0B996-DCBB-490E-BB8B-00AA3347CBAA}"/>
                  </a:ext>
                </a:extLst>
              </p:cNvPr>
              <p:cNvPicPr/>
              <p:nvPr/>
            </p:nvPicPr>
            <p:blipFill>
              <a:blip r:embed="rId14"/>
              <a:stretch>
                <a:fillRect/>
              </a:stretch>
            </p:blipFill>
            <p:spPr>
              <a:xfrm>
                <a:off x="281905" y="1152392"/>
                <a:ext cx="1678680" cy="2658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6F774DF-3421-4868-940D-51021FE0BEFD}"/>
                  </a:ext>
                </a:extLst>
              </p14:cNvPr>
              <p14:cNvContentPartPr/>
              <p14:nvPr/>
            </p14:nvContentPartPr>
            <p14:xfrm>
              <a:off x="357145" y="2365952"/>
              <a:ext cx="1455480" cy="41040"/>
            </p14:xfrm>
          </p:contentPart>
        </mc:Choice>
        <mc:Fallback>
          <p:pic>
            <p:nvPicPr>
              <p:cNvPr id="11" name="Freihand 10">
                <a:extLst>
                  <a:ext uri="{FF2B5EF4-FFF2-40B4-BE49-F238E27FC236}">
                    <a16:creationId xmlns:a16="http://schemas.microsoft.com/office/drawing/2014/main" id="{F6F774DF-3421-4868-940D-51021FE0BEFD}"/>
                  </a:ext>
                </a:extLst>
              </p:cNvPr>
              <p:cNvPicPr/>
              <p:nvPr/>
            </p:nvPicPr>
            <p:blipFill>
              <a:blip r:embed="rId16"/>
              <a:stretch>
                <a:fillRect/>
              </a:stretch>
            </p:blipFill>
            <p:spPr>
              <a:xfrm>
                <a:off x="352825" y="2361632"/>
                <a:ext cx="1464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0C470F0C-44B6-4477-A076-D2BF300FF151}"/>
                  </a:ext>
                </a:extLst>
              </p14:cNvPr>
              <p14:cNvContentPartPr/>
              <p14:nvPr/>
            </p14:nvContentPartPr>
            <p14:xfrm>
              <a:off x="377665" y="3723512"/>
              <a:ext cx="1765440" cy="47160"/>
            </p14:xfrm>
          </p:contentPart>
        </mc:Choice>
        <mc:Fallback>
          <p:pic>
            <p:nvPicPr>
              <p:cNvPr id="12" name="Freihand 11">
                <a:extLst>
                  <a:ext uri="{FF2B5EF4-FFF2-40B4-BE49-F238E27FC236}">
                    <a16:creationId xmlns:a16="http://schemas.microsoft.com/office/drawing/2014/main" id="{0C470F0C-44B6-4477-A076-D2BF300FF151}"/>
                  </a:ext>
                </a:extLst>
              </p:cNvPr>
              <p:cNvPicPr/>
              <p:nvPr/>
            </p:nvPicPr>
            <p:blipFill>
              <a:blip r:embed="rId18"/>
              <a:stretch>
                <a:fillRect/>
              </a:stretch>
            </p:blipFill>
            <p:spPr>
              <a:xfrm>
                <a:off x="373345" y="3719192"/>
                <a:ext cx="1774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23C8A35D-80F6-4871-BA7C-F4B8070C25A6}"/>
                  </a:ext>
                </a:extLst>
              </p14:cNvPr>
              <p14:cNvContentPartPr/>
              <p14:nvPr/>
            </p14:nvContentPartPr>
            <p14:xfrm>
              <a:off x="2865625" y="3682832"/>
              <a:ext cx="3709800" cy="151560"/>
            </p14:xfrm>
          </p:contentPart>
        </mc:Choice>
        <mc:Fallback>
          <p:pic>
            <p:nvPicPr>
              <p:cNvPr id="16" name="Freihand 15">
                <a:extLst>
                  <a:ext uri="{FF2B5EF4-FFF2-40B4-BE49-F238E27FC236}">
                    <a16:creationId xmlns:a16="http://schemas.microsoft.com/office/drawing/2014/main" id="{23C8A35D-80F6-4871-BA7C-F4B8070C25A6}"/>
                  </a:ext>
                </a:extLst>
              </p:cNvPr>
              <p:cNvPicPr/>
              <p:nvPr/>
            </p:nvPicPr>
            <p:blipFill>
              <a:blip r:embed="rId20"/>
              <a:stretch>
                <a:fillRect/>
              </a:stretch>
            </p:blipFill>
            <p:spPr>
              <a:xfrm>
                <a:off x="2861305" y="3678512"/>
                <a:ext cx="3718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AB804C94-CBFF-47E7-8BA5-5E63508CF82D}"/>
                  </a:ext>
                </a:extLst>
              </p14:cNvPr>
              <p14:cNvContentPartPr/>
              <p14:nvPr/>
            </p14:nvContentPartPr>
            <p14:xfrm>
              <a:off x="212065" y="897512"/>
              <a:ext cx="385200" cy="2571480"/>
            </p14:xfrm>
          </p:contentPart>
        </mc:Choice>
        <mc:Fallback>
          <p:pic>
            <p:nvPicPr>
              <p:cNvPr id="13" name="Freihand 12">
                <a:extLst>
                  <a:ext uri="{FF2B5EF4-FFF2-40B4-BE49-F238E27FC236}">
                    <a16:creationId xmlns:a16="http://schemas.microsoft.com/office/drawing/2014/main" id="{AB804C94-CBFF-47E7-8BA5-5E63508CF82D}"/>
                  </a:ext>
                </a:extLst>
              </p:cNvPr>
              <p:cNvPicPr/>
              <p:nvPr/>
            </p:nvPicPr>
            <p:blipFill>
              <a:blip r:embed="rId22"/>
              <a:stretch>
                <a:fillRect/>
              </a:stretch>
            </p:blipFill>
            <p:spPr>
              <a:xfrm>
                <a:off x="207745" y="893192"/>
                <a:ext cx="393840" cy="2580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B885C4A3-20E1-40D3-89D9-A1A110B6FAD3}"/>
                  </a:ext>
                </a:extLst>
              </p14:cNvPr>
              <p14:cNvContentPartPr/>
              <p14:nvPr/>
            </p14:nvContentPartPr>
            <p14:xfrm>
              <a:off x="365785" y="803192"/>
              <a:ext cx="229320" cy="162000"/>
            </p14:xfrm>
          </p:contentPart>
        </mc:Choice>
        <mc:Fallback>
          <p:pic>
            <p:nvPicPr>
              <p:cNvPr id="14" name="Freihand 13">
                <a:extLst>
                  <a:ext uri="{FF2B5EF4-FFF2-40B4-BE49-F238E27FC236}">
                    <a16:creationId xmlns:a16="http://schemas.microsoft.com/office/drawing/2014/main" id="{B885C4A3-20E1-40D3-89D9-A1A110B6FAD3}"/>
                  </a:ext>
                </a:extLst>
              </p:cNvPr>
              <p:cNvPicPr/>
              <p:nvPr/>
            </p:nvPicPr>
            <p:blipFill>
              <a:blip r:embed="rId24"/>
              <a:stretch>
                <a:fillRect/>
              </a:stretch>
            </p:blipFill>
            <p:spPr>
              <a:xfrm>
                <a:off x="361465" y="798872"/>
                <a:ext cx="237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1DF02E5D-A3D1-439F-8C74-E37C38E4B9D2}"/>
                  </a:ext>
                </a:extLst>
              </p14:cNvPr>
              <p14:cNvContentPartPr/>
              <p14:nvPr/>
            </p14:nvContentPartPr>
            <p14:xfrm>
              <a:off x="6347545" y="2949152"/>
              <a:ext cx="4249080" cy="450000"/>
            </p14:xfrm>
          </p:contentPart>
        </mc:Choice>
        <mc:Fallback>
          <p:pic>
            <p:nvPicPr>
              <p:cNvPr id="17" name="Freihand 16">
                <a:extLst>
                  <a:ext uri="{FF2B5EF4-FFF2-40B4-BE49-F238E27FC236}">
                    <a16:creationId xmlns:a16="http://schemas.microsoft.com/office/drawing/2014/main" id="{1DF02E5D-A3D1-439F-8C74-E37C38E4B9D2}"/>
                  </a:ext>
                </a:extLst>
              </p:cNvPr>
              <p:cNvPicPr/>
              <p:nvPr/>
            </p:nvPicPr>
            <p:blipFill>
              <a:blip r:embed="rId26"/>
              <a:stretch>
                <a:fillRect/>
              </a:stretch>
            </p:blipFill>
            <p:spPr>
              <a:xfrm>
                <a:off x="6343225" y="2944832"/>
                <a:ext cx="425772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542B2B45-FD85-4FEA-AD26-8EE656B75CA2}"/>
                  </a:ext>
                </a:extLst>
              </p14:cNvPr>
              <p14:cNvContentPartPr/>
              <p14:nvPr/>
            </p14:nvContentPartPr>
            <p14:xfrm>
              <a:off x="10461625" y="3173432"/>
              <a:ext cx="450000" cy="258840"/>
            </p14:xfrm>
          </p:contentPart>
        </mc:Choice>
        <mc:Fallback>
          <p:pic>
            <p:nvPicPr>
              <p:cNvPr id="18" name="Freihand 17">
                <a:extLst>
                  <a:ext uri="{FF2B5EF4-FFF2-40B4-BE49-F238E27FC236}">
                    <a16:creationId xmlns:a16="http://schemas.microsoft.com/office/drawing/2014/main" id="{542B2B45-FD85-4FEA-AD26-8EE656B75CA2}"/>
                  </a:ext>
                </a:extLst>
              </p:cNvPr>
              <p:cNvPicPr/>
              <p:nvPr/>
            </p:nvPicPr>
            <p:blipFill>
              <a:blip r:embed="rId28"/>
              <a:stretch>
                <a:fillRect/>
              </a:stretch>
            </p:blipFill>
            <p:spPr>
              <a:xfrm>
                <a:off x="10457305" y="3169112"/>
                <a:ext cx="4586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72329ADC-5CED-4704-B54A-C6FB17CE086E}"/>
                  </a:ext>
                </a:extLst>
              </p14:cNvPr>
              <p14:cNvContentPartPr/>
              <p14:nvPr/>
            </p14:nvContentPartPr>
            <p14:xfrm>
              <a:off x="1874905" y="312872"/>
              <a:ext cx="9282960" cy="2837880"/>
            </p14:xfrm>
          </p:contentPart>
        </mc:Choice>
        <mc:Fallback>
          <p:pic>
            <p:nvPicPr>
              <p:cNvPr id="20" name="Freihand 19">
                <a:extLst>
                  <a:ext uri="{FF2B5EF4-FFF2-40B4-BE49-F238E27FC236}">
                    <a16:creationId xmlns:a16="http://schemas.microsoft.com/office/drawing/2014/main" id="{72329ADC-5CED-4704-B54A-C6FB17CE086E}"/>
                  </a:ext>
                </a:extLst>
              </p:cNvPr>
              <p:cNvPicPr/>
              <p:nvPr/>
            </p:nvPicPr>
            <p:blipFill>
              <a:blip r:embed="rId30"/>
              <a:stretch>
                <a:fillRect/>
              </a:stretch>
            </p:blipFill>
            <p:spPr>
              <a:xfrm>
                <a:off x="1870585" y="308552"/>
                <a:ext cx="9291600" cy="2846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8D56A778-7FA5-43ED-95FF-4A70CB4388DD}"/>
                  </a:ext>
                </a:extLst>
              </p14:cNvPr>
              <p14:cNvContentPartPr/>
              <p14:nvPr/>
            </p14:nvContentPartPr>
            <p14:xfrm>
              <a:off x="1758625" y="411872"/>
              <a:ext cx="179640" cy="274680"/>
            </p14:xfrm>
          </p:contentPart>
        </mc:Choice>
        <mc:Fallback>
          <p:pic>
            <p:nvPicPr>
              <p:cNvPr id="21" name="Freihand 20">
                <a:extLst>
                  <a:ext uri="{FF2B5EF4-FFF2-40B4-BE49-F238E27FC236}">
                    <a16:creationId xmlns:a16="http://schemas.microsoft.com/office/drawing/2014/main" id="{8D56A778-7FA5-43ED-95FF-4A70CB4388DD}"/>
                  </a:ext>
                </a:extLst>
              </p:cNvPr>
              <p:cNvPicPr/>
              <p:nvPr/>
            </p:nvPicPr>
            <p:blipFill>
              <a:blip r:embed="rId32"/>
              <a:stretch>
                <a:fillRect/>
              </a:stretch>
            </p:blipFill>
            <p:spPr>
              <a:xfrm>
                <a:off x="1754305" y="407552"/>
                <a:ext cx="1882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48A219CF-C156-4535-8E68-1A7895024A55}"/>
                  </a:ext>
                </a:extLst>
              </p14:cNvPr>
              <p14:cNvContentPartPr/>
              <p14:nvPr/>
            </p14:nvContentPartPr>
            <p14:xfrm>
              <a:off x="52585" y="932792"/>
              <a:ext cx="30600" cy="25920"/>
            </p14:xfrm>
          </p:contentPart>
        </mc:Choice>
        <mc:Fallback>
          <p:pic>
            <p:nvPicPr>
              <p:cNvPr id="25" name="Freihand 24">
                <a:extLst>
                  <a:ext uri="{FF2B5EF4-FFF2-40B4-BE49-F238E27FC236}">
                    <a16:creationId xmlns:a16="http://schemas.microsoft.com/office/drawing/2014/main" id="{48A219CF-C156-4535-8E68-1A7895024A55}"/>
                  </a:ext>
                </a:extLst>
              </p:cNvPr>
              <p:cNvPicPr/>
              <p:nvPr/>
            </p:nvPicPr>
            <p:blipFill>
              <a:blip r:embed="rId34"/>
              <a:stretch>
                <a:fillRect/>
              </a:stretch>
            </p:blipFill>
            <p:spPr>
              <a:xfrm>
                <a:off x="48265" y="928472"/>
                <a:ext cx="39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1FA8B883-64A4-443E-8E5F-946CD4F8EB2C}"/>
                  </a:ext>
                </a:extLst>
              </p14:cNvPr>
              <p14:cNvContentPartPr/>
              <p14:nvPr/>
            </p14:nvContentPartPr>
            <p14:xfrm>
              <a:off x="28825" y="971312"/>
              <a:ext cx="2293920" cy="181080"/>
            </p14:xfrm>
          </p:contentPart>
        </mc:Choice>
        <mc:Fallback>
          <p:pic>
            <p:nvPicPr>
              <p:cNvPr id="26" name="Freihand 25">
                <a:extLst>
                  <a:ext uri="{FF2B5EF4-FFF2-40B4-BE49-F238E27FC236}">
                    <a16:creationId xmlns:a16="http://schemas.microsoft.com/office/drawing/2014/main" id="{1FA8B883-64A4-443E-8E5F-946CD4F8EB2C}"/>
                  </a:ext>
                </a:extLst>
              </p:cNvPr>
              <p:cNvPicPr/>
              <p:nvPr/>
            </p:nvPicPr>
            <p:blipFill>
              <a:blip r:embed="rId36"/>
              <a:stretch>
                <a:fillRect/>
              </a:stretch>
            </p:blipFill>
            <p:spPr>
              <a:xfrm>
                <a:off x="24505" y="966992"/>
                <a:ext cx="23025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07C80CBD-C0F1-4EEB-A6CD-D567E35F5DC2}"/>
                  </a:ext>
                </a:extLst>
              </p14:cNvPr>
              <p14:cNvContentPartPr/>
              <p14:nvPr/>
            </p14:nvContentPartPr>
            <p14:xfrm>
              <a:off x="6327385" y="493232"/>
              <a:ext cx="3517920" cy="834120"/>
            </p14:xfrm>
          </p:contentPart>
        </mc:Choice>
        <mc:Fallback>
          <p:pic>
            <p:nvPicPr>
              <p:cNvPr id="28" name="Freihand 27">
                <a:extLst>
                  <a:ext uri="{FF2B5EF4-FFF2-40B4-BE49-F238E27FC236}">
                    <a16:creationId xmlns:a16="http://schemas.microsoft.com/office/drawing/2014/main" id="{07C80CBD-C0F1-4EEB-A6CD-D567E35F5DC2}"/>
                  </a:ext>
                </a:extLst>
              </p:cNvPr>
              <p:cNvPicPr/>
              <p:nvPr/>
            </p:nvPicPr>
            <p:blipFill>
              <a:blip r:embed="rId38"/>
              <a:stretch>
                <a:fillRect/>
              </a:stretch>
            </p:blipFill>
            <p:spPr>
              <a:xfrm>
                <a:off x="6323065" y="488912"/>
                <a:ext cx="3526560" cy="842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8DAAC3E8-EE04-4AFA-98A3-55FF4A753F09}"/>
                  </a:ext>
                </a:extLst>
              </p14:cNvPr>
              <p14:cNvContentPartPr/>
              <p14:nvPr/>
            </p14:nvContentPartPr>
            <p14:xfrm>
              <a:off x="5425" y="1174352"/>
              <a:ext cx="1420920" cy="530280"/>
            </p14:xfrm>
          </p:contentPart>
        </mc:Choice>
        <mc:Fallback>
          <p:pic>
            <p:nvPicPr>
              <p:cNvPr id="29" name="Freihand 28">
                <a:extLst>
                  <a:ext uri="{FF2B5EF4-FFF2-40B4-BE49-F238E27FC236}">
                    <a16:creationId xmlns:a16="http://schemas.microsoft.com/office/drawing/2014/main" id="{8DAAC3E8-EE04-4AFA-98A3-55FF4A753F09}"/>
                  </a:ext>
                </a:extLst>
              </p:cNvPr>
              <p:cNvPicPr/>
              <p:nvPr/>
            </p:nvPicPr>
            <p:blipFill>
              <a:blip r:embed="rId40"/>
              <a:stretch>
                <a:fillRect/>
              </a:stretch>
            </p:blipFill>
            <p:spPr>
              <a:xfrm>
                <a:off x="1105" y="1170032"/>
                <a:ext cx="142956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76CF1853-1D38-4E96-AAFD-BCD5B0E9536B}"/>
                  </a:ext>
                </a:extLst>
              </p14:cNvPr>
              <p14:cNvContentPartPr/>
              <p14:nvPr/>
            </p14:nvContentPartPr>
            <p14:xfrm>
              <a:off x="174581" y="1629752"/>
              <a:ext cx="1159920" cy="32400"/>
            </p14:xfrm>
          </p:contentPart>
        </mc:Choice>
        <mc:Fallback>
          <p:pic>
            <p:nvPicPr>
              <p:cNvPr id="31" name="Freihand 30">
                <a:extLst>
                  <a:ext uri="{FF2B5EF4-FFF2-40B4-BE49-F238E27FC236}">
                    <a16:creationId xmlns:a16="http://schemas.microsoft.com/office/drawing/2014/main" id="{76CF1853-1D38-4E96-AAFD-BCD5B0E9536B}"/>
                  </a:ext>
                </a:extLst>
              </p:cNvPr>
              <p:cNvPicPr/>
              <p:nvPr/>
            </p:nvPicPr>
            <p:blipFill>
              <a:blip r:embed="rId42"/>
              <a:stretch>
                <a:fillRect/>
              </a:stretch>
            </p:blipFill>
            <p:spPr>
              <a:xfrm>
                <a:off x="170261" y="1625432"/>
                <a:ext cx="1168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ACA79A47-C0E6-4002-90D6-4AA70FD5CCA6}"/>
                  </a:ext>
                </a:extLst>
              </p14:cNvPr>
              <p14:cNvContentPartPr/>
              <p14:nvPr/>
            </p14:nvContentPartPr>
            <p14:xfrm>
              <a:off x="290861" y="1073192"/>
              <a:ext cx="2250720" cy="21600"/>
            </p14:xfrm>
          </p:contentPart>
        </mc:Choice>
        <mc:Fallback>
          <p:pic>
            <p:nvPicPr>
              <p:cNvPr id="32" name="Freihand 31">
                <a:extLst>
                  <a:ext uri="{FF2B5EF4-FFF2-40B4-BE49-F238E27FC236}">
                    <a16:creationId xmlns:a16="http://schemas.microsoft.com/office/drawing/2014/main" id="{ACA79A47-C0E6-4002-90D6-4AA70FD5CCA6}"/>
                  </a:ext>
                </a:extLst>
              </p:cNvPr>
              <p:cNvPicPr/>
              <p:nvPr/>
            </p:nvPicPr>
            <p:blipFill>
              <a:blip r:embed="rId44"/>
              <a:stretch>
                <a:fillRect/>
              </a:stretch>
            </p:blipFill>
            <p:spPr>
              <a:xfrm>
                <a:off x="286541" y="1068872"/>
                <a:ext cx="2259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8DB61249-59D7-4C5A-86D3-791987602055}"/>
                  </a:ext>
                </a:extLst>
              </p14:cNvPr>
              <p14:cNvContentPartPr/>
              <p14:nvPr/>
            </p14:nvContentPartPr>
            <p14:xfrm>
              <a:off x="6483941" y="971672"/>
              <a:ext cx="3079080" cy="75960"/>
            </p14:xfrm>
          </p:contentPart>
        </mc:Choice>
        <mc:Fallback>
          <p:pic>
            <p:nvPicPr>
              <p:cNvPr id="34" name="Freihand 33">
                <a:extLst>
                  <a:ext uri="{FF2B5EF4-FFF2-40B4-BE49-F238E27FC236}">
                    <a16:creationId xmlns:a16="http://schemas.microsoft.com/office/drawing/2014/main" id="{8DB61249-59D7-4C5A-86D3-791987602055}"/>
                  </a:ext>
                </a:extLst>
              </p:cNvPr>
              <p:cNvPicPr/>
              <p:nvPr/>
            </p:nvPicPr>
            <p:blipFill>
              <a:blip r:embed="rId46"/>
              <a:stretch>
                <a:fillRect/>
              </a:stretch>
            </p:blipFill>
            <p:spPr>
              <a:xfrm>
                <a:off x="6479621" y="967352"/>
                <a:ext cx="3087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1F6C3F69-0F5A-4A26-BB9C-CFD376FB3885}"/>
                  </a:ext>
                </a:extLst>
              </p14:cNvPr>
              <p14:cNvContentPartPr/>
              <p14:nvPr/>
            </p14:nvContentPartPr>
            <p14:xfrm>
              <a:off x="6343901" y="484952"/>
              <a:ext cx="3511080" cy="704160"/>
            </p14:xfrm>
          </p:contentPart>
        </mc:Choice>
        <mc:Fallback>
          <p:pic>
            <p:nvPicPr>
              <p:cNvPr id="35" name="Freihand 34">
                <a:extLst>
                  <a:ext uri="{FF2B5EF4-FFF2-40B4-BE49-F238E27FC236}">
                    <a16:creationId xmlns:a16="http://schemas.microsoft.com/office/drawing/2014/main" id="{1F6C3F69-0F5A-4A26-BB9C-CFD376FB3885}"/>
                  </a:ext>
                </a:extLst>
              </p:cNvPr>
              <p:cNvPicPr/>
              <p:nvPr/>
            </p:nvPicPr>
            <p:blipFill>
              <a:blip r:embed="rId48"/>
              <a:stretch>
                <a:fillRect/>
              </a:stretch>
            </p:blipFill>
            <p:spPr>
              <a:xfrm>
                <a:off x="6339581" y="480632"/>
                <a:ext cx="3519720" cy="712800"/>
              </a:xfrm>
              <a:prstGeom prst="rect">
                <a:avLst/>
              </a:prstGeom>
            </p:spPr>
          </p:pic>
        </mc:Fallback>
      </mc:AlternateContent>
      <p:grpSp>
        <p:nvGrpSpPr>
          <p:cNvPr id="38" name="Gruppieren 37">
            <a:extLst>
              <a:ext uri="{FF2B5EF4-FFF2-40B4-BE49-F238E27FC236}">
                <a16:creationId xmlns:a16="http://schemas.microsoft.com/office/drawing/2014/main" id="{4B26EFEE-5E96-44D5-A751-7E3F8B3C457D}"/>
              </a:ext>
            </a:extLst>
          </p:cNvPr>
          <p:cNvGrpSpPr/>
          <p:nvPr/>
        </p:nvGrpSpPr>
        <p:grpSpPr>
          <a:xfrm>
            <a:off x="111625" y="1481792"/>
            <a:ext cx="5935636" cy="158760"/>
            <a:chOff x="111625" y="1481792"/>
            <a:chExt cx="5935636" cy="158760"/>
          </a:xfrm>
        </p:grpSpPr>
        <mc:AlternateContent xmlns:mc="http://schemas.openxmlformats.org/markup-compatibility/2006">
          <mc:Choice xmlns:p14="http://schemas.microsoft.com/office/powerpoint/2010/main" Requires="p14">
            <p:contentPart p14:bwMode="auto" r:id="rId49">
              <p14:nvContentPartPr>
                <p14:cNvPr id="4" name="Freihand 3">
                  <a:extLst>
                    <a:ext uri="{FF2B5EF4-FFF2-40B4-BE49-F238E27FC236}">
                      <a16:creationId xmlns:a16="http://schemas.microsoft.com/office/drawing/2014/main" id="{D758EEF7-30D2-450D-8089-E7A7DB4C391E}"/>
                    </a:ext>
                  </a:extLst>
                </p14:cNvPr>
                <p14:cNvContentPartPr/>
                <p14:nvPr/>
              </p14:nvContentPartPr>
              <p14:xfrm>
                <a:off x="111625" y="1503032"/>
                <a:ext cx="1213200" cy="35640"/>
              </p14:xfrm>
            </p:contentPart>
          </mc:Choice>
          <mc:Fallback>
            <p:pic>
              <p:nvPicPr>
                <p:cNvPr id="4" name="Freihand 3">
                  <a:extLst>
                    <a:ext uri="{FF2B5EF4-FFF2-40B4-BE49-F238E27FC236}">
                      <a16:creationId xmlns:a16="http://schemas.microsoft.com/office/drawing/2014/main" id="{D758EEF7-30D2-450D-8089-E7A7DB4C391E}"/>
                    </a:ext>
                  </a:extLst>
                </p:cNvPr>
                <p:cNvPicPr/>
                <p:nvPr/>
              </p:nvPicPr>
              <p:blipFill>
                <a:blip r:embed="rId50"/>
                <a:stretch>
                  <a:fillRect/>
                </a:stretch>
              </p:blipFill>
              <p:spPr>
                <a:xfrm>
                  <a:off x="107305" y="1498712"/>
                  <a:ext cx="12218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 name="Freihand 4">
                  <a:extLst>
                    <a:ext uri="{FF2B5EF4-FFF2-40B4-BE49-F238E27FC236}">
                      <a16:creationId xmlns:a16="http://schemas.microsoft.com/office/drawing/2014/main" id="{5B06E2F6-D89D-48B7-98C6-D7E1E9A4AF8B}"/>
                    </a:ext>
                  </a:extLst>
                </p14:cNvPr>
                <p14:cNvContentPartPr/>
                <p14:nvPr/>
              </p14:nvContentPartPr>
              <p14:xfrm>
                <a:off x="2529025" y="1517432"/>
                <a:ext cx="3494160" cy="70560"/>
              </p14:xfrm>
            </p:contentPart>
          </mc:Choice>
          <mc:Fallback>
            <p:pic>
              <p:nvPicPr>
                <p:cNvPr id="5" name="Freihand 4">
                  <a:extLst>
                    <a:ext uri="{FF2B5EF4-FFF2-40B4-BE49-F238E27FC236}">
                      <a16:creationId xmlns:a16="http://schemas.microsoft.com/office/drawing/2014/main" id="{5B06E2F6-D89D-48B7-98C6-D7E1E9A4AF8B}"/>
                    </a:ext>
                  </a:extLst>
                </p:cNvPr>
                <p:cNvPicPr/>
                <p:nvPr/>
              </p:nvPicPr>
              <p:blipFill>
                <a:blip r:embed="rId52"/>
                <a:stretch>
                  <a:fillRect/>
                </a:stretch>
              </p:blipFill>
              <p:spPr>
                <a:xfrm>
                  <a:off x="2524705" y="1513112"/>
                  <a:ext cx="3502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17C0957D-EC96-4A34-B288-6E96DD55E4CD}"/>
                    </a:ext>
                  </a:extLst>
                </p14:cNvPr>
                <p14:cNvContentPartPr/>
                <p14:nvPr/>
              </p14:nvContentPartPr>
              <p14:xfrm>
                <a:off x="197261" y="1481792"/>
                <a:ext cx="1353960" cy="118080"/>
              </p14:xfrm>
            </p:contentPart>
          </mc:Choice>
          <mc:Fallback>
            <p:pic>
              <p:nvPicPr>
                <p:cNvPr id="36" name="Freihand 35">
                  <a:extLst>
                    <a:ext uri="{FF2B5EF4-FFF2-40B4-BE49-F238E27FC236}">
                      <a16:creationId xmlns:a16="http://schemas.microsoft.com/office/drawing/2014/main" id="{17C0957D-EC96-4A34-B288-6E96DD55E4CD}"/>
                    </a:ext>
                  </a:extLst>
                </p:cNvPr>
                <p:cNvPicPr/>
                <p:nvPr/>
              </p:nvPicPr>
              <p:blipFill>
                <a:blip r:embed="rId54"/>
                <a:stretch>
                  <a:fillRect/>
                </a:stretch>
              </p:blipFill>
              <p:spPr>
                <a:xfrm>
                  <a:off x="192941" y="1477472"/>
                  <a:ext cx="1362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532FFD2C-63C2-4A4D-9B20-165FFA686236}"/>
                    </a:ext>
                  </a:extLst>
                </p14:cNvPr>
                <p14:cNvContentPartPr/>
                <p14:nvPr/>
              </p14:nvContentPartPr>
              <p14:xfrm>
                <a:off x="2410541" y="1509512"/>
                <a:ext cx="3636720" cy="131040"/>
              </p14:xfrm>
            </p:contentPart>
          </mc:Choice>
          <mc:Fallback>
            <p:pic>
              <p:nvPicPr>
                <p:cNvPr id="37" name="Freihand 36">
                  <a:extLst>
                    <a:ext uri="{FF2B5EF4-FFF2-40B4-BE49-F238E27FC236}">
                      <a16:creationId xmlns:a16="http://schemas.microsoft.com/office/drawing/2014/main" id="{532FFD2C-63C2-4A4D-9B20-165FFA686236}"/>
                    </a:ext>
                  </a:extLst>
                </p:cNvPr>
                <p:cNvPicPr/>
                <p:nvPr/>
              </p:nvPicPr>
              <p:blipFill>
                <a:blip r:embed="rId56"/>
                <a:stretch>
                  <a:fillRect/>
                </a:stretch>
              </p:blipFill>
              <p:spPr>
                <a:xfrm>
                  <a:off x="2406221" y="1505192"/>
                  <a:ext cx="3645360" cy="139680"/>
                </a:xfrm>
                <a:prstGeom prst="rect">
                  <a:avLst/>
                </a:prstGeom>
              </p:spPr>
            </p:pic>
          </mc:Fallback>
        </mc:AlternateContent>
      </p:grpSp>
    </p:spTree>
    <p:extLst>
      <p:ext uri="{BB962C8B-B14F-4D97-AF65-F5344CB8AC3E}">
        <p14:creationId xmlns:p14="http://schemas.microsoft.com/office/powerpoint/2010/main" val="36241783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mc:AlternateContent xmlns:mc="http://schemas.openxmlformats.org/markup-compatibility/2006">
        <mc:Choice xmlns:p14="http://schemas.microsoft.com/office/powerpoint/2010/main" Requires="p14">
          <p:contentPart p14:bwMode="auto" r:id="rId4">
            <p14:nvContentPartPr>
              <p14:cNvPr id="54" name="Freihand 53">
                <a:extLst>
                  <a:ext uri="{FF2B5EF4-FFF2-40B4-BE49-F238E27FC236}">
                    <a16:creationId xmlns:a16="http://schemas.microsoft.com/office/drawing/2014/main" id="{58EF7D1D-ACFE-4F9E-9EC8-07795C746D25}"/>
                  </a:ext>
                </a:extLst>
              </p14:cNvPr>
              <p14:cNvContentPartPr/>
              <p14:nvPr/>
            </p14:nvContentPartPr>
            <p14:xfrm>
              <a:off x="1746701" y="3285392"/>
              <a:ext cx="3600" cy="28080"/>
            </p14:xfrm>
          </p:contentPart>
        </mc:Choice>
        <mc:Fallback>
          <p:pic>
            <p:nvPicPr>
              <p:cNvPr id="54" name="Freihand 53">
                <a:extLst>
                  <a:ext uri="{FF2B5EF4-FFF2-40B4-BE49-F238E27FC236}">
                    <a16:creationId xmlns:a16="http://schemas.microsoft.com/office/drawing/2014/main" id="{58EF7D1D-ACFE-4F9E-9EC8-07795C746D25}"/>
                  </a:ext>
                </a:extLst>
              </p:cNvPr>
              <p:cNvPicPr/>
              <p:nvPr/>
            </p:nvPicPr>
            <p:blipFill>
              <a:blip r:embed="rId5"/>
              <a:stretch>
                <a:fillRect/>
              </a:stretch>
            </p:blipFill>
            <p:spPr>
              <a:xfrm>
                <a:off x="1742381" y="3281072"/>
                <a:ext cx="12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1" name="Freihand 200">
                <a:extLst>
                  <a:ext uri="{FF2B5EF4-FFF2-40B4-BE49-F238E27FC236}">
                    <a16:creationId xmlns:a16="http://schemas.microsoft.com/office/drawing/2014/main" id="{68D782A2-5390-44B0-861D-841B6118AAB5}"/>
                  </a:ext>
                </a:extLst>
              </p14:cNvPr>
              <p14:cNvContentPartPr/>
              <p14:nvPr/>
            </p14:nvContentPartPr>
            <p14:xfrm>
              <a:off x="7816301" y="1511312"/>
              <a:ext cx="1641600" cy="104040"/>
            </p14:xfrm>
          </p:contentPart>
        </mc:Choice>
        <mc:Fallback>
          <p:pic>
            <p:nvPicPr>
              <p:cNvPr id="201" name="Freihand 200">
                <a:extLst>
                  <a:ext uri="{FF2B5EF4-FFF2-40B4-BE49-F238E27FC236}">
                    <a16:creationId xmlns:a16="http://schemas.microsoft.com/office/drawing/2014/main" id="{68D782A2-5390-44B0-861D-841B6118AAB5}"/>
                  </a:ext>
                </a:extLst>
              </p:cNvPr>
              <p:cNvPicPr/>
              <p:nvPr/>
            </p:nvPicPr>
            <p:blipFill>
              <a:blip r:embed="rId7"/>
              <a:stretch>
                <a:fillRect/>
              </a:stretch>
            </p:blipFill>
            <p:spPr>
              <a:xfrm>
                <a:off x="7811981" y="1506992"/>
                <a:ext cx="1650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7" name="Freihand 306">
                <a:extLst>
                  <a:ext uri="{FF2B5EF4-FFF2-40B4-BE49-F238E27FC236}">
                    <a16:creationId xmlns:a16="http://schemas.microsoft.com/office/drawing/2014/main" id="{8163BFA5-43EF-401B-9C76-3C1839979B8E}"/>
                  </a:ext>
                </a:extLst>
              </p14:cNvPr>
              <p14:cNvContentPartPr/>
              <p14:nvPr/>
            </p14:nvContentPartPr>
            <p14:xfrm>
              <a:off x="7901621" y="2475032"/>
              <a:ext cx="1607760" cy="77760"/>
            </p14:xfrm>
          </p:contentPart>
        </mc:Choice>
        <mc:Fallback>
          <p:pic>
            <p:nvPicPr>
              <p:cNvPr id="307" name="Freihand 306">
                <a:extLst>
                  <a:ext uri="{FF2B5EF4-FFF2-40B4-BE49-F238E27FC236}">
                    <a16:creationId xmlns:a16="http://schemas.microsoft.com/office/drawing/2014/main" id="{8163BFA5-43EF-401B-9C76-3C1839979B8E}"/>
                  </a:ext>
                </a:extLst>
              </p:cNvPr>
              <p:cNvPicPr/>
              <p:nvPr/>
            </p:nvPicPr>
            <p:blipFill>
              <a:blip r:embed="rId9"/>
              <a:stretch>
                <a:fillRect/>
              </a:stretch>
            </p:blipFill>
            <p:spPr>
              <a:xfrm>
                <a:off x="7897301" y="2470712"/>
                <a:ext cx="1616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35" name="Freihand 334">
                <a:extLst>
                  <a:ext uri="{FF2B5EF4-FFF2-40B4-BE49-F238E27FC236}">
                    <a16:creationId xmlns:a16="http://schemas.microsoft.com/office/drawing/2014/main" id="{EDB71B24-DEAA-46F4-A57A-1685FE6DD6F6}"/>
                  </a:ext>
                </a:extLst>
              </p14:cNvPr>
              <p14:cNvContentPartPr/>
              <p14:nvPr/>
            </p14:nvContentPartPr>
            <p14:xfrm>
              <a:off x="8513621" y="3351632"/>
              <a:ext cx="558000" cy="81000"/>
            </p14:xfrm>
          </p:contentPart>
        </mc:Choice>
        <mc:Fallback>
          <p:pic>
            <p:nvPicPr>
              <p:cNvPr id="335" name="Freihand 334">
                <a:extLst>
                  <a:ext uri="{FF2B5EF4-FFF2-40B4-BE49-F238E27FC236}">
                    <a16:creationId xmlns:a16="http://schemas.microsoft.com/office/drawing/2014/main" id="{EDB71B24-DEAA-46F4-A57A-1685FE6DD6F6}"/>
                  </a:ext>
                </a:extLst>
              </p:cNvPr>
              <p:cNvPicPr/>
              <p:nvPr/>
            </p:nvPicPr>
            <p:blipFill>
              <a:blip r:embed="rId11"/>
              <a:stretch>
                <a:fillRect/>
              </a:stretch>
            </p:blipFill>
            <p:spPr>
              <a:xfrm>
                <a:off x="8509301" y="3347312"/>
                <a:ext cx="566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37" name="Freihand 336">
                <a:extLst>
                  <a:ext uri="{FF2B5EF4-FFF2-40B4-BE49-F238E27FC236}">
                    <a16:creationId xmlns:a16="http://schemas.microsoft.com/office/drawing/2014/main" id="{A9FD9785-8E8C-4E81-BA2D-16E433B31825}"/>
                  </a:ext>
                </a:extLst>
              </p14:cNvPr>
              <p14:cNvContentPartPr/>
              <p14:nvPr/>
            </p14:nvContentPartPr>
            <p14:xfrm>
              <a:off x="9561941" y="3263792"/>
              <a:ext cx="770040" cy="92880"/>
            </p14:xfrm>
          </p:contentPart>
        </mc:Choice>
        <mc:Fallback>
          <p:pic>
            <p:nvPicPr>
              <p:cNvPr id="337" name="Freihand 336">
                <a:extLst>
                  <a:ext uri="{FF2B5EF4-FFF2-40B4-BE49-F238E27FC236}">
                    <a16:creationId xmlns:a16="http://schemas.microsoft.com/office/drawing/2014/main" id="{A9FD9785-8E8C-4E81-BA2D-16E433B31825}"/>
                  </a:ext>
                </a:extLst>
              </p:cNvPr>
              <p:cNvPicPr/>
              <p:nvPr/>
            </p:nvPicPr>
            <p:blipFill>
              <a:blip r:embed="rId13"/>
              <a:stretch>
                <a:fillRect/>
              </a:stretch>
            </p:blipFill>
            <p:spPr>
              <a:xfrm>
                <a:off x="9557621" y="3259472"/>
                <a:ext cx="778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5" name="Freihand 54">
                <a:extLst>
                  <a:ext uri="{FF2B5EF4-FFF2-40B4-BE49-F238E27FC236}">
                    <a16:creationId xmlns:a16="http://schemas.microsoft.com/office/drawing/2014/main" id="{70F01673-3FEB-470D-B018-26C77D520C55}"/>
                  </a:ext>
                </a:extLst>
              </p14:cNvPr>
              <p14:cNvContentPartPr/>
              <p14:nvPr/>
            </p14:nvContentPartPr>
            <p14:xfrm>
              <a:off x="8025821" y="208832"/>
              <a:ext cx="133560" cy="182160"/>
            </p14:xfrm>
          </p:contentPart>
        </mc:Choice>
        <mc:Fallback>
          <p:pic>
            <p:nvPicPr>
              <p:cNvPr id="55" name="Freihand 54">
                <a:extLst>
                  <a:ext uri="{FF2B5EF4-FFF2-40B4-BE49-F238E27FC236}">
                    <a16:creationId xmlns:a16="http://schemas.microsoft.com/office/drawing/2014/main" id="{70F01673-3FEB-470D-B018-26C77D520C55}"/>
                  </a:ext>
                </a:extLst>
              </p:cNvPr>
              <p:cNvPicPr/>
              <p:nvPr/>
            </p:nvPicPr>
            <p:blipFill>
              <a:blip r:embed="rId15"/>
              <a:stretch>
                <a:fillRect/>
              </a:stretch>
            </p:blipFill>
            <p:spPr>
              <a:xfrm>
                <a:off x="8021501" y="204512"/>
                <a:ext cx="1422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6" name="Freihand 55">
                <a:extLst>
                  <a:ext uri="{FF2B5EF4-FFF2-40B4-BE49-F238E27FC236}">
                    <a16:creationId xmlns:a16="http://schemas.microsoft.com/office/drawing/2014/main" id="{1CC3C4D8-FED8-4D0E-9C52-099AA9E17A83}"/>
                  </a:ext>
                </a:extLst>
              </p14:cNvPr>
              <p14:cNvContentPartPr/>
              <p14:nvPr/>
            </p14:nvContentPartPr>
            <p14:xfrm>
              <a:off x="8197541" y="269312"/>
              <a:ext cx="69840" cy="96480"/>
            </p14:xfrm>
          </p:contentPart>
        </mc:Choice>
        <mc:Fallback>
          <p:pic>
            <p:nvPicPr>
              <p:cNvPr id="56" name="Freihand 55">
                <a:extLst>
                  <a:ext uri="{FF2B5EF4-FFF2-40B4-BE49-F238E27FC236}">
                    <a16:creationId xmlns:a16="http://schemas.microsoft.com/office/drawing/2014/main" id="{1CC3C4D8-FED8-4D0E-9C52-099AA9E17A83}"/>
                  </a:ext>
                </a:extLst>
              </p:cNvPr>
              <p:cNvPicPr/>
              <p:nvPr/>
            </p:nvPicPr>
            <p:blipFill>
              <a:blip r:embed="rId17"/>
              <a:stretch>
                <a:fillRect/>
              </a:stretch>
            </p:blipFill>
            <p:spPr>
              <a:xfrm>
                <a:off x="8193221" y="264992"/>
                <a:ext cx="78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7" name="Freihand 56">
                <a:extLst>
                  <a:ext uri="{FF2B5EF4-FFF2-40B4-BE49-F238E27FC236}">
                    <a16:creationId xmlns:a16="http://schemas.microsoft.com/office/drawing/2014/main" id="{6B464C19-F38C-43F9-8FA7-FE8E3697DCC5}"/>
                  </a:ext>
                </a:extLst>
              </p14:cNvPr>
              <p14:cNvContentPartPr/>
              <p14:nvPr/>
            </p14:nvContentPartPr>
            <p14:xfrm>
              <a:off x="8319581" y="264272"/>
              <a:ext cx="75960" cy="98640"/>
            </p14:xfrm>
          </p:contentPart>
        </mc:Choice>
        <mc:Fallback>
          <p:pic>
            <p:nvPicPr>
              <p:cNvPr id="57" name="Freihand 56">
                <a:extLst>
                  <a:ext uri="{FF2B5EF4-FFF2-40B4-BE49-F238E27FC236}">
                    <a16:creationId xmlns:a16="http://schemas.microsoft.com/office/drawing/2014/main" id="{6B464C19-F38C-43F9-8FA7-FE8E3697DCC5}"/>
                  </a:ext>
                </a:extLst>
              </p:cNvPr>
              <p:cNvPicPr/>
              <p:nvPr/>
            </p:nvPicPr>
            <p:blipFill>
              <a:blip r:embed="rId19"/>
              <a:stretch>
                <a:fillRect/>
              </a:stretch>
            </p:blipFill>
            <p:spPr>
              <a:xfrm>
                <a:off x="8315261" y="259952"/>
                <a:ext cx="84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8" name="Freihand 57">
                <a:extLst>
                  <a:ext uri="{FF2B5EF4-FFF2-40B4-BE49-F238E27FC236}">
                    <a16:creationId xmlns:a16="http://schemas.microsoft.com/office/drawing/2014/main" id="{2E01EC4F-0F3F-44B7-ABE4-378E056BAC14}"/>
                  </a:ext>
                </a:extLst>
              </p14:cNvPr>
              <p14:cNvContentPartPr/>
              <p14:nvPr/>
            </p14:nvContentPartPr>
            <p14:xfrm>
              <a:off x="8429381" y="260672"/>
              <a:ext cx="325440" cy="81000"/>
            </p14:xfrm>
          </p:contentPart>
        </mc:Choice>
        <mc:Fallback>
          <p:pic>
            <p:nvPicPr>
              <p:cNvPr id="58" name="Freihand 57">
                <a:extLst>
                  <a:ext uri="{FF2B5EF4-FFF2-40B4-BE49-F238E27FC236}">
                    <a16:creationId xmlns:a16="http://schemas.microsoft.com/office/drawing/2014/main" id="{2E01EC4F-0F3F-44B7-ABE4-378E056BAC14}"/>
                  </a:ext>
                </a:extLst>
              </p:cNvPr>
              <p:cNvPicPr/>
              <p:nvPr/>
            </p:nvPicPr>
            <p:blipFill>
              <a:blip r:embed="rId21"/>
              <a:stretch>
                <a:fillRect/>
              </a:stretch>
            </p:blipFill>
            <p:spPr>
              <a:xfrm>
                <a:off x="8425061" y="256352"/>
                <a:ext cx="334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9" name="Freihand 58">
                <a:extLst>
                  <a:ext uri="{FF2B5EF4-FFF2-40B4-BE49-F238E27FC236}">
                    <a16:creationId xmlns:a16="http://schemas.microsoft.com/office/drawing/2014/main" id="{AADE997C-FE33-4843-B898-250EE122A767}"/>
                  </a:ext>
                </a:extLst>
              </p14:cNvPr>
              <p14:cNvContentPartPr/>
              <p14:nvPr/>
            </p14:nvContentPartPr>
            <p14:xfrm>
              <a:off x="8702621" y="185072"/>
              <a:ext cx="105120" cy="156960"/>
            </p14:xfrm>
          </p:contentPart>
        </mc:Choice>
        <mc:Fallback>
          <p:pic>
            <p:nvPicPr>
              <p:cNvPr id="59" name="Freihand 58">
                <a:extLst>
                  <a:ext uri="{FF2B5EF4-FFF2-40B4-BE49-F238E27FC236}">
                    <a16:creationId xmlns:a16="http://schemas.microsoft.com/office/drawing/2014/main" id="{AADE997C-FE33-4843-B898-250EE122A767}"/>
                  </a:ext>
                </a:extLst>
              </p:cNvPr>
              <p:cNvPicPr/>
              <p:nvPr/>
            </p:nvPicPr>
            <p:blipFill>
              <a:blip r:embed="rId23"/>
              <a:stretch>
                <a:fillRect/>
              </a:stretch>
            </p:blipFill>
            <p:spPr>
              <a:xfrm>
                <a:off x="8698301" y="180752"/>
                <a:ext cx="113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0" name="Freihand 59">
                <a:extLst>
                  <a:ext uri="{FF2B5EF4-FFF2-40B4-BE49-F238E27FC236}">
                    <a16:creationId xmlns:a16="http://schemas.microsoft.com/office/drawing/2014/main" id="{8BBC7320-6326-415E-9A50-4C64EE23BEC4}"/>
                  </a:ext>
                </a:extLst>
              </p14:cNvPr>
              <p14:cNvContentPartPr/>
              <p14:nvPr/>
            </p14:nvContentPartPr>
            <p14:xfrm>
              <a:off x="8838701" y="243032"/>
              <a:ext cx="319320" cy="78120"/>
            </p14:xfrm>
          </p:contentPart>
        </mc:Choice>
        <mc:Fallback>
          <p:pic>
            <p:nvPicPr>
              <p:cNvPr id="60" name="Freihand 59">
                <a:extLst>
                  <a:ext uri="{FF2B5EF4-FFF2-40B4-BE49-F238E27FC236}">
                    <a16:creationId xmlns:a16="http://schemas.microsoft.com/office/drawing/2014/main" id="{8BBC7320-6326-415E-9A50-4C64EE23BEC4}"/>
                  </a:ext>
                </a:extLst>
              </p:cNvPr>
              <p:cNvPicPr/>
              <p:nvPr/>
            </p:nvPicPr>
            <p:blipFill>
              <a:blip r:embed="rId25"/>
              <a:stretch>
                <a:fillRect/>
              </a:stretch>
            </p:blipFill>
            <p:spPr>
              <a:xfrm>
                <a:off x="8834381" y="238712"/>
                <a:ext cx="327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1" name="Freihand 60">
                <a:extLst>
                  <a:ext uri="{FF2B5EF4-FFF2-40B4-BE49-F238E27FC236}">
                    <a16:creationId xmlns:a16="http://schemas.microsoft.com/office/drawing/2014/main" id="{69290A35-5477-4A8D-AF75-0B20FF7609B9}"/>
                  </a:ext>
                </a:extLst>
              </p14:cNvPr>
              <p14:cNvContentPartPr/>
              <p14:nvPr/>
            </p14:nvContentPartPr>
            <p14:xfrm>
              <a:off x="9125261" y="189032"/>
              <a:ext cx="61560" cy="112320"/>
            </p14:xfrm>
          </p:contentPart>
        </mc:Choice>
        <mc:Fallback>
          <p:pic>
            <p:nvPicPr>
              <p:cNvPr id="61" name="Freihand 60">
                <a:extLst>
                  <a:ext uri="{FF2B5EF4-FFF2-40B4-BE49-F238E27FC236}">
                    <a16:creationId xmlns:a16="http://schemas.microsoft.com/office/drawing/2014/main" id="{69290A35-5477-4A8D-AF75-0B20FF7609B9}"/>
                  </a:ext>
                </a:extLst>
              </p:cNvPr>
              <p:cNvPicPr/>
              <p:nvPr/>
            </p:nvPicPr>
            <p:blipFill>
              <a:blip r:embed="rId27"/>
              <a:stretch>
                <a:fillRect/>
              </a:stretch>
            </p:blipFill>
            <p:spPr>
              <a:xfrm>
                <a:off x="9120941" y="184712"/>
                <a:ext cx="70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2" name="Freihand 61">
                <a:extLst>
                  <a:ext uri="{FF2B5EF4-FFF2-40B4-BE49-F238E27FC236}">
                    <a16:creationId xmlns:a16="http://schemas.microsoft.com/office/drawing/2014/main" id="{8C2AD16B-80BD-4C64-BE45-483682EE7F47}"/>
                  </a:ext>
                </a:extLst>
              </p14:cNvPr>
              <p14:cNvContentPartPr/>
              <p14:nvPr/>
            </p14:nvContentPartPr>
            <p14:xfrm>
              <a:off x="9106181" y="182912"/>
              <a:ext cx="49680" cy="17280"/>
            </p14:xfrm>
          </p:contentPart>
        </mc:Choice>
        <mc:Fallback>
          <p:pic>
            <p:nvPicPr>
              <p:cNvPr id="62" name="Freihand 61">
                <a:extLst>
                  <a:ext uri="{FF2B5EF4-FFF2-40B4-BE49-F238E27FC236}">
                    <a16:creationId xmlns:a16="http://schemas.microsoft.com/office/drawing/2014/main" id="{8C2AD16B-80BD-4C64-BE45-483682EE7F47}"/>
                  </a:ext>
                </a:extLst>
              </p:cNvPr>
              <p:cNvPicPr/>
              <p:nvPr/>
            </p:nvPicPr>
            <p:blipFill>
              <a:blip r:embed="rId29"/>
              <a:stretch>
                <a:fillRect/>
              </a:stretch>
            </p:blipFill>
            <p:spPr>
              <a:xfrm>
                <a:off x="9101861" y="178592"/>
                <a:ext cx="58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3" name="Freihand 62">
                <a:extLst>
                  <a:ext uri="{FF2B5EF4-FFF2-40B4-BE49-F238E27FC236}">
                    <a16:creationId xmlns:a16="http://schemas.microsoft.com/office/drawing/2014/main" id="{FCDC9571-3E54-4FCC-A731-3141ADD8AF0D}"/>
                  </a:ext>
                </a:extLst>
              </p14:cNvPr>
              <p14:cNvContentPartPr/>
              <p14:nvPr/>
            </p14:nvContentPartPr>
            <p14:xfrm>
              <a:off x="9212741" y="244472"/>
              <a:ext cx="64440" cy="41040"/>
            </p14:xfrm>
          </p:contentPart>
        </mc:Choice>
        <mc:Fallback>
          <p:pic>
            <p:nvPicPr>
              <p:cNvPr id="63" name="Freihand 62">
                <a:extLst>
                  <a:ext uri="{FF2B5EF4-FFF2-40B4-BE49-F238E27FC236}">
                    <a16:creationId xmlns:a16="http://schemas.microsoft.com/office/drawing/2014/main" id="{FCDC9571-3E54-4FCC-A731-3141ADD8AF0D}"/>
                  </a:ext>
                </a:extLst>
              </p:cNvPr>
              <p:cNvPicPr/>
              <p:nvPr/>
            </p:nvPicPr>
            <p:blipFill>
              <a:blip r:embed="rId31"/>
              <a:stretch>
                <a:fillRect/>
              </a:stretch>
            </p:blipFill>
            <p:spPr>
              <a:xfrm>
                <a:off x="9208421" y="240152"/>
                <a:ext cx="73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4" name="Freihand 63">
                <a:extLst>
                  <a:ext uri="{FF2B5EF4-FFF2-40B4-BE49-F238E27FC236}">
                    <a16:creationId xmlns:a16="http://schemas.microsoft.com/office/drawing/2014/main" id="{1ADF3A33-DE2A-4C44-A3E7-FF92E87660B7}"/>
                  </a:ext>
                </a:extLst>
              </p14:cNvPr>
              <p14:cNvContentPartPr/>
              <p14:nvPr/>
            </p14:nvContentPartPr>
            <p14:xfrm>
              <a:off x="9306341" y="165632"/>
              <a:ext cx="144000" cy="129960"/>
            </p14:xfrm>
          </p:contentPart>
        </mc:Choice>
        <mc:Fallback>
          <p:pic>
            <p:nvPicPr>
              <p:cNvPr id="64" name="Freihand 63">
                <a:extLst>
                  <a:ext uri="{FF2B5EF4-FFF2-40B4-BE49-F238E27FC236}">
                    <a16:creationId xmlns:a16="http://schemas.microsoft.com/office/drawing/2014/main" id="{1ADF3A33-DE2A-4C44-A3E7-FF92E87660B7}"/>
                  </a:ext>
                </a:extLst>
              </p:cNvPr>
              <p:cNvPicPr/>
              <p:nvPr/>
            </p:nvPicPr>
            <p:blipFill>
              <a:blip r:embed="rId33"/>
              <a:stretch>
                <a:fillRect/>
              </a:stretch>
            </p:blipFill>
            <p:spPr>
              <a:xfrm>
                <a:off x="9302021" y="161312"/>
                <a:ext cx="152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5" name="Freihand 64">
                <a:extLst>
                  <a:ext uri="{FF2B5EF4-FFF2-40B4-BE49-F238E27FC236}">
                    <a16:creationId xmlns:a16="http://schemas.microsoft.com/office/drawing/2014/main" id="{5EDAA521-02C7-49B2-ADCA-38A692B59A63}"/>
                  </a:ext>
                </a:extLst>
              </p14:cNvPr>
              <p14:cNvContentPartPr/>
              <p14:nvPr/>
            </p14:nvContentPartPr>
            <p14:xfrm>
              <a:off x="9446021" y="170312"/>
              <a:ext cx="311400" cy="171000"/>
            </p14:xfrm>
          </p:contentPart>
        </mc:Choice>
        <mc:Fallback>
          <p:pic>
            <p:nvPicPr>
              <p:cNvPr id="65" name="Freihand 64">
                <a:extLst>
                  <a:ext uri="{FF2B5EF4-FFF2-40B4-BE49-F238E27FC236}">
                    <a16:creationId xmlns:a16="http://schemas.microsoft.com/office/drawing/2014/main" id="{5EDAA521-02C7-49B2-ADCA-38A692B59A63}"/>
                  </a:ext>
                </a:extLst>
              </p:cNvPr>
              <p:cNvPicPr/>
              <p:nvPr/>
            </p:nvPicPr>
            <p:blipFill>
              <a:blip r:embed="rId35"/>
              <a:stretch>
                <a:fillRect/>
              </a:stretch>
            </p:blipFill>
            <p:spPr>
              <a:xfrm>
                <a:off x="9441701" y="165992"/>
                <a:ext cx="320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6" name="Freihand 65">
                <a:extLst>
                  <a:ext uri="{FF2B5EF4-FFF2-40B4-BE49-F238E27FC236}">
                    <a16:creationId xmlns:a16="http://schemas.microsoft.com/office/drawing/2014/main" id="{620E1BD8-D8D6-4E0F-9E6D-D5E3E8A90612}"/>
                  </a:ext>
                </a:extLst>
              </p14:cNvPr>
              <p14:cNvContentPartPr/>
              <p14:nvPr/>
            </p14:nvContentPartPr>
            <p14:xfrm>
              <a:off x="9799181" y="297032"/>
              <a:ext cx="5400" cy="4680"/>
            </p14:xfrm>
          </p:contentPart>
        </mc:Choice>
        <mc:Fallback>
          <p:pic>
            <p:nvPicPr>
              <p:cNvPr id="66" name="Freihand 65">
                <a:extLst>
                  <a:ext uri="{FF2B5EF4-FFF2-40B4-BE49-F238E27FC236}">
                    <a16:creationId xmlns:a16="http://schemas.microsoft.com/office/drawing/2014/main" id="{620E1BD8-D8D6-4E0F-9E6D-D5E3E8A90612}"/>
                  </a:ext>
                </a:extLst>
              </p:cNvPr>
              <p:cNvPicPr/>
              <p:nvPr/>
            </p:nvPicPr>
            <p:blipFill>
              <a:blip r:embed="rId37"/>
              <a:stretch>
                <a:fillRect/>
              </a:stretch>
            </p:blipFill>
            <p:spPr>
              <a:xfrm>
                <a:off x="9794861" y="292712"/>
                <a:ext cx="14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7" name="Freihand 66">
                <a:extLst>
                  <a:ext uri="{FF2B5EF4-FFF2-40B4-BE49-F238E27FC236}">
                    <a16:creationId xmlns:a16="http://schemas.microsoft.com/office/drawing/2014/main" id="{B5BD439A-53BA-40F5-877D-F0A171A81860}"/>
                  </a:ext>
                </a:extLst>
              </p14:cNvPr>
              <p14:cNvContentPartPr/>
              <p14:nvPr/>
            </p14:nvContentPartPr>
            <p14:xfrm>
              <a:off x="10066301" y="204152"/>
              <a:ext cx="5400" cy="79560"/>
            </p14:xfrm>
          </p:contentPart>
        </mc:Choice>
        <mc:Fallback>
          <p:pic>
            <p:nvPicPr>
              <p:cNvPr id="67" name="Freihand 66">
                <a:extLst>
                  <a:ext uri="{FF2B5EF4-FFF2-40B4-BE49-F238E27FC236}">
                    <a16:creationId xmlns:a16="http://schemas.microsoft.com/office/drawing/2014/main" id="{B5BD439A-53BA-40F5-877D-F0A171A81860}"/>
                  </a:ext>
                </a:extLst>
              </p:cNvPr>
              <p:cNvPicPr/>
              <p:nvPr/>
            </p:nvPicPr>
            <p:blipFill>
              <a:blip r:embed="rId39"/>
              <a:stretch>
                <a:fillRect/>
              </a:stretch>
            </p:blipFill>
            <p:spPr>
              <a:xfrm>
                <a:off x="10061981" y="199832"/>
                <a:ext cx="14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8" name="Freihand 67">
                <a:extLst>
                  <a:ext uri="{FF2B5EF4-FFF2-40B4-BE49-F238E27FC236}">
                    <a16:creationId xmlns:a16="http://schemas.microsoft.com/office/drawing/2014/main" id="{FAE1E855-B371-4121-97ED-E6C021A5B228}"/>
                  </a:ext>
                </a:extLst>
              </p14:cNvPr>
              <p14:cNvContentPartPr/>
              <p14:nvPr/>
            </p14:nvContentPartPr>
            <p14:xfrm>
              <a:off x="9987461" y="167432"/>
              <a:ext cx="172440" cy="137160"/>
            </p14:xfrm>
          </p:contentPart>
        </mc:Choice>
        <mc:Fallback>
          <p:pic>
            <p:nvPicPr>
              <p:cNvPr id="68" name="Freihand 67">
                <a:extLst>
                  <a:ext uri="{FF2B5EF4-FFF2-40B4-BE49-F238E27FC236}">
                    <a16:creationId xmlns:a16="http://schemas.microsoft.com/office/drawing/2014/main" id="{FAE1E855-B371-4121-97ED-E6C021A5B228}"/>
                  </a:ext>
                </a:extLst>
              </p:cNvPr>
              <p:cNvPicPr/>
              <p:nvPr/>
            </p:nvPicPr>
            <p:blipFill>
              <a:blip r:embed="rId41"/>
              <a:stretch>
                <a:fillRect/>
              </a:stretch>
            </p:blipFill>
            <p:spPr>
              <a:xfrm>
                <a:off x="9983141" y="163112"/>
                <a:ext cx="181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9" name="Freihand 68">
                <a:extLst>
                  <a:ext uri="{FF2B5EF4-FFF2-40B4-BE49-F238E27FC236}">
                    <a16:creationId xmlns:a16="http://schemas.microsoft.com/office/drawing/2014/main" id="{3471F1D4-B1FC-4FB2-879C-9B12CA83B285}"/>
                  </a:ext>
                </a:extLst>
              </p14:cNvPr>
              <p14:cNvContentPartPr/>
              <p14:nvPr/>
            </p14:nvContentPartPr>
            <p14:xfrm>
              <a:off x="10165661" y="223232"/>
              <a:ext cx="90000" cy="70920"/>
            </p14:xfrm>
          </p:contentPart>
        </mc:Choice>
        <mc:Fallback>
          <p:pic>
            <p:nvPicPr>
              <p:cNvPr id="69" name="Freihand 68">
                <a:extLst>
                  <a:ext uri="{FF2B5EF4-FFF2-40B4-BE49-F238E27FC236}">
                    <a16:creationId xmlns:a16="http://schemas.microsoft.com/office/drawing/2014/main" id="{3471F1D4-B1FC-4FB2-879C-9B12CA83B285}"/>
                  </a:ext>
                </a:extLst>
              </p:cNvPr>
              <p:cNvPicPr/>
              <p:nvPr/>
            </p:nvPicPr>
            <p:blipFill>
              <a:blip r:embed="rId43"/>
              <a:stretch>
                <a:fillRect/>
              </a:stretch>
            </p:blipFill>
            <p:spPr>
              <a:xfrm>
                <a:off x="10161341" y="218912"/>
                <a:ext cx="98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0" name="Freihand 69">
                <a:extLst>
                  <a:ext uri="{FF2B5EF4-FFF2-40B4-BE49-F238E27FC236}">
                    <a16:creationId xmlns:a16="http://schemas.microsoft.com/office/drawing/2014/main" id="{211EB33B-6B8B-4F93-94A3-1054F0EEDE99}"/>
                  </a:ext>
                </a:extLst>
              </p14:cNvPr>
              <p14:cNvContentPartPr/>
              <p14:nvPr/>
            </p14:nvContentPartPr>
            <p14:xfrm>
              <a:off x="10256741" y="180752"/>
              <a:ext cx="133200" cy="108360"/>
            </p14:xfrm>
          </p:contentPart>
        </mc:Choice>
        <mc:Fallback>
          <p:pic>
            <p:nvPicPr>
              <p:cNvPr id="70" name="Freihand 69">
                <a:extLst>
                  <a:ext uri="{FF2B5EF4-FFF2-40B4-BE49-F238E27FC236}">
                    <a16:creationId xmlns:a16="http://schemas.microsoft.com/office/drawing/2014/main" id="{211EB33B-6B8B-4F93-94A3-1054F0EEDE99}"/>
                  </a:ext>
                </a:extLst>
              </p:cNvPr>
              <p:cNvPicPr/>
              <p:nvPr/>
            </p:nvPicPr>
            <p:blipFill>
              <a:blip r:embed="rId45"/>
              <a:stretch>
                <a:fillRect/>
              </a:stretch>
            </p:blipFill>
            <p:spPr>
              <a:xfrm>
                <a:off x="10252421" y="176432"/>
                <a:ext cx="141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3" name="Freihand 72">
                <a:extLst>
                  <a:ext uri="{FF2B5EF4-FFF2-40B4-BE49-F238E27FC236}">
                    <a16:creationId xmlns:a16="http://schemas.microsoft.com/office/drawing/2014/main" id="{FA1AF256-C244-43BD-8852-83C7FF7E2CA3}"/>
                  </a:ext>
                </a:extLst>
              </p14:cNvPr>
              <p14:cNvContentPartPr/>
              <p14:nvPr/>
            </p14:nvContentPartPr>
            <p14:xfrm>
              <a:off x="10409021" y="222872"/>
              <a:ext cx="226440" cy="65520"/>
            </p14:xfrm>
          </p:contentPart>
        </mc:Choice>
        <mc:Fallback>
          <p:pic>
            <p:nvPicPr>
              <p:cNvPr id="73" name="Freihand 72">
                <a:extLst>
                  <a:ext uri="{FF2B5EF4-FFF2-40B4-BE49-F238E27FC236}">
                    <a16:creationId xmlns:a16="http://schemas.microsoft.com/office/drawing/2014/main" id="{FA1AF256-C244-43BD-8852-83C7FF7E2CA3}"/>
                  </a:ext>
                </a:extLst>
              </p:cNvPr>
              <p:cNvPicPr/>
              <p:nvPr/>
            </p:nvPicPr>
            <p:blipFill>
              <a:blip r:embed="rId47"/>
              <a:stretch>
                <a:fillRect/>
              </a:stretch>
            </p:blipFill>
            <p:spPr>
              <a:xfrm>
                <a:off x="10404701" y="218552"/>
                <a:ext cx="235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4" name="Freihand 73">
                <a:extLst>
                  <a:ext uri="{FF2B5EF4-FFF2-40B4-BE49-F238E27FC236}">
                    <a16:creationId xmlns:a16="http://schemas.microsoft.com/office/drawing/2014/main" id="{B0E07520-8661-4036-88F1-E10C3847E6F4}"/>
                  </a:ext>
                </a:extLst>
              </p14:cNvPr>
              <p14:cNvContentPartPr/>
              <p14:nvPr/>
            </p14:nvContentPartPr>
            <p14:xfrm>
              <a:off x="10631501" y="139712"/>
              <a:ext cx="264600" cy="270720"/>
            </p14:xfrm>
          </p:contentPart>
        </mc:Choice>
        <mc:Fallback>
          <p:pic>
            <p:nvPicPr>
              <p:cNvPr id="74" name="Freihand 73">
                <a:extLst>
                  <a:ext uri="{FF2B5EF4-FFF2-40B4-BE49-F238E27FC236}">
                    <a16:creationId xmlns:a16="http://schemas.microsoft.com/office/drawing/2014/main" id="{B0E07520-8661-4036-88F1-E10C3847E6F4}"/>
                  </a:ext>
                </a:extLst>
              </p:cNvPr>
              <p:cNvPicPr/>
              <p:nvPr/>
            </p:nvPicPr>
            <p:blipFill>
              <a:blip r:embed="rId49"/>
              <a:stretch>
                <a:fillRect/>
              </a:stretch>
            </p:blipFill>
            <p:spPr>
              <a:xfrm>
                <a:off x="10627181" y="135392"/>
                <a:ext cx="2732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5" name="Freihand 74">
                <a:extLst>
                  <a:ext uri="{FF2B5EF4-FFF2-40B4-BE49-F238E27FC236}">
                    <a16:creationId xmlns:a16="http://schemas.microsoft.com/office/drawing/2014/main" id="{C3D91751-5D0E-497E-BF89-B1AC54603B21}"/>
                  </a:ext>
                </a:extLst>
              </p14:cNvPr>
              <p14:cNvContentPartPr/>
              <p14:nvPr/>
            </p14:nvContentPartPr>
            <p14:xfrm>
              <a:off x="8141381" y="537152"/>
              <a:ext cx="197640" cy="98280"/>
            </p14:xfrm>
          </p:contentPart>
        </mc:Choice>
        <mc:Fallback>
          <p:pic>
            <p:nvPicPr>
              <p:cNvPr id="75" name="Freihand 74">
                <a:extLst>
                  <a:ext uri="{FF2B5EF4-FFF2-40B4-BE49-F238E27FC236}">
                    <a16:creationId xmlns:a16="http://schemas.microsoft.com/office/drawing/2014/main" id="{C3D91751-5D0E-497E-BF89-B1AC54603B21}"/>
                  </a:ext>
                </a:extLst>
              </p:cNvPr>
              <p:cNvPicPr/>
              <p:nvPr/>
            </p:nvPicPr>
            <p:blipFill>
              <a:blip r:embed="rId51"/>
              <a:stretch>
                <a:fillRect/>
              </a:stretch>
            </p:blipFill>
            <p:spPr>
              <a:xfrm>
                <a:off x="8137061" y="532832"/>
                <a:ext cx="206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6" name="Freihand 75">
                <a:extLst>
                  <a:ext uri="{FF2B5EF4-FFF2-40B4-BE49-F238E27FC236}">
                    <a16:creationId xmlns:a16="http://schemas.microsoft.com/office/drawing/2014/main" id="{F8AA9A0A-4216-4307-8E89-5B149DCD780E}"/>
                  </a:ext>
                </a:extLst>
              </p14:cNvPr>
              <p14:cNvContentPartPr/>
              <p14:nvPr/>
            </p14:nvContentPartPr>
            <p14:xfrm>
              <a:off x="8369261" y="553352"/>
              <a:ext cx="97200" cy="82080"/>
            </p14:xfrm>
          </p:contentPart>
        </mc:Choice>
        <mc:Fallback>
          <p:pic>
            <p:nvPicPr>
              <p:cNvPr id="76" name="Freihand 75">
                <a:extLst>
                  <a:ext uri="{FF2B5EF4-FFF2-40B4-BE49-F238E27FC236}">
                    <a16:creationId xmlns:a16="http://schemas.microsoft.com/office/drawing/2014/main" id="{F8AA9A0A-4216-4307-8E89-5B149DCD780E}"/>
                  </a:ext>
                </a:extLst>
              </p:cNvPr>
              <p:cNvPicPr/>
              <p:nvPr/>
            </p:nvPicPr>
            <p:blipFill>
              <a:blip r:embed="rId53"/>
              <a:stretch>
                <a:fillRect/>
              </a:stretch>
            </p:blipFill>
            <p:spPr>
              <a:xfrm>
                <a:off x="8364941" y="549032"/>
                <a:ext cx="105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7" name="Freihand 76">
                <a:extLst>
                  <a:ext uri="{FF2B5EF4-FFF2-40B4-BE49-F238E27FC236}">
                    <a16:creationId xmlns:a16="http://schemas.microsoft.com/office/drawing/2014/main" id="{1E39701C-8E07-4BD3-8912-398334781F87}"/>
                  </a:ext>
                </a:extLst>
              </p14:cNvPr>
              <p14:cNvContentPartPr/>
              <p14:nvPr/>
            </p14:nvContentPartPr>
            <p14:xfrm>
              <a:off x="8614061" y="470192"/>
              <a:ext cx="257400" cy="125280"/>
            </p14:xfrm>
          </p:contentPart>
        </mc:Choice>
        <mc:Fallback>
          <p:pic>
            <p:nvPicPr>
              <p:cNvPr id="77" name="Freihand 76">
                <a:extLst>
                  <a:ext uri="{FF2B5EF4-FFF2-40B4-BE49-F238E27FC236}">
                    <a16:creationId xmlns:a16="http://schemas.microsoft.com/office/drawing/2014/main" id="{1E39701C-8E07-4BD3-8912-398334781F87}"/>
                  </a:ext>
                </a:extLst>
              </p:cNvPr>
              <p:cNvPicPr/>
              <p:nvPr/>
            </p:nvPicPr>
            <p:blipFill>
              <a:blip r:embed="rId55"/>
              <a:stretch>
                <a:fillRect/>
              </a:stretch>
            </p:blipFill>
            <p:spPr>
              <a:xfrm>
                <a:off x="8609741" y="465872"/>
                <a:ext cx="266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8" name="Freihand 77">
                <a:extLst>
                  <a:ext uri="{FF2B5EF4-FFF2-40B4-BE49-F238E27FC236}">
                    <a16:creationId xmlns:a16="http://schemas.microsoft.com/office/drawing/2014/main" id="{D3E68FF9-8B5A-497F-8CF5-3AC10E46BEB6}"/>
                  </a:ext>
                </a:extLst>
              </p14:cNvPr>
              <p14:cNvContentPartPr/>
              <p14:nvPr/>
            </p14:nvContentPartPr>
            <p14:xfrm>
              <a:off x="8890181" y="466952"/>
              <a:ext cx="171360" cy="115200"/>
            </p14:xfrm>
          </p:contentPart>
        </mc:Choice>
        <mc:Fallback>
          <p:pic>
            <p:nvPicPr>
              <p:cNvPr id="78" name="Freihand 77">
                <a:extLst>
                  <a:ext uri="{FF2B5EF4-FFF2-40B4-BE49-F238E27FC236}">
                    <a16:creationId xmlns:a16="http://schemas.microsoft.com/office/drawing/2014/main" id="{D3E68FF9-8B5A-497F-8CF5-3AC10E46BEB6}"/>
                  </a:ext>
                </a:extLst>
              </p:cNvPr>
              <p:cNvPicPr/>
              <p:nvPr/>
            </p:nvPicPr>
            <p:blipFill>
              <a:blip r:embed="rId57"/>
              <a:stretch>
                <a:fillRect/>
              </a:stretch>
            </p:blipFill>
            <p:spPr>
              <a:xfrm>
                <a:off x="8885861" y="462632"/>
                <a:ext cx="180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9" name="Freihand 78">
                <a:extLst>
                  <a:ext uri="{FF2B5EF4-FFF2-40B4-BE49-F238E27FC236}">
                    <a16:creationId xmlns:a16="http://schemas.microsoft.com/office/drawing/2014/main" id="{0FB65319-7929-4FBE-AF9E-0A5271F1A836}"/>
                  </a:ext>
                </a:extLst>
              </p14:cNvPr>
              <p14:cNvContentPartPr/>
              <p14:nvPr/>
            </p14:nvContentPartPr>
            <p14:xfrm>
              <a:off x="9092861" y="519872"/>
              <a:ext cx="83880" cy="56520"/>
            </p14:xfrm>
          </p:contentPart>
        </mc:Choice>
        <mc:Fallback>
          <p:pic>
            <p:nvPicPr>
              <p:cNvPr id="79" name="Freihand 78">
                <a:extLst>
                  <a:ext uri="{FF2B5EF4-FFF2-40B4-BE49-F238E27FC236}">
                    <a16:creationId xmlns:a16="http://schemas.microsoft.com/office/drawing/2014/main" id="{0FB65319-7929-4FBE-AF9E-0A5271F1A836}"/>
                  </a:ext>
                </a:extLst>
              </p:cNvPr>
              <p:cNvPicPr/>
              <p:nvPr/>
            </p:nvPicPr>
            <p:blipFill>
              <a:blip r:embed="rId59"/>
              <a:stretch>
                <a:fillRect/>
              </a:stretch>
            </p:blipFill>
            <p:spPr>
              <a:xfrm>
                <a:off x="9088541" y="515552"/>
                <a:ext cx="92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0" name="Freihand 79">
                <a:extLst>
                  <a:ext uri="{FF2B5EF4-FFF2-40B4-BE49-F238E27FC236}">
                    <a16:creationId xmlns:a16="http://schemas.microsoft.com/office/drawing/2014/main" id="{69197858-2A39-4624-8FE2-EA3EAFBA45F6}"/>
                  </a:ext>
                </a:extLst>
              </p14:cNvPr>
              <p14:cNvContentPartPr/>
              <p14:nvPr/>
            </p14:nvContentPartPr>
            <p14:xfrm>
              <a:off x="9202661" y="447512"/>
              <a:ext cx="103680" cy="122400"/>
            </p14:xfrm>
          </p:contentPart>
        </mc:Choice>
        <mc:Fallback>
          <p:pic>
            <p:nvPicPr>
              <p:cNvPr id="80" name="Freihand 79">
                <a:extLst>
                  <a:ext uri="{FF2B5EF4-FFF2-40B4-BE49-F238E27FC236}">
                    <a16:creationId xmlns:a16="http://schemas.microsoft.com/office/drawing/2014/main" id="{69197858-2A39-4624-8FE2-EA3EAFBA45F6}"/>
                  </a:ext>
                </a:extLst>
              </p:cNvPr>
              <p:cNvPicPr/>
              <p:nvPr/>
            </p:nvPicPr>
            <p:blipFill>
              <a:blip r:embed="rId61"/>
              <a:stretch>
                <a:fillRect/>
              </a:stretch>
            </p:blipFill>
            <p:spPr>
              <a:xfrm>
                <a:off x="9198341" y="443192"/>
                <a:ext cx="112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1" name="Freihand 80">
                <a:extLst>
                  <a:ext uri="{FF2B5EF4-FFF2-40B4-BE49-F238E27FC236}">
                    <a16:creationId xmlns:a16="http://schemas.microsoft.com/office/drawing/2014/main" id="{2EABB4CC-A48B-4386-9AA9-334B5A576B5D}"/>
                  </a:ext>
                </a:extLst>
              </p14:cNvPr>
              <p14:cNvContentPartPr/>
              <p14:nvPr/>
            </p14:nvContentPartPr>
            <p14:xfrm>
              <a:off x="9350621" y="523832"/>
              <a:ext cx="22680" cy="49680"/>
            </p14:xfrm>
          </p:contentPart>
        </mc:Choice>
        <mc:Fallback>
          <p:pic>
            <p:nvPicPr>
              <p:cNvPr id="81" name="Freihand 80">
                <a:extLst>
                  <a:ext uri="{FF2B5EF4-FFF2-40B4-BE49-F238E27FC236}">
                    <a16:creationId xmlns:a16="http://schemas.microsoft.com/office/drawing/2014/main" id="{2EABB4CC-A48B-4386-9AA9-334B5A576B5D}"/>
                  </a:ext>
                </a:extLst>
              </p:cNvPr>
              <p:cNvPicPr/>
              <p:nvPr/>
            </p:nvPicPr>
            <p:blipFill>
              <a:blip r:embed="rId63"/>
              <a:stretch>
                <a:fillRect/>
              </a:stretch>
            </p:blipFill>
            <p:spPr>
              <a:xfrm>
                <a:off x="9346301" y="519512"/>
                <a:ext cx="313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2" name="Freihand 81">
                <a:extLst>
                  <a:ext uri="{FF2B5EF4-FFF2-40B4-BE49-F238E27FC236}">
                    <a16:creationId xmlns:a16="http://schemas.microsoft.com/office/drawing/2014/main" id="{28E8A8D7-2E88-4FD9-91EE-4BAC46ECADBD}"/>
                  </a:ext>
                </a:extLst>
              </p14:cNvPr>
              <p14:cNvContentPartPr/>
              <p14:nvPr/>
            </p14:nvContentPartPr>
            <p14:xfrm>
              <a:off x="9396701" y="500072"/>
              <a:ext cx="75600" cy="74160"/>
            </p14:xfrm>
          </p:contentPart>
        </mc:Choice>
        <mc:Fallback>
          <p:pic>
            <p:nvPicPr>
              <p:cNvPr id="82" name="Freihand 81">
                <a:extLst>
                  <a:ext uri="{FF2B5EF4-FFF2-40B4-BE49-F238E27FC236}">
                    <a16:creationId xmlns:a16="http://schemas.microsoft.com/office/drawing/2014/main" id="{28E8A8D7-2E88-4FD9-91EE-4BAC46ECADBD}"/>
                  </a:ext>
                </a:extLst>
              </p:cNvPr>
              <p:cNvPicPr/>
              <p:nvPr/>
            </p:nvPicPr>
            <p:blipFill>
              <a:blip r:embed="rId65"/>
              <a:stretch>
                <a:fillRect/>
              </a:stretch>
            </p:blipFill>
            <p:spPr>
              <a:xfrm>
                <a:off x="9392381" y="495752"/>
                <a:ext cx="84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3" name="Freihand 82">
                <a:extLst>
                  <a:ext uri="{FF2B5EF4-FFF2-40B4-BE49-F238E27FC236}">
                    <a16:creationId xmlns:a16="http://schemas.microsoft.com/office/drawing/2014/main" id="{6DE8BD59-50D0-4B41-B294-597950C008AB}"/>
                  </a:ext>
                </a:extLst>
              </p14:cNvPr>
              <p14:cNvContentPartPr/>
              <p14:nvPr/>
            </p14:nvContentPartPr>
            <p14:xfrm>
              <a:off x="9393461" y="420872"/>
              <a:ext cx="360" cy="360"/>
            </p14:xfrm>
          </p:contentPart>
        </mc:Choice>
        <mc:Fallback>
          <p:pic>
            <p:nvPicPr>
              <p:cNvPr id="83" name="Freihand 82">
                <a:extLst>
                  <a:ext uri="{FF2B5EF4-FFF2-40B4-BE49-F238E27FC236}">
                    <a16:creationId xmlns:a16="http://schemas.microsoft.com/office/drawing/2014/main" id="{6DE8BD59-50D0-4B41-B294-597950C008AB}"/>
                  </a:ext>
                </a:extLst>
              </p:cNvPr>
              <p:cNvPicPr/>
              <p:nvPr/>
            </p:nvPicPr>
            <p:blipFill>
              <a:blip r:embed="rId67"/>
              <a:stretch>
                <a:fillRect/>
              </a:stretch>
            </p:blipFill>
            <p:spPr>
              <a:xfrm>
                <a:off x="9389141" y="416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4" name="Freihand 83">
                <a:extLst>
                  <a:ext uri="{FF2B5EF4-FFF2-40B4-BE49-F238E27FC236}">
                    <a16:creationId xmlns:a16="http://schemas.microsoft.com/office/drawing/2014/main" id="{35EDB86A-1F29-4F07-9D74-BF23715DA99F}"/>
                  </a:ext>
                </a:extLst>
              </p14:cNvPr>
              <p14:cNvContentPartPr/>
              <p14:nvPr/>
            </p14:nvContentPartPr>
            <p14:xfrm>
              <a:off x="9509381" y="455792"/>
              <a:ext cx="136800" cy="109440"/>
            </p14:xfrm>
          </p:contentPart>
        </mc:Choice>
        <mc:Fallback>
          <p:pic>
            <p:nvPicPr>
              <p:cNvPr id="84" name="Freihand 83">
                <a:extLst>
                  <a:ext uri="{FF2B5EF4-FFF2-40B4-BE49-F238E27FC236}">
                    <a16:creationId xmlns:a16="http://schemas.microsoft.com/office/drawing/2014/main" id="{35EDB86A-1F29-4F07-9D74-BF23715DA99F}"/>
                  </a:ext>
                </a:extLst>
              </p:cNvPr>
              <p:cNvPicPr/>
              <p:nvPr/>
            </p:nvPicPr>
            <p:blipFill>
              <a:blip r:embed="rId69"/>
              <a:stretch>
                <a:fillRect/>
              </a:stretch>
            </p:blipFill>
            <p:spPr>
              <a:xfrm>
                <a:off x="9505061" y="451472"/>
                <a:ext cx="145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5" name="Freihand 84">
                <a:extLst>
                  <a:ext uri="{FF2B5EF4-FFF2-40B4-BE49-F238E27FC236}">
                    <a16:creationId xmlns:a16="http://schemas.microsoft.com/office/drawing/2014/main" id="{560542EA-2CB6-4F55-91EC-ED35F70C1617}"/>
                  </a:ext>
                </a:extLst>
              </p14:cNvPr>
              <p14:cNvContentPartPr/>
              <p14:nvPr/>
            </p14:nvContentPartPr>
            <p14:xfrm>
              <a:off x="9648701" y="487472"/>
              <a:ext cx="57960" cy="78480"/>
            </p14:xfrm>
          </p:contentPart>
        </mc:Choice>
        <mc:Fallback>
          <p:pic>
            <p:nvPicPr>
              <p:cNvPr id="85" name="Freihand 84">
                <a:extLst>
                  <a:ext uri="{FF2B5EF4-FFF2-40B4-BE49-F238E27FC236}">
                    <a16:creationId xmlns:a16="http://schemas.microsoft.com/office/drawing/2014/main" id="{560542EA-2CB6-4F55-91EC-ED35F70C1617}"/>
                  </a:ext>
                </a:extLst>
              </p:cNvPr>
              <p:cNvPicPr/>
              <p:nvPr/>
            </p:nvPicPr>
            <p:blipFill>
              <a:blip r:embed="rId71"/>
              <a:stretch>
                <a:fillRect/>
              </a:stretch>
            </p:blipFill>
            <p:spPr>
              <a:xfrm>
                <a:off x="9644381" y="483152"/>
                <a:ext cx="66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6" name="Freihand 85">
                <a:extLst>
                  <a:ext uri="{FF2B5EF4-FFF2-40B4-BE49-F238E27FC236}">
                    <a16:creationId xmlns:a16="http://schemas.microsoft.com/office/drawing/2014/main" id="{4FE77811-B2E2-41BB-AD4B-ED19196AB340}"/>
                  </a:ext>
                </a:extLst>
              </p14:cNvPr>
              <p14:cNvContentPartPr/>
              <p14:nvPr/>
            </p14:nvContentPartPr>
            <p14:xfrm>
              <a:off x="9862541" y="497912"/>
              <a:ext cx="200160" cy="77760"/>
            </p14:xfrm>
          </p:contentPart>
        </mc:Choice>
        <mc:Fallback>
          <p:pic>
            <p:nvPicPr>
              <p:cNvPr id="86" name="Freihand 85">
                <a:extLst>
                  <a:ext uri="{FF2B5EF4-FFF2-40B4-BE49-F238E27FC236}">
                    <a16:creationId xmlns:a16="http://schemas.microsoft.com/office/drawing/2014/main" id="{4FE77811-B2E2-41BB-AD4B-ED19196AB340}"/>
                  </a:ext>
                </a:extLst>
              </p:cNvPr>
              <p:cNvPicPr/>
              <p:nvPr/>
            </p:nvPicPr>
            <p:blipFill>
              <a:blip r:embed="rId73"/>
              <a:stretch>
                <a:fillRect/>
              </a:stretch>
            </p:blipFill>
            <p:spPr>
              <a:xfrm>
                <a:off x="9858221" y="493592"/>
                <a:ext cx="208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7" name="Freihand 86">
                <a:extLst>
                  <a:ext uri="{FF2B5EF4-FFF2-40B4-BE49-F238E27FC236}">
                    <a16:creationId xmlns:a16="http://schemas.microsoft.com/office/drawing/2014/main" id="{316EDDDC-43F3-4078-AE6A-0DA3F8C2AE7E}"/>
                  </a:ext>
                </a:extLst>
              </p14:cNvPr>
              <p14:cNvContentPartPr/>
              <p14:nvPr/>
            </p14:nvContentPartPr>
            <p14:xfrm>
              <a:off x="10037501" y="461912"/>
              <a:ext cx="24120" cy="15840"/>
            </p14:xfrm>
          </p:contentPart>
        </mc:Choice>
        <mc:Fallback>
          <p:pic>
            <p:nvPicPr>
              <p:cNvPr id="87" name="Freihand 86">
                <a:extLst>
                  <a:ext uri="{FF2B5EF4-FFF2-40B4-BE49-F238E27FC236}">
                    <a16:creationId xmlns:a16="http://schemas.microsoft.com/office/drawing/2014/main" id="{316EDDDC-43F3-4078-AE6A-0DA3F8C2AE7E}"/>
                  </a:ext>
                </a:extLst>
              </p:cNvPr>
              <p:cNvPicPr/>
              <p:nvPr/>
            </p:nvPicPr>
            <p:blipFill>
              <a:blip r:embed="rId75"/>
              <a:stretch>
                <a:fillRect/>
              </a:stretch>
            </p:blipFill>
            <p:spPr>
              <a:xfrm>
                <a:off x="10033181" y="457592"/>
                <a:ext cx="32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9" name="Freihand 88">
                <a:extLst>
                  <a:ext uri="{FF2B5EF4-FFF2-40B4-BE49-F238E27FC236}">
                    <a16:creationId xmlns:a16="http://schemas.microsoft.com/office/drawing/2014/main" id="{4046C589-1B37-49D0-A4D6-0CD7E4DA23B6}"/>
                  </a:ext>
                </a:extLst>
              </p14:cNvPr>
              <p14:cNvContentPartPr/>
              <p14:nvPr/>
            </p14:nvContentPartPr>
            <p14:xfrm>
              <a:off x="10200941" y="466592"/>
              <a:ext cx="304920" cy="97920"/>
            </p14:xfrm>
          </p:contentPart>
        </mc:Choice>
        <mc:Fallback>
          <p:pic>
            <p:nvPicPr>
              <p:cNvPr id="89" name="Freihand 88">
                <a:extLst>
                  <a:ext uri="{FF2B5EF4-FFF2-40B4-BE49-F238E27FC236}">
                    <a16:creationId xmlns:a16="http://schemas.microsoft.com/office/drawing/2014/main" id="{4046C589-1B37-49D0-A4D6-0CD7E4DA23B6}"/>
                  </a:ext>
                </a:extLst>
              </p:cNvPr>
              <p:cNvPicPr/>
              <p:nvPr/>
            </p:nvPicPr>
            <p:blipFill>
              <a:blip r:embed="rId77"/>
              <a:stretch>
                <a:fillRect/>
              </a:stretch>
            </p:blipFill>
            <p:spPr>
              <a:xfrm>
                <a:off x="10196621" y="462272"/>
                <a:ext cx="313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0" name="Freihand 89">
                <a:extLst>
                  <a:ext uri="{FF2B5EF4-FFF2-40B4-BE49-F238E27FC236}">
                    <a16:creationId xmlns:a16="http://schemas.microsoft.com/office/drawing/2014/main" id="{D632EF9F-1A3D-4527-9FB8-16F42F04DEAF}"/>
                  </a:ext>
                </a:extLst>
              </p14:cNvPr>
              <p14:cNvContentPartPr/>
              <p14:nvPr/>
            </p14:nvContentPartPr>
            <p14:xfrm>
              <a:off x="10653821" y="433112"/>
              <a:ext cx="121320" cy="100080"/>
            </p14:xfrm>
          </p:contentPart>
        </mc:Choice>
        <mc:Fallback>
          <p:pic>
            <p:nvPicPr>
              <p:cNvPr id="90" name="Freihand 89">
                <a:extLst>
                  <a:ext uri="{FF2B5EF4-FFF2-40B4-BE49-F238E27FC236}">
                    <a16:creationId xmlns:a16="http://schemas.microsoft.com/office/drawing/2014/main" id="{D632EF9F-1A3D-4527-9FB8-16F42F04DEAF}"/>
                  </a:ext>
                </a:extLst>
              </p:cNvPr>
              <p:cNvPicPr/>
              <p:nvPr/>
            </p:nvPicPr>
            <p:blipFill>
              <a:blip r:embed="rId79"/>
              <a:stretch>
                <a:fillRect/>
              </a:stretch>
            </p:blipFill>
            <p:spPr>
              <a:xfrm>
                <a:off x="10649501" y="428792"/>
                <a:ext cx="129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1" name="Freihand 90">
                <a:extLst>
                  <a:ext uri="{FF2B5EF4-FFF2-40B4-BE49-F238E27FC236}">
                    <a16:creationId xmlns:a16="http://schemas.microsoft.com/office/drawing/2014/main" id="{F2325615-7EE5-4CE5-927D-B888894FF05B}"/>
                  </a:ext>
                </a:extLst>
              </p14:cNvPr>
              <p14:cNvContentPartPr/>
              <p14:nvPr/>
            </p14:nvContentPartPr>
            <p14:xfrm>
              <a:off x="10758581" y="477752"/>
              <a:ext cx="153360" cy="80640"/>
            </p14:xfrm>
          </p:contentPart>
        </mc:Choice>
        <mc:Fallback>
          <p:pic>
            <p:nvPicPr>
              <p:cNvPr id="91" name="Freihand 90">
                <a:extLst>
                  <a:ext uri="{FF2B5EF4-FFF2-40B4-BE49-F238E27FC236}">
                    <a16:creationId xmlns:a16="http://schemas.microsoft.com/office/drawing/2014/main" id="{F2325615-7EE5-4CE5-927D-B888894FF05B}"/>
                  </a:ext>
                </a:extLst>
              </p:cNvPr>
              <p:cNvPicPr/>
              <p:nvPr/>
            </p:nvPicPr>
            <p:blipFill>
              <a:blip r:embed="rId81"/>
              <a:stretch>
                <a:fillRect/>
              </a:stretch>
            </p:blipFill>
            <p:spPr>
              <a:xfrm>
                <a:off x="10754261" y="473432"/>
                <a:ext cx="162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2" name="Freihand 91">
                <a:extLst>
                  <a:ext uri="{FF2B5EF4-FFF2-40B4-BE49-F238E27FC236}">
                    <a16:creationId xmlns:a16="http://schemas.microsoft.com/office/drawing/2014/main" id="{7CD18328-B650-4B68-8A9F-CEBAC393EECB}"/>
                  </a:ext>
                </a:extLst>
              </p14:cNvPr>
              <p14:cNvContentPartPr/>
              <p14:nvPr/>
            </p14:nvContentPartPr>
            <p14:xfrm>
              <a:off x="10910501" y="501512"/>
              <a:ext cx="189720" cy="30240"/>
            </p14:xfrm>
          </p:contentPart>
        </mc:Choice>
        <mc:Fallback>
          <p:pic>
            <p:nvPicPr>
              <p:cNvPr id="92" name="Freihand 91">
                <a:extLst>
                  <a:ext uri="{FF2B5EF4-FFF2-40B4-BE49-F238E27FC236}">
                    <a16:creationId xmlns:a16="http://schemas.microsoft.com/office/drawing/2014/main" id="{7CD18328-B650-4B68-8A9F-CEBAC393EECB}"/>
                  </a:ext>
                </a:extLst>
              </p:cNvPr>
              <p:cNvPicPr/>
              <p:nvPr/>
            </p:nvPicPr>
            <p:blipFill>
              <a:blip r:embed="rId83"/>
              <a:stretch>
                <a:fillRect/>
              </a:stretch>
            </p:blipFill>
            <p:spPr>
              <a:xfrm>
                <a:off x="10906181" y="497192"/>
                <a:ext cx="1983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3" name="Freihand 92">
                <a:extLst>
                  <a:ext uri="{FF2B5EF4-FFF2-40B4-BE49-F238E27FC236}">
                    <a16:creationId xmlns:a16="http://schemas.microsoft.com/office/drawing/2014/main" id="{73615240-F6B3-4D3A-9296-2FD5032E1F1B}"/>
                  </a:ext>
                </a:extLst>
              </p14:cNvPr>
              <p14:cNvContentPartPr/>
              <p14:nvPr/>
            </p14:nvContentPartPr>
            <p14:xfrm>
              <a:off x="11126141" y="435992"/>
              <a:ext cx="371880" cy="222120"/>
            </p14:xfrm>
          </p:contentPart>
        </mc:Choice>
        <mc:Fallback>
          <p:pic>
            <p:nvPicPr>
              <p:cNvPr id="93" name="Freihand 92">
                <a:extLst>
                  <a:ext uri="{FF2B5EF4-FFF2-40B4-BE49-F238E27FC236}">
                    <a16:creationId xmlns:a16="http://schemas.microsoft.com/office/drawing/2014/main" id="{73615240-F6B3-4D3A-9296-2FD5032E1F1B}"/>
                  </a:ext>
                </a:extLst>
              </p:cNvPr>
              <p:cNvPicPr/>
              <p:nvPr/>
            </p:nvPicPr>
            <p:blipFill>
              <a:blip r:embed="rId85"/>
              <a:stretch>
                <a:fillRect/>
              </a:stretch>
            </p:blipFill>
            <p:spPr>
              <a:xfrm>
                <a:off x="11121821" y="431672"/>
                <a:ext cx="3805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4" name="Freihand 93">
                <a:extLst>
                  <a:ext uri="{FF2B5EF4-FFF2-40B4-BE49-F238E27FC236}">
                    <a16:creationId xmlns:a16="http://schemas.microsoft.com/office/drawing/2014/main" id="{B5FB694A-E881-4458-994B-ECD760123A85}"/>
                  </a:ext>
                </a:extLst>
              </p14:cNvPr>
              <p14:cNvContentPartPr/>
              <p14:nvPr/>
            </p14:nvContentPartPr>
            <p14:xfrm>
              <a:off x="11535821" y="461552"/>
              <a:ext cx="65520" cy="66240"/>
            </p14:xfrm>
          </p:contentPart>
        </mc:Choice>
        <mc:Fallback>
          <p:pic>
            <p:nvPicPr>
              <p:cNvPr id="94" name="Freihand 93">
                <a:extLst>
                  <a:ext uri="{FF2B5EF4-FFF2-40B4-BE49-F238E27FC236}">
                    <a16:creationId xmlns:a16="http://schemas.microsoft.com/office/drawing/2014/main" id="{B5FB694A-E881-4458-994B-ECD760123A85}"/>
                  </a:ext>
                </a:extLst>
              </p:cNvPr>
              <p:cNvPicPr/>
              <p:nvPr/>
            </p:nvPicPr>
            <p:blipFill>
              <a:blip r:embed="rId87"/>
              <a:stretch>
                <a:fillRect/>
              </a:stretch>
            </p:blipFill>
            <p:spPr>
              <a:xfrm>
                <a:off x="11531501" y="457232"/>
                <a:ext cx="74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5" name="Freihand 94">
                <a:extLst>
                  <a:ext uri="{FF2B5EF4-FFF2-40B4-BE49-F238E27FC236}">
                    <a16:creationId xmlns:a16="http://schemas.microsoft.com/office/drawing/2014/main" id="{B99B04B5-CB40-438A-9783-3B85FEE37BBB}"/>
                  </a:ext>
                </a:extLst>
              </p14:cNvPr>
              <p14:cNvContentPartPr/>
              <p14:nvPr/>
            </p14:nvContentPartPr>
            <p14:xfrm>
              <a:off x="11708621" y="489992"/>
              <a:ext cx="77400" cy="10800"/>
            </p14:xfrm>
          </p:contentPart>
        </mc:Choice>
        <mc:Fallback>
          <p:pic>
            <p:nvPicPr>
              <p:cNvPr id="95" name="Freihand 94">
                <a:extLst>
                  <a:ext uri="{FF2B5EF4-FFF2-40B4-BE49-F238E27FC236}">
                    <a16:creationId xmlns:a16="http://schemas.microsoft.com/office/drawing/2014/main" id="{B99B04B5-CB40-438A-9783-3B85FEE37BBB}"/>
                  </a:ext>
                </a:extLst>
              </p:cNvPr>
              <p:cNvPicPr/>
              <p:nvPr/>
            </p:nvPicPr>
            <p:blipFill>
              <a:blip r:embed="rId89"/>
              <a:stretch>
                <a:fillRect/>
              </a:stretch>
            </p:blipFill>
            <p:spPr>
              <a:xfrm>
                <a:off x="11704301" y="485672"/>
                <a:ext cx="86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6" name="Freihand 95">
                <a:extLst>
                  <a:ext uri="{FF2B5EF4-FFF2-40B4-BE49-F238E27FC236}">
                    <a16:creationId xmlns:a16="http://schemas.microsoft.com/office/drawing/2014/main" id="{E719E483-F0C2-4F1A-B87B-A0B37E515636}"/>
                  </a:ext>
                </a:extLst>
              </p14:cNvPr>
              <p14:cNvContentPartPr/>
              <p14:nvPr/>
            </p14:nvContentPartPr>
            <p14:xfrm>
              <a:off x="8182781" y="725432"/>
              <a:ext cx="490680" cy="144000"/>
            </p14:xfrm>
          </p:contentPart>
        </mc:Choice>
        <mc:Fallback>
          <p:pic>
            <p:nvPicPr>
              <p:cNvPr id="96" name="Freihand 95">
                <a:extLst>
                  <a:ext uri="{FF2B5EF4-FFF2-40B4-BE49-F238E27FC236}">
                    <a16:creationId xmlns:a16="http://schemas.microsoft.com/office/drawing/2014/main" id="{E719E483-F0C2-4F1A-B87B-A0B37E515636}"/>
                  </a:ext>
                </a:extLst>
              </p:cNvPr>
              <p:cNvPicPr/>
              <p:nvPr/>
            </p:nvPicPr>
            <p:blipFill>
              <a:blip r:embed="rId91"/>
              <a:stretch>
                <a:fillRect/>
              </a:stretch>
            </p:blipFill>
            <p:spPr>
              <a:xfrm>
                <a:off x="8178461" y="721112"/>
                <a:ext cx="499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7" name="Freihand 96">
                <a:extLst>
                  <a:ext uri="{FF2B5EF4-FFF2-40B4-BE49-F238E27FC236}">
                    <a16:creationId xmlns:a16="http://schemas.microsoft.com/office/drawing/2014/main" id="{94C53068-12CC-4167-80AD-4204D514392F}"/>
                  </a:ext>
                </a:extLst>
              </p14:cNvPr>
              <p14:cNvContentPartPr/>
              <p14:nvPr/>
            </p14:nvContentPartPr>
            <p14:xfrm>
              <a:off x="8807381" y="767552"/>
              <a:ext cx="344880" cy="90720"/>
            </p14:xfrm>
          </p:contentPart>
        </mc:Choice>
        <mc:Fallback>
          <p:pic>
            <p:nvPicPr>
              <p:cNvPr id="97" name="Freihand 96">
                <a:extLst>
                  <a:ext uri="{FF2B5EF4-FFF2-40B4-BE49-F238E27FC236}">
                    <a16:creationId xmlns:a16="http://schemas.microsoft.com/office/drawing/2014/main" id="{94C53068-12CC-4167-80AD-4204D514392F}"/>
                  </a:ext>
                </a:extLst>
              </p:cNvPr>
              <p:cNvPicPr/>
              <p:nvPr/>
            </p:nvPicPr>
            <p:blipFill>
              <a:blip r:embed="rId93"/>
              <a:stretch>
                <a:fillRect/>
              </a:stretch>
            </p:blipFill>
            <p:spPr>
              <a:xfrm>
                <a:off x="8803061" y="763232"/>
                <a:ext cx="353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8" name="Freihand 97">
                <a:extLst>
                  <a:ext uri="{FF2B5EF4-FFF2-40B4-BE49-F238E27FC236}">
                    <a16:creationId xmlns:a16="http://schemas.microsoft.com/office/drawing/2014/main" id="{26FA8668-06C5-45A2-A2DD-6C18C8482BE5}"/>
                  </a:ext>
                </a:extLst>
              </p14:cNvPr>
              <p14:cNvContentPartPr/>
              <p14:nvPr/>
            </p14:nvContentPartPr>
            <p14:xfrm>
              <a:off x="9146861" y="712472"/>
              <a:ext cx="66600" cy="32040"/>
            </p14:xfrm>
          </p:contentPart>
        </mc:Choice>
        <mc:Fallback>
          <p:pic>
            <p:nvPicPr>
              <p:cNvPr id="98" name="Freihand 97">
                <a:extLst>
                  <a:ext uri="{FF2B5EF4-FFF2-40B4-BE49-F238E27FC236}">
                    <a16:creationId xmlns:a16="http://schemas.microsoft.com/office/drawing/2014/main" id="{26FA8668-06C5-45A2-A2DD-6C18C8482BE5}"/>
                  </a:ext>
                </a:extLst>
              </p:cNvPr>
              <p:cNvPicPr/>
              <p:nvPr/>
            </p:nvPicPr>
            <p:blipFill>
              <a:blip r:embed="rId95"/>
              <a:stretch>
                <a:fillRect/>
              </a:stretch>
            </p:blipFill>
            <p:spPr>
              <a:xfrm>
                <a:off x="9142541" y="708152"/>
                <a:ext cx="75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9" name="Freihand 98">
                <a:extLst>
                  <a:ext uri="{FF2B5EF4-FFF2-40B4-BE49-F238E27FC236}">
                    <a16:creationId xmlns:a16="http://schemas.microsoft.com/office/drawing/2014/main" id="{8B4F75DA-2CE6-4EE0-8A9D-9BBB4BBEAB63}"/>
                  </a:ext>
                </a:extLst>
              </p14:cNvPr>
              <p14:cNvContentPartPr/>
              <p14:nvPr/>
            </p14:nvContentPartPr>
            <p14:xfrm>
              <a:off x="9190061" y="754232"/>
              <a:ext cx="78480" cy="90360"/>
            </p14:xfrm>
          </p:contentPart>
        </mc:Choice>
        <mc:Fallback>
          <p:pic>
            <p:nvPicPr>
              <p:cNvPr id="99" name="Freihand 98">
                <a:extLst>
                  <a:ext uri="{FF2B5EF4-FFF2-40B4-BE49-F238E27FC236}">
                    <a16:creationId xmlns:a16="http://schemas.microsoft.com/office/drawing/2014/main" id="{8B4F75DA-2CE6-4EE0-8A9D-9BBB4BBEAB63}"/>
                  </a:ext>
                </a:extLst>
              </p:cNvPr>
              <p:cNvPicPr/>
              <p:nvPr/>
            </p:nvPicPr>
            <p:blipFill>
              <a:blip r:embed="rId97"/>
              <a:stretch>
                <a:fillRect/>
              </a:stretch>
            </p:blipFill>
            <p:spPr>
              <a:xfrm>
                <a:off x="9185741" y="749912"/>
                <a:ext cx="87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0" name="Freihand 99">
                <a:extLst>
                  <a:ext uri="{FF2B5EF4-FFF2-40B4-BE49-F238E27FC236}">
                    <a16:creationId xmlns:a16="http://schemas.microsoft.com/office/drawing/2014/main" id="{DD43F005-E677-4D3E-83F2-937863FC9DEF}"/>
                  </a:ext>
                </a:extLst>
              </p14:cNvPr>
              <p14:cNvContentPartPr/>
              <p14:nvPr/>
            </p14:nvContentPartPr>
            <p14:xfrm>
              <a:off x="9311741" y="682952"/>
              <a:ext cx="162720" cy="131400"/>
            </p14:xfrm>
          </p:contentPart>
        </mc:Choice>
        <mc:Fallback>
          <p:pic>
            <p:nvPicPr>
              <p:cNvPr id="100" name="Freihand 99">
                <a:extLst>
                  <a:ext uri="{FF2B5EF4-FFF2-40B4-BE49-F238E27FC236}">
                    <a16:creationId xmlns:a16="http://schemas.microsoft.com/office/drawing/2014/main" id="{DD43F005-E677-4D3E-83F2-937863FC9DEF}"/>
                  </a:ext>
                </a:extLst>
              </p:cNvPr>
              <p:cNvPicPr/>
              <p:nvPr/>
            </p:nvPicPr>
            <p:blipFill>
              <a:blip r:embed="rId99"/>
              <a:stretch>
                <a:fillRect/>
              </a:stretch>
            </p:blipFill>
            <p:spPr>
              <a:xfrm>
                <a:off x="9307421" y="678632"/>
                <a:ext cx="171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1" name="Freihand 100">
                <a:extLst>
                  <a:ext uri="{FF2B5EF4-FFF2-40B4-BE49-F238E27FC236}">
                    <a16:creationId xmlns:a16="http://schemas.microsoft.com/office/drawing/2014/main" id="{DECEC7B7-4E83-4AB4-8B64-A53ADBFE6B8E}"/>
                  </a:ext>
                </a:extLst>
              </p14:cNvPr>
              <p14:cNvContentPartPr/>
              <p14:nvPr/>
            </p14:nvContentPartPr>
            <p14:xfrm>
              <a:off x="9728981" y="728672"/>
              <a:ext cx="12600" cy="90720"/>
            </p14:xfrm>
          </p:contentPart>
        </mc:Choice>
        <mc:Fallback>
          <p:pic>
            <p:nvPicPr>
              <p:cNvPr id="101" name="Freihand 100">
                <a:extLst>
                  <a:ext uri="{FF2B5EF4-FFF2-40B4-BE49-F238E27FC236}">
                    <a16:creationId xmlns:a16="http://schemas.microsoft.com/office/drawing/2014/main" id="{DECEC7B7-4E83-4AB4-8B64-A53ADBFE6B8E}"/>
                  </a:ext>
                </a:extLst>
              </p:cNvPr>
              <p:cNvPicPr/>
              <p:nvPr/>
            </p:nvPicPr>
            <p:blipFill>
              <a:blip r:embed="rId101"/>
              <a:stretch>
                <a:fillRect/>
              </a:stretch>
            </p:blipFill>
            <p:spPr>
              <a:xfrm>
                <a:off x="9724661" y="724352"/>
                <a:ext cx="21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2" name="Freihand 101">
                <a:extLst>
                  <a:ext uri="{FF2B5EF4-FFF2-40B4-BE49-F238E27FC236}">
                    <a16:creationId xmlns:a16="http://schemas.microsoft.com/office/drawing/2014/main" id="{4CE25861-6E78-4786-9BD3-9290614F897F}"/>
                  </a:ext>
                </a:extLst>
              </p14:cNvPr>
              <p14:cNvContentPartPr/>
              <p14:nvPr/>
            </p14:nvContentPartPr>
            <p14:xfrm>
              <a:off x="9641501" y="707792"/>
              <a:ext cx="166680" cy="134280"/>
            </p14:xfrm>
          </p:contentPart>
        </mc:Choice>
        <mc:Fallback>
          <p:pic>
            <p:nvPicPr>
              <p:cNvPr id="102" name="Freihand 101">
                <a:extLst>
                  <a:ext uri="{FF2B5EF4-FFF2-40B4-BE49-F238E27FC236}">
                    <a16:creationId xmlns:a16="http://schemas.microsoft.com/office/drawing/2014/main" id="{4CE25861-6E78-4786-9BD3-9290614F897F}"/>
                  </a:ext>
                </a:extLst>
              </p:cNvPr>
              <p:cNvPicPr/>
              <p:nvPr/>
            </p:nvPicPr>
            <p:blipFill>
              <a:blip r:embed="rId103"/>
              <a:stretch>
                <a:fillRect/>
              </a:stretch>
            </p:blipFill>
            <p:spPr>
              <a:xfrm>
                <a:off x="9637181" y="703472"/>
                <a:ext cx="1753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3" name="Freihand 102">
                <a:extLst>
                  <a:ext uri="{FF2B5EF4-FFF2-40B4-BE49-F238E27FC236}">
                    <a16:creationId xmlns:a16="http://schemas.microsoft.com/office/drawing/2014/main" id="{50BF357E-1552-42CE-8B02-51B0C9D73D76}"/>
                  </a:ext>
                </a:extLst>
              </p14:cNvPr>
              <p14:cNvContentPartPr/>
              <p14:nvPr/>
            </p14:nvContentPartPr>
            <p14:xfrm>
              <a:off x="9837701" y="731552"/>
              <a:ext cx="15120" cy="80640"/>
            </p14:xfrm>
          </p:contentPart>
        </mc:Choice>
        <mc:Fallback>
          <p:pic>
            <p:nvPicPr>
              <p:cNvPr id="103" name="Freihand 102">
                <a:extLst>
                  <a:ext uri="{FF2B5EF4-FFF2-40B4-BE49-F238E27FC236}">
                    <a16:creationId xmlns:a16="http://schemas.microsoft.com/office/drawing/2014/main" id="{50BF357E-1552-42CE-8B02-51B0C9D73D76}"/>
                  </a:ext>
                </a:extLst>
              </p:cNvPr>
              <p:cNvPicPr/>
              <p:nvPr/>
            </p:nvPicPr>
            <p:blipFill>
              <a:blip r:embed="rId105"/>
              <a:stretch>
                <a:fillRect/>
              </a:stretch>
            </p:blipFill>
            <p:spPr>
              <a:xfrm>
                <a:off x="9833381" y="727232"/>
                <a:ext cx="23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4" name="Freihand 103">
                <a:extLst>
                  <a:ext uri="{FF2B5EF4-FFF2-40B4-BE49-F238E27FC236}">
                    <a16:creationId xmlns:a16="http://schemas.microsoft.com/office/drawing/2014/main" id="{BAAA4471-9D4D-483A-8585-788D66AB6FA3}"/>
                  </a:ext>
                </a:extLst>
              </p14:cNvPr>
              <p14:cNvContentPartPr/>
              <p14:nvPr/>
            </p14:nvContentPartPr>
            <p14:xfrm>
              <a:off x="9877661" y="699872"/>
              <a:ext cx="124560" cy="124200"/>
            </p14:xfrm>
          </p:contentPart>
        </mc:Choice>
        <mc:Fallback>
          <p:pic>
            <p:nvPicPr>
              <p:cNvPr id="104" name="Freihand 103">
                <a:extLst>
                  <a:ext uri="{FF2B5EF4-FFF2-40B4-BE49-F238E27FC236}">
                    <a16:creationId xmlns:a16="http://schemas.microsoft.com/office/drawing/2014/main" id="{BAAA4471-9D4D-483A-8585-788D66AB6FA3}"/>
                  </a:ext>
                </a:extLst>
              </p:cNvPr>
              <p:cNvPicPr/>
              <p:nvPr/>
            </p:nvPicPr>
            <p:blipFill>
              <a:blip r:embed="rId107"/>
              <a:stretch>
                <a:fillRect/>
              </a:stretch>
            </p:blipFill>
            <p:spPr>
              <a:xfrm>
                <a:off x="9873341" y="695552"/>
                <a:ext cx="133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5" name="Freihand 104">
                <a:extLst>
                  <a:ext uri="{FF2B5EF4-FFF2-40B4-BE49-F238E27FC236}">
                    <a16:creationId xmlns:a16="http://schemas.microsoft.com/office/drawing/2014/main" id="{7E108FFD-9147-4454-B32E-3EE634AE31AF}"/>
                  </a:ext>
                </a:extLst>
              </p14:cNvPr>
              <p14:cNvContentPartPr/>
              <p14:nvPr/>
            </p14:nvContentPartPr>
            <p14:xfrm>
              <a:off x="10042181" y="738032"/>
              <a:ext cx="146880" cy="70200"/>
            </p14:xfrm>
          </p:contentPart>
        </mc:Choice>
        <mc:Fallback>
          <p:pic>
            <p:nvPicPr>
              <p:cNvPr id="105" name="Freihand 104">
                <a:extLst>
                  <a:ext uri="{FF2B5EF4-FFF2-40B4-BE49-F238E27FC236}">
                    <a16:creationId xmlns:a16="http://schemas.microsoft.com/office/drawing/2014/main" id="{7E108FFD-9147-4454-B32E-3EE634AE31AF}"/>
                  </a:ext>
                </a:extLst>
              </p:cNvPr>
              <p:cNvPicPr/>
              <p:nvPr/>
            </p:nvPicPr>
            <p:blipFill>
              <a:blip r:embed="rId109"/>
              <a:stretch>
                <a:fillRect/>
              </a:stretch>
            </p:blipFill>
            <p:spPr>
              <a:xfrm>
                <a:off x="10037861" y="733712"/>
                <a:ext cx="155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6" name="Freihand 105">
                <a:extLst>
                  <a:ext uri="{FF2B5EF4-FFF2-40B4-BE49-F238E27FC236}">
                    <a16:creationId xmlns:a16="http://schemas.microsoft.com/office/drawing/2014/main" id="{C8C15704-7BB6-49C3-9F50-D0FAB618C2A7}"/>
                  </a:ext>
                </a:extLst>
              </p14:cNvPr>
              <p14:cNvContentPartPr/>
              <p14:nvPr/>
            </p14:nvContentPartPr>
            <p14:xfrm>
              <a:off x="10126781" y="715352"/>
              <a:ext cx="111960" cy="130680"/>
            </p14:xfrm>
          </p:contentPart>
        </mc:Choice>
        <mc:Fallback>
          <p:pic>
            <p:nvPicPr>
              <p:cNvPr id="106" name="Freihand 105">
                <a:extLst>
                  <a:ext uri="{FF2B5EF4-FFF2-40B4-BE49-F238E27FC236}">
                    <a16:creationId xmlns:a16="http://schemas.microsoft.com/office/drawing/2014/main" id="{C8C15704-7BB6-49C3-9F50-D0FAB618C2A7}"/>
                  </a:ext>
                </a:extLst>
              </p:cNvPr>
              <p:cNvPicPr/>
              <p:nvPr/>
            </p:nvPicPr>
            <p:blipFill>
              <a:blip r:embed="rId111"/>
              <a:stretch>
                <a:fillRect/>
              </a:stretch>
            </p:blipFill>
            <p:spPr>
              <a:xfrm>
                <a:off x="10122461" y="711032"/>
                <a:ext cx="120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8" name="Freihand 107">
                <a:extLst>
                  <a:ext uri="{FF2B5EF4-FFF2-40B4-BE49-F238E27FC236}">
                    <a16:creationId xmlns:a16="http://schemas.microsoft.com/office/drawing/2014/main" id="{02260E64-2DC8-472E-9EA3-3B4C1DC0A4CD}"/>
                  </a:ext>
                </a:extLst>
              </p14:cNvPr>
              <p14:cNvContentPartPr/>
              <p14:nvPr/>
            </p14:nvContentPartPr>
            <p14:xfrm>
              <a:off x="10429181" y="760712"/>
              <a:ext cx="204480" cy="58680"/>
            </p14:xfrm>
          </p:contentPart>
        </mc:Choice>
        <mc:Fallback>
          <p:pic>
            <p:nvPicPr>
              <p:cNvPr id="108" name="Freihand 107">
                <a:extLst>
                  <a:ext uri="{FF2B5EF4-FFF2-40B4-BE49-F238E27FC236}">
                    <a16:creationId xmlns:a16="http://schemas.microsoft.com/office/drawing/2014/main" id="{02260E64-2DC8-472E-9EA3-3B4C1DC0A4CD}"/>
                  </a:ext>
                </a:extLst>
              </p:cNvPr>
              <p:cNvPicPr/>
              <p:nvPr/>
            </p:nvPicPr>
            <p:blipFill>
              <a:blip r:embed="rId113"/>
              <a:stretch>
                <a:fillRect/>
              </a:stretch>
            </p:blipFill>
            <p:spPr>
              <a:xfrm>
                <a:off x="10424861" y="756392"/>
                <a:ext cx="213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9" name="Freihand 108">
                <a:extLst>
                  <a:ext uri="{FF2B5EF4-FFF2-40B4-BE49-F238E27FC236}">
                    <a16:creationId xmlns:a16="http://schemas.microsoft.com/office/drawing/2014/main" id="{51A4DEBC-C071-4EE0-888A-523B284B774B}"/>
                  </a:ext>
                </a:extLst>
              </p14:cNvPr>
              <p14:cNvContentPartPr/>
              <p14:nvPr/>
            </p14:nvContentPartPr>
            <p14:xfrm>
              <a:off x="10660301" y="727952"/>
              <a:ext cx="123120" cy="69480"/>
            </p14:xfrm>
          </p:contentPart>
        </mc:Choice>
        <mc:Fallback>
          <p:pic>
            <p:nvPicPr>
              <p:cNvPr id="109" name="Freihand 108">
                <a:extLst>
                  <a:ext uri="{FF2B5EF4-FFF2-40B4-BE49-F238E27FC236}">
                    <a16:creationId xmlns:a16="http://schemas.microsoft.com/office/drawing/2014/main" id="{51A4DEBC-C071-4EE0-888A-523B284B774B}"/>
                  </a:ext>
                </a:extLst>
              </p:cNvPr>
              <p:cNvPicPr/>
              <p:nvPr/>
            </p:nvPicPr>
            <p:blipFill>
              <a:blip r:embed="rId115"/>
              <a:stretch>
                <a:fillRect/>
              </a:stretch>
            </p:blipFill>
            <p:spPr>
              <a:xfrm>
                <a:off x="10655981" y="723632"/>
                <a:ext cx="131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0" name="Freihand 109">
                <a:extLst>
                  <a:ext uri="{FF2B5EF4-FFF2-40B4-BE49-F238E27FC236}">
                    <a16:creationId xmlns:a16="http://schemas.microsoft.com/office/drawing/2014/main" id="{78F3C779-13AE-48C2-9545-943A02F0BD25}"/>
                  </a:ext>
                </a:extLst>
              </p14:cNvPr>
              <p14:cNvContentPartPr/>
              <p14:nvPr/>
            </p14:nvContentPartPr>
            <p14:xfrm>
              <a:off x="10921301" y="698072"/>
              <a:ext cx="106920" cy="104400"/>
            </p14:xfrm>
          </p:contentPart>
        </mc:Choice>
        <mc:Fallback>
          <p:pic>
            <p:nvPicPr>
              <p:cNvPr id="110" name="Freihand 109">
                <a:extLst>
                  <a:ext uri="{FF2B5EF4-FFF2-40B4-BE49-F238E27FC236}">
                    <a16:creationId xmlns:a16="http://schemas.microsoft.com/office/drawing/2014/main" id="{78F3C779-13AE-48C2-9545-943A02F0BD25}"/>
                  </a:ext>
                </a:extLst>
              </p:cNvPr>
              <p:cNvPicPr/>
              <p:nvPr/>
            </p:nvPicPr>
            <p:blipFill>
              <a:blip r:embed="rId117"/>
              <a:stretch>
                <a:fillRect/>
              </a:stretch>
            </p:blipFill>
            <p:spPr>
              <a:xfrm>
                <a:off x="10916981" y="693752"/>
                <a:ext cx="115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1" name="Freihand 110">
                <a:extLst>
                  <a:ext uri="{FF2B5EF4-FFF2-40B4-BE49-F238E27FC236}">
                    <a16:creationId xmlns:a16="http://schemas.microsoft.com/office/drawing/2014/main" id="{D2DE140C-D97B-4D23-BB4A-AE3AAAA38985}"/>
                  </a:ext>
                </a:extLst>
              </p14:cNvPr>
              <p14:cNvContentPartPr/>
              <p14:nvPr/>
            </p14:nvContentPartPr>
            <p14:xfrm>
              <a:off x="11115341" y="699512"/>
              <a:ext cx="16560" cy="78120"/>
            </p14:xfrm>
          </p:contentPart>
        </mc:Choice>
        <mc:Fallback>
          <p:pic>
            <p:nvPicPr>
              <p:cNvPr id="111" name="Freihand 110">
                <a:extLst>
                  <a:ext uri="{FF2B5EF4-FFF2-40B4-BE49-F238E27FC236}">
                    <a16:creationId xmlns:a16="http://schemas.microsoft.com/office/drawing/2014/main" id="{D2DE140C-D97B-4D23-BB4A-AE3AAAA38985}"/>
                  </a:ext>
                </a:extLst>
              </p:cNvPr>
              <p:cNvPicPr/>
              <p:nvPr/>
            </p:nvPicPr>
            <p:blipFill>
              <a:blip r:embed="rId119"/>
              <a:stretch>
                <a:fillRect/>
              </a:stretch>
            </p:blipFill>
            <p:spPr>
              <a:xfrm>
                <a:off x="11111021" y="695192"/>
                <a:ext cx="25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2" name="Freihand 111">
                <a:extLst>
                  <a:ext uri="{FF2B5EF4-FFF2-40B4-BE49-F238E27FC236}">
                    <a16:creationId xmlns:a16="http://schemas.microsoft.com/office/drawing/2014/main" id="{A38D389A-A97A-49DA-B417-5FF2D3830D09}"/>
                  </a:ext>
                </a:extLst>
              </p14:cNvPr>
              <p14:cNvContentPartPr/>
              <p14:nvPr/>
            </p14:nvContentPartPr>
            <p14:xfrm>
              <a:off x="11031101" y="657392"/>
              <a:ext cx="147960" cy="61920"/>
            </p14:xfrm>
          </p:contentPart>
        </mc:Choice>
        <mc:Fallback>
          <p:pic>
            <p:nvPicPr>
              <p:cNvPr id="112" name="Freihand 111">
                <a:extLst>
                  <a:ext uri="{FF2B5EF4-FFF2-40B4-BE49-F238E27FC236}">
                    <a16:creationId xmlns:a16="http://schemas.microsoft.com/office/drawing/2014/main" id="{A38D389A-A97A-49DA-B417-5FF2D3830D09}"/>
                  </a:ext>
                </a:extLst>
              </p:cNvPr>
              <p:cNvPicPr/>
              <p:nvPr/>
            </p:nvPicPr>
            <p:blipFill>
              <a:blip r:embed="rId121"/>
              <a:stretch>
                <a:fillRect/>
              </a:stretch>
            </p:blipFill>
            <p:spPr>
              <a:xfrm>
                <a:off x="11026781" y="653072"/>
                <a:ext cx="156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3" name="Freihand 112">
                <a:extLst>
                  <a:ext uri="{FF2B5EF4-FFF2-40B4-BE49-F238E27FC236}">
                    <a16:creationId xmlns:a16="http://schemas.microsoft.com/office/drawing/2014/main" id="{46E5787F-8D15-4BCC-9A0B-81DB0F1BCBDA}"/>
                  </a:ext>
                </a:extLst>
              </p14:cNvPr>
              <p14:cNvContentPartPr/>
              <p14:nvPr/>
            </p14:nvContentPartPr>
            <p14:xfrm>
              <a:off x="11238101" y="674672"/>
              <a:ext cx="17640" cy="101520"/>
            </p14:xfrm>
          </p:contentPart>
        </mc:Choice>
        <mc:Fallback>
          <p:pic>
            <p:nvPicPr>
              <p:cNvPr id="113" name="Freihand 112">
                <a:extLst>
                  <a:ext uri="{FF2B5EF4-FFF2-40B4-BE49-F238E27FC236}">
                    <a16:creationId xmlns:a16="http://schemas.microsoft.com/office/drawing/2014/main" id="{46E5787F-8D15-4BCC-9A0B-81DB0F1BCBDA}"/>
                  </a:ext>
                </a:extLst>
              </p:cNvPr>
              <p:cNvPicPr/>
              <p:nvPr/>
            </p:nvPicPr>
            <p:blipFill>
              <a:blip r:embed="rId123"/>
              <a:stretch>
                <a:fillRect/>
              </a:stretch>
            </p:blipFill>
            <p:spPr>
              <a:xfrm>
                <a:off x="11233781" y="670352"/>
                <a:ext cx="26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5" name="Freihand 114">
                <a:extLst>
                  <a:ext uri="{FF2B5EF4-FFF2-40B4-BE49-F238E27FC236}">
                    <a16:creationId xmlns:a16="http://schemas.microsoft.com/office/drawing/2014/main" id="{8CE4CDEE-544B-4C9E-981F-30D62831782E}"/>
                  </a:ext>
                </a:extLst>
              </p14:cNvPr>
              <p14:cNvContentPartPr/>
              <p14:nvPr/>
            </p14:nvContentPartPr>
            <p14:xfrm>
              <a:off x="11381021" y="720392"/>
              <a:ext cx="9360" cy="12960"/>
            </p14:xfrm>
          </p:contentPart>
        </mc:Choice>
        <mc:Fallback>
          <p:pic>
            <p:nvPicPr>
              <p:cNvPr id="115" name="Freihand 114">
                <a:extLst>
                  <a:ext uri="{FF2B5EF4-FFF2-40B4-BE49-F238E27FC236}">
                    <a16:creationId xmlns:a16="http://schemas.microsoft.com/office/drawing/2014/main" id="{8CE4CDEE-544B-4C9E-981F-30D62831782E}"/>
                  </a:ext>
                </a:extLst>
              </p:cNvPr>
              <p:cNvPicPr/>
              <p:nvPr/>
            </p:nvPicPr>
            <p:blipFill>
              <a:blip r:embed="rId125"/>
              <a:stretch>
                <a:fillRect/>
              </a:stretch>
            </p:blipFill>
            <p:spPr>
              <a:xfrm>
                <a:off x="11376701" y="716072"/>
                <a:ext cx="18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6" name="Freihand 115">
                <a:extLst>
                  <a:ext uri="{FF2B5EF4-FFF2-40B4-BE49-F238E27FC236}">
                    <a16:creationId xmlns:a16="http://schemas.microsoft.com/office/drawing/2014/main" id="{8F1871D0-EBC2-41D9-8A7D-E0057D873BF9}"/>
                  </a:ext>
                </a:extLst>
              </p14:cNvPr>
              <p14:cNvContentPartPr/>
              <p14:nvPr/>
            </p14:nvContentPartPr>
            <p14:xfrm>
              <a:off x="11385341" y="798512"/>
              <a:ext cx="15840" cy="7200"/>
            </p14:xfrm>
          </p:contentPart>
        </mc:Choice>
        <mc:Fallback>
          <p:pic>
            <p:nvPicPr>
              <p:cNvPr id="116" name="Freihand 115">
                <a:extLst>
                  <a:ext uri="{FF2B5EF4-FFF2-40B4-BE49-F238E27FC236}">
                    <a16:creationId xmlns:a16="http://schemas.microsoft.com/office/drawing/2014/main" id="{8F1871D0-EBC2-41D9-8A7D-E0057D873BF9}"/>
                  </a:ext>
                </a:extLst>
              </p:cNvPr>
              <p:cNvPicPr/>
              <p:nvPr/>
            </p:nvPicPr>
            <p:blipFill>
              <a:blip r:embed="rId127"/>
              <a:stretch>
                <a:fillRect/>
              </a:stretch>
            </p:blipFill>
            <p:spPr>
              <a:xfrm>
                <a:off x="11381021" y="794192"/>
                <a:ext cx="24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8" name="Freihand 117">
                <a:extLst>
                  <a:ext uri="{FF2B5EF4-FFF2-40B4-BE49-F238E27FC236}">
                    <a16:creationId xmlns:a16="http://schemas.microsoft.com/office/drawing/2014/main" id="{CA63BF14-44AE-40A3-960D-345566703239}"/>
                  </a:ext>
                </a:extLst>
              </p14:cNvPr>
              <p14:cNvContentPartPr/>
              <p14:nvPr/>
            </p14:nvContentPartPr>
            <p14:xfrm>
              <a:off x="7767341" y="1119992"/>
              <a:ext cx="157320" cy="17280"/>
            </p14:xfrm>
          </p:contentPart>
        </mc:Choice>
        <mc:Fallback>
          <p:pic>
            <p:nvPicPr>
              <p:cNvPr id="118" name="Freihand 117">
                <a:extLst>
                  <a:ext uri="{FF2B5EF4-FFF2-40B4-BE49-F238E27FC236}">
                    <a16:creationId xmlns:a16="http://schemas.microsoft.com/office/drawing/2014/main" id="{CA63BF14-44AE-40A3-960D-345566703239}"/>
                  </a:ext>
                </a:extLst>
              </p:cNvPr>
              <p:cNvPicPr/>
              <p:nvPr/>
            </p:nvPicPr>
            <p:blipFill>
              <a:blip r:embed="rId129"/>
              <a:stretch>
                <a:fillRect/>
              </a:stretch>
            </p:blipFill>
            <p:spPr>
              <a:xfrm>
                <a:off x="7763021" y="1115672"/>
                <a:ext cx="165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9" name="Freihand 118">
                <a:extLst>
                  <a:ext uri="{FF2B5EF4-FFF2-40B4-BE49-F238E27FC236}">
                    <a16:creationId xmlns:a16="http://schemas.microsoft.com/office/drawing/2014/main" id="{D5D37D4E-BC06-4361-8253-9C1DBF275695}"/>
                  </a:ext>
                </a:extLst>
              </p14:cNvPr>
              <p14:cNvContentPartPr/>
              <p14:nvPr/>
            </p14:nvContentPartPr>
            <p14:xfrm>
              <a:off x="7900901" y="1073192"/>
              <a:ext cx="92160" cy="147600"/>
            </p14:xfrm>
          </p:contentPart>
        </mc:Choice>
        <mc:Fallback>
          <p:pic>
            <p:nvPicPr>
              <p:cNvPr id="119" name="Freihand 118">
                <a:extLst>
                  <a:ext uri="{FF2B5EF4-FFF2-40B4-BE49-F238E27FC236}">
                    <a16:creationId xmlns:a16="http://schemas.microsoft.com/office/drawing/2014/main" id="{D5D37D4E-BC06-4361-8253-9C1DBF275695}"/>
                  </a:ext>
                </a:extLst>
              </p:cNvPr>
              <p:cNvPicPr/>
              <p:nvPr/>
            </p:nvPicPr>
            <p:blipFill>
              <a:blip r:embed="rId131"/>
              <a:stretch>
                <a:fillRect/>
              </a:stretch>
            </p:blipFill>
            <p:spPr>
              <a:xfrm>
                <a:off x="7896581" y="1068872"/>
                <a:ext cx="1008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0" name="Freihand 119">
                <a:extLst>
                  <a:ext uri="{FF2B5EF4-FFF2-40B4-BE49-F238E27FC236}">
                    <a16:creationId xmlns:a16="http://schemas.microsoft.com/office/drawing/2014/main" id="{F3D050DE-476E-4338-B04E-FB546752E9EF}"/>
                  </a:ext>
                </a:extLst>
              </p14:cNvPr>
              <p14:cNvContentPartPr/>
              <p14:nvPr/>
            </p14:nvContentPartPr>
            <p14:xfrm>
              <a:off x="8147501" y="1038992"/>
              <a:ext cx="86760" cy="128160"/>
            </p14:xfrm>
          </p:contentPart>
        </mc:Choice>
        <mc:Fallback>
          <p:pic>
            <p:nvPicPr>
              <p:cNvPr id="120" name="Freihand 119">
                <a:extLst>
                  <a:ext uri="{FF2B5EF4-FFF2-40B4-BE49-F238E27FC236}">
                    <a16:creationId xmlns:a16="http://schemas.microsoft.com/office/drawing/2014/main" id="{F3D050DE-476E-4338-B04E-FB546752E9EF}"/>
                  </a:ext>
                </a:extLst>
              </p:cNvPr>
              <p:cNvPicPr/>
              <p:nvPr/>
            </p:nvPicPr>
            <p:blipFill>
              <a:blip r:embed="rId133"/>
              <a:stretch>
                <a:fillRect/>
              </a:stretch>
            </p:blipFill>
            <p:spPr>
              <a:xfrm>
                <a:off x="8143181" y="1034672"/>
                <a:ext cx="95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1" name="Freihand 120">
                <a:extLst>
                  <a:ext uri="{FF2B5EF4-FFF2-40B4-BE49-F238E27FC236}">
                    <a16:creationId xmlns:a16="http://schemas.microsoft.com/office/drawing/2014/main" id="{55A89E5F-AEEA-44D6-9C03-FF528B166F09}"/>
                  </a:ext>
                </a:extLst>
              </p14:cNvPr>
              <p14:cNvContentPartPr/>
              <p14:nvPr/>
            </p14:nvContentPartPr>
            <p14:xfrm>
              <a:off x="8197541" y="1039352"/>
              <a:ext cx="46080" cy="140760"/>
            </p14:xfrm>
          </p:contentPart>
        </mc:Choice>
        <mc:Fallback>
          <p:pic>
            <p:nvPicPr>
              <p:cNvPr id="121" name="Freihand 120">
                <a:extLst>
                  <a:ext uri="{FF2B5EF4-FFF2-40B4-BE49-F238E27FC236}">
                    <a16:creationId xmlns:a16="http://schemas.microsoft.com/office/drawing/2014/main" id="{55A89E5F-AEEA-44D6-9C03-FF528B166F09}"/>
                  </a:ext>
                </a:extLst>
              </p:cNvPr>
              <p:cNvPicPr/>
              <p:nvPr/>
            </p:nvPicPr>
            <p:blipFill>
              <a:blip r:embed="rId135"/>
              <a:stretch>
                <a:fillRect/>
              </a:stretch>
            </p:blipFill>
            <p:spPr>
              <a:xfrm>
                <a:off x="8193221" y="1035032"/>
                <a:ext cx="54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2" name="Freihand 121">
                <a:extLst>
                  <a:ext uri="{FF2B5EF4-FFF2-40B4-BE49-F238E27FC236}">
                    <a16:creationId xmlns:a16="http://schemas.microsoft.com/office/drawing/2014/main" id="{294E370C-3608-417E-AA6B-1637FD1AAA80}"/>
                  </a:ext>
                </a:extLst>
              </p14:cNvPr>
              <p14:cNvContentPartPr/>
              <p14:nvPr/>
            </p14:nvContentPartPr>
            <p14:xfrm>
              <a:off x="8164061" y="1115672"/>
              <a:ext cx="107640" cy="4680"/>
            </p14:xfrm>
          </p:contentPart>
        </mc:Choice>
        <mc:Fallback>
          <p:pic>
            <p:nvPicPr>
              <p:cNvPr id="122" name="Freihand 121">
                <a:extLst>
                  <a:ext uri="{FF2B5EF4-FFF2-40B4-BE49-F238E27FC236}">
                    <a16:creationId xmlns:a16="http://schemas.microsoft.com/office/drawing/2014/main" id="{294E370C-3608-417E-AA6B-1637FD1AAA80}"/>
                  </a:ext>
                </a:extLst>
              </p:cNvPr>
              <p:cNvPicPr/>
              <p:nvPr/>
            </p:nvPicPr>
            <p:blipFill>
              <a:blip r:embed="rId137"/>
              <a:stretch>
                <a:fillRect/>
              </a:stretch>
            </p:blipFill>
            <p:spPr>
              <a:xfrm>
                <a:off x="8159741" y="1111352"/>
                <a:ext cx="116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3" name="Freihand 122">
                <a:extLst>
                  <a:ext uri="{FF2B5EF4-FFF2-40B4-BE49-F238E27FC236}">
                    <a16:creationId xmlns:a16="http://schemas.microsoft.com/office/drawing/2014/main" id="{73D6D344-BC88-45C3-9084-07EB3CD0EC6A}"/>
                  </a:ext>
                </a:extLst>
              </p14:cNvPr>
              <p14:cNvContentPartPr/>
              <p14:nvPr/>
            </p14:nvContentPartPr>
            <p14:xfrm>
              <a:off x="8297621" y="1026032"/>
              <a:ext cx="112320" cy="159120"/>
            </p14:xfrm>
          </p:contentPart>
        </mc:Choice>
        <mc:Fallback>
          <p:pic>
            <p:nvPicPr>
              <p:cNvPr id="123" name="Freihand 122">
                <a:extLst>
                  <a:ext uri="{FF2B5EF4-FFF2-40B4-BE49-F238E27FC236}">
                    <a16:creationId xmlns:a16="http://schemas.microsoft.com/office/drawing/2014/main" id="{73D6D344-BC88-45C3-9084-07EB3CD0EC6A}"/>
                  </a:ext>
                </a:extLst>
              </p:cNvPr>
              <p:cNvPicPr/>
              <p:nvPr/>
            </p:nvPicPr>
            <p:blipFill>
              <a:blip r:embed="rId139"/>
              <a:stretch>
                <a:fillRect/>
              </a:stretch>
            </p:blipFill>
            <p:spPr>
              <a:xfrm>
                <a:off x="8293301" y="1021712"/>
                <a:ext cx="120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4" name="Freihand 123">
                <a:extLst>
                  <a:ext uri="{FF2B5EF4-FFF2-40B4-BE49-F238E27FC236}">
                    <a16:creationId xmlns:a16="http://schemas.microsoft.com/office/drawing/2014/main" id="{AF3AB168-A40C-4951-B1AF-78DC6F952F6C}"/>
                  </a:ext>
                </a:extLst>
              </p14:cNvPr>
              <p14:cNvContentPartPr/>
              <p14:nvPr/>
            </p14:nvContentPartPr>
            <p14:xfrm>
              <a:off x="8432981" y="1009112"/>
              <a:ext cx="159480" cy="153720"/>
            </p14:xfrm>
          </p:contentPart>
        </mc:Choice>
        <mc:Fallback>
          <p:pic>
            <p:nvPicPr>
              <p:cNvPr id="124" name="Freihand 123">
                <a:extLst>
                  <a:ext uri="{FF2B5EF4-FFF2-40B4-BE49-F238E27FC236}">
                    <a16:creationId xmlns:a16="http://schemas.microsoft.com/office/drawing/2014/main" id="{AF3AB168-A40C-4951-B1AF-78DC6F952F6C}"/>
                  </a:ext>
                </a:extLst>
              </p:cNvPr>
              <p:cNvPicPr/>
              <p:nvPr/>
            </p:nvPicPr>
            <p:blipFill>
              <a:blip r:embed="rId141"/>
              <a:stretch>
                <a:fillRect/>
              </a:stretch>
            </p:blipFill>
            <p:spPr>
              <a:xfrm>
                <a:off x="8428661" y="1004792"/>
                <a:ext cx="168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5" name="Freihand 124">
                <a:extLst>
                  <a:ext uri="{FF2B5EF4-FFF2-40B4-BE49-F238E27FC236}">
                    <a16:creationId xmlns:a16="http://schemas.microsoft.com/office/drawing/2014/main" id="{9FD1371A-AFD3-47F0-BC8A-F5B5ACC00181}"/>
                  </a:ext>
                </a:extLst>
              </p14:cNvPr>
              <p14:cNvContentPartPr/>
              <p14:nvPr/>
            </p14:nvContentPartPr>
            <p14:xfrm>
              <a:off x="8512901" y="1051952"/>
              <a:ext cx="34920" cy="5760"/>
            </p14:xfrm>
          </p:contentPart>
        </mc:Choice>
        <mc:Fallback>
          <p:pic>
            <p:nvPicPr>
              <p:cNvPr id="125" name="Freihand 124">
                <a:extLst>
                  <a:ext uri="{FF2B5EF4-FFF2-40B4-BE49-F238E27FC236}">
                    <a16:creationId xmlns:a16="http://schemas.microsoft.com/office/drawing/2014/main" id="{9FD1371A-AFD3-47F0-BC8A-F5B5ACC00181}"/>
                  </a:ext>
                </a:extLst>
              </p:cNvPr>
              <p:cNvPicPr/>
              <p:nvPr/>
            </p:nvPicPr>
            <p:blipFill>
              <a:blip r:embed="rId143"/>
              <a:stretch>
                <a:fillRect/>
              </a:stretch>
            </p:blipFill>
            <p:spPr>
              <a:xfrm>
                <a:off x="8508581" y="1047632"/>
                <a:ext cx="435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6" name="Freihand 125">
                <a:extLst>
                  <a:ext uri="{FF2B5EF4-FFF2-40B4-BE49-F238E27FC236}">
                    <a16:creationId xmlns:a16="http://schemas.microsoft.com/office/drawing/2014/main" id="{B83AD7AC-C31A-4117-8DF1-495F3D91FD49}"/>
                  </a:ext>
                </a:extLst>
              </p14:cNvPr>
              <p14:cNvContentPartPr/>
              <p14:nvPr/>
            </p14:nvContentPartPr>
            <p14:xfrm>
              <a:off x="8574821" y="1090112"/>
              <a:ext cx="57240" cy="62640"/>
            </p14:xfrm>
          </p:contentPart>
        </mc:Choice>
        <mc:Fallback>
          <p:pic>
            <p:nvPicPr>
              <p:cNvPr id="126" name="Freihand 125">
                <a:extLst>
                  <a:ext uri="{FF2B5EF4-FFF2-40B4-BE49-F238E27FC236}">
                    <a16:creationId xmlns:a16="http://schemas.microsoft.com/office/drawing/2014/main" id="{B83AD7AC-C31A-4117-8DF1-495F3D91FD49}"/>
                  </a:ext>
                </a:extLst>
              </p:cNvPr>
              <p:cNvPicPr/>
              <p:nvPr/>
            </p:nvPicPr>
            <p:blipFill>
              <a:blip r:embed="rId145"/>
              <a:stretch>
                <a:fillRect/>
              </a:stretch>
            </p:blipFill>
            <p:spPr>
              <a:xfrm>
                <a:off x="8570501" y="1085792"/>
                <a:ext cx="658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7" name="Freihand 126">
                <a:extLst>
                  <a:ext uri="{FF2B5EF4-FFF2-40B4-BE49-F238E27FC236}">
                    <a16:creationId xmlns:a16="http://schemas.microsoft.com/office/drawing/2014/main" id="{7ACA251E-D125-4A8F-973A-65B53F070ED0}"/>
                  </a:ext>
                </a:extLst>
              </p14:cNvPr>
              <p14:cNvContentPartPr/>
              <p14:nvPr/>
            </p14:nvContentPartPr>
            <p14:xfrm>
              <a:off x="8664101" y="1090472"/>
              <a:ext cx="128160" cy="52560"/>
            </p14:xfrm>
          </p:contentPart>
        </mc:Choice>
        <mc:Fallback>
          <p:pic>
            <p:nvPicPr>
              <p:cNvPr id="127" name="Freihand 126">
                <a:extLst>
                  <a:ext uri="{FF2B5EF4-FFF2-40B4-BE49-F238E27FC236}">
                    <a16:creationId xmlns:a16="http://schemas.microsoft.com/office/drawing/2014/main" id="{7ACA251E-D125-4A8F-973A-65B53F070ED0}"/>
                  </a:ext>
                </a:extLst>
              </p:cNvPr>
              <p:cNvPicPr/>
              <p:nvPr/>
            </p:nvPicPr>
            <p:blipFill>
              <a:blip r:embed="rId147"/>
              <a:stretch>
                <a:fillRect/>
              </a:stretch>
            </p:blipFill>
            <p:spPr>
              <a:xfrm>
                <a:off x="8659781" y="1086152"/>
                <a:ext cx="136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8" name="Freihand 127">
                <a:extLst>
                  <a:ext uri="{FF2B5EF4-FFF2-40B4-BE49-F238E27FC236}">
                    <a16:creationId xmlns:a16="http://schemas.microsoft.com/office/drawing/2014/main" id="{CDDAF616-0064-4F89-BC8E-CC86DA203A27}"/>
                  </a:ext>
                </a:extLst>
              </p14:cNvPr>
              <p14:cNvContentPartPr/>
              <p14:nvPr/>
            </p14:nvContentPartPr>
            <p14:xfrm>
              <a:off x="8830781" y="1004432"/>
              <a:ext cx="304200" cy="141480"/>
            </p14:xfrm>
          </p:contentPart>
        </mc:Choice>
        <mc:Fallback>
          <p:pic>
            <p:nvPicPr>
              <p:cNvPr id="128" name="Freihand 127">
                <a:extLst>
                  <a:ext uri="{FF2B5EF4-FFF2-40B4-BE49-F238E27FC236}">
                    <a16:creationId xmlns:a16="http://schemas.microsoft.com/office/drawing/2014/main" id="{CDDAF616-0064-4F89-BC8E-CC86DA203A27}"/>
                  </a:ext>
                </a:extLst>
              </p:cNvPr>
              <p:cNvPicPr/>
              <p:nvPr/>
            </p:nvPicPr>
            <p:blipFill>
              <a:blip r:embed="rId149"/>
              <a:stretch>
                <a:fillRect/>
              </a:stretch>
            </p:blipFill>
            <p:spPr>
              <a:xfrm>
                <a:off x="8826461" y="1000112"/>
                <a:ext cx="312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9" name="Freihand 128">
                <a:extLst>
                  <a:ext uri="{FF2B5EF4-FFF2-40B4-BE49-F238E27FC236}">
                    <a16:creationId xmlns:a16="http://schemas.microsoft.com/office/drawing/2014/main" id="{6A45A41E-8D52-4618-A757-B07FADB31B35}"/>
                  </a:ext>
                </a:extLst>
              </p14:cNvPr>
              <p14:cNvContentPartPr/>
              <p14:nvPr/>
            </p14:nvContentPartPr>
            <p14:xfrm>
              <a:off x="9300221" y="1003352"/>
              <a:ext cx="81720" cy="118440"/>
            </p14:xfrm>
          </p:contentPart>
        </mc:Choice>
        <mc:Fallback>
          <p:pic>
            <p:nvPicPr>
              <p:cNvPr id="129" name="Freihand 128">
                <a:extLst>
                  <a:ext uri="{FF2B5EF4-FFF2-40B4-BE49-F238E27FC236}">
                    <a16:creationId xmlns:a16="http://schemas.microsoft.com/office/drawing/2014/main" id="{6A45A41E-8D52-4618-A757-B07FADB31B35}"/>
                  </a:ext>
                </a:extLst>
              </p:cNvPr>
              <p:cNvPicPr/>
              <p:nvPr/>
            </p:nvPicPr>
            <p:blipFill>
              <a:blip r:embed="rId151"/>
              <a:stretch>
                <a:fillRect/>
              </a:stretch>
            </p:blipFill>
            <p:spPr>
              <a:xfrm>
                <a:off x="9295901" y="999032"/>
                <a:ext cx="90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0" name="Freihand 129">
                <a:extLst>
                  <a:ext uri="{FF2B5EF4-FFF2-40B4-BE49-F238E27FC236}">
                    <a16:creationId xmlns:a16="http://schemas.microsoft.com/office/drawing/2014/main" id="{3D53EE9C-908D-4788-96FC-3CF1EF774D5E}"/>
                  </a:ext>
                </a:extLst>
              </p14:cNvPr>
              <p14:cNvContentPartPr/>
              <p14:nvPr/>
            </p14:nvContentPartPr>
            <p14:xfrm>
              <a:off x="9414341" y="1050152"/>
              <a:ext cx="145440" cy="65520"/>
            </p14:xfrm>
          </p:contentPart>
        </mc:Choice>
        <mc:Fallback>
          <p:pic>
            <p:nvPicPr>
              <p:cNvPr id="130" name="Freihand 129">
                <a:extLst>
                  <a:ext uri="{FF2B5EF4-FFF2-40B4-BE49-F238E27FC236}">
                    <a16:creationId xmlns:a16="http://schemas.microsoft.com/office/drawing/2014/main" id="{3D53EE9C-908D-4788-96FC-3CF1EF774D5E}"/>
                  </a:ext>
                </a:extLst>
              </p:cNvPr>
              <p:cNvPicPr/>
              <p:nvPr/>
            </p:nvPicPr>
            <p:blipFill>
              <a:blip r:embed="rId153"/>
              <a:stretch>
                <a:fillRect/>
              </a:stretch>
            </p:blipFill>
            <p:spPr>
              <a:xfrm>
                <a:off x="9410021" y="1045832"/>
                <a:ext cx="154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1" name="Freihand 130">
                <a:extLst>
                  <a:ext uri="{FF2B5EF4-FFF2-40B4-BE49-F238E27FC236}">
                    <a16:creationId xmlns:a16="http://schemas.microsoft.com/office/drawing/2014/main" id="{96AD49E9-0D6B-44C0-A7C1-33AC8DA5E55F}"/>
                  </a:ext>
                </a:extLst>
              </p14:cNvPr>
              <p14:cNvContentPartPr/>
              <p14:nvPr/>
            </p14:nvContentPartPr>
            <p14:xfrm>
              <a:off x="9570221" y="977072"/>
              <a:ext cx="360" cy="360"/>
            </p14:xfrm>
          </p:contentPart>
        </mc:Choice>
        <mc:Fallback>
          <p:pic>
            <p:nvPicPr>
              <p:cNvPr id="131" name="Freihand 130">
                <a:extLst>
                  <a:ext uri="{FF2B5EF4-FFF2-40B4-BE49-F238E27FC236}">
                    <a16:creationId xmlns:a16="http://schemas.microsoft.com/office/drawing/2014/main" id="{96AD49E9-0D6B-44C0-A7C1-33AC8DA5E55F}"/>
                  </a:ext>
                </a:extLst>
              </p:cNvPr>
              <p:cNvPicPr/>
              <p:nvPr/>
            </p:nvPicPr>
            <p:blipFill>
              <a:blip r:embed="rId67"/>
              <a:stretch>
                <a:fillRect/>
              </a:stretch>
            </p:blipFill>
            <p:spPr>
              <a:xfrm>
                <a:off x="9565901" y="972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2" name="Freihand 131">
                <a:extLst>
                  <a:ext uri="{FF2B5EF4-FFF2-40B4-BE49-F238E27FC236}">
                    <a16:creationId xmlns:a16="http://schemas.microsoft.com/office/drawing/2014/main" id="{EC50C9D4-747C-47B6-A26F-5B2351D243B4}"/>
                  </a:ext>
                </a:extLst>
              </p14:cNvPr>
              <p14:cNvContentPartPr/>
              <p14:nvPr/>
            </p14:nvContentPartPr>
            <p14:xfrm>
              <a:off x="9731141" y="977792"/>
              <a:ext cx="119160" cy="118800"/>
            </p14:xfrm>
          </p:contentPart>
        </mc:Choice>
        <mc:Fallback>
          <p:pic>
            <p:nvPicPr>
              <p:cNvPr id="132" name="Freihand 131">
                <a:extLst>
                  <a:ext uri="{FF2B5EF4-FFF2-40B4-BE49-F238E27FC236}">
                    <a16:creationId xmlns:a16="http://schemas.microsoft.com/office/drawing/2014/main" id="{EC50C9D4-747C-47B6-A26F-5B2351D243B4}"/>
                  </a:ext>
                </a:extLst>
              </p:cNvPr>
              <p:cNvPicPr/>
              <p:nvPr/>
            </p:nvPicPr>
            <p:blipFill>
              <a:blip r:embed="rId156"/>
              <a:stretch>
                <a:fillRect/>
              </a:stretch>
            </p:blipFill>
            <p:spPr>
              <a:xfrm>
                <a:off x="9726821" y="973472"/>
                <a:ext cx="1278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3" name="Freihand 132">
                <a:extLst>
                  <a:ext uri="{FF2B5EF4-FFF2-40B4-BE49-F238E27FC236}">
                    <a16:creationId xmlns:a16="http://schemas.microsoft.com/office/drawing/2014/main" id="{BD24129B-4114-4E7A-924C-1796DC0384F7}"/>
                  </a:ext>
                </a:extLst>
              </p14:cNvPr>
              <p14:cNvContentPartPr/>
              <p14:nvPr/>
            </p14:nvContentPartPr>
            <p14:xfrm>
              <a:off x="9831221" y="1029272"/>
              <a:ext cx="71280" cy="72720"/>
            </p14:xfrm>
          </p:contentPart>
        </mc:Choice>
        <mc:Fallback>
          <p:pic>
            <p:nvPicPr>
              <p:cNvPr id="133" name="Freihand 132">
                <a:extLst>
                  <a:ext uri="{FF2B5EF4-FFF2-40B4-BE49-F238E27FC236}">
                    <a16:creationId xmlns:a16="http://schemas.microsoft.com/office/drawing/2014/main" id="{BD24129B-4114-4E7A-924C-1796DC0384F7}"/>
                  </a:ext>
                </a:extLst>
              </p:cNvPr>
              <p:cNvPicPr/>
              <p:nvPr/>
            </p:nvPicPr>
            <p:blipFill>
              <a:blip r:embed="rId158"/>
              <a:stretch>
                <a:fillRect/>
              </a:stretch>
            </p:blipFill>
            <p:spPr>
              <a:xfrm>
                <a:off x="9826901" y="1024952"/>
                <a:ext cx="79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4" name="Freihand 133">
                <a:extLst>
                  <a:ext uri="{FF2B5EF4-FFF2-40B4-BE49-F238E27FC236}">
                    <a16:creationId xmlns:a16="http://schemas.microsoft.com/office/drawing/2014/main" id="{DC6572B6-2D84-4074-9F30-BDD2EBB0F02A}"/>
                  </a:ext>
                </a:extLst>
              </p14:cNvPr>
              <p14:cNvContentPartPr/>
              <p14:nvPr/>
            </p14:nvContentPartPr>
            <p14:xfrm>
              <a:off x="9917981" y="972392"/>
              <a:ext cx="177120" cy="132480"/>
            </p14:xfrm>
          </p:contentPart>
        </mc:Choice>
        <mc:Fallback>
          <p:pic>
            <p:nvPicPr>
              <p:cNvPr id="134" name="Freihand 133">
                <a:extLst>
                  <a:ext uri="{FF2B5EF4-FFF2-40B4-BE49-F238E27FC236}">
                    <a16:creationId xmlns:a16="http://schemas.microsoft.com/office/drawing/2014/main" id="{DC6572B6-2D84-4074-9F30-BDD2EBB0F02A}"/>
                  </a:ext>
                </a:extLst>
              </p:cNvPr>
              <p:cNvPicPr/>
              <p:nvPr/>
            </p:nvPicPr>
            <p:blipFill>
              <a:blip r:embed="rId160"/>
              <a:stretch>
                <a:fillRect/>
              </a:stretch>
            </p:blipFill>
            <p:spPr>
              <a:xfrm>
                <a:off x="9913661" y="968072"/>
                <a:ext cx="185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5" name="Freihand 134">
                <a:extLst>
                  <a:ext uri="{FF2B5EF4-FFF2-40B4-BE49-F238E27FC236}">
                    <a16:creationId xmlns:a16="http://schemas.microsoft.com/office/drawing/2014/main" id="{530613E8-AC6D-4C4B-98AD-2EF51DBAAF0E}"/>
                  </a:ext>
                </a:extLst>
              </p14:cNvPr>
              <p14:cNvContentPartPr/>
              <p14:nvPr/>
            </p14:nvContentPartPr>
            <p14:xfrm>
              <a:off x="10154861" y="1036832"/>
              <a:ext cx="212760" cy="75600"/>
            </p14:xfrm>
          </p:contentPart>
        </mc:Choice>
        <mc:Fallback>
          <p:pic>
            <p:nvPicPr>
              <p:cNvPr id="135" name="Freihand 134">
                <a:extLst>
                  <a:ext uri="{FF2B5EF4-FFF2-40B4-BE49-F238E27FC236}">
                    <a16:creationId xmlns:a16="http://schemas.microsoft.com/office/drawing/2014/main" id="{530613E8-AC6D-4C4B-98AD-2EF51DBAAF0E}"/>
                  </a:ext>
                </a:extLst>
              </p:cNvPr>
              <p:cNvPicPr/>
              <p:nvPr/>
            </p:nvPicPr>
            <p:blipFill>
              <a:blip r:embed="rId162"/>
              <a:stretch>
                <a:fillRect/>
              </a:stretch>
            </p:blipFill>
            <p:spPr>
              <a:xfrm>
                <a:off x="10150541" y="1032512"/>
                <a:ext cx="221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6" name="Freihand 135">
                <a:extLst>
                  <a:ext uri="{FF2B5EF4-FFF2-40B4-BE49-F238E27FC236}">
                    <a16:creationId xmlns:a16="http://schemas.microsoft.com/office/drawing/2014/main" id="{C5DFE68B-2BF7-4970-A697-37C7A2A6B483}"/>
                  </a:ext>
                </a:extLst>
              </p14:cNvPr>
              <p14:cNvContentPartPr/>
              <p14:nvPr/>
            </p14:nvContentPartPr>
            <p14:xfrm>
              <a:off x="10369061" y="963032"/>
              <a:ext cx="120960" cy="139320"/>
            </p14:xfrm>
          </p:contentPart>
        </mc:Choice>
        <mc:Fallback>
          <p:pic>
            <p:nvPicPr>
              <p:cNvPr id="136" name="Freihand 135">
                <a:extLst>
                  <a:ext uri="{FF2B5EF4-FFF2-40B4-BE49-F238E27FC236}">
                    <a16:creationId xmlns:a16="http://schemas.microsoft.com/office/drawing/2014/main" id="{C5DFE68B-2BF7-4970-A697-37C7A2A6B483}"/>
                  </a:ext>
                </a:extLst>
              </p:cNvPr>
              <p:cNvPicPr/>
              <p:nvPr/>
            </p:nvPicPr>
            <p:blipFill>
              <a:blip r:embed="rId164"/>
              <a:stretch>
                <a:fillRect/>
              </a:stretch>
            </p:blipFill>
            <p:spPr>
              <a:xfrm>
                <a:off x="10364741" y="958712"/>
                <a:ext cx="129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7" name="Freihand 136">
                <a:extLst>
                  <a:ext uri="{FF2B5EF4-FFF2-40B4-BE49-F238E27FC236}">
                    <a16:creationId xmlns:a16="http://schemas.microsoft.com/office/drawing/2014/main" id="{0FB3B048-A25E-4925-91E2-0DAEA7BB2E02}"/>
                  </a:ext>
                </a:extLst>
              </p14:cNvPr>
              <p14:cNvContentPartPr/>
              <p14:nvPr/>
            </p14:nvContentPartPr>
            <p14:xfrm>
              <a:off x="10477781" y="1051952"/>
              <a:ext cx="176760" cy="45360"/>
            </p14:xfrm>
          </p:contentPart>
        </mc:Choice>
        <mc:Fallback>
          <p:pic>
            <p:nvPicPr>
              <p:cNvPr id="137" name="Freihand 136">
                <a:extLst>
                  <a:ext uri="{FF2B5EF4-FFF2-40B4-BE49-F238E27FC236}">
                    <a16:creationId xmlns:a16="http://schemas.microsoft.com/office/drawing/2014/main" id="{0FB3B048-A25E-4925-91E2-0DAEA7BB2E02}"/>
                  </a:ext>
                </a:extLst>
              </p:cNvPr>
              <p:cNvPicPr/>
              <p:nvPr/>
            </p:nvPicPr>
            <p:blipFill>
              <a:blip r:embed="rId166"/>
              <a:stretch>
                <a:fillRect/>
              </a:stretch>
            </p:blipFill>
            <p:spPr>
              <a:xfrm>
                <a:off x="10473461" y="1047632"/>
                <a:ext cx="185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8" name="Freihand 137">
                <a:extLst>
                  <a:ext uri="{FF2B5EF4-FFF2-40B4-BE49-F238E27FC236}">
                    <a16:creationId xmlns:a16="http://schemas.microsoft.com/office/drawing/2014/main" id="{A408C72D-463F-4C0E-A21F-BACFED6151B0}"/>
                  </a:ext>
                </a:extLst>
              </p14:cNvPr>
              <p14:cNvContentPartPr/>
              <p14:nvPr/>
            </p14:nvContentPartPr>
            <p14:xfrm>
              <a:off x="10671461" y="953672"/>
              <a:ext cx="596880" cy="225360"/>
            </p14:xfrm>
          </p:contentPart>
        </mc:Choice>
        <mc:Fallback>
          <p:pic>
            <p:nvPicPr>
              <p:cNvPr id="138" name="Freihand 137">
                <a:extLst>
                  <a:ext uri="{FF2B5EF4-FFF2-40B4-BE49-F238E27FC236}">
                    <a16:creationId xmlns:a16="http://schemas.microsoft.com/office/drawing/2014/main" id="{A408C72D-463F-4C0E-A21F-BACFED6151B0}"/>
                  </a:ext>
                </a:extLst>
              </p:cNvPr>
              <p:cNvPicPr/>
              <p:nvPr/>
            </p:nvPicPr>
            <p:blipFill>
              <a:blip r:embed="rId168"/>
              <a:stretch>
                <a:fillRect/>
              </a:stretch>
            </p:blipFill>
            <p:spPr>
              <a:xfrm>
                <a:off x="10667141" y="949352"/>
                <a:ext cx="605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9" name="Freihand 138">
                <a:extLst>
                  <a:ext uri="{FF2B5EF4-FFF2-40B4-BE49-F238E27FC236}">
                    <a16:creationId xmlns:a16="http://schemas.microsoft.com/office/drawing/2014/main" id="{AF880F35-A9A4-4B60-91F7-689C8118F8C7}"/>
                  </a:ext>
                </a:extLst>
              </p14:cNvPr>
              <p14:cNvContentPartPr/>
              <p14:nvPr/>
            </p14:nvContentPartPr>
            <p14:xfrm>
              <a:off x="11464901" y="882032"/>
              <a:ext cx="10080" cy="129240"/>
            </p14:xfrm>
          </p:contentPart>
        </mc:Choice>
        <mc:Fallback>
          <p:pic>
            <p:nvPicPr>
              <p:cNvPr id="139" name="Freihand 138">
                <a:extLst>
                  <a:ext uri="{FF2B5EF4-FFF2-40B4-BE49-F238E27FC236}">
                    <a16:creationId xmlns:a16="http://schemas.microsoft.com/office/drawing/2014/main" id="{AF880F35-A9A4-4B60-91F7-689C8118F8C7}"/>
                  </a:ext>
                </a:extLst>
              </p:cNvPr>
              <p:cNvPicPr/>
              <p:nvPr/>
            </p:nvPicPr>
            <p:blipFill>
              <a:blip r:embed="rId170"/>
              <a:stretch>
                <a:fillRect/>
              </a:stretch>
            </p:blipFill>
            <p:spPr>
              <a:xfrm>
                <a:off x="11460581" y="877712"/>
                <a:ext cx="18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0" name="Freihand 139">
                <a:extLst>
                  <a:ext uri="{FF2B5EF4-FFF2-40B4-BE49-F238E27FC236}">
                    <a16:creationId xmlns:a16="http://schemas.microsoft.com/office/drawing/2014/main" id="{B3083A13-58DF-445A-8B38-D2216897661A}"/>
                  </a:ext>
                </a:extLst>
              </p14:cNvPr>
              <p14:cNvContentPartPr/>
              <p14:nvPr/>
            </p14:nvContentPartPr>
            <p14:xfrm>
              <a:off x="11462021" y="1088312"/>
              <a:ext cx="2160" cy="6480"/>
            </p14:xfrm>
          </p:contentPart>
        </mc:Choice>
        <mc:Fallback>
          <p:pic>
            <p:nvPicPr>
              <p:cNvPr id="140" name="Freihand 139">
                <a:extLst>
                  <a:ext uri="{FF2B5EF4-FFF2-40B4-BE49-F238E27FC236}">
                    <a16:creationId xmlns:a16="http://schemas.microsoft.com/office/drawing/2014/main" id="{B3083A13-58DF-445A-8B38-D2216897661A}"/>
                  </a:ext>
                </a:extLst>
              </p:cNvPr>
              <p:cNvPicPr/>
              <p:nvPr/>
            </p:nvPicPr>
            <p:blipFill>
              <a:blip r:embed="rId172"/>
              <a:stretch>
                <a:fillRect/>
              </a:stretch>
            </p:blipFill>
            <p:spPr>
              <a:xfrm>
                <a:off x="11457701" y="1083992"/>
                <a:ext cx="10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4" name="Freihand 153">
                <a:extLst>
                  <a:ext uri="{FF2B5EF4-FFF2-40B4-BE49-F238E27FC236}">
                    <a16:creationId xmlns:a16="http://schemas.microsoft.com/office/drawing/2014/main" id="{73867C99-BE7B-4A14-9474-51DC18014B1A}"/>
                  </a:ext>
                </a:extLst>
              </p14:cNvPr>
              <p14:cNvContentPartPr/>
              <p14:nvPr/>
            </p14:nvContentPartPr>
            <p14:xfrm>
              <a:off x="9592181" y="1363712"/>
              <a:ext cx="260640" cy="94680"/>
            </p14:xfrm>
          </p:contentPart>
        </mc:Choice>
        <mc:Fallback>
          <p:pic>
            <p:nvPicPr>
              <p:cNvPr id="154" name="Freihand 153">
                <a:extLst>
                  <a:ext uri="{FF2B5EF4-FFF2-40B4-BE49-F238E27FC236}">
                    <a16:creationId xmlns:a16="http://schemas.microsoft.com/office/drawing/2014/main" id="{73867C99-BE7B-4A14-9474-51DC18014B1A}"/>
                  </a:ext>
                </a:extLst>
              </p:cNvPr>
              <p:cNvPicPr/>
              <p:nvPr/>
            </p:nvPicPr>
            <p:blipFill>
              <a:blip r:embed="rId174"/>
              <a:stretch>
                <a:fillRect/>
              </a:stretch>
            </p:blipFill>
            <p:spPr>
              <a:xfrm>
                <a:off x="9587861" y="1359392"/>
                <a:ext cx="269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5" name="Freihand 154">
                <a:extLst>
                  <a:ext uri="{FF2B5EF4-FFF2-40B4-BE49-F238E27FC236}">
                    <a16:creationId xmlns:a16="http://schemas.microsoft.com/office/drawing/2014/main" id="{06A15733-5913-4B7D-8E8D-04EDBF865EB6}"/>
                  </a:ext>
                </a:extLst>
              </p14:cNvPr>
              <p14:cNvContentPartPr/>
              <p14:nvPr/>
            </p14:nvContentPartPr>
            <p14:xfrm>
              <a:off x="9820421" y="1343192"/>
              <a:ext cx="28080" cy="10800"/>
            </p14:xfrm>
          </p:contentPart>
        </mc:Choice>
        <mc:Fallback>
          <p:pic>
            <p:nvPicPr>
              <p:cNvPr id="155" name="Freihand 154">
                <a:extLst>
                  <a:ext uri="{FF2B5EF4-FFF2-40B4-BE49-F238E27FC236}">
                    <a16:creationId xmlns:a16="http://schemas.microsoft.com/office/drawing/2014/main" id="{06A15733-5913-4B7D-8E8D-04EDBF865EB6}"/>
                  </a:ext>
                </a:extLst>
              </p:cNvPr>
              <p:cNvPicPr/>
              <p:nvPr/>
            </p:nvPicPr>
            <p:blipFill>
              <a:blip r:embed="rId176"/>
              <a:stretch>
                <a:fillRect/>
              </a:stretch>
            </p:blipFill>
            <p:spPr>
              <a:xfrm>
                <a:off x="9816101" y="1338872"/>
                <a:ext cx="36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6" name="Freihand 155">
                <a:extLst>
                  <a:ext uri="{FF2B5EF4-FFF2-40B4-BE49-F238E27FC236}">
                    <a16:creationId xmlns:a16="http://schemas.microsoft.com/office/drawing/2014/main" id="{71B86E44-0B5A-4D6D-AD87-4DE7C50660FA}"/>
                  </a:ext>
                </a:extLst>
              </p14:cNvPr>
              <p14:cNvContentPartPr/>
              <p14:nvPr/>
            </p14:nvContentPartPr>
            <p14:xfrm>
              <a:off x="9901061" y="1342112"/>
              <a:ext cx="111600" cy="102600"/>
            </p14:xfrm>
          </p:contentPart>
        </mc:Choice>
        <mc:Fallback>
          <p:pic>
            <p:nvPicPr>
              <p:cNvPr id="156" name="Freihand 155">
                <a:extLst>
                  <a:ext uri="{FF2B5EF4-FFF2-40B4-BE49-F238E27FC236}">
                    <a16:creationId xmlns:a16="http://schemas.microsoft.com/office/drawing/2014/main" id="{71B86E44-0B5A-4D6D-AD87-4DE7C50660FA}"/>
                  </a:ext>
                </a:extLst>
              </p:cNvPr>
              <p:cNvPicPr/>
              <p:nvPr/>
            </p:nvPicPr>
            <p:blipFill>
              <a:blip r:embed="rId178"/>
              <a:stretch>
                <a:fillRect/>
              </a:stretch>
            </p:blipFill>
            <p:spPr>
              <a:xfrm>
                <a:off x="9896741" y="1337792"/>
                <a:ext cx="120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7" name="Freihand 156">
                <a:extLst>
                  <a:ext uri="{FF2B5EF4-FFF2-40B4-BE49-F238E27FC236}">
                    <a16:creationId xmlns:a16="http://schemas.microsoft.com/office/drawing/2014/main" id="{939DFCCC-4FEB-458B-8F41-7141C3DA813C}"/>
                  </a:ext>
                </a:extLst>
              </p14:cNvPr>
              <p14:cNvContentPartPr/>
              <p14:nvPr/>
            </p14:nvContentPartPr>
            <p14:xfrm>
              <a:off x="10154141" y="1364432"/>
              <a:ext cx="152280" cy="96480"/>
            </p14:xfrm>
          </p:contentPart>
        </mc:Choice>
        <mc:Fallback>
          <p:pic>
            <p:nvPicPr>
              <p:cNvPr id="157" name="Freihand 156">
                <a:extLst>
                  <a:ext uri="{FF2B5EF4-FFF2-40B4-BE49-F238E27FC236}">
                    <a16:creationId xmlns:a16="http://schemas.microsoft.com/office/drawing/2014/main" id="{939DFCCC-4FEB-458B-8F41-7141C3DA813C}"/>
                  </a:ext>
                </a:extLst>
              </p:cNvPr>
              <p:cNvPicPr/>
              <p:nvPr/>
            </p:nvPicPr>
            <p:blipFill>
              <a:blip r:embed="rId180"/>
              <a:stretch>
                <a:fillRect/>
              </a:stretch>
            </p:blipFill>
            <p:spPr>
              <a:xfrm>
                <a:off x="10149821" y="1360112"/>
                <a:ext cx="160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8" name="Freihand 157">
                <a:extLst>
                  <a:ext uri="{FF2B5EF4-FFF2-40B4-BE49-F238E27FC236}">
                    <a16:creationId xmlns:a16="http://schemas.microsoft.com/office/drawing/2014/main" id="{0C3B958D-2C13-4862-9336-5CA05CC1166C}"/>
                  </a:ext>
                </a:extLst>
              </p14:cNvPr>
              <p14:cNvContentPartPr/>
              <p14:nvPr/>
            </p14:nvContentPartPr>
            <p14:xfrm>
              <a:off x="10295981" y="1308632"/>
              <a:ext cx="59400" cy="16200"/>
            </p14:xfrm>
          </p:contentPart>
        </mc:Choice>
        <mc:Fallback>
          <p:pic>
            <p:nvPicPr>
              <p:cNvPr id="158" name="Freihand 157">
                <a:extLst>
                  <a:ext uri="{FF2B5EF4-FFF2-40B4-BE49-F238E27FC236}">
                    <a16:creationId xmlns:a16="http://schemas.microsoft.com/office/drawing/2014/main" id="{0C3B958D-2C13-4862-9336-5CA05CC1166C}"/>
                  </a:ext>
                </a:extLst>
              </p:cNvPr>
              <p:cNvPicPr/>
              <p:nvPr/>
            </p:nvPicPr>
            <p:blipFill>
              <a:blip r:embed="rId182"/>
              <a:stretch>
                <a:fillRect/>
              </a:stretch>
            </p:blipFill>
            <p:spPr>
              <a:xfrm>
                <a:off x="10291661" y="1304312"/>
                <a:ext cx="68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9" name="Freihand 158">
                <a:extLst>
                  <a:ext uri="{FF2B5EF4-FFF2-40B4-BE49-F238E27FC236}">
                    <a16:creationId xmlns:a16="http://schemas.microsoft.com/office/drawing/2014/main" id="{12410A6C-B247-49CD-81FF-BD2878DC588E}"/>
                  </a:ext>
                </a:extLst>
              </p14:cNvPr>
              <p14:cNvContentPartPr/>
              <p14:nvPr/>
            </p14:nvContentPartPr>
            <p14:xfrm>
              <a:off x="10366901" y="1276592"/>
              <a:ext cx="120600" cy="167400"/>
            </p14:xfrm>
          </p:contentPart>
        </mc:Choice>
        <mc:Fallback>
          <p:pic>
            <p:nvPicPr>
              <p:cNvPr id="159" name="Freihand 158">
                <a:extLst>
                  <a:ext uri="{FF2B5EF4-FFF2-40B4-BE49-F238E27FC236}">
                    <a16:creationId xmlns:a16="http://schemas.microsoft.com/office/drawing/2014/main" id="{12410A6C-B247-49CD-81FF-BD2878DC588E}"/>
                  </a:ext>
                </a:extLst>
              </p:cNvPr>
              <p:cNvPicPr/>
              <p:nvPr/>
            </p:nvPicPr>
            <p:blipFill>
              <a:blip r:embed="rId184"/>
              <a:stretch>
                <a:fillRect/>
              </a:stretch>
            </p:blipFill>
            <p:spPr>
              <a:xfrm>
                <a:off x="10362581" y="1272272"/>
                <a:ext cx="129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0" name="Freihand 159">
                <a:extLst>
                  <a:ext uri="{FF2B5EF4-FFF2-40B4-BE49-F238E27FC236}">
                    <a16:creationId xmlns:a16="http://schemas.microsoft.com/office/drawing/2014/main" id="{17EC14B5-AC8B-498E-AFBE-4E42F0101FA3}"/>
                  </a:ext>
                </a:extLst>
              </p14:cNvPr>
              <p14:cNvContentPartPr/>
              <p14:nvPr/>
            </p14:nvContentPartPr>
            <p14:xfrm>
              <a:off x="10613501" y="1343912"/>
              <a:ext cx="331920" cy="83520"/>
            </p14:xfrm>
          </p:contentPart>
        </mc:Choice>
        <mc:Fallback>
          <p:pic>
            <p:nvPicPr>
              <p:cNvPr id="160" name="Freihand 159">
                <a:extLst>
                  <a:ext uri="{FF2B5EF4-FFF2-40B4-BE49-F238E27FC236}">
                    <a16:creationId xmlns:a16="http://schemas.microsoft.com/office/drawing/2014/main" id="{17EC14B5-AC8B-498E-AFBE-4E42F0101FA3}"/>
                  </a:ext>
                </a:extLst>
              </p:cNvPr>
              <p:cNvPicPr/>
              <p:nvPr/>
            </p:nvPicPr>
            <p:blipFill>
              <a:blip r:embed="rId186"/>
              <a:stretch>
                <a:fillRect/>
              </a:stretch>
            </p:blipFill>
            <p:spPr>
              <a:xfrm>
                <a:off x="10609181" y="1339592"/>
                <a:ext cx="340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3" name="Freihand 172">
                <a:extLst>
                  <a:ext uri="{FF2B5EF4-FFF2-40B4-BE49-F238E27FC236}">
                    <a16:creationId xmlns:a16="http://schemas.microsoft.com/office/drawing/2014/main" id="{E154D45F-E0B2-419A-BE32-BD69BC18FA5F}"/>
                  </a:ext>
                </a:extLst>
              </p14:cNvPr>
              <p14:cNvContentPartPr/>
              <p14:nvPr/>
            </p14:nvContentPartPr>
            <p14:xfrm>
              <a:off x="9536741" y="1629752"/>
              <a:ext cx="313560" cy="69480"/>
            </p14:xfrm>
          </p:contentPart>
        </mc:Choice>
        <mc:Fallback>
          <p:pic>
            <p:nvPicPr>
              <p:cNvPr id="173" name="Freihand 172">
                <a:extLst>
                  <a:ext uri="{FF2B5EF4-FFF2-40B4-BE49-F238E27FC236}">
                    <a16:creationId xmlns:a16="http://schemas.microsoft.com/office/drawing/2014/main" id="{E154D45F-E0B2-419A-BE32-BD69BC18FA5F}"/>
                  </a:ext>
                </a:extLst>
              </p:cNvPr>
              <p:cNvPicPr/>
              <p:nvPr/>
            </p:nvPicPr>
            <p:blipFill>
              <a:blip r:embed="rId188"/>
              <a:stretch>
                <a:fillRect/>
              </a:stretch>
            </p:blipFill>
            <p:spPr>
              <a:xfrm>
                <a:off x="9532421" y="1625432"/>
                <a:ext cx="322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4" name="Freihand 173">
                <a:extLst>
                  <a:ext uri="{FF2B5EF4-FFF2-40B4-BE49-F238E27FC236}">
                    <a16:creationId xmlns:a16="http://schemas.microsoft.com/office/drawing/2014/main" id="{47CD83F0-44F9-4835-B5E8-D34BA8004322}"/>
                  </a:ext>
                </a:extLst>
              </p14:cNvPr>
              <p14:cNvContentPartPr/>
              <p14:nvPr/>
            </p14:nvContentPartPr>
            <p14:xfrm>
              <a:off x="9986381" y="1598792"/>
              <a:ext cx="253800" cy="105840"/>
            </p14:xfrm>
          </p:contentPart>
        </mc:Choice>
        <mc:Fallback>
          <p:pic>
            <p:nvPicPr>
              <p:cNvPr id="174" name="Freihand 173">
                <a:extLst>
                  <a:ext uri="{FF2B5EF4-FFF2-40B4-BE49-F238E27FC236}">
                    <a16:creationId xmlns:a16="http://schemas.microsoft.com/office/drawing/2014/main" id="{47CD83F0-44F9-4835-B5E8-D34BA8004322}"/>
                  </a:ext>
                </a:extLst>
              </p:cNvPr>
              <p:cNvPicPr/>
              <p:nvPr/>
            </p:nvPicPr>
            <p:blipFill>
              <a:blip r:embed="rId190"/>
              <a:stretch>
                <a:fillRect/>
              </a:stretch>
            </p:blipFill>
            <p:spPr>
              <a:xfrm>
                <a:off x="9982061" y="1594472"/>
                <a:ext cx="262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5" name="Freihand 174">
                <a:extLst>
                  <a:ext uri="{FF2B5EF4-FFF2-40B4-BE49-F238E27FC236}">
                    <a16:creationId xmlns:a16="http://schemas.microsoft.com/office/drawing/2014/main" id="{A02FEC87-14D2-4143-B68C-A0536E478E59}"/>
                  </a:ext>
                </a:extLst>
              </p14:cNvPr>
              <p14:cNvContentPartPr/>
              <p14:nvPr/>
            </p14:nvContentPartPr>
            <p14:xfrm>
              <a:off x="10216781" y="1588712"/>
              <a:ext cx="360" cy="360"/>
            </p14:xfrm>
          </p:contentPart>
        </mc:Choice>
        <mc:Fallback>
          <p:pic>
            <p:nvPicPr>
              <p:cNvPr id="175" name="Freihand 174">
                <a:extLst>
                  <a:ext uri="{FF2B5EF4-FFF2-40B4-BE49-F238E27FC236}">
                    <a16:creationId xmlns:a16="http://schemas.microsoft.com/office/drawing/2014/main" id="{A02FEC87-14D2-4143-B68C-A0536E478E59}"/>
                  </a:ext>
                </a:extLst>
              </p:cNvPr>
              <p:cNvPicPr/>
              <p:nvPr/>
            </p:nvPicPr>
            <p:blipFill>
              <a:blip r:embed="rId67"/>
              <a:stretch>
                <a:fillRect/>
              </a:stretch>
            </p:blipFill>
            <p:spPr>
              <a:xfrm>
                <a:off x="10212461" y="1584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6" name="Freihand 175">
                <a:extLst>
                  <a:ext uri="{FF2B5EF4-FFF2-40B4-BE49-F238E27FC236}">
                    <a16:creationId xmlns:a16="http://schemas.microsoft.com/office/drawing/2014/main" id="{05085836-6194-479D-86BA-FC4D78FFF5CB}"/>
                  </a:ext>
                </a:extLst>
              </p14:cNvPr>
              <p14:cNvContentPartPr/>
              <p14:nvPr/>
            </p14:nvContentPartPr>
            <p14:xfrm>
              <a:off x="10275821" y="1596632"/>
              <a:ext cx="202680" cy="88200"/>
            </p14:xfrm>
          </p:contentPart>
        </mc:Choice>
        <mc:Fallback>
          <p:pic>
            <p:nvPicPr>
              <p:cNvPr id="176" name="Freihand 175">
                <a:extLst>
                  <a:ext uri="{FF2B5EF4-FFF2-40B4-BE49-F238E27FC236}">
                    <a16:creationId xmlns:a16="http://schemas.microsoft.com/office/drawing/2014/main" id="{05085836-6194-479D-86BA-FC4D78FFF5CB}"/>
                  </a:ext>
                </a:extLst>
              </p:cNvPr>
              <p:cNvPicPr/>
              <p:nvPr/>
            </p:nvPicPr>
            <p:blipFill>
              <a:blip r:embed="rId193"/>
              <a:stretch>
                <a:fillRect/>
              </a:stretch>
            </p:blipFill>
            <p:spPr>
              <a:xfrm>
                <a:off x="10271501" y="1592312"/>
                <a:ext cx="211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7" name="Freihand 176">
                <a:extLst>
                  <a:ext uri="{FF2B5EF4-FFF2-40B4-BE49-F238E27FC236}">
                    <a16:creationId xmlns:a16="http://schemas.microsoft.com/office/drawing/2014/main" id="{3FC5A691-25A0-4510-AB20-F414D62CBDB0}"/>
                  </a:ext>
                </a:extLst>
              </p14:cNvPr>
              <p14:cNvContentPartPr/>
              <p14:nvPr/>
            </p14:nvContentPartPr>
            <p14:xfrm>
              <a:off x="10633301" y="1593392"/>
              <a:ext cx="79560" cy="102960"/>
            </p14:xfrm>
          </p:contentPart>
        </mc:Choice>
        <mc:Fallback>
          <p:pic>
            <p:nvPicPr>
              <p:cNvPr id="177" name="Freihand 176">
                <a:extLst>
                  <a:ext uri="{FF2B5EF4-FFF2-40B4-BE49-F238E27FC236}">
                    <a16:creationId xmlns:a16="http://schemas.microsoft.com/office/drawing/2014/main" id="{3FC5A691-25A0-4510-AB20-F414D62CBDB0}"/>
                  </a:ext>
                </a:extLst>
              </p:cNvPr>
              <p:cNvPicPr/>
              <p:nvPr/>
            </p:nvPicPr>
            <p:blipFill>
              <a:blip r:embed="rId195"/>
              <a:stretch>
                <a:fillRect/>
              </a:stretch>
            </p:blipFill>
            <p:spPr>
              <a:xfrm>
                <a:off x="10628981" y="1589072"/>
                <a:ext cx="88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8" name="Freihand 177">
                <a:extLst>
                  <a:ext uri="{FF2B5EF4-FFF2-40B4-BE49-F238E27FC236}">
                    <a16:creationId xmlns:a16="http://schemas.microsoft.com/office/drawing/2014/main" id="{1B208C0E-0986-4216-92E3-D4E21CDBA7AD}"/>
                  </a:ext>
                </a:extLst>
              </p14:cNvPr>
              <p14:cNvContentPartPr/>
              <p14:nvPr/>
            </p14:nvContentPartPr>
            <p14:xfrm>
              <a:off x="10697741" y="1575752"/>
              <a:ext cx="92880" cy="103320"/>
            </p14:xfrm>
          </p:contentPart>
        </mc:Choice>
        <mc:Fallback>
          <p:pic>
            <p:nvPicPr>
              <p:cNvPr id="178" name="Freihand 177">
                <a:extLst>
                  <a:ext uri="{FF2B5EF4-FFF2-40B4-BE49-F238E27FC236}">
                    <a16:creationId xmlns:a16="http://schemas.microsoft.com/office/drawing/2014/main" id="{1B208C0E-0986-4216-92E3-D4E21CDBA7AD}"/>
                  </a:ext>
                </a:extLst>
              </p:cNvPr>
              <p:cNvPicPr/>
              <p:nvPr/>
            </p:nvPicPr>
            <p:blipFill>
              <a:blip r:embed="rId197"/>
              <a:stretch>
                <a:fillRect/>
              </a:stretch>
            </p:blipFill>
            <p:spPr>
              <a:xfrm>
                <a:off x="10693421" y="1571432"/>
                <a:ext cx="101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9" name="Freihand 178">
                <a:extLst>
                  <a:ext uri="{FF2B5EF4-FFF2-40B4-BE49-F238E27FC236}">
                    <a16:creationId xmlns:a16="http://schemas.microsoft.com/office/drawing/2014/main" id="{5D9BA4DE-7FAF-4A9E-A466-64C4750B5C93}"/>
                  </a:ext>
                </a:extLst>
              </p14:cNvPr>
              <p14:cNvContentPartPr/>
              <p14:nvPr/>
            </p14:nvContentPartPr>
            <p14:xfrm>
              <a:off x="10803941" y="1573952"/>
              <a:ext cx="91800" cy="83160"/>
            </p14:xfrm>
          </p:contentPart>
        </mc:Choice>
        <mc:Fallback>
          <p:pic>
            <p:nvPicPr>
              <p:cNvPr id="179" name="Freihand 178">
                <a:extLst>
                  <a:ext uri="{FF2B5EF4-FFF2-40B4-BE49-F238E27FC236}">
                    <a16:creationId xmlns:a16="http://schemas.microsoft.com/office/drawing/2014/main" id="{5D9BA4DE-7FAF-4A9E-A466-64C4750B5C93}"/>
                  </a:ext>
                </a:extLst>
              </p:cNvPr>
              <p:cNvPicPr/>
              <p:nvPr/>
            </p:nvPicPr>
            <p:blipFill>
              <a:blip r:embed="rId199"/>
              <a:stretch>
                <a:fillRect/>
              </a:stretch>
            </p:blipFill>
            <p:spPr>
              <a:xfrm>
                <a:off x="10799621" y="1569632"/>
                <a:ext cx="100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80" name="Freihand 179">
                <a:extLst>
                  <a:ext uri="{FF2B5EF4-FFF2-40B4-BE49-F238E27FC236}">
                    <a16:creationId xmlns:a16="http://schemas.microsoft.com/office/drawing/2014/main" id="{8513F102-F1CC-479B-AD5B-0958FFE0CC12}"/>
                  </a:ext>
                </a:extLst>
              </p14:cNvPr>
              <p14:cNvContentPartPr/>
              <p14:nvPr/>
            </p14:nvContentPartPr>
            <p14:xfrm>
              <a:off x="10942901" y="1486112"/>
              <a:ext cx="30240" cy="163440"/>
            </p14:xfrm>
          </p:contentPart>
        </mc:Choice>
        <mc:Fallback>
          <p:pic>
            <p:nvPicPr>
              <p:cNvPr id="180" name="Freihand 179">
                <a:extLst>
                  <a:ext uri="{FF2B5EF4-FFF2-40B4-BE49-F238E27FC236}">
                    <a16:creationId xmlns:a16="http://schemas.microsoft.com/office/drawing/2014/main" id="{8513F102-F1CC-479B-AD5B-0958FFE0CC12}"/>
                  </a:ext>
                </a:extLst>
              </p:cNvPr>
              <p:cNvPicPr/>
              <p:nvPr/>
            </p:nvPicPr>
            <p:blipFill>
              <a:blip r:embed="rId201"/>
              <a:stretch>
                <a:fillRect/>
              </a:stretch>
            </p:blipFill>
            <p:spPr>
              <a:xfrm>
                <a:off x="10938581" y="1481792"/>
                <a:ext cx="38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81" name="Freihand 180">
                <a:extLst>
                  <a:ext uri="{FF2B5EF4-FFF2-40B4-BE49-F238E27FC236}">
                    <a16:creationId xmlns:a16="http://schemas.microsoft.com/office/drawing/2014/main" id="{8A2EF7BB-CEB3-445D-A635-1763C4EE20FC}"/>
                  </a:ext>
                </a:extLst>
              </p14:cNvPr>
              <p14:cNvContentPartPr/>
              <p14:nvPr/>
            </p14:nvContentPartPr>
            <p14:xfrm>
              <a:off x="10988261" y="1555952"/>
              <a:ext cx="179280" cy="69480"/>
            </p14:xfrm>
          </p:contentPart>
        </mc:Choice>
        <mc:Fallback>
          <p:pic>
            <p:nvPicPr>
              <p:cNvPr id="181" name="Freihand 180">
                <a:extLst>
                  <a:ext uri="{FF2B5EF4-FFF2-40B4-BE49-F238E27FC236}">
                    <a16:creationId xmlns:a16="http://schemas.microsoft.com/office/drawing/2014/main" id="{8A2EF7BB-CEB3-445D-A635-1763C4EE20FC}"/>
                  </a:ext>
                </a:extLst>
              </p:cNvPr>
              <p:cNvPicPr/>
              <p:nvPr/>
            </p:nvPicPr>
            <p:blipFill>
              <a:blip r:embed="rId203"/>
              <a:stretch>
                <a:fillRect/>
              </a:stretch>
            </p:blipFill>
            <p:spPr>
              <a:xfrm>
                <a:off x="10983941" y="1551632"/>
                <a:ext cx="187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2" name="Freihand 181">
                <a:extLst>
                  <a:ext uri="{FF2B5EF4-FFF2-40B4-BE49-F238E27FC236}">
                    <a16:creationId xmlns:a16="http://schemas.microsoft.com/office/drawing/2014/main" id="{09A3B458-2332-4575-B2C1-4A84E0DD3EE7}"/>
                  </a:ext>
                </a:extLst>
              </p14:cNvPr>
              <p14:cNvContentPartPr/>
              <p14:nvPr/>
            </p14:nvContentPartPr>
            <p14:xfrm>
              <a:off x="11267261" y="1452272"/>
              <a:ext cx="104400" cy="174600"/>
            </p14:xfrm>
          </p:contentPart>
        </mc:Choice>
        <mc:Fallback>
          <p:pic>
            <p:nvPicPr>
              <p:cNvPr id="182" name="Freihand 181">
                <a:extLst>
                  <a:ext uri="{FF2B5EF4-FFF2-40B4-BE49-F238E27FC236}">
                    <a16:creationId xmlns:a16="http://schemas.microsoft.com/office/drawing/2014/main" id="{09A3B458-2332-4575-B2C1-4A84E0DD3EE7}"/>
                  </a:ext>
                </a:extLst>
              </p:cNvPr>
              <p:cNvPicPr/>
              <p:nvPr/>
            </p:nvPicPr>
            <p:blipFill>
              <a:blip r:embed="rId205"/>
              <a:stretch>
                <a:fillRect/>
              </a:stretch>
            </p:blipFill>
            <p:spPr>
              <a:xfrm>
                <a:off x="11262941" y="1447952"/>
                <a:ext cx="113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83" name="Freihand 182">
                <a:extLst>
                  <a:ext uri="{FF2B5EF4-FFF2-40B4-BE49-F238E27FC236}">
                    <a16:creationId xmlns:a16="http://schemas.microsoft.com/office/drawing/2014/main" id="{B4B75F99-CE17-4B9A-A857-890A05EDB74C}"/>
                  </a:ext>
                </a:extLst>
              </p14:cNvPr>
              <p14:cNvContentPartPr/>
              <p14:nvPr/>
            </p14:nvContentPartPr>
            <p14:xfrm>
              <a:off x="11351141" y="1525352"/>
              <a:ext cx="60480" cy="82800"/>
            </p14:xfrm>
          </p:contentPart>
        </mc:Choice>
        <mc:Fallback>
          <p:pic>
            <p:nvPicPr>
              <p:cNvPr id="183" name="Freihand 182">
                <a:extLst>
                  <a:ext uri="{FF2B5EF4-FFF2-40B4-BE49-F238E27FC236}">
                    <a16:creationId xmlns:a16="http://schemas.microsoft.com/office/drawing/2014/main" id="{B4B75F99-CE17-4B9A-A857-890A05EDB74C}"/>
                  </a:ext>
                </a:extLst>
              </p:cNvPr>
              <p:cNvPicPr/>
              <p:nvPr/>
            </p:nvPicPr>
            <p:blipFill>
              <a:blip r:embed="rId207"/>
              <a:stretch>
                <a:fillRect/>
              </a:stretch>
            </p:blipFill>
            <p:spPr>
              <a:xfrm>
                <a:off x="11346821" y="1521032"/>
                <a:ext cx="69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84" name="Freihand 183">
                <a:extLst>
                  <a:ext uri="{FF2B5EF4-FFF2-40B4-BE49-F238E27FC236}">
                    <a16:creationId xmlns:a16="http://schemas.microsoft.com/office/drawing/2014/main" id="{92D8F498-BE10-44EE-8260-AB970B1CA520}"/>
                  </a:ext>
                </a:extLst>
              </p14:cNvPr>
              <p14:cNvContentPartPr/>
              <p14:nvPr/>
            </p14:nvContentPartPr>
            <p14:xfrm>
              <a:off x="11417741" y="1449392"/>
              <a:ext cx="140760" cy="143640"/>
            </p14:xfrm>
          </p:contentPart>
        </mc:Choice>
        <mc:Fallback>
          <p:pic>
            <p:nvPicPr>
              <p:cNvPr id="184" name="Freihand 183">
                <a:extLst>
                  <a:ext uri="{FF2B5EF4-FFF2-40B4-BE49-F238E27FC236}">
                    <a16:creationId xmlns:a16="http://schemas.microsoft.com/office/drawing/2014/main" id="{92D8F498-BE10-44EE-8260-AB970B1CA520}"/>
                  </a:ext>
                </a:extLst>
              </p:cNvPr>
              <p:cNvPicPr/>
              <p:nvPr/>
            </p:nvPicPr>
            <p:blipFill>
              <a:blip r:embed="rId209"/>
              <a:stretch>
                <a:fillRect/>
              </a:stretch>
            </p:blipFill>
            <p:spPr>
              <a:xfrm>
                <a:off x="11413421" y="1445072"/>
                <a:ext cx="149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85" name="Freihand 184">
                <a:extLst>
                  <a:ext uri="{FF2B5EF4-FFF2-40B4-BE49-F238E27FC236}">
                    <a16:creationId xmlns:a16="http://schemas.microsoft.com/office/drawing/2014/main" id="{44CDD2E3-2FC0-494E-8E73-D2CA12C16CCF}"/>
                  </a:ext>
                </a:extLst>
              </p14:cNvPr>
              <p14:cNvContentPartPr/>
              <p14:nvPr/>
            </p14:nvContentPartPr>
            <p14:xfrm>
              <a:off x="11570741" y="1508072"/>
              <a:ext cx="185400" cy="71640"/>
            </p14:xfrm>
          </p:contentPart>
        </mc:Choice>
        <mc:Fallback>
          <p:pic>
            <p:nvPicPr>
              <p:cNvPr id="185" name="Freihand 184">
                <a:extLst>
                  <a:ext uri="{FF2B5EF4-FFF2-40B4-BE49-F238E27FC236}">
                    <a16:creationId xmlns:a16="http://schemas.microsoft.com/office/drawing/2014/main" id="{44CDD2E3-2FC0-494E-8E73-D2CA12C16CCF}"/>
                  </a:ext>
                </a:extLst>
              </p:cNvPr>
              <p:cNvPicPr/>
              <p:nvPr/>
            </p:nvPicPr>
            <p:blipFill>
              <a:blip r:embed="rId211"/>
              <a:stretch>
                <a:fillRect/>
              </a:stretch>
            </p:blipFill>
            <p:spPr>
              <a:xfrm>
                <a:off x="11566421" y="1503752"/>
                <a:ext cx="194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86" name="Freihand 185">
                <a:extLst>
                  <a:ext uri="{FF2B5EF4-FFF2-40B4-BE49-F238E27FC236}">
                    <a16:creationId xmlns:a16="http://schemas.microsoft.com/office/drawing/2014/main" id="{0CC93CD8-614B-47B8-9FEF-68DFB5F937F9}"/>
                  </a:ext>
                </a:extLst>
              </p14:cNvPr>
              <p14:cNvContentPartPr/>
              <p14:nvPr/>
            </p14:nvContentPartPr>
            <p14:xfrm>
              <a:off x="11748221" y="1422392"/>
              <a:ext cx="144000" cy="142920"/>
            </p14:xfrm>
          </p:contentPart>
        </mc:Choice>
        <mc:Fallback>
          <p:pic>
            <p:nvPicPr>
              <p:cNvPr id="186" name="Freihand 185">
                <a:extLst>
                  <a:ext uri="{FF2B5EF4-FFF2-40B4-BE49-F238E27FC236}">
                    <a16:creationId xmlns:a16="http://schemas.microsoft.com/office/drawing/2014/main" id="{0CC93CD8-614B-47B8-9FEF-68DFB5F937F9}"/>
                  </a:ext>
                </a:extLst>
              </p:cNvPr>
              <p:cNvPicPr/>
              <p:nvPr/>
            </p:nvPicPr>
            <p:blipFill>
              <a:blip r:embed="rId213"/>
              <a:stretch>
                <a:fillRect/>
              </a:stretch>
            </p:blipFill>
            <p:spPr>
              <a:xfrm>
                <a:off x="11743901" y="1418072"/>
                <a:ext cx="152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87" name="Freihand 186">
                <a:extLst>
                  <a:ext uri="{FF2B5EF4-FFF2-40B4-BE49-F238E27FC236}">
                    <a16:creationId xmlns:a16="http://schemas.microsoft.com/office/drawing/2014/main" id="{137B85D3-8C9B-4987-B3EE-0FE752080939}"/>
                  </a:ext>
                </a:extLst>
              </p14:cNvPr>
              <p14:cNvContentPartPr/>
              <p14:nvPr/>
            </p14:nvContentPartPr>
            <p14:xfrm>
              <a:off x="11878541" y="1486832"/>
              <a:ext cx="57600" cy="97200"/>
            </p14:xfrm>
          </p:contentPart>
        </mc:Choice>
        <mc:Fallback>
          <p:pic>
            <p:nvPicPr>
              <p:cNvPr id="187" name="Freihand 186">
                <a:extLst>
                  <a:ext uri="{FF2B5EF4-FFF2-40B4-BE49-F238E27FC236}">
                    <a16:creationId xmlns:a16="http://schemas.microsoft.com/office/drawing/2014/main" id="{137B85D3-8C9B-4987-B3EE-0FE752080939}"/>
                  </a:ext>
                </a:extLst>
              </p:cNvPr>
              <p:cNvPicPr/>
              <p:nvPr/>
            </p:nvPicPr>
            <p:blipFill>
              <a:blip r:embed="rId215"/>
              <a:stretch>
                <a:fillRect/>
              </a:stretch>
            </p:blipFill>
            <p:spPr>
              <a:xfrm>
                <a:off x="11874221" y="1482512"/>
                <a:ext cx="66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88" name="Freihand 187">
                <a:extLst>
                  <a:ext uri="{FF2B5EF4-FFF2-40B4-BE49-F238E27FC236}">
                    <a16:creationId xmlns:a16="http://schemas.microsoft.com/office/drawing/2014/main" id="{7A53511A-F5CE-43BB-BEDE-7EDB42CFD466}"/>
                  </a:ext>
                </a:extLst>
              </p14:cNvPr>
              <p14:cNvContentPartPr/>
              <p14:nvPr/>
            </p14:nvContentPartPr>
            <p14:xfrm>
              <a:off x="11925341" y="1409432"/>
              <a:ext cx="88920" cy="160200"/>
            </p14:xfrm>
          </p:contentPart>
        </mc:Choice>
        <mc:Fallback>
          <p:pic>
            <p:nvPicPr>
              <p:cNvPr id="188" name="Freihand 187">
                <a:extLst>
                  <a:ext uri="{FF2B5EF4-FFF2-40B4-BE49-F238E27FC236}">
                    <a16:creationId xmlns:a16="http://schemas.microsoft.com/office/drawing/2014/main" id="{7A53511A-F5CE-43BB-BEDE-7EDB42CFD466}"/>
                  </a:ext>
                </a:extLst>
              </p:cNvPr>
              <p:cNvPicPr/>
              <p:nvPr/>
            </p:nvPicPr>
            <p:blipFill>
              <a:blip r:embed="rId217"/>
              <a:stretch>
                <a:fillRect/>
              </a:stretch>
            </p:blipFill>
            <p:spPr>
              <a:xfrm>
                <a:off x="11921021" y="1405112"/>
                <a:ext cx="97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2" name="Freihand 141">
                <a:extLst>
                  <a:ext uri="{FF2B5EF4-FFF2-40B4-BE49-F238E27FC236}">
                    <a16:creationId xmlns:a16="http://schemas.microsoft.com/office/drawing/2014/main" id="{24AD6BA7-3D01-423D-9C5F-8BC0BECBBF54}"/>
                  </a:ext>
                </a:extLst>
              </p14:cNvPr>
              <p14:cNvContentPartPr/>
              <p14:nvPr/>
            </p14:nvContentPartPr>
            <p14:xfrm>
              <a:off x="7861661" y="1392152"/>
              <a:ext cx="78480" cy="168120"/>
            </p14:xfrm>
          </p:contentPart>
        </mc:Choice>
        <mc:Fallback>
          <p:pic>
            <p:nvPicPr>
              <p:cNvPr id="142" name="Freihand 141">
                <a:extLst>
                  <a:ext uri="{FF2B5EF4-FFF2-40B4-BE49-F238E27FC236}">
                    <a16:creationId xmlns:a16="http://schemas.microsoft.com/office/drawing/2014/main" id="{24AD6BA7-3D01-423D-9C5F-8BC0BECBBF54}"/>
                  </a:ext>
                </a:extLst>
              </p:cNvPr>
              <p:cNvPicPr/>
              <p:nvPr/>
            </p:nvPicPr>
            <p:blipFill>
              <a:blip r:embed="rId219"/>
              <a:stretch>
                <a:fillRect/>
              </a:stretch>
            </p:blipFill>
            <p:spPr>
              <a:xfrm>
                <a:off x="7857341" y="1387832"/>
                <a:ext cx="87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3" name="Freihand 142">
                <a:extLst>
                  <a:ext uri="{FF2B5EF4-FFF2-40B4-BE49-F238E27FC236}">
                    <a16:creationId xmlns:a16="http://schemas.microsoft.com/office/drawing/2014/main" id="{B8D23367-11DF-4FCD-9857-BA0484628B0B}"/>
                  </a:ext>
                </a:extLst>
              </p14:cNvPr>
              <p14:cNvContentPartPr/>
              <p14:nvPr/>
            </p14:nvContentPartPr>
            <p14:xfrm>
              <a:off x="7948421" y="1381712"/>
              <a:ext cx="37800" cy="170640"/>
            </p14:xfrm>
          </p:contentPart>
        </mc:Choice>
        <mc:Fallback>
          <p:pic>
            <p:nvPicPr>
              <p:cNvPr id="143" name="Freihand 142">
                <a:extLst>
                  <a:ext uri="{FF2B5EF4-FFF2-40B4-BE49-F238E27FC236}">
                    <a16:creationId xmlns:a16="http://schemas.microsoft.com/office/drawing/2014/main" id="{B8D23367-11DF-4FCD-9857-BA0484628B0B}"/>
                  </a:ext>
                </a:extLst>
              </p:cNvPr>
              <p:cNvPicPr/>
              <p:nvPr/>
            </p:nvPicPr>
            <p:blipFill>
              <a:blip r:embed="rId221"/>
              <a:stretch>
                <a:fillRect/>
              </a:stretch>
            </p:blipFill>
            <p:spPr>
              <a:xfrm>
                <a:off x="7944101" y="1377392"/>
                <a:ext cx="46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4" name="Freihand 143">
                <a:extLst>
                  <a:ext uri="{FF2B5EF4-FFF2-40B4-BE49-F238E27FC236}">
                    <a16:creationId xmlns:a16="http://schemas.microsoft.com/office/drawing/2014/main" id="{49111460-B7DA-4A7F-83E8-BC0C2C9022CE}"/>
                  </a:ext>
                </a:extLst>
              </p14:cNvPr>
              <p14:cNvContentPartPr/>
              <p14:nvPr/>
            </p14:nvContentPartPr>
            <p14:xfrm>
              <a:off x="7867061" y="1477112"/>
              <a:ext cx="132840" cy="19800"/>
            </p14:xfrm>
          </p:contentPart>
        </mc:Choice>
        <mc:Fallback>
          <p:pic>
            <p:nvPicPr>
              <p:cNvPr id="144" name="Freihand 143">
                <a:extLst>
                  <a:ext uri="{FF2B5EF4-FFF2-40B4-BE49-F238E27FC236}">
                    <a16:creationId xmlns:a16="http://schemas.microsoft.com/office/drawing/2014/main" id="{49111460-B7DA-4A7F-83E8-BC0C2C9022CE}"/>
                  </a:ext>
                </a:extLst>
              </p:cNvPr>
              <p:cNvPicPr/>
              <p:nvPr/>
            </p:nvPicPr>
            <p:blipFill>
              <a:blip r:embed="rId223"/>
              <a:stretch>
                <a:fillRect/>
              </a:stretch>
            </p:blipFill>
            <p:spPr>
              <a:xfrm>
                <a:off x="7862741" y="1472792"/>
                <a:ext cx="141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5" name="Freihand 144">
                <a:extLst>
                  <a:ext uri="{FF2B5EF4-FFF2-40B4-BE49-F238E27FC236}">
                    <a16:creationId xmlns:a16="http://schemas.microsoft.com/office/drawing/2014/main" id="{86DCD3CE-6689-4B94-B5C9-EAA1F7171754}"/>
                  </a:ext>
                </a:extLst>
              </p14:cNvPr>
              <p14:cNvContentPartPr/>
              <p14:nvPr/>
            </p14:nvContentPartPr>
            <p14:xfrm>
              <a:off x="8035541" y="1377392"/>
              <a:ext cx="354600" cy="161280"/>
            </p14:xfrm>
          </p:contentPart>
        </mc:Choice>
        <mc:Fallback>
          <p:pic>
            <p:nvPicPr>
              <p:cNvPr id="145" name="Freihand 144">
                <a:extLst>
                  <a:ext uri="{FF2B5EF4-FFF2-40B4-BE49-F238E27FC236}">
                    <a16:creationId xmlns:a16="http://schemas.microsoft.com/office/drawing/2014/main" id="{86DCD3CE-6689-4B94-B5C9-EAA1F7171754}"/>
                  </a:ext>
                </a:extLst>
              </p:cNvPr>
              <p:cNvPicPr/>
              <p:nvPr/>
            </p:nvPicPr>
            <p:blipFill>
              <a:blip r:embed="rId225"/>
              <a:stretch>
                <a:fillRect/>
              </a:stretch>
            </p:blipFill>
            <p:spPr>
              <a:xfrm>
                <a:off x="8031221" y="1373072"/>
                <a:ext cx="363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6" name="Freihand 145">
                <a:extLst>
                  <a:ext uri="{FF2B5EF4-FFF2-40B4-BE49-F238E27FC236}">
                    <a16:creationId xmlns:a16="http://schemas.microsoft.com/office/drawing/2014/main" id="{47D6E310-2DAE-4D3C-9632-8D4E1CE54AAC}"/>
                  </a:ext>
                </a:extLst>
              </p14:cNvPr>
              <p14:cNvContentPartPr/>
              <p14:nvPr/>
            </p14:nvContentPartPr>
            <p14:xfrm>
              <a:off x="8291861" y="1328072"/>
              <a:ext cx="31680" cy="15480"/>
            </p14:xfrm>
          </p:contentPart>
        </mc:Choice>
        <mc:Fallback>
          <p:pic>
            <p:nvPicPr>
              <p:cNvPr id="146" name="Freihand 145">
                <a:extLst>
                  <a:ext uri="{FF2B5EF4-FFF2-40B4-BE49-F238E27FC236}">
                    <a16:creationId xmlns:a16="http://schemas.microsoft.com/office/drawing/2014/main" id="{47D6E310-2DAE-4D3C-9632-8D4E1CE54AAC}"/>
                  </a:ext>
                </a:extLst>
              </p:cNvPr>
              <p:cNvPicPr/>
              <p:nvPr/>
            </p:nvPicPr>
            <p:blipFill>
              <a:blip r:embed="rId227"/>
              <a:stretch>
                <a:fillRect/>
              </a:stretch>
            </p:blipFill>
            <p:spPr>
              <a:xfrm>
                <a:off x="8287541" y="1323752"/>
                <a:ext cx="40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7" name="Freihand 146">
                <a:extLst>
                  <a:ext uri="{FF2B5EF4-FFF2-40B4-BE49-F238E27FC236}">
                    <a16:creationId xmlns:a16="http://schemas.microsoft.com/office/drawing/2014/main" id="{BA0DC958-A179-42D3-A320-4E73AA25A11F}"/>
                  </a:ext>
                </a:extLst>
              </p14:cNvPr>
              <p14:cNvContentPartPr/>
              <p14:nvPr/>
            </p14:nvContentPartPr>
            <p14:xfrm>
              <a:off x="8434061" y="1420952"/>
              <a:ext cx="85680" cy="82080"/>
            </p14:xfrm>
          </p:contentPart>
        </mc:Choice>
        <mc:Fallback>
          <p:pic>
            <p:nvPicPr>
              <p:cNvPr id="147" name="Freihand 146">
                <a:extLst>
                  <a:ext uri="{FF2B5EF4-FFF2-40B4-BE49-F238E27FC236}">
                    <a16:creationId xmlns:a16="http://schemas.microsoft.com/office/drawing/2014/main" id="{BA0DC958-A179-42D3-A320-4E73AA25A11F}"/>
                  </a:ext>
                </a:extLst>
              </p:cNvPr>
              <p:cNvPicPr/>
              <p:nvPr/>
            </p:nvPicPr>
            <p:blipFill>
              <a:blip r:embed="rId229"/>
              <a:stretch>
                <a:fillRect/>
              </a:stretch>
            </p:blipFill>
            <p:spPr>
              <a:xfrm>
                <a:off x="8429741" y="1416632"/>
                <a:ext cx="94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8" name="Freihand 147">
                <a:extLst>
                  <a:ext uri="{FF2B5EF4-FFF2-40B4-BE49-F238E27FC236}">
                    <a16:creationId xmlns:a16="http://schemas.microsoft.com/office/drawing/2014/main" id="{AD937983-2C0D-4D6D-9545-D3AC4580F6E7}"/>
                  </a:ext>
                </a:extLst>
              </p14:cNvPr>
              <p14:cNvContentPartPr/>
              <p14:nvPr/>
            </p14:nvContentPartPr>
            <p14:xfrm>
              <a:off x="8550341" y="1423112"/>
              <a:ext cx="99360" cy="68760"/>
            </p14:xfrm>
          </p:contentPart>
        </mc:Choice>
        <mc:Fallback>
          <p:pic>
            <p:nvPicPr>
              <p:cNvPr id="148" name="Freihand 147">
                <a:extLst>
                  <a:ext uri="{FF2B5EF4-FFF2-40B4-BE49-F238E27FC236}">
                    <a16:creationId xmlns:a16="http://schemas.microsoft.com/office/drawing/2014/main" id="{AD937983-2C0D-4D6D-9545-D3AC4580F6E7}"/>
                  </a:ext>
                </a:extLst>
              </p:cNvPr>
              <p:cNvPicPr/>
              <p:nvPr/>
            </p:nvPicPr>
            <p:blipFill>
              <a:blip r:embed="rId231"/>
              <a:stretch>
                <a:fillRect/>
              </a:stretch>
            </p:blipFill>
            <p:spPr>
              <a:xfrm>
                <a:off x="8546021" y="1418792"/>
                <a:ext cx="108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9" name="Freihand 148">
                <a:extLst>
                  <a:ext uri="{FF2B5EF4-FFF2-40B4-BE49-F238E27FC236}">
                    <a16:creationId xmlns:a16="http://schemas.microsoft.com/office/drawing/2014/main" id="{FE73EF2C-CAE9-4965-8635-2180CB5852B4}"/>
                  </a:ext>
                </a:extLst>
              </p14:cNvPr>
              <p14:cNvContentPartPr/>
              <p14:nvPr/>
            </p14:nvContentPartPr>
            <p14:xfrm>
              <a:off x="8651501" y="1303232"/>
              <a:ext cx="399240" cy="185400"/>
            </p14:xfrm>
          </p:contentPart>
        </mc:Choice>
        <mc:Fallback>
          <p:pic>
            <p:nvPicPr>
              <p:cNvPr id="149" name="Freihand 148">
                <a:extLst>
                  <a:ext uri="{FF2B5EF4-FFF2-40B4-BE49-F238E27FC236}">
                    <a16:creationId xmlns:a16="http://schemas.microsoft.com/office/drawing/2014/main" id="{FE73EF2C-CAE9-4965-8635-2180CB5852B4}"/>
                  </a:ext>
                </a:extLst>
              </p:cNvPr>
              <p:cNvPicPr/>
              <p:nvPr/>
            </p:nvPicPr>
            <p:blipFill>
              <a:blip r:embed="rId233"/>
              <a:stretch>
                <a:fillRect/>
              </a:stretch>
            </p:blipFill>
            <p:spPr>
              <a:xfrm>
                <a:off x="8647181" y="1298912"/>
                <a:ext cx="407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0" name="Freihand 149">
                <a:extLst>
                  <a:ext uri="{FF2B5EF4-FFF2-40B4-BE49-F238E27FC236}">
                    <a16:creationId xmlns:a16="http://schemas.microsoft.com/office/drawing/2014/main" id="{9A42D08F-EB4E-4E19-B53D-EE0FC0BA8B2E}"/>
                  </a:ext>
                </a:extLst>
              </p14:cNvPr>
              <p14:cNvContentPartPr/>
              <p14:nvPr/>
            </p14:nvContentPartPr>
            <p14:xfrm>
              <a:off x="9065141" y="1392152"/>
              <a:ext cx="82800" cy="107280"/>
            </p14:xfrm>
          </p:contentPart>
        </mc:Choice>
        <mc:Fallback>
          <p:pic>
            <p:nvPicPr>
              <p:cNvPr id="150" name="Freihand 149">
                <a:extLst>
                  <a:ext uri="{FF2B5EF4-FFF2-40B4-BE49-F238E27FC236}">
                    <a16:creationId xmlns:a16="http://schemas.microsoft.com/office/drawing/2014/main" id="{9A42D08F-EB4E-4E19-B53D-EE0FC0BA8B2E}"/>
                  </a:ext>
                </a:extLst>
              </p:cNvPr>
              <p:cNvPicPr/>
              <p:nvPr/>
            </p:nvPicPr>
            <p:blipFill>
              <a:blip r:embed="rId235"/>
              <a:stretch>
                <a:fillRect/>
              </a:stretch>
            </p:blipFill>
            <p:spPr>
              <a:xfrm>
                <a:off x="9060821" y="1387832"/>
                <a:ext cx="91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1" name="Freihand 150">
                <a:extLst>
                  <a:ext uri="{FF2B5EF4-FFF2-40B4-BE49-F238E27FC236}">
                    <a16:creationId xmlns:a16="http://schemas.microsoft.com/office/drawing/2014/main" id="{F1AB1576-FDCE-4800-88A3-D611B260926B}"/>
                  </a:ext>
                </a:extLst>
              </p14:cNvPr>
              <p14:cNvContentPartPr/>
              <p14:nvPr/>
            </p14:nvContentPartPr>
            <p14:xfrm>
              <a:off x="9165941" y="1319792"/>
              <a:ext cx="320760" cy="152280"/>
            </p14:xfrm>
          </p:contentPart>
        </mc:Choice>
        <mc:Fallback>
          <p:pic>
            <p:nvPicPr>
              <p:cNvPr id="151" name="Freihand 150">
                <a:extLst>
                  <a:ext uri="{FF2B5EF4-FFF2-40B4-BE49-F238E27FC236}">
                    <a16:creationId xmlns:a16="http://schemas.microsoft.com/office/drawing/2014/main" id="{F1AB1576-FDCE-4800-88A3-D611B260926B}"/>
                  </a:ext>
                </a:extLst>
              </p:cNvPr>
              <p:cNvPicPr/>
              <p:nvPr/>
            </p:nvPicPr>
            <p:blipFill>
              <a:blip r:embed="rId237"/>
              <a:stretch>
                <a:fillRect/>
              </a:stretch>
            </p:blipFill>
            <p:spPr>
              <a:xfrm>
                <a:off x="9161621" y="1315472"/>
                <a:ext cx="329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2" name="Freihand 151">
                <a:extLst>
                  <a:ext uri="{FF2B5EF4-FFF2-40B4-BE49-F238E27FC236}">
                    <a16:creationId xmlns:a16="http://schemas.microsoft.com/office/drawing/2014/main" id="{E97D35CD-3ED9-437F-A328-608845F01DB8}"/>
                  </a:ext>
                </a:extLst>
              </p14:cNvPr>
              <p14:cNvContentPartPr/>
              <p14:nvPr/>
            </p14:nvContentPartPr>
            <p14:xfrm>
              <a:off x="9274661" y="1269032"/>
              <a:ext cx="24840" cy="11880"/>
            </p14:xfrm>
          </p:contentPart>
        </mc:Choice>
        <mc:Fallback>
          <p:pic>
            <p:nvPicPr>
              <p:cNvPr id="152" name="Freihand 151">
                <a:extLst>
                  <a:ext uri="{FF2B5EF4-FFF2-40B4-BE49-F238E27FC236}">
                    <a16:creationId xmlns:a16="http://schemas.microsoft.com/office/drawing/2014/main" id="{E97D35CD-3ED9-437F-A328-608845F01DB8}"/>
                  </a:ext>
                </a:extLst>
              </p:cNvPr>
              <p:cNvPicPr/>
              <p:nvPr/>
            </p:nvPicPr>
            <p:blipFill>
              <a:blip r:embed="rId176"/>
              <a:stretch>
                <a:fillRect/>
              </a:stretch>
            </p:blipFill>
            <p:spPr>
              <a:xfrm>
                <a:off x="9270341" y="1264712"/>
                <a:ext cx="33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2" name="Freihand 161">
                <a:extLst>
                  <a:ext uri="{FF2B5EF4-FFF2-40B4-BE49-F238E27FC236}">
                    <a16:creationId xmlns:a16="http://schemas.microsoft.com/office/drawing/2014/main" id="{425AC011-6842-4727-98D8-FC0C404664BF}"/>
                  </a:ext>
                </a:extLst>
              </p14:cNvPr>
              <p14:cNvContentPartPr/>
              <p14:nvPr/>
            </p14:nvContentPartPr>
            <p14:xfrm>
              <a:off x="7966781" y="1645952"/>
              <a:ext cx="105840" cy="150840"/>
            </p14:xfrm>
          </p:contentPart>
        </mc:Choice>
        <mc:Fallback>
          <p:pic>
            <p:nvPicPr>
              <p:cNvPr id="162" name="Freihand 161">
                <a:extLst>
                  <a:ext uri="{FF2B5EF4-FFF2-40B4-BE49-F238E27FC236}">
                    <a16:creationId xmlns:a16="http://schemas.microsoft.com/office/drawing/2014/main" id="{425AC011-6842-4727-98D8-FC0C404664BF}"/>
                  </a:ext>
                </a:extLst>
              </p:cNvPr>
              <p:cNvPicPr/>
              <p:nvPr/>
            </p:nvPicPr>
            <p:blipFill>
              <a:blip r:embed="rId240"/>
              <a:stretch>
                <a:fillRect/>
              </a:stretch>
            </p:blipFill>
            <p:spPr>
              <a:xfrm>
                <a:off x="7962461" y="1641632"/>
                <a:ext cx="114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3" name="Freihand 162">
                <a:extLst>
                  <a:ext uri="{FF2B5EF4-FFF2-40B4-BE49-F238E27FC236}">
                    <a16:creationId xmlns:a16="http://schemas.microsoft.com/office/drawing/2014/main" id="{79984ED7-B1D2-4E2A-9E4C-7FF0335833D9}"/>
                  </a:ext>
                </a:extLst>
              </p14:cNvPr>
              <p14:cNvContentPartPr/>
              <p14:nvPr/>
            </p14:nvContentPartPr>
            <p14:xfrm>
              <a:off x="8149661" y="1657832"/>
              <a:ext cx="9360" cy="114840"/>
            </p14:xfrm>
          </p:contentPart>
        </mc:Choice>
        <mc:Fallback>
          <p:pic>
            <p:nvPicPr>
              <p:cNvPr id="163" name="Freihand 162">
                <a:extLst>
                  <a:ext uri="{FF2B5EF4-FFF2-40B4-BE49-F238E27FC236}">
                    <a16:creationId xmlns:a16="http://schemas.microsoft.com/office/drawing/2014/main" id="{79984ED7-B1D2-4E2A-9E4C-7FF0335833D9}"/>
                  </a:ext>
                </a:extLst>
              </p:cNvPr>
              <p:cNvPicPr/>
              <p:nvPr/>
            </p:nvPicPr>
            <p:blipFill>
              <a:blip r:embed="rId242"/>
              <a:stretch>
                <a:fillRect/>
              </a:stretch>
            </p:blipFill>
            <p:spPr>
              <a:xfrm>
                <a:off x="8145341" y="1653512"/>
                <a:ext cx="18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4" name="Freihand 163">
                <a:extLst>
                  <a:ext uri="{FF2B5EF4-FFF2-40B4-BE49-F238E27FC236}">
                    <a16:creationId xmlns:a16="http://schemas.microsoft.com/office/drawing/2014/main" id="{1150FAF3-A4AB-42E5-AB4A-499121E078C4}"/>
                  </a:ext>
                </a:extLst>
              </p14:cNvPr>
              <p14:cNvContentPartPr/>
              <p14:nvPr/>
            </p14:nvContentPartPr>
            <p14:xfrm>
              <a:off x="8056061" y="1638032"/>
              <a:ext cx="150840" cy="79560"/>
            </p14:xfrm>
          </p:contentPart>
        </mc:Choice>
        <mc:Fallback>
          <p:pic>
            <p:nvPicPr>
              <p:cNvPr id="164" name="Freihand 163">
                <a:extLst>
                  <a:ext uri="{FF2B5EF4-FFF2-40B4-BE49-F238E27FC236}">
                    <a16:creationId xmlns:a16="http://schemas.microsoft.com/office/drawing/2014/main" id="{1150FAF3-A4AB-42E5-AB4A-499121E078C4}"/>
                  </a:ext>
                </a:extLst>
              </p:cNvPr>
              <p:cNvPicPr/>
              <p:nvPr/>
            </p:nvPicPr>
            <p:blipFill>
              <a:blip r:embed="rId244"/>
              <a:stretch>
                <a:fillRect/>
              </a:stretch>
            </p:blipFill>
            <p:spPr>
              <a:xfrm>
                <a:off x="8051741" y="1633712"/>
                <a:ext cx="159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5" name="Freihand 164">
                <a:extLst>
                  <a:ext uri="{FF2B5EF4-FFF2-40B4-BE49-F238E27FC236}">
                    <a16:creationId xmlns:a16="http://schemas.microsoft.com/office/drawing/2014/main" id="{D7104750-00C9-418F-AC45-C245872660BC}"/>
                  </a:ext>
                </a:extLst>
              </p14:cNvPr>
              <p14:cNvContentPartPr/>
              <p14:nvPr/>
            </p14:nvContentPartPr>
            <p14:xfrm>
              <a:off x="8281421" y="1641992"/>
              <a:ext cx="20160" cy="117360"/>
            </p14:xfrm>
          </p:contentPart>
        </mc:Choice>
        <mc:Fallback>
          <p:pic>
            <p:nvPicPr>
              <p:cNvPr id="165" name="Freihand 164">
                <a:extLst>
                  <a:ext uri="{FF2B5EF4-FFF2-40B4-BE49-F238E27FC236}">
                    <a16:creationId xmlns:a16="http://schemas.microsoft.com/office/drawing/2014/main" id="{D7104750-00C9-418F-AC45-C245872660BC}"/>
                  </a:ext>
                </a:extLst>
              </p:cNvPr>
              <p:cNvPicPr/>
              <p:nvPr/>
            </p:nvPicPr>
            <p:blipFill>
              <a:blip r:embed="rId246"/>
              <a:stretch>
                <a:fillRect/>
              </a:stretch>
            </p:blipFill>
            <p:spPr>
              <a:xfrm>
                <a:off x="8277101" y="1637672"/>
                <a:ext cx="28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6" name="Freihand 165">
                <a:extLst>
                  <a:ext uri="{FF2B5EF4-FFF2-40B4-BE49-F238E27FC236}">
                    <a16:creationId xmlns:a16="http://schemas.microsoft.com/office/drawing/2014/main" id="{99D2A680-2081-4A20-97F9-1CE963BF748B}"/>
                  </a:ext>
                </a:extLst>
              </p14:cNvPr>
              <p14:cNvContentPartPr/>
              <p14:nvPr/>
            </p14:nvContentPartPr>
            <p14:xfrm>
              <a:off x="8461061" y="1667912"/>
              <a:ext cx="230040" cy="95040"/>
            </p14:xfrm>
          </p:contentPart>
        </mc:Choice>
        <mc:Fallback>
          <p:pic>
            <p:nvPicPr>
              <p:cNvPr id="166" name="Freihand 165">
                <a:extLst>
                  <a:ext uri="{FF2B5EF4-FFF2-40B4-BE49-F238E27FC236}">
                    <a16:creationId xmlns:a16="http://schemas.microsoft.com/office/drawing/2014/main" id="{99D2A680-2081-4A20-97F9-1CE963BF748B}"/>
                  </a:ext>
                </a:extLst>
              </p:cNvPr>
              <p:cNvPicPr/>
              <p:nvPr/>
            </p:nvPicPr>
            <p:blipFill>
              <a:blip r:embed="rId248"/>
              <a:stretch>
                <a:fillRect/>
              </a:stretch>
            </p:blipFill>
            <p:spPr>
              <a:xfrm>
                <a:off x="8456741" y="1663592"/>
                <a:ext cx="238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7" name="Freihand 166">
                <a:extLst>
                  <a:ext uri="{FF2B5EF4-FFF2-40B4-BE49-F238E27FC236}">
                    <a16:creationId xmlns:a16="http://schemas.microsoft.com/office/drawing/2014/main" id="{41FAA96D-D038-4743-98CC-1FA438E5B2E7}"/>
                  </a:ext>
                </a:extLst>
              </p14:cNvPr>
              <p14:cNvContentPartPr/>
              <p14:nvPr/>
            </p14:nvContentPartPr>
            <p14:xfrm>
              <a:off x="8655821" y="1610312"/>
              <a:ext cx="360" cy="360"/>
            </p14:xfrm>
          </p:contentPart>
        </mc:Choice>
        <mc:Fallback>
          <p:pic>
            <p:nvPicPr>
              <p:cNvPr id="167" name="Freihand 166">
                <a:extLst>
                  <a:ext uri="{FF2B5EF4-FFF2-40B4-BE49-F238E27FC236}">
                    <a16:creationId xmlns:a16="http://schemas.microsoft.com/office/drawing/2014/main" id="{41FAA96D-D038-4743-98CC-1FA438E5B2E7}"/>
                  </a:ext>
                </a:extLst>
              </p:cNvPr>
              <p:cNvPicPr/>
              <p:nvPr/>
            </p:nvPicPr>
            <p:blipFill>
              <a:blip r:embed="rId67"/>
              <a:stretch>
                <a:fillRect/>
              </a:stretch>
            </p:blipFill>
            <p:spPr>
              <a:xfrm>
                <a:off x="8651501" y="1605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8" name="Freihand 167">
                <a:extLst>
                  <a:ext uri="{FF2B5EF4-FFF2-40B4-BE49-F238E27FC236}">
                    <a16:creationId xmlns:a16="http://schemas.microsoft.com/office/drawing/2014/main" id="{C4AB76C0-2F93-43DA-9A79-454FE57D9857}"/>
                  </a:ext>
                </a:extLst>
              </p14:cNvPr>
              <p14:cNvContentPartPr/>
              <p14:nvPr/>
            </p14:nvContentPartPr>
            <p14:xfrm>
              <a:off x="8721701" y="1658192"/>
              <a:ext cx="172440" cy="97560"/>
            </p14:xfrm>
          </p:contentPart>
        </mc:Choice>
        <mc:Fallback>
          <p:pic>
            <p:nvPicPr>
              <p:cNvPr id="168" name="Freihand 167">
                <a:extLst>
                  <a:ext uri="{FF2B5EF4-FFF2-40B4-BE49-F238E27FC236}">
                    <a16:creationId xmlns:a16="http://schemas.microsoft.com/office/drawing/2014/main" id="{C4AB76C0-2F93-43DA-9A79-454FE57D9857}"/>
                  </a:ext>
                </a:extLst>
              </p:cNvPr>
              <p:cNvPicPr/>
              <p:nvPr/>
            </p:nvPicPr>
            <p:blipFill>
              <a:blip r:embed="rId251"/>
              <a:stretch>
                <a:fillRect/>
              </a:stretch>
            </p:blipFill>
            <p:spPr>
              <a:xfrm>
                <a:off x="8717381" y="1653872"/>
                <a:ext cx="181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9" name="Freihand 168">
                <a:extLst>
                  <a:ext uri="{FF2B5EF4-FFF2-40B4-BE49-F238E27FC236}">
                    <a16:creationId xmlns:a16="http://schemas.microsoft.com/office/drawing/2014/main" id="{851B48A6-6214-4F93-B35E-E8365E29DDB5}"/>
                  </a:ext>
                </a:extLst>
              </p14:cNvPr>
              <p14:cNvContentPartPr/>
              <p14:nvPr/>
            </p14:nvContentPartPr>
            <p14:xfrm>
              <a:off x="8964341" y="1595192"/>
              <a:ext cx="321840" cy="147600"/>
            </p14:xfrm>
          </p:contentPart>
        </mc:Choice>
        <mc:Fallback>
          <p:pic>
            <p:nvPicPr>
              <p:cNvPr id="169" name="Freihand 168">
                <a:extLst>
                  <a:ext uri="{FF2B5EF4-FFF2-40B4-BE49-F238E27FC236}">
                    <a16:creationId xmlns:a16="http://schemas.microsoft.com/office/drawing/2014/main" id="{851B48A6-6214-4F93-B35E-E8365E29DDB5}"/>
                  </a:ext>
                </a:extLst>
              </p:cNvPr>
              <p:cNvPicPr/>
              <p:nvPr/>
            </p:nvPicPr>
            <p:blipFill>
              <a:blip r:embed="rId253"/>
              <a:stretch>
                <a:fillRect/>
              </a:stretch>
            </p:blipFill>
            <p:spPr>
              <a:xfrm>
                <a:off x="8960021" y="1590872"/>
                <a:ext cx="330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0" name="Freihand 169">
                <a:extLst>
                  <a:ext uri="{FF2B5EF4-FFF2-40B4-BE49-F238E27FC236}">
                    <a16:creationId xmlns:a16="http://schemas.microsoft.com/office/drawing/2014/main" id="{4E171F2A-F89F-4D5F-B40C-9C595CDBCA37}"/>
                  </a:ext>
                </a:extLst>
              </p14:cNvPr>
              <p14:cNvContentPartPr/>
              <p14:nvPr/>
            </p14:nvContentPartPr>
            <p14:xfrm>
              <a:off x="9216701" y="1622192"/>
              <a:ext cx="216000" cy="66960"/>
            </p14:xfrm>
          </p:contentPart>
        </mc:Choice>
        <mc:Fallback>
          <p:pic>
            <p:nvPicPr>
              <p:cNvPr id="170" name="Freihand 169">
                <a:extLst>
                  <a:ext uri="{FF2B5EF4-FFF2-40B4-BE49-F238E27FC236}">
                    <a16:creationId xmlns:a16="http://schemas.microsoft.com/office/drawing/2014/main" id="{4E171F2A-F89F-4D5F-B40C-9C595CDBCA37}"/>
                  </a:ext>
                </a:extLst>
              </p:cNvPr>
              <p:cNvPicPr/>
              <p:nvPr/>
            </p:nvPicPr>
            <p:blipFill>
              <a:blip r:embed="rId255"/>
              <a:stretch>
                <a:fillRect/>
              </a:stretch>
            </p:blipFill>
            <p:spPr>
              <a:xfrm>
                <a:off x="9212381" y="1617872"/>
                <a:ext cx="224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1" name="Freihand 170">
                <a:extLst>
                  <a:ext uri="{FF2B5EF4-FFF2-40B4-BE49-F238E27FC236}">
                    <a16:creationId xmlns:a16="http://schemas.microsoft.com/office/drawing/2014/main" id="{5507E3C3-5401-4093-BB6A-DAB6170AA1F5}"/>
                  </a:ext>
                </a:extLst>
              </p14:cNvPr>
              <p14:cNvContentPartPr/>
              <p14:nvPr/>
            </p14:nvContentPartPr>
            <p14:xfrm>
              <a:off x="9149741" y="1554512"/>
              <a:ext cx="360" cy="360"/>
            </p14:xfrm>
          </p:contentPart>
        </mc:Choice>
        <mc:Fallback>
          <p:pic>
            <p:nvPicPr>
              <p:cNvPr id="171" name="Freihand 170">
                <a:extLst>
                  <a:ext uri="{FF2B5EF4-FFF2-40B4-BE49-F238E27FC236}">
                    <a16:creationId xmlns:a16="http://schemas.microsoft.com/office/drawing/2014/main" id="{5507E3C3-5401-4093-BB6A-DAB6170AA1F5}"/>
                  </a:ext>
                </a:extLst>
              </p:cNvPr>
              <p:cNvPicPr/>
              <p:nvPr/>
            </p:nvPicPr>
            <p:blipFill>
              <a:blip r:embed="rId67"/>
              <a:stretch>
                <a:fillRect/>
              </a:stretch>
            </p:blipFill>
            <p:spPr>
              <a:xfrm>
                <a:off x="9145421" y="1550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9" name="Freihand 188">
                <a:extLst>
                  <a:ext uri="{FF2B5EF4-FFF2-40B4-BE49-F238E27FC236}">
                    <a16:creationId xmlns:a16="http://schemas.microsoft.com/office/drawing/2014/main" id="{08F4BEAE-F087-4E87-AC79-00D5EEC3B8C0}"/>
                  </a:ext>
                </a:extLst>
              </p14:cNvPr>
              <p14:cNvContentPartPr/>
              <p14:nvPr/>
            </p14:nvContentPartPr>
            <p14:xfrm>
              <a:off x="7984061" y="1929992"/>
              <a:ext cx="196560" cy="135360"/>
            </p14:xfrm>
          </p:contentPart>
        </mc:Choice>
        <mc:Fallback>
          <p:pic>
            <p:nvPicPr>
              <p:cNvPr id="189" name="Freihand 188">
                <a:extLst>
                  <a:ext uri="{FF2B5EF4-FFF2-40B4-BE49-F238E27FC236}">
                    <a16:creationId xmlns:a16="http://schemas.microsoft.com/office/drawing/2014/main" id="{08F4BEAE-F087-4E87-AC79-00D5EEC3B8C0}"/>
                  </a:ext>
                </a:extLst>
              </p:cNvPr>
              <p:cNvPicPr/>
              <p:nvPr/>
            </p:nvPicPr>
            <p:blipFill>
              <a:blip r:embed="rId258"/>
              <a:stretch>
                <a:fillRect/>
              </a:stretch>
            </p:blipFill>
            <p:spPr>
              <a:xfrm>
                <a:off x="7979741" y="1925672"/>
                <a:ext cx="205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0" name="Freihand 189">
                <a:extLst>
                  <a:ext uri="{FF2B5EF4-FFF2-40B4-BE49-F238E27FC236}">
                    <a16:creationId xmlns:a16="http://schemas.microsoft.com/office/drawing/2014/main" id="{D57E73A6-C08F-40CD-977F-597428DFF0EC}"/>
                  </a:ext>
                </a:extLst>
              </p14:cNvPr>
              <p14:cNvContentPartPr/>
              <p14:nvPr/>
            </p14:nvContentPartPr>
            <p14:xfrm>
              <a:off x="8279621" y="1941872"/>
              <a:ext cx="454680" cy="82080"/>
            </p14:xfrm>
          </p:contentPart>
        </mc:Choice>
        <mc:Fallback>
          <p:pic>
            <p:nvPicPr>
              <p:cNvPr id="190" name="Freihand 189">
                <a:extLst>
                  <a:ext uri="{FF2B5EF4-FFF2-40B4-BE49-F238E27FC236}">
                    <a16:creationId xmlns:a16="http://schemas.microsoft.com/office/drawing/2014/main" id="{D57E73A6-C08F-40CD-977F-597428DFF0EC}"/>
                  </a:ext>
                </a:extLst>
              </p:cNvPr>
              <p:cNvPicPr/>
              <p:nvPr/>
            </p:nvPicPr>
            <p:blipFill>
              <a:blip r:embed="rId260"/>
              <a:stretch>
                <a:fillRect/>
              </a:stretch>
            </p:blipFill>
            <p:spPr>
              <a:xfrm>
                <a:off x="8275301" y="1937552"/>
                <a:ext cx="463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3" name="Freihand 192">
                <a:extLst>
                  <a:ext uri="{FF2B5EF4-FFF2-40B4-BE49-F238E27FC236}">
                    <a16:creationId xmlns:a16="http://schemas.microsoft.com/office/drawing/2014/main" id="{53756DB1-9585-4727-9577-35BFFE09358C}"/>
                  </a:ext>
                </a:extLst>
              </p14:cNvPr>
              <p14:cNvContentPartPr/>
              <p14:nvPr/>
            </p14:nvContentPartPr>
            <p14:xfrm>
              <a:off x="8783261" y="1938272"/>
              <a:ext cx="166680" cy="88200"/>
            </p14:xfrm>
          </p:contentPart>
        </mc:Choice>
        <mc:Fallback>
          <p:pic>
            <p:nvPicPr>
              <p:cNvPr id="193" name="Freihand 192">
                <a:extLst>
                  <a:ext uri="{FF2B5EF4-FFF2-40B4-BE49-F238E27FC236}">
                    <a16:creationId xmlns:a16="http://schemas.microsoft.com/office/drawing/2014/main" id="{53756DB1-9585-4727-9577-35BFFE09358C}"/>
                  </a:ext>
                </a:extLst>
              </p:cNvPr>
              <p:cNvPicPr/>
              <p:nvPr/>
            </p:nvPicPr>
            <p:blipFill>
              <a:blip r:embed="rId262"/>
              <a:stretch>
                <a:fillRect/>
              </a:stretch>
            </p:blipFill>
            <p:spPr>
              <a:xfrm>
                <a:off x="8778941" y="1933952"/>
                <a:ext cx="175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4" name="Freihand 193">
                <a:extLst>
                  <a:ext uri="{FF2B5EF4-FFF2-40B4-BE49-F238E27FC236}">
                    <a16:creationId xmlns:a16="http://schemas.microsoft.com/office/drawing/2014/main" id="{8213EE48-70AB-46E3-BD5D-5261E4BFF354}"/>
                  </a:ext>
                </a:extLst>
              </p14:cNvPr>
              <p14:cNvContentPartPr/>
              <p14:nvPr/>
            </p14:nvContentPartPr>
            <p14:xfrm>
              <a:off x="8919701" y="1896152"/>
              <a:ext cx="54360" cy="28080"/>
            </p14:xfrm>
          </p:contentPart>
        </mc:Choice>
        <mc:Fallback>
          <p:pic>
            <p:nvPicPr>
              <p:cNvPr id="194" name="Freihand 193">
                <a:extLst>
                  <a:ext uri="{FF2B5EF4-FFF2-40B4-BE49-F238E27FC236}">
                    <a16:creationId xmlns:a16="http://schemas.microsoft.com/office/drawing/2014/main" id="{8213EE48-70AB-46E3-BD5D-5261E4BFF354}"/>
                  </a:ext>
                </a:extLst>
              </p:cNvPr>
              <p:cNvPicPr/>
              <p:nvPr/>
            </p:nvPicPr>
            <p:blipFill>
              <a:blip r:embed="rId264"/>
              <a:stretch>
                <a:fillRect/>
              </a:stretch>
            </p:blipFill>
            <p:spPr>
              <a:xfrm>
                <a:off x="8915381" y="1891832"/>
                <a:ext cx="63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5" name="Freihand 194">
                <a:extLst>
                  <a:ext uri="{FF2B5EF4-FFF2-40B4-BE49-F238E27FC236}">
                    <a16:creationId xmlns:a16="http://schemas.microsoft.com/office/drawing/2014/main" id="{1C2DB282-221C-4DC7-8A26-4BE4255522B1}"/>
                  </a:ext>
                </a:extLst>
              </p14:cNvPr>
              <p14:cNvContentPartPr/>
              <p14:nvPr/>
            </p14:nvContentPartPr>
            <p14:xfrm>
              <a:off x="8974781" y="1842152"/>
              <a:ext cx="97560" cy="135720"/>
            </p14:xfrm>
          </p:contentPart>
        </mc:Choice>
        <mc:Fallback>
          <p:pic>
            <p:nvPicPr>
              <p:cNvPr id="195" name="Freihand 194">
                <a:extLst>
                  <a:ext uri="{FF2B5EF4-FFF2-40B4-BE49-F238E27FC236}">
                    <a16:creationId xmlns:a16="http://schemas.microsoft.com/office/drawing/2014/main" id="{1C2DB282-221C-4DC7-8A26-4BE4255522B1}"/>
                  </a:ext>
                </a:extLst>
              </p:cNvPr>
              <p:cNvPicPr/>
              <p:nvPr/>
            </p:nvPicPr>
            <p:blipFill>
              <a:blip r:embed="rId266"/>
              <a:stretch>
                <a:fillRect/>
              </a:stretch>
            </p:blipFill>
            <p:spPr>
              <a:xfrm>
                <a:off x="8970461" y="1837832"/>
                <a:ext cx="106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6" name="Freihand 195">
                <a:extLst>
                  <a:ext uri="{FF2B5EF4-FFF2-40B4-BE49-F238E27FC236}">
                    <a16:creationId xmlns:a16="http://schemas.microsoft.com/office/drawing/2014/main" id="{18504C2F-E74B-4E82-8A38-48CBAABF4B50}"/>
                  </a:ext>
                </a:extLst>
              </p14:cNvPr>
              <p14:cNvContentPartPr/>
              <p14:nvPr/>
            </p14:nvContentPartPr>
            <p14:xfrm>
              <a:off x="8981261" y="1819472"/>
              <a:ext cx="93240" cy="168840"/>
            </p14:xfrm>
          </p:contentPart>
        </mc:Choice>
        <mc:Fallback>
          <p:pic>
            <p:nvPicPr>
              <p:cNvPr id="196" name="Freihand 195">
                <a:extLst>
                  <a:ext uri="{FF2B5EF4-FFF2-40B4-BE49-F238E27FC236}">
                    <a16:creationId xmlns:a16="http://schemas.microsoft.com/office/drawing/2014/main" id="{18504C2F-E74B-4E82-8A38-48CBAABF4B50}"/>
                  </a:ext>
                </a:extLst>
              </p:cNvPr>
              <p:cNvPicPr/>
              <p:nvPr/>
            </p:nvPicPr>
            <p:blipFill>
              <a:blip r:embed="rId268"/>
              <a:stretch>
                <a:fillRect/>
              </a:stretch>
            </p:blipFill>
            <p:spPr>
              <a:xfrm>
                <a:off x="8976941" y="1815152"/>
                <a:ext cx="101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7" name="Freihand 196">
                <a:extLst>
                  <a:ext uri="{FF2B5EF4-FFF2-40B4-BE49-F238E27FC236}">
                    <a16:creationId xmlns:a16="http://schemas.microsoft.com/office/drawing/2014/main" id="{72D7C22A-BB98-4A1C-9CEB-F5776E8ECA8A}"/>
                  </a:ext>
                </a:extLst>
              </p14:cNvPr>
              <p14:cNvContentPartPr/>
              <p14:nvPr/>
            </p14:nvContentPartPr>
            <p14:xfrm>
              <a:off x="9087101" y="1907672"/>
              <a:ext cx="175680" cy="74880"/>
            </p14:xfrm>
          </p:contentPart>
        </mc:Choice>
        <mc:Fallback>
          <p:pic>
            <p:nvPicPr>
              <p:cNvPr id="197" name="Freihand 196">
                <a:extLst>
                  <a:ext uri="{FF2B5EF4-FFF2-40B4-BE49-F238E27FC236}">
                    <a16:creationId xmlns:a16="http://schemas.microsoft.com/office/drawing/2014/main" id="{72D7C22A-BB98-4A1C-9CEB-F5776E8ECA8A}"/>
                  </a:ext>
                </a:extLst>
              </p:cNvPr>
              <p:cNvPicPr/>
              <p:nvPr/>
            </p:nvPicPr>
            <p:blipFill>
              <a:blip r:embed="rId270"/>
              <a:stretch>
                <a:fillRect/>
              </a:stretch>
            </p:blipFill>
            <p:spPr>
              <a:xfrm>
                <a:off x="9082781" y="1903352"/>
                <a:ext cx="184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8" name="Freihand 197">
                <a:extLst>
                  <a:ext uri="{FF2B5EF4-FFF2-40B4-BE49-F238E27FC236}">
                    <a16:creationId xmlns:a16="http://schemas.microsoft.com/office/drawing/2014/main" id="{CA209140-8CEE-4B30-B3CD-4E0772534C73}"/>
                  </a:ext>
                </a:extLst>
              </p14:cNvPr>
              <p14:cNvContentPartPr/>
              <p14:nvPr/>
            </p14:nvContentPartPr>
            <p14:xfrm>
              <a:off x="9345941" y="1824512"/>
              <a:ext cx="2160" cy="70560"/>
            </p14:xfrm>
          </p:contentPart>
        </mc:Choice>
        <mc:Fallback>
          <p:pic>
            <p:nvPicPr>
              <p:cNvPr id="198" name="Freihand 197">
                <a:extLst>
                  <a:ext uri="{FF2B5EF4-FFF2-40B4-BE49-F238E27FC236}">
                    <a16:creationId xmlns:a16="http://schemas.microsoft.com/office/drawing/2014/main" id="{CA209140-8CEE-4B30-B3CD-4E0772534C73}"/>
                  </a:ext>
                </a:extLst>
              </p:cNvPr>
              <p:cNvPicPr/>
              <p:nvPr/>
            </p:nvPicPr>
            <p:blipFill>
              <a:blip r:embed="rId272"/>
              <a:stretch>
                <a:fillRect/>
              </a:stretch>
            </p:blipFill>
            <p:spPr>
              <a:xfrm>
                <a:off x="9341621" y="1820192"/>
                <a:ext cx="10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9" name="Freihand 198">
                <a:extLst>
                  <a:ext uri="{FF2B5EF4-FFF2-40B4-BE49-F238E27FC236}">
                    <a16:creationId xmlns:a16="http://schemas.microsoft.com/office/drawing/2014/main" id="{FFF01659-4B3D-488B-8962-533AF1ED1C82}"/>
                  </a:ext>
                </a:extLst>
              </p14:cNvPr>
              <p14:cNvContentPartPr/>
              <p14:nvPr/>
            </p14:nvContentPartPr>
            <p14:xfrm>
              <a:off x="9340901" y="1991912"/>
              <a:ext cx="360" cy="360"/>
            </p14:xfrm>
          </p:contentPart>
        </mc:Choice>
        <mc:Fallback>
          <p:pic>
            <p:nvPicPr>
              <p:cNvPr id="199" name="Freihand 198">
                <a:extLst>
                  <a:ext uri="{FF2B5EF4-FFF2-40B4-BE49-F238E27FC236}">
                    <a16:creationId xmlns:a16="http://schemas.microsoft.com/office/drawing/2014/main" id="{FFF01659-4B3D-488B-8962-533AF1ED1C82}"/>
                  </a:ext>
                </a:extLst>
              </p:cNvPr>
              <p:cNvPicPr/>
              <p:nvPr/>
            </p:nvPicPr>
            <p:blipFill>
              <a:blip r:embed="rId67"/>
              <a:stretch>
                <a:fillRect/>
              </a:stretch>
            </p:blipFill>
            <p:spPr>
              <a:xfrm>
                <a:off x="9336581" y="1987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5" name="Freihand 214">
                <a:extLst>
                  <a:ext uri="{FF2B5EF4-FFF2-40B4-BE49-F238E27FC236}">
                    <a16:creationId xmlns:a16="http://schemas.microsoft.com/office/drawing/2014/main" id="{253F271E-1EB4-4F6E-9D11-8ADAB6C8BA44}"/>
                  </a:ext>
                </a:extLst>
              </p14:cNvPr>
              <p14:cNvContentPartPr/>
              <p14:nvPr/>
            </p14:nvContentPartPr>
            <p14:xfrm>
              <a:off x="9530981" y="1351832"/>
              <a:ext cx="21600" cy="24120"/>
            </p14:xfrm>
          </p:contentPart>
        </mc:Choice>
        <mc:Fallback>
          <p:pic>
            <p:nvPicPr>
              <p:cNvPr id="215" name="Freihand 214">
                <a:extLst>
                  <a:ext uri="{FF2B5EF4-FFF2-40B4-BE49-F238E27FC236}">
                    <a16:creationId xmlns:a16="http://schemas.microsoft.com/office/drawing/2014/main" id="{253F271E-1EB4-4F6E-9D11-8ADAB6C8BA44}"/>
                  </a:ext>
                </a:extLst>
              </p:cNvPr>
              <p:cNvPicPr/>
              <p:nvPr/>
            </p:nvPicPr>
            <p:blipFill>
              <a:blip r:embed="rId275"/>
              <a:stretch>
                <a:fillRect/>
              </a:stretch>
            </p:blipFill>
            <p:spPr>
              <a:xfrm>
                <a:off x="9526661" y="1347512"/>
                <a:ext cx="30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6" name="Freihand 215">
                <a:extLst>
                  <a:ext uri="{FF2B5EF4-FFF2-40B4-BE49-F238E27FC236}">
                    <a16:creationId xmlns:a16="http://schemas.microsoft.com/office/drawing/2014/main" id="{805DF57C-C66B-4B7B-A306-BC00DF1C89A0}"/>
                  </a:ext>
                </a:extLst>
              </p14:cNvPr>
              <p14:cNvContentPartPr/>
              <p14:nvPr/>
            </p14:nvContentPartPr>
            <p14:xfrm>
              <a:off x="9536741" y="1466312"/>
              <a:ext cx="16920" cy="7920"/>
            </p14:xfrm>
          </p:contentPart>
        </mc:Choice>
        <mc:Fallback>
          <p:pic>
            <p:nvPicPr>
              <p:cNvPr id="216" name="Freihand 215">
                <a:extLst>
                  <a:ext uri="{FF2B5EF4-FFF2-40B4-BE49-F238E27FC236}">
                    <a16:creationId xmlns:a16="http://schemas.microsoft.com/office/drawing/2014/main" id="{805DF57C-C66B-4B7B-A306-BC00DF1C89A0}"/>
                  </a:ext>
                </a:extLst>
              </p:cNvPr>
              <p:cNvPicPr/>
              <p:nvPr/>
            </p:nvPicPr>
            <p:blipFill>
              <a:blip r:embed="rId277"/>
              <a:stretch>
                <a:fillRect/>
              </a:stretch>
            </p:blipFill>
            <p:spPr>
              <a:xfrm>
                <a:off x="9532421" y="1461992"/>
                <a:ext cx="25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3" name="Freihand 202">
                <a:extLst>
                  <a:ext uri="{FF2B5EF4-FFF2-40B4-BE49-F238E27FC236}">
                    <a16:creationId xmlns:a16="http://schemas.microsoft.com/office/drawing/2014/main" id="{AAB00B0D-BE16-495D-B3D2-742D171DFBC5}"/>
                  </a:ext>
                </a:extLst>
              </p14:cNvPr>
              <p14:cNvContentPartPr/>
              <p14:nvPr/>
            </p14:nvContentPartPr>
            <p14:xfrm>
              <a:off x="7880741" y="2293232"/>
              <a:ext cx="91440" cy="167760"/>
            </p14:xfrm>
          </p:contentPart>
        </mc:Choice>
        <mc:Fallback>
          <p:pic>
            <p:nvPicPr>
              <p:cNvPr id="203" name="Freihand 202">
                <a:extLst>
                  <a:ext uri="{FF2B5EF4-FFF2-40B4-BE49-F238E27FC236}">
                    <a16:creationId xmlns:a16="http://schemas.microsoft.com/office/drawing/2014/main" id="{AAB00B0D-BE16-495D-B3D2-742D171DFBC5}"/>
                  </a:ext>
                </a:extLst>
              </p:cNvPr>
              <p:cNvPicPr/>
              <p:nvPr/>
            </p:nvPicPr>
            <p:blipFill>
              <a:blip r:embed="rId279"/>
              <a:stretch>
                <a:fillRect/>
              </a:stretch>
            </p:blipFill>
            <p:spPr>
              <a:xfrm>
                <a:off x="7876421" y="2288912"/>
                <a:ext cx="100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4" name="Freihand 203">
                <a:extLst>
                  <a:ext uri="{FF2B5EF4-FFF2-40B4-BE49-F238E27FC236}">
                    <a16:creationId xmlns:a16="http://schemas.microsoft.com/office/drawing/2014/main" id="{8A9F6137-0747-4428-92B3-6F0704206BE1}"/>
                  </a:ext>
                </a:extLst>
              </p14:cNvPr>
              <p14:cNvContentPartPr/>
              <p14:nvPr/>
            </p14:nvContentPartPr>
            <p14:xfrm>
              <a:off x="7915301" y="2279912"/>
              <a:ext cx="494640" cy="209880"/>
            </p14:xfrm>
          </p:contentPart>
        </mc:Choice>
        <mc:Fallback>
          <p:pic>
            <p:nvPicPr>
              <p:cNvPr id="204" name="Freihand 203">
                <a:extLst>
                  <a:ext uri="{FF2B5EF4-FFF2-40B4-BE49-F238E27FC236}">
                    <a16:creationId xmlns:a16="http://schemas.microsoft.com/office/drawing/2014/main" id="{8A9F6137-0747-4428-92B3-6F0704206BE1}"/>
                  </a:ext>
                </a:extLst>
              </p:cNvPr>
              <p:cNvPicPr/>
              <p:nvPr/>
            </p:nvPicPr>
            <p:blipFill>
              <a:blip r:embed="rId281"/>
              <a:stretch>
                <a:fillRect/>
              </a:stretch>
            </p:blipFill>
            <p:spPr>
              <a:xfrm>
                <a:off x="7910981" y="2275592"/>
                <a:ext cx="5032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5" name="Freihand 204">
                <a:extLst>
                  <a:ext uri="{FF2B5EF4-FFF2-40B4-BE49-F238E27FC236}">
                    <a16:creationId xmlns:a16="http://schemas.microsoft.com/office/drawing/2014/main" id="{F7B39710-A2A0-4927-81C0-9C4087C0FDA3}"/>
                  </a:ext>
                </a:extLst>
              </p14:cNvPr>
              <p14:cNvContentPartPr/>
              <p14:nvPr/>
            </p14:nvContentPartPr>
            <p14:xfrm>
              <a:off x="8369261" y="2252912"/>
              <a:ext cx="110160" cy="199080"/>
            </p14:xfrm>
          </p:contentPart>
        </mc:Choice>
        <mc:Fallback>
          <p:pic>
            <p:nvPicPr>
              <p:cNvPr id="205" name="Freihand 204">
                <a:extLst>
                  <a:ext uri="{FF2B5EF4-FFF2-40B4-BE49-F238E27FC236}">
                    <a16:creationId xmlns:a16="http://schemas.microsoft.com/office/drawing/2014/main" id="{F7B39710-A2A0-4927-81C0-9C4087C0FDA3}"/>
                  </a:ext>
                </a:extLst>
              </p:cNvPr>
              <p:cNvPicPr/>
              <p:nvPr/>
            </p:nvPicPr>
            <p:blipFill>
              <a:blip r:embed="rId283"/>
              <a:stretch>
                <a:fillRect/>
              </a:stretch>
            </p:blipFill>
            <p:spPr>
              <a:xfrm>
                <a:off x="8364941" y="2248592"/>
                <a:ext cx="118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6" name="Freihand 205">
                <a:extLst>
                  <a:ext uri="{FF2B5EF4-FFF2-40B4-BE49-F238E27FC236}">
                    <a16:creationId xmlns:a16="http://schemas.microsoft.com/office/drawing/2014/main" id="{05DE6749-C3DE-4DFD-8EFD-D1DE685FDD60}"/>
                  </a:ext>
                </a:extLst>
              </p14:cNvPr>
              <p14:cNvContentPartPr/>
              <p14:nvPr/>
            </p14:nvContentPartPr>
            <p14:xfrm>
              <a:off x="8312381" y="2259032"/>
              <a:ext cx="28800" cy="13320"/>
            </p14:xfrm>
          </p:contentPart>
        </mc:Choice>
        <mc:Fallback>
          <p:pic>
            <p:nvPicPr>
              <p:cNvPr id="206" name="Freihand 205">
                <a:extLst>
                  <a:ext uri="{FF2B5EF4-FFF2-40B4-BE49-F238E27FC236}">
                    <a16:creationId xmlns:a16="http://schemas.microsoft.com/office/drawing/2014/main" id="{05DE6749-C3DE-4DFD-8EFD-D1DE685FDD60}"/>
                  </a:ext>
                </a:extLst>
              </p:cNvPr>
              <p:cNvPicPr/>
              <p:nvPr/>
            </p:nvPicPr>
            <p:blipFill>
              <a:blip r:embed="rId285"/>
              <a:stretch>
                <a:fillRect/>
              </a:stretch>
            </p:blipFill>
            <p:spPr>
              <a:xfrm>
                <a:off x="8308061" y="2254712"/>
                <a:ext cx="37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07" name="Freihand 206">
                <a:extLst>
                  <a:ext uri="{FF2B5EF4-FFF2-40B4-BE49-F238E27FC236}">
                    <a16:creationId xmlns:a16="http://schemas.microsoft.com/office/drawing/2014/main" id="{C71EE7C5-A6BD-4654-A9EC-3D92B1634109}"/>
                  </a:ext>
                </a:extLst>
              </p14:cNvPr>
              <p14:cNvContentPartPr/>
              <p14:nvPr/>
            </p14:nvContentPartPr>
            <p14:xfrm>
              <a:off x="8498141" y="2340032"/>
              <a:ext cx="147600" cy="233280"/>
            </p14:xfrm>
          </p:contentPart>
        </mc:Choice>
        <mc:Fallback>
          <p:pic>
            <p:nvPicPr>
              <p:cNvPr id="207" name="Freihand 206">
                <a:extLst>
                  <a:ext uri="{FF2B5EF4-FFF2-40B4-BE49-F238E27FC236}">
                    <a16:creationId xmlns:a16="http://schemas.microsoft.com/office/drawing/2014/main" id="{C71EE7C5-A6BD-4654-A9EC-3D92B1634109}"/>
                  </a:ext>
                </a:extLst>
              </p:cNvPr>
              <p:cNvPicPr/>
              <p:nvPr/>
            </p:nvPicPr>
            <p:blipFill>
              <a:blip r:embed="rId287"/>
              <a:stretch>
                <a:fillRect/>
              </a:stretch>
            </p:blipFill>
            <p:spPr>
              <a:xfrm>
                <a:off x="8493821" y="2335712"/>
                <a:ext cx="1562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8" name="Freihand 207">
                <a:extLst>
                  <a:ext uri="{FF2B5EF4-FFF2-40B4-BE49-F238E27FC236}">
                    <a16:creationId xmlns:a16="http://schemas.microsoft.com/office/drawing/2014/main" id="{717F9301-1758-4D7F-84F8-EDC3ACA9ABAE}"/>
                  </a:ext>
                </a:extLst>
              </p14:cNvPr>
              <p14:cNvContentPartPr/>
              <p14:nvPr/>
            </p14:nvContentPartPr>
            <p14:xfrm>
              <a:off x="8645381" y="2277752"/>
              <a:ext cx="96840" cy="163080"/>
            </p14:xfrm>
          </p:contentPart>
        </mc:Choice>
        <mc:Fallback>
          <p:pic>
            <p:nvPicPr>
              <p:cNvPr id="208" name="Freihand 207">
                <a:extLst>
                  <a:ext uri="{FF2B5EF4-FFF2-40B4-BE49-F238E27FC236}">
                    <a16:creationId xmlns:a16="http://schemas.microsoft.com/office/drawing/2014/main" id="{717F9301-1758-4D7F-84F8-EDC3ACA9ABAE}"/>
                  </a:ext>
                </a:extLst>
              </p:cNvPr>
              <p:cNvPicPr/>
              <p:nvPr/>
            </p:nvPicPr>
            <p:blipFill>
              <a:blip r:embed="rId289"/>
              <a:stretch>
                <a:fillRect/>
              </a:stretch>
            </p:blipFill>
            <p:spPr>
              <a:xfrm>
                <a:off x="8641061" y="2273432"/>
                <a:ext cx="105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9" name="Freihand 208">
                <a:extLst>
                  <a:ext uri="{FF2B5EF4-FFF2-40B4-BE49-F238E27FC236}">
                    <a16:creationId xmlns:a16="http://schemas.microsoft.com/office/drawing/2014/main" id="{89DD1E19-7002-465C-9173-D22C4BC301CB}"/>
                  </a:ext>
                </a:extLst>
              </p14:cNvPr>
              <p14:cNvContentPartPr/>
              <p14:nvPr/>
            </p14:nvContentPartPr>
            <p14:xfrm>
              <a:off x="8751581" y="2332472"/>
              <a:ext cx="142560" cy="82080"/>
            </p14:xfrm>
          </p:contentPart>
        </mc:Choice>
        <mc:Fallback>
          <p:pic>
            <p:nvPicPr>
              <p:cNvPr id="209" name="Freihand 208">
                <a:extLst>
                  <a:ext uri="{FF2B5EF4-FFF2-40B4-BE49-F238E27FC236}">
                    <a16:creationId xmlns:a16="http://schemas.microsoft.com/office/drawing/2014/main" id="{89DD1E19-7002-465C-9173-D22C4BC301CB}"/>
                  </a:ext>
                </a:extLst>
              </p:cNvPr>
              <p:cNvPicPr/>
              <p:nvPr/>
            </p:nvPicPr>
            <p:blipFill>
              <a:blip r:embed="rId291"/>
              <a:stretch>
                <a:fillRect/>
              </a:stretch>
            </p:blipFill>
            <p:spPr>
              <a:xfrm>
                <a:off x="8747261" y="2328152"/>
                <a:ext cx="151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0" name="Freihand 209">
                <a:extLst>
                  <a:ext uri="{FF2B5EF4-FFF2-40B4-BE49-F238E27FC236}">
                    <a16:creationId xmlns:a16="http://schemas.microsoft.com/office/drawing/2014/main" id="{78151F4E-CD5C-4CBB-BAD6-0540CD232708}"/>
                  </a:ext>
                </a:extLst>
              </p14:cNvPr>
              <p14:cNvContentPartPr/>
              <p14:nvPr/>
            </p14:nvContentPartPr>
            <p14:xfrm>
              <a:off x="8911781" y="2305472"/>
              <a:ext cx="93960" cy="124200"/>
            </p14:xfrm>
          </p:contentPart>
        </mc:Choice>
        <mc:Fallback>
          <p:pic>
            <p:nvPicPr>
              <p:cNvPr id="210" name="Freihand 209">
                <a:extLst>
                  <a:ext uri="{FF2B5EF4-FFF2-40B4-BE49-F238E27FC236}">
                    <a16:creationId xmlns:a16="http://schemas.microsoft.com/office/drawing/2014/main" id="{78151F4E-CD5C-4CBB-BAD6-0540CD232708}"/>
                  </a:ext>
                </a:extLst>
              </p:cNvPr>
              <p:cNvPicPr/>
              <p:nvPr/>
            </p:nvPicPr>
            <p:blipFill>
              <a:blip r:embed="rId293"/>
              <a:stretch>
                <a:fillRect/>
              </a:stretch>
            </p:blipFill>
            <p:spPr>
              <a:xfrm>
                <a:off x="8907461" y="2301152"/>
                <a:ext cx="102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1" name="Freihand 210">
                <a:extLst>
                  <a:ext uri="{FF2B5EF4-FFF2-40B4-BE49-F238E27FC236}">
                    <a16:creationId xmlns:a16="http://schemas.microsoft.com/office/drawing/2014/main" id="{A5355838-5FBA-4649-B736-8A423CCF089C}"/>
                  </a:ext>
                </a:extLst>
              </p14:cNvPr>
              <p14:cNvContentPartPr/>
              <p14:nvPr/>
            </p14:nvContentPartPr>
            <p14:xfrm>
              <a:off x="9019421" y="2300072"/>
              <a:ext cx="166680" cy="105120"/>
            </p14:xfrm>
          </p:contentPart>
        </mc:Choice>
        <mc:Fallback>
          <p:pic>
            <p:nvPicPr>
              <p:cNvPr id="211" name="Freihand 210">
                <a:extLst>
                  <a:ext uri="{FF2B5EF4-FFF2-40B4-BE49-F238E27FC236}">
                    <a16:creationId xmlns:a16="http://schemas.microsoft.com/office/drawing/2014/main" id="{A5355838-5FBA-4649-B736-8A423CCF089C}"/>
                  </a:ext>
                </a:extLst>
              </p:cNvPr>
              <p:cNvPicPr/>
              <p:nvPr/>
            </p:nvPicPr>
            <p:blipFill>
              <a:blip r:embed="rId295"/>
              <a:stretch>
                <a:fillRect/>
              </a:stretch>
            </p:blipFill>
            <p:spPr>
              <a:xfrm>
                <a:off x="9015101" y="2295752"/>
                <a:ext cx="175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2" name="Freihand 211">
                <a:extLst>
                  <a:ext uri="{FF2B5EF4-FFF2-40B4-BE49-F238E27FC236}">
                    <a16:creationId xmlns:a16="http://schemas.microsoft.com/office/drawing/2014/main" id="{680D5BE2-62B0-4A85-9103-45FB8E9584DB}"/>
                  </a:ext>
                </a:extLst>
              </p14:cNvPr>
              <p14:cNvContentPartPr/>
              <p14:nvPr/>
            </p14:nvContentPartPr>
            <p14:xfrm>
              <a:off x="9180341" y="2189912"/>
              <a:ext cx="171000" cy="210240"/>
            </p14:xfrm>
          </p:contentPart>
        </mc:Choice>
        <mc:Fallback>
          <p:pic>
            <p:nvPicPr>
              <p:cNvPr id="212" name="Freihand 211">
                <a:extLst>
                  <a:ext uri="{FF2B5EF4-FFF2-40B4-BE49-F238E27FC236}">
                    <a16:creationId xmlns:a16="http://schemas.microsoft.com/office/drawing/2014/main" id="{680D5BE2-62B0-4A85-9103-45FB8E9584DB}"/>
                  </a:ext>
                </a:extLst>
              </p:cNvPr>
              <p:cNvPicPr/>
              <p:nvPr/>
            </p:nvPicPr>
            <p:blipFill>
              <a:blip r:embed="rId297"/>
              <a:stretch>
                <a:fillRect/>
              </a:stretch>
            </p:blipFill>
            <p:spPr>
              <a:xfrm>
                <a:off x="9176021" y="2185592"/>
                <a:ext cx="1796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3" name="Freihand 212">
                <a:extLst>
                  <a:ext uri="{FF2B5EF4-FFF2-40B4-BE49-F238E27FC236}">
                    <a16:creationId xmlns:a16="http://schemas.microsoft.com/office/drawing/2014/main" id="{FCD64489-06DB-435C-90CD-152AD9B1BA45}"/>
                  </a:ext>
                </a:extLst>
              </p14:cNvPr>
              <p14:cNvContentPartPr/>
              <p14:nvPr/>
            </p14:nvContentPartPr>
            <p14:xfrm>
              <a:off x="9098981" y="2163992"/>
              <a:ext cx="47880" cy="8640"/>
            </p14:xfrm>
          </p:contentPart>
        </mc:Choice>
        <mc:Fallback>
          <p:pic>
            <p:nvPicPr>
              <p:cNvPr id="213" name="Freihand 212">
                <a:extLst>
                  <a:ext uri="{FF2B5EF4-FFF2-40B4-BE49-F238E27FC236}">
                    <a16:creationId xmlns:a16="http://schemas.microsoft.com/office/drawing/2014/main" id="{FCD64489-06DB-435C-90CD-152AD9B1BA45}"/>
                  </a:ext>
                </a:extLst>
              </p:cNvPr>
              <p:cNvPicPr/>
              <p:nvPr/>
            </p:nvPicPr>
            <p:blipFill>
              <a:blip r:embed="rId299"/>
              <a:stretch>
                <a:fillRect/>
              </a:stretch>
            </p:blipFill>
            <p:spPr>
              <a:xfrm>
                <a:off x="9094661" y="2159672"/>
                <a:ext cx="56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7" name="Freihand 216">
                <a:extLst>
                  <a:ext uri="{FF2B5EF4-FFF2-40B4-BE49-F238E27FC236}">
                    <a16:creationId xmlns:a16="http://schemas.microsoft.com/office/drawing/2014/main" id="{F1C16ABE-37E5-4C8A-8AB2-7BC416967ACB}"/>
                  </a:ext>
                </a:extLst>
              </p14:cNvPr>
              <p14:cNvContentPartPr/>
              <p14:nvPr/>
            </p14:nvContentPartPr>
            <p14:xfrm>
              <a:off x="9427661" y="2289992"/>
              <a:ext cx="10080" cy="44640"/>
            </p14:xfrm>
          </p:contentPart>
        </mc:Choice>
        <mc:Fallback>
          <p:pic>
            <p:nvPicPr>
              <p:cNvPr id="217" name="Freihand 216">
                <a:extLst>
                  <a:ext uri="{FF2B5EF4-FFF2-40B4-BE49-F238E27FC236}">
                    <a16:creationId xmlns:a16="http://schemas.microsoft.com/office/drawing/2014/main" id="{F1C16ABE-37E5-4C8A-8AB2-7BC416967ACB}"/>
                  </a:ext>
                </a:extLst>
              </p:cNvPr>
              <p:cNvPicPr/>
              <p:nvPr/>
            </p:nvPicPr>
            <p:blipFill>
              <a:blip r:embed="rId301"/>
              <a:stretch>
                <a:fillRect/>
              </a:stretch>
            </p:blipFill>
            <p:spPr>
              <a:xfrm>
                <a:off x="9423341" y="2285672"/>
                <a:ext cx="187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8" name="Freihand 217">
                <a:extLst>
                  <a:ext uri="{FF2B5EF4-FFF2-40B4-BE49-F238E27FC236}">
                    <a16:creationId xmlns:a16="http://schemas.microsoft.com/office/drawing/2014/main" id="{2EC0CBAC-E120-429F-BBDA-33C6A655F0B0}"/>
                  </a:ext>
                </a:extLst>
              </p14:cNvPr>
              <p14:cNvContentPartPr/>
              <p14:nvPr/>
            </p14:nvContentPartPr>
            <p14:xfrm>
              <a:off x="9438461" y="2367392"/>
              <a:ext cx="15840" cy="9000"/>
            </p14:xfrm>
          </p:contentPart>
        </mc:Choice>
        <mc:Fallback>
          <p:pic>
            <p:nvPicPr>
              <p:cNvPr id="218" name="Freihand 217">
                <a:extLst>
                  <a:ext uri="{FF2B5EF4-FFF2-40B4-BE49-F238E27FC236}">
                    <a16:creationId xmlns:a16="http://schemas.microsoft.com/office/drawing/2014/main" id="{2EC0CBAC-E120-429F-BBDA-33C6A655F0B0}"/>
                  </a:ext>
                </a:extLst>
              </p:cNvPr>
              <p:cNvPicPr/>
              <p:nvPr/>
            </p:nvPicPr>
            <p:blipFill>
              <a:blip r:embed="rId303"/>
              <a:stretch>
                <a:fillRect/>
              </a:stretch>
            </p:blipFill>
            <p:spPr>
              <a:xfrm>
                <a:off x="9434141" y="2363072"/>
                <a:ext cx="24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9" name="Freihand 218">
                <a:extLst>
                  <a:ext uri="{FF2B5EF4-FFF2-40B4-BE49-F238E27FC236}">
                    <a16:creationId xmlns:a16="http://schemas.microsoft.com/office/drawing/2014/main" id="{330F6275-0850-429F-8C5F-5658C1EE8122}"/>
                  </a:ext>
                </a:extLst>
              </p14:cNvPr>
              <p14:cNvContentPartPr/>
              <p14:nvPr/>
            </p14:nvContentPartPr>
            <p14:xfrm>
              <a:off x="7883261" y="2431472"/>
              <a:ext cx="1550160" cy="148320"/>
            </p14:xfrm>
          </p:contentPart>
        </mc:Choice>
        <mc:Fallback>
          <p:pic>
            <p:nvPicPr>
              <p:cNvPr id="219" name="Freihand 218">
                <a:extLst>
                  <a:ext uri="{FF2B5EF4-FFF2-40B4-BE49-F238E27FC236}">
                    <a16:creationId xmlns:a16="http://schemas.microsoft.com/office/drawing/2014/main" id="{330F6275-0850-429F-8C5F-5658C1EE8122}"/>
                  </a:ext>
                </a:extLst>
              </p:cNvPr>
              <p:cNvPicPr/>
              <p:nvPr/>
            </p:nvPicPr>
            <p:blipFill>
              <a:blip r:embed="rId305"/>
              <a:stretch>
                <a:fillRect/>
              </a:stretch>
            </p:blipFill>
            <p:spPr>
              <a:xfrm>
                <a:off x="7878941" y="2427152"/>
                <a:ext cx="1558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1" name="Freihand 220">
                <a:extLst>
                  <a:ext uri="{FF2B5EF4-FFF2-40B4-BE49-F238E27FC236}">
                    <a16:creationId xmlns:a16="http://schemas.microsoft.com/office/drawing/2014/main" id="{036995DC-1CEA-4B91-9DED-0EE9B00C13B9}"/>
                  </a:ext>
                </a:extLst>
              </p14:cNvPr>
              <p14:cNvContentPartPr/>
              <p14:nvPr/>
            </p14:nvContentPartPr>
            <p14:xfrm>
              <a:off x="9435221" y="2286032"/>
              <a:ext cx="270720" cy="120240"/>
            </p14:xfrm>
          </p:contentPart>
        </mc:Choice>
        <mc:Fallback>
          <p:pic>
            <p:nvPicPr>
              <p:cNvPr id="221" name="Freihand 220">
                <a:extLst>
                  <a:ext uri="{FF2B5EF4-FFF2-40B4-BE49-F238E27FC236}">
                    <a16:creationId xmlns:a16="http://schemas.microsoft.com/office/drawing/2014/main" id="{036995DC-1CEA-4B91-9DED-0EE9B00C13B9}"/>
                  </a:ext>
                </a:extLst>
              </p:cNvPr>
              <p:cNvPicPr/>
              <p:nvPr/>
            </p:nvPicPr>
            <p:blipFill>
              <a:blip r:embed="rId307"/>
              <a:stretch>
                <a:fillRect/>
              </a:stretch>
            </p:blipFill>
            <p:spPr>
              <a:xfrm>
                <a:off x="9430901" y="2281712"/>
                <a:ext cx="279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22" name="Freihand 221">
                <a:extLst>
                  <a:ext uri="{FF2B5EF4-FFF2-40B4-BE49-F238E27FC236}">
                    <a16:creationId xmlns:a16="http://schemas.microsoft.com/office/drawing/2014/main" id="{31AF8F77-F42A-4A5E-9B41-522082C66742}"/>
                  </a:ext>
                </a:extLst>
              </p14:cNvPr>
              <p14:cNvContentPartPr/>
              <p14:nvPr/>
            </p14:nvContentPartPr>
            <p14:xfrm>
              <a:off x="9651221" y="2237432"/>
              <a:ext cx="23400" cy="18720"/>
            </p14:xfrm>
          </p:contentPart>
        </mc:Choice>
        <mc:Fallback>
          <p:pic>
            <p:nvPicPr>
              <p:cNvPr id="222" name="Freihand 221">
                <a:extLst>
                  <a:ext uri="{FF2B5EF4-FFF2-40B4-BE49-F238E27FC236}">
                    <a16:creationId xmlns:a16="http://schemas.microsoft.com/office/drawing/2014/main" id="{31AF8F77-F42A-4A5E-9B41-522082C66742}"/>
                  </a:ext>
                </a:extLst>
              </p:cNvPr>
              <p:cNvPicPr/>
              <p:nvPr/>
            </p:nvPicPr>
            <p:blipFill>
              <a:blip r:embed="rId309"/>
              <a:stretch>
                <a:fillRect/>
              </a:stretch>
            </p:blipFill>
            <p:spPr>
              <a:xfrm>
                <a:off x="9646901" y="2233112"/>
                <a:ext cx="32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3" name="Freihand 222">
                <a:extLst>
                  <a:ext uri="{FF2B5EF4-FFF2-40B4-BE49-F238E27FC236}">
                    <a16:creationId xmlns:a16="http://schemas.microsoft.com/office/drawing/2014/main" id="{7E3D4CEF-3004-443F-9037-845F7F996CC2}"/>
                  </a:ext>
                </a:extLst>
              </p14:cNvPr>
              <p14:cNvContentPartPr/>
              <p14:nvPr/>
            </p14:nvContentPartPr>
            <p14:xfrm>
              <a:off x="9720701" y="2202512"/>
              <a:ext cx="106560" cy="142560"/>
            </p14:xfrm>
          </p:contentPart>
        </mc:Choice>
        <mc:Fallback>
          <p:pic>
            <p:nvPicPr>
              <p:cNvPr id="223" name="Freihand 222">
                <a:extLst>
                  <a:ext uri="{FF2B5EF4-FFF2-40B4-BE49-F238E27FC236}">
                    <a16:creationId xmlns:a16="http://schemas.microsoft.com/office/drawing/2014/main" id="{7E3D4CEF-3004-443F-9037-845F7F996CC2}"/>
                  </a:ext>
                </a:extLst>
              </p:cNvPr>
              <p:cNvPicPr/>
              <p:nvPr/>
            </p:nvPicPr>
            <p:blipFill>
              <a:blip r:embed="rId311"/>
              <a:stretch>
                <a:fillRect/>
              </a:stretch>
            </p:blipFill>
            <p:spPr>
              <a:xfrm>
                <a:off x="9716381" y="2198192"/>
                <a:ext cx="115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4" name="Freihand 223">
                <a:extLst>
                  <a:ext uri="{FF2B5EF4-FFF2-40B4-BE49-F238E27FC236}">
                    <a16:creationId xmlns:a16="http://schemas.microsoft.com/office/drawing/2014/main" id="{39F7D0F1-F8D8-482F-ABA0-75FEA919D50B}"/>
                  </a:ext>
                </a:extLst>
              </p14:cNvPr>
              <p14:cNvContentPartPr/>
              <p14:nvPr/>
            </p14:nvContentPartPr>
            <p14:xfrm>
              <a:off x="9954701" y="2235272"/>
              <a:ext cx="189360" cy="121320"/>
            </p14:xfrm>
          </p:contentPart>
        </mc:Choice>
        <mc:Fallback>
          <p:pic>
            <p:nvPicPr>
              <p:cNvPr id="224" name="Freihand 223">
                <a:extLst>
                  <a:ext uri="{FF2B5EF4-FFF2-40B4-BE49-F238E27FC236}">
                    <a16:creationId xmlns:a16="http://schemas.microsoft.com/office/drawing/2014/main" id="{39F7D0F1-F8D8-482F-ABA0-75FEA919D50B}"/>
                  </a:ext>
                </a:extLst>
              </p:cNvPr>
              <p:cNvPicPr/>
              <p:nvPr/>
            </p:nvPicPr>
            <p:blipFill>
              <a:blip r:embed="rId313"/>
              <a:stretch>
                <a:fillRect/>
              </a:stretch>
            </p:blipFill>
            <p:spPr>
              <a:xfrm>
                <a:off x="9950381" y="2230952"/>
                <a:ext cx="198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25" name="Freihand 224">
                <a:extLst>
                  <a:ext uri="{FF2B5EF4-FFF2-40B4-BE49-F238E27FC236}">
                    <a16:creationId xmlns:a16="http://schemas.microsoft.com/office/drawing/2014/main" id="{0D928C69-E87C-424C-9BB4-C5F04B0AE62E}"/>
                  </a:ext>
                </a:extLst>
              </p14:cNvPr>
              <p14:cNvContentPartPr/>
              <p14:nvPr/>
            </p14:nvContentPartPr>
            <p14:xfrm>
              <a:off x="10108421" y="2178392"/>
              <a:ext cx="42120" cy="51120"/>
            </p14:xfrm>
          </p:contentPart>
        </mc:Choice>
        <mc:Fallback>
          <p:pic>
            <p:nvPicPr>
              <p:cNvPr id="225" name="Freihand 224">
                <a:extLst>
                  <a:ext uri="{FF2B5EF4-FFF2-40B4-BE49-F238E27FC236}">
                    <a16:creationId xmlns:a16="http://schemas.microsoft.com/office/drawing/2014/main" id="{0D928C69-E87C-424C-9BB4-C5F04B0AE62E}"/>
                  </a:ext>
                </a:extLst>
              </p:cNvPr>
              <p:cNvPicPr/>
              <p:nvPr/>
            </p:nvPicPr>
            <p:blipFill>
              <a:blip r:embed="rId315"/>
              <a:stretch>
                <a:fillRect/>
              </a:stretch>
            </p:blipFill>
            <p:spPr>
              <a:xfrm>
                <a:off x="10104101" y="2174072"/>
                <a:ext cx="50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26" name="Freihand 225">
                <a:extLst>
                  <a:ext uri="{FF2B5EF4-FFF2-40B4-BE49-F238E27FC236}">
                    <a16:creationId xmlns:a16="http://schemas.microsoft.com/office/drawing/2014/main" id="{C34A8E66-3333-4655-AF9A-68461E27CAC0}"/>
                  </a:ext>
                </a:extLst>
              </p14:cNvPr>
              <p14:cNvContentPartPr/>
              <p14:nvPr/>
            </p14:nvContentPartPr>
            <p14:xfrm>
              <a:off x="10187621" y="2143472"/>
              <a:ext cx="110880" cy="182160"/>
            </p14:xfrm>
          </p:contentPart>
        </mc:Choice>
        <mc:Fallback>
          <p:pic>
            <p:nvPicPr>
              <p:cNvPr id="226" name="Freihand 225">
                <a:extLst>
                  <a:ext uri="{FF2B5EF4-FFF2-40B4-BE49-F238E27FC236}">
                    <a16:creationId xmlns:a16="http://schemas.microsoft.com/office/drawing/2014/main" id="{C34A8E66-3333-4655-AF9A-68461E27CAC0}"/>
                  </a:ext>
                </a:extLst>
              </p:cNvPr>
              <p:cNvPicPr/>
              <p:nvPr/>
            </p:nvPicPr>
            <p:blipFill>
              <a:blip r:embed="rId317"/>
              <a:stretch>
                <a:fillRect/>
              </a:stretch>
            </p:blipFill>
            <p:spPr>
              <a:xfrm>
                <a:off x="10183301" y="2139152"/>
                <a:ext cx="1195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7" name="Freihand 226">
                <a:extLst>
                  <a:ext uri="{FF2B5EF4-FFF2-40B4-BE49-F238E27FC236}">
                    <a16:creationId xmlns:a16="http://schemas.microsoft.com/office/drawing/2014/main" id="{8B7F603F-16A2-43BF-8B08-8B85438F117B}"/>
                  </a:ext>
                </a:extLst>
              </p14:cNvPr>
              <p14:cNvContentPartPr/>
              <p14:nvPr/>
            </p14:nvContentPartPr>
            <p14:xfrm>
              <a:off x="10438541" y="2209712"/>
              <a:ext cx="338400" cy="94320"/>
            </p14:xfrm>
          </p:contentPart>
        </mc:Choice>
        <mc:Fallback>
          <p:pic>
            <p:nvPicPr>
              <p:cNvPr id="227" name="Freihand 226">
                <a:extLst>
                  <a:ext uri="{FF2B5EF4-FFF2-40B4-BE49-F238E27FC236}">
                    <a16:creationId xmlns:a16="http://schemas.microsoft.com/office/drawing/2014/main" id="{8B7F603F-16A2-43BF-8B08-8B85438F117B}"/>
                  </a:ext>
                </a:extLst>
              </p:cNvPr>
              <p:cNvPicPr/>
              <p:nvPr/>
            </p:nvPicPr>
            <p:blipFill>
              <a:blip r:embed="rId319"/>
              <a:stretch>
                <a:fillRect/>
              </a:stretch>
            </p:blipFill>
            <p:spPr>
              <a:xfrm>
                <a:off x="10434221" y="2205392"/>
                <a:ext cx="347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28" name="Freihand 227">
                <a:extLst>
                  <a:ext uri="{FF2B5EF4-FFF2-40B4-BE49-F238E27FC236}">
                    <a16:creationId xmlns:a16="http://schemas.microsoft.com/office/drawing/2014/main" id="{6F2B2F62-6DC0-43C8-A34A-7BC8185D473D}"/>
                  </a:ext>
                </a:extLst>
              </p14:cNvPr>
              <p14:cNvContentPartPr/>
              <p14:nvPr/>
            </p14:nvContentPartPr>
            <p14:xfrm>
              <a:off x="10981061" y="2172272"/>
              <a:ext cx="19800" cy="143280"/>
            </p14:xfrm>
          </p:contentPart>
        </mc:Choice>
        <mc:Fallback>
          <p:pic>
            <p:nvPicPr>
              <p:cNvPr id="228" name="Freihand 227">
                <a:extLst>
                  <a:ext uri="{FF2B5EF4-FFF2-40B4-BE49-F238E27FC236}">
                    <a16:creationId xmlns:a16="http://schemas.microsoft.com/office/drawing/2014/main" id="{6F2B2F62-6DC0-43C8-A34A-7BC8185D473D}"/>
                  </a:ext>
                </a:extLst>
              </p:cNvPr>
              <p:cNvPicPr/>
              <p:nvPr/>
            </p:nvPicPr>
            <p:blipFill>
              <a:blip r:embed="rId321"/>
              <a:stretch>
                <a:fillRect/>
              </a:stretch>
            </p:blipFill>
            <p:spPr>
              <a:xfrm>
                <a:off x="10976741" y="2167952"/>
                <a:ext cx="28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29" name="Freihand 228">
                <a:extLst>
                  <a:ext uri="{FF2B5EF4-FFF2-40B4-BE49-F238E27FC236}">
                    <a16:creationId xmlns:a16="http://schemas.microsoft.com/office/drawing/2014/main" id="{A7740CCB-BF1E-4DD1-A6AC-C5FF6124823B}"/>
                  </a:ext>
                </a:extLst>
              </p14:cNvPr>
              <p14:cNvContentPartPr/>
              <p14:nvPr/>
            </p14:nvContentPartPr>
            <p14:xfrm>
              <a:off x="10915541" y="2127992"/>
              <a:ext cx="153360" cy="178920"/>
            </p14:xfrm>
          </p:contentPart>
        </mc:Choice>
        <mc:Fallback>
          <p:pic>
            <p:nvPicPr>
              <p:cNvPr id="229" name="Freihand 228">
                <a:extLst>
                  <a:ext uri="{FF2B5EF4-FFF2-40B4-BE49-F238E27FC236}">
                    <a16:creationId xmlns:a16="http://schemas.microsoft.com/office/drawing/2014/main" id="{A7740CCB-BF1E-4DD1-A6AC-C5FF6124823B}"/>
                  </a:ext>
                </a:extLst>
              </p:cNvPr>
              <p:cNvPicPr/>
              <p:nvPr/>
            </p:nvPicPr>
            <p:blipFill>
              <a:blip r:embed="rId323"/>
              <a:stretch>
                <a:fillRect/>
              </a:stretch>
            </p:blipFill>
            <p:spPr>
              <a:xfrm>
                <a:off x="10911221" y="2123672"/>
                <a:ext cx="1620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0" name="Freihand 229">
                <a:extLst>
                  <a:ext uri="{FF2B5EF4-FFF2-40B4-BE49-F238E27FC236}">
                    <a16:creationId xmlns:a16="http://schemas.microsoft.com/office/drawing/2014/main" id="{584B2FEE-21DF-43EE-AC38-04690DFD1D6B}"/>
                  </a:ext>
                </a:extLst>
              </p14:cNvPr>
              <p14:cNvContentPartPr/>
              <p14:nvPr/>
            </p14:nvContentPartPr>
            <p14:xfrm>
              <a:off x="11139821" y="2184872"/>
              <a:ext cx="11880" cy="101520"/>
            </p14:xfrm>
          </p:contentPart>
        </mc:Choice>
        <mc:Fallback>
          <p:pic>
            <p:nvPicPr>
              <p:cNvPr id="230" name="Freihand 229">
                <a:extLst>
                  <a:ext uri="{FF2B5EF4-FFF2-40B4-BE49-F238E27FC236}">
                    <a16:creationId xmlns:a16="http://schemas.microsoft.com/office/drawing/2014/main" id="{584B2FEE-21DF-43EE-AC38-04690DFD1D6B}"/>
                  </a:ext>
                </a:extLst>
              </p:cNvPr>
              <p:cNvPicPr/>
              <p:nvPr/>
            </p:nvPicPr>
            <p:blipFill>
              <a:blip r:embed="rId325"/>
              <a:stretch>
                <a:fillRect/>
              </a:stretch>
            </p:blipFill>
            <p:spPr>
              <a:xfrm>
                <a:off x="11135501" y="2180552"/>
                <a:ext cx="20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31" name="Freihand 230">
                <a:extLst>
                  <a:ext uri="{FF2B5EF4-FFF2-40B4-BE49-F238E27FC236}">
                    <a16:creationId xmlns:a16="http://schemas.microsoft.com/office/drawing/2014/main" id="{E9230146-6451-4988-9C23-63D718BA90EE}"/>
                  </a:ext>
                </a:extLst>
              </p14:cNvPr>
              <p14:cNvContentPartPr/>
              <p14:nvPr/>
            </p14:nvContentPartPr>
            <p14:xfrm>
              <a:off x="11187341" y="2171192"/>
              <a:ext cx="27000" cy="115560"/>
            </p14:xfrm>
          </p:contentPart>
        </mc:Choice>
        <mc:Fallback>
          <p:pic>
            <p:nvPicPr>
              <p:cNvPr id="231" name="Freihand 230">
                <a:extLst>
                  <a:ext uri="{FF2B5EF4-FFF2-40B4-BE49-F238E27FC236}">
                    <a16:creationId xmlns:a16="http://schemas.microsoft.com/office/drawing/2014/main" id="{E9230146-6451-4988-9C23-63D718BA90EE}"/>
                  </a:ext>
                </a:extLst>
              </p:cNvPr>
              <p:cNvPicPr/>
              <p:nvPr/>
            </p:nvPicPr>
            <p:blipFill>
              <a:blip r:embed="rId327"/>
              <a:stretch>
                <a:fillRect/>
              </a:stretch>
            </p:blipFill>
            <p:spPr>
              <a:xfrm>
                <a:off x="11183021" y="2166872"/>
                <a:ext cx="35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2" name="Freihand 231">
                <a:extLst>
                  <a:ext uri="{FF2B5EF4-FFF2-40B4-BE49-F238E27FC236}">
                    <a16:creationId xmlns:a16="http://schemas.microsoft.com/office/drawing/2014/main" id="{C29E2898-9BA3-4EE2-A96C-E2A8BE8E3629}"/>
                  </a:ext>
                </a:extLst>
              </p14:cNvPr>
              <p14:cNvContentPartPr/>
              <p14:nvPr/>
            </p14:nvContentPartPr>
            <p14:xfrm>
              <a:off x="11157821" y="2144552"/>
              <a:ext cx="250560" cy="79560"/>
            </p14:xfrm>
          </p:contentPart>
        </mc:Choice>
        <mc:Fallback>
          <p:pic>
            <p:nvPicPr>
              <p:cNvPr id="232" name="Freihand 231">
                <a:extLst>
                  <a:ext uri="{FF2B5EF4-FFF2-40B4-BE49-F238E27FC236}">
                    <a16:creationId xmlns:a16="http://schemas.microsoft.com/office/drawing/2014/main" id="{C29E2898-9BA3-4EE2-A96C-E2A8BE8E3629}"/>
                  </a:ext>
                </a:extLst>
              </p:cNvPr>
              <p:cNvPicPr/>
              <p:nvPr/>
            </p:nvPicPr>
            <p:blipFill>
              <a:blip r:embed="rId329"/>
              <a:stretch>
                <a:fillRect/>
              </a:stretch>
            </p:blipFill>
            <p:spPr>
              <a:xfrm>
                <a:off x="11153501" y="2140232"/>
                <a:ext cx="259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34" name="Freihand 233">
                <a:extLst>
                  <a:ext uri="{FF2B5EF4-FFF2-40B4-BE49-F238E27FC236}">
                    <a16:creationId xmlns:a16="http://schemas.microsoft.com/office/drawing/2014/main" id="{7AFF70BC-FEC1-442B-B3ED-3D100A698AD5}"/>
                  </a:ext>
                </a:extLst>
              </p14:cNvPr>
              <p14:cNvContentPartPr/>
              <p14:nvPr/>
            </p14:nvContentPartPr>
            <p14:xfrm>
              <a:off x="11436101" y="2128352"/>
              <a:ext cx="18360" cy="146160"/>
            </p14:xfrm>
          </p:contentPart>
        </mc:Choice>
        <mc:Fallback>
          <p:pic>
            <p:nvPicPr>
              <p:cNvPr id="234" name="Freihand 233">
                <a:extLst>
                  <a:ext uri="{FF2B5EF4-FFF2-40B4-BE49-F238E27FC236}">
                    <a16:creationId xmlns:a16="http://schemas.microsoft.com/office/drawing/2014/main" id="{7AFF70BC-FEC1-442B-B3ED-3D100A698AD5}"/>
                  </a:ext>
                </a:extLst>
              </p:cNvPr>
              <p:cNvPicPr/>
              <p:nvPr/>
            </p:nvPicPr>
            <p:blipFill>
              <a:blip r:embed="rId331"/>
              <a:stretch>
                <a:fillRect/>
              </a:stretch>
            </p:blipFill>
            <p:spPr>
              <a:xfrm>
                <a:off x="11431781" y="2124032"/>
                <a:ext cx="27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5" name="Freihand 234">
                <a:extLst>
                  <a:ext uri="{FF2B5EF4-FFF2-40B4-BE49-F238E27FC236}">
                    <a16:creationId xmlns:a16="http://schemas.microsoft.com/office/drawing/2014/main" id="{6858AC89-03A7-4517-BD6F-252CFE3472AE}"/>
                  </a:ext>
                </a:extLst>
              </p14:cNvPr>
              <p14:cNvContentPartPr/>
              <p14:nvPr/>
            </p14:nvContentPartPr>
            <p14:xfrm>
              <a:off x="11377781" y="2118272"/>
              <a:ext cx="136080" cy="144000"/>
            </p14:xfrm>
          </p:contentPart>
        </mc:Choice>
        <mc:Fallback>
          <p:pic>
            <p:nvPicPr>
              <p:cNvPr id="235" name="Freihand 234">
                <a:extLst>
                  <a:ext uri="{FF2B5EF4-FFF2-40B4-BE49-F238E27FC236}">
                    <a16:creationId xmlns:a16="http://schemas.microsoft.com/office/drawing/2014/main" id="{6858AC89-03A7-4517-BD6F-252CFE3472AE}"/>
                  </a:ext>
                </a:extLst>
              </p:cNvPr>
              <p:cNvPicPr/>
              <p:nvPr/>
            </p:nvPicPr>
            <p:blipFill>
              <a:blip r:embed="rId333"/>
              <a:stretch>
                <a:fillRect/>
              </a:stretch>
            </p:blipFill>
            <p:spPr>
              <a:xfrm>
                <a:off x="11373461" y="2113952"/>
                <a:ext cx="144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6" name="Freihand 235">
                <a:extLst>
                  <a:ext uri="{FF2B5EF4-FFF2-40B4-BE49-F238E27FC236}">
                    <a16:creationId xmlns:a16="http://schemas.microsoft.com/office/drawing/2014/main" id="{88F3CE0B-ABD6-4CDA-8C2E-DFB95E270F54}"/>
                  </a:ext>
                </a:extLst>
              </p14:cNvPr>
              <p14:cNvContentPartPr/>
              <p14:nvPr/>
            </p14:nvContentPartPr>
            <p14:xfrm>
              <a:off x="11516021" y="2073632"/>
              <a:ext cx="211680" cy="246240"/>
            </p14:xfrm>
          </p:contentPart>
        </mc:Choice>
        <mc:Fallback>
          <p:pic>
            <p:nvPicPr>
              <p:cNvPr id="236" name="Freihand 235">
                <a:extLst>
                  <a:ext uri="{FF2B5EF4-FFF2-40B4-BE49-F238E27FC236}">
                    <a16:creationId xmlns:a16="http://schemas.microsoft.com/office/drawing/2014/main" id="{88F3CE0B-ABD6-4CDA-8C2E-DFB95E270F54}"/>
                  </a:ext>
                </a:extLst>
              </p:cNvPr>
              <p:cNvPicPr/>
              <p:nvPr/>
            </p:nvPicPr>
            <p:blipFill>
              <a:blip r:embed="rId335"/>
              <a:stretch>
                <a:fillRect/>
              </a:stretch>
            </p:blipFill>
            <p:spPr>
              <a:xfrm>
                <a:off x="11511701" y="2069312"/>
                <a:ext cx="2203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37" name="Freihand 236">
                <a:extLst>
                  <a:ext uri="{FF2B5EF4-FFF2-40B4-BE49-F238E27FC236}">
                    <a16:creationId xmlns:a16="http://schemas.microsoft.com/office/drawing/2014/main" id="{FBA6775A-608B-4BB3-BF8D-F5293E260DEB}"/>
                  </a:ext>
                </a:extLst>
              </p14:cNvPr>
              <p14:cNvContentPartPr/>
              <p14:nvPr/>
            </p14:nvContentPartPr>
            <p14:xfrm>
              <a:off x="11704301" y="2076152"/>
              <a:ext cx="299160" cy="163440"/>
            </p14:xfrm>
          </p:contentPart>
        </mc:Choice>
        <mc:Fallback>
          <p:pic>
            <p:nvPicPr>
              <p:cNvPr id="237" name="Freihand 236">
                <a:extLst>
                  <a:ext uri="{FF2B5EF4-FFF2-40B4-BE49-F238E27FC236}">
                    <a16:creationId xmlns:a16="http://schemas.microsoft.com/office/drawing/2014/main" id="{FBA6775A-608B-4BB3-BF8D-F5293E260DEB}"/>
                  </a:ext>
                </a:extLst>
              </p:cNvPr>
              <p:cNvPicPr/>
              <p:nvPr/>
            </p:nvPicPr>
            <p:blipFill>
              <a:blip r:embed="rId337"/>
              <a:stretch>
                <a:fillRect/>
              </a:stretch>
            </p:blipFill>
            <p:spPr>
              <a:xfrm>
                <a:off x="11699981" y="2071832"/>
                <a:ext cx="307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8" name="Freihand 237">
                <a:extLst>
                  <a:ext uri="{FF2B5EF4-FFF2-40B4-BE49-F238E27FC236}">
                    <a16:creationId xmlns:a16="http://schemas.microsoft.com/office/drawing/2014/main" id="{D9D32357-C89D-42B0-AFB0-D1A6D667D5B3}"/>
                  </a:ext>
                </a:extLst>
              </p14:cNvPr>
              <p14:cNvContentPartPr/>
              <p14:nvPr/>
            </p14:nvContentPartPr>
            <p14:xfrm>
              <a:off x="8005301" y="2685992"/>
              <a:ext cx="201240" cy="117360"/>
            </p14:xfrm>
          </p:contentPart>
        </mc:Choice>
        <mc:Fallback>
          <p:pic>
            <p:nvPicPr>
              <p:cNvPr id="238" name="Freihand 237">
                <a:extLst>
                  <a:ext uri="{FF2B5EF4-FFF2-40B4-BE49-F238E27FC236}">
                    <a16:creationId xmlns:a16="http://schemas.microsoft.com/office/drawing/2014/main" id="{D9D32357-C89D-42B0-AFB0-D1A6D667D5B3}"/>
                  </a:ext>
                </a:extLst>
              </p:cNvPr>
              <p:cNvPicPr/>
              <p:nvPr/>
            </p:nvPicPr>
            <p:blipFill>
              <a:blip r:embed="rId339"/>
              <a:stretch>
                <a:fillRect/>
              </a:stretch>
            </p:blipFill>
            <p:spPr>
              <a:xfrm>
                <a:off x="8000981" y="2681672"/>
                <a:ext cx="209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9" name="Freihand 238">
                <a:extLst>
                  <a:ext uri="{FF2B5EF4-FFF2-40B4-BE49-F238E27FC236}">
                    <a16:creationId xmlns:a16="http://schemas.microsoft.com/office/drawing/2014/main" id="{A619E085-8AEA-4292-BE97-4B8D9DC76891}"/>
                  </a:ext>
                </a:extLst>
              </p14:cNvPr>
              <p14:cNvContentPartPr/>
              <p14:nvPr/>
            </p14:nvContentPartPr>
            <p14:xfrm>
              <a:off x="8187821" y="2654312"/>
              <a:ext cx="16920" cy="12600"/>
            </p14:xfrm>
          </p:contentPart>
        </mc:Choice>
        <mc:Fallback>
          <p:pic>
            <p:nvPicPr>
              <p:cNvPr id="239" name="Freihand 238">
                <a:extLst>
                  <a:ext uri="{FF2B5EF4-FFF2-40B4-BE49-F238E27FC236}">
                    <a16:creationId xmlns:a16="http://schemas.microsoft.com/office/drawing/2014/main" id="{A619E085-8AEA-4292-BE97-4B8D9DC76891}"/>
                  </a:ext>
                </a:extLst>
              </p:cNvPr>
              <p:cNvPicPr/>
              <p:nvPr/>
            </p:nvPicPr>
            <p:blipFill>
              <a:blip r:embed="rId341"/>
              <a:stretch>
                <a:fillRect/>
              </a:stretch>
            </p:blipFill>
            <p:spPr>
              <a:xfrm>
                <a:off x="8183501" y="2649992"/>
                <a:ext cx="25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40" name="Freihand 239">
                <a:extLst>
                  <a:ext uri="{FF2B5EF4-FFF2-40B4-BE49-F238E27FC236}">
                    <a16:creationId xmlns:a16="http://schemas.microsoft.com/office/drawing/2014/main" id="{48BEB425-B048-4D8E-A4D4-B71064A0015F}"/>
                  </a:ext>
                </a:extLst>
              </p14:cNvPr>
              <p14:cNvContentPartPr/>
              <p14:nvPr/>
            </p14:nvContentPartPr>
            <p14:xfrm>
              <a:off x="8242541" y="2674832"/>
              <a:ext cx="205560" cy="99360"/>
            </p14:xfrm>
          </p:contentPart>
        </mc:Choice>
        <mc:Fallback>
          <p:pic>
            <p:nvPicPr>
              <p:cNvPr id="240" name="Freihand 239">
                <a:extLst>
                  <a:ext uri="{FF2B5EF4-FFF2-40B4-BE49-F238E27FC236}">
                    <a16:creationId xmlns:a16="http://schemas.microsoft.com/office/drawing/2014/main" id="{48BEB425-B048-4D8E-A4D4-B71064A0015F}"/>
                  </a:ext>
                </a:extLst>
              </p:cNvPr>
              <p:cNvPicPr/>
              <p:nvPr/>
            </p:nvPicPr>
            <p:blipFill>
              <a:blip r:embed="rId343"/>
              <a:stretch>
                <a:fillRect/>
              </a:stretch>
            </p:blipFill>
            <p:spPr>
              <a:xfrm>
                <a:off x="8238221" y="2670512"/>
                <a:ext cx="214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41" name="Freihand 240">
                <a:extLst>
                  <a:ext uri="{FF2B5EF4-FFF2-40B4-BE49-F238E27FC236}">
                    <a16:creationId xmlns:a16="http://schemas.microsoft.com/office/drawing/2014/main" id="{07D3468D-F186-4068-A414-57CA303E0B07}"/>
                  </a:ext>
                </a:extLst>
              </p14:cNvPr>
              <p14:cNvContentPartPr/>
              <p14:nvPr/>
            </p14:nvContentPartPr>
            <p14:xfrm>
              <a:off x="8503901" y="2626232"/>
              <a:ext cx="473040" cy="155880"/>
            </p14:xfrm>
          </p:contentPart>
        </mc:Choice>
        <mc:Fallback>
          <p:pic>
            <p:nvPicPr>
              <p:cNvPr id="241" name="Freihand 240">
                <a:extLst>
                  <a:ext uri="{FF2B5EF4-FFF2-40B4-BE49-F238E27FC236}">
                    <a16:creationId xmlns:a16="http://schemas.microsoft.com/office/drawing/2014/main" id="{07D3468D-F186-4068-A414-57CA303E0B07}"/>
                  </a:ext>
                </a:extLst>
              </p:cNvPr>
              <p:cNvPicPr/>
              <p:nvPr/>
            </p:nvPicPr>
            <p:blipFill>
              <a:blip r:embed="rId345"/>
              <a:stretch>
                <a:fillRect/>
              </a:stretch>
            </p:blipFill>
            <p:spPr>
              <a:xfrm>
                <a:off x="8499581" y="2621912"/>
                <a:ext cx="481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42" name="Freihand 241">
                <a:extLst>
                  <a:ext uri="{FF2B5EF4-FFF2-40B4-BE49-F238E27FC236}">
                    <a16:creationId xmlns:a16="http://schemas.microsoft.com/office/drawing/2014/main" id="{8513D9A2-E12B-49D8-8818-1BC663F9C435}"/>
                  </a:ext>
                </a:extLst>
              </p14:cNvPr>
              <p14:cNvContentPartPr/>
              <p14:nvPr/>
            </p14:nvContentPartPr>
            <p14:xfrm>
              <a:off x="8719901" y="2575112"/>
              <a:ext cx="13320" cy="2160"/>
            </p14:xfrm>
          </p:contentPart>
        </mc:Choice>
        <mc:Fallback>
          <p:pic>
            <p:nvPicPr>
              <p:cNvPr id="242" name="Freihand 241">
                <a:extLst>
                  <a:ext uri="{FF2B5EF4-FFF2-40B4-BE49-F238E27FC236}">
                    <a16:creationId xmlns:a16="http://schemas.microsoft.com/office/drawing/2014/main" id="{8513D9A2-E12B-49D8-8818-1BC663F9C435}"/>
                  </a:ext>
                </a:extLst>
              </p:cNvPr>
              <p:cNvPicPr/>
              <p:nvPr/>
            </p:nvPicPr>
            <p:blipFill>
              <a:blip r:embed="rId347"/>
              <a:stretch>
                <a:fillRect/>
              </a:stretch>
            </p:blipFill>
            <p:spPr>
              <a:xfrm>
                <a:off x="8715581" y="2570792"/>
                <a:ext cx="21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45" name="Freihand 244">
                <a:extLst>
                  <a:ext uri="{FF2B5EF4-FFF2-40B4-BE49-F238E27FC236}">
                    <a16:creationId xmlns:a16="http://schemas.microsoft.com/office/drawing/2014/main" id="{3B9C95A7-3CDC-414B-BD3A-A750E8895FC7}"/>
                  </a:ext>
                </a:extLst>
              </p14:cNvPr>
              <p14:cNvContentPartPr/>
              <p14:nvPr/>
            </p14:nvContentPartPr>
            <p14:xfrm>
              <a:off x="9134981" y="2556752"/>
              <a:ext cx="70200" cy="190800"/>
            </p14:xfrm>
          </p:contentPart>
        </mc:Choice>
        <mc:Fallback>
          <p:pic>
            <p:nvPicPr>
              <p:cNvPr id="245" name="Freihand 244">
                <a:extLst>
                  <a:ext uri="{FF2B5EF4-FFF2-40B4-BE49-F238E27FC236}">
                    <a16:creationId xmlns:a16="http://schemas.microsoft.com/office/drawing/2014/main" id="{3B9C95A7-3CDC-414B-BD3A-A750E8895FC7}"/>
                  </a:ext>
                </a:extLst>
              </p:cNvPr>
              <p:cNvPicPr/>
              <p:nvPr/>
            </p:nvPicPr>
            <p:blipFill>
              <a:blip r:embed="rId349"/>
              <a:stretch>
                <a:fillRect/>
              </a:stretch>
            </p:blipFill>
            <p:spPr>
              <a:xfrm>
                <a:off x="9130661" y="2552432"/>
                <a:ext cx="788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46" name="Freihand 245">
                <a:extLst>
                  <a:ext uri="{FF2B5EF4-FFF2-40B4-BE49-F238E27FC236}">
                    <a16:creationId xmlns:a16="http://schemas.microsoft.com/office/drawing/2014/main" id="{BB9DC10D-528D-4E05-ADCD-8530FC2BE1C9}"/>
                  </a:ext>
                </a:extLst>
              </p14:cNvPr>
              <p14:cNvContentPartPr/>
              <p14:nvPr/>
            </p14:nvContentPartPr>
            <p14:xfrm>
              <a:off x="9260621" y="2609672"/>
              <a:ext cx="106920" cy="93960"/>
            </p14:xfrm>
          </p:contentPart>
        </mc:Choice>
        <mc:Fallback>
          <p:pic>
            <p:nvPicPr>
              <p:cNvPr id="246" name="Freihand 245">
                <a:extLst>
                  <a:ext uri="{FF2B5EF4-FFF2-40B4-BE49-F238E27FC236}">
                    <a16:creationId xmlns:a16="http://schemas.microsoft.com/office/drawing/2014/main" id="{BB9DC10D-528D-4E05-ADCD-8530FC2BE1C9}"/>
                  </a:ext>
                </a:extLst>
              </p:cNvPr>
              <p:cNvPicPr/>
              <p:nvPr/>
            </p:nvPicPr>
            <p:blipFill>
              <a:blip r:embed="rId351"/>
              <a:stretch>
                <a:fillRect/>
              </a:stretch>
            </p:blipFill>
            <p:spPr>
              <a:xfrm>
                <a:off x="9256301" y="2605352"/>
                <a:ext cx="115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48" name="Freihand 247">
                <a:extLst>
                  <a:ext uri="{FF2B5EF4-FFF2-40B4-BE49-F238E27FC236}">
                    <a16:creationId xmlns:a16="http://schemas.microsoft.com/office/drawing/2014/main" id="{68D84054-9695-44EA-831F-64A5E57DCAFD}"/>
                  </a:ext>
                </a:extLst>
              </p14:cNvPr>
              <p14:cNvContentPartPr/>
              <p14:nvPr/>
            </p14:nvContentPartPr>
            <p14:xfrm>
              <a:off x="9372581" y="2556392"/>
              <a:ext cx="121320" cy="243720"/>
            </p14:xfrm>
          </p:contentPart>
        </mc:Choice>
        <mc:Fallback>
          <p:pic>
            <p:nvPicPr>
              <p:cNvPr id="248" name="Freihand 247">
                <a:extLst>
                  <a:ext uri="{FF2B5EF4-FFF2-40B4-BE49-F238E27FC236}">
                    <a16:creationId xmlns:a16="http://schemas.microsoft.com/office/drawing/2014/main" id="{68D84054-9695-44EA-831F-64A5E57DCAFD}"/>
                  </a:ext>
                </a:extLst>
              </p:cNvPr>
              <p:cNvPicPr/>
              <p:nvPr/>
            </p:nvPicPr>
            <p:blipFill>
              <a:blip r:embed="rId353"/>
              <a:stretch>
                <a:fillRect/>
              </a:stretch>
            </p:blipFill>
            <p:spPr>
              <a:xfrm>
                <a:off x="9368261" y="2552072"/>
                <a:ext cx="1299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49" name="Freihand 248">
                <a:extLst>
                  <a:ext uri="{FF2B5EF4-FFF2-40B4-BE49-F238E27FC236}">
                    <a16:creationId xmlns:a16="http://schemas.microsoft.com/office/drawing/2014/main" id="{EA237950-00CC-4D65-A8B6-697B7D35FCE9}"/>
                  </a:ext>
                </a:extLst>
              </p14:cNvPr>
              <p14:cNvContentPartPr/>
              <p14:nvPr/>
            </p14:nvContentPartPr>
            <p14:xfrm>
              <a:off x="9527741" y="2658272"/>
              <a:ext cx="9360" cy="20520"/>
            </p14:xfrm>
          </p:contentPart>
        </mc:Choice>
        <mc:Fallback>
          <p:pic>
            <p:nvPicPr>
              <p:cNvPr id="249" name="Freihand 248">
                <a:extLst>
                  <a:ext uri="{FF2B5EF4-FFF2-40B4-BE49-F238E27FC236}">
                    <a16:creationId xmlns:a16="http://schemas.microsoft.com/office/drawing/2014/main" id="{EA237950-00CC-4D65-A8B6-697B7D35FCE9}"/>
                  </a:ext>
                </a:extLst>
              </p:cNvPr>
              <p:cNvPicPr/>
              <p:nvPr/>
            </p:nvPicPr>
            <p:blipFill>
              <a:blip r:embed="rId355"/>
              <a:stretch>
                <a:fillRect/>
              </a:stretch>
            </p:blipFill>
            <p:spPr>
              <a:xfrm>
                <a:off x="9523421" y="2653952"/>
                <a:ext cx="18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50" name="Freihand 249">
                <a:extLst>
                  <a:ext uri="{FF2B5EF4-FFF2-40B4-BE49-F238E27FC236}">
                    <a16:creationId xmlns:a16="http://schemas.microsoft.com/office/drawing/2014/main" id="{E79C00B5-01EE-44BD-89E2-2AC618DDC9BC}"/>
                  </a:ext>
                </a:extLst>
              </p14:cNvPr>
              <p14:cNvContentPartPr/>
              <p14:nvPr/>
            </p14:nvContentPartPr>
            <p14:xfrm>
              <a:off x="9687941" y="2511032"/>
              <a:ext cx="129600" cy="190800"/>
            </p14:xfrm>
          </p:contentPart>
        </mc:Choice>
        <mc:Fallback>
          <p:pic>
            <p:nvPicPr>
              <p:cNvPr id="250" name="Freihand 249">
                <a:extLst>
                  <a:ext uri="{FF2B5EF4-FFF2-40B4-BE49-F238E27FC236}">
                    <a16:creationId xmlns:a16="http://schemas.microsoft.com/office/drawing/2014/main" id="{E79C00B5-01EE-44BD-89E2-2AC618DDC9BC}"/>
                  </a:ext>
                </a:extLst>
              </p:cNvPr>
              <p:cNvPicPr/>
              <p:nvPr/>
            </p:nvPicPr>
            <p:blipFill>
              <a:blip r:embed="rId357"/>
              <a:stretch>
                <a:fillRect/>
              </a:stretch>
            </p:blipFill>
            <p:spPr>
              <a:xfrm>
                <a:off x="9683621" y="2506712"/>
                <a:ext cx="138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1" name="Freihand 250">
                <a:extLst>
                  <a:ext uri="{FF2B5EF4-FFF2-40B4-BE49-F238E27FC236}">
                    <a16:creationId xmlns:a16="http://schemas.microsoft.com/office/drawing/2014/main" id="{219A55EB-B4A9-4AD6-A25A-69F56E78C4A7}"/>
                  </a:ext>
                </a:extLst>
              </p14:cNvPr>
              <p14:cNvContentPartPr/>
              <p14:nvPr/>
            </p14:nvContentPartPr>
            <p14:xfrm>
              <a:off x="9850661" y="2576192"/>
              <a:ext cx="389160" cy="79560"/>
            </p14:xfrm>
          </p:contentPart>
        </mc:Choice>
        <mc:Fallback>
          <p:pic>
            <p:nvPicPr>
              <p:cNvPr id="251" name="Freihand 250">
                <a:extLst>
                  <a:ext uri="{FF2B5EF4-FFF2-40B4-BE49-F238E27FC236}">
                    <a16:creationId xmlns:a16="http://schemas.microsoft.com/office/drawing/2014/main" id="{219A55EB-B4A9-4AD6-A25A-69F56E78C4A7}"/>
                  </a:ext>
                </a:extLst>
              </p:cNvPr>
              <p:cNvPicPr/>
              <p:nvPr/>
            </p:nvPicPr>
            <p:blipFill>
              <a:blip r:embed="rId359"/>
              <a:stretch>
                <a:fillRect/>
              </a:stretch>
            </p:blipFill>
            <p:spPr>
              <a:xfrm>
                <a:off x="9846341" y="2571872"/>
                <a:ext cx="397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52" name="Freihand 251">
                <a:extLst>
                  <a:ext uri="{FF2B5EF4-FFF2-40B4-BE49-F238E27FC236}">
                    <a16:creationId xmlns:a16="http://schemas.microsoft.com/office/drawing/2014/main" id="{B2C46C77-B767-4549-A437-6BEF814AB5B3}"/>
                  </a:ext>
                </a:extLst>
              </p14:cNvPr>
              <p14:cNvContentPartPr/>
              <p14:nvPr/>
            </p14:nvContentPartPr>
            <p14:xfrm>
              <a:off x="10226501" y="2523632"/>
              <a:ext cx="184680" cy="43200"/>
            </p14:xfrm>
          </p:contentPart>
        </mc:Choice>
        <mc:Fallback>
          <p:pic>
            <p:nvPicPr>
              <p:cNvPr id="252" name="Freihand 251">
                <a:extLst>
                  <a:ext uri="{FF2B5EF4-FFF2-40B4-BE49-F238E27FC236}">
                    <a16:creationId xmlns:a16="http://schemas.microsoft.com/office/drawing/2014/main" id="{B2C46C77-B767-4549-A437-6BEF814AB5B3}"/>
                  </a:ext>
                </a:extLst>
              </p:cNvPr>
              <p:cNvPicPr/>
              <p:nvPr/>
            </p:nvPicPr>
            <p:blipFill>
              <a:blip r:embed="rId361"/>
              <a:stretch>
                <a:fillRect/>
              </a:stretch>
            </p:blipFill>
            <p:spPr>
              <a:xfrm>
                <a:off x="10222181" y="2519312"/>
                <a:ext cx="193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53" name="Freihand 252">
                <a:extLst>
                  <a:ext uri="{FF2B5EF4-FFF2-40B4-BE49-F238E27FC236}">
                    <a16:creationId xmlns:a16="http://schemas.microsoft.com/office/drawing/2014/main" id="{C83B43B2-E2CF-46DE-97C6-722406128B31}"/>
                  </a:ext>
                </a:extLst>
              </p14:cNvPr>
              <p14:cNvContentPartPr/>
              <p14:nvPr/>
            </p14:nvContentPartPr>
            <p14:xfrm>
              <a:off x="10335941" y="2586632"/>
              <a:ext cx="78840" cy="10440"/>
            </p14:xfrm>
          </p:contentPart>
        </mc:Choice>
        <mc:Fallback>
          <p:pic>
            <p:nvPicPr>
              <p:cNvPr id="253" name="Freihand 252">
                <a:extLst>
                  <a:ext uri="{FF2B5EF4-FFF2-40B4-BE49-F238E27FC236}">
                    <a16:creationId xmlns:a16="http://schemas.microsoft.com/office/drawing/2014/main" id="{C83B43B2-E2CF-46DE-97C6-722406128B31}"/>
                  </a:ext>
                </a:extLst>
              </p:cNvPr>
              <p:cNvPicPr/>
              <p:nvPr/>
            </p:nvPicPr>
            <p:blipFill>
              <a:blip r:embed="rId363"/>
              <a:stretch>
                <a:fillRect/>
              </a:stretch>
            </p:blipFill>
            <p:spPr>
              <a:xfrm>
                <a:off x="10331621" y="2582312"/>
                <a:ext cx="874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54" name="Freihand 253">
                <a:extLst>
                  <a:ext uri="{FF2B5EF4-FFF2-40B4-BE49-F238E27FC236}">
                    <a16:creationId xmlns:a16="http://schemas.microsoft.com/office/drawing/2014/main" id="{0DCD3587-D021-48AD-B6DB-C3FE16D84470}"/>
                  </a:ext>
                </a:extLst>
              </p14:cNvPr>
              <p14:cNvContentPartPr/>
              <p14:nvPr/>
            </p14:nvContentPartPr>
            <p14:xfrm>
              <a:off x="10524581" y="2454512"/>
              <a:ext cx="302760" cy="134280"/>
            </p14:xfrm>
          </p:contentPart>
        </mc:Choice>
        <mc:Fallback>
          <p:pic>
            <p:nvPicPr>
              <p:cNvPr id="254" name="Freihand 253">
                <a:extLst>
                  <a:ext uri="{FF2B5EF4-FFF2-40B4-BE49-F238E27FC236}">
                    <a16:creationId xmlns:a16="http://schemas.microsoft.com/office/drawing/2014/main" id="{0DCD3587-D021-48AD-B6DB-C3FE16D84470}"/>
                  </a:ext>
                </a:extLst>
              </p:cNvPr>
              <p:cNvPicPr/>
              <p:nvPr/>
            </p:nvPicPr>
            <p:blipFill>
              <a:blip r:embed="rId365"/>
              <a:stretch>
                <a:fillRect/>
              </a:stretch>
            </p:blipFill>
            <p:spPr>
              <a:xfrm>
                <a:off x="10520261" y="2450192"/>
                <a:ext cx="3114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55" name="Freihand 254">
                <a:extLst>
                  <a:ext uri="{FF2B5EF4-FFF2-40B4-BE49-F238E27FC236}">
                    <a16:creationId xmlns:a16="http://schemas.microsoft.com/office/drawing/2014/main" id="{3A4A97F8-6B2B-4340-97B5-4FD780A73905}"/>
                  </a:ext>
                </a:extLst>
              </p14:cNvPr>
              <p14:cNvContentPartPr/>
              <p14:nvPr/>
            </p14:nvContentPartPr>
            <p14:xfrm>
              <a:off x="10857221" y="2517512"/>
              <a:ext cx="66240" cy="58680"/>
            </p14:xfrm>
          </p:contentPart>
        </mc:Choice>
        <mc:Fallback>
          <p:pic>
            <p:nvPicPr>
              <p:cNvPr id="255" name="Freihand 254">
                <a:extLst>
                  <a:ext uri="{FF2B5EF4-FFF2-40B4-BE49-F238E27FC236}">
                    <a16:creationId xmlns:a16="http://schemas.microsoft.com/office/drawing/2014/main" id="{3A4A97F8-6B2B-4340-97B5-4FD780A73905}"/>
                  </a:ext>
                </a:extLst>
              </p:cNvPr>
              <p:cNvPicPr/>
              <p:nvPr/>
            </p:nvPicPr>
            <p:blipFill>
              <a:blip r:embed="rId367"/>
              <a:stretch>
                <a:fillRect/>
              </a:stretch>
            </p:blipFill>
            <p:spPr>
              <a:xfrm>
                <a:off x="10852901" y="2513192"/>
                <a:ext cx="74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56" name="Freihand 255">
                <a:extLst>
                  <a:ext uri="{FF2B5EF4-FFF2-40B4-BE49-F238E27FC236}">
                    <a16:creationId xmlns:a16="http://schemas.microsoft.com/office/drawing/2014/main" id="{861CF55E-2295-40F9-810F-0C28A0E7CEEC}"/>
                  </a:ext>
                </a:extLst>
              </p14:cNvPr>
              <p14:cNvContentPartPr/>
              <p14:nvPr/>
            </p14:nvContentPartPr>
            <p14:xfrm>
              <a:off x="10924901" y="2514992"/>
              <a:ext cx="84600" cy="51480"/>
            </p14:xfrm>
          </p:contentPart>
        </mc:Choice>
        <mc:Fallback>
          <p:pic>
            <p:nvPicPr>
              <p:cNvPr id="256" name="Freihand 255">
                <a:extLst>
                  <a:ext uri="{FF2B5EF4-FFF2-40B4-BE49-F238E27FC236}">
                    <a16:creationId xmlns:a16="http://schemas.microsoft.com/office/drawing/2014/main" id="{861CF55E-2295-40F9-810F-0C28A0E7CEEC}"/>
                  </a:ext>
                </a:extLst>
              </p:cNvPr>
              <p:cNvPicPr/>
              <p:nvPr/>
            </p:nvPicPr>
            <p:blipFill>
              <a:blip r:embed="rId369"/>
              <a:stretch>
                <a:fillRect/>
              </a:stretch>
            </p:blipFill>
            <p:spPr>
              <a:xfrm>
                <a:off x="10920581" y="2510672"/>
                <a:ext cx="93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57" name="Freihand 256">
                <a:extLst>
                  <a:ext uri="{FF2B5EF4-FFF2-40B4-BE49-F238E27FC236}">
                    <a16:creationId xmlns:a16="http://schemas.microsoft.com/office/drawing/2014/main" id="{65132A4F-FD10-4B7D-9B96-55D661878FAC}"/>
                  </a:ext>
                </a:extLst>
              </p14:cNvPr>
              <p14:cNvContentPartPr/>
              <p14:nvPr/>
            </p14:nvContentPartPr>
            <p14:xfrm>
              <a:off x="11025701" y="2435792"/>
              <a:ext cx="127080" cy="137880"/>
            </p14:xfrm>
          </p:contentPart>
        </mc:Choice>
        <mc:Fallback>
          <p:pic>
            <p:nvPicPr>
              <p:cNvPr id="257" name="Freihand 256">
                <a:extLst>
                  <a:ext uri="{FF2B5EF4-FFF2-40B4-BE49-F238E27FC236}">
                    <a16:creationId xmlns:a16="http://schemas.microsoft.com/office/drawing/2014/main" id="{65132A4F-FD10-4B7D-9B96-55D661878FAC}"/>
                  </a:ext>
                </a:extLst>
              </p:cNvPr>
              <p:cNvPicPr/>
              <p:nvPr/>
            </p:nvPicPr>
            <p:blipFill>
              <a:blip r:embed="rId371"/>
              <a:stretch>
                <a:fillRect/>
              </a:stretch>
            </p:blipFill>
            <p:spPr>
              <a:xfrm>
                <a:off x="11021381" y="2431472"/>
                <a:ext cx="135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58" name="Freihand 257">
                <a:extLst>
                  <a:ext uri="{FF2B5EF4-FFF2-40B4-BE49-F238E27FC236}">
                    <a16:creationId xmlns:a16="http://schemas.microsoft.com/office/drawing/2014/main" id="{D10E48DA-FC63-4D4A-8622-56061D2CE56D}"/>
                  </a:ext>
                </a:extLst>
              </p14:cNvPr>
              <p14:cNvContentPartPr/>
              <p14:nvPr/>
            </p14:nvContentPartPr>
            <p14:xfrm>
              <a:off x="10977101" y="2464232"/>
              <a:ext cx="126360" cy="15840"/>
            </p14:xfrm>
          </p:contentPart>
        </mc:Choice>
        <mc:Fallback>
          <p:pic>
            <p:nvPicPr>
              <p:cNvPr id="258" name="Freihand 257">
                <a:extLst>
                  <a:ext uri="{FF2B5EF4-FFF2-40B4-BE49-F238E27FC236}">
                    <a16:creationId xmlns:a16="http://schemas.microsoft.com/office/drawing/2014/main" id="{D10E48DA-FC63-4D4A-8622-56061D2CE56D}"/>
                  </a:ext>
                </a:extLst>
              </p:cNvPr>
              <p:cNvPicPr/>
              <p:nvPr/>
            </p:nvPicPr>
            <p:blipFill>
              <a:blip r:embed="rId373"/>
              <a:stretch>
                <a:fillRect/>
              </a:stretch>
            </p:blipFill>
            <p:spPr>
              <a:xfrm>
                <a:off x="10972781" y="2459912"/>
                <a:ext cx="135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59" name="Freihand 258">
                <a:extLst>
                  <a:ext uri="{FF2B5EF4-FFF2-40B4-BE49-F238E27FC236}">
                    <a16:creationId xmlns:a16="http://schemas.microsoft.com/office/drawing/2014/main" id="{6E3366CC-16EE-4D4B-92A9-A5E5019A2C51}"/>
                  </a:ext>
                </a:extLst>
              </p14:cNvPr>
              <p14:cNvContentPartPr/>
              <p14:nvPr/>
            </p14:nvContentPartPr>
            <p14:xfrm>
              <a:off x="11246381" y="2512832"/>
              <a:ext cx="127080" cy="9360"/>
            </p14:xfrm>
          </p:contentPart>
        </mc:Choice>
        <mc:Fallback>
          <p:pic>
            <p:nvPicPr>
              <p:cNvPr id="259" name="Freihand 258">
                <a:extLst>
                  <a:ext uri="{FF2B5EF4-FFF2-40B4-BE49-F238E27FC236}">
                    <a16:creationId xmlns:a16="http://schemas.microsoft.com/office/drawing/2014/main" id="{6E3366CC-16EE-4D4B-92A9-A5E5019A2C51}"/>
                  </a:ext>
                </a:extLst>
              </p:cNvPr>
              <p:cNvPicPr/>
              <p:nvPr/>
            </p:nvPicPr>
            <p:blipFill>
              <a:blip r:embed="rId375"/>
              <a:stretch>
                <a:fillRect/>
              </a:stretch>
            </p:blipFill>
            <p:spPr>
              <a:xfrm>
                <a:off x="11242061" y="2508512"/>
                <a:ext cx="135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60" name="Freihand 259">
                <a:extLst>
                  <a:ext uri="{FF2B5EF4-FFF2-40B4-BE49-F238E27FC236}">
                    <a16:creationId xmlns:a16="http://schemas.microsoft.com/office/drawing/2014/main" id="{DCAD832F-6DE9-4092-8D78-233A29875979}"/>
                  </a:ext>
                </a:extLst>
              </p14:cNvPr>
              <p14:cNvContentPartPr/>
              <p14:nvPr/>
            </p14:nvContentPartPr>
            <p14:xfrm>
              <a:off x="11414141" y="2420312"/>
              <a:ext cx="115560" cy="118800"/>
            </p14:xfrm>
          </p:contentPart>
        </mc:Choice>
        <mc:Fallback>
          <p:pic>
            <p:nvPicPr>
              <p:cNvPr id="260" name="Freihand 259">
                <a:extLst>
                  <a:ext uri="{FF2B5EF4-FFF2-40B4-BE49-F238E27FC236}">
                    <a16:creationId xmlns:a16="http://schemas.microsoft.com/office/drawing/2014/main" id="{DCAD832F-6DE9-4092-8D78-233A29875979}"/>
                  </a:ext>
                </a:extLst>
              </p:cNvPr>
              <p:cNvPicPr/>
              <p:nvPr/>
            </p:nvPicPr>
            <p:blipFill>
              <a:blip r:embed="rId377"/>
              <a:stretch>
                <a:fillRect/>
              </a:stretch>
            </p:blipFill>
            <p:spPr>
              <a:xfrm>
                <a:off x="11409821" y="2415992"/>
                <a:ext cx="124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61" name="Freihand 260">
                <a:extLst>
                  <a:ext uri="{FF2B5EF4-FFF2-40B4-BE49-F238E27FC236}">
                    <a16:creationId xmlns:a16="http://schemas.microsoft.com/office/drawing/2014/main" id="{25DBE305-6CE0-4DC8-B4D7-9492546D6C0B}"/>
                  </a:ext>
                </a:extLst>
              </p14:cNvPr>
              <p14:cNvContentPartPr/>
              <p14:nvPr/>
            </p14:nvContentPartPr>
            <p14:xfrm>
              <a:off x="11482901" y="2492672"/>
              <a:ext cx="66600" cy="30240"/>
            </p14:xfrm>
          </p:contentPart>
        </mc:Choice>
        <mc:Fallback>
          <p:pic>
            <p:nvPicPr>
              <p:cNvPr id="261" name="Freihand 260">
                <a:extLst>
                  <a:ext uri="{FF2B5EF4-FFF2-40B4-BE49-F238E27FC236}">
                    <a16:creationId xmlns:a16="http://schemas.microsoft.com/office/drawing/2014/main" id="{25DBE305-6CE0-4DC8-B4D7-9492546D6C0B}"/>
                  </a:ext>
                </a:extLst>
              </p:cNvPr>
              <p:cNvPicPr/>
              <p:nvPr/>
            </p:nvPicPr>
            <p:blipFill>
              <a:blip r:embed="rId379"/>
              <a:stretch>
                <a:fillRect/>
              </a:stretch>
            </p:blipFill>
            <p:spPr>
              <a:xfrm>
                <a:off x="11478581" y="2488352"/>
                <a:ext cx="752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62" name="Freihand 261">
                <a:extLst>
                  <a:ext uri="{FF2B5EF4-FFF2-40B4-BE49-F238E27FC236}">
                    <a16:creationId xmlns:a16="http://schemas.microsoft.com/office/drawing/2014/main" id="{3978C452-D117-4D78-9214-87BEC80BD0C2}"/>
                  </a:ext>
                </a:extLst>
              </p14:cNvPr>
              <p14:cNvContentPartPr/>
              <p14:nvPr/>
            </p14:nvContentPartPr>
            <p14:xfrm>
              <a:off x="11555261" y="2473232"/>
              <a:ext cx="138600" cy="56520"/>
            </p14:xfrm>
          </p:contentPart>
        </mc:Choice>
        <mc:Fallback>
          <p:pic>
            <p:nvPicPr>
              <p:cNvPr id="262" name="Freihand 261">
                <a:extLst>
                  <a:ext uri="{FF2B5EF4-FFF2-40B4-BE49-F238E27FC236}">
                    <a16:creationId xmlns:a16="http://schemas.microsoft.com/office/drawing/2014/main" id="{3978C452-D117-4D78-9214-87BEC80BD0C2}"/>
                  </a:ext>
                </a:extLst>
              </p:cNvPr>
              <p:cNvPicPr/>
              <p:nvPr/>
            </p:nvPicPr>
            <p:blipFill>
              <a:blip r:embed="rId381"/>
              <a:stretch>
                <a:fillRect/>
              </a:stretch>
            </p:blipFill>
            <p:spPr>
              <a:xfrm>
                <a:off x="11550941" y="2468912"/>
                <a:ext cx="147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63" name="Freihand 262">
                <a:extLst>
                  <a:ext uri="{FF2B5EF4-FFF2-40B4-BE49-F238E27FC236}">
                    <a16:creationId xmlns:a16="http://schemas.microsoft.com/office/drawing/2014/main" id="{17CCE2BF-CA19-413B-A04B-129956AD58C1}"/>
                  </a:ext>
                </a:extLst>
              </p14:cNvPr>
              <p14:cNvContentPartPr/>
              <p14:nvPr/>
            </p14:nvContentPartPr>
            <p14:xfrm>
              <a:off x="11689541" y="2397632"/>
              <a:ext cx="174960" cy="140400"/>
            </p14:xfrm>
          </p:contentPart>
        </mc:Choice>
        <mc:Fallback>
          <p:pic>
            <p:nvPicPr>
              <p:cNvPr id="263" name="Freihand 262">
                <a:extLst>
                  <a:ext uri="{FF2B5EF4-FFF2-40B4-BE49-F238E27FC236}">
                    <a16:creationId xmlns:a16="http://schemas.microsoft.com/office/drawing/2014/main" id="{17CCE2BF-CA19-413B-A04B-129956AD58C1}"/>
                  </a:ext>
                </a:extLst>
              </p:cNvPr>
              <p:cNvPicPr/>
              <p:nvPr/>
            </p:nvPicPr>
            <p:blipFill>
              <a:blip r:embed="rId383"/>
              <a:stretch>
                <a:fillRect/>
              </a:stretch>
            </p:blipFill>
            <p:spPr>
              <a:xfrm>
                <a:off x="11685221" y="2393312"/>
                <a:ext cx="183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65" name="Freihand 264">
                <a:extLst>
                  <a:ext uri="{FF2B5EF4-FFF2-40B4-BE49-F238E27FC236}">
                    <a16:creationId xmlns:a16="http://schemas.microsoft.com/office/drawing/2014/main" id="{9D98D8FF-4B75-4025-B168-C74F8EEC17DF}"/>
                  </a:ext>
                </a:extLst>
              </p14:cNvPr>
              <p14:cNvContentPartPr/>
              <p14:nvPr/>
            </p14:nvContentPartPr>
            <p14:xfrm>
              <a:off x="11564621" y="2641712"/>
              <a:ext cx="11160" cy="103320"/>
            </p14:xfrm>
          </p:contentPart>
        </mc:Choice>
        <mc:Fallback>
          <p:pic>
            <p:nvPicPr>
              <p:cNvPr id="265" name="Freihand 264">
                <a:extLst>
                  <a:ext uri="{FF2B5EF4-FFF2-40B4-BE49-F238E27FC236}">
                    <a16:creationId xmlns:a16="http://schemas.microsoft.com/office/drawing/2014/main" id="{9D98D8FF-4B75-4025-B168-C74F8EEC17DF}"/>
                  </a:ext>
                </a:extLst>
              </p:cNvPr>
              <p:cNvPicPr/>
              <p:nvPr/>
            </p:nvPicPr>
            <p:blipFill>
              <a:blip r:embed="rId385"/>
              <a:stretch>
                <a:fillRect/>
              </a:stretch>
            </p:blipFill>
            <p:spPr>
              <a:xfrm>
                <a:off x="11560301" y="2637392"/>
                <a:ext cx="19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66" name="Freihand 265">
                <a:extLst>
                  <a:ext uri="{FF2B5EF4-FFF2-40B4-BE49-F238E27FC236}">
                    <a16:creationId xmlns:a16="http://schemas.microsoft.com/office/drawing/2014/main" id="{397C9E7B-2C07-4C1B-B2D1-ED6E274AB0BF}"/>
                  </a:ext>
                </a:extLst>
              </p14:cNvPr>
              <p14:cNvContentPartPr/>
              <p14:nvPr/>
            </p14:nvContentPartPr>
            <p14:xfrm>
              <a:off x="11500901" y="2583032"/>
              <a:ext cx="106560" cy="102240"/>
            </p14:xfrm>
          </p:contentPart>
        </mc:Choice>
        <mc:Fallback>
          <p:pic>
            <p:nvPicPr>
              <p:cNvPr id="266" name="Freihand 265">
                <a:extLst>
                  <a:ext uri="{FF2B5EF4-FFF2-40B4-BE49-F238E27FC236}">
                    <a16:creationId xmlns:a16="http://schemas.microsoft.com/office/drawing/2014/main" id="{397C9E7B-2C07-4C1B-B2D1-ED6E274AB0BF}"/>
                  </a:ext>
                </a:extLst>
              </p:cNvPr>
              <p:cNvPicPr/>
              <p:nvPr/>
            </p:nvPicPr>
            <p:blipFill>
              <a:blip r:embed="rId387"/>
              <a:stretch>
                <a:fillRect/>
              </a:stretch>
            </p:blipFill>
            <p:spPr>
              <a:xfrm>
                <a:off x="11496581" y="2578712"/>
                <a:ext cx="115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68" name="Freihand 267">
                <a:extLst>
                  <a:ext uri="{FF2B5EF4-FFF2-40B4-BE49-F238E27FC236}">
                    <a16:creationId xmlns:a16="http://schemas.microsoft.com/office/drawing/2014/main" id="{360D4E2B-3DC4-49A3-BFE5-51F4C029ADD5}"/>
                  </a:ext>
                </a:extLst>
              </p14:cNvPr>
              <p14:cNvContentPartPr/>
              <p14:nvPr/>
            </p14:nvContentPartPr>
            <p14:xfrm>
              <a:off x="11435021" y="2779952"/>
              <a:ext cx="51840" cy="82800"/>
            </p14:xfrm>
          </p:contentPart>
        </mc:Choice>
        <mc:Fallback>
          <p:pic>
            <p:nvPicPr>
              <p:cNvPr id="268" name="Freihand 267">
                <a:extLst>
                  <a:ext uri="{FF2B5EF4-FFF2-40B4-BE49-F238E27FC236}">
                    <a16:creationId xmlns:a16="http://schemas.microsoft.com/office/drawing/2014/main" id="{360D4E2B-3DC4-49A3-BFE5-51F4C029ADD5}"/>
                  </a:ext>
                </a:extLst>
              </p:cNvPr>
              <p:cNvPicPr/>
              <p:nvPr/>
            </p:nvPicPr>
            <p:blipFill>
              <a:blip r:embed="rId389"/>
              <a:stretch>
                <a:fillRect/>
              </a:stretch>
            </p:blipFill>
            <p:spPr>
              <a:xfrm>
                <a:off x="11430701" y="2775632"/>
                <a:ext cx="60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9" name="Freihand 268">
                <a:extLst>
                  <a:ext uri="{FF2B5EF4-FFF2-40B4-BE49-F238E27FC236}">
                    <a16:creationId xmlns:a16="http://schemas.microsoft.com/office/drawing/2014/main" id="{7048F35B-E3FD-4E61-A832-BAA422C29A07}"/>
                  </a:ext>
                </a:extLst>
              </p14:cNvPr>
              <p14:cNvContentPartPr/>
              <p14:nvPr/>
            </p14:nvContentPartPr>
            <p14:xfrm>
              <a:off x="11437901" y="2752232"/>
              <a:ext cx="114840" cy="133920"/>
            </p14:xfrm>
          </p:contentPart>
        </mc:Choice>
        <mc:Fallback>
          <p:pic>
            <p:nvPicPr>
              <p:cNvPr id="269" name="Freihand 268">
                <a:extLst>
                  <a:ext uri="{FF2B5EF4-FFF2-40B4-BE49-F238E27FC236}">
                    <a16:creationId xmlns:a16="http://schemas.microsoft.com/office/drawing/2014/main" id="{7048F35B-E3FD-4E61-A832-BAA422C29A07}"/>
                  </a:ext>
                </a:extLst>
              </p:cNvPr>
              <p:cNvPicPr/>
              <p:nvPr/>
            </p:nvPicPr>
            <p:blipFill>
              <a:blip r:embed="rId391"/>
              <a:stretch>
                <a:fillRect/>
              </a:stretch>
            </p:blipFill>
            <p:spPr>
              <a:xfrm>
                <a:off x="11433581" y="2747912"/>
                <a:ext cx="123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70" name="Freihand 269">
                <a:extLst>
                  <a:ext uri="{FF2B5EF4-FFF2-40B4-BE49-F238E27FC236}">
                    <a16:creationId xmlns:a16="http://schemas.microsoft.com/office/drawing/2014/main" id="{3B4EC65B-BB47-49D2-BCE1-44B541318292}"/>
                  </a:ext>
                </a:extLst>
              </p14:cNvPr>
              <p14:cNvContentPartPr/>
              <p14:nvPr/>
            </p14:nvContentPartPr>
            <p14:xfrm>
              <a:off x="11534381" y="2794712"/>
              <a:ext cx="62280" cy="52560"/>
            </p14:xfrm>
          </p:contentPart>
        </mc:Choice>
        <mc:Fallback>
          <p:pic>
            <p:nvPicPr>
              <p:cNvPr id="270" name="Freihand 269">
                <a:extLst>
                  <a:ext uri="{FF2B5EF4-FFF2-40B4-BE49-F238E27FC236}">
                    <a16:creationId xmlns:a16="http://schemas.microsoft.com/office/drawing/2014/main" id="{3B4EC65B-BB47-49D2-BCE1-44B541318292}"/>
                  </a:ext>
                </a:extLst>
              </p:cNvPr>
              <p:cNvPicPr/>
              <p:nvPr/>
            </p:nvPicPr>
            <p:blipFill>
              <a:blip r:embed="rId393"/>
              <a:stretch>
                <a:fillRect/>
              </a:stretch>
            </p:blipFill>
            <p:spPr>
              <a:xfrm>
                <a:off x="11530061" y="2790392"/>
                <a:ext cx="70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71" name="Freihand 270">
                <a:extLst>
                  <a:ext uri="{FF2B5EF4-FFF2-40B4-BE49-F238E27FC236}">
                    <a16:creationId xmlns:a16="http://schemas.microsoft.com/office/drawing/2014/main" id="{4E2E61B0-B121-465A-8ED8-C62BEBDDD8E8}"/>
                  </a:ext>
                </a:extLst>
              </p14:cNvPr>
              <p14:cNvContentPartPr/>
              <p14:nvPr/>
            </p14:nvContentPartPr>
            <p14:xfrm>
              <a:off x="11594861" y="2744312"/>
              <a:ext cx="140760" cy="98640"/>
            </p14:xfrm>
          </p:contentPart>
        </mc:Choice>
        <mc:Fallback>
          <p:pic>
            <p:nvPicPr>
              <p:cNvPr id="271" name="Freihand 270">
                <a:extLst>
                  <a:ext uri="{FF2B5EF4-FFF2-40B4-BE49-F238E27FC236}">
                    <a16:creationId xmlns:a16="http://schemas.microsoft.com/office/drawing/2014/main" id="{4E2E61B0-B121-465A-8ED8-C62BEBDDD8E8}"/>
                  </a:ext>
                </a:extLst>
              </p:cNvPr>
              <p:cNvPicPr/>
              <p:nvPr/>
            </p:nvPicPr>
            <p:blipFill>
              <a:blip r:embed="rId395"/>
              <a:stretch>
                <a:fillRect/>
              </a:stretch>
            </p:blipFill>
            <p:spPr>
              <a:xfrm>
                <a:off x="11590541" y="2739992"/>
                <a:ext cx="149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72" name="Freihand 271">
                <a:extLst>
                  <a:ext uri="{FF2B5EF4-FFF2-40B4-BE49-F238E27FC236}">
                    <a16:creationId xmlns:a16="http://schemas.microsoft.com/office/drawing/2014/main" id="{6C415BAE-DE37-4307-B73B-C719EC2D74E3}"/>
                  </a:ext>
                </a:extLst>
              </p14:cNvPr>
              <p14:cNvContentPartPr/>
              <p14:nvPr/>
            </p14:nvContentPartPr>
            <p14:xfrm>
              <a:off x="11759381" y="2777432"/>
              <a:ext cx="49320" cy="70920"/>
            </p14:xfrm>
          </p:contentPart>
        </mc:Choice>
        <mc:Fallback>
          <p:pic>
            <p:nvPicPr>
              <p:cNvPr id="272" name="Freihand 271">
                <a:extLst>
                  <a:ext uri="{FF2B5EF4-FFF2-40B4-BE49-F238E27FC236}">
                    <a16:creationId xmlns:a16="http://schemas.microsoft.com/office/drawing/2014/main" id="{6C415BAE-DE37-4307-B73B-C719EC2D74E3}"/>
                  </a:ext>
                </a:extLst>
              </p:cNvPr>
              <p:cNvPicPr/>
              <p:nvPr/>
            </p:nvPicPr>
            <p:blipFill>
              <a:blip r:embed="rId397"/>
              <a:stretch>
                <a:fillRect/>
              </a:stretch>
            </p:blipFill>
            <p:spPr>
              <a:xfrm>
                <a:off x="11755061" y="2773112"/>
                <a:ext cx="57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73" name="Freihand 272">
                <a:extLst>
                  <a:ext uri="{FF2B5EF4-FFF2-40B4-BE49-F238E27FC236}">
                    <a16:creationId xmlns:a16="http://schemas.microsoft.com/office/drawing/2014/main" id="{9C625424-11EB-4ED9-A9CF-5E5B3BAA44E4}"/>
                  </a:ext>
                </a:extLst>
              </p14:cNvPr>
              <p14:cNvContentPartPr/>
              <p14:nvPr/>
            </p14:nvContentPartPr>
            <p14:xfrm>
              <a:off x="11519621" y="2744672"/>
              <a:ext cx="69120" cy="10440"/>
            </p14:xfrm>
          </p:contentPart>
        </mc:Choice>
        <mc:Fallback>
          <p:pic>
            <p:nvPicPr>
              <p:cNvPr id="273" name="Freihand 272">
                <a:extLst>
                  <a:ext uri="{FF2B5EF4-FFF2-40B4-BE49-F238E27FC236}">
                    <a16:creationId xmlns:a16="http://schemas.microsoft.com/office/drawing/2014/main" id="{9C625424-11EB-4ED9-A9CF-5E5B3BAA44E4}"/>
                  </a:ext>
                </a:extLst>
              </p:cNvPr>
              <p:cNvPicPr/>
              <p:nvPr/>
            </p:nvPicPr>
            <p:blipFill>
              <a:blip r:embed="rId399"/>
              <a:stretch>
                <a:fillRect/>
              </a:stretch>
            </p:blipFill>
            <p:spPr>
              <a:xfrm>
                <a:off x="11515301" y="2740352"/>
                <a:ext cx="77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75" name="Freihand 274">
                <a:extLst>
                  <a:ext uri="{FF2B5EF4-FFF2-40B4-BE49-F238E27FC236}">
                    <a16:creationId xmlns:a16="http://schemas.microsoft.com/office/drawing/2014/main" id="{25ACF038-FC31-4106-82AE-AA9F09DB32F3}"/>
                  </a:ext>
                </a:extLst>
              </p14:cNvPr>
              <p14:cNvContentPartPr/>
              <p14:nvPr/>
            </p14:nvContentPartPr>
            <p14:xfrm>
              <a:off x="10521701" y="2734592"/>
              <a:ext cx="6840" cy="97560"/>
            </p14:xfrm>
          </p:contentPart>
        </mc:Choice>
        <mc:Fallback>
          <p:pic>
            <p:nvPicPr>
              <p:cNvPr id="275" name="Freihand 274">
                <a:extLst>
                  <a:ext uri="{FF2B5EF4-FFF2-40B4-BE49-F238E27FC236}">
                    <a16:creationId xmlns:a16="http://schemas.microsoft.com/office/drawing/2014/main" id="{25ACF038-FC31-4106-82AE-AA9F09DB32F3}"/>
                  </a:ext>
                </a:extLst>
              </p:cNvPr>
              <p:cNvPicPr/>
              <p:nvPr/>
            </p:nvPicPr>
            <p:blipFill>
              <a:blip r:embed="rId401"/>
              <a:stretch>
                <a:fillRect/>
              </a:stretch>
            </p:blipFill>
            <p:spPr>
              <a:xfrm>
                <a:off x="10517381" y="2730272"/>
                <a:ext cx="15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76" name="Freihand 275">
                <a:extLst>
                  <a:ext uri="{FF2B5EF4-FFF2-40B4-BE49-F238E27FC236}">
                    <a16:creationId xmlns:a16="http://schemas.microsoft.com/office/drawing/2014/main" id="{CE04CFBC-1EAB-4A1C-B772-EA2269CB7C2C}"/>
                  </a:ext>
                </a:extLst>
              </p14:cNvPr>
              <p14:cNvContentPartPr/>
              <p14:nvPr/>
            </p14:nvContentPartPr>
            <p14:xfrm>
              <a:off x="10466981" y="2705072"/>
              <a:ext cx="93240" cy="83880"/>
            </p14:xfrm>
          </p:contentPart>
        </mc:Choice>
        <mc:Fallback>
          <p:pic>
            <p:nvPicPr>
              <p:cNvPr id="276" name="Freihand 275">
                <a:extLst>
                  <a:ext uri="{FF2B5EF4-FFF2-40B4-BE49-F238E27FC236}">
                    <a16:creationId xmlns:a16="http://schemas.microsoft.com/office/drawing/2014/main" id="{CE04CFBC-1EAB-4A1C-B772-EA2269CB7C2C}"/>
                  </a:ext>
                </a:extLst>
              </p:cNvPr>
              <p:cNvPicPr/>
              <p:nvPr/>
            </p:nvPicPr>
            <p:blipFill>
              <a:blip r:embed="rId403"/>
              <a:stretch>
                <a:fillRect/>
              </a:stretch>
            </p:blipFill>
            <p:spPr>
              <a:xfrm>
                <a:off x="10462661" y="2700752"/>
                <a:ext cx="101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78" name="Freihand 277">
                <a:extLst>
                  <a:ext uri="{FF2B5EF4-FFF2-40B4-BE49-F238E27FC236}">
                    <a16:creationId xmlns:a16="http://schemas.microsoft.com/office/drawing/2014/main" id="{662CBB5E-8CB5-44F3-9E2E-815D5101DEAF}"/>
                  </a:ext>
                </a:extLst>
              </p14:cNvPr>
              <p14:cNvContentPartPr/>
              <p14:nvPr/>
            </p14:nvContentPartPr>
            <p14:xfrm>
              <a:off x="10570301" y="2761952"/>
              <a:ext cx="128160" cy="73800"/>
            </p14:xfrm>
          </p:contentPart>
        </mc:Choice>
        <mc:Fallback>
          <p:pic>
            <p:nvPicPr>
              <p:cNvPr id="278" name="Freihand 277">
                <a:extLst>
                  <a:ext uri="{FF2B5EF4-FFF2-40B4-BE49-F238E27FC236}">
                    <a16:creationId xmlns:a16="http://schemas.microsoft.com/office/drawing/2014/main" id="{662CBB5E-8CB5-44F3-9E2E-815D5101DEAF}"/>
                  </a:ext>
                </a:extLst>
              </p:cNvPr>
              <p:cNvPicPr/>
              <p:nvPr/>
            </p:nvPicPr>
            <p:blipFill>
              <a:blip r:embed="rId405"/>
              <a:stretch>
                <a:fillRect/>
              </a:stretch>
            </p:blipFill>
            <p:spPr>
              <a:xfrm>
                <a:off x="10565981" y="2757632"/>
                <a:ext cx="136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9" name="Freihand 278">
                <a:extLst>
                  <a:ext uri="{FF2B5EF4-FFF2-40B4-BE49-F238E27FC236}">
                    <a16:creationId xmlns:a16="http://schemas.microsoft.com/office/drawing/2014/main" id="{8FA8D456-3C09-405F-84DF-FDA3B30907B8}"/>
                  </a:ext>
                </a:extLst>
              </p14:cNvPr>
              <p14:cNvContentPartPr/>
              <p14:nvPr/>
            </p14:nvContentPartPr>
            <p14:xfrm>
              <a:off x="10678301" y="2718392"/>
              <a:ext cx="360" cy="360"/>
            </p14:xfrm>
          </p:contentPart>
        </mc:Choice>
        <mc:Fallback>
          <p:pic>
            <p:nvPicPr>
              <p:cNvPr id="279" name="Freihand 278">
                <a:extLst>
                  <a:ext uri="{FF2B5EF4-FFF2-40B4-BE49-F238E27FC236}">
                    <a16:creationId xmlns:a16="http://schemas.microsoft.com/office/drawing/2014/main" id="{8FA8D456-3C09-405F-84DF-FDA3B30907B8}"/>
                  </a:ext>
                </a:extLst>
              </p:cNvPr>
              <p:cNvPicPr/>
              <p:nvPr/>
            </p:nvPicPr>
            <p:blipFill>
              <a:blip r:embed="rId67"/>
              <a:stretch>
                <a:fillRect/>
              </a:stretch>
            </p:blipFill>
            <p:spPr>
              <a:xfrm>
                <a:off x="10673981" y="2714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80" name="Freihand 279">
                <a:extLst>
                  <a:ext uri="{FF2B5EF4-FFF2-40B4-BE49-F238E27FC236}">
                    <a16:creationId xmlns:a16="http://schemas.microsoft.com/office/drawing/2014/main" id="{EE4A5640-F942-49D9-9305-503BB403158C}"/>
                  </a:ext>
                </a:extLst>
              </p14:cNvPr>
              <p14:cNvContentPartPr/>
              <p14:nvPr/>
            </p14:nvContentPartPr>
            <p14:xfrm>
              <a:off x="10700981" y="2734952"/>
              <a:ext cx="83160" cy="76320"/>
            </p14:xfrm>
          </p:contentPart>
        </mc:Choice>
        <mc:Fallback>
          <p:pic>
            <p:nvPicPr>
              <p:cNvPr id="280" name="Freihand 279">
                <a:extLst>
                  <a:ext uri="{FF2B5EF4-FFF2-40B4-BE49-F238E27FC236}">
                    <a16:creationId xmlns:a16="http://schemas.microsoft.com/office/drawing/2014/main" id="{EE4A5640-F942-49D9-9305-503BB403158C}"/>
                  </a:ext>
                </a:extLst>
              </p:cNvPr>
              <p:cNvPicPr/>
              <p:nvPr/>
            </p:nvPicPr>
            <p:blipFill>
              <a:blip r:embed="rId408"/>
              <a:stretch>
                <a:fillRect/>
              </a:stretch>
            </p:blipFill>
            <p:spPr>
              <a:xfrm>
                <a:off x="10696661" y="2730632"/>
                <a:ext cx="91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81" name="Freihand 280">
                <a:extLst>
                  <a:ext uri="{FF2B5EF4-FFF2-40B4-BE49-F238E27FC236}">
                    <a16:creationId xmlns:a16="http://schemas.microsoft.com/office/drawing/2014/main" id="{A6A97530-EAF5-41E6-877F-42EC6F1DCCB1}"/>
                  </a:ext>
                </a:extLst>
              </p14:cNvPr>
              <p14:cNvContentPartPr/>
              <p14:nvPr/>
            </p14:nvContentPartPr>
            <p14:xfrm>
              <a:off x="10722221" y="2714432"/>
              <a:ext cx="53280" cy="101160"/>
            </p14:xfrm>
          </p:contentPart>
        </mc:Choice>
        <mc:Fallback>
          <p:pic>
            <p:nvPicPr>
              <p:cNvPr id="281" name="Freihand 280">
                <a:extLst>
                  <a:ext uri="{FF2B5EF4-FFF2-40B4-BE49-F238E27FC236}">
                    <a16:creationId xmlns:a16="http://schemas.microsoft.com/office/drawing/2014/main" id="{A6A97530-EAF5-41E6-877F-42EC6F1DCCB1}"/>
                  </a:ext>
                </a:extLst>
              </p:cNvPr>
              <p:cNvPicPr/>
              <p:nvPr/>
            </p:nvPicPr>
            <p:blipFill>
              <a:blip r:embed="rId410"/>
              <a:stretch>
                <a:fillRect/>
              </a:stretch>
            </p:blipFill>
            <p:spPr>
              <a:xfrm>
                <a:off x="10717901" y="2710112"/>
                <a:ext cx="61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82" name="Freihand 281">
                <a:extLst>
                  <a:ext uri="{FF2B5EF4-FFF2-40B4-BE49-F238E27FC236}">
                    <a16:creationId xmlns:a16="http://schemas.microsoft.com/office/drawing/2014/main" id="{F8201EC0-593B-4704-8C74-663F5130C50E}"/>
                  </a:ext>
                </a:extLst>
              </p14:cNvPr>
              <p14:cNvContentPartPr/>
              <p14:nvPr/>
            </p14:nvContentPartPr>
            <p14:xfrm>
              <a:off x="10816541" y="2724512"/>
              <a:ext cx="33840" cy="64080"/>
            </p14:xfrm>
          </p:contentPart>
        </mc:Choice>
        <mc:Fallback>
          <p:pic>
            <p:nvPicPr>
              <p:cNvPr id="282" name="Freihand 281">
                <a:extLst>
                  <a:ext uri="{FF2B5EF4-FFF2-40B4-BE49-F238E27FC236}">
                    <a16:creationId xmlns:a16="http://schemas.microsoft.com/office/drawing/2014/main" id="{F8201EC0-593B-4704-8C74-663F5130C50E}"/>
                  </a:ext>
                </a:extLst>
              </p:cNvPr>
              <p:cNvPicPr/>
              <p:nvPr/>
            </p:nvPicPr>
            <p:blipFill>
              <a:blip r:embed="rId412"/>
              <a:stretch>
                <a:fillRect/>
              </a:stretch>
            </p:blipFill>
            <p:spPr>
              <a:xfrm>
                <a:off x="10812221" y="2720192"/>
                <a:ext cx="42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83" name="Freihand 282">
                <a:extLst>
                  <a:ext uri="{FF2B5EF4-FFF2-40B4-BE49-F238E27FC236}">
                    <a16:creationId xmlns:a16="http://schemas.microsoft.com/office/drawing/2014/main" id="{DBD02F11-C5D8-4896-9817-986BECD7218B}"/>
                  </a:ext>
                </a:extLst>
              </p14:cNvPr>
              <p14:cNvContentPartPr/>
              <p14:nvPr/>
            </p14:nvContentPartPr>
            <p14:xfrm>
              <a:off x="10812221" y="2744312"/>
              <a:ext cx="51120" cy="21600"/>
            </p14:xfrm>
          </p:contentPart>
        </mc:Choice>
        <mc:Fallback>
          <p:pic>
            <p:nvPicPr>
              <p:cNvPr id="283" name="Freihand 282">
                <a:extLst>
                  <a:ext uri="{FF2B5EF4-FFF2-40B4-BE49-F238E27FC236}">
                    <a16:creationId xmlns:a16="http://schemas.microsoft.com/office/drawing/2014/main" id="{DBD02F11-C5D8-4896-9817-986BECD7218B}"/>
                  </a:ext>
                </a:extLst>
              </p:cNvPr>
              <p:cNvPicPr/>
              <p:nvPr/>
            </p:nvPicPr>
            <p:blipFill>
              <a:blip r:embed="rId414"/>
              <a:stretch>
                <a:fillRect/>
              </a:stretch>
            </p:blipFill>
            <p:spPr>
              <a:xfrm>
                <a:off x="10807901" y="2739992"/>
                <a:ext cx="59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85" name="Freihand 284">
                <a:extLst>
                  <a:ext uri="{FF2B5EF4-FFF2-40B4-BE49-F238E27FC236}">
                    <a16:creationId xmlns:a16="http://schemas.microsoft.com/office/drawing/2014/main" id="{1C4E0A6F-18CE-411C-A11D-2E88DDC1DCDF}"/>
                  </a:ext>
                </a:extLst>
              </p14:cNvPr>
              <p14:cNvContentPartPr/>
              <p14:nvPr/>
            </p14:nvContentPartPr>
            <p14:xfrm>
              <a:off x="10875581" y="2652152"/>
              <a:ext cx="77400" cy="149040"/>
            </p14:xfrm>
          </p:contentPart>
        </mc:Choice>
        <mc:Fallback>
          <p:pic>
            <p:nvPicPr>
              <p:cNvPr id="285" name="Freihand 284">
                <a:extLst>
                  <a:ext uri="{FF2B5EF4-FFF2-40B4-BE49-F238E27FC236}">
                    <a16:creationId xmlns:a16="http://schemas.microsoft.com/office/drawing/2014/main" id="{1C4E0A6F-18CE-411C-A11D-2E88DDC1DCDF}"/>
                  </a:ext>
                </a:extLst>
              </p:cNvPr>
              <p:cNvPicPr/>
              <p:nvPr/>
            </p:nvPicPr>
            <p:blipFill>
              <a:blip r:embed="rId416"/>
              <a:stretch>
                <a:fillRect/>
              </a:stretch>
            </p:blipFill>
            <p:spPr>
              <a:xfrm>
                <a:off x="10871261" y="2647832"/>
                <a:ext cx="86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86" name="Freihand 285">
                <a:extLst>
                  <a:ext uri="{FF2B5EF4-FFF2-40B4-BE49-F238E27FC236}">
                    <a16:creationId xmlns:a16="http://schemas.microsoft.com/office/drawing/2014/main" id="{B9720179-B6A1-4931-8194-CF2B7667DC32}"/>
                  </a:ext>
                </a:extLst>
              </p14:cNvPr>
              <p14:cNvContentPartPr/>
              <p14:nvPr/>
            </p14:nvContentPartPr>
            <p14:xfrm>
              <a:off x="10948301" y="2673752"/>
              <a:ext cx="185400" cy="181440"/>
            </p14:xfrm>
          </p:contentPart>
        </mc:Choice>
        <mc:Fallback>
          <p:pic>
            <p:nvPicPr>
              <p:cNvPr id="286" name="Freihand 285">
                <a:extLst>
                  <a:ext uri="{FF2B5EF4-FFF2-40B4-BE49-F238E27FC236}">
                    <a16:creationId xmlns:a16="http://schemas.microsoft.com/office/drawing/2014/main" id="{B9720179-B6A1-4931-8194-CF2B7667DC32}"/>
                  </a:ext>
                </a:extLst>
              </p:cNvPr>
              <p:cNvPicPr/>
              <p:nvPr/>
            </p:nvPicPr>
            <p:blipFill>
              <a:blip r:embed="rId418"/>
              <a:stretch>
                <a:fillRect/>
              </a:stretch>
            </p:blipFill>
            <p:spPr>
              <a:xfrm>
                <a:off x="10943981" y="2669432"/>
                <a:ext cx="1940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88" name="Freihand 287">
                <a:extLst>
                  <a:ext uri="{FF2B5EF4-FFF2-40B4-BE49-F238E27FC236}">
                    <a16:creationId xmlns:a16="http://schemas.microsoft.com/office/drawing/2014/main" id="{1F4A2FF2-56B7-4294-A681-04C8BFBDD32D}"/>
                  </a:ext>
                </a:extLst>
              </p14:cNvPr>
              <p14:cNvContentPartPr/>
              <p14:nvPr/>
            </p14:nvContentPartPr>
            <p14:xfrm>
              <a:off x="11859101" y="2728112"/>
              <a:ext cx="18720" cy="124920"/>
            </p14:xfrm>
          </p:contentPart>
        </mc:Choice>
        <mc:Fallback>
          <p:pic>
            <p:nvPicPr>
              <p:cNvPr id="288" name="Freihand 287">
                <a:extLst>
                  <a:ext uri="{FF2B5EF4-FFF2-40B4-BE49-F238E27FC236}">
                    <a16:creationId xmlns:a16="http://schemas.microsoft.com/office/drawing/2014/main" id="{1F4A2FF2-56B7-4294-A681-04C8BFBDD32D}"/>
                  </a:ext>
                </a:extLst>
              </p:cNvPr>
              <p:cNvPicPr/>
              <p:nvPr/>
            </p:nvPicPr>
            <p:blipFill>
              <a:blip r:embed="rId420"/>
              <a:stretch>
                <a:fillRect/>
              </a:stretch>
            </p:blipFill>
            <p:spPr>
              <a:xfrm>
                <a:off x="11854781" y="2723792"/>
                <a:ext cx="27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89" name="Freihand 288">
                <a:extLst>
                  <a:ext uri="{FF2B5EF4-FFF2-40B4-BE49-F238E27FC236}">
                    <a16:creationId xmlns:a16="http://schemas.microsoft.com/office/drawing/2014/main" id="{0EEA64A1-CE63-4D3B-92A5-0A00CF0AF6D0}"/>
                  </a:ext>
                </a:extLst>
              </p14:cNvPr>
              <p14:cNvContentPartPr/>
              <p14:nvPr/>
            </p14:nvContentPartPr>
            <p14:xfrm>
              <a:off x="11805821" y="2665472"/>
              <a:ext cx="106560" cy="111960"/>
            </p14:xfrm>
          </p:contentPart>
        </mc:Choice>
        <mc:Fallback>
          <p:pic>
            <p:nvPicPr>
              <p:cNvPr id="289" name="Freihand 288">
                <a:extLst>
                  <a:ext uri="{FF2B5EF4-FFF2-40B4-BE49-F238E27FC236}">
                    <a16:creationId xmlns:a16="http://schemas.microsoft.com/office/drawing/2014/main" id="{0EEA64A1-CE63-4D3B-92A5-0A00CF0AF6D0}"/>
                  </a:ext>
                </a:extLst>
              </p:cNvPr>
              <p:cNvPicPr/>
              <p:nvPr/>
            </p:nvPicPr>
            <p:blipFill>
              <a:blip r:embed="rId422"/>
              <a:stretch>
                <a:fillRect/>
              </a:stretch>
            </p:blipFill>
            <p:spPr>
              <a:xfrm>
                <a:off x="11801501" y="2661152"/>
                <a:ext cx="115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90" name="Freihand 289">
                <a:extLst>
                  <a:ext uri="{FF2B5EF4-FFF2-40B4-BE49-F238E27FC236}">
                    <a16:creationId xmlns:a16="http://schemas.microsoft.com/office/drawing/2014/main" id="{A166DE02-E49B-4922-984F-A90FDC473D19}"/>
                  </a:ext>
                </a:extLst>
              </p14:cNvPr>
              <p14:cNvContentPartPr/>
              <p14:nvPr/>
            </p14:nvContentPartPr>
            <p14:xfrm>
              <a:off x="11938301" y="2712272"/>
              <a:ext cx="63360" cy="131760"/>
            </p14:xfrm>
          </p:contentPart>
        </mc:Choice>
        <mc:Fallback>
          <p:pic>
            <p:nvPicPr>
              <p:cNvPr id="290" name="Freihand 289">
                <a:extLst>
                  <a:ext uri="{FF2B5EF4-FFF2-40B4-BE49-F238E27FC236}">
                    <a16:creationId xmlns:a16="http://schemas.microsoft.com/office/drawing/2014/main" id="{A166DE02-E49B-4922-984F-A90FDC473D19}"/>
                  </a:ext>
                </a:extLst>
              </p:cNvPr>
              <p:cNvPicPr/>
              <p:nvPr/>
            </p:nvPicPr>
            <p:blipFill>
              <a:blip r:embed="rId424"/>
              <a:stretch>
                <a:fillRect/>
              </a:stretch>
            </p:blipFill>
            <p:spPr>
              <a:xfrm>
                <a:off x="11933981" y="2707952"/>
                <a:ext cx="72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91" name="Freihand 290">
                <a:extLst>
                  <a:ext uri="{FF2B5EF4-FFF2-40B4-BE49-F238E27FC236}">
                    <a16:creationId xmlns:a16="http://schemas.microsoft.com/office/drawing/2014/main" id="{5E71AD9D-54C7-4DC8-A39C-949524E92B9A}"/>
                  </a:ext>
                </a:extLst>
              </p14:cNvPr>
              <p14:cNvContentPartPr/>
              <p14:nvPr/>
            </p14:nvContentPartPr>
            <p14:xfrm>
              <a:off x="12013901" y="2712272"/>
              <a:ext cx="28080" cy="132480"/>
            </p14:xfrm>
          </p:contentPart>
        </mc:Choice>
        <mc:Fallback>
          <p:pic>
            <p:nvPicPr>
              <p:cNvPr id="291" name="Freihand 290">
                <a:extLst>
                  <a:ext uri="{FF2B5EF4-FFF2-40B4-BE49-F238E27FC236}">
                    <a16:creationId xmlns:a16="http://schemas.microsoft.com/office/drawing/2014/main" id="{5E71AD9D-54C7-4DC8-A39C-949524E92B9A}"/>
                  </a:ext>
                </a:extLst>
              </p:cNvPr>
              <p:cNvPicPr/>
              <p:nvPr/>
            </p:nvPicPr>
            <p:blipFill>
              <a:blip r:embed="rId426"/>
              <a:stretch>
                <a:fillRect/>
              </a:stretch>
            </p:blipFill>
            <p:spPr>
              <a:xfrm>
                <a:off x="12009581" y="2707952"/>
                <a:ext cx="36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92" name="Freihand 291">
                <a:extLst>
                  <a:ext uri="{FF2B5EF4-FFF2-40B4-BE49-F238E27FC236}">
                    <a16:creationId xmlns:a16="http://schemas.microsoft.com/office/drawing/2014/main" id="{7DDBFD7D-912D-4D33-B9EC-EA9A50151233}"/>
                  </a:ext>
                </a:extLst>
              </p14:cNvPr>
              <p14:cNvContentPartPr/>
              <p14:nvPr/>
            </p14:nvContentPartPr>
            <p14:xfrm>
              <a:off x="11993381" y="2699672"/>
              <a:ext cx="91440" cy="69120"/>
            </p14:xfrm>
          </p:contentPart>
        </mc:Choice>
        <mc:Fallback>
          <p:pic>
            <p:nvPicPr>
              <p:cNvPr id="292" name="Freihand 291">
                <a:extLst>
                  <a:ext uri="{FF2B5EF4-FFF2-40B4-BE49-F238E27FC236}">
                    <a16:creationId xmlns:a16="http://schemas.microsoft.com/office/drawing/2014/main" id="{7DDBFD7D-912D-4D33-B9EC-EA9A50151233}"/>
                  </a:ext>
                </a:extLst>
              </p:cNvPr>
              <p:cNvPicPr/>
              <p:nvPr/>
            </p:nvPicPr>
            <p:blipFill>
              <a:blip r:embed="rId428"/>
              <a:stretch>
                <a:fillRect/>
              </a:stretch>
            </p:blipFill>
            <p:spPr>
              <a:xfrm>
                <a:off x="11989061" y="2695352"/>
                <a:ext cx="100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3" name="Freihand 292">
                <a:extLst>
                  <a:ext uri="{FF2B5EF4-FFF2-40B4-BE49-F238E27FC236}">
                    <a16:creationId xmlns:a16="http://schemas.microsoft.com/office/drawing/2014/main" id="{004BFDE8-27AE-4DD0-AFEC-A31AFA44A4E0}"/>
                  </a:ext>
                </a:extLst>
              </p14:cNvPr>
              <p14:cNvContentPartPr/>
              <p14:nvPr/>
            </p14:nvContentPartPr>
            <p14:xfrm>
              <a:off x="12114341" y="2718032"/>
              <a:ext cx="10440" cy="140040"/>
            </p14:xfrm>
          </p:contentPart>
        </mc:Choice>
        <mc:Fallback>
          <p:pic>
            <p:nvPicPr>
              <p:cNvPr id="293" name="Freihand 292">
                <a:extLst>
                  <a:ext uri="{FF2B5EF4-FFF2-40B4-BE49-F238E27FC236}">
                    <a16:creationId xmlns:a16="http://schemas.microsoft.com/office/drawing/2014/main" id="{004BFDE8-27AE-4DD0-AFEC-A31AFA44A4E0}"/>
                  </a:ext>
                </a:extLst>
              </p:cNvPr>
              <p:cNvPicPr/>
              <p:nvPr/>
            </p:nvPicPr>
            <p:blipFill>
              <a:blip r:embed="rId430"/>
              <a:stretch>
                <a:fillRect/>
              </a:stretch>
            </p:blipFill>
            <p:spPr>
              <a:xfrm>
                <a:off x="12110021" y="2713712"/>
                <a:ext cx="19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95" name="Freihand 294">
                <a:extLst>
                  <a:ext uri="{FF2B5EF4-FFF2-40B4-BE49-F238E27FC236}">
                    <a16:creationId xmlns:a16="http://schemas.microsoft.com/office/drawing/2014/main" id="{647CC6E3-AC70-4DFC-9BC5-EC6CBB7FCD27}"/>
                  </a:ext>
                </a:extLst>
              </p14:cNvPr>
              <p14:cNvContentPartPr/>
              <p14:nvPr/>
            </p14:nvContentPartPr>
            <p14:xfrm>
              <a:off x="10409741" y="2719472"/>
              <a:ext cx="8640" cy="139320"/>
            </p14:xfrm>
          </p:contentPart>
        </mc:Choice>
        <mc:Fallback>
          <p:pic>
            <p:nvPicPr>
              <p:cNvPr id="295" name="Freihand 294">
                <a:extLst>
                  <a:ext uri="{FF2B5EF4-FFF2-40B4-BE49-F238E27FC236}">
                    <a16:creationId xmlns:a16="http://schemas.microsoft.com/office/drawing/2014/main" id="{647CC6E3-AC70-4DFC-9BC5-EC6CBB7FCD27}"/>
                  </a:ext>
                </a:extLst>
              </p:cNvPr>
              <p:cNvPicPr/>
              <p:nvPr/>
            </p:nvPicPr>
            <p:blipFill>
              <a:blip r:embed="rId432"/>
              <a:stretch>
                <a:fillRect/>
              </a:stretch>
            </p:blipFill>
            <p:spPr>
              <a:xfrm>
                <a:off x="10405421" y="2715152"/>
                <a:ext cx="17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96" name="Freihand 295">
                <a:extLst>
                  <a:ext uri="{FF2B5EF4-FFF2-40B4-BE49-F238E27FC236}">
                    <a16:creationId xmlns:a16="http://schemas.microsoft.com/office/drawing/2014/main" id="{24E133DE-8301-40BC-B12A-C6A9AA4B1531}"/>
                  </a:ext>
                </a:extLst>
              </p14:cNvPr>
              <p14:cNvContentPartPr/>
              <p14:nvPr/>
            </p14:nvContentPartPr>
            <p14:xfrm>
              <a:off x="10340981" y="2638832"/>
              <a:ext cx="123840" cy="91080"/>
            </p14:xfrm>
          </p:contentPart>
        </mc:Choice>
        <mc:Fallback>
          <p:pic>
            <p:nvPicPr>
              <p:cNvPr id="296" name="Freihand 295">
                <a:extLst>
                  <a:ext uri="{FF2B5EF4-FFF2-40B4-BE49-F238E27FC236}">
                    <a16:creationId xmlns:a16="http://schemas.microsoft.com/office/drawing/2014/main" id="{24E133DE-8301-40BC-B12A-C6A9AA4B1531}"/>
                  </a:ext>
                </a:extLst>
              </p:cNvPr>
              <p:cNvPicPr/>
              <p:nvPr/>
            </p:nvPicPr>
            <p:blipFill>
              <a:blip r:embed="rId434"/>
              <a:stretch>
                <a:fillRect/>
              </a:stretch>
            </p:blipFill>
            <p:spPr>
              <a:xfrm>
                <a:off x="10336661" y="2634512"/>
                <a:ext cx="132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98" name="Freihand 297">
                <a:extLst>
                  <a:ext uri="{FF2B5EF4-FFF2-40B4-BE49-F238E27FC236}">
                    <a16:creationId xmlns:a16="http://schemas.microsoft.com/office/drawing/2014/main" id="{6412FF82-4429-4C78-993F-F3F0EE5027B6}"/>
                  </a:ext>
                </a:extLst>
              </p14:cNvPr>
              <p14:cNvContentPartPr/>
              <p14:nvPr/>
            </p14:nvContentPartPr>
            <p14:xfrm>
              <a:off x="10008701" y="2779952"/>
              <a:ext cx="28800" cy="94680"/>
            </p14:xfrm>
          </p:contentPart>
        </mc:Choice>
        <mc:Fallback>
          <p:pic>
            <p:nvPicPr>
              <p:cNvPr id="298" name="Freihand 297">
                <a:extLst>
                  <a:ext uri="{FF2B5EF4-FFF2-40B4-BE49-F238E27FC236}">
                    <a16:creationId xmlns:a16="http://schemas.microsoft.com/office/drawing/2014/main" id="{6412FF82-4429-4C78-993F-F3F0EE5027B6}"/>
                  </a:ext>
                </a:extLst>
              </p:cNvPr>
              <p:cNvPicPr/>
              <p:nvPr/>
            </p:nvPicPr>
            <p:blipFill>
              <a:blip r:embed="rId436"/>
              <a:stretch>
                <a:fillRect/>
              </a:stretch>
            </p:blipFill>
            <p:spPr>
              <a:xfrm>
                <a:off x="10004381" y="2775632"/>
                <a:ext cx="37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99" name="Freihand 298">
                <a:extLst>
                  <a:ext uri="{FF2B5EF4-FFF2-40B4-BE49-F238E27FC236}">
                    <a16:creationId xmlns:a16="http://schemas.microsoft.com/office/drawing/2014/main" id="{3FF10DB4-2ED9-44BC-B669-D88E8A12B058}"/>
                  </a:ext>
                </a:extLst>
              </p14:cNvPr>
              <p14:cNvContentPartPr/>
              <p14:nvPr/>
            </p14:nvContentPartPr>
            <p14:xfrm>
              <a:off x="9946421" y="2754752"/>
              <a:ext cx="121680" cy="129240"/>
            </p14:xfrm>
          </p:contentPart>
        </mc:Choice>
        <mc:Fallback>
          <p:pic>
            <p:nvPicPr>
              <p:cNvPr id="299" name="Freihand 298">
                <a:extLst>
                  <a:ext uri="{FF2B5EF4-FFF2-40B4-BE49-F238E27FC236}">
                    <a16:creationId xmlns:a16="http://schemas.microsoft.com/office/drawing/2014/main" id="{3FF10DB4-2ED9-44BC-B669-D88E8A12B058}"/>
                  </a:ext>
                </a:extLst>
              </p:cNvPr>
              <p:cNvPicPr/>
              <p:nvPr/>
            </p:nvPicPr>
            <p:blipFill>
              <a:blip r:embed="rId438"/>
              <a:stretch>
                <a:fillRect/>
              </a:stretch>
            </p:blipFill>
            <p:spPr>
              <a:xfrm>
                <a:off x="9942101" y="2750432"/>
                <a:ext cx="130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00" name="Freihand 299">
                <a:extLst>
                  <a:ext uri="{FF2B5EF4-FFF2-40B4-BE49-F238E27FC236}">
                    <a16:creationId xmlns:a16="http://schemas.microsoft.com/office/drawing/2014/main" id="{46F21DFD-C849-4F98-AA47-9D35996B81FB}"/>
                  </a:ext>
                </a:extLst>
              </p14:cNvPr>
              <p14:cNvContentPartPr/>
              <p14:nvPr/>
            </p14:nvContentPartPr>
            <p14:xfrm>
              <a:off x="10107701" y="2781752"/>
              <a:ext cx="7200" cy="87120"/>
            </p14:xfrm>
          </p:contentPart>
        </mc:Choice>
        <mc:Fallback>
          <p:pic>
            <p:nvPicPr>
              <p:cNvPr id="300" name="Freihand 299">
                <a:extLst>
                  <a:ext uri="{FF2B5EF4-FFF2-40B4-BE49-F238E27FC236}">
                    <a16:creationId xmlns:a16="http://schemas.microsoft.com/office/drawing/2014/main" id="{46F21DFD-C849-4F98-AA47-9D35996B81FB}"/>
                  </a:ext>
                </a:extLst>
              </p:cNvPr>
              <p:cNvPicPr/>
              <p:nvPr/>
            </p:nvPicPr>
            <p:blipFill>
              <a:blip r:embed="rId440"/>
              <a:stretch>
                <a:fillRect/>
              </a:stretch>
            </p:blipFill>
            <p:spPr>
              <a:xfrm>
                <a:off x="10103381" y="2777432"/>
                <a:ext cx="15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01" name="Freihand 300">
                <a:extLst>
                  <a:ext uri="{FF2B5EF4-FFF2-40B4-BE49-F238E27FC236}">
                    <a16:creationId xmlns:a16="http://schemas.microsoft.com/office/drawing/2014/main" id="{0448E1FF-802E-4EC3-A934-3F5DBB5D3F27}"/>
                  </a:ext>
                </a:extLst>
              </p14:cNvPr>
              <p14:cNvContentPartPr/>
              <p14:nvPr/>
            </p14:nvContentPartPr>
            <p14:xfrm>
              <a:off x="10146941" y="2772392"/>
              <a:ext cx="20880" cy="78480"/>
            </p14:xfrm>
          </p:contentPart>
        </mc:Choice>
        <mc:Fallback>
          <p:pic>
            <p:nvPicPr>
              <p:cNvPr id="301" name="Freihand 300">
                <a:extLst>
                  <a:ext uri="{FF2B5EF4-FFF2-40B4-BE49-F238E27FC236}">
                    <a16:creationId xmlns:a16="http://schemas.microsoft.com/office/drawing/2014/main" id="{0448E1FF-802E-4EC3-A934-3F5DBB5D3F27}"/>
                  </a:ext>
                </a:extLst>
              </p:cNvPr>
              <p:cNvPicPr/>
              <p:nvPr/>
            </p:nvPicPr>
            <p:blipFill>
              <a:blip r:embed="rId442"/>
              <a:stretch>
                <a:fillRect/>
              </a:stretch>
            </p:blipFill>
            <p:spPr>
              <a:xfrm>
                <a:off x="10142621" y="2768072"/>
                <a:ext cx="29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02" name="Freihand 301">
                <a:extLst>
                  <a:ext uri="{FF2B5EF4-FFF2-40B4-BE49-F238E27FC236}">
                    <a16:creationId xmlns:a16="http://schemas.microsoft.com/office/drawing/2014/main" id="{F3F09455-CFDB-445E-B518-5D78E5C495FD}"/>
                  </a:ext>
                </a:extLst>
              </p14:cNvPr>
              <p14:cNvContentPartPr/>
              <p14:nvPr/>
            </p14:nvContentPartPr>
            <p14:xfrm>
              <a:off x="10104461" y="2748272"/>
              <a:ext cx="101880" cy="56880"/>
            </p14:xfrm>
          </p:contentPart>
        </mc:Choice>
        <mc:Fallback>
          <p:pic>
            <p:nvPicPr>
              <p:cNvPr id="302" name="Freihand 301">
                <a:extLst>
                  <a:ext uri="{FF2B5EF4-FFF2-40B4-BE49-F238E27FC236}">
                    <a16:creationId xmlns:a16="http://schemas.microsoft.com/office/drawing/2014/main" id="{F3F09455-CFDB-445E-B518-5D78E5C495FD}"/>
                  </a:ext>
                </a:extLst>
              </p:cNvPr>
              <p:cNvPicPr/>
              <p:nvPr/>
            </p:nvPicPr>
            <p:blipFill>
              <a:blip r:embed="rId444"/>
              <a:stretch>
                <a:fillRect/>
              </a:stretch>
            </p:blipFill>
            <p:spPr>
              <a:xfrm>
                <a:off x="10100141" y="2743952"/>
                <a:ext cx="110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03" name="Freihand 302">
                <a:extLst>
                  <a:ext uri="{FF2B5EF4-FFF2-40B4-BE49-F238E27FC236}">
                    <a16:creationId xmlns:a16="http://schemas.microsoft.com/office/drawing/2014/main" id="{4FCCA3B2-B1CB-42A4-A572-B8D44875C61D}"/>
                  </a:ext>
                </a:extLst>
              </p14:cNvPr>
              <p14:cNvContentPartPr/>
              <p14:nvPr/>
            </p14:nvContentPartPr>
            <p14:xfrm>
              <a:off x="10218941" y="2810552"/>
              <a:ext cx="51120" cy="14040"/>
            </p14:xfrm>
          </p:contentPart>
        </mc:Choice>
        <mc:Fallback>
          <p:pic>
            <p:nvPicPr>
              <p:cNvPr id="303" name="Freihand 302">
                <a:extLst>
                  <a:ext uri="{FF2B5EF4-FFF2-40B4-BE49-F238E27FC236}">
                    <a16:creationId xmlns:a16="http://schemas.microsoft.com/office/drawing/2014/main" id="{4FCCA3B2-B1CB-42A4-A572-B8D44875C61D}"/>
                  </a:ext>
                </a:extLst>
              </p:cNvPr>
              <p:cNvPicPr/>
              <p:nvPr/>
            </p:nvPicPr>
            <p:blipFill>
              <a:blip r:embed="rId446"/>
              <a:stretch>
                <a:fillRect/>
              </a:stretch>
            </p:blipFill>
            <p:spPr>
              <a:xfrm>
                <a:off x="10214621" y="2806232"/>
                <a:ext cx="59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04" name="Freihand 303">
                <a:extLst>
                  <a:ext uri="{FF2B5EF4-FFF2-40B4-BE49-F238E27FC236}">
                    <a16:creationId xmlns:a16="http://schemas.microsoft.com/office/drawing/2014/main" id="{01E7A111-7B74-43A4-8A18-58E0D8A29C94}"/>
                  </a:ext>
                </a:extLst>
              </p14:cNvPr>
              <p14:cNvContentPartPr/>
              <p14:nvPr/>
            </p14:nvContentPartPr>
            <p14:xfrm>
              <a:off x="10286981" y="2772032"/>
              <a:ext cx="10800" cy="63720"/>
            </p14:xfrm>
          </p:contentPart>
        </mc:Choice>
        <mc:Fallback>
          <p:pic>
            <p:nvPicPr>
              <p:cNvPr id="304" name="Freihand 303">
                <a:extLst>
                  <a:ext uri="{FF2B5EF4-FFF2-40B4-BE49-F238E27FC236}">
                    <a16:creationId xmlns:a16="http://schemas.microsoft.com/office/drawing/2014/main" id="{01E7A111-7B74-43A4-8A18-58E0D8A29C94}"/>
                  </a:ext>
                </a:extLst>
              </p:cNvPr>
              <p:cNvPicPr/>
              <p:nvPr/>
            </p:nvPicPr>
            <p:blipFill>
              <a:blip r:embed="rId448"/>
              <a:stretch>
                <a:fillRect/>
              </a:stretch>
            </p:blipFill>
            <p:spPr>
              <a:xfrm>
                <a:off x="10282661" y="2767712"/>
                <a:ext cx="19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05" name="Freihand 304">
                <a:extLst>
                  <a:ext uri="{FF2B5EF4-FFF2-40B4-BE49-F238E27FC236}">
                    <a16:creationId xmlns:a16="http://schemas.microsoft.com/office/drawing/2014/main" id="{0AEE19B1-AAA4-40B8-A5FC-535F2C61AE8B}"/>
                  </a:ext>
                </a:extLst>
              </p14:cNvPr>
              <p14:cNvContentPartPr/>
              <p14:nvPr/>
            </p14:nvContentPartPr>
            <p14:xfrm>
              <a:off x="10250981" y="2754392"/>
              <a:ext cx="104400" cy="97560"/>
            </p14:xfrm>
          </p:contentPart>
        </mc:Choice>
        <mc:Fallback>
          <p:pic>
            <p:nvPicPr>
              <p:cNvPr id="305" name="Freihand 304">
                <a:extLst>
                  <a:ext uri="{FF2B5EF4-FFF2-40B4-BE49-F238E27FC236}">
                    <a16:creationId xmlns:a16="http://schemas.microsoft.com/office/drawing/2014/main" id="{0AEE19B1-AAA4-40B8-A5FC-535F2C61AE8B}"/>
                  </a:ext>
                </a:extLst>
              </p:cNvPr>
              <p:cNvPicPr/>
              <p:nvPr/>
            </p:nvPicPr>
            <p:blipFill>
              <a:blip r:embed="rId450"/>
              <a:stretch>
                <a:fillRect/>
              </a:stretch>
            </p:blipFill>
            <p:spPr>
              <a:xfrm>
                <a:off x="10246661" y="2750072"/>
                <a:ext cx="113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09" name="Freihand 308">
                <a:extLst>
                  <a:ext uri="{FF2B5EF4-FFF2-40B4-BE49-F238E27FC236}">
                    <a16:creationId xmlns:a16="http://schemas.microsoft.com/office/drawing/2014/main" id="{A0CF5D73-B7B8-462F-ACDC-8DC633F37CB8}"/>
                  </a:ext>
                </a:extLst>
              </p14:cNvPr>
              <p14:cNvContentPartPr/>
              <p14:nvPr/>
            </p14:nvContentPartPr>
            <p14:xfrm>
              <a:off x="7873541" y="3193232"/>
              <a:ext cx="18360" cy="177120"/>
            </p14:xfrm>
          </p:contentPart>
        </mc:Choice>
        <mc:Fallback>
          <p:pic>
            <p:nvPicPr>
              <p:cNvPr id="309" name="Freihand 308">
                <a:extLst>
                  <a:ext uri="{FF2B5EF4-FFF2-40B4-BE49-F238E27FC236}">
                    <a16:creationId xmlns:a16="http://schemas.microsoft.com/office/drawing/2014/main" id="{A0CF5D73-B7B8-462F-ACDC-8DC633F37CB8}"/>
                  </a:ext>
                </a:extLst>
              </p:cNvPr>
              <p:cNvPicPr/>
              <p:nvPr/>
            </p:nvPicPr>
            <p:blipFill>
              <a:blip r:embed="rId452"/>
              <a:stretch>
                <a:fillRect/>
              </a:stretch>
            </p:blipFill>
            <p:spPr>
              <a:xfrm>
                <a:off x="7869221" y="3188912"/>
                <a:ext cx="27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10" name="Freihand 309">
                <a:extLst>
                  <a:ext uri="{FF2B5EF4-FFF2-40B4-BE49-F238E27FC236}">
                    <a16:creationId xmlns:a16="http://schemas.microsoft.com/office/drawing/2014/main" id="{EE745B72-BAD8-46F7-9E08-6E98FB76447B}"/>
                  </a:ext>
                </a:extLst>
              </p14:cNvPr>
              <p14:cNvContentPartPr/>
              <p14:nvPr/>
            </p14:nvContentPartPr>
            <p14:xfrm>
              <a:off x="7812341" y="3165872"/>
              <a:ext cx="144360" cy="20520"/>
            </p14:xfrm>
          </p:contentPart>
        </mc:Choice>
        <mc:Fallback>
          <p:pic>
            <p:nvPicPr>
              <p:cNvPr id="310" name="Freihand 309">
                <a:extLst>
                  <a:ext uri="{FF2B5EF4-FFF2-40B4-BE49-F238E27FC236}">
                    <a16:creationId xmlns:a16="http://schemas.microsoft.com/office/drawing/2014/main" id="{EE745B72-BAD8-46F7-9E08-6E98FB76447B}"/>
                  </a:ext>
                </a:extLst>
              </p:cNvPr>
              <p:cNvPicPr/>
              <p:nvPr/>
            </p:nvPicPr>
            <p:blipFill>
              <a:blip r:embed="rId454"/>
              <a:stretch>
                <a:fillRect/>
              </a:stretch>
            </p:blipFill>
            <p:spPr>
              <a:xfrm>
                <a:off x="7808021" y="3161552"/>
                <a:ext cx="153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11" name="Freihand 310">
                <a:extLst>
                  <a:ext uri="{FF2B5EF4-FFF2-40B4-BE49-F238E27FC236}">
                    <a16:creationId xmlns:a16="http://schemas.microsoft.com/office/drawing/2014/main" id="{5AA0212F-B5F6-4A40-80EC-BD175E337C30}"/>
                  </a:ext>
                </a:extLst>
              </p14:cNvPr>
              <p14:cNvContentPartPr/>
              <p14:nvPr/>
            </p14:nvContentPartPr>
            <p14:xfrm>
              <a:off x="7824581" y="3251912"/>
              <a:ext cx="126360" cy="21600"/>
            </p14:xfrm>
          </p:contentPart>
        </mc:Choice>
        <mc:Fallback>
          <p:pic>
            <p:nvPicPr>
              <p:cNvPr id="311" name="Freihand 310">
                <a:extLst>
                  <a:ext uri="{FF2B5EF4-FFF2-40B4-BE49-F238E27FC236}">
                    <a16:creationId xmlns:a16="http://schemas.microsoft.com/office/drawing/2014/main" id="{5AA0212F-B5F6-4A40-80EC-BD175E337C30}"/>
                  </a:ext>
                </a:extLst>
              </p:cNvPr>
              <p:cNvPicPr/>
              <p:nvPr/>
            </p:nvPicPr>
            <p:blipFill>
              <a:blip r:embed="rId456"/>
              <a:stretch>
                <a:fillRect/>
              </a:stretch>
            </p:blipFill>
            <p:spPr>
              <a:xfrm>
                <a:off x="7820261" y="3247592"/>
                <a:ext cx="135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12" name="Freihand 311">
                <a:extLst>
                  <a:ext uri="{FF2B5EF4-FFF2-40B4-BE49-F238E27FC236}">
                    <a16:creationId xmlns:a16="http://schemas.microsoft.com/office/drawing/2014/main" id="{F43440FD-C105-41ED-BA40-D1BE3DA4739F}"/>
                  </a:ext>
                </a:extLst>
              </p14:cNvPr>
              <p14:cNvContentPartPr/>
              <p14:nvPr/>
            </p14:nvContentPartPr>
            <p14:xfrm>
              <a:off x="7975061" y="3241112"/>
              <a:ext cx="101880" cy="99360"/>
            </p14:xfrm>
          </p:contentPart>
        </mc:Choice>
        <mc:Fallback>
          <p:pic>
            <p:nvPicPr>
              <p:cNvPr id="312" name="Freihand 311">
                <a:extLst>
                  <a:ext uri="{FF2B5EF4-FFF2-40B4-BE49-F238E27FC236}">
                    <a16:creationId xmlns:a16="http://schemas.microsoft.com/office/drawing/2014/main" id="{F43440FD-C105-41ED-BA40-D1BE3DA4739F}"/>
                  </a:ext>
                </a:extLst>
              </p:cNvPr>
              <p:cNvPicPr/>
              <p:nvPr/>
            </p:nvPicPr>
            <p:blipFill>
              <a:blip r:embed="rId458"/>
              <a:stretch>
                <a:fillRect/>
              </a:stretch>
            </p:blipFill>
            <p:spPr>
              <a:xfrm>
                <a:off x="7970741" y="3236792"/>
                <a:ext cx="110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13" name="Freihand 312">
                <a:extLst>
                  <a:ext uri="{FF2B5EF4-FFF2-40B4-BE49-F238E27FC236}">
                    <a16:creationId xmlns:a16="http://schemas.microsoft.com/office/drawing/2014/main" id="{B3C11669-54AE-4DF4-8A50-9A9297646C54}"/>
                  </a:ext>
                </a:extLst>
              </p14:cNvPr>
              <p14:cNvContentPartPr/>
              <p14:nvPr/>
            </p14:nvContentPartPr>
            <p14:xfrm>
              <a:off x="8093861" y="3123032"/>
              <a:ext cx="98640" cy="209160"/>
            </p14:xfrm>
          </p:contentPart>
        </mc:Choice>
        <mc:Fallback>
          <p:pic>
            <p:nvPicPr>
              <p:cNvPr id="313" name="Freihand 312">
                <a:extLst>
                  <a:ext uri="{FF2B5EF4-FFF2-40B4-BE49-F238E27FC236}">
                    <a16:creationId xmlns:a16="http://schemas.microsoft.com/office/drawing/2014/main" id="{B3C11669-54AE-4DF4-8A50-9A9297646C54}"/>
                  </a:ext>
                </a:extLst>
              </p:cNvPr>
              <p:cNvPicPr/>
              <p:nvPr/>
            </p:nvPicPr>
            <p:blipFill>
              <a:blip r:embed="rId460"/>
              <a:stretch>
                <a:fillRect/>
              </a:stretch>
            </p:blipFill>
            <p:spPr>
              <a:xfrm>
                <a:off x="8089541" y="3118712"/>
                <a:ext cx="107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14" name="Freihand 313">
                <a:extLst>
                  <a:ext uri="{FF2B5EF4-FFF2-40B4-BE49-F238E27FC236}">
                    <a16:creationId xmlns:a16="http://schemas.microsoft.com/office/drawing/2014/main" id="{4787D12B-C580-4728-856E-2FEA402DDA7C}"/>
                  </a:ext>
                </a:extLst>
              </p14:cNvPr>
              <p14:cNvContentPartPr/>
              <p14:nvPr/>
            </p14:nvContentPartPr>
            <p14:xfrm>
              <a:off x="8245061" y="3195392"/>
              <a:ext cx="108720" cy="109440"/>
            </p14:xfrm>
          </p:contentPart>
        </mc:Choice>
        <mc:Fallback>
          <p:pic>
            <p:nvPicPr>
              <p:cNvPr id="314" name="Freihand 313">
                <a:extLst>
                  <a:ext uri="{FF2B5EF4-FFF2-40B4-BE49-F238E27FC236}">
                    <a16:creationId xmlns:a16="http://schemas.microsoft.com/office/drawing/2014/main" id="{4787D12B-C580-4728-856E-2FEA402DDA7C}"/>
                  </a:ext>
                </a:extLst>
              </p:cNvPr>
              <p:cNvPicPr/>
              <p:nvPr/>
            </p:nvPicPr>
            <p:blipFill>
              <a:blip r:embed="rId462"/>
              <a:stretch>
                <a:fillRect/>
              </a:stretch>
            </p:blipFill>
            <p:spPr>
              <a:xfrm>
                <a:off x="8240741" y="3191072"/>
                <a:ext cx="117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16" name="Freihand 315">
                <a:extLst>
                  <a:ext uri="{FF2B5EF4-FFF2-40B4-BE49-F238E27FC236}">
                    <a16:creationId xmlns:a16="http://schemas.microsoft.com/office/drawing/2014/main" id="{F51E7878-7CE9-4FDF-9348-30457DB12261}"/>
                  </a:ext>
                </a:extLst>
              </p14:cNvPr>
              <p14:cNvContentPartPr/>
              <p14:nvPr/>
            </p14:nvContentPartPr>
            <p14:xfrm>
              <a:off x="8560061" y="3161552"/>
              <a:ext cx="54720" cy="129600"/>
            </p14:xfrm>
          </p:contentPart>
        </mc:Choice>
        <mc:Fallback>
          <p:pic>
            <p:nvPicPr>
              <p:cNvPr id="316" name="Freihand 315">
                <a:extLst>
                  <a:ext uri="{FF2B5EF4-FFF2-40B4-BE49-F238E27FC236}">
                    <a16:creationId xmlns:a16="http://schemas.microsoft.com/office/drawing/2014/main" id="{F51E7878-7CE9-4FDF-9348-30457DB12261}"/>
                  </a:ext>
                </a:extLst>
              </p:cNvPr>
              <p:cNvPicPr/>
              <p:nvPr/>
            </p:nvPicPr>
            <p:blipFill>
              <a:blip r:embed="rId464"/>
              <a:stretch>
                <a:fillRect/>
              </a:stretch>
            </p:blipFill>
            <p:spPr>
              <a:xfrm>
                <a:off x="8555741" y="3157232"/>
                <a:ext cx="63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17" name="Freihand 316">
                <a:extLst>
                  <a:ext uri="{FF2B5EF4-FFF2-40B4-BE49-F238E27FC236}">
                    <a16:creationId xmlns:a16="http://schemas.microsoft.com/office/drawing/2014/main" id="{05459DBF-2ACC-4CF7-8E78-2494BE60A3D2}"/>
                  </a:ext>
                </a:extLst>
              </p14:cNvPr>
              <p14:cNvContentPartPr/>
              <p14:nvPr/>
            </p14:nvContentPartPr>
            <p14:xfrm>
              <a:off x="8553941" y="3168752"/>
              <a:ext cx="134640" cy="129600"/>
            </p14:xfrm>
          </p:contentPart>
        </mc:Choice>
        <mc:Fallback>
          <p:pic>
            <p:nvPicPr>
              <p:cNvPr id="317" name="Freihand 316">
                <a:extLst>
                  <a:ext uri="{FF2B5EF4-FFF2-40B4-BE49-F238E27FC236}">
                    <a16:creationId xmlns:a16="http://schemas.microsoft.com/office/drawing/2014/main" id="{05459DBF-2ACC-4CF7-8E78-2494BE60A3D2}"/>
                  </a:ext>
                </a:extLst>
              </p:cNvPr>
              <p:cNvPicPr/>
              <p:nvPr/>
            </p:nvPicPr>
            <p:blipFill>
              <a:blip r:embed="rId466"/>
              <a:stretch>
                <a:fillRect/>
              </a:stretch>
            </p:blipFill>
            <p:spPr>
              <a:xfrm>
                <a:off x="8549621" y="3164432"/>
                <a:ext cx="143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18" name="Freihand 317">
                <a:extLst>
                  <a:ext uri="{FF2B5EF4-FFF2-40B4-BE49-F238E27FC236}">
                    <a16:creationId xmlns:a16="http://schemas.microsoft.com/office/drawing/2014/main" id="{D36C523D-FF7A-43CF-943B-8BA0AB166B22}"/>
                  </a:ext>
                </a:extLst>
              </p14:cNvPr>
              <p14:cNvContentPartPr/>
              <p14:nvPr/>
            </p14:nvContentPartPr>
            <p14:xfrm>
              <a:off x="8712701" y="3168392"/>
              <a:ext cx="92520" cy="131040"/>
            </p14:xfrm>
          </p:contentPart>
        </mc:Choice>
        <mc:Fallback>
          <p:pic>
            <p:nvPicPr>
              <p:cNvPr id="318" name="Freihand 317">
                <a:extLst>
                  <a:ext uri="{FF2B5EF4-FFF2-40B4-BE49-F238E27FC236}">
                    <a16:creationId xmlns:a16="http://schemas.microsoft.com/office/drawing/2014/main" id="{D36C523D-FF7A-43CF-943B-8BA0AB166B22}"/>
                  </a:ext>
                </a:extLst>
              </p:cNvPr>
              <p:cNvPicPr/>
              <p:nvPr/>
            </p:nvPicPr>
            <p:blipFill>
              <a:blip r:embed="rId468"/>
              <a:stretch>
                <a:fillRect/>
              </a:stretch>
            </p:blipFill>
            <p:spPr>
              <a:xfrm>
                <a:off x="8708381" y="3164072"/>
                <a:ext cx="101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19" name="Freihand 318">
                <a:extLst>
                  <a:ext uri="{FF2B5EF4-FFF2-40B4-BE49-F238E27FC236}">
                    <a16:creationId xmlns:a16="http://schemas.microsoft.com/office/drawing/2014/main" id="{ACF01EEF-59EC-42C8-9D1C-4413232A950E}"/>
                  </a:ext>
                </a:extLst>
              </p14:cNvPr>
              <p14:cNvContentPartPr/>
              <p14:nvPr/>
            </p14:nvContentPartPr>
            <p14:xfrm>
              <a:off x="8904941" y="3171632"/>
              <a:ext cx="15120" cy="147960"/>
            </p14:xfrm>
          </p:contentPart>
        </mc:Choice>
        <mc:Fallback>
          <p:pic>
            <p:nvPicPr>
              <p:cNvPr id="319" name="Freihand 318">
                <a:extLst>
                  <a:ext uri="{FF2B5EF4-FFF2-40B4-BE49-F238E27FC236}">
                    <a16:creationId xmlns:a16="http://schemas.microsoft.com/office/drawing/2014/main" id="{ACF01EEF-59EC-42C8-9D1C-4413232A950E}"/>
                  </a:ext>
                </a:extLst>
              </p:cNvPr>
              <p:cNvPicPr/>
              <p:nvPr/>
            </p:nvPicPr>
            <p:blipFill>
              <a:blip r:embed="rId470"/>
              <a:stretch>
                <a:fillRect/>
              </a:stretch>
            </p:blipFill>
            <p:spPr>
              <a:xfrm>
                <a:off x="8900621" y="3167312"/>
                <a:ext cx="23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20" name="Freihand 319">
                <a:extLst>
                  <a:ext uri="{FF2B5EF4-FFF2-40B4-BE49-F238E27FC236}">
                    <a16:creationId xmlns:a16="http://schemas.microsoft.com/office/drawing/2014/main" id="{6E5C6C38-01D6-43F7-8073-F1C3E866E702}"/>
                  </a:ext>
                </a:extLst>
              </p14:cNvPr>
              <p14:cNvContentPartPr/>
              <p14:nvPr/>
            </p14:nvContentPartPr>
            <p14:xfrm>
              <a:off x="8826461" y="3148232"/>
              <a:ext cx="145800" cy="82440"/>
            </p14:xfrm>
          </p:contentPart>
        </mc:Choice>
        <mc:Fallback>
          <p:pic>
            <p:nvPicPr>
              <p:cNvPr id="320" name="Freihand 319">
                <a:extLst>
                  <a:ext uri="{FF2B5EF4-FFF2-40B4-BE49-F238E27FC236}">
                    <a16:creationId xmlns:a16="http://schemas.microsoft.com/office/drawing/2014/main" id="{6E5C6C38-01D6-43F7-8073-F1C3E866E702}"/>
                  </a:ext>
                </a:extLst>
              </p:cNvPr>
              <p:cNvPicPr/>
              <p:nvPr/>
            </p:nvPicPr>
            <p:blipFill>
              <a:blip r:embed="rId472"/>
              <a:stretch>
                <a:fillRect/>
              </a:stretch>
            </p:blipFill>
            <p:spPr>
              <a:xfrm>
                <a:off x="8822141" y="3143912"/>
                <a:ext cx="154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21" name="Freihand 320">
                <a:extLst>
                  <a:ext uri="{FF2B5EF4-FFF2-40B4-BE49-F238E27FC236}">
                    <a16:creationId xmlns:a16="http://schemas.microsoft.com/office/drawing/2014/main" id="{F66945F6-563F-43E8-BD85-C9A2C380E28E}"/>
                  </a:ext>
                </a:extLst>
              </p14:cNvPr>
              <p14:cNvContentPartPr/>
              <p14:nvPr/>
            </p14:nvContentPartPr>
            <p14:xfrm>
              <a:off x="9026981" y="3142832"/>
              <a:ext cx="34920" cy="163440"/>
            </p14:xfrm>
          </p:contentPart>
        </mc:Choice>
        <mc:Fallback>
          <p:pic>
            <p:nvPicPr>
              <p:cNvPr id="321" name="Freihand 320">
                <a:extLst>
                  <a:ext uri="{FF2B5EF4-FFF2-40B4-BE49-F238E27FC236}">
                    <a16:creationId xmlns:a16="http://schemas.microsoft.com/office/drawing/2014/main" id="{F66945F6-563F-43E8-BD85-C9A2C380E28E}"/>
                  </a:ext>
                </a:extLst>
              </p:cNvPr>
              <p:cNvPicPr/>
              <p:nvPr/>
            </p:nvPicPr>
            <p:blipFill>
              <a:blip r:embed="rId474"/>
              <a:stretch>
                <a:fillRect/>
              </a:stretch>
            </p:blipFill>
            <p:spPr>
              <a:xfrm>
                <a:off x="9022661" y="3138512"/>
                <a:ext cx="43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22" name="Freihand 321">
                <a:extLst>
                  <a:ext uri="{FF2B5EF4-FFF2-40B4-BE49-F238E27FC236}">
                    <a16:creationId xmlns:a16="http://schemas.microsoft.com/office/drawing/2014/main" id="{F604207C-3858-45AB-8D06-6EB3E38ACAA4}"/>
                  </a:ext>
                </a:extLst>
              </p14:cNvPr>
              <p14:cNvContentPartPr/>
              <p14:nvPr/>
            </p14:nvContentPartPr>
            <p14:xfrm>
              <a:off x="9214901" y="3162632"/>
              <a:ext cx="138960" cy="117000"/>
            </p14:xfrm>
          </p:contentPart>
        </mc:Choice>
        <mc:Fallback>
          <p:pic>
            <p:nvPicPr>
              <p:cNvPr id="322" name="Freihand 321">
                <a:extLst>
                  <a:ext uri="{FF2B5EF4-FFF2-40B4-BE49-F238E27FC236}">
                    <a16:creationId xmlns:a16="http://schemas.microsoft.com/office/drawing/2014/main" id="{F604207C-3858-45AB-8D06-6EB3E38ACAA4}"/>
                  </a:ext>
                </a:extLst>
              </p:cNvPr>
              <p:cNvPicPr/>
              <p:nvPr/>
            </p:nvPicPr>
            <p:blipFill>
              <a:blip r:embed="rId476"/>
              <a:stretch>
                <a:fillRect/>
              </a:stretch>
            </p:blipFill>
            <p:spPr>
              <a:xfrm>
                <a:off x="9210581" y="3158312"/>
                <a:ext cx="147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24" name="Freihand 323">
                <a:extLst>
                  <a:ext uri="{FF2B5EF4-FFF2-40B4-BE49-F238E27FC236}">
                    <a16:creationId xmlns:a16="http://schemas.microsoft.com/office/drawing/2014/main" id="{8B0305C6-2BCC-40BB-8B89-F276E66E71AA}"/>
                  </a:ext>
                </a:extLst>
              </p14:cNvPr>
              <p14:cNvContentPartPr/>
              <p14:nvPr/>
            </p14:nvContentPartPr>
            <p14:xfrm>
              <a:off x="9515861" y="3124112"/>
              <a:ext cx="97560" cy="144000"/>
            </p14:xfrm>
          </p:contentPart>
        </mc:Choice>
        <mc:Fallback>
          <p:pic>
            <p:nvPicPr>
              <p:cNvPr id="324" name="Freihand 323">
                <a:extLst>
                  <a:ext uri="{FF2B5EF4-FFF2-40B4-BE49-F238E27FC236}">
                    <a16:creationId xmlns:a16="http://schemas.microsoft.com/office/drawing/2014/main" id="{8B0305C6-2BCC-40BB-8B89-F276E66E71AA}"/>
                  </a:ext>
                </a:extLst>
              </p:cNvPr>
              <p:cNvPicPr/>
              <p:nvPr/>
            </p:nvPicPr>
            <p:blipFill>
              <a:blip r:embed="rId478"/>
              <a:stretch>
                <a:fillRect/>
              </a:stretch>
            </p:blipFill>
            <p:spPr>
              <a:xfrm>
                <a:off x="9511541" y="3119792"/>
                <a:ext cx="106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25" name="Freihand 324">
                <a:extLst>
                  <a:ext uri="{FF2B5EF4-FFF2-40B4-BE49-F238E27FC236}">
                    <a16:creationId xmlns:a16="http://schemas.microsoft.com/office/drawing/2014/main" id="{B91C6897-5A5A-4C3F-BB37-6664CFBA52D5}"/>
                  </a:ext>
                </a:extLst>
              </p14:cNvPr>
              <p14:cNvContentPartPr/>
              <p14:nvPr/>
            </p14:nvContentPartPr>
            <p14:xfrm>
              <a:off x="9570221" y="3115832"/>
              <a:ext cx="102960" cy="156240"/>
            </p14:xfrm>
          </p:contentPart>
        </mc:Choice>
        <mc:Fallback>
          <p:pic>
            <p:nvPicPr>
              <p:cNvPr id="325" name="Freihand 324">
                <a:extLst>
                  <a:ext uri="{FF2B5EF4-FFF2-40B4-BE49-F238E27FC236}">
                    <a16:creationId xmlns:a16="http://schemas.microsoft.com/office/drawing/2014/main" id="{B91C6897-5A5A-4C3F-BB37-6664CFBA52D5}"/>
                  </a:ext>
                </a:extLst>
              </p:cNvPr>
              <p:cNvPicPr/>
              <p:nvPr/>
            </p:nvPicPr>
            <p:blipFill>
              <a:blip r:embed="rId480"/>
              <a:stretch>
                <a:fillRect/>
              </a:stretch>
            </p:blipFill>
            <p:spPr>
              <a:xfrm>
                <a:off x="9565901" y="3111512"/>
                <a:ext cx="111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26" name="Freihand 325">
                <a:extLst>
                  <a:ext uri="{FF2B5EF4-FFF2-40B4-BE49-F238E27FC236}">
                    <a16:creationId xmlns:a16="http://schemas.microsoft.com/office/drawing/2014/main" id="{F62F0F71-5871-47BD-8DC5-1751B98E61B5}"/>
                  </a:ext>
                </a:extLst>
              </p14:cNvPr>
              <p14:cNvContentPartPr/>
              <p14:nvPr/>
            </p14:nvContentPartPr>
            <p14:xfrm>
              <a:off x="9515501" y="3262712"/>
              <a:ext cx="140400" cy="8640"/>
            </p14:xfrm>
          </p:contentPart>
        </mc:Choice>
        <mc:Fallback>
          <p:pic>
            <p:nvPicPr>
              <p:cNvPr id="326" name="Freihand 325">
                <a:extLst>
                  <a:ext uri="{FF2B5EF4-FFF2-40B4-BE49-F238E27FC236}">
                    <a16:creationId xmlns:a16="http://schemas.microsoft.com/office/drawing/2014/main" id="{F62F0F71-5871-47BD-8DC5-1751B98E61B5}"/>
                  </a:ext>
                </a:extLst>
              </p:cNvPr>
              <p:cNvPicPr/>
              <p:nvPr/>
            </p:nvPicPr>
            <p:blipFill>
              <a:blip r:embed="rId482"/>
              <a:stretch>
                <a:fillRect/>
              </a:stretch>
            </p:blipFill>
            <p:spPr>
              <a:xfrm>
                <a:off x="9511181" y="3258392"/>
                <a:ext cx="149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27" name="Freihand 326">
                <a:extLst>
                  <a:ext uri="{FF2B5EF4-FFF2-40B4-BE49-F238E27FC236}">
                    <a16:creationId xmlns:a16="http://schemas.microsoft.com/office/drawing/2014/main" id="{F00FF0C2-1804-4895-924A-84DD05587BF2}"/>
                  </a:ext>
                </a:extLst>
              </p14:cNvPr>
              <p14:cNvContentPartPr/>
              <p14:nvPr/>
            </p14:nvContentPartPr>
            <p14:xfrm>
              <a:off x="9774701" y="3116192"/>
              <a:ext cx="23400" cy="118440"/>
            </p14:xfrm>
          </p:contentPart>
        </mc:Choice>
        <mc:Fallback>
          <p:pic>
            <p:nvPicPr>
              <p:cNvPr id="327" name="Freihand 326">
                <a:extLst>
                  <a:ext uri="{FF2B5EF4-FFF2-40B4-BE49-F238E27FC236}">
                    <a16:creationId xmlns:a16="http://schemas.microsoft.com/office/drawing/2014/main" id="{F00FF0C2-1804-4895-924A-84DD05587BF2}"/>
                  </a:ext>
                </a:extLst>
              </p:cNvPr>
              <p:cNvPicPr/>
              <p:nvPr/>
            </p:nvPicPr>
            <p:blipFill>
              <a:blip r:embed="rId484"/>
              <a:stretch>
                <a:fillRect/>
              </a:stretch>
            </p:blipFill>
            <p:spPr>
              <a:xfrm>
                <a:off x="9770381" y="3111872"/>
                <a:ext cx="32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28" name="Freihand 327">
                <a:extLst>
                  <a:ext uri="{FF2B5EF4-FFF2-40B4-BE49-F238E27FC236}">
                    <a16:creationId xmlns:a16="http://schemas.microsoft.com/office/drawing/2014/main" id="{E9BD9425-4A0C-41DC-ABCA-24CFDE6D6B03}"/>
                  </a:ext>
                </a:extLst>
              </p14:cNvPr>
              <p14:cNvContentPartPr/>
              <p14:nvPr/>
            </p14:nvContentPartPr>
            <p14:xfrm>
              <a:off x="9722501" y="3099632"/>
              <a:ext cx="132840" cy="155160"/>
            </p14:xfrm>
          </p:contentPart>
        </mc:Choice>
        <mc:Fallback>
          <p:pic>
            <p:nvPicPr>
              <p:cNvPr id="328" name="Freihand 327">
                <a:extLst>
                  <a:ext uri="{FF2B5EF4-FFF2-40B4-BE49-F238E27FC236}">
                    <a16:creationId xmlns:a16="http://schemas.microsoft.com/office/drawing/2014/main" id="{E9BD9425-4A0C-41DC-ABCA-24CFDE6D6B03}"/>
                  </a:ext>
                </a:extLst>
              </p:cNvPr>
              <p:cNvPicPr/>
              <p:nvPr/>
            </p:nvPicPr>
            <p:blipFill>
              <a:blip r:embed="rId486"/>
              <a:stretch>
                <a:fillRect/>
              </a:stretch>
            </p:blipFill>
            <p:spPr>
              <a:xfrm>
                <a:off x="9718181" y="3095312"/>
                <a:ext cx="1414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29" name="Freihand 328">
                <a:extLst>
                  <a:ext uri="{FF2B5EF4-FFF2-40B4-BE49-F238E27FC236}">
                    <a16:creationId xmlns:a16="http://schemas.microsoft.com/office/drawing/2014/main" id="{2BAA5829-542F-4BBB-B2B0-8A8D0AA3DC13}"/>
                  </a:ext>
                </a:extLst>
              </p14:cNvPr>
              <p14:cNvContentPartPr/>
              <p14:nvPr/>
            </p14:nvContentPartPr>
            <p14:xfrm>
              <a:off x="9905741" y="3129872"/>
              <a:ext cx="10800" cy="97920"/>
            </p14:xfrm>
          </p:contentPart>
        </mc:Choice>
        <mc:Fallback>
          <p:pic>
            <p:nvPicPr>
              <p:cNvPr id="329" name="Freihand 328">
                <a:extLst>
                  <a:ext uri="{FF2B5EF4-FFF2-40B4-BE49-F238E27FC236}">
                    <a16:creationId xmlns:a16="http://schemas.microsoft.com/office/drawing/2014/main" id="{2BAA5829-542F-4BBB-B2B0-8A8D0AA3DC13}"/>
                  </a:ext>
                </a:extLst>
              </p:cNvPr>
              <p:cNvPicPr/>
              <p:nvPr/>
            </p:nvPicPr>
            <p:blipFill>
              <a:blip r:embed="rId488"/>
              <a:stretch>
                <a:fillRect/>
              </a:stretch>
            </p:blipFill>
            <p:spPr>
              <a:xfrm>
                <a:off x="9901421" y="3125552"/>
                <a:ext cx="19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30" name="Freihand 329">
                <a:extLst>
                  <a:ext uri="{FF2B5EF4-FFF2-40B4-BE49-F238E27FC236}">
                    <a16:creationId xmlns:a16="http://schemas.microsoft.com/office/drawing/2014/main" id="{B81BD0DE-5C5F-430E-8864-269D3652BD12}"/>
                  </a:ext>
                </a:extLst>
              </p14:cNvPr>
              <p14:cNvContentPartPr/>
              <p14:nvPr/>
            </p14:nvContentPartPr>
            <p14:xfrm>
              <a:off x="10005461" y="3112232"/>
              <a:ext cx="10080" cy="106920"/>
            </p14:xfrm>
          </p:contentPart>
        </mc:Choice>
        <mc:Fallback>
          <p:pic>
            <p:nvPicPr>
              <p:cNvPr id="330" name="Freihand 329">
                <a:extLst>
                  <a:ext uri="{FF2B5EF4-FFF2-40B4-BE49-F238E27FC236}">
                    <a16:creationId xmlns:a16="http://schemas.microsoft.com/office/drawing/2014/main" id="{B81BD0DE-5C5F-430E-8864-269D3652BD12}"/>
                  </a:ext>
                </a:extLst>
              </p:cNvPr>
              <p:cNvPicPr/>
              <p:nvPr/>
            </p:nvPicPr>
            <p:blipFill>
              <a:blip r:embed="rId490"/>
              <a:stretch>
                <a:fillRect/>
              </a:stretch>
            </p:blipFill>
            <p:spPr>
              <a:xfrm>
                <a:off x="10001141" y="3107912"/>
                <a:ext cx="18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31" name="Freihand 330">
                <a:extLst>
                  <a:ext uri="{FF2B5EF4-FFF2-40B4-BE49-F238E27FC236}">
                    <a16:creationId xmlns:a16="http://schemas.microsoft.com/office/drawing/2014/main" id="{1C2D8951-780E-4914-888D-9CBEF5B45625}"/>
                  </a:ext>
                </a:extLst>
              </p14:cNvPr>
              <p14:cNvContentPartPr/>
              <p14:nvPr/>
            </p14:nvContentPartPr>
            <p14:xfrm>
              <a:off x="9940661" y="3074072"/>
              <a:ext cx="272160" cy="88920"/>
            </p14:xfrm>
          </p:contentPart>
        </mc:Choice>
        <mc:Fallback>
          <p:pic>
            <p:nvPicPr>
              <p:cNvPr id="331" name="Freihand 330">
                <a:extLst>
                  <a:ext uri="{FF2B5EF4-FFF2-40B4-BE49-F238E27FC236}">
                    <a16:creationId xmlns:a16="http://schemas.microsoft.com/office/drawing/2014/main" id="{1C2D8951-780E-4914-888D-9CBEF5B45625}"/>
                  </a:ext>
                </a:extLst>
              </p:cNvPr>
              <p:cNvPicPr/>
              <p:nvPr/>
            </p:nvPicPr>
            <p:blipFill>
              <a:blip r:embed="rId492"/>
              <a:stretch>
                <a:fillRect/>
              </a:stretch>
            </p:blipFill>
            <p:spPr>
              <a:xfrm>
                <a:off x="9936341" y="3069752"/>
                <a:ext cx="280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32" name="Freihand 331">
                <a:extLst>
                  <a:ext uri="{FF2B5EF4-FFF2-40B4-BE49-F238E27FC236}">
                    <a16:creationId xmlns:a16="http://schemas.microsoft.com/office/drawing/2014/main" id="{D86187DD-39D4-4517-A363-CE25780F71C1}"/>
                  </a:ext>
                </a:extLst>
              </p14:cNvPr>
              <p14:cNvContentPartPr/>
              <p14:nvPr/>
            </p14:nvContentPartPr>
            <p14:xfrm>
              <a:off x="10287701" y="3053552"/>
              <a:ext cx="4320" cy="121680"/>
            </p14:xfrm>
          </p:contentPart>
        </mc:Choice>
        <mc:Fallback>
          <p:pic>
            <p:nvPicPr>
              <p:cNvPr id="332" name="Freihand 331">
                <a:extLst>
                  <a:ext uri="{FF2B5EF4-FFF2-40B4-BE49-F238E27FC236}">
                    <a16:creationId xmlns:a16="http://schemas.microsoft.com/office/drawing/2014/main" id="{D86187DD-39D4-4517-A363-CE25780F71C1}"/>
                  </a:ext>
                </a:extLst>
              </p:cNvPr>
              <p:cNvPicPr/>
              <p:nvPr/>
            </p:nvPicPr>
            <p:blipFill>
              <a:blip r:embed="rId494"/>
              <a:stretch>
                <a:fillRect/>
              </a:stretch>
            </p:blipFill>
            <p:spPr>
              <a:xfrm>
                <a:off x="10283381" y="3049232"/>
                <a:ext cx="12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33" name="Freihand 332">
                <a:extLst>
                  <a:ext uri="{FF2B5EF4-FFF2-40B4-BE49-F238E27FC236}">
                    <a16:creationId xmlns:a16="http://schemas.microsoft.com/office/drawing/2014/main" id="{4C89C8C3-2E2A-4E0E-97B4-AE8EA3A215A7}"/>
                  </a:ext>
                </a:extLst>
              </p14:cNvPr>
              <p14:cNvContentPartPr/>
              <p14:nvPr/>
            </p14:nvContentPartPr>
            <p14:xfrm>
              <a:off x="10206701" y="3043472"/>
              <a:ext cx="155880" cy="144000"/>
            </p14:xfrm>
          </p:contentPart>
        </mc:Choice>
        <mc:Fallback>
          <p:pic>
            <p:nvPicPr>
              <p:cNvPr id="333" name="Freihand 332">
                <a:extLst>
                  <a:ext uri="{FF2B5EF4-FFF2-40B4-BE49-F238E27FC236}">
                    <a16:creationId xmlns:a16="http://schemas.microsoft.com/office/drawing/2014/main" id="{4C89C8C3-2E2A-4E0E-97B4-AE8EA3A215A7}"/>
                  </a:ext>
                </a:extLst>
              </p:cNvPr>
              <p:cNvPicPr/>
              <p:nvPr/>
            </p:nvPicPr>
            <p:blipFill>
              <a:blip r:embed="rId496"/>
              <a:stretch>
                <a:fillRect/>
              </a:stretch>
            </p:blipFill>
            <p:spPr>
              <a:xfrm>
                <a:off x="10202381" y="3039152"/>
                <a:ext cx="164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41" name="Freihand 340">
                <a:extLst>
                  <a:ext uri="{FF2B5EF4-FFF2-40B4-BE49-F238E27FC236}">
                    <a16:creationId xmlns:a16="http://schemas.microsoft.com/office/drawing/2014/main" id="{5ACB80CC-5E62-47C9-B092-9B9BCEBABD69}"/>
                  </a:ext>
                </a:extLst>
              </p14:cNvPr>
              <p14:cNvContentPartPr/>
              <p14:nvPr/>
            </p14:nvContentPartPr>
            <p14:xfrm>
              <a:off x="8727101" y="3571592"/>
              <a:ext cx="145080" cy="15120"/>
            </p14:xfrm>
          </p:contentPart>
        </mc:Choice>
        <mc:Fallback>
          <p:pic>
            <p:nvPicPr>
              <p:cNvPr id="341" name="Freihand 340">
                <a:extLst>
                  <a:ext uri="{FF2B5EF4-FFF2-40B4-BE49-F238E27FC236}">
                    <a16:creationId xmlns:a16="http://schemas.microsoft.com/office/drawing/2014/main" id="{5ACB80CC-5E62-47C9-B092-9B9BCEBABD69}"/>
                  </a:ext>
                </a:extLst>
              </p:cNvPr>
              <p:cNvPicPr/>
              <p:nvPr/>
            </p:nvPicPr>
            <p:blipFill>
              <a:blip r:embed="rId498"/>
              <a:stretch>
                <a:fillRect/>
              </a:stretch>
            </p:blipFill>
            <p:spPr>
              <a:xfrm>
                <a:off x="8722781" y="3567272"/>
                <a:ext cx="153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42" name="Freihand 341">
                <a:extLst>
                  <a:ext uri="{FF2B5EF4-FFF2-40B4-BE49-F238E27FC236}">
                    <a16:creationId xmlns:a16="http://schemas.microsoft.com/office/drawing/2014/main" id="{668DE0D2-D823-4DB4-8DD0-DB5A01180090}"/>
                  </a:ext>
                </a:extLst>
              </p14:cNvPr>
              <p14:cNvContentPartPr/>
              <p14:nvPr/>
            </p14:nvContentPartPr>
            <p14:xfrm>
              <a:off x="8710181" y="3618752"/>
              <a:ext cx="167400" cy="14760"/>
            </p14:xfrm>
          </p:contentPart>
        </mc:Choice>
        <mc:Fallback>
          <p:pic>
            <p:nvPicPr>
              <p:cNvPr id="342" name="Freihand 341">
                <a:extLst>
                  <a:ext uri="{FF2B5EF4-FFF2-40B4-BE49-F238E27FC236}">
                    <a16:creationId xmlns:a16="http://schemas.microsoft.com/office/drawing/2014/main" id="{668DE0D2-D823-4DB4-8DD0-DB5A01180090}"/>
                  </a:ext>
                </a:extLst>
              </p:cNvPr>
              <p:cNvPicPr/>
              <p:nvPr/>
            </p:nvPicPr>
            <p:blipFill>
              <a:blip r:embed="rId500"/>
              <a:stretch>
                <a:fillRect/>
              </a:stretch>
            </p:blipFill>
            <p:spPr>
              <a:xfrm>
                <a:off x="8705861" y="3614432"/>
                <a:ext cx="176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43" name="Freihand 342">
                <a:extLst>
                  <a:ext uri="{FF2B5EF4-FFF2-40B4-BE49-F238E27FC236}">
                    <a16:creationId xmlns:a16="http://schemas.microsoft.com/office/drawing/2014/main" id="{DEA34258-C211-4D3B-B38F-ABA141FCF9F0}"/>
                  </a:ext>
                </a:extLst>
              </p14:cNvPr>
              <p14:cNvContentPartPr/>
              <p14:nvPr/>
            </p14:nvContentPartPr>
            <p14:xfrm>
              <a:off x="8854181" y="3520472"/>
              <a:ext cx="96480" cy="156960"/>
            </p14:xfrm>
          </p:contentPart>
        </mc:Choice>
        <mc:Fallback>
          <p:pic>
            <p:nvPicPr>
              <p:cNvPr id="343" name="Freihand 342">
                <a:extLst>
                  <a:ext uri="{FF2B5EF4-FFF2-40B4-BE49-F238E27FC236}">
                    <a16:creationId xmlns:a16="http://schemas.microsoft.com/office/drawing/2014/main" id="{DEA34258-C211-4D3B-B38F-ABA141FCF9F0}"/>
                  </a:ext>
                </a:extLst>
              </p:cNvPr>
              <p:cNvPicPr/>
              <p:nvPr/>
            </p:nvPicPr>
            <p:blipFill>
              <a:blip r:embed="rId502"/>
              <a:stretch>
                <a:fillRect/>
              </a:stretch>
            </p:blipFill>
            <p:spPr>
              <a:xfrm>
                <a:off x="8849861" y="3516152"/>
                <a:ext cx="105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44" name="Freihand 343">
                <a:extLst>
                  <a:ext uri="{FF2B5EF4-FFF2-40B4-BE49-F238E27FC236}">
                    <a16:creationId xmlns:a16="http://schemas.microsoft.com/office/drawing/2014/main" id="{BF0CC83A-4B61-482C-84C8-EC6CBBB6EADD}"/>
                  </a:ext>
                </a:extLst>
              </p14:cNvPr>
              <p14:cNvContentPartPr/>
              <p14:nvPr/>
            </p14:nvContentPartPr>
            <p14:xfrm>
              <a:off x="9059021" y="3493112"/>
              <a:ext cx="94320" cy="143640"/>
            </p14:xfrm>
          </p:contentPart>
        </mc:Choice>
        <mc:Fallback>
          <p:pic>
            <p:nvPicPr>
              <p:cNvPr id="344" name="Freihand 343">
                <a:extLst>
                  <a:ext uri="{FF2B5EF4-FFF2-40B4-BE49-F238E27FC236}">
                    <a16:creationId xmlns:a16="http://schemas.microsoft.com/office/drawing/2014/main" id="{BF0CC83A-4B61-482C-84C8-EC6CBBB6EADD}"/>
                  </a:ext>
                </a:extLst>
              </p:cNvPr>
              <p:cNvPicPr/>
              <p:nvPr/>
            </p:nvPicPr>
            <p:blipFill>
              <a:blip r:embed="rId504"/>
              <a:stretch>
                <a:fillRect/>
              </a:stretch>
            </p:blipFill>
            <p:spPr>
              <a:xfrm>
                <a:off x="9054701" y="3488792"/>
                <a:ext cx="102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45" name="Freihand 344">
                <a:extLst>
                  <a:ext uri="{FF2B5EF4-FFF2-40B4-BE49-F238E27FC236}">
                    <a16:creationId xmlns:a16="http://schemas.microsoft.com/office/drawing/2014/main" id="{9CC1FBE3-F51C-4F27-BA8C-813E69F3B7D3}"/>
                  </a:ext>
                </a:extLst>
              </p14:cNvPr>
              <p14:cNvContentPartPr/>
              <p14:nvPr/>
            </p14:nvContentPartPr>
            <p14:xfrm>
              <a:off x="9104021" y="3447392"/>
              <a:ext cx="503280" cy="191880"/>
            </p14:xfrm>
          </p:contentPart>
        </mc:Choice>
        <mc:Fallback>
          <p:pic>
            <p:nvPicPr>
              <p:cNvPr id="345" name="Freihand 344">
                <a:extLst>
                  <a:ext uri="{FF2B5EF4-FFF2-40B4-BE49-F238E27FC236}">
                    <a16:creationId xmlns:a16="http://schemas.microsoft.com/office/drawing/2014/main" id="{9CC1FBE3-F51C-4F27-BA8C-813E69F3B7D3}"/>
                  </a:ext>
                </a:extLst>
              </p:cNvPr>
              <p:cNvPicPr/>
              <p:nvPr/>
            </p:nvPicPr>
            <p:blipFill>
              <a:blip r:embed="rId506"/>
              <a:stretch>
                <a:fillRect/>
              </a:stretch>
            </p:blipFill>
            <p:spPr>
              <a:xfrm>
                <a:off x="9099701" y="3443072"/>
                <a:ext cx="5119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46" name="Freihand 345">
                <a:extLst>
                  <a:ext uri="{FF2B5EF4-FFF2-40B4-BE49-F238E27FC236}">
                    <a16:creationId xmlns:a16="http://schemas.microsoft.com/office/drawing/2014/main" id="{2BFCA13C-174C-489E-8D14-BB40D082CA38}"/>
                  </a:ext>
                </a:extLst>
              </p14:cNvPr>
              <p14:cNvContentPartPr/>
              <p14:nvPr/>
            </p14:nvContentPartPr>
            <p14:xfrm>
              <a:off x="9480941" y="3448472"/>
              <a:ext cx="66600" cy="4680"/>
            </p14:xfrm>
          </p:contentPart>
        </mc:Choice>
        <mc:Fallback>
          <p:pic>
            <p:nvPicPr>
              <p:cNvPr id="346" name="Freihand 345">
                <a:extLst>
                  <a:ext uri="{FF2B5EF4-FFF2-40B4-BE49-F238E27FC236}">
                    <a16:creationId xmlns:a16="http://schemas.microsoft.com/office/drawing/2014/main" id="{2BFCA13C-174C-489E-8D14-BB40D082CA38}"/>
                  </a:ext>
                </a:extLst>
              </p:cNvPr>
              <p:cNvPicPr/>
              <p:nvPr/>
            </p:nvPicPr>
            <p:blipFill>
              <a:blip r:embed="rId508"/>
              <a:stretch>
                <a:fillRect/>
              </a:stretch>
            </p:blipFill>
            <p:spPr>
              <a:xfrm>
                <a:off x="9476621" y="3444152"/>
                <a:ext cx="75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47" name="Freihand 346">
                <a:extLst>
                  <a:ext uri="{FF2B5EF4-FFF2-40B4-BE49-F238E27FC236}">
                    <a16:creationId xmlns:a16="http://schemas.microsoft.com/office/drawing/2014/main" id="{B8BDB282-C1C9-4EF5-9BCA-0F189C7104D4}"/>
                  </a:ext>
                </a:extLst>
              </p14:cNvPr>
              <p14:cNvContentPartPr/>
              <p14:nvPr/>
            </p14:nvContentPartPr>
            <p14:xfrm>
              <a:off x="9610181" y="3496352"/>
              <a:ext cx="93960" cy="95760"/>
            </p14:xfrm>
          </p:contentPart>
        </mc:Choice>
        <mc:Fallback>
          <p:pic>
            <p:nvPicPr>
              <p:cNvPr id="347" name="Freihand 346">
                <a:extLst>
                  <a:ext uri="{FF2B5EF4-FFF2-40B4-BE49-F238E27FC236}">
                    <a16:creationId xmlns:a16="http://schemas.microsoft.com/office/drawing/2014/main" id="{B8BDB282-C1C9-4EF5-9BCA-0F189C7104D4}"/>
                  </a:ext>
                </a:extLst>
              </p:cNvPr>
              <p:cNvPicPr/>
              <p:nvPr/>
            </p:nvPicPr>
            <p:blipFill>
              <a:blip r:embed="rId510"/>
              <a:stretch>
                <a:fillRect/>
              </a:stretch>
            </p:blipFill>
            <p:spPr>
              <a:xfrm>
                <a:off x="9605861" y="3492032"/>
                <a:ext cx="102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48" name="Freihand 347">
                <a:extLst>
                  <a:ext uri="{FF2B5EF4-FFF2-40B4-BE49-F238E27FC236}">
                    <a16:creationId xmlns:a16="http://schemas.microsoft.com/office/drawing/2014/main" id="{C0CC4052-6180-483F-9106-4250BA52B28B}"/>
                  </a:ext>
                </a:extLst>
              </p14:cNvPr>
              <p14:cNvContentPartPr/>
              <p14:nvPr/>
            </p14:nvContentPartPr>
            <p14:xfrm>
              <a:off x="9723941" y="3424712"/>
              <a:ext cx="121320" cy="146520"/>
            </p14:xfrm>
          </p:contentPart>
        </mc:Choice>
        <mc:Fallback>
          <p:pic>
            <p:nvPicPr>
              <p:cNvPr id="348" name="Freihand 347">
                <a:extLst>
                  <a:ext uri="{FF2B5EF4-FFF2-40B4-BE49-F238E27FC236}">
                    <a16:creationId xmlns:a16="http://schemas.microsoft.com/office/drawing/2014/main" id="{C0CC4052-6180-483F-9106-4250BA52B28B}"/>
                  </a:ext>
                </a:extLst>
              </p:cNvPr>
              <p:cNvPicPr/>
              <p:nvPr/>
            </p:nvPicPr>
            <p:blipFill>
              <a:blip r:embed="rId512"/>
              <a:stretch>
                <a:fillRect/>
              </a:stretch>
            </p:blipFill>
            <p:spPr>
              <a:xfrm>
                <a:off x="9719621" y="3420392"/>
                <a:ext cx="129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49" name="Freihand 348">
                <a:extLst>
                  <a:ext uri="{FF2B5EF4-FFF2-40B4-BE49-F238E27FC236}">
                    <a16:creationId xmlns:a16="http://schemas.microsoft.com/office/drawing/2014/main" id="{69A77C8F-C3BD-4584-A56C-0BDD41D14EC9}"/>
                  </a:ext>
                </a:extLst>
              </p14:cNvPr>
              <p14:cNvContentPartPr/>
              <p14:nvPr/>
            </p14:nvContentPartPr>
            <p14:xfrm>
              <a:off x="9787661" y="3515792"/>
              <a:ext cx="88560" cy="29160"/>
            </p14:xfrm>
          </p:contentPart>
        </mc:Choice>
        <mc:Fallback>
          <p:pic>
            <p:nvPicPr>
              <p:cNvPr id="349" name="Freihand 348">
                <a:extLst>
                  <a:ext uri="{FF2B5EF4-FFF2-40B4-BE49-F238E27FC236}">
                    <a16:creationId xmlns:a16="http://schemas.microsoft.com/office/drawing/2014/main" id="{69A77C8F-C3BD-4584-A56C-0BDD41D14EC9}"/>
                  </a:ext>
                </a:extLst>
              </p:cNvPr>
              <p:cNvPicPr/>
              <p:nvPr/>
            </p:nvPicPr>
            <p:blipFill>
              <a:blip r:embed="rId514"/>
              <a:stretch>
                <a:fillRect/>
              </a:stretch>
            </p:blipFill>
            <p:spPr>
              <a:xfrm>
                <a:off x="9783341" y="3511472"/>
                <a:ext cx="97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50" name="Freihand 349">
                <a:extLst>
                  <a:ext uri="{FF2B5EF4-FFF2-40B4-BE49-F238E27FC236}">
                    <a16:creationId xmlns:a16="http://schemas.microsoft.com/office/drawing/2014/main" id="{7527EEAC-90A5-40B3-B06A-486E02C9AC30}"/>
                  </a:ext>
                </a:extLst>
              </p14:cNvPr>
              <p14:cNvContentPartPr/>
              <p14:nvPr/>
            </p14:nvContentPartPr>
            <p14:xfrm>
              <a:off x="9880181" y="3502472"/>
              <a:ext cx="295200" cy="45720"/>
            </p14:xfrm>
          </p:contentPart>
        </mc:Choice>
        <mc:Fallback>
          <p:pic>
            <p:nvPicPr>
              <p:cNvPr id="350" name="Freihand 349">
                <a:extLst>
                  <a:ext uri="{FF2B5EF4-FFF2-40B4-BE49-F238E27FC236}">
                    <a16:creationId xmlns:a16="http://schemas.microsoft.com/office/drawing/2014/main" id="{7527EEAC-90A5-40B3-B06A-486E02C9AC30}"/>
                  </a:ext>
                </a:extLst>
              </p:cNvPr>
              <p:cNvPicPr/>
              <p:nvPr/>
            </p:nvPicPr>
            <p:blipFill>
              <a:blip r:embed="rId516"/>
              <a:stretch>
                <a:fillRect/>
              </a:stretch>
            </p:blipFill>
            <p:spPr>
              <a:xfrm>
                <a:off x="9875861" y="3498152"/>
                <a:ext cx="303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51" name="Freihand 350">
                <a:extLst>
                  <a:ext uri="{FF2B5EF4-FFF2-40B4-BE49-F238E27FC236}">
                    <a16:creationId xmlns:a16="http://schemas.microsoft.com/office/drawing/2014/main" id="{BD811FCE-05EC-40B4-9425-9977FE753C5B}"/>
                  </a:ext>
                </a:extLst>
              </p14:cNvPr>
              <p14:cNvContentPartPr/>
              <p14:nvPr/>
            </p14:nvContentPartPr>
            <p14:xfrm>
              <a:off x="10175741" y="3480152"/>
              <a:ext cx="102600" cy="176400"/>
            </p14:xfrm>
          </p:contentPart>
        </mc:Choice>
        <mc:Fallback>
          <p:pic>
            <p:nvPicPr>
              <p:cNvPr id="351" name="Freihand 350">
                <a:extLst>
                  <a:ext uri="{FF2B5EF4-FFF2-40B4-BE49-F238E27FC236}">
                    <a16:creationId xmlns:a16="http://schemas.microsoft.com/office/drawing/2014/main" id="{BD811FCE-05EC-40B4-9425-9977FE753C5B}"/>
                  </a:ext>
                </a:extLst>
              </p:cNvPr>
              <p:cNvPicPr/>
              <p:nvPr/>
            </p:nvPicPr>
            <p:blipFill>
              <a:blip r:embed="rId518"/>
              <a:stretch>
                <a:fillRect/>
              </a:stretch>
            </p:blipFill>
            <p:spPr>
              <a:xfrm>
                <a:off x="10171421" y="3475832"/>
                <a:ext cx="111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52" name="Freihand 351">
                <a:extLst>
                  <a:ext uri="{FF2B5EF4-FFF2-40B4-BE49-F238E27FC236}">
                    <a16:creationId xmlns:a16="http://schemas.microsoft.com/office/drawing/2014/main" id="{620B3E8F-6BCC-4349-976B-A7A936BA2481}"/>
                  </a:ext>
                </a:extLst>
              </p14:cNvPr>
              <p14:cNvContentPartPr/>
              <p14:nvPr/>
            </p14:nvContentPartPr>
            <p14:xfrm>
              <a:off x="10304261" y="3367832"/>
              <a:ext cx="181080" cy="234000"/>
            </p14:xfrm>
          </p:contentPart>
        </mc:Choice>
        <mc:Fallback>
          <p:pic>
            <p:nvPicPr>
              <p:cNvPr id="352" name="Freihand 351">
                <a:extLst>
                  <a:ext uri="{FF2B5EF4-FFF2-40B4-BE49-F238E27FC236}">
                    <a16:creationId xmlns:a16="http://schemas.microsoft.com/office/drawing/2014/main" id="{620B3E8F-6BCC-4349-976B-A7A936BA2481}"/>
                  </a:ext>
                </a:extLst>
              </p:cNvPr>
              <p:cNvPicPr/>
              <p:nvPr/>
            </p:nvPicPr>
            <p:blipFill>
              <a:blip r:embed="rId520"/>
              <a:stretch>
                <a:fillRect/>
              </a:stretch>
            </p:blipFill>
            <p:spPr>
              <a:xfrm>
                <a:off x="10299941" y="3363512"/>
                <a:ext cx="189720" cy="242640"/>
              </a:xfrm>
              <a:prstGeom prst="rect">
                <a:avLst/>
              </a:prstGeom>
            </p:spPr>
          </p:pic>
        </mc:Fallback>
      </mc:AlternateContent>
      <p:grpSp>
        <p:nvGrpSpPr>
          <p:cNvPr id="438" name="Gruppieren 437">
            <a:extLst>
              <a:ext uri="{FF2B5EF4-FFF2-40B4-BE49-F238E27FC236}">
                <a16:creationId xmlns:a16="http://schemas.microsoft.com/office/drawing/2014/main" id="{6114FC2C-BFEA-4842-A916-55B0B2A476C6}"/>
              </a:ext>
            </a:extLst>
          </p:cNvPr>
          <p:cNvGrpSpPr/>
          <p:nvPr/>
        </p:nvGrpSpPr>
        <p:grpSpPr>
          <a:xfrm>
            <a:off x="1388141" y="808952"/>
            <a:ext cx="6230880" cy="4800960"/>
            <a:chOff x="1388141" y="808952"/>
            <a:chExt cx="6230880" cy="4800960"/>
          </a:xfrm>
        </p:grpSpPr>
        <mc:AlternateContent xmlns:mc="http://schemas.openxmlformats.org/markup-compatibility/2006">
          <mc:Choice xmlns:p14="http://schemas.microsoft.com/office/powerpoint/2010/main" Requires="p14">
            <p:contentPart p14:bwMode="auto" r:id="rId521">
              <p14:nvContentPartPr>
                <p14:cNvPr id="3" name="Freihand 2">
                  <a:extLst>
                    <a:ext uri="{FF2B5EF4-FFF2-40B4-BE49-F238E27FC236}">
                      <a16:creationId xmlns:a16="http://schemas.microsoft.com/office/drawing/2014/main" id="{A655B5C8-64CA-4B7A-A5B1-FB9FACA17609}"/>
                    </a:ext>
                  </a:extLst>
                </p14:cNvPr>
                <p14:cNvContentPartPr/>
                <p14:nvPr/>
              </p14:nvContentPartPr>
              <p14:xfrm>
                <a:off x="1388141" y="3713792"/>
                <a:ext cx="2099160" cy="99000"/>
              </p14:xfrm>
            </p:contentPart>
          </mc:Choice>
          <mc:Fallback>
            <p:pic>
              <p:nvPicPr>
                <p:cNvPr id="3" name="Freihand 2">
                  <a:extLst>
                    <a:ext uri="{FF2B5EF4-FFF2-40B4-BE49-F238E27FC236}">
                      <a16:creationId xmlns:a16="http://schemas.microsoft.com/office/drawing/2014/main" id="{A655B5C8-64CA-4B7A-A5B1-FB9FACA17609}"/>
                    </a:ext>
                  </a:extLst>
                </p:cNvPr>
                <p:cNvPicPr/>
                <p:nvPr/>
              </p:nvPicPr>
              <p:blipFill>
                <a:blip r:embed="rId522"/>
                <a:stretch>
                  <a:fillRect/>
                </a:stretch>
              </p:blipFill>
              <p:spPr>
                <a:xfrm>
                  <a:off x="1383821" y="3709472"/>
                  <a:ext cx="2107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 name="Freihand 3">
                  <a:extLst>
                    <a:ext uri="{FF2B5EF4-FFF2-40B4-BE49-F238E27FC236}">
                      <a16:creationId xmlns:a16="http://schemas.microsoft.com/office/drawing/2014/main" id="{7950B866-7F53-42B1-8DCD-C48FD0519593}"/>
                    </a:ext>
                  </a:extLst>
                </p14:cNvPr>
                <p14:cNvContentPartPr/>
                <p14:nvPr/>
              </p14:nvContentPartPr>
              <p14:xfrm>
                <a:off x="1517381" y="3254072"/>
                <a:ext cx="1802520" cy="165600"/>
              </p14:xfrm>
            </p:contentPart>
          </mc:Choice>
          <mc:Fallback>
            <p:pic>
              <p:nvPicPr>
                <p:cNvPr id="4" name="Freihand 3">
                  <a:extLst>
                    <a:ext uri="{FF2B5EF4-FFF2-40B4-BE49-F238E27FC236}">
                      <a16:creationId xmlns:a16="http://schemas.microsoft.com/office/drawing/2014/main" id="{7950B866-7F53-42B1-8DCD-C48FD0519593}"/>
                    </a:ext>
                  </a:extLst>
                </p:cNvPr>
                <p:cNvPicPr/>
                <p:nvPr/>
              </p:nvPicPr>
              <p:blipFill>
                <a:blip r:embed="rId524"/>
                <a:stretch>
                  <a:fillRect/>
                </a:stretch>
              </p:blipFill>
              <p:spPr>
                <a:xfrm>
                  <a:off x="1513061" y="3249752"/>
                  <a:ext cx="1811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5" name="Freihand 4">
                  <a:extLst>
                    <a:ext uri="{FF2B5EF4-FFF2-40B4-BE49-F238E27FC236}">
                      <a16:creationId xmlns:a16="http://schemas.microsoft.com/office/drawing/2014/main" id="{E23F0E6A-0E1F-4047-BCAC-7184562C7997}"/>
                    </a:ext>
                  </a:extLst>
                </p14:cNvPr>
                <p14:cNvContentPartPr/>
                <p14:nvPr/>
              </p14:nvContentPartPr>
              <p14:xfrm>
                <a:off x="1913021" y="2889032"/>
                <a:ext cx="124560" cy="135360"/>
              </p14:xfrm>
            </p:contentPart>
          </mc:Choice>
          <mc:Fallback>
            <p:pic>
              <p:nvPicPr>
                <p:cNvPr id="5" name="Freihand 4">
                  <a:extLst>
                    <a:ext uri="{FF2B5EF4-FFF2-40B4-BE49-F238E27FC236}">
                      <a16:creationId xmlns:a16="http://schemas.microsoft.com/office/drawing/2014/main" id="{E23F0E6A-0E1F-4047-BCAC-7184562C7997}"/>
                    </a:ext>
                  </a:extLst>
                </p:cNvPr>
                <p:cNvPicPr/>
                <p:nvPr/>
              </p:nvPicPr>
              <p:blipFill>
                <a:blip r:embed="rId526"/>
                <a:stretch>
                  <a:fillRect/>
                </a:stretch>
              </p:blipFill>
              <p:spPr>
                <a:xfrm>
                  <a:off x="1908701" y="2884712"/>
                  <a:ext cx="133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7" name="Freihand 6">
                  <a:extLst>
                    <a:ext uri="{FF2B5EF4-FFF2-40B4-BE49-F238E27FC236}">
                      <a16:creationId xmlns:a16="http://schemas.microsoft.com/office/drawing/2014/main" id="{3FDED723-E41C-4346-9412-6F7F4C29B184}"/>
                    </a:ext>
                  </a:extLst>
                </p14:cNvPr>
                <p14:cNvContentPartPr/>
                <p14:nvPr/>
              </p14:nvContentPartPr>
              <p14:xfrm>
                <a:off x="2118221" y="2867072"/>
                <a:ext cx="11880" cy="102240"/>
              </p14:xfrm>
            </p:contentPart>
          </mc:Choice>
          <mc:Fallback>
            <p:pic>
              <p:nvPicPr>
                <p:cNvPr id="7" name="Freihand 6">
                  <a:extLst>
                    <a:ext uri="{FF2B5EF4-FFF2-40B4-BE49-F238E27FC236}">
                      <a16:creationId xmlns:a16="http://schemas.microsoft.com/office/drawing/2014/main" id="{3FDED723-E41C-4346-9412-6F7F4C29B184}"/>
                    </a:ext>
                  </a:extLst>
                </p:cNvPr>
                <p:cNvPicPr/>
                <p:nvPr/>
              </p:nvPicPr>
              <p:blipFill>
                <a:blip r:embed="rId528"/>
                <a:stretch>
                  <a:fillRect/>
                </a:stretch>
              </p:blipFill>
              <p:spPr>
                <a:xfrm>
                  <a:off x="2113901" y="2862752"/>
                  <a:ext cx="20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9" name="Freihand 8">
                  <a:extLst>
                    <a:ext uri="{FF2B5EF4-FFF2-40B4-BE49-F238E27FC236}">
                      <a16:creationId xmlns:a16="http://schemas.microsoft.com/office/drawing/2014/main" id="{0CB7A09C-E0B7-49F8-BC0C-6BFDE22DB885}"/>
                    </a:ext>
                  </a:extLst>
                </p14:cNvPr>
                <p14:cNvContentPartPr/>
                <p14:nvPr/>
              </p14:nvContentPartPr>
              <p14:xfrm>
                <a:off x="2052701" y="2823872"/>
                <a:ext cx="132840" cy="92160"/>
              </p14:xfrm>
            </p:contentPart>
          </mc:Choice>
          <mc:Fallback>
            <p:pic>
              <p:nvPicPr>
                <p:cNvPr id="9" name="Freihand 8">
                  <a:extLst>
                    <a:ext uri="{FF2B5EF4-FFF2-40B4-BE49-F238E27FC236}">
                      <a16:creationId xmlns:a16="http://schemas.microsoft.com/office/drawing/2014/main" id="{0CB7A09C-E0B7-49F8-BC0C-6BFDE22DB885}"/>
                    </a:ext>
                  </a:extLst>
                </p:cNvPr>
                <p:cNvPicPr/>
                <p:nvPr/>
              </p:nvPicPr>
              <p:blipFill>
                <a:blip r:embed="rId530"/>
                <a:stretch>
                  <a:fillRect/>
                </a:stretch>
              </p:blipFill>
              <p:spPr>
                <a:xfrm>
                  <a:off x="2048381" y="2819552"/>
                  <a:ext cx="141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0" name="Freihand 9">
                  <a:extLst>
                    <a:ext uri="{FF2B5EF4-FFF2-40B4-BE49-F238E27FC236}">
                      <a16:creationId xmlns:a16="http://schemas.microsoft.com/office/drawing/2014/main" id="{D1049F34-4781-4234-BD7E-3C52EDCA6C88}"/>
                    </a:ext>
                  </a:extLst>
                </p14:cNvPr>
                <p14:cNvContentPartPr/>
                <p14:nvPr/>
              </p14:nvContentPartPr>
              <p14:xfrm>
                <a:off x="2258261" y="2828552"/>
                <a:ext cx="13320" cy="132120"/>
              </p14:xfrm>
            </p:contentPart>
          </mc:Choice>
          <mc:Fallback>
            <p:pic>
              <p:nvPicPr>
                <p:cNvPr id="10" name="Freihand 9">
                  <a:extLst>
                    <a:ext uri="{FF2B5EF4-FFF2-40B4-BE49-F238E27FC236}">
                      <a16:creationId xmlns:a16="http://schemas.microsoft.com/office/drawing/2014/main" id="{D1049F34-4781-4234-BD7E-3C52EDCA6C88}"/>
                    </a:ext>
                  </a:extLst>
                </p:cNvPr>
                <p:cNvPicPr/>
                <p:nvPr/>
              </p:nvPicPr>
              <p:blipFill>
                <a:blip r:embed="rId532"/>
                <a:stretch>
                  <a:fillRect/>
                </a:stretch>
              </p:blipFill>
              <p:spPr>
                <a:xfrm>
                  <a:off x="2253941" y="2824232"/>
                  <a:ext cx="21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2" name="Freihand 11">
                  <a:extLst>
                    <a:ext uri="{FF2B5EF4-FFF2-40B4-BE49-F238E27FC236}">
                      <a16:creationId xmlns:a16="http://schemas.microsoft.com/office/drawing/2014/main" id="{DD65EF92-CBCA-415E-AF4B-B73B545DAED6}"/>
                    </a:ext>
                  </a:extLst>
                </p14:cNvPr>
                <p14:cNvContentPartPr/>
                <p14:nvPr/>
              </p14:nvContentPartPr>
              <p14:xfrm>
                <a:off x="2394701" y="2833592"/>
                <a:ext cx="96480" cy="91800"/>
              </p14:xfrm>
            </p:contentPart>
          </mc:Choice>
          <mc:Fallback>
            <p:pic>
              <p:nvPicPr>
                <p:cNvPr id="12" name="Freihand 11">
                  <a:extLst>
                    <a:ext uri="{FF2B5EF4-FFF2-40B4-BE49-F238E27FC236}">
                      <a16:creationId xmlns:a16="http://schemas.microsoft.com/office/drawing/2014/main" id="{DD65EF92-CBCA-415E-AF4B-B73B545DAED6}"/>
                    </a:ext>
                  </a:extLst>
                </p:cNvPr>
                <p:cNvPicPr/>
                <p:nvPr/>
              </p:nvPicPr>
              <p:blipFill>
                <a:blip r:embed="rId534"/>
                <a:stretch>
                  <a:fillRect/>
                </a:stretch>
              </p:blipFill>
              <p:spPr>
                <a:xfrm>
                  <a:off x="2390381" y="2829272"/>
                  <a:ext cx="105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4" name="Freihand 13">
                  <a:extLst>
                    <a:ext uri="{FF2B5EF4-FFF2-40B4-BE49-F238E27FC236}">
                      <a16:creationId xmlns:a16="http://schemas.microsoft.com/office/drawing/2014/main" id="{AE76509D-72D1-453F-85C0-581926F2DDBE}"/>
                    </a:ext>
                  </a:extLst>
                </p14:cNvPr>
                <p14:cNvContentPartPr/>
                <p14:nvPr/>
              </p14:nvContentPartPr>
              <p14:xfrm>
                <a:off x="1652741" y="2914952"/>
                <a:ext cx="77040" cy="140400"/>
              </p14:xfrm>
            </p:contentPart>
          </mc:Choice>
          <mc:Fallback>
            <p:pic>
              <p:nvPicPr>
                <p:cNvPr id="14" name="Freihand 13">
                  <a:extLst>
                    <a:ext uri="{FF2B5EF4-FFF2-40B4-BE49-F238E27FC236}">
                      <a16:creationId xmlns:a16="http://schemas.microsoft.com/office/drawing/2014/main" id="{AE76509D-72D1-453F-85C0-581926F2DDBE}"/>
                    </a:ext>
                  </a:extLst>
                </p:cNvPr>
                <p:cNvPicPr/>
                <p:nvPr/>
              </p:nvPicPr>
              <p:blipFill>
                <a:blip r:embed="rId536"/>
                <a:stretch>
                  <a:fillRect/>
                </a:stretch>
              </p:blipFill>
              <p:spPr>
                <a:xfrm>
                  <a:off x="1648421" y="2910632"/>
                  <a:ext cx="85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5" name="Freihand 14">
                  <a:extLst>
                    <a:ext uri="{FF2B5EF4-FFF2-40B4-BE49-F238E27FC236}">
                      <a16:creationId xmlns:a16="http://schemas.microsoft.com/office/drawing/2014/main" id="{C00AAB5F-3448-4B50-BE01-BDE958EEDB24}"/>
                    </a:ext>
                  </a:extLst>
                </p14:cNvPr>
                <p14:cNvContentPartPr/>
                <p14:nvPr/>
              </p14:nvContentPartPr>
              <p14:xfrm>
                <a:off x="1629701" y="2997752"/>
                <a:ext cx="116640" cy="31680"/>
              </p14:xfrm>
            </p:contentPart>
          </mc:Choice>
          <mc:Fallback>
            <p:pic>
              <p:nvPicPr>
                <p:cNvPr id="15" name="Freihand 14">
                  <a:extLst>
                    <a:ext uri="{FF2B5EF4-FFF2-40B4-BE49-F238E27FC236}">
                      <a16:creationId xmlns:a16="http://schemas.microsoft.com/office/drawing/2014/main" id="{C00AAB5F-3448-4B50-BE01-BDE958EEDB24}"/>
                    </a:ext>
                  </a:extLst>
                </p:cNvPr>
                <p:cNvPicPr/>
                <p:nvPr/>
              </p:nvPicPr>
              <p:blipFill>
                <a:blip r:embed="rId538"/>
                <a:stretch>
                  <a:fillRect/>
                </a:stretch>
              </p:blipFill>
              <p:spPr>
                <a:xfrm>
                  <a:off x="1625381" y="2993432"/>
                  <a:ext cx="125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8" name="Freihand 17">
                  <a:extLst>
                    <a:ext uri="{FF2B5EF4-FFF2-40B4-BE49-F238E27FC236}">
                      <a16:creationId xmlns:a16="http://schemas.microsoft.com/office/drawing/2014/main" id="{FA395411-C180-4B3D-AFE3-790BF3BE6196}"/>
                    </a:ext>
                  </a:extLst>
                </p14:cNvPr>
                <p14:cNvContentPartPr/>
                <p14:nvPr/>
              </p14:nvContentPartPr>
              <p14:xfrm>
                <a:off x="2612861" y="2772392"/>
                <a:ext cx="76320" cy="146160"/>
              </p14:xfrm>
            </p:contentPart>
          </mc:Choice>
          <mc:Fallback>
            <p:pic>
              <p:nvPicPr>
                <p:cNvPr id="18" name="Freihand 17">
                  <a:extLst>
                    <a:ext uri="{FF2B5EF4-FFF2-40B4-BE49-F238E27FC236}">
                      <a16:creationId xmlns:a16="http://schemas.microsoft.com/office/drawing/2014/main" id="{FA395411-C180-4B3D-AFE3-790BF3BE6196}"/>
                    </a:ext>
                  </a:extLst>
                </p:cNvPr>
                <p:cNvPicPr/>
                <p:nvPr/>
              </p:nvPicPr>
              <p:blipFill>
                <a:blip r:embed="rId540"/>
                <a:stretch>
                  <a:fillRect/>
                </a:stretch>
              </p:blipFill>
              <p:spPr>
                <a:xfrm>
                  <a:off x="2608541" y="2768072"/>
                  <a:ext cx="84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9" name="Freihand 18">
                  <a:extLst>
                    <a:ext uri="{FF2B5EF4-FFF2-40B4-BE49-F238E27FC236}">
                      <a16:creationId xmlns:a16="http://schemas.microsoft.com/office/drawing/2014/main" id="{493B4BB3-64C5-4CAF-91C4-45BDEF8FC01B}"/>
                    </a:ext>
                  </a:extLst>
                </p14:cNvPr>
                <p14:cNvContentPartPr/>
                <p14:nvPr/>
              </p14:nvContentPartPr>
              <p14:xfrm>
                <a:off x="2608901" y="2865992"/>
                <a:ext cx="121680" cy="29880"/>
              </p14:xfrm>
            </p:contentPart>
          </mc:Choice>
          <mc:Fallback>
            <p:pic>
              <p:nvPicPr>
                <p:cNvPr id="19" name="Freihand 18">
                  <a:extLst>
                    <a:ext uri="{FF2B5EF4-FFF2-40B4-BE49-F238E27FC236}">
                      <a16:creationId xmlns:a16="http://schemas.microsoft.com/office/drawing/2014/main" id="{493B4BB3-64C5-4CAF-91C4-45BDEF8FC01B}"/>
                    </a:ext>
                  </a:extLst>
                </p:cNvPr>
                <p:cNvPicPr/>
                <p:nvPr/>
              </p:nvPicPr>
              <p:blipFill>
                <a:blip r:embed="rId542"/>
                <a:stretch>
                  <a:fillRect/>
                </a:stretch>
              </p:blipFill>
              <p:spPr>
                <a:xfrm>
                  <a:off x="2604581" y="2861672"/>
                  <a:ext cx="130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0" name="Freihand 19">
                  <a:extLst>
                    <a:ext uri="{FF2B5EF4-FFF2-40B4-BE49-F238E27FC236}">
                      <a16:creationId xmlns:a16="http://schemas.microsoft.com/office/drawing/2014/main" id="{124C9958-1106-4702-80C8-0D076C3D113F}"/>
                    </a:ext>
                  </a:extLst>
                </p14:cNvPr>
                <p14:cNvContentPartPr/>
                <p14:nvPr/>
              </p14:nvContentPartPr>
              <p14:xfrm>
                <a:off x="2809421" y="2776712"/>
                <a:ext cx="20880" cy="88200"/>
              </p14:xfrm>
            </p:contentPart>
          </mc:Choice>
          <mc:Fallback>
            <p:pic>
              <p:nvPicPr>
                <p:cNvPr id="20" name="Freihand 19">
                  <a:extLst>
                    <a:ext uri="{FF2B5EF4-FFF2-40B4-BE49-F238E27FC236}">
                      <a16:creationId xmlns:a16="http://schemas.microsoft.com/office/drawing/2014/main" id="{124C9958-1106-4702-80C8-0D076C3D113F}"/>
                    </a:ext>
                  </a:extLst>
                </p:cNvPr>
                <p:cNvPicPr/>
                <p:nvPr/>
              </p:nvPicPr>
              <p:blipFill>
                <a:blip r:embed="rId544"/>
                <a:stretch>
                  <a:fillRect/>
                </a:stretch>
              </p:blipFill>
              <p:spPr>
                <a:xfrm>
                  <a:off x="2805101" y="2772392"/>
                  <a:ext cx="29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1" name="Freihand 20">
                  <a:extLst>
                    <a:ext uri="{FF2B5EF4-FFF2-40B4-BE49-F238E27FC236}">
                      <a16:creationId xmlns:a16="http://schemas.microsoft.com/office/drawing/2014/main" id="{34819380-6B72-4D7B-B0A4-B33D0FA40607}"/>
                    </a:ext>
                  </a:extLst>
                </p14:cNvPr>
                <p14:cNvContentPartPr/>
                <p14:nvPr/>
              </p14:nvContentPartPr>
              <p14:xfrm>
                <a:off x="2759021" y="2754392"/>
                <a:ext cx="132840" cy="108000"/>
              </p14:xfrm>
            </p:contentPart>
          </mc:Choice>
          <mc:Fallback>
            <p:pic>
              <p:nvPicPr>
                <p:cNvPr id="21" name="Freihand 20">
                  <a:extLst>
                    <a:ext uri="{FF2B5EF4-FFF2-40B4-BE49-F238E27FC236}">
                      <a16:creationId xmlns:a16="http://schemas.microsoft.com/office/drawing/2014/main" id="{34819380-6B72-4D7B-B0A4-B33D0FA40607}"/>
                    </a:ext>
                  </a:extLst>
                </p:cNvPr>
                <p:cNvPicPr/>
                <p:nvPr/>
              </p:nvPicPr>
              <p:blipFill>
                <a:blip r:embed="rId546"/>
                <a:stretch>
                  <a:fillRect/>
                </a:stretch>
              </p:blipFill>
              <p:spPr>
                <a:xfrm>
                  <a:off x="2754701" y="2750072"/>
                  <a:ext cx="141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2" name="Freihand 21">
                  <a:extLst>
                    <a:ext uri="{FF2B5EF4-FFF2-40B4-BE49-F238E27FC236}">
                      <a16:creationId xmlns:a16="http://schemas.microsoft.com/office/drawing/2014/main" id="{2FE30573-219D-4A0E-8E74-A2ACDE099D39}"/>
                    </a:ext>
                  </a:extLst>
                </p14:cNvPr>
                <p14:cNvContentPartPr/>
                <p14:nvPr/>
              </p14:nvContentPartPr>
              <p14:xfrm>
                <a:off x="2916701" y="2747552"/>
                <a:ext cx="11160" cy="83160"/>
              </p14:xfrm>
            </p:contentPart>
          </mc:Choice>
          <mc:Fallback>
            <p:pic>
              <p:nvPicPr>
                <p:cNvPr id="22" name="Freihand 21">
                  <a:extLst>
                    <a:ext uri="{FF2B5EF4-FFF2-40B4-BE49-F238E27FC236}">
                      <a16:creationId xmlns:a16="http://schemas.microsoft.com/office/drawing/2014/main" id="{2FE30573-219D-4A0E-8E74-A2ACDE099D39}"/>
                    </a:ext>
                  </a:extLst>
                </p:cNvPr>
                <p:cNvPicPr/>
                <p:nvPr/>
              </p:nvPicPr>
              <p:blipFill>
                <a:blip r:embed="rId548"/>
                <a:stretch>
                  <a:fillRect/>
                </a:stretch>
              </p:blipFill>
              <p:spPr>
                <a:xfrm>
                  <a:off x="2912381" y="2743232"/>
                  <a:ext cx="19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3" name="Freihand 22">
                  <a:extLst>
                    <a:ext uri="{FF2B5EF4-FFF2-40B4-BE49-F238E27FC236}">
                      <a16:creationId xmlns:a16="http://schemas.microsoft.com/office/drawing/2014/main" id="{98677307-0B84-4BE4-8E31-0E88B009D53A}"/>
                    </a:ext>
                  </a:extLst>
                </p14:cNvPr>
                <p14:cNvContentPartPr/>
                <p14:nvPr/>
              </p14:nvContentPartPr>
              <p14:xfrm>
                <a:off x="2921021" y="2711192"/>
                <a:ext cx="120240" cy="138240"/>
              </p14:xfrm>
            </p:contentPart>
          </mc:Choice>
          <mc:Fallback>
            <p:pic>
              <p:nvPicPr>
                <p:cNvPr id="23" name="Freihand 22">
                  <a:extLst>
                    <a:ext uri="{FF2B5EF4-FFF2-40B4-BE49-F238E27FC236}">
                      <a16:creationId xmlns:a16="http://schemas.microsoft.com/office/drawing/2014/main" id="{98677307-0B84-4BE4-8E31-0E88B009D53A}"/>
                    </a:ext>
                  </a:extLst>
                </p:cNvPr>
                <p:cNvPicPr/>
                <p:nvPr/>
              </p:nvPicPr>
              <p:blipFill>
                <a:blip r:embed="rId550"/>
                <a:stretch>
                  <a:fillRect/>
                </a:stretch>
              </p:blipFill>
              <p:spPr>
                <a:xfrm>
                  <a:off x="2916701" y="2706872"/>
                  <a:ext cx="128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4" name="Freihand 23">
                  <a:extLst>
                    <a:ext uri="{FF2B5EF4-FFF2-40B4-BE49-F238E27FC236}">
                      <a16:creationId xmlns:a16="http://schemas.microsoft.com/office/drawing/2014/main" id="{45047EEA-41AC-4267-A87D-B3ACFE3FA67F}"/>
                    </a:ext>
                  </a:extLst>
                </p14:cNvPr>
                <p14:cNvContentPartPr/>
                <p14:nvPr/>
              </p14:nvContentPartPr>
              <p14:xfrm>
                <a:off x="3061781" y="2743232"/>
                <a:ext cx="85680" cy="30240"/>
              </p14:xfrm>
            </p:contentPart>
          </mc:Choice>
          <mc:Fallback>
            <p:pic>
              <p:nvPicPr>
                <p:cNvPr id="24" name="Freihand 23">
                  <a:extLst>
                    <a:ext uri="{FF2B5EF4-FFF2-40B4-BE49-F238E27FC236}">
                      <a16:creationId xmlns:a16="http://schemas.microsoft.com/office/drawing/2014/main" id="{45047EEA-41AC-4267-A87D-B3ACFE3FA67F}"/>
                    </a:ext>
                  </a:extLst>
                </p:cNvPr>
                <p:cNvPicPr/>
                <p:nvPr/>
              </p:nvPicPr>
              <p:blipFill>
                <a:blip r:embed="rId552"/>
                <a:stretch>
                  <a:fillRect/>
                </a:stretch>
              </p:blipFill>
              <p:spPr>
                <a:xfrm>
                  <a:off x="3057461" y="2738912"/>
                  <a:ext cx="94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5" name="Freihand 24">
                  <a:extLst>
                    <a:ext uri="{FF2B5EF4-FFF2-40B4-BE49-F238E27FC236}">
                      <a16:creationId xmlns:a16="http://schemas.microsoft.com/office/drawing/2014/main" id="{717A9707-4926-48E7-9BCD-AFAC32C91A9C}"/>
                    </a:ext>
                  </a:extLst>
                </p14:cNvPr>
                <p14:cNvContentPartPr/>
                <p14:nvPr/>
              </p14:nvContentPartPr>
              <p14:xfrm>
                <a:off x="3171941" y="2681672"/>
                <a:ext cx="43920" cy="121680"/>
              </p14:xfrm>
            </p:contentPart>
          </mc:Choice>
          <mc:Fallback>
            <p:pic>
              <p:nvPicPr>
                <p:cNvPr id="25" name="Freihand 24">
                  <a:extLst>
                    <a:ext uri="{FF2B5EF4-FFF2-40B4-BE49-F238E27FC236}">
                      <a16:creationId xmlns:a16="http://schemas.microsoft.com/office/drawing/2014/main" id="{717A9707-4926-48E7-9BCD-AFAC32C91A9C}"/>
                    </a:ext>
                  </a:extLst>
                </p:cNvPr>
                <p:cNvPicPr/>
                <p:nvPr/>
              </p:nvPicPr>
              <p:blipFill>
                <a:blip r:embed="rId554"/>
                <a:stretch>
                  <a:fillRect/>
                </a:stretch>
              </p:blipFill>
              <p:spPr>
                <a:xfrm>
                  <a:off x="3167621" y="2677352"/>
                  <a:ext cx="52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6" name="Freihand 25">
                  <a:extLst>
                    <a:ext uri="{FF2B5EF4-FFF2-40B4-BE49-F238E27FC236}">
                      <a16:creationId xmlns:a16="http://schemas.microsoft.com/office/drawing/2014/main" id="{747F030B-ED56-4389-8AE6-51A87636547E}"/>
                    </a:ext>
                  </a:extLst>
                </p14:cNvPr>
                <p14:cNvContentPartPr/>
                <p14:nvPr/>
              </p14:nvContentPartPr>
              <p14:xfrm>
                <a:off x="3105701" y="2666192"/>
                <a:ext cx="162360" cy="129240"/>
              </p14:xfrm>
            </p:contentPart>
          </mc:Choice>
          <mc:Fallback>
            <p:pic>
              <p:nvPicPr>
                <p:cNvPr id="26" name="Freihand 25">
                  <a:extLst>
                    <a:ext uri="{FF2B5EF4-FFF2-40B4-BE49-F238E27FC236}">
                      <a16:creationId xmlns:a16="http://schemas.microsoft.com/office/drawing/2014/main" id="{747F030B-ED56-4389-8AE6-51A87636547E}"/>
                    </a:ext>
                  </a:extLst>
                </p:cNvPr>
                <p:cNvPicPr/>
                <p:nvPr/>
              </p:nvPicPr>
              <p:blipFill>
                <a:blip r:embed="rId556"/>
                <a:stretch>
                  <a:fillRect/>
                </a:stretch>
              </p:blipFill>
              <p:spPr>
                <a:xfrm>
                  <a:off x="3101381" y="2661872"/>
                  <a:ext cx="171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8" name="Freihand 27">
                  <a:extLst>
                    <a:ext uri="{FF2B5EF4-FFF2-40B4-BE49-F238E27FC236}">
                      <a16:creationId xmlns:a16="http://schemas.microsoft.com/office/drawing/2014/main" id="{9110EB07-2798-489A-894A-26017D90E70D}"/>
                    </a:ext>
                  </a:extLst>
                </p14:cNvPr>
                <p14:cNvContentPartPr/>
                <p14:nvPr/>
              </p14:nvContentPartPr>
              <p14:xfrm>
                <a:off x="4555061" y="3379352"/>
                <a:ext cx="1261440" cy="64800"/>
              </p14:xfrm>
            </p:contentPart>
          </mc:Choice>
          <mc:Fallback>
            <p:pic>
              <p:nvPicPr>
                <p:cNvPr id="28" name="Freihand 27">
                  <a:extLst>
                    <a:ext uri="{FF2B5EF4-FFF2-40B4-BE49-F238E27FC236}">
                      <a16:creationId xmlns:a16="http://schemas.microsoft.com/office/drawing/2014/main" id="{9110EB07-2798-489A-894A-26017D90E70D}"/>
                    </a:ext>
                  </a:extLst>
                </p:cNvPr>
                <p:cNvPicPr/>
                <p:nvPr/>
              </p:nvPicPr>
              <p:blipFill>
                <a:blip r:embed="rId558"/>
                <a:stretch>
                  <a:fillRect/>
                </a:stretch>
              </p:blipFill>
              <p:spPr>
                <a:xfrm>
                  <a:off x="4550741" y="3375032"/>
                  <a:ext cx="1270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9" name="Freihand 28">
                  <a:extLst>
                    <a:ext uri="{FF2B5EF4-FFF2-40B4-BE49-F238E27FC236}">
                      <a16:creationId xmlns:a16="http://schemas.microsoft.com/office/drawing/2014/main" id="{347A3BAA-5D59-4EC7-9D8E-D23C4422741B}"/>
                    </a:ext>
                  </a:extLst>
                </p14:cNvPr>
                <p14:cNvContentPartPr/>
                <p14:nvPr/>
              </p14:nvContentPartPr>
              <p14:xfrm>
                <a:off x="4579181" y="3701552"/>
                <a:ext cx="1485720" cy="27000"/>
              </p14:xfrm>
            </p:contentPart>
          </mc:Choice>
          <mc:Fallback>
            <p:pic>
              <p:nvPicPr>
                <p:cNvPr id="29" name="Freihand 28">
                  <a:extLst>
                    <a:ext uri="{FF2B5EF4-FFF2-40B4-BE49-F238E27FC236}">
                      <a16:creationId xmlns:a16="http://schemas.microsoft.com/office/drawing/2014/main" id="{347A3BAA-5D59-4EC7-9D8E-D23C4422741B}"/>
                    </a:ext>
                  </a:extLst>
                </p:cNvPr>
                <p:cNvPicPr/>
                <p:nvPr/>
              </p:nvPicPr>
              <p:blipFill>
                <a:blip r:embed="rId560"/>
                <a:stretch>
                  <a:fillRect/>
                </a:stretch>
              </p:blipFill>
              <p:spPr>
                <a:xfrm>
                  <a:off x="4574861" y="3697232"/>
                  <a:ext cx="14943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0" name="Freihand 29">
                  <a:extLst>
                    <a:ext uri="{FF2B5EF4-FFF2-40B4-BE49-F238E27FC236}">
                      <a16:creationId xmlns:a16="http://schemas.microsoft.com/office/drawing/2014/main" id="{1197CDCB-6653-4CA5-9C12-44B0C61A32CB}"/>
                    </a:ext>
                  </a:extLst>
                </p14:cNvPr>
                <p14:cNvContentPartPr/>
                <p14:nvPr/>
              </p14:nvContentPartPr>
              <p14:xfrm>
                <a:off x="4450301" y="2915312"/>
                <a:ext cx="77400" cy="102960"/>
              </p14:xfrm>
            </p:contentPart>
          </mc:Choice>
          <mc:Fallback>
            <p:pic>
              <p:nvPicPr>
                <p:cNvPr id="30" name="Freihand 29">
                  <a:extLst>
                    <a:ext uri="{FF2B5EF4-FFF2-40B4-BE49-F238E27FC236}">
                      <a16:creationId xmlns:a16="http://schemas.microsoft.com/office/drawing/2014/main" id="{1197CDCB-6653-4CA5-9C12-44B0C61A32CB}"/>
                    </a:ext>
                  </a:extLst>
                </p:cNvPr>
                <p:cNvPicPr/>
                <p:nvPr/>
              </p:nvPicPr>
              <p:blipFill>
                <a:blip r:embed="rId562"/>
                <a:stretch>
                  <a:fillRect/>
                </a:stretch>
              </p:blipFill>
              <p:spPr>
                <a:xfrm>
                  <a:off x="4445981" y="2910992"/>
                  <a:ext cx="86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1" name="Freihand 30">
                  <a:extLst>
                    <a:ext uri="{FF2B5EF4-FFF2-40B4-BE49-F238E27FC236}">
                      <a16:creationId xmlns:a16="http://schemas.microsoft.com/office/drawing/2014/main" id="{871DEC12-51FE-4984-9BB7-BD30DAA7296B}"/>
                    </a:ext>
                  </a:extLst>
                </p14:cNvPr>
                <p14:cNvContentPartPr/>
                <p14:nvPr/>
              </p14:nvContentPartPr>
              <p14:xfrm>
                <a:off x="4517621" y="2909552"/>
                <a:ext cx="22320" cy="127080"/>
              </p14:xfrm>
            </p:contentPart>
          </mc:Choice>
          <mc:Fallback>
            <p:pic>
              <p:nvPicPr>
                <p:cNvPr id="31" name="Freihand 30">
                  <a:extLst>
                    <a:ext uri="{FF2B5EF4-FFF2-40B4-BE49-F238E27FC236}">
                      <a16:creationId xmlns:a16="http://schemas.microsoft.com/office/drawing/2014/main" id="{871DEC12-51FE-4984-9BB7-BD30DAA7296B}"/>
                    </a:ext>
                  </a:extLst>
                </p:cNvPr>
                <p:cNvPicPr/>
                <p:nvPr/>
              </p:nvPicPr>
              <p:blipFill>
                <a:blip r:embed="rId564"/>
                <a:stretch>
                  <a:fillRect/>
                </a:stretch>
              </p:blipFill>
              <p:spPr>
                <a:xfrm>
                  <a:off x="4513301" y="2905232"/>
                  <a:ext cx="30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2" name="Freihand 31">
                  <a:extLst>
                    <a:ext uri="{FF2B5EF4-FFF2-40B4-BE49-F238E27FC236}">
                      <a16:creationId xmlns:a16="http://schemas.microsoft.com/office/drawing/2014/main" id="{DA804BAD-3CA0-4109-BA22-8147EBB7FD50}"/>
                    </a:ext>
                  </a:extLst>
                </p14:cNvPr>
                <p14:cNvContentPartPr/>
                <p14:nvPr/>
              </p14:nvContentPartPr>
              <p14:xfrm>
                <a:off x="4447781" y="3016832"/>
                <a:ext cx="105840" cy="16200"/>
              </p14:xfrm>
            </p:contentPart>
          </mc:Choice>
          <mc:Fallback>
            <p:pic>
              <p:nvPicPr>
                <p:cNvPr id="32" name="Freihand 31">
                  <a:extLst>
                    <a:ext uri="{FF2B5EF4-FFF2-40B4-BE49-F238E27FC236}">
                      <a16:creationId xmlns:a16="http://schemas.microsoft.com/office/drawing/2014/main" id="{DA804BAD-3CA0-4109-BA22-8147EBB7FD50}"/>
                    </a:ext>
                  </a:extLst>
                </p:cNvPr>
                <p:cNvPicPr/>
                <p:nvPr/>
              </p:nvPicPr>
              <p:blipFill>
                <a:blip r:embed="rId566"/>
                <a:stretch>
                  <a:fillRect/>
                </a:stretch>
              </p:blipFill>
              <p:spPr>
                <a:xfrm>
                  <a:off x="4443461" y="3012512"/>
                  <a:ext cx="114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3" name="Freihand 32">
                  <a:extLst>
                    <a:ext uri="{FF2B5EF4-FFF2-40B4-BE49-F238E27FC236}">
                      <a16:creationId xmlns:a16="http://schemas.microsoft.com/office/drawing/2014/main" id="{0A5B2426-E7FB-44BE-AECF-E84B4279760E}"/>
                    </a:ext>
                  </a:extLst>
                </p14:cNvPr>
                <p14:cNvContentPartPr/>
                <p14:nvPr/>
              </p14:nvContentPartPr>
              <p14:xfrm>
                <a:off x="4600421" y="2926472"/>
                <a:ext cx="77760" cy="86400"/>
              </p14:xfrm>
            </p:contentPart>
          </mc:Choice>
          <mc:Fallback>
            <p:pic>
              <p:nvPicPr>
                <p:cNvPr id="33" name="Freihand 32">
                  <a:extLst>
                    <a:ext uri="{FF2B5EF4-FFF2-40B4-BE49-F238E27FC236}">
                      <a16:creationId xmlns:a16="http://schemas.microsoft.com/office/drawing/2014/main" id="{0A5B2426-E7FB-44BE-AECF-E84B4279760E}"/>
                    </a:ext>
                  </a:extLst>
                </p:cNvPr>
                <p:cNvPicPr/>
                <p:nvPr/>
              </p:nvPicPr>
              <p:blipFill>
                <a:blip r:embed="rId568"/>
                <a:stretch>
                  <a:fillRect/>
                </a:stretch>
              </p:blipFill>
              <p:spPr>
                <a:xfrm>
                  <a:off x="4596101" y="2922152"/>
                  <a:ext cx="86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 name="Freihand 33">
                  <a:extLst>
                    <a:ext uri="{FF2B5EF4-FFF2-40B4-BE49-F238E27FC236}">
                      <a16:creationId xmlns:a16="http://schemas.microsoft.com/office/drawing/2014/main" id="{DDD200E7-32C2-46F7-875F-6E32C17E6D6D}"/>
                    </a:ext>
                  </a:extLst>
                </p14:cNvPr>
                <p14:cNvContentPartPr/>
                <p14:nvPr/>
              </p14:nvContentPartPr>
              <p14:xfrm>
                <a:off x="4709861" y="2918192"/>
                <a:ext cx="10080" cy="88200"/>
              </p14:xfrm>
            </p:contentPart>
          </mc:Choice>
          <mc:Fallback>
            <p:pic>
              <p:nvPicPr>
                <p:cNvPr id="34" name="Freihand 33">
                  <a:extLst>
                    <a:ext uri="{FF2B5EF4-FFF2-40B4-BE49-F238E27FC236}">
                      <a16:creationId xmlns:a16="http://schemas.microsoft.com/office/drawing/2014/main" id="{DDD200E7-32C2-46F7-875F-6E32C17E6D6D}"/>
                    </a:ext>
                  </a:extLst>
                </p:cNvPr>
                <p:cNvPicPr/>
                <p:nvPr/>
              </p:nvPicPr>
              <p:blipFill>
                <a:blip r:embed="rId570"/>
                <a:stretch>
                  <a:fillRect/>
                </a:stretch>
              </p:blipFill>
              <p:spPr>
                <a:xfrm>
                  <a:off x="4705541" y="2913872"/>
                  <a:ext cx="18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 name="Freihand 34">
                  <a:extLst>
                    <a:ext uri="{FF2B5EF4-FFF2-40B4-BE49-F238E27FC236}">
                      <a16:creationId xmlns:a16="http://schemas.microsoft.com/office/drawing/2014/main" id="{C94ACB8A-FA27-4EC5-BCF3-AFFBE4721A3C}"/>
                    </a:ext>
                  </a:extLst>
                </p14:cNvPr>
                <p14:cNvContentPartPr/>
                <p14:nvPr/>
              </p14:nvContentPartPr>
              <p14:xfrm>
                <a:off x="4677101" y="2901272"/>
                <a:ext cx="95400" cy="50040"/>
              </p14:xfrm>
            </p:contentPart>
          </mc:Choice>
          <mc:Fallback>
            <p:pic>
              <p:nvPicPr>
                <p:cNvPr id="35" name="Freihand 34">
                  <a:extLst>
                    <a:ext uri="{FF2B5EF4-FFF2-40B4-BE49-F238E27FC236}">
                      <a16:creationId xmlns:a16="http://schemas.microsoft.com/office/drawing/2014/main" id="{C94ACB8A-FA27-4EC5-BCF3-AFFBE4721A3C}"/>
                    </a:ext>
                  </a:extLst>
                </p:cNvPr>
                <p:cNvPicPr/>
                <p:nvPr/>
              </p:nvPicPr>
              <p:blipFill>
                <a:blip r:embed="rId572"/>
                <a:stretch>
                  <a:fillRect/>
                </a:stretch>
              </p:blipFill>
              <p:spPr>
                <a:xfrm>
                  <a:off x="4672781" y="2896952"/>
                  <a:ext cx="104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 name="Freihand 35">
                  <a:extLst>
                    <a:ext uri="{FF2B5EF4-FFF2-40B4-BE49-F238E27FC236}">
                      <a16:creationId xmlns:a16="http://schemas.microsoft.com/office/drawing/2014/main" id="{27DB7956-71F8-48C6-8D49-3522FAF4C6CA}"/>
                    </a:ext>
                  </a:extLst>
                </p14:cNvPr>
                <p14:cNvContentPartPr/>
                <p14:nvPr/>
              </p14:nvContentPartPr>
              <p14:xfrm>
                <a:off x="4817141" y="2894792"/>
                <a:ext cx="6840" cy="96120"/>
              </p14:xfrm>
            </p:contentPart>
          </mc:Choice>
          <mc:Fallback>
            <p:pic>
              <p:nvPicPr>
                <p:cNvPr id="36" name="Freihand 35">
                  <a:extLst>
                    <a:ext uri="{FF2B5EF4-FFF2-40B4-BE49-F238E27FC236}">
                      <a16:creationId xmlns:a16="http://schemas.microsoft.com/office/drawing/2014/main" id="{27DB7956-71F8-48C6-8D49-3522FAF4C6CA}"/>
                    </a:ext>
                  </a:extLst>
                </p:cNvPr>
                <p:cNvPicPr/>
                <p:nvPr/>
              </p:nvPicPr>
              <p:blipFill>
                <a:blip r:embed="rId574"/>
                <a:stretch>
                  <a:fillRect/>
                </a:stretch>
              </p:blipFill>
              <p:spPr>
                <a:xfrm>
                  <a:off x="4812821" y="2890472"/>
                  <a:ext cx="15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8" name="Freihand 37">
                  <a:extLst>
                    <a:ext uri="{FF2B5EF4-FFF2-40B4-BE49-F238E27FC236}">
                      <a16:creationId xmlns:a16="http://schemas.microsoft.com/office/drawing/2014/main" id="{901F21E0-BE27-4377-85A2-7DEBB3544020}"/>
                    </a:ext>
                  </a:extLst>
                </p14:cNvPr>
                <p14:cNvContentPartPr/>
                <p14:nvPr/>
              </p14:nvContentPartPr>
              <p14:xfrm>
                <a:off x="4919021" y="2886152"/>
                <a:ext cx="114120" cy="75240"/>
              </p14:xfrm>
            </p:contentPart>
          </mc:Choice>
          <mc:Fallback>
            <p:pic>
              <p:nvPicPr>
                <p:cNvPr id="38" name="Freihand 37">
                  <a:extLst>
                    <a:ext uri="{FF2B5EF4-FFF2-40B4-BE49-F238E27FC236}">
                      <a16:creationId xmlns:a16="http://schemas.microsoft.com/office/drawing/2014/main" id="{901F21E0-BE27-4377-85A2-7DEBB3544020}"/>
                    </a:ext>
                  </a:extLst>
                </p:cNvPr>
                <p:cNvPicPr/>
                <p:nvPr/>
              </p:nvPicPr>
              <p:blipFill>
                <a:blip r:embed="rId576"/>
                <a:stretch>
                  <a:fillRect/>
                </a:stretch>
              </p:blipFill>
              <p:spPr>
                <a:xfrm>
                  <a:off x="4914701" y="2881832"/>
                  <a:ext cx="122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9" name="Freihand 38">
                  <a:extLst>
                    <a:ext uri="{FF2B5EF4-FFF2-40B4-BE49-F238E27FC236}">
                      <a16:creationId xmlns:a16="http://schemas.microsoft.com/office/drawing/2014/main" id="{6B5F25B5-507A-402B-9899-873713B55E01}"/>
                    </a:ext>
                  </a:extLst>
                </p14:cNvPr>
                <p14:cNvContentPartPr/>
                <p14:nvPr/>
              </p14:nvContentPartPr>
              <p14:xfrm>
                <a:off x="5118461" y="2859152"/>
                <a:ext cx="55800" cy="83160"/>
              </p14:xfrm>
            </p:contentPart>
          </mc:Choice>
          <mc:Fallback>
            <p:pic>
              <p:nvPicPr>
                <p:cNvPr id="39" name="Freihand 38">
                  <a:extLst>
                    <a:ext uri="{FF2B5EF4-FFF2-40B4-BE49-F238E27FC236}">
                      <a16:creationId xmlns:a16="http://schemas.microsoft.com/office/drawing/2014/main" id="{6B5F25B5-507A-402B-9899-873713B55E01}"/>
                    </a:ext>
                  </a:extLst>
                </p:cNvPr>
                <p:cNvPicPr/>
                <p:nvPr/>
              </p:nvPicPr>
              <p:blipFill>
                <a:blip r:embed="rId578"/>
                <a:stretch>
                  <a:fillRect/>
                </a:stretch>
              </p:blipFill>
              <p:spPr>
                <a:xfrm>
                  <a:off x="5114141" y="2854832"/>
                  <a:ext cx="64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40" name="Freihand 39">
                  <a:extLst>
                    <a:ext uri="{FF2B5EF4-FFF2-40B4-BE49-F238E27FC236}">
                      <a16:creationId xmlns:a16="http://schemas.microsoft.com/office/drawing/2014/main" id="{0BE8AE21-C48E-46A6-B283-C6218A7BCA91}"/>
                    </a:ext>
                  </a:extLst>
                </p14:cNvPr>
                <p14:cNvContentPartPr/>
                <p14:nvPr/>
              </p14:nvContentPartPr>
              <p14:xfrm>
                <a:off x="5171741" y="2841152"/>
                <a:ext cx="23760" cy="118440"/>
              </p14:xfrm>
            </p:contentPart>
          </mc:Choice>
          <mc:Fallback>
            <p:pic>
              <p:nvPicPr>
                <p:cNvPr id="40" name="Freihand 39">
                  <a:extLst>
                    <a:ext uri="{FF2B5EF4-FFF2-40B4-BE49-F238E27FC236}">
                      <a16:creationId xmlns:a16="http://schemas.microsoft.com/office/drawing/2014/main" id="{0BE8AE21-C48E-46A6-B283-C6218A7BCA91}"/>
                    </a:ext>
                  </a:extLst>
                </p:cNvPr>
                <p:cNvPicPr/>
                <p:nvPr/>
              </p:nvPicPr>
              <p:blipFill>
                <a:blip r:embed="rId580"/>
                <a:stretch>
                  <a:fillRect/>
                </a:stretch>
              </p:blipFill>
              <p:spPr>
                <a:xfrm>
                  <a:off x="5167421" y="2836832"/>
                  <a:ext cx="32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41" name="Freihand 40">
                  <a:extLst>
                    <a:ext uri="{FF2B5EF4-FFF2-40B4-BE49-F238E27FC236}">
                      <a16:creationId xmlns:a16="http://schemas.microsoft.com/office/drawing/2014/main" id="{49E65365-AE58-4BAC-8C87-80A059177251}"/>
                    </a:ext>
                  </a:extLst>
                </p14:cNvPr>
                <p14:cNvContentPartPr/>
                <p14:nvPr/>
              </p14:nvContentPartPr>
              <p14:xfrm>
                <a:off x="5107661" y="2946992"/>
                <a:ext cx="86400" cy="11520"/>
              </p14:xfrm>
            </p:contentPart>
          </mc:Choice>
          <mc:Fallback>
            <p:pic>
              <p:nvPicPr>
                <p:cNvPr id="41" name="Freihand 40">
                  <a:extLst>
                    <a:ext uri="{FF2B5EF4-FFF2-40B4-BE49-F238E27FC236}">
                      <a16:creationId xmlns:a16="http://schemas.microsoft.com/office/drawing/2014/main" id="{49E65365-AE58-4BAC-8C87-80A059177251}"/>
                    </a:ext>
                  </a:extLst>
                </p:cNvPr>
                <p:cNvPicPr/>
                <p:nvPr/>
              </p:nvPicPr>
              <p:blipFill>
                <a:blip r:embed="rId582"/>
                <a:stretch>
                  <a:fillRect/>
                </a:stretch>
              </p:blipFill>
              <p:spPr>
                <a:xfrm>
                  <a:off x="5103341" y="2942672"/>
                  <a:ext cx="95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43" name="Freihand 42">
                  <a:extLst>
                    <a:ext uri="{FF2B5EF4-FFF2-40B4-BE49-F238E27FC236}">
                      <a16:creationId xmlns:a16="http://schemas.microsoft.com/office/drawing/2014/main" id="{2F8F4A18-A2CC-4B18-B89B-6801ABC5C65A}"/>
                    </a:ext>
                  </a:extLst>
                </p14:cNvPr>
                <p14:cNvContentPartPr/>
                <p14:nvPr/>
              </p14:nvContentPartPr>
              <p14:xfrm>
                <a:off x="5254901" y="2853752"/>
                <a:ext cx="11880" cy="96480"/>
              </p14:xfrm>
            </p:contentPart>
          </mc:Choice>
          <mc:Fallback>
            <p:pic>
              <p:nvPicPr>
                <p:cNvPr id="43" name="Freihand 42">
                  <a:extLst>
                    <a:ext uri="{FF2B5EF4-FFF2-40B4-BE49-F238E27FC236}">
                      <a16:creationId xmlns:a16="http://schemas.microsoft.com/office/drawing/2014/main" id="{2F8F4A18-A2CC-4B18-B89B-6801ABC5C65A}"/>
                    </a:ext>
                  </a:extLst>
                </p:cNvPr>
                <p:cNvPicPr/>
                <p:nvPr/>
              </p:nvPicPr>
              <p:blipFill>
                <a:blip r:embed="rId584"/>
                <a:stretch>
                  <a:fillRect/>
                </a:stretch>
              </p:blipFill>
              <p:spPr>
                <a:xfrm>
                  <a:off x="5250581" y="2849432"/>
                  <a:ext cx="20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44" name="Freihand 43">
                  <a:extLst>
                    <a:ext uri="{FF2B5EF4-FFF2-40B4-BE49-F238E27FC236}">
                      <a16:creationId xmlns:a16="http://schemas.microsoft.com/office/drawing/2014/main" id="{5D5F6A74-1818-4833-93C6-397E85C0D144}"/>
                    </a:ext>
                  </a:extLst>
                </p14:cNvPr>
                <p14:cNvContentPartPr/>
                <p14:nvPr/>
              </p14:nvContentPartPr>
              <p14:xfrm>
                <a:off x="5190101" y="2838632"/>
                <a:ext cx="106200" cy="124200"/>
              </p14:xfrm>
            </p:contentPart>
          </mc:Choice>
          <mc:Fallback>
            <p:pic>
              <p:nvPicPr>
                <p:cNvPr id="44" name="Freihand 43">
                  <a:extLst>
                    <a:ext uri="{FF2B5EF4-FFF2-40B4-BE49-F238E27FC236}">
                      <a16:creationId xmlns:a16="http://schemas.microsoft.com/office/drawing/2014/main" id="{5D5F6A74-1818-4833-93C6-397E85C0D144}"/>
                    </a:ext>
                  </a:extLst>
                </p:cNvPr>
                <p:cNvPicPr/>
                <p:nvPr/>
              </p:nvPicPr>
              <p:blipFill>
                <a:blip r:embed="rId586"/>
                <a:stretch>
                  <a:fillRect/>
                </a:stretch>
              </p:blipFill>
              <p:spPr>
                <a:xfrm>
                  <a:off x="5185781" y="2834312"/>
                  <a:ext cx="114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5" name="Freihand 44">
                  <a:extLst>
                    <a:ext uri="{FF2B5EF4-FFF2-40B4-BE49-F238E27FC236}">
                      <a16:creationId xmlns:a16="http://schemas.microsoft.com/office/drawing/2014/main" id="{F28D091C-D94C-47A6-894D-866D7F0A3A73}"/>
                    </a:ext>
                  </a:extLst>
                </p14:cNvPr>
                <p14:cNvContentPartPr/>
                <p14:nvPr/>
              </p14:nvContentPartPr>
              <p14:xfrm>
                <a:off x="5329421" y="2859872"/>
                <a:ext cx="2880" cy="91080"/>
              </p14:xfrm>
            </p:contentPart>
          </mc:Choice>
          <mc:Fallback>
            <p:pic>
              <p:nvPicPr>
                <p:cNvPr id="45" name="Freihand 44">
                  <a:extLst>
                    <a:ext uri="{FF2B5EF4-FFF2-40B4-BE49-F238E27FC236}">
                      <a16:creationId xmlns:a16="http://schemas.microsoft.com/office/drawing/2014/main" id="{F28D091C-D94C-47A6-894D-866D7F0A3A73}"/>
                    </a:ext>
                  </a:extLst>
                </p:cNvPr>
                <p:cNvPicPr/>
                <p:nvPr/>
              </p:nvPicPr>
              <p:blipFill>
                <a:blip r:embed="rId588"/>
                <a:stretch>
                  <a:fillRect/>
                </a:stretch>
              </p:blipFill>
              <p:spPr>
                <a:xfrm>
                  <a:off x="5325101" y="2855552"/>
                  <a:ext cx="11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6" name="Freihand 45">
                  <a:extLst>
                    <a:ext uri="{FF2B5EF4-FFF2-40B4-BE49-F238E27FC236}">
                      <a16:creationId xmlns:a16="http://schemas.microsoft.com/office/drawing/2014/main" id="{9A84445F-6004-473C-B52C-E891D8154029}"/>
                    </a:ext>
                  </a:extLst>
                </p14:cNvPr>
                <p14:cNvContentPartPr/>
                <p14:nvPr/>
              </p14:nvContentPartPr>
              <p14:xfrm>
                <a:off x="5386661" y="2847632"/>
                <a:ext cx="6120" cy="95400"/>
              </p14:xfrm>
            </p:contentPart>
          </mc:Choice>
          <mc:Fallback>
            <p:pic>
              <p:nvPicPr>
                <p:cNvPr id="46" name="Freihand 45">
                  <a:extLst>
                    <a:ext uri="{FF2B5EF4-FFF2-40B4-BE49-F238E27FC236}">
                      <a16:creationId xmlns:a16="http://schemas.microsoft.com/office/drawing/2014/main" id="{9A84445F-6004-473C-B52C-E891D8154029}"/>
                    </a:ext>
                  </a:extLst>
                </p:cNvPr>
                <p:cNvPicPr/>
                <p:nvPr/>
              </p:nvPicPr>
              <p:blipFill>
                <a:blip r:embed="rId590"/>
                <a:stretch>
                  <a:fillRect/>
                </a:stretch>
              </p:blipFill>
              <p:spPr>
                <a:xfrm>
                  <a:off x="5382341" y="2843312"/>
                  <a:ext cx="14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7" name="Freihand 46">
                  <a:extLst>
                    <a:ext uri="{FF2B5EF4-FFF2-40B4-BE49-F238E27FC236}">
                      <a16:creationId xmlns:a16="http://schemas.microsoft.com/office/drawing/2014/main" id="{A037E9E6-162E-49E2-9D47-6138AB7DD1C3}"/>
                    </a:ext>
                  </a:extLst>
                </p14:cNvPr>
                <p14:cNvContentPartPr/>
                <p14:nvPr/>
              </p14:nvContentPartPr>
              <p14:xfrm>
                <a:off x="5333381" y="2833592"/>
                <a:ext cx="104760" cy="43200"/>
              </p14:xfrm>
            </p:contentPart>
          </mc:Choice>
          <mc:Fallback>
            <p:pic>
              <p:nvPicPr>
                <p:cNvPr id="47" name="Freihand 46">
                  <a:extLst>
                    <a:ext uri="{FF2B5EF4-FFF2-40B4-BE49-F238E27FC236}">
                      <a16:creationId xmlns:a16="http://schemas.microsoft.com/office/drawing/2014/main" id="{A037E9E6-162E-49E2-9D47-6138AB7DD1C3}"/>
                    </a:ext>
                  </a:extLst>
                </p:cNvPr>
                <p:cNvPicPr/>
                <p:nvPr/>
              </p:nvPicPr>
              <p:blipFill>
                <a:blip r:embed="rId592"/>
                <a:stretch>
                  <a:fillRect/>
                </a:stretch>
              </p:blipFill>
              <p:spPr>
                <a:xfrm>
                  <a:off x="5329061" y="2829272"/>
                  <a:ext cx="1134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8" name="Freihand 47">
                  <a:extLst>
                    <a:ext uri="{FF2B5EF4-FFF2-40B4-BE49-F238E27FC236}">
                      <a16:creationId xmlns:a16="http://schemas.microsoft.com/office/drawing/2014/main" id="{7E2992F6-0D21-4E23-B599-1BA4D6342F63}"/>
                    </a:ext>
                  </a:extLst>
                </p14:cNvPr>
                <p14:cNvContentPartPr/>
                <p14:nvPr/>
              </p14:nvContentPartPr>
              <p14:xfrm>
                <a:off x="5443181" y="2890472"/>
                <a:ext cx="65880" cy="18720"/>
              </p14:xfrm>
            </p:contentPart>
          </mc:Choice>
          <mc:Fallback>
            <p:pic>
              <p:nvPicPr>
                <p:cNvPr id="48" name="Freihand 47">
                  <a:extLst>
                    <a:ext uri="{FF2B5EF4-FFF2-40B4-BE49-F238E27FC236}">
                      <a16:creationId xmlns:a16="http://schemas.microsoft.com/office/drawing/2014/main" id="{7E2992F6-0D21-4E23-B599-1BA4D6342F63}"/>
                    </a:ext>
                  </a:extLst>
                </p:cNvPr>
                <p:cNvPicPr/>
                <p:nvPr/>
              </p:nvPicPr>
              <p:blipFill>
                <a:blip r:embed="rId594"/>
                <a:stretch>
                  <a:fillRect/>
                </a:stretch>
              </p:blipFill>
              <p:spPr>
                <a:xfrm>
                  <a:off x="5438861" y="2886152"/>
                  <a:ext cx="74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9" name="Freihand 48">
                  <a:extLst>
                    <a:ext uri="{FF2B5EF4-FFF2-40B4-BE49-F238E27FC236}">
                      <a16:creationId xmlns:a16="http://schemas.microsoft.com/office/drawing/2014/main" id="{5AEF458D-9266-4F6F-8D31-12E2273E21EF}"/>
                    </a:ext>
                  </a:extLst>
                </p14:cNvPr>
                <p14:cNvContentPartPr/>
                <p14:nvPr/>
              </p14:nvContentPartPr>
              <p14:xfrm>
                <a:off x="5541461" y="2841512"/>
                <a:ext cx="10080" cy="67320"/>
              </p14:xfrm>
            </p:contentPart>
          </mc:Choice>
          <mc:Fallback>
            <p:pic>
              <p:nvPicPr>
                <p:cNvPr id="49" name="Freihand 48">
                  <a:extLst>
                    <a:ext uri="{FF2B5EF4-FFF2-40B4-BE49-F238E27FC236}">
                      <a16:creationId xmlns:a16="http://schemas.microsoft.com/office/drawing/2014/main" id="{5AEF458D-9266-4F6F-8D31-12E2273E21EF}"/>
                    </a:ext>
                  </a:extLst>
                </p:cNvPr>
                <p:cNvPicPr/>
                <p:nvPr/>
              </p:nvPicPr>
              <p:blipFill>
                <a:blip r:embed="rId596"/>
                <a:stretch>
                  <a:fillRect/>
                </a:stretch>
              </p:blipFill>
              <p:spPr>
                <a:xfrm>
                  <a:off x="5537141" y="2837192"/>
                  <a:ext cx="18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50" name="Freihand 49">
                  <a:extLst>
                    <a:ext uri="{FF2B5EF4-FFF2-40B4-BE49-F238E27FC236}">
                      <a16:creationId xmlns:a16="http://schemas.microsoft.com/office/drawing/2014/main" id="{0EF5A2A2-60A1-48CE-BD1E-585E8F09AA58}"/>
                    </a:ext>
                  </a:extLst>
                </p14:cNvPr>
                <p14:cNvContentPartPr/>
                <p14:nvPr/>
              </p14:nvContentPartPr>
              <p14:xfrm>
                <a:off x="5478101" y="2812352"/>
                <a:ext cx="142920" cy="122760"/>
              </p14:xfrm>
            </p:contentPart>
          </mc:Choice>
          <mc:Fallback>
            <p:pic>
              <p:nvPicPr>
                <p:cNvPr id="50" name="Freihand 49">
                  <a:extLst>
                    <a:ext uri="{FF2B5EF4-FFF2-40B4-BE49-F238E27FC236}">
                      <a16:creationId xmlns:a16="http://schemas.microsoft.com/office/drawing/2014/main" id="{0EF5A2A2-60A1-48CE-BD1E-585E8F09AA58}"/>
                    </a:ext>
                  </a:extLst>
                </p:cNvPr>
                <p:cNvPicPr/>
                <p:nvPr/>
              </p:nvPicPr>
              <p:blipFill>
                <a:blip r:embed="rId598"/>
                <a:stretch>
                  <a:fillRect/>
                </a:stretch>
              </p:blipFill>
              <p:spPr>
                <a:xfrm>
                  <a:off x="5473781" y="2808032"/>
                  <a:ext cx="151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52" name="Freihand 51">
                  <a:extLst>
                    <a:ext uri="{FF2B5EF4-FFF2-40B4-BE49-F238E27FC236}">
                      <a16:creationId xmlns:a16="http://schemas.microsoft.com/office/drawing/2014/main" id="{67239582-59E0-4D98-ABB5-0C58E89D33FB}"/>
                    </a:ext>
                  </a:extLst>
                </p14:cNvPr>
                <p14:cNvContentPartPr/>
                <p14:nvPr/>
              </p14:nvContentPartPr>
              <p14:xfrm>
                <a:off x="6620021" y="2003792"/>
                <a:ext cx="147600" cy="28080"/>
              </p14:xfrm>
            </p:contentPart>
          </mc:Choice>
          <mc:Fallback>
            <p:pic>
              <p:nvPicPr>
                <p:cNvPr id="52" name="Freihand 51">
                  <a:extLst>
                    <a:ext uri="{FF2B5EF4-FFF2-40B4-BE49-F238E27FC236}">
                      <a16:creationId xmlns:a16="http://schemas.microsoft.com/office/drawing/2014/main" id="{67239582-59E0-4D98-ABB5-0C58E89D33FB}"/>
                    </a:ext>
                  </a:extLst>
                </p:cNvPr>
                <p:cNvPicPr/>
                <p:nvPr/>
              </p:nvPicPr>
              <p:blipFill>
                <a:blip r:embed="rId600"/>
                <a:stretch>
                  <a:fillRect/>
                </a:stretch>
              </p:blipFill>
              <p:spPr>
                <a:xfrm>
                  <a:off x="6615701" y="1999472"/>
                  <a:ext cx="156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53" name="Freihand 52">
                  <a:extLst>
                    <a:ext uri="{FF2B5EF4-FFF2-40B4-BE49-F238E27FC236}">
                      <a16:creationId xmlns:a16="http://schemas.microsoft.com/office/drawing/2014/main" id="{B7975A36-53EE-4674-A7F1-607872CE7A4F}"/>
                    </a:ext>
                  </a:extLst>
                </p14:cNvPr>
                <p14:cNvContentPartPr/>
                <p14:nvPr/>
              </p14:nvContentPartPr>
              <p14:xfrm>
                <a:off x="6622901" y="1483232"/>
                <a:ext cx="179280" cy="60480"/>
              </p14:xfrm>
            </p:contentPart>
          </mc:Choice>
          <mc:Fallback>
            <p:pic>
              <p:nvPicPr>
                <p:cNvPr id="53" name="Freihand 52">
                  <a:extLst>
                    <a:ext uri="{FF2B5EF4-FFF2-40B4-BE49-F238E27FC236}">
                      <a16:creationId xmlns:a16="http://schemas.microsoft.com/office/drawing/2014/main" id="{B7975A36-53EE-4674-A7F1-607872CE7A4F}"/>
                    </a:ext>
                  </a:extLst>
                </p:cNvPr>
                <p:cNvPicPr/>
                <p:nvPr/>
              </p:nvPicPr>
              <p:blipFill>
                <a:blip r:embed="rId602"/>
                <a:stretch>
                  <a:fillRect/>
                </a:stretch>
              </p:blipFill>
              <p:spPr>
                <a:xfrm>
                  <a:off x="6618581" y="1478912"/>
                  <a:ext cx="187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39" name="Freihand 338">
                  <a:extLst>
                    <a:ext uri="{FF2B5EF4-FFF2-40B4-BE49-F238E27FC236}">
                      <a16:creationId xmlns:a16="http://schemas.microsoft.com/office/drawing/2014/main" id="{B62B7E2A-AC68-47D6-934E-D17058CC079E}"/>
                    </a:ext>
                  </a:extLst>
                </p14:cNvPr>
                <p14:cNvContentPartPr/>
                <p14:nvPr/>
              </p14:nvContentPartPr>
              <p14:xfrm>
                <a:off x="1630421" y="3782552"/>
                <a:ext cx="1664280" cy="54720"/>
              </p14:xfrm>
            </p:contentPart>
          </mc:Choice>
          <mc:Fallback>
            <p:pic>
              <p:nvPicPr>
                <p:cNvPr id="339" name="Freihand 338">
                  <a:extLst>
                    <a:ext uri="{FF2B5EF4-FFF2-40B4-BE49-F238E27FC236}">
                      <a16:creationId xmlns:a16="http://schemas.microsoft.com/office/drawing/2014/main" id="{B62B7E2A-AC68-47D6-934E-D17058CC079E}"/>
                    </a:ext>
                  </a:extLst>
                </p:cNvPr>
                <p:cNvPicPr/>
                <p:nvPr/>
              </p:nvPicPr>
              <p:blipFill>
                <a:blip r:embed="rId604"/>
                <a:stretch>
                  <a:fillRect/>
                </a:stretch>
              </p:blipFill>
              <p:spPr>
                <a:xfrm>
                  <a:off x="1626101" y="3778232"/>
                  <a:ext cx="1672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40" name="Freihand 339">
                  <a:extLst>
                    <a:ext uri="{FF2B5EF4-FFF2-40B4-BE49-F238E27FC236}">
                      <a16:creationId xmlns:a16="http://schemas.microsoft.com/office/drawing/2014/main" id="{3D8C1DAA-96FF-4603-8DC7-A6AC4D00F520}"/>
                    </a:ext>
                  </a:extLst>
                </p14:cNvPr>
                <p14:cNvContentPartPr/>
                <p14:nvPr/>
              </p14:nvContentPartPr>
              <p14:xfrm>
                <a:off x="1757141" y="3304112"/>
                <a:ext cx="1594800" cy="191160"/>
              </p14:xfrm>
            </p:contentPart>
          </mc:Choice>
          <mc:Fallback>
            <p:pic>
              <p:nvPicPr>
                <p:cNvPr id="340" name="Freihand 339">
                  <a:extLst>
                    <a:ext uri="{FF2B5EF4-FFF2-40B4-BE49-F238E27FC236}">
                      <a16:creationId xmlns:a16="http://schemas.microsoft.com/office/drawing/2014/main" id="{3D8C1DAA-96FF-4603-8DC7-A6AC4D00F520}"/>
                    </a:ext>
                  </a:extLst>
                </p:cNvPr>
                <p:cNvPicPr/>
                <p:nvPr/>
              </p:nvPicPr>
              <p:blipFill>
                <a:blip r:embed="rId606"/>
                <a:stretch>
                  <a:fillRect/>
                </a:stretch>
              </p:blipFill>
              <p:spPr>
                <a:xfrm>
                  <a:off x="1752821" y="3299792"/>
                  <a:ext cx="16034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54" name="Freihand 353">
                  <a:extLst>
                    <a:ext uri="{FF2B5EF4-FFF2-40B4-BE49-F238E27FC236}">
                      <a16:creationId xmlns:a16="http://schemas.microsoft.com/office/drawing/2014/main" id="{D348F8DF-7774-4476-8011-4EC63B9235DC}"/>
                    </a:ext>
                  </a:extLst>
                </p14:cNvPr>
                <p14:cNvContentPartPr/>
                <p14:nvPr/>
              </p14:nvContentPartPr>
              <p14:xfrm>
                <a:off x="2141981" y="3935912"/>
                <a:ext cx="127080" cy="443160"/>
              </p14:xfrm>
            </p:contentPart>
          </mc:Choice>
          <mc:Fallback>
            <p:pic>
              <p:nvPicPr>
                <p:cNvPr id="354" name="Freihand 353">
                  <a:extLst>
                    <a:ext uri="{FF2B5EF4-FFF2-40B4-BE49-F238E27FC236}">
                      <a16:creationId xmlns:a16="http://schemas.microsoft.com/office/drawing/2014/main" id="{D348F8DF-7774-4476-8011-4EC63B9235DC}"/>
                    </a:ext>
                  </a:extLst>
                </p:cNvPr>
                <p:cNvPicPr/>
                <p:nvPr/>
              </p:nvPicPr>
              <p:blipFill>
                <a:blip r:embed="rId608"/>
                <a:stretch>
                  <a:fillRect/>
                </a:stretch>
              </p:blipFill>
              <p:spPr>
                <a:xfrm>
                  <a:off x="2137661" y="3931592"/>
                  <a:ext cx="13572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55" name="Freihand 354">
                  <a:extLst>
                    <a:ext uri="{FF2B5EF4-FFF2-40B4-BE49-F238E27FC236}">
                      <a16:creationId xmlns:a16="http://schemas.microsoft.com/office/drawing/2014/main" id="{0445AA37-26FF-4538-BC1F-345C6D6789F8}"/>
                    </a:ext>
                  </a:extLst>
                </p14:cNvPr>
                <p14:cNvContentPartPr/>
                <p14:nvPr/>
              </p14:nvContentPartPr>
              <p14:xfrm>
                <a:off x="2014181" y="3809912"/>
                <a:ext cx="388440" cy="290880"/>
              </p14:xfrm>
            </p:contentPart>
          </mc:Choice>
          <mc:Fallback>
            <p:pic>
              <p:nvPicPr>
                <p:cNvPr id="355" name="Freihand 354">
                  <a:extLst>
                    <a:ext uri="{FF2B5EF4-FFF2-40B4-BE49-F238E27FC236}">
                      <a16:creationId xmlns:a16="http://schemas.microsoft.com/office/drawing/2014/main" id="{0445AA37-26FF-4538-BC1F-345C6D6789F8}"/>
                    </a:ext>
                  </a:extLst>
                </p:cNvPr>
                <p:cNvPicPr/>
                <p:nvPr/>
              </p:nvPicPr>
              <p:blipFill>
                <a:blip r:embed="rId610"/>
                <a:stretch>
                  <a:fillRect/>
                </a:stretch>
              </p:blipFill>
              <p:spPr>
                <a:xfrm>
                  <a:off x="2009861" y="3805592"/>
                  <a:ext cx="39708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56" name="Freihand 355">
                  <a:extLst>
                    <a:ext uri="{FF2B5EF4-FFF2-40B4-BE49-F238E27FC236}">
                      <a16:creationId xmlns:a16="http://schemas.microsoft.com/office/drawing/2014/main" id="{91298DC0-82B9-490C-BB25-614D6A5BBD14}"/>
                    </a:ext>
                  </a:extLst>
                </p14:cNvPr>
                <p14:cNvContentPartPr/>
                <p14:nvPr/>
              </p14:nvContentPartPr>
              <p14:xfrm>
                <a:off x="1681901" y="4694792"/>
                <a:ext cx="30960" cy="163080"/>
              </p14:xfrm>
            </p:contentPart>
          </mc:Choice>
          <mc:Fallback>
            <p:pic>
              <p:nvPicPr>
                <p:cNvPr id="356" name="Freihand 355">
                  <a:extLst>
                    <a:ext uri="{FF2B5EF4-FFF2-40B4-BE49-F238E27FC236}">
                      <a16:creationId xmlns:a16="http://schemas.microsoft.com/office/drawing/2014/main" id="{91298DC0-82B9-490C-BB25-614D6A5BBD14}"/>
                    </a:ext>
                  </a:extLst>
                </p:cNvPr>
                <p:cNvPicPr/>
                <p:nvPr/>
              </p:nvPicPr>
              <p:blipFill>
                <a:blip r:embed="rId612"/>
                <a:stretch>
                  <a:fillRect/>
                </a:stretch>
              </p:blipFill>
              <p:spPr>
                <a:xfrm>
                  <a:off x="1677581" y="4690472"/>
                  <a:ext cx="39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57" name="Freihand 356">
                  <a:extLst>
                    <a:ext uri="{FF2B5EF4-FFF2-40B4-BE49-F238E27FC236}">
                      <a16:creationId xmlns:a16="http://schemas.microsoft.com/office/drawing/2014/main" id="{C605BA58-4A74-4376-BF41-35352F6DB676}"/>
                    </a:ext>
                  </a:extLst>
                </p14:cNvPr>
                <p14:cNvContentPartPr/>
                <p14:nvPr/>
              </p14:nvContentPartPr>
              <p14:xfrm>
                <a:off x="1698101" y="4605512"/>
                <a:ext cx="534240" cy="273600"/>
              </p14:xfrm>
            </p:contentPart>
          </mc:Choice>
          <mc:Fallback>
            <p:pic>
              <p:nvPicPr>
                <p:cNvPr id="357" name="Freihand 356">
                  <a:extLst>
                    <a:ext uri="{FF2B5EF4-FFF2-40B4-BE49-F238E27FC236}">
                      <a16:creationId xmlns:a16="http://schemas.microsoft.com/office/drawing/2014/main" id="{C605BA58-4A74-4376-BF41-35352F6DB676}"/>
                    </a:ext>
                  </a:extLst>
                </p:cNvPr>
                <p:cNvPicPr/>
                <p:nvPr/>
              </p:nvPicPr>
              <p:blipFill>
                <a:blip r:embed="rId614"/>
                <a:stretch>
                  <a:fillRect/>
                </a:stretch>
              </p:blipFill>
              <p:spPr>
                <a:xfrm>
                  <a:off x="1693781" y="4601192"/>
                  <a:ext cx="5428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58" name="Freihand 357">
                  <a:extLst>
                    <a:ext uri="{FF2B5EF4-FFF2-40B4-BE49-F238E27FC236}">
                      <a16:creationId xmlns:a16="http://schemas.microsoft.com/office/drawing/2014/main" id="{02688B12-072B-4E13-9E75-98E97C272331}"/>
                    </a:ext>
                  </a:extLst>
                </p14:cNvPr>
                <p14:cNvContentPartPr/>
                <p14:nvPr/>
              </p14:nvContentPartPr>
              <p14:xfrm>
                <a:off x="2101661" y="4654832"/>
                <a:ext cx="110160" cy="360"/>
              </p14:xfrm>
            </p:contentPart>
          </mc:Choice>
          <mc:Fallback>
            <p:pic>
              <p:nvPicPr>
                <p:cNvPr id="358" name="Freihand 357">
                  <a:extLst>
                    <a:ext uri="{FF2B5EF4-FFF2-40B4-BE49-F238E27FC236}">
                      <a16:creationId xmlns:a16="http://schemas.microsoft.com/office/drawing/2014/main" id="{02688B12-072B-4E13-9E75-98E97C272331}"/>
                    </a:ext>
                  </a:extLst>
                </p:cNvPr>
                <p:cNvPicPr/>
                <p:nvPr/>
              </p:nvPicPr>
              <p:blipFill>
                <a:blip r:embed="rId616"/>
                <a:stretch>
                  <a:fillRect/>
                </a:stretch>
              </p:blipFill>
              <p:spPr>
                <a:xfrm>
                  <a:off x="2097341" y="4650512"/>
                  <a:ext cx="1188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59" name="Freihand 358">
                  <a:extLst>
                    <a:ext uri="{FF2B5EF4-FFF2-40B4-BE49-F238E27FC236}">
                      <a16:creationId xmlns:a16="http://schemas.microsoft.com/office/drawing/2014/main" id="{A622AD64-3A12-4FA8-B362-0ACAB1C34CA3}"/>
                    </a:ext>
                  </a:extLst>
                </p14:cNvPr>
                <p14:cNvContentPartPr/>
                <p14:nvPr/>
              </p14:nvContentPartPr>
              <p14:xfrm>
                <a:off x="2221901" y="4683992"/>
                <a:ext cx="91440" cy="93600"/>
              </p14:xfrm>
            </p:contentPart>
          </mc:Choice>
          <mc:Fallback>
            <p:pic>
              <p:nvPicPr>
                <p:cNvPr id="359" name="Freihand 358">
                  <a:extLst>
                    <a:ext uri="{FF2B5EF4-FFF2-40B4-BE49-F238E27FC236}">
                      <a16:creationId xmlns:a16="http://schemas.microsoft.com/office/drawing/2014/main" id="{A622AD64-3A12-4FA8-B362-0ACAB1C34CA3}"/>
                    </a:ext>
                  </a:extLst>
                </p:cNvPr>
                <p:cNvPicPr/>
                <p:nvPr/>
              </p:nvPicPr>
              <p:blipFill>
                <a:blip r:embed="rId618"/>
                <a:stretch>
                  <a:fillRect/>
                </a:stretch>
              </p:blipFill>
              <p:spPr>
                <a:xfrm>
                  <a:off x="2217581" y="4679672"/>
                  <a:ext cx="100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60" name="Freihand 359">
                  <a:extLst>
                    <a:ext uri="{FF2B5EF4-FFF2-40B4-BE49-F238E27FC236}">
                      <a16:creationId xmlns:a16="http://schemas.microsoft.com/office/drawing/2014/main" id="{CCAB98A4-599C-4F86-A415-64939F732DD2}"/>
                    </a:ext>
                  </a:extLst>
                </p14:cNvPr>
                <p14:cNvContentPartPr/>
                <p14:nvPr/>
              </p14:nvContentPartPr>
              <p14:xfrm>
                <a:off x="2365901" y="4569152"/>
                <a:ext cx="111600" cy="212040"/>
              </p14:xfrm>
            </p:contentPart>
          </mc:Choice>
          <mc:Fallback>
            <p:pic>
              <p:nvPicPr>
                <p:cNvPr id="360" name="Freihand 359">
                  <a:extLst>
                    <a:ext uri="{FF2B5EF4-FFF2-40B4-BE49-F238E27FC236}">
                      <a16:creationId xmlns:a16="http://schemas.microsoft.com/office/drawing/2014/main" id="{CCAB98A4-599C-4F86-A415-64939F732DD2}"/>
                    </a:ext>
                  </a:extLst>
                </p:cNvPr>
                <p:cNvPicPr/>
                <p:nvPr/>
              </p:nvPicPr>
              <p:blipFill>
                <a:blip r:embed="rId620"/>
                <a:stretch>
                  <a:fillRect/>
                </a:stretch>
              </p:blipFill>
              <p:spPr>
                <a:xfrm>
                  <a:off x="2361581" y="4564832"/>
                  <a:ext cx="120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61" name="Freihand 360">
                  <a:extLst>
                    <a:ext uri="{FF2B5EF4-FFF2-40B4-BE49-F238E27FC236}">
                      <a16:creationId xmlns:a16="http://schemas.microsoft.com/office/drawing/2014/main" id="{8EA28ACB-B6CE-4288-9CBF-5B0E9C6DE28B}"/>
                    </a:ext>
                  </a:extLst>
                </p14:cNvPr>
                <p14:cNvContentPartPr/>
                <p14:nvPr/>
              </p14:nvContentPartPr>
              <p14:xfrm>
                <a:off x="2423501" y="4655552"/>
                <a:ext cx="400680" cy="102960"/>
              </p14:xfrm>
            </p:contentPart>
          </mc:Choice>
          <mc:Fallback>
            <p:pic>
              <p:nvPicPr>
                <p:cNvPr id="361" name="Freihand 360">
                  <a:extLst>
                    <a:ext uri="{FF2B5EF4-FFF2-40B4-BE49-F238E27FC236}">
                      <a16:creationId xmlns:a16="http://schemas.microsoft.com/office/drawing/2014/main" id="{8EA28ACB-B6CE-4288-9CBF-5B0E9C6DE28B}"/>
                    </a:ext>
                  </a:extLst>
                </p:cNvPr>
                <p:cNvPicPr/>
                <p:nvPr/>
              </p:nvPicPr>
              <p:blipFill>
                <a:blip r:embed="rId622"/>
                <a:stretch>
                  <a:fillRect/>
                </a:stretch>
              </p:blipFill>
              <p:spPr>
                <a:xfrm>
                  <a:off x="2419181" y="4651232"/>
                  <a:ext cx="409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62" name="Freihand 361">
                  <a:extLst>
                    <a:ext uri="{FF2B5EF4-FFF2-40B4-BE49-F238E27FC236}">
                      <a16:creationId xmlns:a16="http://schemas.microsoft.com/office/drawing/2014/main" id="{AC5A918E-013A-42C3-A6F5-89464FD56187}"/>
                    </a:ext>
                  </a:extLst>
                </p14:cNvPr>
                <p14:cNvContentPartPr/>
                <p14:nvPr/>
              </p14:nvContentPartPr>
              <p14:xfrm>
                <a:off x="2845061" y="4662032"/>
                <a:ext cx="87480" cy="185760"/>
              </p14:xfrm>
            </p:contentPart>
          </mc:Choice>
          <mc:Fallback>
            <p:pic>
              <p:nvPicPr>
                <p:cNvPr id="362" name="Freihand 361">
                  <a:extLst>
                    <a:ext uri="{FF2B5EF4-FFF2-40B4-BE49-F238E27FC236}">
                      <a16:creationId xmlns:a16="http://schemas.microsoft.com/office/drawing/2014/main" id="{AC5A918E-013A-42C3-A6F5-89464FD56187}"/>
                    </a:ext>
                  </a:extLst>
                </p:cNvPr>
                <p:cNvPicPr/>
                <p:nvPr/>
              </p:nvPicPr>
              <p:blipFill>
                <a:blip r:embed="rId624"/>
                <a:stretch>
                  <a:fillRect/>
                </a:stretch>
              </p:blipFill>
              <p:spPr>
                <a:xfrm>
                  <a:off x="2840741" y="4657712"/>
                  <a:ext cx="961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63" name="Freihand 362">
                  <a:extLst>
                    <a:ext uri="{FF2B5EF4-FFF2-40B4-BE49-F238E27FC236}">
                      <a16:creationId xmlns:a16="http://schemas.microsoft.com/office/drawing/2014/main" id="{E2C5BC75-32CA-44D4-8C82-4D9BB7B25D13}"/>
                    </a:ext>
                  </a:extLst>
                </p14:cNvPr>
                <p14:cNvContentPartPr/>
                <p14:nvPr/>
              </p14:nvContentPartPr>
              <p14:xfrm>
                <a:off x="2933981" y="4552232"/>
                <a:ext cx="150480" cy="254160"/>
              </p14:xfrm>
            </p:contentPart>
          </mc:Choice>
          <mc:Fallback>
            <p:pic>
              <p:nvPicPr>
                <p:cNvPr id="363" name="Freihand 362">
                  <a:extLst>
                    <a:ext uri="{FF2B5EF4-FFF2-40B4-BE49-F238E27FC236}">
                      <a16:creationId xmlns:a16="http://schemas.microsoft.com/office/drawing/2014/main" id="{E2C5BC75-32CA-44D4-8C82-4D9BB7B25D13}"/>
                    </a:ext>
                  </a:extLst>
                </p:cNvPr>
                <p:cNvPicPr/>
                <p:nvPr/>
              </p:nvPicPr>
              <p:blipFill>
                <a:blip r:embed="rId626"/>
                <a:stretch>
                  <a:fillRect/>
                </a:stretch>
              </p:blipFill>
              <p:spPr>
                <a:xfrm>
                  <a:off x="2929661" y="4547912"/>
                  <a:ext cx="1591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64" name="Freihand 363">
                  <a:extLst>
                    <a:ext uri="{FF2B5EF4-FFF2-40B4-BE49-F238E27FC236}">
                      <a16:creationId xmlns:a16="http://schemas.microsoft.com/office/drawing/2014/main" id="{FD5DF7FD-EBC0-4CFC-9F50-5F1EDC8A5800}"/>
                    </a:ext>
                  </a:extLst>
                </p14:cNvPr>
                <p14:cNvContentPartPr/>
                <p14:nvPr/>
              </p14:nvContentPartPr>
              <p14:xfrm>
                <a:off x="4250141" y="3843752"/>
                <a:ext cx="1030680" cy="279000"/>
              </p14:xfrm>
            </p:contentPart>
          </mc:Choice>
          <mc:Fallback>
            <p:pic>
              <p:nvPicPr>
                <p:cNvPr id="364" name="Freihand 363">
                  <a:extLst>
                    <a:ext uri="{FF2B5EF4-FFF2-40B4-BE49-F238E27FC236}">
                      <a16:creationId xmlns:a16="http://schemas.microsoft.com/office/drawing/2014/main" id="{FD5DF7FD-EBC0-4CFC-9F50-5F1EDC8A5800}"/>
                    </a:ext>
                  </a:extLst>
                </p:cNvPr>
                <p:cNvPicPr/>
                <p:nvPr/>
              </p:nvPicPr>
              <p:blipFill>
                <a:blip r:embed="rId628"/>
                <a:stretch>
                  <a:fillRect/>
                </a:stretch>
              </p:blipFill>
              <p:spPr>
                <a:xfrm>
                  <a:off x="4245821" y="3839432"/>
                  <a:ext cx="10393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65" name="Freihand 364">
                  <a:extLst>
                    <a:ext uri="{FF2B5EF4-FFF2-40B4-BE49-F238E27FC236}">
                      <a16:creationId xmlns:a16="http://schemas.microsoft.com/office/drawing/2014/main" id="{3D2DD5C9-B0DC-48F7-8076-FA4BEA080DC2}"/>
                    </a:ext>
                  </a:extLst>
                </p14:cNvPr>
                <p14:cNvContentPartPr/>
                <p14:nvPr/>
              </p14:nvContentPartPr>
              <p14:xfrm>
                <a:off x="5231861" y="4007552"/>
                <a:ext cx="816120" cy="126000"/>
              </p14:xfrm>
            </p:contentPart>
          </mc:Choice>
          <mc:Fallback>
            <p:pic>
              <p:nvPicPr>
                <p:cNvPr id="365" name="Freihand 364">
                  <a:extLst>
                    <a:ext uri="{FF2B5EF4-FFF2-40B4-BE49-F238E27FC236}">
                      <a16:creationId xmlns:a16="http://schemas.microsoft.com/office/drawing/2014/main" id="{3D2DD5C9-B0DC-48F7-8076-FA4BEA080DC2}"/>
                    </a:ext>
                  </a:extLst>
                </p:cNvPr>
                <p:cNvPicPr/>
                <p:nvPr/>
              </p:nvPicPr>
              <p:blipFill>
                <a:blip r:embed="rId630"/>
                <a:stretch>
                  <a:fillRect/>
                </a:stretch>
              </p:blipFill>
              <p:spPr>
                <a:xfrm>
                  <a:off x="5227541" y="4003232"/>
                  <a:ext cx="824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66" name="Freihand 365">
                  <a:extLst>
                    <a:ext uri="{FF2B5EF4-FFF2-40B4-BE49-F238E27FC236}">
                      <a16:creationId xmlns:a16="http://schemas.microsoft.com/office/drawing/2014/main" id="{875CE485-5396-452B-8D75-A46F4819DC2A}"/>
                    </a:ext>
                  </a:extLst>
                </p14:cNvPr>
                <p14:cNvContentPartPr/>
                <p14:nvPr/>
              </p14:nvContentPartPr>
              <p14:xfrm>
                <a:off x="5334101" y="4279712"/>
                <a:ext cx="264600" cy="718560"/>
              </p14:xfrm>
            </p:contentPart>
          </mc:Choice>
          <mc:Fallback>
            <p:pic>
              <p:nvPicPr>
                <p:cNvPr id="366" name="Freihand 365">
                  <a:extLst>
                    <a:ext uri="{FF2B5EF4-FFF2-40B4-BE49-F238E27FC236}">
                      <a16:creationId xmlns:a16="http://schemas.microsoft.com/office/drawing/2014/main" id="{875CE485-5396-452B-8D75-A46F4819DC2A}"/>
                    </a:ext>
                  </a:extLst>
                </p:cNvPr>
                <p:cNvPicPr/>
                <p:nvPr/>
              </p:nvPicPr>
              <p:blipFill>
                <a:blip r:embed="rId632"/>
                <a:stretch>
                  <a:fillRect/>
                </a:stretch>
              </p:blipFill>
              <p:spPr>
                <a:xfrm>
                  <a:off x="5329781" y="4275392"/>
                  <a:ext cx="273240" cy="7272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67" name="Freihand 366">
                  <a:extLst>
                    <a:ext uri="{FF2B5EF4-FFF2-40B4-BE49-F238E27FC236}">
                      <a16:creationId xmlns:a16="http://schemas.microsoft.com/office/drawing/2014/main" id="{900390F9-EC8A-4D76-ABFB-D9553910A314}"/>
                    </a:ext>
                  </a:extLst>
                </p14:cNvPr>
                <p14:cNvContentPartPr/>
                <p14:nvPr/>
              </p14:nvContentPartPr>
              <p14:xfrm>
                <a:off x="5158061" y="4199072"/>
                <a:ext cx="390240" cy="305280"/>
              </p14:xfrm>
            </p:contentPart>
          </mc:Choice>
          <mc:Fallback>
            <p:pic>
              <p:nvPicPr>
                <p:cNvPr id="367" name="Freihand 366">
                  <a:extLst>
                    <a:ext uri="{FF2B5EF4-FFF2-40B4-BE49-F238E27FC236}">
                      <a16:creationId xmlns:a16="http://schemas.microsoft.com/office/drawing/2014/main" id="{900390F9-EC8A-4D76-ABFB-D9553910A314}"/>
                    </a:ext>
                  </a:extLst>
                </p:cNvPr>
                <p:cNvPicPr/>
                <p:nvPr/>
              </p:nvPicPr>
              <p:blipFill>
                <a:blip r:embed="rId634"/>
                <a:stretch>
                  <a:fillRect/>
                </a:stretch>
              </p:blipFill>
              <p:spPr>
                <a:xfrm>
                  <a:off x="5153741" y="4194752"/>
                  <a:ext cx="3988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71" name="Freihand 370">
                  <a:extLst>
                    <a:ext uri="{FF2B5EF4-FFF2-40B4-BE49-F238E27FC236}">
                      <a16:creationId xmlns:a16="http://schemas.microsoft.com/office/drawing/2014/main" id="{69F4CBA8-B658-4E22-968D-C3170964F8A1}"/>
                    </a:ext>
                  </a:extLst>
                </p14:cNvPr>
                <p14:cNvContentPartPr/>
                <p14:nvPr/>
              </p14:nvContentPartPr>
              <p14:xfrm>
                <a:off x="5155181" y="5072432"/>
                <a:ext cx="103320" cy="239400"/>
              </p14:xfrm>
            </p:contentPart>
          </mc:Choice>
          <mc:Fallback>
            <p:pic>
              <p:nvPicPr>
                <p:cNvPr id="371" name="Freihand 370">
                  <a:extLst>
                    <a:ext uri="{FF2B5EF4-FFF2-40B4-BE49-F238E27FC236}">
                      <a16:creationId xmlns:a16="http://schemas.microsoft.com/office/drawing/2014/main" id="{69F4CBA8-B658-4E22-968D-C3170964F8A1}"/>
                    </a:ext>
                  </a:extLst>
                </p:cNvPr>
                <p:cNvPicPr/>
                <p:nvPr/>
              </p:nvPicPr>
              <p:blipFill>
                <a:blip r:embed="rId636"/>
                <a:stretch>
                  <a:fillRect/>
                </a:stretch>
              </p:blipFill>
              <p:spPr>
                <a:xfrm>
                  <a:off x="5150861" y="5068112"/>
                  <a:ext cx="1119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72" name="Freihand 371">
                  <a:extLst>
                    <a:ext uri="{FF2B5EF4-FFF2-40B4-BE49-F238E27FC236}">
                      <a16:creationId xmlns:a16="http://schemas.microsoft.com/office/drawing/2014/main" id="{5A5AD1F2-866B-4338-9325-B06E78284208}"/>
                    </a:ext>
                  </a:extLst>
                </p14:cNvPr>
                <p14:cNvContentPartPr/>
                <p14:nvPr/>
              </p14:nvContentPartPr>
              <p14:xfrm>
                <a:off x="5237621" y="5180072"/>
                <a:ext cx="77760" cy="105840"/>
              </p14:xfrm>
            </p:contentPart>
          </mc:Choice>
          <mc:Fallback>
            <p:pic>
              <p:nvPicPr>
                <p:cNvPr id="372" name="Freihand 371">
                  <a:extLst>
                    <a:ext uri="{FF2B5EF4-FFF2-40B4-BE49-F238E27FC236}">
                      <a16:creationId xmlns:a16="http://schemas.microsoft.com/office/drawing/2014/main" id="{5A5AD1F2-866B-4338-9325-B06E78284208}"/>
                    </a:ext>
                  </a:extLst>
                </p:cNvPr>
                <p:cNvPicPr/>
                <p:nvPr/>
              </p:nvPicPr>
              <p:blipFill>
                <a:blip r:embed="rId638"/>
                <a:stretch>
                  <a:fillRect/>
                </a:stretch>
              </p:blipFill>
              <p:spPr>
                <a:xfrm>
                  <a:off x="5233301" y="5175752"/>
                  <a:ext cx="86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73" name="Freihand 372">
                  <a:extLst>
                    <a:ext uri="{FF2B5EF4-FFF2-40B4-BE49-F238E27FC236}">
                      <a16:creationId xmlns:a16="http://schemas.microsoft.com/office/drawing/2014/main" id="{02610C42-0020-4C7B-9040-212852FC68B8}"/>
                    </a:ext>
                  </a:extLst>
                </p14:cNvPr>
                <p14:cNvContentPartPr/>
                <p14:nvPr/>
              </p14:nvContentPartPr>
              <p14:xfrm>
                <a:off x="5332661" y="5098352"/>
                <a:ext cx="263160" cy="160560"/>
              </p14:xfrm>
            </p:contentPart>
          </mc:Choice>
          <mc:Fallback>
            <p:pic>
              <p:nvPicPr>
                <p:cNvPr id="373" name="Freihand 372">
                  <a:extLst>
                    <a:ext uri="{FF2B5EF4-FFF2-40B4-BE49-F238E27FC236}">
                      <a16:creationId xmlns:a16="http://schemas.microsoft.com/office/drawing/2014/main" id="{02610C42-0020-4C7B-9040-212852FC68B8}"/>
                    </a:ext>
                  </a:extLst>
                </p:cNvPr>
                <p:cNvPicPr/>
                <p:nvPr/>
              </p:nvPicPr>
              <p:blipFill>
                <a:blip r:embed="rId640"/>
                <a:stretch>
                  <a:fillRect/>
                </a:stretch>
              </p:blipFill>
              <p:spPr>
                <a:xfrm>
                  <a:off x="5328341" y="5094032"/>
                  <a:ext cx="271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75" name="Freihand 374">
                  <a:extLst>
                    <a:ext uri="{FF2B5EF4-FFF2-40B4-BE49-F238E27FC236}">
                      <a16:creationId xmlns:a16="http://schemas.microsoft.com/office/drawing/2014/main" id="{A348A6A9-CE79-4D90-9600-90C400979B21}"/>
                    </a:ext>
                  </a:extLst>
                </p14:cNvPr>
                <p14:cNvContentPartPr/>
                <p14:nvPr/>
              </p14:nvContentPartPr>
              <p14:xfrm>
                <a:off x="5624981" y="5125352"/>
                <a:ext cx="229320" cy="124200"/>
              </p14:xfrm>
            </p:contentPart>
          </mc:Choice>
          <mc:Fallback>
            <p:pic>
              <p:nvPicPr>
                <p:cNvPr id="375" name="Freihand 374">
                  <a:extLst>
                    <a:ext uri="{FF2B5EF4-FFF2-40B4-BE49-F238E27FC236}">
                      <a16:creationId xmlns:a16="http://schemas.microsoft.com/office/drawing/2014/main" id="{A348A6A9-CE79-4D90-9600-90C400979B21}"/>
                    </a:ext>
                  </a:extLst>
                </p:cNvPr>
                <p:cNvPicPr/>
                <p:nvPr/>
              </p:nvPicPr>
              <p:blipFill>
                <a:blip r:embed="rId642"/>
                <a:stretch>
                  <a:fillRect/>
                </a:stretch>
              </p:blipFill>
              <p:spPr>
                <a:xfrm>
                  <a:off x="5620661" y="5121032"/>
                  <a:ext cx="237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76" name="Freihand 375">
                  <a:extLst>
                    <a:ext uri="{FF2B5EF4-FFF2-40B4-BE49-F238E27FC236}">
                      <a16:creationId xmlns:a16="http://schemas.microsoft.com/office/drawing/2014/main" id="{4C22B42E-6D69-4B38-BBCA-A239A40F8D96}"/>
                    </a:ext>
                  </a:extLst>
                </p14:cNvPr>
                <p14:cNvContentPartPr/>
                <p14:nvPr/>
              </p14:nvContentPartPr>
              <p14:xfrm>
                <a:off x="5892461" y="5131472"/>
                <a:ext cx="360" cy="360"/>
              </p14:xfrm>
            </p:contentPart>
          </mc:Choice>
          <mc:Fallback>
            <p:pic>
              <p:nvPicPr>
                <p:cNvPr id="376" name="Freihand 375">
                  <a:extLst>
                    <a:ext uri="{FF2B5EF4-FFF2-40B4-BE49-F238E27FC236}">
                      <a16:creationId xmlns:a16="http://schemas.microsoft.com/office/drawing/2014/main" id="{4C22B42E-6D69-4B38-BBCA-A239A40F8D96}"/>
                    </a:ext>
                  </a:extLst>
                </p:cNvPr>
                <p:cNvPicPr/>
                <p:nvPr/>
              </p:nvPicPr>
              <p:blipFill>
                <a:blip r:embed="rId67"/>
                <a:stretch>
                  <a:fillRect/>
                </a:stretch>
              </p:blipFill>
              <p:spPr>
                <a:xfrm>
                  <a:off x="5888141" y="5127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77" name="Freihand 376">
                  <a:extLst>
                    <a:ext uri="{FF2B5EF4-FFF2-40B4-BE49-F238E27FC236}">
                      <a16:creationId xmlns:a16="http://schemas.microsoft.com/office/drawing/2014/main" id="{95B35BA9-8E17-4AB9-A531-2C17F87D40BA}"/>
                    </a:ext>
                  </a:extLst>
                </p14:cNvPr>
                <p14:cNvContentPartPr/>
                <p14:nvPr/>
              </p14:nvContentPartPr>
              <p14:xfrm>
                <a:off x="5813981" y="5022032"/>
                <a:ext cx="122400" cy="156600"/>
              </p14:xfrm>
            </p:contentPart>
          </mc:Choice>
          <mc:Fallback>
            <p:pic>
              <p:nvPicPr>
                <p:cNvPr id="377" name="Freihand 376">
                  <a:extLst>
                    <a:ext uri="{FF2B5EF4-FFF2-40B4-BE49-F238E27FC236}">
                      <a16:creationId xmlns:a16="http://schemas.microsoft.com/office/drawing/2014/main" id="{95B35BA9-8E17-4AB9-A531-2C17F87D40BA}"/>
                    </a:ext>
                  </a:extLst>
                </p:cNvPr>
                <p:cNvPicPr/>
                <p:nvPr/>
              </p:nvPicPr>
              <p:blipFill>
                <a:blip r:embed="rId645"/>
                <a:stretch>
                  <a:fillRect/>
                </a:stretch>
              </p:blipFill>
              <p:spPr>
                <a:xfrm>
                  <a:off x="5809661" y="5017712"/>
                  <a:ext cx="131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78" name="Freihand 377">
                  <a:extLst>
                    <a:ext uri="{FF2B5EF4-FFF2-40B4-BE49-F238E27FC236}">
                      <a16:creationId xmlns:a16="http://schemas.microsoft.com/office/drawing/2014/main" id="{8627D0C2-9842-4FE4-8FB0-AAF0B67FE13B}"/>
                    </a:ext>
                  </a:extLst>
                </p14:cNvPr>
                <p14:cNvContentPartPr/>
                <p14:nvPr/>
              </p14:nvContentPartPr>
              <p14:xfrm>
                <a:off x="5954021" y="5097992"/>
                <a:ext cx="150120" cy="46080"/>
              </p14:xfrm>
            </p:contentPart>
          </mc:Choice>
          <mc:Fallback>
            <p:pic>
              <p:nvPicPr>
                <p:cNvPr id="378" name="Freihand 377">
                  <a:extLst>
                    <a:ext uri="{FF2B5EF4-FFF2-40B4-BE49-F238E27FC236}">
                      <a16:creationId xmlns:a16="http://schemas.microsoft.com/office/drawing/2014/main" id="{8627D0C2-9842-4FE4-8FB0-AAF0B67FE13B}"/>
                    </a:ext>
                  </a:extLst>
                </p:cNvPr>
                <p:cNvPicPr/>
                <p:nvPr/>
              </p:nvPicPr>
              <p:blipFill>
                <a:blip r:embed="rId647"/>
                <a:stretch>
                  <a:fillRect/>
                </a:stretch>
              </p:blipFill>
              <p:spPr>
                <a:xfrm>
                  <a:off x="5949701" y="5093672"/>
                  <a:ext cx="158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79" name="Freihand 378">
                  <a:extLst>
                    <a:ext uri="{FF2B5EF4-FFF2-40B4-BE49-F238E27FC236}">
                      <a16:creationId xmlns:a16="http://schemas.microsoft.com/office/drawing/2014/main" id="{E7A67CDF-4237-4735-90A0-843E7F051EBC}"/>
                    </a:ext>
                  </a:extLst>
                </p14:cNvPr>
                <p14:cNvContentPartPr/>
                <p14:nvPr/>
              </p14:nvContentPartPr>
              <p14:xfrm>
                <a:off x="6096221" y="4919432"/>
                <a:ext cx="496800" cy="238320"/>
              </p14:xfrm>
            </p:contentPart>
          </mc:Choice>
          <mc:Fallback>
            <p:pic>
              <p:nvPicPr>
                <p:cNvPr id="379" name="Freihand 378">
                  <a:extLst>
                    <a:ext uri="{FF2B5EF4-FFF2-40B4-BE49-F238E27FC236}">
                      <a16:creationId xmlns:a16="http://schemas.microsoft.com/office/drawing/2014/main" id="{E7A67CDF-4237-4735-90A0-843E7F051EBC}"/>
                    </a:ext>
                  </a:extLst>
                </p:cNvPr>
                <p:cNvPicPr/>
                <p:nvPr/>
              </p:nvPicPr>
              <p:blipFill>
                <a:blip r:embed="rId649"/>
                <a:stretch>
                  <a:fillRect/>
                </a:stretch>
              </p:blipFill>
              <p:spPr>
                <a:xfrm>
                  <a:off x="6091901" y="4915112"/>
                  <a:ext cx="5054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80" name="Freihand 379">
                  <a:extLst>
                    <a:ext uri="{FF2B5EF4-FFF2-40B4-BE49-F238E27FC236}">
                      <a16:creationId xmlns:a16="http://schemas.microsoft.com/office/drawing/2014/main" id="{A868AA22-7770-40AF-A964-E69F32E5AD4F}"/>
                    </a:ext>
                  </a:extLst>
                </p14:cNvPr>
                <p14:cNvContentPartPr/>
                <p14:nvPr/>
              </p14:nvContentPartPr>
              <p14:xfrm>
                <a:off x="5465861" y="5478512"/>
                <a:ext cx="133560" cy="131400"/>
              </p14:xfrm>
            </p:contentPart>
          </mc:Choice>
          <mc:Fallback>
            <p:pic>
              <p:nvPicPr>
                <p:cNvPr id="380" name="Freihand 379">
                  <a:extLst>
                    <a:ext uri="{FF2B5EF4-FFF2-40B4-BE49-F238E27FC236}">
                      <a16:creationId xmlns:a16="http://schemas.microsoft.com/office/drawing/2014/main" id="{A868AA22-7770-40AF-A964-E69F32E5AD4F}"/>
                    </a:ext>
                  </a:extLst>
                </p:cNvPr>
                <p:cNvPicPr/>
                <p:nvPr/>
              </p:nvPicPr>
              <p:blipFill>
                <a:blip r:embed="rId651"/>
                <a:stretch>
                  <a:fillRect/>
                </a:stretch>
              </p:blipFill>
              <p:spPr>
                <a:xfrm>
                  <a:off x="5461541" y="5474192"/>
                  <a:ext cx="142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81" name="Freihand 380">
                  <a:extLst>
                    <a:ext uri="{FF2B5EF4-FFF2-40B4-BE49-F238E27FC236}">
                      <a16:creationId xmlns:a16="http://schemas.microsoft.com/office/drawing/2014/main" id="{0ED09837-F254-4075-8858-E5A513F3E749}"/>
                    </a:ext>
                  </a:extLst>
                </p14:cNvPr>
                <p14:cNvContentPartPr/>
                <p14:nvPr/>
              </p14:nvContentPartPr>
              <p14:xfrm>
                <a:off x="5579261" y="5376632"/>
                <a:ext cx="274320" cy="201600"/>
              </p14:xfrm>
            </p:contentPart>
          </mc:Choice>
          <mc:Fallback>
            <p:pic>
              <p:nvPicPr>
                <p:cNvPr id="381" name="Freihand 380">
                  <a:extLst>
                    <a:ext uri="{FF2B5EF4-FFF2-40B4-BE49-F238E27FC236}">
                      <a16:creationId xmlns:a16="http://schemas.microsoft.com/office/drawing/2014/main" id="{0ED09837-F254-4075-8858-E5A513F3E749}"/>
                    </a:ext>
                  </a:extLst>
                </p:cNvPr>
                <p:cNvPicPr/>
                <p:nvPr/>
              </p:nvPicPr>
              <p:blipFill>
                <a:blip r:embed="rId653"/>
                <a:stretch>
                  <a:fillRect/>
                </a:stretch>
              </p:blipFill>
              <p:spPr>
                <a:xfrm>
                  <a:off x="5574941" y="5372312"/>
                  <a:ext cx="282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82" name="Freihand 381">
                  <a:extLst>
                    <a:ext uri="{FF2B5EF4-FFF2-40B4-BE49-F238E27FC236}">
                      <a16:creationId xmlns:a16="http://schemas.microsoft.com/office/drawing/2014/main" id="{08784223-15E7-440F-826C-A2C109D059E3}"/>
                    </a:ext>
                  </a:extLst>
                </p14:cNvPr>
                <p14:cNvContentPartPr/>
                <p14:nvPr/>
              </p14:nvContentPartPr>
              <p14:xfrm>
                <a:off x="5950421" y="5420192"/>
                <a:ext cx="158760" cy="72720"/>
              </p14:xfrm>
            </p:contentPart>
          </mc:Choice>
          <mc:Fallback>
            <p:pic>
              <p:nvPicPr>
                <p:cNvPr id="382" name="Freihand 381">
                  <a:extLst>
                    <a:ext uri="{FF2B5EF4-FFF2-40B4-BE49-F238E27FC236}">
                      <a16:creationId xmlns:a16="http://schemas.microsoft.com/office/drawing/2014/main" id="{08784223-15E7-440F-826C-A2C109D059E3}"/>
                    </a:ext>
                  </a:extLst>
                </p:cNvPr>
                <p:cNvPicPr/>
                <p:nvPr/>
              </p:nvPicPr>
              <p:blipFill>
                <a:blip r:embed="rId655"/>
                <a:stretch>
                  <a:fillRect/>
                </a:stretch>
              </p:blipFill>
              <p:spPr>
                <a:xfrm>
                  <a:off x="5946101" y="5415872"/>
                  <a:ext cx="167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83" name="Freihand 382">
                  <a:extLst>
                    <a:ext uri="{FF2B5EF4-FFF2-40B4-BE49-F238E27FC236}">
                      <a16:creationId xmlns:a16="http://schemas.microsoft.com/office/drawing/2014/main" id="{491662AD-C25B-42F2-8EB6-39756DB34F0C}"/>
                    </a:ext>
                  </a:extLst>
                </p14:cNvPr>
                <p14:cNvContentPartPr/>
                <p14:nvPr/>
              </p14:nvContentPartPr>
              <p14:xfrm>
                <a:off x="6131501" y="5387792"/>
                <a:ext cx="58320" cy="186840"/>
              </p14:xfrm>
            </p:contentPart>
          </mc:Choice>
          <mc:Fallback>
            <p:pic>
              <p:nvPicPr>
                <p:cNvPr id="383" name="Freihand 382">
                  <a:extLst>
                    <a:ext uri="{FF2B5EF4-FFF2-40B4-BE49-F238E27FC236}">
                      <a16:creationId xmlns:a16="http://schemas.microsoft.com/office/drawing/2014/main" id="{491662AD-C25B-42F2-8EB6-39756DB34F0C}"/>
                    </a:ext>
                  </a:extLst>
                </p:cNvPr>
                <p:cNvPicPr/>
                <p:nvPr/>
              </p:nvPicPr>
              <p:blipFill>
                <a:blip r:embed="rId657"/>
                <a:stretch>
                  <a:fillRect/>
                </a:stretch>
              </p:blipFill>
              <p:spPr>
                <a:xfrm>
                  <a:off x="6127181" y="5383472"/>
                  <a:ext cx="66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84" name="Freihand 383">
                  <a:extLst>
                    <a:ext uri="{FF2B5EF4-FFF2-40B4-BE49-F238E27FC236}">
                      <a16:creationId xmlns:a16="http://schemas.microsoft.com/office/drawing/2014/main" id="{B3773D33-B09C-43FB-8475-3A34E1AF743D}"/>
                    </a:ext>
                  </a:extLst>
                </p14:cNvPr>
                <p14:cNvContentPartPr/>
                <p14:nvPr/>
              </p14:nvContentPartPr>
              <p14:xfrm>
                <a:off x="6206021" y="5326592"/>
                <a:ext cx="120600" cy="115200"/>
              </p14:xfrm>
            </p:contentPart>
          </mc:Choice>
          <mc:Fallback>
            <p:pic>
              <p:nvPicPr>
                <p:cNvPr id="384" name="Freihand 383">
                  <a:extLst>
                    <a:ext uri="{FF2B5EF4-FFF2-40B4-BE49-F238E27FC236}">
                      <a16:creationId xmlns:a16="http://schemas.microsoft.com/office/drawing/2014/main" id="{B3773D33-B09C-43FB-8475-3A34E1AF743D}"/>
                    </a:ext>
                  </a:extLst>
                </p:cNvPr>
                <p:cNvPicPr/>
                <p:nvPr/>
              </p:nvPicPr>
              <p:blipFill>
                <a:blip r:embed="rId659"/>
                <a:stretch>
                  <a:fillRect/>
                </a:stretch>
              </p:blipFill>
              <p:spPr>
                <a:xfrm>
                  <a:off x="6201701" y="5322272"/>
                  <a:ext cx="129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85" name="Freihand 384">
                  <a:extLst>
                    <a:ext uri="{FF2B5EF4-FFF2-40B4-BE49-F238E27FC236}">
                      <a16:creationId xmlns:a16="http://schemas.microsoft.com/office/drawing/2014/main" id="{AC34BF4D-DA75-4166-9D94-D9531F26D886}"/>
                    </a:ext>
                  </a:extLst>
                </p14:cNvPr>
                <p14:cNvContentPartPr/>
                <p14:nvPr/>
              </p14:nvContentPartPr>
              <p14:xfrm>
                <a:off x="6326261" y="5258552"/>
                <a:ext cx="71280" cy="116640"/>
              </p14:xfrm>
            </p:contentPart>
          </mc:Choice>
          <mc:Fallback>
            <p:pic>
              <p:nvPicPr>
                <p:cNvPr id="385" name="Freihand 384">
                  <a:extLst>
                    <a:ext uri="{FF2B5EF4-FFF2-40B4-BE49-F238E27FC236}">
                      <a16:creationId xmlns:a16="http://schemas.microsoft.com/office/drawing/2014/main" id="{AC34BF4D-DA75-4166-9D94-D9531F26D886}"/>
                    </a:ext>
                  </a:extLst>
                </p:cNvPr>
                <p:cNvPicPr/>
                <p:nvPr/>
              </p:nvPicPr>
              <p:blipFill>
                <a:blip r:embed="rId661"/>
                <a:stretch>
                  <a:fillRect/>
                </a:stretch>
              </p:blipFill>
              <p:spPr>
                <a:xfrm>
                  <a:off x="6321941" y="5254232"/>
                  <a:ext cx="79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86" name="Freihand 385">
                  <a:extLst>
                    <a:ext uri="{FF2B5EF4-FFF2-40B4-BE49-F238E27FC236}">
                      <a16:creationId xmlns:a16="http://schemas.microsoft.com/office/drawing/2014/main" id="{A55520C8-1170-40DC-B519-38204B1250EF}"/>
                    </a:ext>
                  </a:extLst>
                </p14:cNvPr>
                <p14:cNvContentPartPr/>
                <p14:nvPr/>
              </p14:nvContentPartPr>
              <p14:xfrm>
                <a:off x="6410861" y="5132912"/>
                <a:ext cx="458280" cy="235800"/>
              </p14:xfrm>
            </p:contentPart>
          </mc:Choice>
          <mc:Fallback>
            <p:pic>
              <p:nvPicPr>
                <p:cNvPr id="386" name="Freihand 385">
                  <a:extLst>
                    <a:ext uri="{FF2B5EF4-FFF2-40B4-BE49-F238E27FC236}">
                      <a16:creationId xmlns:a16="http://schemas.microsoft.com/office/drawing/2014/main" id="{A55520C8-1170-40DC-B519-38204B1250EF}"/>
                    </a:ext>
                  </a:extLst>
                </p:cNvPr>
                <p:cNvPicPr/>
                <p:nvPr/>
              </p:nvPicPr>
              <p:blipFill>
                <a:blip r:embed="rId663"/>
                <a:stretch>
                  <a:fillRect/>
                </a:stretch>
              </p:blipFill>
              <p:spPr>
                <a:xfrm>
                  <a:off x="6406541" y="5128592"/>
                  <a:ext cx="4669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87" name="Freihand 386">
                  <a:extLst>
                    <a:ext uri="{FF2B5EF4-FFF2-40B4-BE49-F238E27FC236}">
                      <a16:creationId xmlns:a16="http://schemas.microsoft.com/office/drawing/2014/main" id="{0D92360E-A339-40C9-9EE9-AB045DE2C048}"/>
                    </a:ext>
                  </a:extLst>
                </p14:cNvPr>
                <p14:cNvContentPartPr/>
                <p14:nvPr/>
              </p14:nvContentPartPr>
              <p14:xfrm>
                <a:off x="6836741" y="5124632"/>
                <a:ext cx="51120" cy="29880"/>
              </p14:xfrm>
            </p:contentPart>
          </mc:Choice>
          <mc:Fallback>
            <p:pic>
              <p:nvPicPr>
                <p:cNvPr id="387" name="Freihand 386">
                  <a:extLst>
                    <a:ext uri="{FF2B5EF4-FFF2-40B4-BE49-F238E27FC236}">
                      <a16:creationId xmlns:a16="http://schemas.microsoft.com/office/drawing/2014/main" id="{0D92360E-A339-40C9-9EE9-AB045DE2C048}"/>
                    </a:ext>
                  </a:extLst>
                </p:cNvPr>
                <p:cNvPicPr/>
                <p:nvPr/>
              </p:nvPicPr>
              <p:blipFill>
                <a:blip r:embed="rId665"/>
                <a:stretch>
                  <a:fillRect/>
                </a:stretch>
              </p:blipFill>
              <p:spPr>
                <a:xfrm>
                  <a:off x="6832421" y="5120312"/>
                  <a:ext cx="59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88" name="Freihand 387">
                  <a:extLst>
                    <a:ext uri="{FF2B5EF4-FFF2-40B4-BE49-F238E27FC236}">
                      <a16:creationId xmlns:a16="http://schemas.microsoft.com/office/drawing/2014/main" id="{47BE3FBE-34A4-4C23-B655-2F708F2BEE87}"/>
                    </a:ext>
                  </a:extLst>
                </p14:cNvPr>
                <p14:cNvContentPartPr/>
                <p14:nvPr/>
              </p14:nvContentPartPr>
              <p14:xfrm>
                <a:off x="6872741" y="5155232"/>
                <a:ext cx="87840" cy="67320"/>
              </p14:xfrm>
            </p:contentPart>
          </mc:Choice>
          <mc:Fallback>
            <p:pic>
              <p:nvPicPr>
                <p:cNvPr id="388" name="Freihand 387">
                  <a:extLst>
                    <a:ext uri="{FF2B5EF4-FFF2-40B4-BE49-F238E27FC236}">
                      <a16:creationId xmlns:a16="http://schemas.microsoft.com/office/drawing/2014/main" id="{47BE3FBE-34A4-4C23-B655-2F708F2BEE87}"/>
                    </a:ext>
                  </a:extLst>
                </p:cNvPr>
                <p:cNvPicPr/>
                <p:nvPr/>
              </p:nvPicPr>
              <p:blipFill>
                <a:blip r:embed="rId667"/>
                <a:stretch>
                  <a:fillRect/>
                </a:stretch>
              </p:blipFill>
              <p:spPr>
                <a:xfrm>
                  <a:off x="6868421" y="5150912"/>
                  <a:ext cx="96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89" name="Freihand 388">
                  <a:extLst>
                    <a:ext uri="{FF2B5EF4-FFF2-40B4-BE49-F238E27FC236}">
                      <a16:creationId xmlns:a16="http://schemas.microsoft.com/office/drawing/2014/main" id="{6CDA5D79-1D00-463E-8CBF-B72E87EDEEA3}"/>
                    </a:ext>
                  </a:extLst>
                </p14:cNvPr>
                <p14:cNvContentPartPr/>
                <p14:nvPr/>
              </p14:nvContentPartPr>
              <p14:xfrm>
                <a:off x="6998741" y="5000432"/>
                <a:ext cx="128160" cy="178920"/>
              </p14:xfrm>
            </p:contentPart>
          </mc:Choice>
          <mc:Fallback>
            <p:pic>
              <p:nvPicPr>
                <p:cNvPr id="389" name="Freihand 388">
                  <a:extLst>
                    <a:ext uri="{FF2B5EF4-FFF2-40B4-BE49-F238E27FC236}">
                      <a16:creationId xmlns:a16="http://schemas.microsoft.com/office/drawing/2014/main" id="{6CDA5D79-1D00-463E-8CBF-B72E87EDEEA3}"/>
                    </a:ext>
                  </a:extLst>
                </p:cNvPr>
                <p:cNvPicPr/>
                <p:nvPr/>
              </p:nvPicPr>
              <p:blipFill>
                <a:blip r:embed="rId669"/>
                <a:stretch>
                  <a:fillRect/>
                </a:stretch>
              </p:blipFill>
              <p:spPr>
                <a:xfrm>
                  <a:off x="6994421" y="4996112"/>
                  <a:ext cx="136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91" name="Freihand 390">
                  <a:extLst>
                    <a:ext uri="{FF2B5EF4-FFF2-40B4-BE49-F238E27FC236}">
                      <a16:creationId xmlns:a16="http://schemas.microsoft.com/office/drawing/2014/main" id="{A1A4AB8E-7A04-4DBF-ABAE-7A2996B8A11E}"/>
                    </a:ext>
                  </a:extLst>
                </p14:cNvPr>
                <p14:cNvContentPartPr/>
                <p14:nvPr/>
              </p14:nvContentPartPr>
              <p14:xfrm>
                <a:off x="6523541" y="1982552"/>
                <a:ext cx="345240" cy="65160"/>
              </p14:xfrm>
            </p:contentPart>
          </mc:Choice>
          <mc:Fallback>
            <p:pic>
              <p:nvPicPr>
                <p:cNvPr id="391" name="Freihand 390">
                  <a:extLst>
                    <a:ext uri="{FF2B5EF4-FFF2-40B4-BE49-F238E27FC236}">
                      <a16:creationId xmlns:a16="http://schemas.microsoft.com/office/drawing/2014/main" id="{A1A4AB8E-7A04-4DBF-ABAE-7A2996B8A11E}"/>
                    </a:ext>
                  </a:extLst>
                </p:cNvPr>
                <p:cNvPicPr/>
                <p:nvPr/>
              </p:nvPicPr>
              <p:blipFill>
                <a:blip r:embed="rId671"/>
                <a:stretch>
                  <a:fillRect/>
                </a:stretch>
              </p:blipFill>
              <p:spPr>
                <a:xfrm>
                  <a:off x="6519221" y="1978232"/>
                  <a:ext cx="353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92" name="Freihand 391">
                  <a:extLst>
                    <a:ext uri="{FF2B5EF4-FFF2-40B4-BE49-F238E27FC236}">
                      <a16:creationId xmlns:a16="http://schemas.microsoft.com/office/drawing/2014/main" id="{4A098FF8-DFEF-4D4E-A80D-BED4A45541D0}"/>
                    </a:ext>
                  </a:extLst>
                </p14:cNvPr>
                <p14:cNvContentPartPr/>
                <p14:nvPr/>
              </p14:nvContentPartPr>
              <p14:xfrm>
                <a:off x="6492221" y="1468472"/>
                <a:ext cx="408960" cy="50040"/>
              </p14:xfrm>
            </p:contentPart>
          </mc:Choice>
          <mc:Fallback>
            <p:pic>
              <p:nvPicPr>
                <p:cNvPr id="392" name="Freihand 391">
                  <a:extLst>
                    <a:ext uri="{FF2B5EF4-FFF2-40B4-BE49-F238E27FC236}">
                      <a16:creationId xmlns:a16="http://schemas.microsoft.com/office/drawing/2014/main" id="{4A098FF8-DFEF-4D4E-A80D-BED4A45541D0}"/>
                    </a:ext>
                  </a:extLst>
                </p:cNvPr>
                <p:cNvPicPr/>
                <p:nvPr/>
              </p:nvPicPr>
              <p:blipFill>
                <a:blip r:embed="rId673"/>
                <a:stretch>
                  <a:fillRect/>
                </a:stretch>
              </p:blipFill>
              <p:spPr>
                <a:xfrm>
                  <a:off x="6487901" y="1464152"/>
                  <a:ext cx="4176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93" name="Freihand 392">
                  <a:extLst>
                    <a:ext uri="{FF2B5EF4-FFF2-40B4-BE49-F238E27FC236}">
                      <a16:creationId xmlns:a16="http://schemas.microsoft.com/office/drawing/2014/main" id="{2B9BFA77-B462-4A04-8E4C-A80A2205FCE8}"/>
                    </a:ext>
                  </a:extLst>
                </p14:cNvPr>
                <p14:cNvContentPartPr/>
                <p14:nvPr/>
              </p14:nvContentPartPr>
              <p14:xfrm>
                <a:off x="6069941" y="1468472"/>
                <a:ext cx="284400" cy="219240"/>
              </p14:xfrm>
            </p:contentPart>
          </mc:Choice>
          <mc:Fallback>
            <p:pic>
              <p:nvPicPr>
                <p:cNvPr id="393" name="Freihand 392">
                  <a:extLst>
                    <a:ext uri="{FF2B5EF4-FFF2-40B4-BE49-F238E27FC236}">
                      <a16:creationId xmlns:a16="http://schemas.microsoft.com/office/drawing/2014/main" id="{2B9BFA77-B462-4A04-8E4C-A80A2205FCE8}"/>
                    </a:ext>
                  </a:extLst>
                </p:cNvPr>
                <p:cNvPicPr/>
                <p:nvPr/>
              </p:nvPicPr>
              <p:blipFill>
                <a:blip r:embed="rId675"/>
                <a:stretch>
                  <a:fillRect/>
                </a:stretch>
              </p:blipFill>
              <p:spPr>
                <a:xfrm>
                  <a:off x="6065621" y="1464152"/>
                  <a:ext cx="2930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94" name="Freihand 393">
                  <a:extLst>
                    <a:ext uri="{FF2B5EF4-FFF2-40B4-BE49-F238E27FC236}">
                      <a16:creationId xmlns:a16="http://schemas.microsoft.com/office/drawing/2014/main" id="{D746CE1E-5074-422A-B9BC-78333E1DAF3A}"/>
                    </a:ext>
                  </a:extLst>
                </p14:cNvPr>
                <p14:cNvContentPartPr/>
                <p14:nvPr/>
              </p14:nvContentPartPr>
              <p14:xfrm>
                <a:off x="6244541" y="1564232"/>
                <a:ext cx="179280" cy="255960"/>
              </p14:xfrm>
            </p:contentPart>
          </mc:Choice>
          <mc:Fallback>
            <p:pic>
              <p:nvPicPr>
                <p:cNvPr id="394" name="Freihand 393">
                  <a:extLst>
                    <a:ext uri="{FF2B5EF4-FFF2-40B4-BE49-F238E27FC236}">
                      <a16:creationId xmlns:a16="http://schemas.microsoft.com/office/drawing/2014/main" id="{D746CE1E-5074-422A-B9BC-78333E1DAF3A}"/>
                    </a:ext>
                  </a:extLst>
                </p:cNvPr>
                <p:cNvPicPr/>
                <p:nvPr/>
              </p:nvPicPr>
              <p:blipFill>
                <a:blip r:embed="rId677"/>
                <a:stretch>
                  <a:fillRect/>
                </a:stretch>
              </p:blipFill>
              <p:spPr>
                <a:xfrm>
                  <a:off x="6240221" y="1559912"/>
                  <a:ext cx="1879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96" name="Freihand 395">
                  <a:extLst>
                    <a:ext uri="{FF2B5EF4-FFF2-40B4-BE49-F238E27FC236}">
                      <a16:creationId xmlns:a16="http://schemas.microsoft.com/office/drawing/2014/main" id="{242FA7E6-F459-40AE-BD95-53FCD4D8846E}"/>
                    </a:ext>
                  </a:extLst>
                </p14:cNvPr>
                <p14:cNvContentPartPr/>
                <p14:nvPr/>
              </p14:nvContentPartPr>
              <p14:xfrm>
                <a:off x="5011541" y="1167872"/>
                <a:ext cx="129240" cy="180000"/>
              </p14:xfrm>
            </p:contentPart>
          </mc:Choice>
          <mc:Fallback>
            <p:pic>
              <p:nvPicPr>
                <p:cNvPr id="396" name="Freihand 395">
                  <a:extLst>
                    <a:ext uri="{FF2B5EF4-FFF2-40B4-BE49-F238E27FC236}">
                      <a16:creationId xmlns:a16="http://schemas.microsoft.com/office/drawing/2014/main" id="{242FA7E6-F459-40AE-BD95-53FCD4D8846E}"/>
                    </a:ext>
                  </a:extLst>
                </p:cNvPr>
                <p:cNvPicPr/>
                <p:nvPr/>
              </p:nvPicPr>
              <p:blipFill>
                <a:blip r:embed="rId679"/>
                <a:stretch>
                  <a:fillRect/>
                </a:stretch>
              </p:blipFill>
              <p:spPr>
                <a:xfrm>
                  <a:off x="5007221" y="1163552"/>
                  <a:ext cx="137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97" name="Freihand 396">
                  <a:extLst>
                    <a:ext uri="{FF2B5EF4-FFF2-40B4-BE49-F238E27FC236}">
                      <a16:creationId xmlns:a16="http://schemas.microsoft.com/office/drawing/2014/main" id="{9D63C8AC-DC9C-4269-95B4-9A86CAC01DC6}"/>
                    </a:ext>
                  </a:extLst>
                </p14:cNvPr>
                <p14:cNvContentPartPr/>
                <p14:nvPr/>
              </p14:nvContentPartPr>
              <p14:xfrm>
                <a:off x="5147261" y="1114232"/>
                <a:ext cx="89640" cy="209520"/>
              </p14:xfrm>
            </p:contentPart>
          </mc:Choice>
          <mc:Fallback>
            <p:pic>
              <p:nvPicPr>
                <p:cNvPr id="397" name="Freihand 396">
                  <a:extLst>
                    <a:ext uri="{FF2B5EF4-FFF2-40B4-BE49-F238E27FC236}">
                      <a16:creationId xmlns:a16="http://schemas.microsoft.com/office/drawing/2014/main" id="{9D63C8AC-DC9C-4269-95B4-9A86CAC01DC6}"/>
                    </a:ext>
                  </a:extLst>
                </p:cNvPr>
                <p:cNvPicPr/>
                <p:nvPr/>
              </p:nvPicPr>
              <p:blipFill>
                <a:blip r:embed="rId681"/>
                <a:stretch>
                  <a:fillRect/>
                </a:stretch>
              </p:blipFill>
              <p:spPr>
                <a:xfrm>
                  <a:off x="5142941" y="1109912"/>
                  <a:ext cx="982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98" name="Freihand 397">
                  <a:extLst>
                    <a:ext uri="{FF2B5EF4-FFF2-40B4-BE49-F238E27FC236}">
                      <a16:creationId xmlns:a16="http://schemas.microsoft.com/office/drawing/2014/main" id="{2F1C6BFC-7495-4382-AA9F-5015A87C8681}"/>
                    </a:ext>
                  </a:extLst>
                </p14:cNvPr>
                <p14:cNvContentPartPr/>
                <p14:nvPr/>
              </p14:nvContentPartPr>
              <p14:xfrm>
                <a:off x="5219621" y="1066712"/>
                <a:ext cx="239400" cy="222840"/>
              </p14:xfrm>
            </p:contentPart>
          </mc:Choice>
          <mc:Fallback>
            <p:pic>
              <p:nvPicPr>
                <p:cNvPr id="398" name="Freihand 397">
                  <a:extLst>
                    <a:ext uri="{FF2B5EF4-FFF2-40B4-BE49-F238E27FC236}">
                      <a16:creationId xmlns:a16="http://schemas.microsoft.com/office/drawing/2014/main" id="{2F1C6BFC-7495-4382-AA9F-5015A87C8681}"/>
                    </a:ext>
                  </a:extLst>
                </p:cNvPr>
                <p:cNvPicPr/>
                <p:nvPr/>
              </p:nvPicPr>
              <p:blipFill>
                <a:blip r:embed="rId683"/>
                <a:stretch>
                  <a:fillRect/>
                </a:stretch>
              </p:blipFill>
              <p:spPr>
                <a:xfrm>
                  <a:off x="5215301" y="1062392"/>
                  <a:ext cx="2480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99" name="Freihand 398">
                  <a:extLst>
                    <a:ext uri="{FF2B5EF4-FFF2-40B4-BE49-F238E27FC236}">
                      <a16:creationId xmlns:a16="http://schemas.microsoft.com/office/drawing/2014/main" id="{EFFD55D0-82F1-44DE-8A2A-A4092E5276A2}"/>
                    </a:ext>
                  </a:extLst>
                </p14:cNvPr>
                <p14:cNvContentPartPr/>
                <p14:nvPr/>
              </p14:nvContentPartPr>
              <p14:xfrm>
                <a:off x="5411861" y="1206752"/>
                <a:ext cx="67320" cy="46080"/>
              </p14:xfrm>
            </p:contentPart>
          </mc:Choice>
          <mc:Fallback>
            <p:pic>
              <p:nvPicPr>
                <p:cNvPr id="399" name="Freihand 398">
                  <a:extLst>
                    <a:ext uri="{FF2B5EF4-FFF2-40B4-BE49-F238E27FC236}">
                      <a16:creationId xmlns:a16="http://schemas.microsoft.com/office/drawing/2014/main" id="{EFFD55D0-82F1-44DE-8A2A-A4092E5276A2}"/>
                    </a:ext>
                  </a:extLst>
                </p:cNvPr>
                <p:cNvPicPr/>
                <p:nvPr/>
              </p:nvPicPr>
              <p:blipFill>
                <a:blip r:embed="rId685"/>
                <a:stretch>
                  <a:fillRect/>
                </a:stretch>
              </p:blipFill>
              <p:spPr>
                <a:xfrm>
                  <a:off x="5407541" y="1202432"/>
                  <a:ext cx="75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00" name="Freihand 399">
                  <a:extLst>
                    <a:ext uri="{FF2B5EF4-FFF2-40B4-BE49-F238E27FC236}">
                      <a16:creationId xmlns:a16="http://schemas.microsoft.com/office/drawing/2014/main" id="{279865F8-4306-4C66-A9AC-E6D53AFAD3CA}"/>
                    </a:ext>
                  </a:extLst>
                </p14:cNvPr>
                <p14:cNvContentPartPr/>
                <p14:nvPr/>
              </p14:nvContentPartPr>
              <p14:xfrm>
                <a:off x="5508341" y="1153112"/>
                <a:ext cx="87480" cy="97560"/>
              </p14:xfrm>
            </p:contentPart>
          </mc:Choice>
          <mc:Fallback>
            <p:pic>
              <p:nvPicPr>
                <p:cNvPr id="400" name="Freihand 399">
                  <a:extLst>
                    <a:ext uri="{FF2B5EF4-FFF2-40B4-BE49-F238E27FC236}">
                      <a16:creationId xmlns:a16="http://schemas.microsoft.com/office/drawing/2014/main" id="{279865F8-4306-4C66-A9AC-E6D53AFAD3CA}"/>
                    </a:ext>
                  </a:extLst>
                </p:cNvPr>
                <p:cNvPicPr/>
                <p:nvPr/>
              </p:nvPicPr>
              <p:blipFill>
                <a:blip r:embed="rId687"/>
                <a:stretch>
                  <a:fillRect/>
                </a:stretch>
              </p:blipFill>
              <p:spPr>
                <a:xfrm>
                  <a:off x="5504021" y="1148792"/>
                  <a:ext cx="96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01" name="Freihand 400">
                  <a:extLst>
                    <a:ext uri="{FF2B5EF4-FFF2-40B4-BE49-F238E27FC236}">
                      <a16:creationId xmlns:a16="http://schemas.microsoft.com/office/drawing/2014/main" id="{9A0CBCEA-5D23-4B62-8C23-BE6A2E65125C}"/>
                    </a:ext>
                  </a:extLst>
                </p14:cNvPr>
                <p14:cNvContentPartPr/>
                <p14:nvPr/>
              </p14:nvContentPartPr>
              <p14:xfrm>
                <a:off x="5734421" y="1083272"/>
                <a:ext cx="16920" cy="146520"/>
              </p14:xfrm>
            </p:contentPart>
          </mc:Choice>
          <mc:Fallback>
            <p:pic>
              <p:nvPicPr>
                <p:cNvPr id="401" name="Freihand 400">
                  <a:extLst>
                    <a:ext uri="{FF2B5EF4-FFF2-40B4-BE49-F238E27FC236}">
                      <a16:creationId xmlns:a16="http://schemas.microsoft.com/office/drawing/2014/main" id="{9A0CBCEA-5D23-4B62-8C23-BE6A2E65125C}"/>
                    </a:ext>
                  </a:extLst>
                </p:cNvPr>
                <p:cNvPicPr/>
                <p:nvPr/>
              </p:nvPicPr>
              <p:blipFill>
                <a:blip r:embed="rId689"/>
                <a:stretch>
                  <a:fillRect/>
                </a:stretch>
              </p:blipFill>
              <p:spPr>
                <a:xfrm>
                  <a:off x="5730101" y="1078952"/>
                  <a:ext cx="25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02" name="Freihand 401">
                  <a:extLst>
                    <a:ext uri="{FF2B5EF4-FFF2-40B4-BE49-F238E27FC236}">
                      <a16:creationId xmlns:a16="http://schemas.microsoft.com/office/drawing/2014/main" id="{0E683C83-559A-4D5C-9B49-7AE861DDADC7}"/>
                    </a:ext>
                  </a:extLst>
                </p14:cNvPr>
                <p14:cNvContentPartPr/>
                <p14:nvPr/>
              </p14:nvContentPartPr>
              <p14:xfrm>
                <a:off x="5628941" y="1076072"/>
                <a:ext cx="181440" cy="162360"/>
              </p14:xfrm>
            </p:contentPart>
          </mc:Choice>
          <mc:Fallback>
            <p:pic>
              <p:nvPicPr>
                <p:cNvPr id="402" name="Freihand 401">
                  <a:extLst>
                    <a:ext uri="{FF2B5EF4-FFF2-40B4-BE49-F238E27FC236}">
                      <a16:creationId xmlns:a16="http://schemas.microsoft.com/office/drawing/2014/main" id="{0E683C83-559A-4D5C-9B49-7AE861DDADC7}"/>
                    </a:ext>
                  </a:extLst>
                </p:cNvPr>
                <p:cNvPicPr/>
                <p:nvPr/>
              </p:nvPicPr>
              <p:blipFill>
                <a:blip r:embed="rId691"/>
                <a:stretch>
                  <a:fillRect/>
                </a:stretch>
              </p:blipFill>
              <p:spPr>
                <a:xfrm>
                  <a:off x="5624621" y="1071752"/>
                  <a:ext cx="190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03" name="Freihand 402">
                  <a:extLst>
                    <a:ext uri="{FF2B5EF4-FFF2-40B4-BE49-F238E27FC236}">
                      <a16:creationId xmlns:a16="http://schemas.microsoft.com/office/drawing/2014/main" id="{A3DE76E2-65C3-4C1B-BA1A-9BB7148F2395}"/>
                    </a:ext>
                  </a:extLst>
                </p14:cNvPr>
                <p14:cNvContentPartPr/>
                <p14:nvPr/>
              </p14:nvContentPartPr>
              <p14:xfrm>
                <a:off x="5843501" y="1090472"/>
                <a:ext cx="51120" cy="147240"/>
              </p14:xfrm>
            </p:contentPart>
          </mc:Choice>
          <mc:Fallback>
            <p:pic>
              <p:nvPicPr>
                <p:cNvPr id="403" name="Freihand 402">
                  <a:extLst>
                    <a:ext uri="{FF2B5EF4-FFF2-40B4-BE49-F238E27FC236}">
                      <a16:creationId xmlns:a16="http://schemas.microsoft.com/office/drawing/2014/main" id="{A3DE76E2-65C3-4C1B-BA1A-9BB7148F2395}"/>
                    </a:ext>
                  </a:extLst>
                </p:cNvPr>
                <p:cNvPicPr/>
                <p:nvPr/>
              </p:nvPicPr>
              <p:blipFill>
                <a:blip r:embed="rId693"/>
                <a:stretch>
                  <a:fillRect/>
                </a:stretch>
              </p:blipFill>
              <p:spPr>
                <a:xfrm>
                  <a:off x="5839181" y="1086152"/>
                  <a:ext cx="59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04" name="Freihand 403">
                  <a:extLst>
                    <a:ext uri="{FF2B5EF4-FFF2-40B4-BE49-F238E27FC236}">
                      <a16:creationId xmlns:a16="http://schemas.microsoft.com/office/drawing/2014/main" id="{F11911FD-E7D9-4208-834A-70DA45F92853}"/>
                    </a:ext>
                  </a:extLst>
                </p14:cNvPr>
                <p14:cNvContentPartPr/>
                <p14:nvPr/>
              </p14:nvContentPartPr>
              <p14:xfrm>
                <a:off x="5896421" y="1140152"/>
                <a:ext cx="92520" cy="91800"/>
              </p14:xfrm>
            </p:contentPart>
          </mc:Choice>
          <mc:Fallback>
            <p:pic>
              <p:nvPicPr>
                <p:cNvPr id="404" name="Freihand 403">
                  <a:extLst>
                    <a:ext uri="{FF2B5EF4-FFF2-40B4-BE49-F238E27FC236}">
                      <a16:creationId xmlns:a16="http://schemas.microsoft.com/office/drawing/2014/main" id="{F11911FD-E7D9-4208-834A-70DA45F92853}"/>
                    </a:ext>
                  </a:extLst>
                </p:cNvPr>
                <p:cNvPicPr/>
                <p:nvPr/>
              </p:nvPicPr>
              <p:blipFill>
                <a:blip r:embed="rId695"/>
                <a:stretch>
                  <a:fillRect/>
                </a:stretch>
              </p:blipFill>
              <p:spPr>
                <a:xfrm>
                  <a:off x="5892101" y="1135832"/>
                  <a:ext cx="101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05" name="Freihand 404">
                  <a:extLst>
                    <a:ext uri="{FF2B5EF4-FFF2-40B4-BE49-F238E27FC236}">
                      <a16:creationId xmlns:a16="http://schemas.microsoft.com/office/drawing/2014/main" id="{33E3DA58-AF2B-400E-A485-EBB163CD8C2B}"/>
                    </a:ext>
                  </a:extLst>
                </p14:cNvPr>
                <p14:cNvContentPartPr/>
                <p14:nvPr/>
              </p14:nvContentPartPr>
              <p14:xfrm>
                <a:off x="5990741" y="1043312"/>
                <a:ext cx="96120" cy="164160"/>
              </p14:xfrm>
            </p:contentPart>
          </mc:Choice>
          <mc:Fallback>
            <p:pic>
              <p:nvPicPr>
                <p:cNvPr id="405" name="Freihand 404">
                  <a:extLst>
                    <a:ext uri="{FF2B5EF4-FFF2-40B4-BE49-F238E27FC236}">
                      <a16:creationId xmlns:a16="http://schemas.microsoft.com/office/drawing/2014/main" id="{33E3DA58-AF2B-400E-A485-EBB163CD8C2B}"/>
                    </a:ext>
                  </a:extLst>
                </p:cNvPr>
                <p:cNvPicPr/>
                <p:nvPr/>
              </p:nvPicPr>
              <p:blipFill>
                <a:blip r:embed="rId697"/>
                <a:stretch>
                  <a:fillRect/>
                </a:stretch>
              </p:blipFill>
              <p:spPr>
                <a:xfrm>
                  <a:off x="5986421" y="1038992"/>
                  <a:ext cx="104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06" name="Freihand 405">
                  <a:extLst>
                    <a:ext uri="{FF2B5EF4-FFF2-40B4-BE49-F238E27FC236}">
                      <a16:creationId xmlns:a16="http://schemas.microsoft.com/office/drawing/2014/main" id="{8BF44514-A081-4411-BB52-4D416C7152F3}"/>
                    </a:ext>
                  </a:extLst>
                </p14:cNvPr>
                <p14:cNvContentPartPr/>
                <p14:nvPr/>
              </p14:nvContentPartPr>
              <p14:xfrm>
                <a:off x="6059501" y="1158872"/>
                <a:ext cx="49320" cy="43560"/>
              </p14:xfrm>
            </p:contentPart>
          </mc:Choice>
          <mc:Fallback>
            <p:pic>
              <p:nvPicPr>
                <p:cNvPr id="406" name="Freihand 405">
                  <a:extLst>
                    <a:ext uri="{FF2B5EF4-FFF2-40B4-BE49-F238E27FC236}">
                      <a16:creationId xmlns:a16="http://schemas.microsoft.com/office/drawing/2014/main" id="{8BF44514-A081-4411-BB52-4D416C7152F3}"/>
                    </a:ext>
                  </a:extLst>
                </p:cNvPr>
                <p:cNvPicPr/>
                <p:nvPr/>
              </p:nvPicPr>
              <p:blipFill>
                <a:blip r:embed="rId699"/>
                <a:stretch>
                  <a:fillRect/>
                </a:stretch>
              </p:blipFill>
              <p:spPr>
                <a:xfrm>
                  <a:off x="6055181" y="1154552"/>
                  <a:ext cx="57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07" name="Freihand 406">
                  <a:extLst>
                    <a:ext uri="{FF2B5EF4-FFF2-40B4-BE49-F238E27FC236}">
                      <a16:creationId xmlns:a16="http://schemas.microsoft.com/office/drawing/2014/main" id="{B3085526-79D1-4414-8478-B60DE015DDAB}"/>
                    </a:ext>
                  </a:extLst>
                </p14:cNvPr>
                <p14:cNvContentPartPr/>
                <p14:nvPr/>
              </p14:nvContentPartPr>
              <p14:xfrm>
                <a:off x="6122501" y="1131872"/>
                <a:ext cx="118800" cy="84600"/>
              </p14:xfrm>
            </p:contentPart>
          </mc:Choice>
          <mc:Fallback>
            <p:pic>
              <p:nvPicPr>
                <p:cNvPr id="407" name="Freihand 406">
                  <a:extLst>
                    <a:ext uri="{FF2B5EF4-FFF2-40B4-BE49-F238E27FC236}">
                      <a16:creationId xmlns:a16="http://schemas.microsoft.com/office/drawing/2014/main" id="{B3085526-79D1-4414-8478-B60DE015DDAB}"/>
                    </a:ext>
                  </a:extLst>
                </p:cNvPr>
                <p:cNvPicPr/>
                <p:nvPr/>
              </p:nvPicPr>
              <p:blipFill>
                <a:blip r:embed="rId701"/>
                <a:stretch>
                  <a:fillRect/>
                </a:stretch>
              </p:blipFill>
              <p:spPr>
                <a:xfrm>
                  <a:off x="6118181" y="1127552"/>
                  <a:ext cx="127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08" name="Freihand 407">
                  <a:extLst>
                    <a:ext uri="{FF2B5EF4-FFF2-40B4-BE49-F238E27FC236}">
                      <a16:creationId xmlns:a16="http://schemas.microsoft.com/office/drawing/2014/main" id="{7468EDF3-A494-4623-8407-DC3EB5561AB3}"/>
                    </a:ext>
                  </a:extLst>
                </p14:cNvPr>
                <p14:cNvContentPartPr/>
                <p14:nvPr/>
              </p14:nvContentPartPr>
              <p14:xfrm>
                <a:off x="6254621" y="1113872"/>
                <a:ext cx="95040" cy="176040"/>
              </p14:xfrm>
            </p:contentPart>
          </mc:Choice>
          <mc:Fallback>
            <p:pic>
              <p:nvPicPr>
                <p:cNvPr id="408" name="Freihand 407">
                  <a:extLst>
                    <a:ext uri="{FF2B5EF4-FFF2-40B4-BE49-F238E27FC236}">
                      <a16:creationId xmlns:a16="http://schemas.microsoft.com/office/drawing/2014/main" id="{7468EDF3-A494-4623-8407-DC3EB5561AB3}"/>
                    </a:ext>
                  </a:extLst>
                </p:cNvPr>
                <p:cNvPicPr/>
                <p:nvPr/>
              </p:nvPicPr>
              <p:blipFill>
                <a:blip r:embed="rId703"/>
                <a:stretch>
                  <a:fillRect/>
                </a:stretch>
              </p:blipFill>
              <p:spPr>
                <a:xfrm>
                  <a:off x="6250301" y="1109552"/>
                  <a:ext cx="1036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09" name="Freihand 408">
                  <a:extLst>
                    <a:ext uri="{FF2B5EF4-FFF2-40B4-BE49-F238E27FC236}">
                      <a16:creationId xmlns:a16="http://schemas.microsoft.com/office/drawing/2014/main" id="{0936A433-80CD-4FE0-9852-CF5CFEEF7D5E}"/>
                    </a:ext>
                  </a:extLst>
                </p14:cNvPr>
                <p14:cNvContentPartPr/>
                <p14:nvPr/>
              </p14:nvContentPartPr>
              <p14:xfrm>
                <a:off x="6384221" y="1101992"/>
                <a:ext cx="310320" cy="78840"/>
              </p14:xfrm>
            </p:contentPart>
          </mc:Choice>
          <mc:Fallback>
            <p:pic>
              <p:nvPicPr>
                <p:cNvPr id="409" name="Freihand 408">
                  <a:extLst>
                    <a:ext uri="{FF2B5EF4-FFF2-40B4-BE49-F238E27FC236}">
                      <a16:creationId xmlns:a16="http://schemas.microsoft.com/office/drawing/2014/main" id="{0936A433-80CD-4FE0-9852-CF5CFEEF7D5E}"/>
                    </a:ext>
                  </a:extLst>
                </p:cNvPr>
                <p:cNvPicPr/>
                <p:nvPr/>
              </p:nvPicPr>
              <p:blipFill>
                <a:blip r:embed="rId705"/>
                <a:stretch>
                  <a:fillRect/>
                </a:stretch>
              </p:blipFill>
              <p:spPr>
                <a:xfrm>
                  <a:off x="6379901" y="1097672"/>
                  <a:ext cx="318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10" name="Freihand 409">
                  <a:extLst>
                    <a:ext uri="{FF2B5EF4-FFF2-40B4-BE49-F238E27FC236}">
                      <a16:creationId xmlns:a16="http://schemas.microsoft.com/office/drawing/2014/main" id="{AEBDDBE4-42B5-4900-8169-F5F10B92C619}"/>
                    </a:ext>
                  </a:extLst>
                </p14:cNvPr>
                <p14:cNvContentPartPr/>
                <p14:nvPr/>
              </p14:nvContentPartPr>
              <p14:xfrm>
                <a:off x="6605981" y="1132592"/>
                <a:ext cx="89640" cy="11160"/>
              </p14:xfrm>
            </p:contentPart>
          </mc:Choice>
          <mc:Fallback>
            <p:pic>
              <p:nvPicPr>
                <p:cNvPr id="410" name="Freihand 409">
                  <a:extLst>
                    <a:ext uri="{FF2B5EF4-FFF2-40B4-BE49-F238E27FC236}">
                      <a16:creationId xmlns:a16="http://schemas.microsoft.com/office/drawing/2014/main" id="{AEBDDBE4-42B5-4900-8169-F5F10B92C619}"/>
                    </a:ext>
                  </a:extLst>
                </p:cNvPr>
                <p:cNvPicPr/>
                <p:nvPr/>
              </p:nvPicPr>
              <p:blipFill>
                <a:blip r:embed="rId707"/>
                <a:stretch>
                  <a:fillRect/>
                </a:stretch>
              </p:blipFill>
              <p:spPr>
                <a:xfrm>
                  <a:off x="6601661" y="1128272"/>
                  <a:ext cx="98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11" name="Freihand 410">
                  <a:extLst>
                    <a:ext uri="{FF2B5EF4-FFF2-40B4-BE49-F238E27FC236}">
                      <a16:creationId xmlns:a16="http://schemas.microsoft.com/office/drawing/2014/main" id="{3725E1A2-0CB2-468E-936C-8D4DBF1C4DD5}"/>
                    </a:ext>
                  </a:extLst>
                </p14:cNvPr>
                <p14:cNvContentPartPr/>
                <p14:nvPr/>
              </p14:nvContentPartPr>
              <p14:xfrm>
                <a:off x="5260661" y="1437152"/>
                <a:ext cx="278640" cy="125280"/>
              </p14:xfrm>
            </p:contentPart>
          </mc:Choice>
          <mc:Fallback>
            <p:pic>
              <p:nvPicPr>
                <p:cNvPr id="411" name="Freihand 410">
                  <a:extLst>
                    <a:ext uri="{FF2B5EF4-FFF2-40B4-BE49-F238E27FC236}">
                      <a16:creationId xmlns:a16="http://schemas.microsoft.com/office/drawing/2014/main" id="{3725E1A2-0CB2-468E-936C-8D4DBF1C4DD5}"/>
                    </a:ext>
                  </a:extLst>
                </p:cNvPr>
                <p:cNvPicPr/>
                <p:nvPr/>
              </p:nvPicPr>
              <p:blipFill>
                <a:blip r:embed="rId709"/>
                <a:stretch>
                  <a:fillRect/>
                </a:stretch>
              </p:blipFill>
              <p:spPr>
                <a:xfrm>
                  <a:off x="5256341" y="1432832"/>
                  <a:ext cx="287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12" name="Freihand 411">
                  <a:extLst>
                    <a:ext uri="{FF2B5EF4-FFF2-40B4-BE49-F238E27FC236}">
                      <a16:creationId xmlns:a16="http://schemas.microsoft.com/office/drawing/2014/main" id="{EF7AACF0-28C5-48A3-B26D-5B37883C0C5C}"/>
                    </a:ext>
                  </a:extLst>
                </p14:cNvPr>
                <p14:cNvContentPartPr/>
                <p14:nvPr/>
              </p14:nvContentPartPr>
              <p14:xfrm>
                <a:off x="5507981" y="1378472"/>
                <a:ext cx="29160" cy="24840"/>
              </p14:xfrm>
            </p:contentPart>
          </mc:Choice>
          <mc:Fallback>
            <p:pic>
              <p:nvPicPr>
                <p:cNvPr id="412" name="Freihand 411">
                  <a:extLst>
                    <a:ext uri="{FF2B5EF4-FFF2-40B4-BE49-F238E27FC236}">
                      <a16:creationId xmlns:a16="http://schemas.microsoft.com/office/drawing/2014/main" id="{EF7AACF0-28C5-48A3-B26D-5B37883C0C5C}"/>
                    </a:ext>
                  </a:extLst>
                </p:cNvPr>
                <p:cNvPicPr/>
                <p:nvPr/>
              </p:nvPicPr>
              <p:blipFill>
                <a:blip r:embed="rId711"/>
                <a:stretch>
                  <a:fillRect/>
                </a:stretch>
              </p:blipFill>
              <p:spPr>
                <a:xfrm>
                  <a:off x="5503661" y="1374152"/>
                  <a:ext cx="37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13" name="Freihand 412">
                  <a:extLst>
                    <a:ext uri="{FF2B5EF4-FFF2-40B4-BE49-F238E27FC236}">
                      <a16:creationId xmlns:a16="http://schemas.microsoft.com/office/drawing/2014/main" id="{58D4B67F-1D13-45B1-8D7F-FB5EA2622E47}"/>
                    </a:ext>
                  </a:extLst>
                </p14:cNvPr>
                <p14:cNvContentPartPr/>
                <p14:nvPr/>
              </p14:nvContentPartPr>
              <p14:xfrm>
                <a:off x="5562341" y="1424552"/>
                <a:ext cx="77760" cy="59400"/>
              </p14:xfrm>
            </p:contentPart>
          </mc:Choice>
          <mc:Fallback>
            <p:pic>
              <p:nvPicPr>
                <p:cNvPr id="413" name="Freihand 412">
                  <a:extLst>
                    <a:ext uri="{FF2B5EF4-FFF2-40B4-BE49-F238E27FC236}">
                      <a16:creationId xmlns:a16="http://schemas.microsoft.com/office/drawing/2014/main" id="{58D4B67F-1D13-45B1-8D7F-FB5EA2622E47}"/>
                    </a:ext>
                  </a:extLst>
                </p:cNvPr>
                <p:cNvPicPr/>
                <p:nvPr/>
              </p:nvPicPr>
              <p:blipFill>
                <a:blip r:embed="rId713"/>
                <a:stretch>
                  <a:fillRect/>
                </a:stretch>
              </p:blipFill>
              <p:spPr>
                <a:xfrm>
                  <a:off x="5558021" y="1420232"/>
                  <a:ext cx="86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14" name="Freihand 413">
                  <a:extLst>
                    <a:ext uri="{FF2B5EF4-FFF2-40B4-BE49-F238E27FC236}">
                      <a16:creationId xmlns:a16="http://schemas.microsoft.com/office/drawing/2014/main" id="{258A0CED-9841-4C9D-BAE7-CEC28DDAF97C}"/>
                    </a:ext>
                  </a:extLst>
                </p14:cNvPr>
                <p14:cNvContentPartPr/>
                <p14:nvPr/>
              </p14:nvContentPartPr>
              <p14:xfrm>
                <a:off x="5695181" y="1329512"/>
                <a:ext cx="149760" cy="130680"/>
              </p14:xfrm>
            </p:contentPart>
          </mc:Choice>
          <mc:Fallback>
            <p:pic>
              <p:nvPicPr>
                <p:cNvPr id="414" name="Freihand 413">
                  <a:extLst>
                    <a:ext uri="{FF2B5EF4-FFF2-40B4-BE49-F238E27FC236}">
                      <a16:creationId xmlns:a16="http://schemas.microsoft.com/office/drawing/2014/main" id="{258A0CED-9841-4C9D-BAE7-CEC28DDAF97C}"/>
                    </a:ext>
                  </a:extLst>
                </p:cNvPr>
                <p:cNvPicPr/>
                <p:nvPr/>
              </p:nvPicPr>
              <p:blipFill>
                <a:blip r:embed="rId715"/>
                <a:stretch>
                  <a:fillRect/>
                </a:stretch>
              </p:blipFill>
              <p:spPr>
                <a:xfrm>
                  <a:off x="5690861" y="1325192"/>
                  <a:ext cx="158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15" name="Freihand 414">
                  <a:extLst>
                    <a:ext uri="{FF2B5EF4-FFF2-40B4-BE49-F238E27FC236}">
                      <a16:creationId xmlns:a16="http://schemas.microsoft.com/office/drawing/2014/main" id="{15A3DC4D-B91E-49C4-BDF0-07E1EE2015D9}"/>
                    </a:ext>
                  </a:extLst>
                </p14:cNvPr>
                <p14:cNvContentPartPr/>
                <p14:nvPr/>
              </p14:nvContentPartPr>
              <p14:xfrm>
                <a:off x="5854661" y="1400432"/>
                <a:ext cx="222120" cy="61920"/>
              </p14:xfrm>
            </p:contentPart>
          </mc:Choice>
          <mc:Fallback>
            <p:pic>
              <p:nvPicPr>
                <p:cNvPr id="415" name="Freihand 414">
                  <a:extLst>
                    <a:ext uri="{FF2B5EF4-FFF2-40B4-BE49-F238E27FC236}">
                      <a16:creationId xmlns:a16="http://schemas.microsoft.com/office/drawing/2014/main" id="{15A3DC4D-B91E-49C4-BDF0-07E1EE2015D9}"/>
                    </a:ext>
                  </a:extLst>
                </p:cNvPr>
                <p:cNvPicPr/>
                <p:nvPr/>
              </p:nvPicPr>
              <p:blipFill>
                <a:blip r:embed="rId717"/>
                <a:stretch>
                  <a:fillRect/>
                </a:stretch>
              </p:blipFill>
              <p:spPr>
                <a:xfrm>
                  <a:off x="5850341" y="1396112"/>
                  <a:ext cx="230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16" name="Freihand 415">
                  <a:extLst>
                    <a:ext uri="{FF2B5EF4-FFF2-40B4-BE49-F238E27FC236}">
                      <a16:creationId xmlns:a16="http://schemas.microsoft.com/office/drawing/2014/main" id="{04D0D7E6-A765-4017-80B5-D5D701EA259A}"/>
                    </a:ext>
                  </a:extLst>
                </p14:cNvPr>
                <p14:cNvContentPartPr/>
                <p14:nvPr/>
              </p14:nvContentPartPr>
              <p14:xfrm>
                <a:off x="6224021" y="1427072"/>
                <a:ext cx="360" cy="360"/>
              </p14:xfrm>
            </p:contentPart>
          </mc:Choice>
          <mc:Fallback>
            <p:pic>
              <p:nvPicPr>
                <p:cNvPr id="416" name="Freihand 415">
                  <a:extLst>
                    <a:ext uri="{FF2B5EF4-FFF2-40B4-BE49-F238E27FC236}">
                      <a16:creationId xmlns:a16="http://schemas.microsoft.com/office/drawing/2014/main" id="{04D0D7E6-A765-4017-80B5-D5D701EA259A}"/>
                    </a:ext>
                  </a:extLst>
                </p:cNvPr>
                <p:cNvPicPr/>
                <p:nvPr/>
              </p:nvPicPr>
              <p:blipFill>
                <a:blip r:embed="rId67"/>
                <a:stretch>
                  <a:fillRect/>
                </a:stretch>
              </p:blipFill>
              <p:spPr>
                <a:xfrm>
                  <a:off x="6219701" y="1422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17" name="Freihand 416">
                  <a:extLst>
                    <a:ext uri="{FF2B5EF4-FFF2-40B4-BE49-F238E27FC236}">
                      <a16:creationId xmlns:a16="http://schemas.microsoft.com/office/drawing/2014/main" id="{28A4C16E-BEF9-4BBA-825A-BBE633E8D1D6}"/>
                    </a:ext>
                  </a:extLst>
                </p14:cNvPr>
                <p14:cNvContentPartPr/>
                <p14:nvPr/>
              </p14:nvContentPartPr>
              <p14:xfrm>
                <a:off x="6159941" y="1344632"/>
                <a:ext cx="132120" cy="101520"/>
              </p14:xfrm>
            </p:contentPart>
          </mc:Choice>
          <mc:Fallback>
            <p:pic>
              <p:nvPicPr>
                <p:cNvPr id="417" name="Freihand 416">
                  <a:extLst>
                    <a:ext uri="{FF2B5EF4-FFF2-40B4-BE49-F238E27FC236}">
                      <a16:creationId xmlns:a16="http://schemas.microsoft.com/office/drawing/2014/main" id="{28A4C16E-BEF9-4BBA-825A-BBE633E8D1D6}"/>
                    </a:ext>
                  </a:extLst>
                </p:cNvPr>
                <p:cNvPicPr/>
                <p:nvPr/>
              </p:nvPicPr>
              <p:blipFill>
                <a:blip r:embed="rId720"/>
                <a:stretch>
                  <a:fillRect/>
                </a:stretch>
              </p:blipFill>
              <p:spPr>
                <a:xfrm>
                  <a:off x="6155621" y="1340312"/>
                  <a:ext cx="140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18" name="Freihand 417">
                  <a:extLst>
                    <a:ext uri="{FF2B5EF4-FFF2-40B4-BE49-F238E27FC236}">
                      <a16:creationId xmlns:a16="http://schemas.microsoft.com/office/drawing/2014/main" id="{0CD0F725-E69F-45D6-8A04-41F51DDFBD4C}"/>
                    </a:ext>
                  </a:extLst>
                </p14:cNvPr>
                <p14:cNvContentPartPr/>
                <p14:nvPr/>
              </p14:nvContentPartPr>
              <p14:xfrm>
                <a:off x="6268661" y="1298192"/>
                <a:ext cx="145800" cy="124920"/>
              </p14:xfrm>
            </p:contentPart>
          </mc:Choice>
          <mc:Fallback>
            <p:pic>
              <p:nvPicPr>
                <p:cNvPr id="418" name="Freihand 417">
                  <a:extLst>
                    <a:ext uri="{FF2B5EF4-FFF2-40B4-BE49-F238E27FC236}">
                      <a16:creationId xmlns:a16="http://schemas.microsoft.com/office/drawing/2014/main" id="{0CD0F725-E69F-45D6-8A04-41F51DDFBD4C}"/>
                    </a:ext>
                  </a:extLst>
                </p:cNvPr>
                <p:cNvPicPr/>
                <p:nvPr/>
              </p:nvPicPr>
              <p:blipFill>
                <a:blip r:embed="rId722"/>
                <a:stretch>
                  <a:fillRect/>
                </a:stretch>
              </p:blipFill>
              <p:spPr>
                <a:xfrm>
                  <a:off x="6264341" y="1293872"/>
                  <a:ext cx="154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19" name="Freihand 418">
                  <a:extLst>
                    <a:ext uri="{FF2B5EF4-FFF2-40B4-BE49-F238E27FC236}">
                      <a16:creationId xmlns:a16="http://schemas.microsoft.com/office/drawing/2014/main" id="{D4759AEC-775D-459A-B034-163FB69B4168}"/>
                    </a:ext>
                  </a:extLst>
                </p14:cNvPr>
                <p14:cNvContentPartPr/>
                <p14:nvPr/>
              </p14:nvContentPartPr>
              <p14:xfrm>
                <a:off x="6490421" y="1311152"/>
                <a:ext cx="19080" cy="98280"/>
              </p14:xfrm>
            </p:contentPart>
          </mc:Choice>
          <mc:Fallback>
            <p:pic>
              <p:nvPicPr>
                <p:cNvPr id="419" name="Freihand 418">
                  <a:extLst>
                    <a:ext uri="{FF2B5EF4-FFF2-40B4-BE49-F238E27FC236}">
                      <a16:creationId xmlns:a16="http://schemas.microsoft.com/office/drawing/2014/main" id="{D4759AEC-775D-459A-B034-163FB69B4168}"/>
                    </a:ext>
                  </a:extLst>
                </p:cNvPr>
                <p:cNvPicPr/>
                <p:nvPr/>
              </p:nvPicPr>
              <p:blipFill>
                <a:blip r:embed="rId724"/>
                <a:stretch>
                  <a:fillRect/>
                </a:stretch>
              </p:blipFill>
              <p:spPr>
                <a:xfrm>
                  <a:off x="6486101" y="1306832"/>
                  <a:ext cx="27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20" name="Freihand 419">
                  <a:extLst>
                    <a:ext uri="{FF2B5EF4-FFF2-40B4-BE49-F238E27FC236}">
                      <a16:creationId xmlns:a16="http://schemas.microsoft.com/office/drawing/2014/main" id="{A416E4BF-0A0E-4B47-BE02-BF2FB9AC4964}"/>
                    </a:ext>
                  </a:extLst>
                </p14:cNvPr>
                <p14:cNvContentPartPr/>
                <p14:nvPr/>
              </p14:nvContentPartPr>
              <p14:xfrm>
                <a:off x="6631901" y="1322672"/>
                <a:ext cx="115200" cy="66600"/>
              </p14:xfrm>
            </p:contentPart>
          </mc:Choice>
          <mc:Fallback>
            <p:pic>
              <p:nvPicPr>
                <p:cNvPr id="420" name="Freihand 419">
                  <a:extLst>
                    <a:ext uri="{FF2B5EF4-FFF2-40B4-BE49-F238E27FC236}">
                      <a16:creationId xmlns:a16="http://schemas.microsoft.com/office/drawing/2014/main" id="{A416E4BF-0A0E-4B47-BE02-BF2FB9AC4964}"/>
                    </a:ext>
                  </a:extLst>
                </p:cNvPr>
                <p:cNvPicPr/>
                <p:nvPr/>
              </p:nvPicPr>
              <p:blipFill>
                <a:blip r:embed="rId726"/>
                <a:stretch>
                  <a:fillRect/>
                </a:stretch>
              </p:blipFill>
              <p:spPr>
                <a:xfrm>
                  <a:off x="6627581" y="1318352"/>
                  <a:ext cx="123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21" name="Freihand 420">
                  <a:extLst>
                    <a:ext uri="{FF2B5EF4-FFF2-40B4-BE49-F238E27FC236}">
                      <a16:creationId xmlns:a16="http://schemas.microsoft.com/office/drawing/2014/main" id="{675A531B-0EBD-4B7F-92D6-BA3DB45CEA6E}"/>
                    </a:ext>
                  </a:extLst>
                </p14:cNvPr>
                <p14:cNvContentPartPr/>
                <p14:nvPr/>
              </p14:nvContentPartPr>
              <p14:xfrm>
                <a:off x="6791741" y="1249952"/>
                <a:ext cx="146880" cy="107640"/>
              </p14:xfrm>
            </p:contentPart>
          </mc:Choice>
          <mc:Fallback>
            <p:pic>
              <p:nvPicPr>
                <p:cNvPr id="421" name="Freihand 420">
                  <a:extLst>
                    <a:ext uri="{FF2B5EF4-FFF2-40B4-BE49-F238E27FC236}">
                      <a16:creationId xmlns:a16="http://schemas.microsoft.com/office/drawing/2014/main" id="{675A531B-0EBD-4B7F-92D6-BA3DB45CEA6E}"/>
                    </a:ext>
                  </a:extLst>
                </p:cNvPr>
                <p:cNvPicPr/>
                <p:nvPr/>
              </p:nvPicPr>
              <p:blipFill>
                <a:blip r:embed="rId728"/>
                <a:stretch>
                  <a:fillRect/>
                </a:stretch>
              </p:blipFill>
              <p:spPr>
                <a:xfrm>
                  <a:off x="6787421" y="1245632"/>
                  <a:ext cx="155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22" name="Freihand 421">
                  <a:extLst>
                    <a:ext uri="{FF2B5EF4-FFF2-40B4-BE49-F238E27FC236}">
                      <a16:creationId xmlns:a16="http://schemas.microsoft.com/office/drawing/2014/main" id="{835D7EBE-B552-44FA-B891-477ACDC9116D}"/>
                    </a:ext>
                  </a:extLst>
                </p14:cNvPr>
                <p14:cNvContentPartPr/>
                <p14:nvPr/>
              </p14:nvContentPartPr>
              <p14:xfrm>
                <a:off x="7078301" y="1218632"/>
                <a:ext cx="13680" cy="117000"/>
              </p14:xfrm>
            </p:contentPart>
          </mc:Choice>
          <mc:Fallback>
            <p:pic>
              <p:nvPicPr>
                <p:cNvPr id="422" name="Freihand 421">
                  <a:extLst>
                    <a:ext uri="{FF2B5EF4-FFF2-40B4-BE49-F238E27FC236}">
                      <a16:creationId xmlns:a16="http://schemas.microsoft.com/office/drawing/2014/main" id="{835D7EBE-B552-44FA-B891-477ACDC9116D}"/>
                    </a:ext>
                  </a:extLst>
                </p:cNvPr>
                <p:cNvPicPr/>
                <p:nvPr/>
              </p:nvPicPr>
              <p:blipFill>
                <a:blip r:embed="rId730"/>
                <a:stretch>
                  <a:fillRect/>
                </a:stretch>
              </p:blipFill>
              <p:spPr>
                <a:xfrm>
                  <a:off x="7073981" y="1214312"/>
                  <a:ext cx="22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23" name="Freihand 422">
                  <a:extLst>
                    <a:ext uri="{FF2B5EF4-FFF2-40B4-BE49-F238E27FC236}">
                      <a16:creationId xmlns:a16="http://schemas.microsoft.com/office/drawing/2014/main" id="{F09BC492-26A7-408C-AB46-5AB9D698C95A}"/>
                    </a:ext>
                  </a:extLst>
                </p14:cNvPr>
                <p14:cNvContentPartPr/>
                <p14:nvPr/>
              </p14:nvContentPartPr>
              <p14:xfrm>
                <a:off x="7003061" y="1189832"/>
                <a:ext cx="159840" cy="141120"/>
              </p14:xfrm>
            </p:contentPart>
          </mc:Choice>
          <mc:Fallback>
            <p:pic>
              <p:nvPicPr>
                <p:cNvPr id="423" name="Freihand 422">
                  <a:extLst>
                    <a:ext uri="{FF2B5EF4-FFF2-40B4-BE49-F238E27FC236}">
                      <a16:creationId xmlns:a16="http://schemas.microsoft.com/office/drawing/2014/main" id="{F09BC492-26A7-408C-AB46-5AB9D698C95A}"/>
                    </a:ext>
                  </a:extLst>
                </p:cNvPr>
                <p:cNvPicPr/>
                <p:nvPr/>
              </p:nvPicPr>
              <p:blipFill>
                <a:blip r:embed="rId732"/>
                <a:stretch>
                  <a:fillRect/>
                </a:stretch>
              </p:blipFill>
              <p:spPr>
                <a:xfrm>
                  <a:off x="6998741" y="1185512"/>
                  <a:ext cx="168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24" name="Freihand 423">
                  <a:extLst>
                    <a:ext uri="{FF2B5EF4-FFF2-40B4-BE49-F238E27FC236}">
                      <a16:creationId xmlns:a16="http://schemas.microsoft.com/office/drawing/2014/main" id="{C01AF3DB-525B-4AA1-8033-CDDE4758A8CE}"/>
                    </a:ext>
                  </a:extLst>
                </p14:cNvPr>
                <p14:cNvContentPartPr/>
                <p14:nvPr/>
              </p14:nvContentPartPr>
              <p14:xfrm>
                <a:off x="7223021" y="1201712"/>
                <a:ext cx="38880" cy="99000"/>
              </p14:xfrm>
            </p:contentPart>
          </mc:Choice>
          <mc:Fallback>
            <p:pic>
              <p:nvPicPr>
                <p:cNvPr id="424" name="Freihand 423">
                  <a:extLst>
                    <a:ext uri="{FF2B5EF4-FFF2-40B4-BE49-F238E27FC236}">
                      <a16:creationId xmlns:a16="http://schemas.microsoft.com/office/drawing/2014/main" id="{C01AF3DB-525B-4AA1-8033-CDDE4758A8CE}"/>
                    </a:ext>
                  </a:extLst>
                </p:cNvPr>
                <p:cNvPicPr/>
                <p:nvPr/>
              </p:nvPicPr>
              <p:blipFill>
                <a:blip r:embed="rId734"/>
                <a:stretch>
                  <a:fillRect/>
                </a:stretch>
              </p:blipFill>
              <p:spPr>
                <a:xfrm>
                  <a:off x="7218701" y="1197392"/>
                  <a:ext cx="47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25" name="Freihand 424">
                  <a:extLst>
                    <a:ext uri="{FF2B5EF4-FFF2-40B4-BE49-F238E27FC236}">
                      <a16:creationId xmlns:a16="http://schemas.microsoft.com/office/drawing/2014/main" id="{28075471-5811-4E50-A640-89B92EF4908F}"/>
                    </a:ext>
                  </a:extLst>
                </p14:cNvPr>
                <p14:cNvContentPartPr/>
                <p14:nvPr/>
              </p14:nvContentPartPr>
              <p14:xfrm>
                <a:off x="7309781" y="1163552"/>
                <a:ext cx="12600" cy="144360"/>
              </p14:xfrm>
            </p:contentPart>
          </mc:Choice>
          <mc:Fallback>
            <p:pic>
              <p:nvPicPr>
                <p:cNvPr id="425" name="Freihand 424">
                  <a:extLst>
                    <a:ext uri="{FF2B5EF4-FFF2-40B4-BE49-F238E27FC236}">
                      <a16:creationId xmlns:a16="http://schemas.microsoft.com/office/drawing/2014/main" id="{28075471-5811-4E50-A640-89B92EF4908F}"/>
                    </a:ext>
                  </a:extLst>
                </p:cNvPr>
                <p:cNvPicPr/>
                <p:nvPr/>
              </p:nvPicPr>
              <p:blipFill>
                <a:blip r:embed="rId736"/>
                <a:stretch>
                  <a:fillRect/>
                </a:stretch>
              </p:blipFill>
              <p:spPr>
                <a:xfrm>
                  <a:off x="7305461" y="1159232"/>
                  <a:ext cx="21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26" name="Freihand 425">
                  <a:extLst>
                    <a:ext uri="{FF2B5EF4-FFF2-40B4-BE49-F238E27FC236}">
                      <a16:creationId xmlns:a16="http://schemas.microsoft.com/office/drawing/2014/main" id="{8CDD5F15-0769-4E11-876C-7F1EBB774229}"/>
                    </a:ext>
                  </a:extLst>
                </p14:cNvPr>
                <p14:cNvContentPartPr/>
                <p14:nvPr/>
              </p14:nvContentPartPr>
              <p14:xfrm>
                <a:off x="7226981" y="1148072"/>
                <a:ext cx="171000" cy="69480"/>
              </p14:xfrm>
            </p:contentPart>
          </mc:Choice>
          <mc:Fallback>
            <p:pic>
              <p:nvPicPr>
                <p:cNvPr id="426" name="Freihand 425">
                  <a:extLst>
                    <a:ext uri="{FF2B5EF4-FFF2-40B4-BE49-F238E27FC236}">
                      <a16:creationId xmlns:a16="http://schemas.microsoft.com/office/drawing/2014/main" id="{8CDD5F15-0769-4E11-876C-7F1EBB774229}"/>
                    </a:ext>
                  </a:extLst>
                </p:cNvPr>
                <p:cNvPicPr/>
                <p:nvPr/>
              </p:nvPicPr>
              <p:blipFill>
                <a:blip r:embed="rId738"/>
                <a:stretch>
                  <a:fillRect/>
                </a:stretch>
              </p:blipFill>
              <p:spPr>
                <a:xfrm>
                  <a:off x="7222661" y="1143752"/>
                  <a:ext cx="179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27" name="Freihand 426">
                  <a:extLst>
                    <a:ext uri="{FF2B5EF4-FFF2-40B4-BE49-F238E27FC236}">
                      <a16:creationId xmlns:a16="http://schemas.microsoft.com/office/drawing/2014/main" id="{E5BE0876-0492-418E-B520-761F88B145F0}"/>
                    </a:ext>
                  </a:extLst>
                </p14:cNvPr>
                <p14:cNvContentPartPr/>
                <p14:nvPr/>
              </p14:nvContentPartPr>
              <p14:xfrm>
                <a:off x="7442261" y="1222952"/>
                <a:ext cx="95400" cy="34200"/>
              </p14:xfrm>
            </p:contentPart>
          </mc:Choice>
          <mc:Fallback>
            <p:pic>
              <p:nvPicPr>
                <p:cNvPr id="427" name="Freihand 426">
                  <a:extLst>
                    <a:ext uri="{FF2B5EF4-FFF2-40B4-BE49-F238E27FC236}">
                      <a16:creationId xmlns:a16="http://schemas.microsoft.com/office/drawing/2014/main" id="{E5BE0876-0492-418E-B520-761F88B145F0}"/>
                    </a:ext>
                  </a:extLst>
                </p:cNvPr>
                <p:cNvPicPr/>
                <p:nvPr/>
              </p:nvPicPr>
              <p:blipFill>
                <a:blip r:embed="rId740"/>
                <a:stretch>
                  <a:fillRect/>
                </a:stretch>
              </p:blipFill>
              <p:spPr>
                <a:xfrm>
                  <a:off x="7437941" y="1218632"/>
                  <a:ext cx="104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28" name="Freihand 427">
                  <a:extLst>
                    <a:ext uri="{FF2B5EF4-FFF2-40B4-BE49-F238E27FC236}">
                      <a16:creationId xmlns:a16="http://schemas.microsoft.com/office/drawing/2014/main" id="{79BC9134-6B2C-4FFD-BA44-6D38E7A5A234}"/>
                    </a:ext>
                  </a:extLst>
                </p14:cNvPr>
                <p14:cNvContentPartPr/>
                <p14:nvPr/>
              </p14:nvContentPartPr>
              <p14:xfrm>
                <a:off x="7537301" y="1146632"/>
                <a:ext cx="25560" cy="104400"/>
              </p14:xfrm>
            </p:contentPart>
          </mc:Choice>
          <mc:Fallback>
            <p:pic>
              <p:nvPicPr>
                <p:cNvPr id="428" name="Freihand 427">
                  <a:extLst>
                    <a:ext uri="{FF2B5EF4-FFF2-40B4-BE49-F238E27FC236}">
                      <a16:creationId xmlns:a16="http://schemas.microsoft.com/office/drawing/2014/main" id="{79BC9134-6B2C-4FFD-BA44-6D38E7A5A234}"/>
                    </a:ext>
                  </a:extLst>
                </p:cNvPr>
                <p:cNvPicPr/>
                <p:nvPr/>
              </p:nvPicPr>
              <p:blipFill>
                <a:blip r:embed="rId742"/>
                <a:stretch>
                  <a:fillRect/>
                </a:stretch>
              </p:blipFill>
              <p:spPr>
                <a:xfrm>
                  <a:off x="7532981" y="1142312"/>
                  <a:ext cx="34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29" name="Freihand 428">
                  <a:extLst>
                    <a:ext uri="{FF2B5EF4-FFF2-40B4-BE49-F238E27FC236}">
                      <a16:creationId xmlns:a16="http://schemas.microsoft.com/office/drawing/2014/main" id="{C1515B69-16F1-4001-AC7D-D98AA75400B4}"/>
                    </a:ext>
                  </a:extLst>
                </p14:cNvPr>
                <p14:cNvContentPartPr/>
                <p14:nvPr/>
              </p14:nvContentPartPr>
              <p14:xfrm>
                <a:off x="7459541" y="1125032"/>
                <a:ext cx="159480" cy="163080"/>
              </p14:xfrm>
            </p:contentPart>
          </mc:Choice>
          <mc:Fallback>
            <p:pic>
              <p:nvPicPr>
                <p:cNvPr id="429" name="Freihand 428">
                  <a:extLst>
                    <a:ext uri="{FF2B5EF4-FFF2-40B4-BE49-F238E27FC236}">
                      <a16:creationId xmlns:a16="http://schemas.microsoft.com/office/drawing/2014/main" id="{C1515B69-16F1-4001-AC7D-D98AA75400B4}"/>
                    </a:ext>
                  </a:extLst>
                </p:cNvPr>
                <p:cNvPicPr/>
                <p:nvPr/>
              </p:nvPicPr>
              <p:blipFill>
                <a:blip r:embed="rId744"/>
                <a:stretch>
                  <a:fillRect/>
                </a:stretch>
              </p:blipFill>
              <p:spPr>
                <a:xfrm>
                  <a:off x="7455221" y="1120712"/>
                  <a:ext cx="168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31" name="Freihand 430">
                  <a:extLst>
                    <a:ext uri="{FF2B5EF4-FFF2-40B4-BE49-F238E27FC236}">
                      <a16:creationId xmlns:a16="http://schemas.microsoft.com/office/drawing/2014/main" id="{4F8F4591-5BCA-49AF-AB6A-33110AB65A81}"/>
                    </a:ext>
                  </a:extLst>
                </p14:cNvPr>
                <p14:cNvContentPartPr/>
                <p14:nvPr/>
              </p14:nvContentPartPr>
              <p14:xfrm>
                <a:off x="4744421" y="808952"/>
                <a:ext cx="2739600" cy="1003680"/>
              </p14:xfrm>
            </p:contentPart>
          </mc:Choice>
          <mc:Fallback>
            <p:pic>
              <p:nvPicPr>
                <p:cNvPr id="431" name="Freihand 430">
                  <a:extLst>
                    <a:ext uri="{FF2B5EF4-FFF2-40B4-BE49-F238E27FC236}">
                      <a16:creationId xmlns:a16="http://schemas.microsoft.com/office/drawing/2014/main" id="{4F8F4591-5BCA-49AF-AB6A-33110AB65A81}"/>
                    </a:ext>
                  </a:extLst>
                </p:cNvPr>
                <p:cNvPicPr/>
                <p:nvPr/>
              </p:nvPicPr>
              <p:blipFill>
                <a:blip r:embed="rId746"/>
                <a:stretch>
                  <a:fillRect/>
                </a:stretch>
              </p:blipFill>
              <p:spPr>
                <a:xfrm>
                  <a:off x="4740101" y="804632"/>
                  <a:ext cx="2748240" cy="10123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32" name="Freihand 431">
                  <a:extLst>
                    <a:ext uri="{FF2B5EF4-FFF2-40B4-BE49-F238E27FC236}">
                      <a16:creationId xmlns:a16="http://schemas.microsoft.com/office/drawing/2014/main" id="{09DE3506-790F-45E1-94E2-138F1B79D9D0}"/>
                    </a:ext>
                  </a:extLst>
                </p14:cNvPr>
                <p14:cNvContentPartPr/>
                <p14:nvPr/>
              </p14:nvContentPartPr>
              <p14:xfrm>
                <a:off x="2620781" y="1748912"/>
                <a:ext cx="2910960" cy="2674080"/>
              </p14:xfrm>
            </p:contentPart>
          </mc:Choice>
          <mc:Fallback>
            <p:pic>
              <p:nvPicPr>
                <p:cNvPr id="432" name="Freihand 431">
                  <a:extLst>
                    <a:ext uri="{FF2B5EF4-FFF2-40B4-BE49-F238E27FC236}">
                      <a16:creationId xmlns:a16="http://schemas.microsoft.com/office/drawing/2014/main" id="{09DE3506-790F-45E1-94E2-138F1B79D9D0}"/>
                    </a:ext>
                  </a:extLst>
                </p:cNvPr>
                <p:cNvPicPr/>
                <p:nvPr/>
              </p:nvPicPr>
              <p:blipFill>
                <a:blip r:embed="rId748"/>
                <a:stretch>
                  <a:fillRect/>
                </a:stretch>
              </p:blipFill>
              <p:spPr>
                <a:xfrm>
                  <a:off x="2616461" y="1744592"/>
                  <a:ext cx="2919600" cy="26827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33" name="Freihand 432">
                  <a:extLst>
                    <a:ext uri="{FF2B5EF4-FFF2-40B4-BE49-F238E27FC236}">
                      <a16:creationId xmlns:a16="http://schemas.microsoft.com/office/drawing/2014/main" id="{C25A1A74-BB61-48E6-9852-098A202212B8}"/>
                    </a:ext>
                  </a:extLst>
                </p14:cNvPr>
                <p14:cNvContentPartPr/>
                <p14:nvPr/>
              </p14:nvContentPartPr>
              <p14:xfrm>
                <a:off x="2535821" y="4282952"/>
                <a:ext cx="286920" cy="259200"/>
              </p14:xfrm>
            </p:contentPart>
          </mc:Choice>
          <mc:Fallback>
            <p:pic>
              <p:nvPicPr>
                <p:cNvPr id="433" name="Freihand 432">
                  <a:extLst>
                    <a:ext uri="{FF2B5EF4-FFF2-40B4-BE49-F238E27FC236}">
                      <a16:creationId xmlns:a16="http://schemas.microsoft.com/office/drawing/2014/main" id="{C25A1A74-BB61-48E6-9852-098A202212B8}"/>
                    </a:ext>
                  </a:extLst>
                </p:cNvPr>
                <p:cNvPicPr/>
                <p:nvPr/>
              </p:nvPicPr>
              <p:blipFill>
                <a:blip r:embed="rId750"/>
                <a:stretch>
                  <a:fillRect/>
                </a:stretch>
              </p:blipFill>
              <p:spPr>
                <a:xfrm>
                  <a:off x="2531501" y="4278632"/>
                  <a:ext cx="2955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35" name="Freihand 434">
                  <a:extLst>
                    <a:ext uri="{FF2B5EF4-FFF2-40B4-BE49-F238E27FC236}">
                      <a16:creationId xmlns:a16="http://schemas.microsoft.com/office/drawing/2014/main" id="{B15B49C0-E468-49F0-8B7B-4ABA6735362B}"/>
                    </a:ext>
                  </a:extLst>
                </p14:cNvPr>
                <p14:cNvContentPartPr/>
                <p14:nvPr/>
              </p14:nvContentPartPr>
              <p14:xfrm>
                <a:off x="5258501" y="1669352"/>
                <a:ext cx="289800" cy="240840"/>
              </p14:xfrm>
            </p:contentPart>
          </mc:Choice>
          <mc:Fallback>
            <p:pic>
              <p:nvPicPr>
                <p:cNvPr id="435" name="Freihand 434">
                  <a:extLst>
                    <a:ext uri="{FF2B5EF4-FFF2-40B4-BE49-F238E27FC236}">
                      <a16:creationId xmlns:a16="http://schemas.microsoft.com/office/drawing/2014/main" id="{B15B49C0-E468-49F0-8B7B-4ABA6735362B}"/>
                    </a:ext>
                  </a:extLst>
                </p:cNvPr>
                <p:cNvPicPr/>
                <p:nvPr/>
              </p:nvPicPr>
              <p:blipFill>
                <a:blip r:embed="rId752"/>
                <a:stretch>
                  <a:fillRect/>
                </a:stretch>
              </p:blipFill>
              <p:spPr>
                <a:xfrm>
                  <a:off x="5254181" y="1665032"/>
                  <a:ext cx="2984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37" name="Freihand 436">
                  <a:extLst>
                    <a:ext uri="{FF2B5EF4-FFF2-40B4-BE49-F238E27FC236}">
                      <a16:creationId xmlns:a16="http://schemas.microsoft.com/office/drawing/2014/main" id="{597F42E0-660F-4C0F-923B-9EB9D568B5C2}"/>
                    </a:ext>
                  </a:extLst>
                </p14:cNvPr>
                <p14:cNvContentPartPr/>
                <p14:nvPr/>
              </p14:nvContentPartPr>
              <p14:xfrm>
                <a:off x="6789941" y="1455152"/>
                <a:ext cx="308880" cy="455400"/>
              </p14:xfrm>
            </p:contentPart>
          </mc:Choice>
          <mc:Fallback>
            <p:pic>
              <p:nvPicPr>
                <p:cNvPr id="437" name="Freihand 436">
                  <a:extLst>
                    <a:ext uri="{FF2B5EF4-FFF2-40B4-BE49-F238E27FC236}">
                      <a16:creationId xmlns:a16="http://schemas.microsoft.com/office/drawing/2014/main" id="{597F42E0-660F-4C0F-923B-9EB9D568B5C2}"/>
                    </a:ext>
                  </a:extLst>
                </p:cNvPr>
                <p:cNvPicPr/>
                <p:nvPr/>
              </p:nvPicPr>
              <p:blipFill>
                <a:blip r:embed="rId754"/>
                <a:stretch>
                  <a:fillRect/>
                </a:stretch>
              </p:blipFill>
              <p:spPr>
                <a:xfrm>
                  <a:off x="6785621" y="1450832"/>
                  <a:ext cx="317520" cy="464040"/>
                </a:xfrm>
                <a:prstGeom prst="rect">
                  <a:avLst/>
                </a:prstGeom>
              </p:spPr>
            </p:pic>
          </mc:Fallback>
        </mc:AlternateContent>
      </p:grpSp>
    </p:spTree>
    <p:extLst>
      <p:ext uri="{BB962C8B-B14F-4D97-AF65-F5344CB8AC3E}">
        <p14:creationId xmlns:p14="http://schemas.microsoft.com/office/powerpoint/2010/main" val="40818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6" name="Grafik 5">
            <a:extLst>
              <a:ext uri="{FF2B5EF4-FFF2-40B4-BE49-F238E27FC236}">
                <a16:creationId xmlns:a16="http://schemas.microsoft.com/office/drawing/2014/main" id="{D56C9030-B5DF-9EE7-4805-3DC642677189}"/>
              </a:ext>
            </a:extLst>
          </p:cNvPr>
          <p:cNvPicPr>
            <a:picLocks noChangeAspect="1"/>
          </p:cNvPicPr>
          <p:nvPr/>
        </p:nvPicPr>
        <p:blipFill>
          <a:blip r:embed="rId4"/>
          <a:stretch>
            <a:fillRect/>
          </a:stretch>
        </p:blipFill>
        <p:spPr>
          <a:xfrm>
            <a:off x="6472477" y="924133"/>
            <a:ext cx="5219917" cy="3137504"/>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7F8E15AA-72A7-4505-A3D8-961B034954F4}"/>
                  </a:ext>
                </a:extLst>
              </p14:cNvPr>
              <p14:cNvContentPartPr/>
              <p14:nvPr/>
            </p14:nvContentPartPr>
            <p14:xfrm>
              <a:off x="827261" y="1203512"/>
              <a:ext cx="621720" cy="572400"/>
            </p14:xfrm>
          </p:contentPart>
        </mc:Choice>
        <mc:Fallback>
          <p:pic>
            <p:nvPicPr>
              <p:cNvPr id="2" name="Freihand 1">
                <a:extLst>
                  <a:ext uri="{FF2B5EF4-FFF2-40B4-BE49-F238E27FC236}">
                    <a16:creationId xmlns:a16="http://schemas.microsoft.com/office/drawing/2014/main" id="{7F8E15AA-72A7-4505-A3D8-961B034954F4}"/>
                  </a:ext>
                </a:extLst>
              </p:cNvPr>
              <p:cNvPicPr/>
              <p:nvPr/>
            </p:nvPicPr>
            <p:blipFill>
              <a:blip r:embed="rId6"/>
              <a:stretch>
                <a:fillRect/>
              </a:stretch>
            </p:blipFill>
            <p:spPr>
              <a:xfrm>
                <a:off x="822941" y="1199192"/>
                <a:ext cx="63036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6139321A-519E-4923-8FCC-CA0820FBB236}"/>
                  </a:ext>
                </a:extLst>
              </p14:cNvPr>
              <p14:cNvContentPartPr/>
              <p14:nvPr/>
            </p14:nvContentPartPr>
            <p14:xfrm>
              <a:off x="5567741" y="1266152"/>
              <a:ext cx="368640" cy="384120"/>
            </p14:xfrm>
          </p:contentPart>
        </mc:Choice>
        <mc:Fallback>
          <p:pic>
            <p:nvPicPr>
              <p:cNvPr id="8" name="Freihand 7">
                <a:extLst>
                  <a:ext uri="{FF2B5EF4-FFF2-40B4-BE49-F238E27FC236}">
                    <a16:creationId xmlns:a16="http://schemas.microsoft.com/office/drawing/2014/main" id="{6139321A-519E-4923-8FCC-CA0820FBB236}"/>
                  </a:ext>
                </a:extLst>
              </p:cNvPr>
              <p:cNvPicPr/>
              <p:nvPr/>
            </p:nvPicPr>
            <p:blipFill>
              <a:blip r:embed="rId8"/>
              <a:stretch>
                <a:fillRect/>
              </a:stretch>
            </p:blipFill>
            <p:spPr>
              <a:xfrm>
                <a:off x="5563421" y="1261832"/>
                <a:ext cx="3772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9311A72C-1AFC-42EB-844F-9532875876F9}"/>
                  </a:ext>
                </a:extLst>
              </p14:cNvPr>
              <p14:cNvContentPartPr/>
              <p14:nvPr/>
            </p14:nvContentPartPr>
            <p14:xfrm>
              <a:off x="5577821" y="1316552"/>
              <a:ext cx="371520" cy="297000"/>
            </p14:xfrm>
          </p:contentPart>
        </mc:Choice>
        <mc:Fallback>
          <p:pic>
            <p:nvPicPr>
              <p:cNvPr id="9" name="Freihand 8">
                <a:extLst>
                  <a:ext uri="{FF2B5EF4-FFF2-40B4-BE49-F238E27FC236}">
                    <a16:creationId xmlns:a16="http://schemas.microsoft.com/office/drawing/2014/main" id="{9311A72C-1AFC-42EB-844F-9532875876F9}"/>
                  </a:ext>
                </a:extLst>
              </p:cNvPr>
              <p:cNvPicPr/>
              <p:nvPr/>
            </p:nvPicPr>
            <p:blipFill>
              <a:blip r:embed="rId10"/>
              <a:stretch>
                <a:fillRect/>
              </a:stretch>
            </p:blipFill>
            <p:spPr>
              <a:xfrm>
                <a:off x="5573501" y="1312232"/>
                <a:ext cx="3801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4AD48B9F-68B0-4837-B479-5C06F23B8EE6}"/>
                  </a:ext>
                </a:extLst>
              </p14:cNvPr>
              <p14:cNvContentPartPr/>
              <p14:nvPr/>
            </p14:nvContentPartPr>
            <p14:xfrm>
              <a:off x="2204981" y="2197112"/>
              <a:ext cx="640080" cy="93240"/>
            </p14:xfrm>
          </p:contentPart>
        </mc:Choice>
        <mc:Fallback>
          <p:pic>
            <p:nvPicPr>
              <p:cNvPr id="10" name="Freihand 9">
                <a:extLst>
                  <a:ext uri="{FF2B5EF4-FFF2-40B4-BE49-F238E27FC236}">
                    <a16:creationId xmlns:a16="http://schemas.microsoft.com/office/drawing/2014/main" id="{4AD48B9F-68B0-4837-B479-5C06F23B8EE6}"/>
                  </a:ext>
                </a:extLst>
              </p:cNvPr>
              <p:cNvPicPr/>
              <p:nvPr/>
            </p:nvPicPr>
            <p:blipFill>
              <a:blip r:embed="rId12"/>
              <a:stretch>
                <a:fillRect/>
              </a:stretch>
            </p:blipFill>
            <p:spPr>
              <a:xfrm>
                <a:off x="2200661" y="2192792"/>
                <a:ext cx="648720" cy="101880"/>
              </a:xfrm>
              <a:prstGeom prst="rect">
                <a:avLst/>
              </a:prstGeom>
            </p:spPr>
          </p:pic>
        </mc:Fallback>
      </mc:AlternateContent>
      <p:grpSp>
        <p:nvGrpSpPr>
          <p:cNvPr id="26" name="Gruppieren 25">
            <a:extLst>
              <a:ext uri="{FF2B5EF4-FFF2-40B4-BE49-F238E27FC236}">
                <a16:creationId xmlns:a16="http://schemas.microsoft.com/office/drawing/2014/main" id="{1EEA61F5-EBC3-467B-83C9-CB4646519750}"/>
              </a:ext>
            </a:extLst>
          </p:cNvPr>
          <p:cNvGrpSpPr/>
          <p:nvPr/>
        </p:nvGrpSpPr>
        <p:grpSpPr>
          <a:xfrm>
            <a:off x="2192741" y="1419152"/>
            <a:ext cx="969120" cy="256320"/>
            <a:chOff x="2192741" y="1419152"/>
            <a:chExt cx="969120" cy="25632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63037DAE-03FE-4B4A-8FFA-CD697F1E8861}"/>
                    </a:ext>
                  </a:extLst>
                </p14:cNvPr>
                <p14:cNvContentPartPr/>
                <p14:nvPr/>
              </p14:nvContentPartPr>
              <p14:xfrm>
                <a:off x="2338181" y="1533992"/>
                <a:ext cx="14400" cy="141480"/>
              </p14:xfrm>
            </p:contentPart>
          </mc:Choice>
          <mc:Fallback>
            <p:pic>
              <p:nvPicPr>
                <p:cNvPr id="11" name="Freihand 10">
                  <a:extLst>
                    <a:ext uri="{FF2B5EF4-FFF2-40B4-BE49-F238E27FC236}">
                      <a16:creationId xmlns:a16="http://schemas.microsoft.com/office/drawing/2014/main" id="{63037DAE-03FE-4B4A-8FFA-CD697F1E8861}"/>
                    </a:ext>
                  </a:extLst>
                </p:cNvPr>
                <p:cNvPicPr/>
                <p:nvPr/>
              </p:nvPicPr>
              <p:blipFill>
                <a:blip r:embed="rId14"/>
                <a:stretch>
                  <a:fillRect/>
                </a:stretch>
              </p:blipFill>
              <p:spPr>
                <a:xfrm>
                  <a:off x="2333861" y="1529672"/>
                  <a:ext cx="23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9FE8E5E4-0998-4385-8D9E-5832870FBFD1}"/>
                    </a:ext>
                  </a:extLst>
                </p14:cNvPr>
                <p14:cNvContentPartPr/>
                <p14:nvPr/>
              </p14:nvContentPartPr>
              <p14:xfrm>
                <a:off x="2192741" y="1501592"/>
                <a:ext cx="227160" cy="163440"/>
              </p14:xfrm>
            </p:contentPart>
          </mc:Choice>
          <mc:Fallback>
            <p:pic>
              <p:nvPicPr>
                <p:cNvPr id="12" name="Freihand 11">
                  <a:extLst>
                    <a:ext uri="{FF2B5EF4-FFF2-40B4-BE49-F238E27FC236}">
                      <a16:creationId xmlns:a16="http://schemas.microsoft.com/office/drawing/2014/main" id="{9FE8E5E4-0998-4385-8D9E-5832870FBFD1}"/>
                    </a:ext>
                  </a:extLst>
                </p:cNvPr>
                <p:cNvPicPr/>
                <p:nvPr/>
              </p:nvPicPr>
              <p:blipFill>
                <a:blip r:embed="rId16"/>
                <a:stretch>
                  <a:fillRect/>
                </a:stretch>
              </p:blipFill>
              <p:spPr>
                <a:xfrm>
                  <a:off x="2188421" y="1497272"/>
                  <a:ext cx="235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D1E4F64-9A37-490D-8EBE-BBFAF37B918F}"/>
                    </a:ext>
                  </a:extLst>
                </p14:cNvPr>
                <p14:cNvContentPartPr/>
                <p14:nvPr/>
              </p14:nvContentPartPr>
              <p14:xfrm>
                <a:off x="2534741" y="1564592"/>
                <a:ext cx="76320" cy="10800"/>
              </p14:xfrm>
            </p:contentPart>
          </mc:Choice>
          <mc:Fallback>
            <p:pic>
              <p:nvPicPr>
                <p:cNvPr id="13" name="Freihand 12">
                  <a:extLst>
                    <a:ext uri="{FF2B5EF4-FFF2-40B4-BE49-F238E27FC236}">
                      <a16:creationId xmlns:a16="http://schemas.microsoft.com/office/drawing/2014/main" id="{3D1E4F64-9A37-490D-8EBE-BBFAF37B918F}"/>
                    </a:ext>
                  </a:extLst>
                </p:cNvPr>
                <p:cNvPicPr/>
                <p:nvPr/>
              </p:nvPicPr>
              <p:blipFill>
                <a:blip r:embed="rId18"/>
                <a:stretch>
                  <a:fillRect/>
                </a:stretch>
              </p:blipFill>
              <p:spPr>
                <a:xfrm>
                  <a:off x="2530421" y="1560272"/>
                  <a:ext cx="84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168EA17E-34B1-4EE7-BAE3-6EDC8567AFE8}"/>
                    </a:ext>
                  </a:extLst>
                </p14:cNvPr>
                <p14:cNvContentPartPr/>
                <p14:nvPr/>
              </p14:nvContentPartPr>
              <p14:xfrm>
                <a:off x="2634821" y="1457672"/>
                <a:ext cx="168840" cy="168120"/>
              </p14:xfrm>
            </p:contentPart>
          </mc:Choice>
          <mc:Fallback>
            <p:pic>
              <p:nvPicPr>
                <p:cNvPr id="14" name="Freihand 13">
                  <a:extLst>
                    <a:ext uri="{FF2B5EF4-FFF2-40B4-BE49-F238E27FC236}">
                      <a16:creationId xmlns:a16="http://schemas.microsoft.com/office/drawing/2014/main" id="{168EA17E-34B1-4EE7-BAE3-6EDC8567AFE8}"/>
                    </a:ext>
                  </a:extLst>
                </p:cNvPr>
                <p:cNvPicPr/>
                <p:nvPr/>
              </p:nvPicPr>
              <p:blipFill>
                <a:blip r:embed="rId20"/>
                <a:stretch>
                  <a:fillRect/>
                </a:stretch>
              </p:blipFill>
              <p:spPr>
                <a:xfrm>
                  <a:off x="2630501" y="1453352"/>
                  <a:ext cx="177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A2DFB4A-F9A7-45E2-BE0D-C36564D9BF26}"/>
                    </a:ext>
                  </a:extLst>
                </p14:cNvPr>
                <p14:cNvContentPartPr/>
                <p14:nvPr/>
              </p14:nvContentPartPr>
              <p14:xfrm>
                <a:off x="2772341" y="1512032"/>
                <a:ext cx="181080" cy="72360"/>
              </p14:xfrm>
            </p:contentPart>
          </mc:Choice>
          <mc:Fallback>
            <p:pic>
              <p:nvPicPr>
                <p:cNvPr id="15" name="Freihand 14">
                  <a:extLst>
                    <a:ext uri="{FF2B5EF4-FFF2-40B4-BE49-F238E27FC236}">
                      <a16:creationId xmlns:a16="http://schemas.microsoft.com/office/drawing/2014/main" id="{6A2DFB4A-F9A7-45E2-BE0D-C36564D9BF26}"/>
                    </a:ext>
                  </a:extLst>
                </p:cNvPr>
                <p:cNvPicPr/>
                <p:nvPr/>
              </p:nvPicPr>
              <p:blipFill>
                <a:blip r:embed="rId22"/>
                <a:stretch>
                  <a:fillRect/>
                </a:stretch>
              </p:blipFill>
              <p:spPr>
                <a:xfrm>
                  <a:off x="2768021" y="1507712"/>
                  <a:ext cx="189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886217F-F3B5-4C48-B34B-29B111B1CD0C}"/>
                    </a:ext>
                  </a:extLst>
                </p14:cNvPr>
                <p14:cNvContentPartPr/>
                <p14:nvPr/>
              </p14:nvContentPartPr>
              <p14:xfrm>
                <a:off x="2950541" y="1438232"/>
                <a:ext cx="95400" cy="115920"/>
              </p14:xfrm>
            </p:contentPart>
          </mc:Choice>
          <mc:Fallback>
            <p:pic>
              <p:nvPicPr>
                <p:cNvPr id="16" name="Freihand 15">
                  <a:extLst>
                    <a:ext uri="{FF2B5EF4-FFF2-40B4-BE49-F238E27FC236}">
                      <a16:creationId xmlns:a16="http://schemas.microsoft.com/office/drawing/2014/main" id="{8886217F-F3B5-4C48-B34B-29B111B1CD0C}"/>
                    </a:ext>
                  </a:extLst>
                </p:cNvPr>
                <p:cNvPicPr/>
                <p:nvPr/>
              </p:nvPicPr>
              <p:blipFill>
                <a:blip r:embed="rId24"/>
                <a:stretch>
                  <a:fillRect/>
                </a:stretch>
              </p:blipFill>
              <p:spPr>
                <a:xfrm>
                  <a:off x="2946221" y="1433912"/>
                  <a:ext cx="104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1AA02415-1738-4AB2-9A71-B3F2463CF2AF}"/>
                    </a:ext>
                  </a:extLst>
                </p14:cNvPr>
                <p14:cNvContentPartPr/>
                <p14:nvPr/>
              </p14:nvContentPartPr>
              <p14:xfrm>
                <a:off x="3019301" y="1530392"/>
                <a:ext cx="87840" cy="46080"/>
              </p14:xfrm>
            </p:contentPart>
          </mc:Choice>
          <mc:Fallback>
            <p:pic>
              <p:nvPicPr>
                <p:cNvPr id="17" name="Freihand 16">
                  <a:extLst>
                    <a:ext uri="{FF2B5EF4-FFF2-40B4-BE49-F238E27FC236}">
                      <a16:creationId xmlns:a16="http://schemas.microsoft.com/office/drawing/2014/main" id="{1AA02415-1738-4AB2-9A71-B3F2463CF2AF}"/>
                    </a:ext>
                  </a:extLst>
                </p:cNvPr>
                <p:cNvPicPr/>
                <p:nvPr/>
              </p:nvPicPr>
              <p:blipFill>
                <a:blip r:embed="rId26"/>
                <a:stretch>
                  <a:fillRect/>
                </a:stretch>
              </p:blipFill>
              <p:spPr>
                <a:xfrm>
                  <a:off x="3014981" y="1526072"/>
                  <a:ext cx="96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367D2D48-9A15-41A9-B146-8F7C914EA871}"/>
                    </a:ext>
                  </a:extLst>
                </p14:cNvPr>
                <p14:cNvContentPartPr/>
                <p14:nvPr/>
              </p14:nvContentPartPr>
              <p14:xfrm>
                <a:off x="3072221" y="1419152"/>
                <a:ext cx="89640" cy="160560"/>
              </p14:xfrm>
            </p:contentPart>
          </mc:Choice>
          <mc:Fallback>
            <p:pic>
              <p:nvPicPr>
                <p:cNvPr id="18" name="Freihand 17">
                  <a:extLst>
                    <a:ext uri="{FF2B5EF4-FFF2-40B4-BE49-F238E27FC236}">
                      <a16:creationId xmlns:a16="http://schemas.microsoft.com/office/drawing/2014/main" id="{367D2D48-9A15-41A9-B146-8F7C914EA871}"/>
                    </a:ext>
                  </a:extLst>
                </p:cNvPr>
                <p:cNvPicPr/>
                <p:nvPr/>
              </p:nvPicPr>
              <p:blipFill>
                <a:blip r:embed="rId28"/>
                <a:stretch>
                  <a:fillRect/>
                </a:stretch>
              </p:blipFill>
              <p:spPr>
                <a:xfrm>
                  <a:off x="3067901" y="1414832"/>
                  <a:ext cx="98280" cy="169200"/>
                </a:xfrm>
                <a:prstGeom prst="rect">
                  <a:avLst/>
                </a:prstGeom>
              </p:spPr>
            </p:pic>
          </mc:Fallback>
        </mc:AlternateContent>
      </p:grpSp>
      <p:grpSp>
        <p:nvGrpSpPr>
          <p:cNvPr id="25" name="Gruppieren 24">
            <a:extLst>
              <a:ext uri="{FF2B5EF4-FFF2-40B4-BE49-F238E27FC236}">
                <a16:creationId xmlns:a16="http://schemas.microsoft.com/office/drawing/2014/main" id="{C4DE50AA-8741-410F-A0E3-996E93CAD63E}"/>
              </a:ext>
            </a:extLst>
          </p:cNvPr>
          <p:cNvGrpSpPr/>
          <p:nvPr/>
        </p:nvGrpSpPr>
        <p:grpSpPr>
          <a:xfrm>
            <a:off x="4392341" y="1952672"/>
            <a:ext cx="262440" cy="444240"/>
            <a:chOff x="4392341" y="1952672"/>
            <a:chExt cx="262440" cy="444240"/>
          </a:xfrm>
        </p:grpSpPr>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1F4D1708-C056-40B4-8923-10C8B5E99CED}"/>
                    </a:ext>
                  </a:extLst>
                </p14:cNvPr>
                <p14:cNvContentPartPr/>
                <p14:nvPr/>
              </p14:nvContentPartPr>
              <p14:xfrm>
                <a:off x="4476581" y="1952672"/>
                <a:ext cx="37440" cy="444240"/>
              </p14:xfrm>
            </p:contentPart>
          </mc:Choice>
          <mc:Fallback>
            <p:pic>
              <p:nvPicPr>
                <p:cNvPr id="19" name="Freihand 18">
                  <a:extLst>
                    <a:ext uri="{FF2B5EF4-FFF2-40B4-BE49-F238E27FC236}">
                      <a16:creationId xmlns:a16="http://schemas.microsoft.com/office/drawing/2014/main" id="{1F4D1708-C056-40B4-8923-10C8B5E99CED}"/>
                    </a:ext>
                  </a:extLst>
                </p:cNvPr>
                <p:cNvPicPr/>
                <p:nvPr/>
              </p:nvPicPr>
              <p:blipFill>
                <a:blip r:embed="rId30"/>
                <a:stretch>
                  <a:fillRect/>
                </a:stretch>
              </p:blipFill>
              <p:spPr>
                <a:xfrm>
                  <a:off x="4472261" y="1948352"/>
                  <a:ext cx="4608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069689EE-8F9F-492D-9647-9BAB791D7BA9}"/>
                    </a:ext>
                  </a:extLst>
                </p14:cNvPr>
                <p14:cNvContentPartPr/>
                <p14:nvPr/>
              </p14:nvContentPartPr>
              <p14:xfrm>
                <a:off x="4392341" y="2199992"/>
                <a:ext cx="262440" cy="196560"/>
              </p14:xfrm>
            </p:contentPart>
          </mc:Choice>
          <mc:Fallback>
            <p:pic>
              <p:nvPicPr>
                <p:cNvPr id="20" name="Freihand 19">
                  <a:extLst>
                    <a:ext uri="{FF2B5EF4-FFF2-40B4-BE49-F238E27FC236}">
                      <a16:creationId xmlns:a16="http://schemas.microsoft.com/office/drawing/2014/main" id="{069689EE-8F9F-492D-9647-9BAB791D7BA9}"/>
                    </a:ext>
                  </a:extLst>
                </p:cNvPr>
                <p:cNvPicPr/>
                <p:nvPr/>
              </p:nvPicPr>
              <p:blipFill>
                <a:blip r:embed="rId32"/>
                <a:stretch>
                  <a:fillRect/>
                </a:stretch>
              </p:blipFill>
              <p:spPr>
                <a:xfrm>
                  <a:off x="4388021" y="2195672"/>
                  <a:ext cx="271080" cy="205200"/>
                </a:xfrm>
                <a:prstGeom prst="rect">
                  <a:avLst/>
                </a:prstGeom>
              </p:spPr>
            </p:pic>
          </mc:Fallback>
        </mc:AlternateContent>
      </p:grpSp>
      <p:grpSp>
        <p:nvGrpSpPr>
          <p:cNvPr id="24" name="Gruppieren 23">
            <a:extLst>
              <a:ext uri="{FF2B5EF4-FFF2-40B4-BE49-F238E27FC236}">
                <a16:creationId xmlns:a16="http://schemas.microsoft.com/office/drawing/2014/main" id="{05B0FB09-E512-47D8-89FC-EEB0882DD8A9}"/>
              </a:ext>
            </a:extLst>
          </p:cNvPr>
          <p:cNvGrpSpPr/>
          <p:nvPr/>
        </p:nvGrpSpPr>
        <p:grpSpPr>
          <a:xfrm>
            <a:off x="4297301" y="1616792"/>
            <a:ext cx="287640" cy="194400"/>
            <a:chOff x="4297301" y="1616792"/>
            <a:chExt cx="287640" cy="194400"/>
          </a:xfrm>
        </p:grpSpPr>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F9763DFA-3B83-4DE5-B5F1-252E4B389533}"/>
                    </a:ext>
                  </a:extLst>
                </p14:cNvPr>
                <p14:cNvContentPartPr/>
                <p14:nvPr/>
              </p14:nvContentPartPr>
              <p14:xfrm>
                <a:off x="4407821" y="1616792"/>
                <a:ext cx="154440" cy="194400"/>
              </p14:xfrm>
            </p:contentPart>
          </mc:Choice>
          <mc:Fallback>
            <p:pic>
              <p:nvPicPr>
                <p:cNvPr id="21" name="Freihand 20">
                  <a:extLst>
                    <a:ext uri="{FF2B5EF4-FFF2-40B4-BE49-F238E27FC236}">
                      <a16:creationId xmlns:a16="http://schemas.microsoft.com/office/drawing/2014/main" id="{F9763DFA-3B83-4DE5-B5F1-252E4B389533}"/>
                    </a:ext>
                  </a:extLst>
                </p:cNvPr>
                <p:cNvPicPr/>
                <p:nvPr/>
              </p:nvPicPr>
              <p:blipFill>
                <a:blip r:embed="rId34"/>
                <a:stretch>
                  <a:fillRect/>
                </a:stretch>
              </p:blipFill>
              <p:spPr>
                <a:xfrm>
                  <a:off x="4403501" y="1612472"/>
                  <a:ext cx="1630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30C54939-F93A-4429-BAC5-0B4B30ED7E49}"/>
                    </a:ext>
                  </a:extLst>
                </p14:cNvPr>
                <p14:cNvContentPartPr/>
                <p14:nvPr/>
              </p14:nvContentPartPr>
              <p14:xfrm>
                <a:off x="4297301" y="1676552"/>
                <a:ext cx="287640" cy="32760"/>
              </p14:xfrm>
            </p:contentPart>
          </mc:Choice>
          <mc:Fallback>
            <p:pic>
              <p:nvPicPr>
                <p:cNvPr id="22" name="Freihand 21">
                  <a:extLst>
                    <a:ext uri="{FF2B5EF4-FFF2-40B4-BE49-F238E27FC236}">
                      <a16:creationId xmlns:a16="http://schemas.microsoft.com/office/drawing/2014/main" id="{30C54939-F93A-4429-BAC5-0B4B30ED7E49}"/>
                    </a:ext>
                  </a:extLst>
                </p:cNvPr>
                <p:cNvPicPr/>
                <p:nvPr/>
              </p:nvPicPr>
              <p:blipFill>
                <a:blip r:embed="rId36"/>
                <a:stretch>
                  <a:fillRect/>
                </a:stretch>
              </p:blipFill>
              <p:spPr>
                <a:xfrm>
                  <a:off x="4292981" y="1672232"/>
                  <a:ext cx="2962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D235C112-2721-4296-8622-8E610EB74403}"/>
                    </a:ext>
                  </a:extLst>
                </p14:cNvPr>
                <p14:cNvContentPartPr/>
                <p14:nvPr/>
              </p14:nvContentPartPr>
              <p14:xfrm>
                <a:off x="4301621" y="1707512"/>
                <a:ext cx="266400" cy="49320"/>
              </p14:xfrm>
            </p:contentPart>
          </mc:Choice>
          <mc:Fallback>
            <p:pic>
              <p:nvPicPr>
                <p:cNvPr id="23" name="Freihand 22">
                  <a:extLst>
                    <a:ext uri="{FF2B5EF4-FFF2-40B4-BE49-F238E27FC236}">
                      <a16:creationId xmlns:a16="http://schemas.microsoft.com/office/drawing/2014/main" id="{D235C112-2721-4296-8622-8E610EB74403}"/>
                    </a:ext>
                  </a:extLst>
                </p:cNvPr>
                <p:cNvPicPr/>
                <p:nvPr/>
              </p:nvPicPr>
              <p:blipFill>
                <a:blip r:embed="rId38"/>
                <a:stretch>
                  <a:fillRect/>
                </a:stretch>
              </p:blipFill>
              <p:spPr>
                <a:xfrm>
                  <a:off x="4297301" y="1703192"/>
                  <a:ext cx="275040" cy="5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DED415F9-58D7-483D-8D0D-2D93E59E3C06}"/>
                  </a:ext>
                </a:extLst>
              </p14:cNvPr>
              <p14:cNvContentPartPr/>
              <p14:nvPr/>
            </p14:nvContentPartPr>
            <p14:xfrm>
              <a:off x="2249981" y="2168312"/>
              <a:ext cx="523800" cy="136800"/>
            </p14:xfrm>
          </p:contentPart>
        </mc:Choice>
        <mc:Fallback>
          <p:pic>
            <p:nvPicPr>
              <p:cNvPr id="27" name="Freihand 26">
                <a:extLst>
                  <a:ext uri="{FF2B5EF4-FFF2-40B4-BE49-F238E27FC236}">
                    <a16:creationId xmlns:a16="http://schemas.microsoft.com/office/drawing/2014/main" id="{DED415F9-58D7-483D-8D0D-2D93E59E3C06}"/>
                  </a:ext>
                </a:extLst>
              </p:cNvPr>
              <p:cNvPicPr/>
              <p:nvPr/>
            </p:nvPicPr>
            <p:blipFill>
              <a:blip r:embed="rId40"/>
              <a:stretch>
                <a:fillRect/>
              </a:stretch>
            </p:blipFill>
            <p:spPr>
              <a:xfrm>
                <a:off x="2245661" y="2163992"/>
                <a:ext cx="532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AD9C35AB-7353-4B1D-ADBF-E8815956BE6B}"/>
                  </a:ext>
                </a:extLst>
              </p14:cNvPr>
              <p14:cNvContentPartPr/>
              <p14:nvPr/>
            </p14:nvContentPartPr>
            <p14:xfrm>
              <a:off x="3850901" y="2921072"/>
              <a:ext cx="434520" cy="121680"/>
            </p14:xfrm>
          </p:contentPart>
        </mc:Choice>
        <mc:Fallback>
          <p:pic>
            <p:nvPicPr>
              <p:cNvPr id="28" name="Freihand 27">
                <a:extLst>
                  <a:ext uri="{FF2B5EF4-FFF2-40B4-BE49-F238E27FC236}">
                    <a16:creationId xmlns:a16="http://schemas.microsoft.com/office/drawing/2014/main" id="{AD9C35AB-7353-4B1D-ADBF-E8815956BE6B}"/>
                  </a:ext>
                </a:extLst>
              </p:cNvPr>
              <p:cNvPicPr/>
              <p:nvPr/>
            </p:nvPicPr>
            <p:blipFill>
              <a:blip r:embed="rId42"/>
              <a:stretch>
                <a:fillRect/>
              </a:stretch>
            </p:blipFill>
            <p:spPr>
              <a:xfrm>
                <a:off x="3846581" y="2916752"/>
                <a:ext cx="443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A615CD28-B46A-454C-91C1-760FAF83AF94}"/>
                  </a:ext>
                </a:extLst>
              </p14:cNvPr>
              <p14:cNvContentPartPr/>
              <p14:nvPr/>
            </p14:nvContentPartPr>
            <p14:xfrm>
              <a:off x="3834341" y="2737472"/>
              <a:ext cx="565560" cy="323640"/>
            </p14:xfrm>
          </p:contentPart>
        </mc:Choice>
        <mc:Fallback>
          <p:pic>
            <p:nvPicPr>
              <p:cNvPr id="32" name="Freihand 31">
                <a:extLst>
                  <a:ext uri="{FF2B5EF4-FFF2-40B4-BE49-F238E27FC236}">
                    <a16:creationId xmlns:a16="http://schemas.microsoft.com/office/drawing/2014/main" id="{A615CD28-B46A-454C-91C1-760FAF83AF94}"/>
                  </a:ext>
                </a:extLst>
              </p:cNvPr>
              <p:cNvPicPr/>
              <p:nvPr/>
            </p:nvPicPr>
            <p:blipFill>
              <a:blip r:embed="rId44"/>
              <a:stretch>
                <a:fillRect/>
              </a:stretch>
            </p:blipFill>
            <p:spPr>
              <a:xfrm>
                <a:off x="3830021" y="2733152"/>
                <a:ext cx="574200" cy="332280"/>
              </a:xfrm>
              <a:prstGeom prst="rect">
                <a:avLst/>
              </a:prstGeom>
            </p:spPr>
          </p:pic>
        </mc:Fallback>
      </mc:AlternateContent>
      <p:grpSp>
        <p:nvGrpSpPr>
          <p:cNvPr id="35" name="Gruppieren 34">
            <a:extLst>
              <a:ext uri="{FF2B5EF4-FFF2-40B4-BE49-F238E27FC236}">
                <a16:creationId xmlns:a16="http://schemas.microsoft.com/office/drawing/2014/main" id="{70ADFC99-D746-4104-B5C2-B9C0A92CD374}"/>
              </a:ext>
            </a:extLst>
          </p:cNvPr>
          <p:cNvGrpSpPr/>
          <p:nvPr/>
        </p:nvGrpSpPr>
        <p:grpSpPr>
          <a:xfrm>
            <a:off x="5264261" y="1290632"/>
            <a:ext cx="978480" cy="1632600"/>
            <a:chOff x="5264261" y="1290632"/>
            <a:chExt cx="978480" cy="1632600"/>
          </a:xfrm>
        </p:grpSpPr>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59F8E0F6-A19C-4926-AB0F-82AA21D148A1}"/>
                    </a:ext>
                  </a:extLst>
                </p14:cNvPr>
                <p14:cNvContentPartPr/>
                <p14:nvPr/>
              </p14:nvContentPartPr>
              <p14:xfrm>
                <a:off x="5904701" y="1986872"/>
                <a:ext cx="21600" cy="101880"/>
              </p14:xfrm>
            </p:contentPart>
          </mc:Choice>
          <mc:Fallback>
            <p:pic>
              <p:nvPicPr>
                <p:cNvPr id="29" name="Freihand 28">
                  <a:extLst>
                    <a:ext uri="{FF2B5EF4-FFF2-40B4-BE49-F238E27FC236}">
                      <a16:creationId xmlns:a16="http://schemas.microsoft.com/office/drawing/2014/main" id="{59F8E0F6-A19C-4926-AB0F-82AA21D148A1}"/>
                    </a:ext>
                  </a:extLst>
                </p:cNvPr>
                <p:cNvPicPr/>
                <p:nvPr/>
              </p:nvPicPr>
              <p:blipFill>
                <a:blip r:embed="rId46"/>
                <a:stretch>
                  <a:fillRect/>
                </a:stretch>
              </p:blipFill>
              <p:spPr>
                <a:xfrm>
                  <a:off x="5900381" y="1982552"/>
                  <a:ext cx="30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1A0DA16D-EAC2-48F2-91B3-631D5336A329}"/>
                    </a:ext>
                  </a:extLst>
                </p14:cNvPr>
                <p14:cNvContentPartPr/>
                <p14:nvPr/>
              </p14:nvContentPartPr>
              <p14:xfrm>
                <a:off x="5264261" y="1298552"/>
                <a:ext cx="978480" cy="1624680"/>
              </p14:xfrm>
            </p:contentPart>
          </mc:Choice>
          <mc:Fallback>
            <p:pic>
              <p:nvPicPr>
                <p:cNvPr id="30" name="Freihand 29">
                  <a:extLst>
                    <a:ext uri="{FF2B5EF4-FFF2-40B4-BE49-F238E27FC236}">
                      <a16:creationId xmlns:a16="http://schemas.microsoft.com/office/drawing/2014/main" id="{1A0DA16D-EAC2-48F2-91B3-631D5336A329}"/>
                    </a:ext>
                  </a:extLst>
                </p:cNvPr>
                <p:cNvPicPr/>
                <p:nvPr/>
              </p:nvPicPr>
              <p:blipFill>
                <a:blip r:embed="rId48"/>
                <a:stretch>
                  <a:fillRect/>
                </a:stretch>
              </p:blipFill>
              <p:spPr>
                <a:xfrm>
                  <a:off x="5259941" y="1294232"/>
                  <a:ext cx="987120" cy="1633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032D5683-21B8-470B-B359-5AA0AE61935A}"/>
                    </a:ext>
                  </a:extLst>
                </p14:cNvPr>
                <p14:cNvContentPartPr/>
                <p14:nvPr/>
              </p14:nvContentPartPr>
              <p14:xfrm>
                <a:off x="5954381" y="1378112"/>
                <a:ext cx="360" cy="360"/>
              </p14:xfrm>
            </p:contentPart>
          </mc:Choice>
          <mc:Fallback>
            <p:pic>
              <p:nvPicPr>
                <p:cNvPr id="33" name="Freihand 32">
                  <a:extLst>
                    <a:ext uri="{FF2B5EF4-FFF2-40B4-BE49-F238E27FC236}">
                      <a16:creationId xmlns:a16="http://schemas.microsoft.com/office/drawing/2014/main" id="{032D5683-21B8-470B-B359-5AA0AE61935A}"/>
                    </a:ext>
                  </a:extLst>
                </p:cNvPr>
                <p:cNvPicPr/>
                <p:nvPr/>
              </p:nvPicPr>
              <p:blipFill>
                <a:blip r:embed="rId50"/>
                <a:stretch>
                  <a:fillRect/>
                </a:stretch>
              </p:blipFill>
              <p:spPr>
                <a:xfrm>
                  <a:off x="5950061" y="1373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64BE5A1A-C4A5-46C2-82CE-060BBC70C158}"/>
                    </a:ext>
                  </a:extLst>
                </p14:cNvPr>
                <p14:cNvContentPartPr/>
                <p14:nvPr/>
              </p14:nvContentPartPr>
              <p14:xfrm>
                <a:off x="5288021" y="1290632"/>
                <a:ext cx="892440" cy="1550880"/>
              </p14:xfrm>
            </p:contentPart>
          </mc:Choice>
          <mc:Fallback>
            <p:pic>
              <p:nvPicPr>
                <p:cNvPr id="34" name="Freihand 33">
                  <a:extLst>
                    <a:ext uri="{FF2B5EF4-FFF2-40B4-BE49-F238E27FC236}">
                      <a16:creationId xmlns:a16="http://schemas.microsoft.com/office/drawing/2014/main" id="{64BE5A1A-C4A5-46C2-82CE-060BBC70C158}"/>
                    </a:ext>
                  </a:extLst>
                </p:cNvPr>
                <p:cNvPicPr/>
                <p:nvPr/>
              </p:nvPicPr>
              <p:blipFill>
                <a:blip r:embed="rId52"/>
                <a:stretch>
                  <a:fillRect/>
                </a:stretch>
              </p:blipFill>
              <p:spPr>
                <a:xfrm>
                  <a:off x="5283701" y="1286312"/>
                  <a:ext cx="901080" cy="155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3A7C3184-F64A-46E5-A04E-A89F20F324E7}"/>
                  </a:ext>
                </a:extLst>
              </p14:cNvPr>
              <p14:cNvContentPartPr/>
              <p14:nvPr/>
            </p14:nvContentPartPr>
            <p14:xfrm>
              <a:off x="7741061" y="700232"/>
              <a:ext cx="1326240" cy="68760"/>
            </p14:xfrm>
          </p:contentPart>
        </mc:Choice>
        <mc:Fallback>
          <p:pic>
            <p:nvPicPr>
              <p:cNvPr id="36" name="Freihand 35">
                <a:extLst>
                  <a:ext uri="{FF2B5EF4-FFF2-40B4-BE49-F238E27FC236}">
                    <a16:creationId xmlns:a16="http://schemas.microsoft.com/office/drawing/2014/main" id="{3A7C3184-F64A-46E5-A04E-A89F20F324E7}"/>
                  </a:ext>
                </a:extLst>
              </p:cNvPr>
              <p:cNvPicPr/>
              <p:nvPr/>
            </p:nvPicPr>
            <p:blipFill>
              <a:blip r:embed="rId54"/>
              <a:stretch>
                <a:fillRect/>
              </a:stretch>
            </p:blipFill>
            <p:spPr>
              <a:xfrm>
                <a:off x="7736741" y="695912"/>
                <a:ext cx="1334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2DCF4DC1-8198-40DF-895A-9E9FF4EDAB1D}"/>
                  </a:ext>
                </a:extLst>
              </p14:cNvPr>
              <p14:cNvContentPartPr/>
              <p14:nvPr/>
            </p14:nvContentPartPr>
            <p14:xfrm>
              <a:off x="9416501" y="3299072"/>
              <a:ext cx="272160" cy="388800"/>
            </p14:xfrm>
          </p:contentPart>
        </mc:Choice>
        <mc:Fallback>
          <p:pic>
            <p:nvPicPr>
              <p:cNvPr id="37" name="Freihand 36">
                <a:extLst>
                  <a:ext uri="{FF2B5EF4-FFF2-40B4-BE49-F238E27FC236}">
                    <a16:creationId xmlns:a16="http://schemas.microsoft.com/office/drawing/2014/main" id="{2DCF4DC1-8198-40DF-895A-9E9FF4EDAB1D}"/>
                  </a:ext>
                </a:extLst>
              </p:cNvPr>
              <p:cNvPicPr/>
              <p:nvPr/>
            </p:nvPicPr>
            <p:blipFill>
              <a:blip r:embed="rId56"/>
              <a:stretch>
                <a:fillRect/>
              </a:stretch>
            </p:blipFill>
            <p:spPr>
              <a:xfrm>
                <a:off x="9412181" y="3294752"/>
                <a:ext cx="28080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2D0CF338-5691-4172-9B05-CF631C45DAC5}"/>
                  </a:ext>
                </a:extLst>
              </p14:cNvPr>
              <p14:cNvContentPartPr/>
              <p14:nvPr/>
            </p14:nvContentPartPr>
            <p14:xfrm>
              <a:off x="10853981" y="3315992"/>
              <a:ext cx="253080" cy="313920"/>
            </p14:xfrm>
          </p:contentPart>
        </mc:Choice>
        <mc:Fallback>
          <p:pic>
            <p:nvPicPr>
              <p:cNvPr id="38" name="Freihand 37">
                <a:extLst>
                  <a:ext uri="{FF2B5EF4-FFF2-40B4-BE49-F238E27FC236}">
                    <a16:creationId xmlns:a16="http://schemas.microsoft.com/office/drawing/2014/main" id="{2D0CF338-5691-4172-9B05-CF631C45DAC5}"/>
                  </a:ext>
                </a:extLst>
              </p:cNvPr>
              <p:cNvPicPr/>
              <p:nvPr/>
            </p:nvPicPr>
            <p:blipFill>
              <a:blip r:embed="rId58"/>
              <a:stretch>
                <a:fillRect/>
              </a:stretch>
            </p:blipFill>
            <p:spPr>
              <a:xfrm>
                <a:off x="10849661" y="3311672"/>
                <a:ext cx="261720" cy="322560"/>
              </a:xfrm>
              <a:prstGeom prst="rect">
                <a:avLst/>
              </a:prstGeom>
            </p:spPr>
          </p:pic>
        </mc:Fallback>
      </mc:AlternateContent>
      <p:grpSp>
        <p:nvGrpSpPr>
          <p:cNvPr id="55" name="Gruppieren 54">
            <a:extLst>
              <a:ext uri="{FF2B5EF4-FFF2-40B4-BE49-F238E27FC236}">
                <a16:creationId xmlns:a16="http://schemas.microsoft.com/office/drawing/2014/main" id="{B96BB05A-2EBE-4FAE-BD7C-E32EFF086378}"/>
              </a:ext>
            </a:extLst>
          </p:cNvPr>
          <p:cNvGrpSpPr/>
          <p:nvPr/>
        </p:nvGrpSpPr>
        <p:grpSpPr>
          <a:xfrm>
            <a:off x="9539621" y="2545592"/>
            <a:ext cx="131760" cy="468000"/>
            <a:chOff x="9539621" y="2545592"/>
            <a:chExt cx="131760" cy="468000"/>
          </a:xfrm>
        </p:grpSpPr>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54BED34E-ADCF-45A5-81DE-09BA08A7ACA1}"/>
                    </a:ext>
                  </a:extLst>
                </p14:cNvPr>
                <p14:cNvContentPartPr/>
                <p14:nvPr/>
              </p14:nvContentPartPr>
              <p14:xfrm>
                <a:off x="9588221" y="2545592"/>
                <a:ext cx="15480" cy="390960"/>
              </p14:xfrm>
            </p:contentPart>
          </mc:Choice>
          <mc:Fallback>
            <p:pic>
              <p:nvPicPr>
                <p:cNvPr id="39" name="Freihand 38">
                  <a:extLst>
                    <a:ext uri="{FF2B5EF4-FFF2-40B4-BE49-F238E27FC236}">
                      <a16:creationId xmlns:a16="http://schemas.microsoft.com/office/drawing/2014/main" id="{54BED34E-ADCF-45A5-81DE-09BA08A7ACA1}"/>
                    </a:ext>
                  </a:extLst>
                </p:cNvPr>
                <p:cNvPicPr/>
                <p:nvPr/>
              </p:nvPicPr>
              <p:blipFill>
                <a:blip r:embed="rId60"/>
                <a:stretch>
                  <a:fillRect/>
                </a:stretch>
              </p:blipFill>
              <p:spPr>
                <a:xfrm>
                  <a:off x="9583901" y="2541272"/>
                  <a:ext cx="2412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9EE4E02D-B0F2-443D-A501-A344AB7350C2}"/>
                    </a:ext>
                  </a:extLst>
                </p14:cNvPr>
                <p14:cNvContentPartPr/>
                <p14:nvPr/>
              </p14:nvContentPartPr>
              <p14:xfrm>
                <a:off x="9539621" y="2802992"/>
                <a:ext cx="131760" cy="210600"/>
              </p14:xfrm>
            </p:contentPart>
          </mc:Choice>
          <mc:Fallback>
            <p:pic>
              <p:nvPicPr>
                <p:cNvPr id="40" name="Freihand 39">
                  <a:extLst>
                    <a:ext uri="{FF2B5EF4-FFF2-40B4-BE49-F238E27FC236}">
                      <a16:creationId xmlns:a16="http://schemas.microsoft.com/office/drawing/2014/main" id="{9EE4E02D-B0F2-443D-A501-A344AB7350C2}"/>
                    </a:ext>
                  </a:extLst>
                </p:cNvPr>
                <p:cNvPicPr/>
                <p:nvPr/>
              </p:nvPicPr>
              <p:blipFill>
                <a:blip r:embed="rId62"/>
                <a:stretch>
                  <a:fillRect/>
                </a:stretch>
              </p:blipFill>
              <p:spPr>
                <a:xfrm>
                  <a:off x="9535301" y="2798672"/>
                  <a:ext cx="140400" cy="219240"/>
                </a:xfrm>
                <a:prstGeom prst="rect">
                  <a:avLst/>
                </a:prstGeom>
              </p:spPr>
            </p:pic>
          </mc:Fallback>
        </mc:AlternateContent>
      </p:grpSp>
      <p:grpSp>
        <p:nvGrpSpPr>
          <p:cNvPr id="54" name="Gruppieren 53">
            <a:extLst>
              <a:ext uri="{FF2B5EF4-FFF2-40B4-BE49-F238E27FC236}">
                <a16:creationId xmlns:a16="http://schemas.microsoft.com/office/drawing/2014/main" id="{6054F0E0-89F1-4964-B2CB-E68E41A63BBA}"/>
              </a:ext>
            </a:extLst>
          </p:cNvPr>
          <p:cNvGrpSpPr/>
          <p:nvPr/>
        </p:nvGrpSpPr>
        <p:grpSpPr>
          <a:xfrm>
            <a:off x="9211661" y="1920272"/>
            <a:ext cx="954000" cy="500400"/>
            <a:chOff x="9211661" y="1920272"/>
            <a:chExt cx="954000" cy="500400"/>
          </a:xfrm>
        </p:grpSpPr>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3E682603-993A-4539-B586-3C729D226160}"/>
                    </a:ext>
                  </a:extLst>
                </p14:cNvPr>
                <p14:cNvContentPartPr/>
                <p14:nvPr/>
              </p14:nvContentPartPr>
              <p14:xfrm>
                <a:off x="9313901" y="2229152"/>
                <a:ext cx="41400" cy="191520"/>
              </p14:xfrm>
            </p:contentPart>
          </mc:Choice>
          <mc:Fallback>
            <p:pic>
              <p:nvPicPr>
                <p:cNvPr id="41" name="Freihand 40">
                  <a:extLst>
                    <a:ext uri="{FF2B5EF4-FFF2-40B4-BE49-F238E27FC236}">
                      <a16:creationId xmlns:a16="http://schemas.microsoft.com/office/drawing/2014/main" id="{3E682603-993A-4539-B586-3C729D226160}"/>
                    </a:ext>
                  </a:extLst>
                </p:cNvPr>
                <p:cNvPicPr/>
                <p:nvPr/>
              </p:nvPicPr>
              <p:blipFill>
                <a:blip r:embed="rId64"/>
                <a:stretch>
                  <a:fillRect/>
                </a:stretch>
              </p:blipFill>
              <p:spPr>
                <a:xfrm>
                  <a:off x="9309581" y="2224832"/>
                  <a:ext cx="500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7BE790C4-648B-437B-AF96-5086B27D7CF0}"/>
                    </a:ext>
                  </a:extLst>
                </p14:cNvPr>
                <p14:cNvContentPartPr/>
                <p14:nvPr/>
              </p14:nvContentPartPr>
              <p14:xfrm>
                <a:off x="9211661" y="2198552"/>
                <a:ext cx="139320" cy="92880"/>
              </p14:xfrm>
            </p:contentPart>
          </mc:Choice>
          <mc:Fallback>
            <p:pic>
              <p:nvPicPr>
                <p:cNvPr id="42" name="Freihand 41">
                  <a:extLst>
                    <a:ext uri="{FF2B5EF4-FFF2-40B4-BE49-F238E27FC236}">
                      <a16:creationId xmlns:a16="http://schemas.microsoft.com/office/drawing/2014/main" id="{7BE790C4-648B-437B-AF96-5086B27D7CF0}"/>
                    </a:ext>
                  </a:extLst>
                </p:cNvPr>
                <p:cNvPicPr/>
                <p:nvPr/>
              </p:nvPicPr>
              <p:blipFill>
                <a:blip r:embed="rId66"/>
                <a:stretch>
                  <a:fillRect/>
                </a:stretch>
              </p:blipFill>
              <p:spPr>
                <a:xfrm>
                  <a:off x="9207341" y="2194232"/>
                  <a:ext cx="147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A02D8025-80C9-4DFE-8391-91E05BAFF71C}"/>
                    </a:ext>
                  </a:extLst>
                </p14:cNvPr>
                <p14:cNvContentPartPr/>
                <p14:nvPr/>
              </p14:nvContentPartPr>
              <p14:xfrm>
                <a:off x="9241181" y="2285312"/>
                <a:ext cx="112320" cy="46440"/>
              </p14:xfrm>
            </p:contentPart>
          </mc:Choice>
          <mc:Fallback>
            <p:pic>
              <p:nvPicPr>
                <p:cNvPr id="43" name="Freihand 42">
                  <a:extLst>
                    <a:ext uri="{FF2B5EF4-FFF2-40B4-BE49-F238E27FC236}">
                      <a16:creationId xmlns:a16="http://schemas.microsoft.com/office/drawing/2014/main" id="{A02D8025-80C9-4DFE-8391-91E05BAFF71C}"/>
                    </a:ext>
                  </a:extLst>
                </p:cNvPr>
                <p:cNvPicPr/>
                <p:nvPr/>
              </p:nvPicPr>
              <p:blipFill>
                <a:blip r:embed="rId68"/>
                <a:stretch>
                  <a:fillRect/>
                </a:stretch>
              </p:blipFill>
              <p:spPr>
                <a:xfrm>
                  <a:off x="9236861" y="2280992"/>
                  <a:ext cx="120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A227F015-30E4-4AA0-9E03-04493D997CBF}"/>
                    </a:ext>
                  </a:extLst>
                </p14:cNvPr>
                <p14:cNvContentPartPr/>
                <p14:nvPr/>
              </p14:nvContentPartPr>
              <p14:xfrm>
                <a:off x="9359981" y="2159312"/>
                <a:ext cx="217080" cy="158760"/>
              </p14:xfrm>
            </p:contentPart>
          </mc:Choice>
          <mc:Fallback>
            <p:pic>
              <p:nvPicPr>
                <p:cNvPr id="44" name="Freihand 43">
                  <a:extLst>
                    <a:ext uri="{FF2B5EF4-FFF2-40B4-BE49-F238E27FC236}">
                      <a16:creationId xmlns:a16="http://schemas.microsoft.com/office/drawing/2014/main" id="{A227F015-30E4-4AA0-9E03-04493D997CBF}"/>
                    </a:ext>
                  </a:extLst>
                </p:cNvPr>
                <p:cNvPicPr/>
                <p:nvPr/>
              </p:nvPicPr>
              <p:blipFill>
                <a:blip r:embed="rId70"/>
                <a:stretch>
                  <a:fillRect/>
                </a:stretch>
              </p:blipFill>
              <p:spPr>
                <a:xfrm>
                  <a:off x="9355661" y="2154992"/>
                  <a:ext cx="2257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88160C43-152F-4683-AA36-191F0F308B4A}"/>
                    </a:ext>
                  </a:extLst>
                </p14:cNvPr>
                <p14:cNvContentPartPr/>
                <p14:nvPr/>
              </p14:nvContentPartPr>
              <p14:xfrm>
                <a:off x="9588941" y="2176232"/>
                <a:ext cx="110880" cy="70200"/>
              </p14:xfrm>
            </p:contentPart>
          </mc:Choice>
          <mc:Fallback>
            <p:pic>
              <p:nvPicPr>
                <p:cNvPr id="45" name="Freihand 44">
                  <a:extLst>
                    <a:ext uri="{FF2B5EF4-FFF2-40B4-BE49-F238E27FC236}">
                      <a16:creationId xmlns:a16="http://schemas.microsoft.com/office/drawing/2014/main" id="{88160C43-152F-4683-AA36-191F0F308B4A}"/>
                    </a:ext>
                  </a:extLst>
                </p:cNvPr>
                <p:cNvPicPr/>
                <p:nvPr/>
              </p:nvPicPr>
              <p:blipFill>
                <a:blip r:embed="rId72"/>
                <a:stretch>
                  <a:fillRect/>
                </a:stretch>
              </p:blipFill>
              <p:spPr>
                <a:xfrm>
                  <a:off x="9584621" y="2171912"/>
                  <a:ext cx="119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211AE8D2-8FBB-4256-B914-CA7A2E67FB8C}"/>
                    </a:ext>
                  </a:extLst>
                </p14:cNvPr>
                <p14:cNvContentPartPr/>
                <p14:nvPr/>
              </p14:nvContentPartPr>
              <p14:xfrm>
                <a:off x="9736181" y="2088032"/>
                <a:ext cx="100800" cy="97200"/>
              </p14:xfrm>
            </p:contentPart>
          </mc:Choice>
          <mc:Fallback>
            <p:pic>
              <p:nvPicPr>
                <p:cNvPr id="46" name="Freihand 45">
                  <a:extLst>
                    <a:ext uri="{FF2B5EF4-FFF2-40B4-BE49-F238E27FC236}">
                      <a16:creationId xmlns:a16="http://schemas.microsoft.com/office/drawing/2014/main" id="{211AE8D2-8FBB-4256-B914-CA7A2E67FB8C}"/>
                    </a:ext>
                  </a:extLst>
                </p:cNvPr>
                <p:cNvPicPr/>
                <p:nvPr/>
              </p:nvPicPr>
              <p:blipFill>
                <a:blip r:embed="rId74"/>
                <a:stretch>
                  <a:fillRect/>
                </a:stretch>
              </p:blipFill>
              <p:spPr>
                <a:xfrm>
                  <a:off x="9731861" y="2083712"/>
                  <a:ext cx="109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8BB74407-B946-46E0-A6A8-14D313810FE2}"/>
                    </a:ext>
                  </a:extLst>
                </p14:cNvPr>
                <p14:cNvContentPartPr/>
                <p14:nvPr/>
              </p14:nvContentPartPr>
              <p14:xfrm>
                <a:off x="9800261" y="1963832"/>
                <a:ext cx="220680" cy="160920"/>
              </p14:xfrm>
            </p:contentPart>
          </mc:Choice>
          <mc:Fallback>
            <p:pic>
              <p:nvPicPr>
                <p:cNvPr id="47" name="Freihand 46">
                  <a:extLst>
                    <a:ext uri="{FF2B5EF4-FFF2-40B4-BE49-F238E27FC236}">
                      <a16:creationId xmlns:a16="http://schemas.microsoft.com/office/drawing/2014/main" id="{8BB74407-B946-46E0-A6A8-14D313810FE2}"/>
                    </a:ext>
                  </a:extLst>
                </p:cNvPr>
                <p:cNvPicPr/>
                <p:nvPr/>
              </p:nvPicPr>
              <p:blipFill>
                <a:blip r:embed="rId76"/>
                <a:stretch>
                  <a:fillRect/>
                </a:stretch>
              </p:blipFill>
              <p:spPr>
                <a:xfrm>
                  <a:off x="9795941" y="1959512"/>
                  <a:ext cx="229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1380272A-58FA-4A4E-8CF2-8E2137B8D280}"/>
                    </a:ext>
                  </a:extLst>
                </p14:cNvPr>
                <p14:cNvContentPartPr/>
                <p14:nvPr/>
              </p14:nvContentPartPr>
              <p14:xfrm>
                <a:off x="9992501" y="1927832"/>
                <a:ext cx="99720" cy="96120"/>
              </p14:xfrm>
            </p:contentPart>
          </mc:Choice>
          <mc:Fallback>
            <p:pic>
              <p:nvPicPr>
                <p:cNvPr id="48" name="Freihand 47">
                  <a:extLst>
                    <a:ext uri="{FF2B5EF4-FFF2-40B4-BE49-F238E27FC236}">
                      <a16:creationId xmlns:a16="http://schemas.microsoft.com/office/drawing/2014/main" id="{1380272A-58FA-4A4E-8CF2-8E2137B8D280}"/>
                    </a:ext>
                  </a:extLst>
                </p:cNvPr>
                <p:cNvPicPr/>
                <p:nvPr/>
              </p:nvPicPr>
              <p:blipFill>
                <a:blip r:embed="rId78"/>
                <a:stretch>
                  <a:fillRect/>
                </a:stretch>
              </p:blipFill>
              <p:spPr>
                <a:xfrm>
                  <a:off x="9988181" y="1923512"/>
                  <a:ext cx="108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17ED5DD6-DE9F-4887-B6FF-6BBB51BA67F8}"/>
                    </a:ext>
                  </a:extLst>
                </p14:cNvPr>
                <p14:cNvContentPartPr/>
                <p14:nvPr/>
              </p14:nvContentPartPr>
              <p14:xfrm>
                <a:off x="10108421" y="1920272"/>
                <a:ext cx="57240" cy="51840"/>
              </p14:xfrm>
            </p:contentPart>
          </mc:Choice>
          <mc:Fallback>
            <p:pic>
              <p:nvPicPr>
                <p:cNvPr id="49" name="Freihand 48">
                  <a:extLst>
                    <a:ext uri="{FF2B5EF4-FFF2-40B4-BE49-F238E27FC236}">
                      <a16:creationId xmlns:a16="http://schemas.microsoft.com/office/drawing/2014/main" id="{17ED5DD6-DE9F-4887-B6FF-6BBB51BA67F8}"/>
                    </a:ext>
                  </a:extLst>
                </p:cNvPr>
                <p:cNvPicPr/>
                <p:nvPr/>
              </p:nvPicPr>
              <p:blipFill>
                <a:blip r:embed="rId80"/>
                <a:stretch>
                  <a:fillRect/>
                </a:stretch>
              </p:blipFill>
              <p:spPr>
                <a:xfrm>
                  <a:off x="10104101" y="1915952"/>
                  <a:ext cx="65880" cy="60480"/>
                </a:xfrm>
                <a:prstGeom prst="rect">
                  <a:avLst/>
                </a:prstGeom>
              </p:spPr>
            </p:pic>
          </mc:Fallback>
        </mc:AlternateContent>
      </p:grpSp>
      <p:grpSp>
        <p:nvGrpSpPr>
          <p:cNvPr id="147458" name="Gruppieren 147457">
            <a:extLst>
              <a:ext uri="{FF2B5EF4-FFF2-40B4-BE49-F238E27FC236}">
                <a16:creationId xmlns:a16="http://schemas.microsoft.com/office/drawing/2014/main" id="{57D72428-57AA-4E8B-BEF3-EEFEA859C125}"/>
              </a:ext>
            </a:extLst>
          </p:cNvPr>
          <p:cNvGrpSpPr/>
          <p:nvPr/>
        </p:nvGrpSpPr>
        <p:grpSpPr>
          <a:xfrm>
            <a:off x="10377341" y="2144912"/>
            <a:ext cx="667080" cy="1012680"/>
            <a:chOff x="10377341" y="2144912"/>
            <a:chExt cx="667080" cy="1012680"/>
          </a:xfrm>
        </p:grpSpPr>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43C9B233-BBAC-4EC1-864C-D80A2D717CC8}"/>
                    </a:ext>
                  </a:extLst>
                </p14:cNvPr>
                <p14:cNvContentPartPr/>
                <p14:nvPr/>
              </p14:nvContentPartPr>
              <p14:xfrm>
                <a:off x="10897541" y="2836832"/>
                <a:ext cx="6120" cy="78480"/>
              </p14:xfrm>
            </p:contentPart>
          </mc:Choice>
          <mc:Fallback>
            <p:pic>
              <p:nvPicPr>
                <p:cNvPr id="50" name="Freihand 49">
                  <a:extLst>
                    <a:ext uri="{FF2B5EF4-FFF2-40B4-BE49-F238E27FC236}">
                      <a16:creationId xmlns:a16="http://schemas.microsoft.com/office/drawing/2014/main" id="{43C9B233-BBAC-4EC1-864C-D80A2D717CC8}"/>
                    </a:ext>
                  </a:extLst>
                </p:cNvPr>
                <p:cNvPicPr/>
                <p:nvPr/>
              </p:nvPicPr>
              <p:blipFill>
                <a:blip r:embed="rId82"/>
                <a:stretch>
                  <a:fillRect/>
                </a:stretch>
              </p:blipFill>
              <p:spPr>
                <a:xfrm>
                  <a:off x="10893221" y="2832512"/>
                  <a:ext cx="14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EA7DFC31-96B7-457B-A353-7A57C5537F65}"/>
                    </a:ext>
                  </a:extLst>
                </p14:cNvPr>
                <p14:cNvContentPartPr/>
                <p14:nvPr/>
              </p14:nvContentPartPr>
              <p14:xfrm>
                <a:off x="10893581" y="2652152"/>
                <a:ext cx="54000" cy="480960"/>
              </p14:xfrm>
            </p:contentPart>
          </mc:Choice>
          <mc:Fallback>
            <p:pic>
              <p:nvPicPr>
                <p:cNvPr id="51" name="Freihand 50">
                  <a:extLst>
                    <a:ext uri="{FF2B5EF4-FFF2-40B4-BE49-F238E27FC236}">
                      <a16:creationId xmlns:a16="http://schemas.microsoft.com/office/drawing/2014/main" id="{EA7DFC31-96B7-457B-A353-7A57C5537F65}"/>
                    </a:ext>
                  </a:extLst>
                </p:cNvPr>
                <p:cNvPicPr/>
                <p:nvPr/>
              </p:nvPicPr>
              <p:blipFill>
                <a:blip r:embed="rId84"/>
                <a:stretch>
                  <a:fillRect/>
                </a:stretch>
              </p:blipFill>
              <p:spPr>
                <a:xfrm>
                  <a:off x="10889261" y="2647832"/>
                  <a:ext cx="6264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82A03E45-0FB7-4142-8E8A-27E690B4D436}"/>
                    </a:ext>
                  </a:extLst>
                </p14:cNvPr>
                <p14:cNvContentPartPr/>
                <p14:nvPr/>
              </p14:nvContentPartPr>
              <p14:xfrm>
                <a:off x="10861541" y="2885432"/>
                <a:ext cx="182880" cy="272160"/>
              </p14:xfrm>
            </p:contentPart>
          </mc:Choice>
          <mc:Fallback>
            <p:pic>
              <p:nvPicPr>
                <p:cNvPr id="52" name="Freihand 51">
                  <a:extLst>
                    <a:ext uri="{FF2B5EF4-FFF2-40B4-BE49-F238E27FC236}">
                      <a16:creationId xmlns:a16="http://schemas.microsoft.com/office/drawing/2014/main" id="{82A03E45-0FB7-4142-8E8A-27E690B4D436}"/>
                    </a:ext>
                  </a:extLst>
                </p:cNvPr>
                <p:cNvPicPr/>
                <p:nvPr/>
              </p:nvPicPr>
              <p:blipFill>
                <a:blip r:embed="rId86"/>
                <a:stretch>
                  <a:fillRect/>
                </a:stretch>
              </p:blipFill>
              <p:spPr>
                <a:xfrm>
                  <a:off x="10857221" y="2881112"/>
                  <a:ext cx="1915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C7D250B8-43E1-4771-85C3-59EB763EF897}"/>
                    </a:ext>
                  </a:extLst>
                </p14:cNvPr>
                <p14:cNvContentPartPr/>
                <p14:nvPr/>
              </p14:nvContentPartPr>
              <p14:xfrm>
                <a:off x="10377341" y="2277752"/>
                <a:ext cx="106920" cy="208440"/>
              </p14:xfrm>
            </p:contentPart>
          </mc:Choice>
          <mc:Fallback>
            <p:pic>
              <p:nvPicPr>
                <p:cNvPr id="56" name="Freihand 55">
                  <a:extLst>
                    <a:ext uri="{FF2B5EF4-FFF2-40B4-BE49-F238E27FC236}">
                      <a16:creationId xmlns:a16="http://schemas.microsoft.com/office/drawing/2014/main" id="{C7D250B8-43E1-4771-85C3-59EB763EF897}"/>
                    </a:ext>
                  </a:extLst>
                </p:cNvPr>
                <p:cNvPicPr/>
                <p:nvPr/>
              </p:nvPicPr>
              <p:blipFill>
                <a:blip r:embed="rId88"/>
                <a:stretch>
                  <a:fillRect/>
                </a:stretch>
              </p:blipFill>
              <p:spPr>
                <a:xfrm>
                  <a:off x="10373021" y="2273432"/>
                  <a:ext cx="115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92EF3FC7-5988-45AC-B99D-7E5CB612832C}"/>
                    </a:ext>
                  </a:extLst>
                </p14:cNvPr>
                <p14:cNvContentPartPr/>
                <p14:nvPr/>
              </p14:nvContentPartPr>
              <p14:xfrm>
                <a:off x="10496141" y="2310872"/>
                <a:ext cx="155520" cy="136800"/>
              </p14:xfrm>
            </p:contentPart>
          </mc:Choice>
          <mc:Fallback>
            <p:pic>
              <p:nvPicPr>
                <p:cNvPr id="57" name="Freihand 56">
                  <a:extLst>
                    <a:ext uri="{FF2B5EF4-FFF2-40B4-BE49-F238E27FC236}">
                      <a16:creationId xmlns:a16="http://schemas.microsoft.com/office/drawing/2014/main" id="{92EF3FC7-5988-45AC-B99D-7E5CB612832C}"/>
                    </a:ext>
                  </a:extLst>
                </p:cNvPr>
                <p:cNvPicPr/>
                <p:nvPr/>
              </p:nvPicPr>
              <p:blipFill>
                <a:blip r:embed="rId90"/>
                <a:stretch>
                  <a:fillRect/>
                </a:stretch>
              </p:blipFill>
              <p:spPr>
                <a:xfrm>
                  <a:off x="10491821" y="2306552"/>
                  <a:ext cx="164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58217DCB-8885-43D7-AB06-1913BE765E21}"/>
                    </a:ext>
                  </a:extLst>
                </p14:cNvPr>
                <p14:cNvContentPartPr/>
                <p14:nvPr/>
              </p14:nvContentPartPr>
              <p14:xfrm>
                <a:off x="10649501" y="2252912"/>
                <a:ext cx="167400" cy="96120"/>
              </p14:xfrm>
            </p:contentPart>
          </mc:Choice>
          <mc:Fallback>
            <p:pic>
              <p:nvPicPr>
                <p:cNvPr id="58" name="Freihand 57">
                  <a:extLst>
                    <a:ext uri="{FF2B5EF4-FFF2-40B4-BE49-F238E27FC236}">
                      <a16:creationId xmlns:a16="http://schemas.microsoft.com/office/drawing/2014/main" id="{58217DCB-8885-43D7-AB06-1913BE765E21}"/>
                    </a:ext>
                  </a:extLst>
                </p:cNvPr>
                <p:cNvPicPr/>
                <p:nvPr/>
              </p:nvPicPr>
              <p:blipFill>
                <a:blip r:embed="rId92"/>
                <a:stretch>
                  <a:fillRect/>
                </a:stretch>
              </p:blipFill>
              <p:spPr>
                <a:xfrm>
                  <a:off x="10645181" y="2248592"/>
                  <a:ext cx="176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0AD22734-4126-455F-9BC4-5DC604C00D2E}"/>
                    </a:ext>
                  </a:extLst>
                </p14:cNvPr>
                <p14:cNvContentPartPr/>
                <p14:nvPr/>
              </p14:nvContentPartPr>
              <p14:xfrm>
                <a:off x="10852181" y="2163992"/>
                <a:ext cx="56160" cy="102960"/>
              </p14:xfrm>
            </p:contentPart>
          </mc:Choice>
          <mc:Fallback>
            <p:pic>
              <p:nvPicPr>
                <p:cNvPr id="59" name="Freihand 58">
                  <a:extLst>
                    <a:ext uri="{FF2B5EF4-FFF2-40B4-BE49-F238E27FC236}">
                      <a16:creationId xmlns:a16="http://schemas.microsoft.com/office/drawing/2014/main" id="{0AD22734-4126-455F-9BC4-5DC604C00D2E}"/>
                    </a:ext>
                  </a:extLst>
                </p:cNvPr>
                <p:cNvPicPr/>
                <p:nvPr/>
              </p:nvPicPr>
              <p:blipFill>
                <a:blip r:embed="rId94"/>
                <a:stretch>
                  <a:fillRect/>
                </a:stretch>
              </p:blipFill>
              <p:spPr>
                <a:xfrm>
                  <a:off x="10847861" y="2159672"/>
                  <a:ext cx="64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39542120-2CB2-4C9C-BBA7-9C83B5EB24CE}"/>
                    </a:ext>
                  </a:extLst>
                </p14:cNvPr>
                <p14:cNvContentPartPr/>
                <p14:nvPr/>
              </p14:nvContentPartPr>
              <p14:xfrm>
                <a:off x="10879541" y="2144912"/>
                <a:ext cx="66600" cy="96840"/>
              </p14:xfrm>
            </p:contentPart>
          </mc:Choice>
          <mc:Fallback>
            <p:pic>
              <p:nvPicPr>
                <p:cNvPr id="61" name="Freihand 60">
                  <a:extLst>
                    <a:ext uri="{FF2B5EF4-FFF2-40B4-BE49-F238E27FC236}">
                      <a16:creationId xmlns:a16="http://schemas.microsoft.com/office/drawing/2014/main" id="{39542120-2CB2-4C9C-BBA7-9C83B5EB24CE}"/>
                    </a:ext>
                  </a:extLst>
                </p:cNvPr>
                <p:cNvPicPr/>
                <p:nvPr/>
              </p:nvPicPr>
              <p:blipFill>
                <a:blip r:embed="rId96"/>
                <a:stretch>
                  <a:fillRect/>
                </a:stretch>
              </p:blipFill>
              <p:spPr>
                <a:xfrm>
                  <a:off x="10875221" y="2140592"/>
                  <a:ext cx="75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FD6E701C-FC0C-4EAC-A441-01963BD3F47E}"/>
                    </a:ext>
                  </a:extLst>
                </p14:cNvPr>
                <p14:cNvContentPartPr/>
                <p14:nvPr/>
              </p14:nvContentPartPr>
              <p14:xfrm>
                <a:off x="10544021" y="2487992"/>
                <a:ext cx="78840" cy="134280"/>
              </p14:xfrm>
            </p:contentPart>
          </mc:Choice>
          <mc:Fallback>
            <p:pic>
              <p:nvPicPr>
                <p:cNvPr id="62" name="Freihand 61">
                  <a:extLst>
                    <a:ext uri="{FF2B5EF4-FFF2-40B4-BE49-F238E27FC236}">
                      <a16:creationId xmlns:a16="http://schemas.microsoft.com/office/drawing/2014/main" id="{FD6E701C-FC0C-4EAC-A441-01963BD3F47E}"/>
                    </a:ext>
                  </a:extLst>
                </p:cNvPr>
                <p:cNvPicPr/>
                <p:nvPr/>
              </p:nvPicPr>
              <p:blipFill>
                <a:blip r:embed="rId98"/>
                <a:stretch>
                  <a:fillRect/>
                </a:stretch>
              </p:blipFill>
              <p:spPr>
                <a:xfrm>
                  <a:off x="10539701" y="2483672"/>
                  <a:ext cx="87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DA076F9E-99FB-4FF8-A845-6BB7333CBE6E}"/>
                    </a:ext>
                  </a:extLst>
                </p14:cNvPr>
                <p14:cNvContentPartPr/>
                <p14:nvPr/>
              </p14:nvContentPartPr>
              <p14:xfrm>
                <a:off x="10627541" y="2467472"/>
                <a:ext cx="139680" cy="100800"/>
              </p14:xfrm>
            </p:contentPart>
          </mc:Choice>
          <mc:Fallback>
            <p:pic>
              <p:nvPicPr>
                <p:cNvPr id="63" name="Freihand 62">
                  <a:extLst>
                    <a:ext uri="{FF2B5EF4-FFF2-40B4-BE49-F238E27FC236}">
                      <a16:creationId xmlns:a16="http://schemas.microsoft.com/office/drawing/2014/main" id="{DA076F9E-99FB-4FF8-A845-6BB7333CBE6E}"/>
                    </a:ext>
                  </a:extLst>
                </p:cNvPr>
                <p:cNvPicPr/>
                <p:nvPr/>
              </p:nvPicPr>
              <p:blipFill>
                <a:blip r:embed="rId100"/>
                <a:stretch>
                  <a:fillRect/>
                </a:stretch>
              </p:blipFill>
              <p:spPr>
                <a:xfrm>
                  <a:off x="10623221" y="2463152"/>
                  <a:ext cx="148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7456" name="Freihand 147455">
                  <a:extLst>
                    <a:ext uri="{FF2B5EF4-FFF2-40B4-BE49-F238E27FC236}">
                      <a16:creationId xmlns:a16="http://schemas.microsoft.com/office/drawing/2014/main" id="{80B2927A-F514-4B40-B6CF-ECEBC53B6129}"/>
                    </a:ext>
                  </a:extLst>
                </p14:cNvPr>
                <p14:cNvContentPartPr/>
                <p14:nvPr/>
              </p14:nvContentPartPr>
              <p14:xfrm>
                <a:off x="10729781" y="2408072"/>
                <a:ext cx="115920" cy="92520"/>
              </p14:xfrm>
            </p:contentPart>
          </mc:Choice>
          <mc:Fallback>
            <p:pic>
              <p:nvPicPr>
                <p:cNvPr id="147456" name="Freihand 147455">
                  <a:extLst>
                    <a:ext uri="{FF2B5EF4-FFF2-40B4-BE49-F238E27FC236}">
                      <a16:creationId xmlns:a16="http://schemas.microsoft.com/office/drawing/2014/main" id="{80B2927A-F514-4B40-B6CF-ECEBC53B6129}"/>
                    </a:ext>
                  </a:extLst>
                </p:cNvPr>
                <p:cNvPicPr/>
                <p:nvPr/>
              </p:nvPicPr>
              <p:blipFill>
                <a:blip r:embed="rId102"/>
                <a:stretch>
                  <a:fillRect/>
                </a:stretch>
              </p:blipFill>
              <p:spPr>
                <a:xfrm>
                  <a:off x="10725461" y="2403752"/>
                  <a:ext cx="124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7457" name="Freihand 147456">
                  <a:extLst>
                    <a:ext uri="{FF2B5EF4-FFF2-40B4-BE49-F238E27FC236}">
                      <a16:creationId xmlns:a16="http://schemas.microsoft.com/office/drawing/2014/main" id="{BEE6832F-2AF5-4021-A8C0-994E7D8FC6F9}"/>
                    </a:ext>
                  </a:extLst>
                </p14:cNvPr>
                <p14:cNvContentPartPr/>
                <p14:nvPr/>
              </p14:nvContentPartPr>
              <p14:xfrm>
                <a:off x="10861541" y="2337872"/>
                <a:ext cx="95400" cy="115920"/>
              </p14:xfrm>
            </p:contentPart>
          </mc:Choice>
          <mc:Fallback>
            <p:pic>
              <p:nvPicPr>
                <p:cNvPr id="147457" name="Freihand 147456">
                  <a:extLst>
                    <a:ext uri="{FF2B5EF4-FFF2-40B4-BE49-F238E27FC236}">
                      <a16:creationId xmlns:a16="http://schemas.microsoft.com/office/drawing/2014/main" id="{BEE6832F-2AF5-4021-A8C0-994E7D8FC6F9}"/>
                    </a:ext>
                  </a:extLst>
                </p:cNvPr>
                <p:cNvPicPr/>
                <p:nvPr/>
              </p:nvPicPr>
              <p:blipFill>
                <a:blip r:embed="rId104"/>
                <a:stretch>
                  <a:fillRect/>
                </a:stretch>
              </p:blipFill>
              <p:spPr>
                <a:xfrm>
                  <a:off x="10857221" y="2333552"/>
                  <a:ext cx="104040" cy="124560"/>
                </a:xfrm>
                <a:prstGeom prst="rect">
                  <a:avLst/>
                </a:prstGeom>
              </p:spPr>
            </p:pic>
          </mc:Fallback>
        </mc:AlternateContent>
      </p:grpSp>
    </p:spTree>
    <p:extLst>
      <p:ext uri="{BB962C8B-B14F-4D97-AF65-F5344CB8AC3E}">
        <p14:creationId xmlns:p14="http://schemas.microsoft.com/office/powerpoint/2010/main" val="31203916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A77E430A-98EF-4058-8512-56717BA5DAF9}"/>
                  </a:ext>
                </a:extLst>
              </p14:cNvPr>
              <p14:cNvContentPartPr/>
              <p14:nvPr/>
            </p14:nvContentPartPr>
            <p14:xfrm>
              <a:off x="2961701" y="1690232"/>
              <a:ext cx="513360" cy="17280"/>
            </p14:xfrm>
          </p:contentPart>
        </mc:Choice>
        <mc:Fallback>
          <p:pic>
            <p:nvPicPr>
              <p:cNvPr id="2" name="Freihand 1">
                <a:extLst>
                  <a:ext uri="{FF2B5EF4-FFF2-40B4-BE49-F238E27FC236}">
                    <a16:creationId xmlns:a16="http://schemas.microsoft.com/office/drawing/2014/main" id="{A77E430A-98EF-4058-8512-56717BA5DAF9}"/>
                  </a:ext>
                </a:extLst>
              </p:cNvPr>
              <p:cNvPicPr/>
              <p:nvPr/>
            </p:nvPicPr>
            <p:blipFill>
              <a:blip r:embed="rId8"/>
              <a:stretch>
                <a:fillRect/>
              </a:stretch>
            </p:blipFill>
            <p:spPr>
              <a:xfrm>
                <a:off x="2957381" y="1685912"/>
                <a:ext cx="5220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1B6225F5-61F3-4012-ABB0-610B849A18DA}"/>
                  </a:ext>
                </a:extLst>
              </p14:cNvPr>
              <p14:cNvContentPartPr/>
              <p14:nvPr/>
            </p14:nvContentPartPr>
            <p14:xfrm>
              <a:off x="2284901" y="1910912"/>
              <a:ext cx="875160" cy="11520"/>
            </p14:xfrm>
          </p:contentPart>
        </mc:Choice>
        <mc:Fallback>
          <p:pic>
            <p:nvPicPr>
              <p:cNvPr id="3" name="Freihand 2">
                <a:extLst>
                  <a:ext uri="{FF2B5EF4-FFF2-40B4-BE49-F238E27FC236}">
                    <a16:creationId xmlns:a16="http://schemas.microsoft.com/office/drawing/2014/main" id="{1B6225F5-61F3-4012-ABB0-610B849A18DA}"/>
                  </a:ext>
                </a:extLst>
              </p:cNvPr>
              <p:cNvPicPr/>
              <p:nvPr/>
            </p:nvPicPr>
            <p:blipFill>
              <a:blip r:embed="rId10"/>
              <a:stretch>
                <a:fillRect/>
              </a:stretch>
            </p:blipFill>
            <p:spPr>
              <a:xfrm>
                <a:off x="2280581" y="1906592"/>
                <a:ext cx="883800" cy="20160"/>
              </a:xfrm>
              <a:prstGeom prst="rect">
                <a:avLst/>
              </a:prstGeom>
            </p:spPr>
          </p:pic>
        </mc:Fallback>
      </mc:AlternateContent>
      <p:grpSp>
        <p:nvGrpSpPr>
          <p:cNvPr id="13" name="Gruppieren 12">
            <a:extLst>
              <a:ext uri="{FF2B5EF4-FFF2-40B4-BE49-F238E27FC236}">
                <a16:creationId xmlns:a16="http://schemas.microsoft.com/office/drawing/2014/main" id="{96C41FD9-C9BA-4E78-B814-3E7E776E7C1B}"/>
              </a:ext>
            </a:extLst>
          </p:cNvPr>
          <p:cNvGrpSpPr/>
          <p:nvPr/>
        </p:nvGrpSpPr>
        <p:grpSpPr>
          <a:xfrm>
            <a:off x="1562381" y="1916312"/>
            <a:ext cx="2198880" cy="260280"/>
            <a:chOff x="1562381" y="1916312"/>
            <a:chExt cx="2198880" cy="260280"/>
          </a:xfrm>
        </p:grpSpPr>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3BC7559B-6867-47D3-AC32-E5935B6CA5C9}"/>
                    </a:ext>
                  </a:extLst>
                </p14:cNvPr>
                <p14:cNvContentPartPr/>
                <p14:nvPr/>
              </p14:nvContentPartPr>
              <p14:xfrm>
                <a:off x="1562381" y="2090912"/>
                <a:ext cx="1345320" cy="85680"/>
              </p14:xfrm>
            </p:contentPart>
          </mc:Choice>
          <mc:Fallback>
            <p:pic>
              <p:nvPicPr>
                <p:cNvPr id="5" name="Freihand 4">
                  <a:extLst>
                    <a:ext uri="{FF2B5EF4-FFF2-40B4-BE49-F238E27FC236}">
                      <a16:creationId xmlns:a16="http://schemas.microsoft.com/office/drawing/2014/main" id="{3BC7559B-6867-47D3-AC32-E5935B6CA5C9}"/>
                    </a:ext>
                  </a:extLst>
                </p:cNvPr>
                <p:cNvPicPr/>
                <p:nvPr/>
              </p:nvPicPr>
              <p:blipFill>
                <a:blip r:embed="rId12"/>
                <a:stretch>
                  <a:fillRect/>
                </a:stretch>
              </p:blipFill>
              <p:spPr>
                <a:xfrm>
                  <a:off x="1558061" y="2086592"/>
                  <a:ext cx="1353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B51A37AC-2AA6-47CB-8B1D-9B0497DB4CC8}"/>
                    </a:ext>
                  </a:extLst>
                </p14:cNvPr>
                <p14:cNvContentPartPr/>
                <p14:nvPr/>
              </p14:nvContentPartPr>
              <p14:xfrm>
                <a:off x="3471821" y="1916312"/>
                <a:ext cx="289440" cy="187920"/>
              </p14:xfrm>
            </p:contentPart>
          </mc:Choice>
          <mc:Fallback>
            <p:pic>
              <p:nvPicPr>
                <p:cNvPr id="9" name="Freihand 8">
                  <a:extLst>
                    <a:ext uri="{FF2B5EF4-FFF2-40B4-BE49-F238E27FC236}">
                      <a16:creationId xmlns:a16="http://schemas.microsoft.com/office/drawing/2014/main" id="{B51A37AC-2AA6-47CB-8B1D-9B0497DB4CC8}"/>
                    </a:ext>
                  </a:extLst>
                </p:cNvPr>
                <p:cNvPicPr/>
                <p:nvPr/>
              </p:nvPicPr>
              <p:blipFill>
                <a:blip r:embed="rId14"/>
                <a:stretch>
                  <a:fillRect/>
                </a:stretch>
              </p:blipFill>
              <p:spPr>
                <a:xfrm>
                  <a:off x="3467501" y="1911992"/>
                  <a:ext cx="298080" cy="196560"/>
                </a:xfrm>
                <a:prstGeom prst="rect">
                  <a:avLst/>
                </a:prstGeom>
              </p:spPr>
            </p:pic>
          </mc:Fallback>
        </mc:AlternateContent>
      </p:grpSp>
      <p:grpSp>
        <p:nvGrpSpPr>
          <p:cNvPr id="12" name="Gruppieren 11">
            <a:extLst>
              <a:ext uri="{FF2B5EF4-FFF2-40B4-BE49-F238E27FC236}">
                <a16:creationId xmlns:a16="http://schemas.microsoft.com/office/drawing/2014/main" id="{2BC2BCED-2EBB-4ACE-A1D7-C054A1FC9D80}"/>
              </a:ext>
            </a:extLst>
          </p:cNvPr>
          <p:cNvGrpSpPr/>
          <p:nvPr/>
        </p:nvGrpSpPr>
        <p:grpSpPr>
          <a:xfrm>
            <a:off x="1081421" y="2346152"/>
            <a:ext cx="2419560" cy="485280"/>
            <a:chOff x="1081421" y="2346152"/>
            <a:chExt cx="2419560" cy="485280"/>
          </a:xfrm>
        </p:grpSpPr>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0E0CD964-3BBC-40CA-B23E-6AD62BE850B8}"/>
                    </a:ext>
                  </a:extLst>
                </p14:cNvPr>
                <p14:cNvContentPartPr/>
                <p14:nvPr/>
              </p14:nvContentPartPr>
              <p14:xfrm>
                <a:off x="1081421" y="2770952"/>
                <a:ext cx="1779480" cy="40320"/>
              </p14:xfrm>
            </p:contentPart>
          </mc:Choice>
          <mc:Fallback>
            <p:pic>
              <p:nvPicPr>
                <p:cNvPr id="8" name="Freihand 7">
                  <a:extLst>
                    <a:ext uri="{FF2B5EF4-FFF2-40B4-BE49-F238E27FC236}">
                      <a16:creationId xmlns:a16="http://schemas.microsoft.com/office/drawing/2014/main" id="{0E0CD964-3BBC-40CA-B23E-6AD62BE850B8}"/>
                    </a:ext>
                  </a:extLst>
                </p:cNvPr>
                <p:cNvPicPr/>
                <p:nvPr/>
              </p:nvPicPr>
              <p:blipFill>
                <a:blip r:embed="rId16"/>
                <a:stretch>
                  <a:fillRect/>
                </a:stretch>
              </p:blipFill>
              <p:spPr>
                <a:xfrm>
                  <a:off x="1077101" y="2766632"/>
                  <a:ext cx="1788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99C6473E-3A5F-4AB6-BF6E-F6B5A8A939D3}"/>
                    </a:ext>
                  </a:extLst>
                </p14:cNvPr>
                <p14:cNvContentPartPr/>
                <p14:nvPr/>
              </p14:nvContentPartPr>
              <p14:xfrm>
                <a:off x="3285701" y="2346152"/>
                <a:ext cx="215280" cy="165600"/>
              </p14:xfrm>
            </p:contentPart>
          </mc:Choice>
          <mc:Fallback>
            <p:pic>
              <p:nvPicPr>
                <p:cNvPr id="10" name="Freihand 9">
                  <a:extLst>
                    <a:ext uri="{FF2B5EF4-FFF2-40B4-BE49-F238E27FC236}">
                      <a16:creationId xmlns:a16="http://schemas.microsoft.com/office/drawing/2014/main" id="{99C6473E-3A5F-4AB6-BF6E-F6B5A8A939D3}"/>
                    </a:ext>
                  </a:extLst>
                </p:cNvPr>
                <p:cNvPicPr/>
                <p:nvPr/>
              </p:nvPicPr>
              <p:blipFill>
                <a:blip r:embed="rId18"/>
                <a:stretch>
                  <a:fillRect/>
                </a:stretch>
              </p:blipFill>
              <p:spPr>
                <a:xfrm>
                  <a:off x="3281381" y="2341832"/>
                  <a:ext cx="223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3A88722A-A6BE-4C9E-82D7-C9AF29E640B3}"/>
                    </a:ext>
                  </a:extLst>
                </p14:cNvPr>
                <p14:cNvContentPartPr/>
                <p14:nvPr/>
              </p14:nvContentPartPr>
              <p14:xfrm>
                <a:off x="3158261" y="2587712"/>
                <a:ext cx="273960" cy="243720"/>
              </p14:xfrm>
            </p:contentPart>
          </mc:Choice>
          <mc:Fallback>
            <p:pic>
              <p:nvPicPr>
                <p:cNvPr id="11" name="Freihand 10">
                  <a:extLst>
                    <a:ext uri="{FF2B5EF4-FFF2-40B4-BE49-F238E27FC236}">
                      <a16:creationId xmlns:a16="http://schemas.microsoft.com/office/drawing/2014/main" id="{3A88722A-A6BE-4C9E-82D7-C9AF29E640B3}"/>
                    </a:ext>
                  </a:extLst>
                </p:cNvPr>
                <p:cNvPicPr/>
                <p:nvPr/>
              </p:nvPicPr>
              <p:blipFill>
                <a:blip r:embed="rId20"/>
                <a:stretch>
                  <a:fillRect/>
                </a:stretch>
              </p:blipFill>
              <p:spPr>
                <a:xfrm>
                  <a:off x="3153941" y="2583392"/>
                  <a:ext cx="282600" cy="252360"/>
                </a:xfrm>
                <a:prstGeom prst="rect">
                  <a:avLst/>
                </a:prstGeom>
              </p:spPr>
            </p:pic>
          </mc:Fallback>
        </mc:AlternateContent>
      </p:grpSp>
      <p:grpSp>
        <p:nvGrpSpPr>
          <p:cNvPr id="16" name="Gruppieren 15">
            <a:extLst>
              <a:ext uri="{FF2B5EF4-FFF2-40B4-BE49-F238E27FC236}">
                <a16:creationId xmlns:a16="http://schemas.microsoft.com/office/drawing/2014/main" id="{697D895F-5AF8-4F7D-B99D-5AE686BA7F26}"/>
              </a:ext>
            </a:extLst>
          </p:cNvPr>
          <p:cNvGrpSpPr/>
          <p:nvPr/>
        </p:nvGrpSpPr>
        <p:grpSpPr>
          <a:xfrm>
            <a:off x="4859621" y="1924232"/>
            <a:ext cx="1915560" cy="407160"/>
            <a:chOff x="4859621" y="1924232"/>
            <a:chExt cx="1915560" cy="407160"/>
          </a:xfrm>
        </p:grpSpPr>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CEEC5E1D-FBCC-485B-866D-9A5D3C041855}"/>
                    </a:ext>
                  </a:extLst>
                </p14:cNvPr>
                <p14:cNvContentPartPr/>
                <p14:nvPr/>
              </p14:nvContentPartPr>
              <p14:xfrm>
                <a:off x="5526701" y="2226632"/>
                <a:ext cx="1248480" cy="63360"/>
              </p14:xfrm>
            </p:contentPart>
          </mc:Choice>
          <mc:Fallback>
            <p:pic>
              <p:nvPicPr>
                <p:cNvPr id="14" name="Freihand 13">
                  <a:extLst>
                    <a:ext uri="{FF2B5EF4-FFF2-40B4-BE49-F238E27FC236}">
                      <a16:creationId xmlns:a16="http://schemas.microsoft.com/office/drawing/2014/main" id="{CEEC5E1D-FBCC-485B-866D-9A5D3C041855}"/>
                    </a:ext>
                  </a:extLst>
                </p:cNvPr>
                <p:cNvPicPr/>
                <p:nvPr/>
              </p:nvPicPr>
              <p:blipFill>
                <a:blip r:embed="rId22"/>
                <a:stretch>
                  <a:fillRect/>
                </a:stretch>
              </p:blipFill>
              <p:spPr>
                <a:xfrm>
                  <a:off x="5522381" y="2222312"/>
                  <a:ext cx="1257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CAD0D6BB-C8B3-483C-B512-47AE2CC24C62}"/>
                    </a:ext>
                  </a:extLst>
                </p14:cNvPr>
                <p14:cNvContentPartPr/>
                <p14:nvPr/>
              </p14:nvContentPartPr>
              <p14:xfrm>
                <a:off x="4859621" y="1924232"/>
                <a:ext cx="600840" cy="407160"/>
              </p14:xfrm>
            </p:contentPart>
          </mc:Choice>
          <mc:Fallback>
            <p:pic>
              <p:nvPicPr>
                <p:cNvPr id="15" name="Freihand 14">
                  <a:extLst>
                    <a:ext uri="{FF2B5EF4-FFF2-40B4-BE49-F238E27FC236}">
                      <a16:creationId xmlns:a16="http://schemas.microsoft.com/office/drawing/2014/main" id="{CAD0D6BB-C8B3-483C-B512-47AE2CC24C62}"/>
                    </a:ext>
                  </a:extLst>
                </p:cNvPr>
                <p:cNvPicPr/>
                <p:nvPr/>
              </p:nvPicPr>
              <p:blipFill>
                <a:blip r:embed="rId24"/>
                <a:stretch>
                  <a:fillRect/>
                </a:stretch>
              </p:blipFill>
              <p:spPr>
                <a:xfrm>
                  <a:off x="4855301" y="1919912"/>
                  <a:ext cx="609480" cy="415800"/>
                </a:xfrm>
                <a:prstGeom prst="rect">
                  <a:avLst/>
                </a:prstGeom>
              </p:spPr>
            </p:pic>
          </mc:Fallback>
        </mc:AlternateContent>
      </p:grpSp>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DED2F6B-A744-BAE7-1C4C-4811E8AED588}"/>
              </a:ext>
            </a:extLst>
          </p:cNvPr>
          <p:cNvPicPr>
            <a:picLocks noChangeAspect="1"/>
          </p:cNvPicPr>
          <p:nvPr/>
        </p:nvPicPr>
        <p:blipFill>
          <a:blip r:embed="rId3"/>
          <a:stretch>
            <a:fillRect/>
          </a:stretch>
        </p:blipFill>
        <p:spPr>
          <a:xfrm>
            <a:off x="826588" y="754012"/>
            <a:ext cx="7466492" cy="4487839"/>
          </a:xfrm>
          <a:prstGeom prst="rect">
            <a:avLst/>
          </a:prstGeom>
        </p:spPr>
      </p:pic>
      <mc:AlternateContent xmlns:mc="http://schemas.openxmlformats.org/markup-compatibility/2006">
        <mc:Choice xmlns:p14="http://schemas.microsoft.com/office/powerpoint/2010/main" Requires="p14">
          <p:contentPart p14:bwMode="auto" r:id="rId4">
            <p14:nvContentPartPr>
              <p14:cNvPr id="12" name="Freihand 11">
                <a:extLst>
                  <a:ext uri="{FF2B5EF4-FFF2-40B4-BE49-F238E27FC236}">
                    <a16:creationId xmlns:a16="http://schemas.microsoft.com/office/drawing/2014/main" id="{C9286643-2A90-45B1-835B-5D4B2EFF4635}"/>
                  </a:ext>
                </a:extLst>
              </p14:cNvPr>
              <p14:cNvContentPartPr/>
              <p14:nvPr/>
            </p14:nvContentPartPr>
            <p14:xfrm>
              <a:off x="10395701" y="1419152"/>
              <a:ext cx="360" cy="360"/>
            </p14:xfrm>
          </p:contentPart>
        </mc:Choice>
        <mc:Fallback>
          <p:pic>
            <p:nvPicPr>
              <p:cNvPr id="12" name="Freihand 11">
                <a:extLst>
                  <a:ext uri="{FF2B5EF4-FFF2-40B4-BE49-F238E27FC236}">
                    <a16:creationId xmlns:a16="http://schemas.microsoft.com/office/drawing/2014/main" id="{C9286643-2A90-45B1-835B-5D4B2EFF4635}"/>
                  </a:ext>
                </a:extLst>
              </p:cNvPr>
              <p:cNvPicPr/>
              <p:nvPr/>
            </p:nvPicPr>
            <p:blipFill>
              <a:blip r:embed="rId5"/>
              <a:stretch>
                <a:fillRect/>
              </a:stretch>
            </p:blipFill>
            <p:spPr>
              <a:xfrm>
                <a:off x="10391381" y="1414832"/>
                <a:ext cx="9000" cy="9000"/>
              </a:xfrm>
              <a:prstGeom prst="rect">
                <a:avLst/>
              </a:prstGeom>
            </p:spPr>
          </p:pic>
        </mc:Fallback>
      </mc:AlternateContent>
      <p:grpSp>
        <p:nvGrpSpPr>
          <p:cNvPr id="58" name="Gruppieren 57">
            <a:extLst>
              <a:ext uri="{FF2B5EF4-FFF2-40B4-BE49-F238E27FC236}">
                <a16:creationId xmlns:a16="http://schemas.microsoft.com/office/drawing/2014/main" id="{5DDADE25-5658-4654-87AB-69C204C0E541}"/>
              </a:ext>
            </a:extLst>
          </p:cNvPr>
          <p:cNvGrpSpPr/>
          <p:nvPr/>
        </p:nvGrpSpPr>
        <p:grpSpPr>
          <a:xfrm>
            <a:off x="8552141" y="1509152"/>
            <a:ext cx="2345760" cy="1468080"/>
            <a:chOff x="8552141" y="1509152"/>
            <a:chExt cx="2345760" cy="146808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CB8EA2ED-187E-48DD-B330-104F89CE33FB}"/>
                    </a:ext>
                  </a:extLst>
                </p14:cNvPr>
                <p14:cNvContentPartPr/>
                <p14:nvPr/>
              </p14:nvContentPartPr>
              <p14:xfrm>
                <a:off x="8552141" y="1692032"/>
                <a:ext cx="90000" cy="170640"/>
              </p14:xfrm>
            </p:contentPart>
          </mc:Choice>
          <mc:Fallback>
            <p:pic>
              <p:nvPicPr>
                <p:cNvPr id="2" name="Freihand 1">
                  <a:extLst>
                    <a:ext uri="{FF2B5EF4-FFF2-40B4-BE49-F238E27FC236}">
                      <a16:creationId xmlns:a16="http://schemas.microsoft.com/office/drawing/2014/main" id="{CB8EA2ED-187E-48DD-B330-104F89CE33FB}"/>
                    </a:ext>
                  </a:extLst>
                </p:cNvPr>
                <p:cNvPicPr/>
                <p:nvPr/>
              </p:nvPicPr>
              <p:blipFill>
                <a:blip r:embed="rId7"/>
                <a:stretch>
                  <a:fillRect/>
                </a:stretch>
              </p:blipFill>
              <p:spPr>
                <a:xfrm>
                  <a:off x="8547821" y="1687712"/>
                  <a:ext cx="98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E932B05A-54A2-41B2-86C0-E42F218F9788}"/>
                    </a:ext>
                  </a:extLst>
                </p14:cNvPr>
                <p14:cNvContentPartPr/>
                <p14:nvPr/>
              </p14:nvContentPartPr>
              <p14:xfrm>
                <a:off x="8705861" y="1634792"/>
                <a:ext cx="139680" cy="207720"/>
              </p14:xfrm>
            </p:contentPart>
          </mc:Choice>
          <mc:Fallback>
            <p:pic>
              <p:nvPicPr>
                <p:cNvPr id="4" name="Freihand 3">
                  <a:extLst>
                    <a:ext uri="{FF2B5EF4-FFF2-40B4-BE49-F238E27FC236}">
                      <a16:creationId xmlns:a16="http://schemas.microsoft.com/office/drawing/2014/main" id="{E932B05A-54A2-41B2-86C0-E42F218F9788}"/>
                    </a:ext>
                  </a:extLst>
                </p:cNvPr>
                <p:cNvPicPr/>
                <p:nvPr/>
              </p:nvPicPr>
              <p:blipFill>
                <a:blip r:embed="rId9"/>
                <a:stretch>
                  <a:fillRect/>
                </a:stretch>
              </p:blipFill>
              <p:spPr>
                <a:xfrm>
                  <a:off x="8701541" y="1630472"/>
                  <a:ext cx="1483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33F52DB4-A074-4422-949E-AC73DFF9FFA2}"/>
                    </a:ext>
                  </a:extLst>
                </p14:cNvPr>
                <p14:cNvContentPartPr/>
                <p14:nvPr/>
              </p14:nvContentPartPr>
              <p14:xfrm>
                <a:off x="8913941" y="1700672"/>
                <a:ext cx="222840" cy="109440"/>
              </p14:xfrm>
            </p:contentPart>
          </mc:Choice>
          <mc:Fallback>
            <p:pic>
              <p:nvPicPr>
                <p:cNvPr id="5" name="Freihand 4">
                  <a:extLst>
                    <a:ext uri="{FF2B5EF4-FFF2-40B4-BE49-F238E27FC236}">
                      <a16:creationId xmlns:a16="http://schemas.microsoft.com/office/drawing/2014/main" id="{33F52DB4-A074-4422-949E-AC73DFF9FFA2}"/>
                    </a:ext>
                  </a:extLst>
                </p:cNvPr>
                <p:cNvPicPr/>
                <p:nvPr/>
              </p:nvPicPr>
              <p:blipFill>
                <a:blip r:embed="rId11"/>
                <a:stretch>
                  <a:fillRect/>
                </a:stretch>
              </p:blipFill>
              <p:spPr>
                <a:xfrm>
                  <a:off x="8909621" y="1696352"/>
                  <a:ext cx="231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2F654F4D-B8E0-4FCB-8B33-611C2E99BE42}"/>
                    </a:ext>
                  </a:extLst>
                </p14:cNvPr>
                <p14:cNvContentPartPr/>
                <p14:nvPr/>
              </p14:nvContentPartPr>
              <p14:xfrm>
                <a:off x="9178181" y="1647392"/>
                <a:ext cx="164880" cy="98640"/>
              </p14:xfrm>
            </p:contentPart>
          </mc:Choice>
          <mc:Fallback>
            <p:pic>
              <p:nvPicPr>
                <p:cNvPr id="6" name="Freihand 5">
                  <a:extLst>
                    <a:ext uri="{FF2B5EF4-FFF2-40B4-BE49-F238E27FC236}">
                      <a16:creationId xmlns:a16="http://schemas.microsoft.com/office/drawing/2014/main" id="{2F654F4D-B8E0-4FCB-8B33-611C2E99BE42}"/>
                    </a:ext>
                  </a:extLst>
                </p:cNvPr>
                <p:cNvPicPr/>
                <p:nvPr/>
              </p:nvPicPr>
              <p:blipFill>
                <a:blip r:embed="rId13"/>
                <a:stretch>
                  <a:fillRect/>
                </a:stretch>
              </p:blipFill>
              <p:spPr>
                <a:xfrm>
                  <a:off x="9173861" y="1643072"/>
                  <a:ext cx="173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7D34DACD-EE84-4B6C-BD97-A7DC30F53E62}"/>
                    </a:ext>
                  </a:extLst>
                </p14:cNvPr>
                <p14:cNvContentPartPr/>
                <p14:nvPr/>
              </p14:nvContentPartPr>
              <p14:xfrm>
                <a:off x="9333701" y="1571072"/>
                <a:ext cx="81000" cy="155880"/>
              </p14:xfrm>
            </p:contentPart>
          </mc:Choice>
          <mc:Fallback>
            <p:pic>
              <p:nvPicPr>
                <p:cNvPr id="7" name="Freihand 6">
                  <a:extLst>
                    <a:ext uri="{FF2B5EF4-FFF2-40B4-BE49-F238E27FC236}">
                      <a16:creationId xmlns:a16="http://schemas.microsoft.com/office/drawing/2014/main" id="{7D34DACD-EE84-4B6C-BD97-A7DC30F53E62}"/>
                    </a:ext>
                  </a:extLst>
                </p:cNvPr>
                <p:cNvPicPr/>
                <p:nvPr/>
              </p:nvPicPr>
              <p:blipFill>
                <a:blip r:embed="rId15"/>
                <a:stretch>
                  <a:fillRect/>
                </a:stretch>
              </p:blipFill>
              <p:spPr>
                <a:xfrm>
                  <a:off x="9329381" y="1566752"/>
                  <a:ext cx="89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F0310E49-2B6A-4C5F-BC64-B3942F30FF1C}"/>
                    </a:ext>
                  </a:extLst>
                </p14:cNvPr>
                <p14:cNvContentPartPr/>
                <p14:nvPr/>
              </p14:nvContentPartPr>
              <p14:xfrm>
                <a:off x="9398501" y="1649552"/>
                <a:ext cx="505440" cy="206280"/>
              </p14:xfrm>
            </p:contentPart>
          </mc:Choice>
          <mc:Fallback>
            <p:pic>
              <p:nvPicPr>
                <p:cNvPr id="8" name="Freihand 7">
                  <a:extLst>
                    <a:ext uri="{FF2B5EF4-FFF2-40B4-BE49-F238E27FC236}">
                      <a16:creationId xmlns:a16="http://schemas.microsoft.com/office/drawing/2014/main" id="{F0310E49-2B6A-4C5F-BC64-B3942F30FF1C}"/>
                    </a:ext>
                  </a:extLst>
                </p:cNvPr>
                <p:cNvPicPr/>
                <p:nvPr/>
              </p:nvPicPr>
              <p:blipFill>
                <a:blip r:embed="rId17"/>
                <a:stretch>
                  <a:fillRect/>
                </a:stretch>
              </p:blipFill>
              <p:spPr>
                <a:xfrm>
                  <a:off x="9394181" y="1645232"/>
                  <a:ext cx="5140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092D1C29-263C-483E-81AC-4BDC02EB3A9C}"/>
                    </a:ext>
                  </a:extLst>
                </p14:cNvPr>
                <p14:cNvContentPartPr/>
                <p14:nvPr/>
              </p14:nvContentPartPr>
              <p14:xfrm>
                <a:off x="10100861" y="1509152"/>
                <a:ext cx="91080" cy="131400"/>
              </p14:xfrm>
            </p:contentPart>
          </mc:Choice>
          <mc:Fallback>
            <p:pic>
              <p:nvPicPr>
                <p:cNvPr id="9" name="Freihand 8">
                  <a:extLst>
                    <a:ext uri="{FF2B5EF4-FFF2-40B4-BE49-F238E27FC236}">
                      <a16:creationId xmlns:a16="http://schemas.microsoft.com/office/drawing/2014/main" id="{092D1C29-263C-483E-81AC-4BDC02EB3A9C}"/>
                    </a:ext>
                  </a:extLst>
                </p:cNvPr>
                <p:cNvPicPr/>
                <p:nvPr/>
              </p:nvPicPr>
              <p:blipFill>
                <a:blip r:embed="rId19"/>
                <a:stretch>
                  <a:fillRect/>
                </a:stretch>
              </p:blipFill>
              <p:spPr>
                <a:xfrm>
                  <a:off x="10096541" y="1504832"/>
                  <a:ext cx="99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8F1F31DC-2DF8-4A2A-A469-F8968DBE9470}"/>
                    </a:ext>
                  </a:extLst>
                </p14:cNvPr>
                <p14:cNvContentPartPr/>
                <p14:nvPr/>
              </p14:nvContentPartPr>
              <p14:xfrm>
                <a:off x="10213181" y="1536152"/>
                <a:ext cx="215640" cy="78840"/>
              </p14:xfrm>
            </p:contentPart>
          </mc:Choice>
          <mc:Fallback>
            <p:pic>
              <p:nvPicPr>
                <p:cNvPr id="10" name="Freihand 9">
                  <a:extLst>
                    <a:ext uri="{FF2B5EF4-FFF2-40B4-BE49-F238E27FC236}">
                      <a16:creationId xmlns:a16="http://schemas.microsoft.com/office/drawing/2014/main" id="{8F1F31DC-2DF8-4A2A-A469-F8968DBE9470}"/>
                    </a:ext>
                  </a:extLst>
                </p:cNvPr>
                <p:cNvPicPr/>
                <p:nvPr/>
              </p:nvPicPr>
              <p:blipFill>
                <a:blip r:embed="rId21"/>
                <a:stretch>
                  <a:fillRect/>
                </a:stretch>
              </p:blipFill>
              <p:spPr>
                <a:xfrm>
                  <a:off x="10208861" y="1531832"/>
                  <a:ext cx="224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04A9184A-7BE4-4CD7-851A-A2851B8439F1}"/>
                    </a:ext>
                  </a:extLst>
                </p14:cNvPr>
                <p14:cNvContentPartPr/>
                <p14:nvPr/>
              </p14:nvContentPartPr>
              <p14:xfrm>
                <a:off x="8867141" y="2060312"/>
                <a:ext cx="19800" cy="117720"/>
              </p14:xfrm>
            </p:contentPart>
          </mc:Choice>
          <mc:Fallback>
            <p:pic>
              <p:nvPicPr>
                <p:cNvPr id="15" name="Freihand 14">
                  <a:extLst>
                    <a:ext uri="{FF2B5EF4-FFF2-40B4-BE49-F238E27FC236}">
                      <a16:creationId xmlns:a16="http://schemas.microsoft.com/office/drawing/2014/main" id="{04A9184A-7BE4-4CD7-851A-A2851B8439F1}"/>
                    </a:ext>
                  </a:extLst>
                </p:cNvPr>
                <p:cNvPicPr/>
                <p:nvPr/>
              </p:nvPicPr>
              <p:blipFill>
                <a:blip r:embed="rId23"/>
                <a:stretch>
                  <a:fillRect/>
                </a:stretch>
              </p:blipFill>
              <p:spPr>
                <a:xfrm>
                  <a:off x="8862821" y="2055992"/>
                  <a:ext cx="28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9D66CE8F-28A2-4470-8035-10472BB99397}"/>
                    </a:ext>
                  </a:extLst>
                </p14:cNvPr>
                <p14:cNvContentPartPr/>
                <p14:nvPr/>
              </p14:nvContentPartPr>
              <p14:xfrm>
                <a:off x="8847701" y="2018912"/>
                <a:ext cx="117360" cy="26280"/>
              </p14:xfrm>
            </p:contentPart>
          </mc:Choice>
          <mc:Fallback>
            <p:pic>
              <p:nvPicPr>
                <p:cNvPr id="16" name="Freihand 15">
                  <a:extLst>
                    <a:ext uri="{FF2B5EF4-FFF2-40B4-BE49-F238E27FC236}">
                      <a16:creationId xmlns:a16="http://schemas.microsoft.com/office/drawing/2014/main" id="{9D66CE8F-28A2-4470-8035-10472BB99397}"/>
                    </a:ext>
                  </a:extLst>
                </p:cNvPr>
                <p:cNvPicPr/>
                <p:nvPr/>
              </p:nvPicPr>
              <p:blipFill>
                <a:blip r:embed="rId25"/>
                <a:stretch>
                  <a:fillRect/>
                </a:stretch>
              </p:blipFill>
              <p:spPr>
                <a:xfrm>
                  <a:off x="8843381" y="2014592"/>
                  <a:ext cx="126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765329E5-83ED-40BF-8D2A-CEC1EC820C4E}"/>
                    </a:ext>
                  </a:extLst>
                </p14:cNvPr>
                <p14:cNvContentPartPr/>
                <p14:nvPr/>
              </p14:nvContentPartPr>
              <p14:xfrm>
                <a:off x="8860661" y="2068232"/>
                <a:ext cx="137880" cy="109800"/>
              </p14:xfrm>
            </p:contentPart>
          </mc:Choice>
          <mc:Fallback>
            <p:pic>
              <p:nvPicPr>
                <p:cNvPr id="17" name="Freihand 16">
                  <a:extLst>
                    <a:ext uri="{FF2B5EF4-FFF2-40B4-BE49-F238E27FC236}">
                      <a16:creationId xmlns:a16="http://schemas.microsoft.com/office/drawing/2014/main" id="{765329E5-83ED-40BF-8D2A-CEC1EC820C4E}"/>
                    </a:ext>
                  </a:extLst>
                </p:cNvPr>
                <p:cNvPicPr/>
                <p:nvPr/>
              </p:nvPicPr>
              <p:blipFill>
                <a:blip r:embed="rId27"/>
                <a:stretch>
                  <a:fillRect/>
                </a:stretch>
              </p:blipFill>
              <p:spPr>
                <a:xfrm>
                  <a:off x="8856341" y="2063912"/>
                  <a:ext cx="146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7D11AA09-90AD-4505-8FFB-65810317EBBF}"/>
                    </a:ext>
                  </a:extLst>
                </p14:cNvPr>
                <p14:cNvContentPartPr/>
                <p14:nvPr/>
              </p14:nvContentPartPr>
              <p14:xfrm>
                <a:off x="9026981" y="2025392"/>
                <a:ext cx="256320" cy="132840"/>
              </p14:xfrm>
            </p:contentPart>
          </mc:Choice>
          <mc:Fallback>
            <p:pic>
              <p:nvPicPr>
                <p:cNvPr id="18" name="Freihand 17">
                  <a:extLst>
                    <a:ext uri="{FF2B5EF4-FFF2-40B4-BE49-F238E27FC236}">
                      <a16:creationId xmlns:a16="http://schemas.microsoft.com/office/drawing/2014/main" id="{7D11AA09-90AD-4505-8FFB-65810317EBBF}"/>
                    </a:ext>
                  </a:extLst>
                </p:cNvPr>
                <p:cNvPicPr/>
                <p:nvPr/>
              </p:nvPicPr>
              <p:blipFill>
                <a:blip r:embed="rId29"/>
                <a:stretch>
                  <a:fillRect/>
                </a:stretch>
              </p:blipFill>
              <p:spPr>
                <a:xfrm>
                  <a:off x="9022661" y="2021072"/>
                  <a:ext cx="2649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6BA6AEDE-4FBC-4CD4-91E2-0005391BC000}"/>
                    </a:ext>
                  </a:extLst>
                </p14:cNvPr>
                <p14:cNvContentPartPr/>
                <p14:nvPr/>
              </p14:nvContentPartPr>
              <p14:xfrm>
                <a:off x="9317501" y="2019272"/>
                <a:ext cx="89280" cy="214920"/>
              </p14:xfrm>
            </p:contentPart>
          </mc:Choice>
          <mc:Fallback>
            <p:pic>
              <p:nvPicPr>
                <p:cNvPr id="19" name="Freihand 18">
                  <a:extLst>
                    <a:ext uri="{FF2B5EF4-FFF2-40B4-BE49-F238E27FC236}">
                      <a16:creationId xmlns:a16="http://schemas.microsoft.com/office/drawing/2014/main" id="{6BA6AEDE-4FBC-4CD4-91E2-0005391BC000}"/>
                    </a:ext>
                  </a:extLst>
                </p:cNvPr>
                <p:cNvPicPr/>
                <p:nvPr/>
              </p:nvPicPr>
              <p:blipFill>
                <a:blip r:embed="rId31"/>
                <a:stretch>
                  <a:fillRect/>
                </a:stretch>
              </p:blipFill>
              <p:spPr>
                <a:xfrm>
                  <a:off x="9313181" y="2014952"/>
                  <a:ext cx="979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AC1DED2E-0C98-4B24-813D-84A649E0C005}"/>
                    </a:ext>
                  </a:extLst>
                </p14:cNvPr>
                <p14:cNvContentPartPr/>
                <p14:nvPr/>
              </p14:nvContentPartPr>
              <p14:xfrm>
                <a:off x="9412181" y="2025032"/>
                <a:ext cx="54360" cy="62280"/>
              </p14:xfrm>
            </p:contentPart>
          </mc:Choice>
          <mc:Fallback>
            <p:pic>
              <p:nvPicPr>
                <p:cNvPr id="20" name="Freihand 19">
                  <a:extLst>
                    <a:ext uri="{FF2B5EF4-FFF2-40B4-BE49-F238E27FC236}">
                      <a16:creationId xmlns:a16="http://schemas.microsoft.com/office/drawing/2014/main" id="{AC1DED2E-0C98-4B24-813D-84A649E0C005}"/>
                    </a:ext>
                  </a:extLst>
                </p:cNvPr>
                <p:cNvPicPr/>
                <p:nvPr/>
              </p:nvPicPr>
              <p:blipFill>
                <a:blip r:embed="rId33"/>
                <a:stretch>
                  <a:fillRect/>
                </a:stretch>
              </p:blipFill>
              <p:spPr>
                <a:xfrm>
                  <a:off x="9407861" y="2020712"/>
                  <a:ext cx="63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5EF1A433-D6A7-4685-8DAC-AF3BBAB1D5DD}"/>
                    </a:ext>
                  </a:extLst>
                </p14:cNvPr>
                <p14:cNvContentPartPr/>
                <p14:nvPr/>
              </p14:nvContentPartPr>
              <p14:xfrm>
                <a:off x="9480221" y="1875992"/>
                <a:ext cx="83880" cy="181440"/>
              </p14:xfrm>
            </p:contentPart>
          </mc:Choice>
          <mc:Fallback>
            <p:pic>
              <p:nvPicPr>
                <p:cNvPr id="21" name="Freihand 20">
                  <a:extLst>
                    <a:ext uri="{FF2B5EF4-FFF2-40B4-BE49-F238E27FC236}">
                      <a16:creationId xmlns:a16="http://schemas.microsoft.com/office/drawing/2014/main" id="{5EF1A433-D6A7-4685-8DAC-AF3BBAB1D5DD}"/>
                    </a:ext>
                  </a:extLst>
                </p:cNvPr>
                <p:cNvPicPr/>
                <p:nvPr/>
              </p:nvPicPr>
              <p:blipFill>
                <a:blip r:embed="rId35"/>
                <a:stretch>
                  <a:fillRect/>
                </a:stretch>
              </p:blipFill>
              <p:spPr>
                <a:xfrm>
                  <a:off x="9475901" y="1871672"/>
                  <a:ext cx="925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8C504D29-A333-43ED-A928-1A58F2097A83}"/>
                    </a:ext>
                  </a:extLst>
                </p14:cNvPr>
                <p14:cNvContentPartPr/>
                <p14:nvPr/>
              </p14:nvContentPartPr>
              <p14:xfrm>
                <a:off x="9763901" y="1915952"/>
                <a:ext cx="161640" cy="69840"/>
              </p14:xfrm>
            </p:contentPart>
          </mc:Choice>
          <mc:Fallback>
            <p:pic>
              <p:nvPicPr>
                <p:cNvPr id="22" name="Freihand 21">
                  <a:extLst>
                    <a:ext uri="{FF2B5EF4-FFF2-40B4-BE49-F238E27FC236}">
                      <a16:creationId xmlns:a16="http://schemas.microsoft.com/office/drawing/2014/main" id="{8C504D29-A333-43ED-A928-1A58F2097A83}"/>
                    </a:ext>
                  </a:extLst>
                </p:cNvPr>
                <p:cNvPicPr/>
                <p:nvPr/>
              </p:nvPicPr>
              <p:blipFill>
                <a:blip r:embed="rId37"/>
                <a:stretch>
                  <a:fillRect/>
                </a:stretch>
              </p:blipFill>
              <p:spPr>
                <a:xfrm>
                  <a:off x="9759581" y="1911632"/>
                  <a:ext cx="170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C01BB075-F568-4F28-B4B5-3C29358FF6C8}"/>
                    </a:ext>
                  </a:extLst>
                </p14:cNvPr>
                <p14:cNvContentPartPr/>
                <p14:nvPr/>
              </p14:nvContentPartPr>
              <p14:xfrm>
                <a:off x="9955421" y="1897592"/>
                <a:ext cx="127440" cy="44640"/>
              </p14:xfrm>
            </p:contentPart>
          </mc:Choice>
          <mc:Fallback>
            <p:pic>
              <p:nvPicPr>
                <p:cNvPr id="23" name="Freihand 22">
                  <a:extLst>
                    <a:ext uri="{FF2B5EF4-FFF2-40B4-BE49-F238E27FC236}">
                      <a16:creationId xmlns:a16="http://schemas.microsoft.com/office/drawing/2014/main" id="{C01BB075-F568-4F28-B4B5-3C29358FF6C8}"/>
                    </a:ext>
                  </a:extLst>
                </p:cNvPr>
                <p:cNvPicPr/>
                <p:nvPr/>
              </p:nvPicPr>
              <p:blipFill>
                <a:blip r:embed="rId39"/>
                <a:stretch>
                  <a:fillRect/>
                </a:stretch>
              </p:blipFill>
              <p:spPr>
                <a:xfrm>
                  <a:off x="9951101" y="1893272"/>
                  <a:ext cx="136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52003A95-FFB4-4D35-A052-BDA06AC09633}"/>
                    </a:ext>
                  </a:extLst>
                </p14:cNvPr>
                <p14:cNvContentPartPr/>
                <p14:nvPr/>
              </p14:nvContentPartPr>
              <p14:xfrm>
                <a:off x="9506501" y="2366312"/>
                <a:ext cx="29160" cy="111600"/>
              </p14:xfrm>
            </p:contentPart>
          </mc:Choice>
          <mc:Fallback>
            <p:pic>
              <p:nvPicPr>
                <p:cNvPr id="24" name="Freihand 23">
                  <a:extLst>
                    <a:ext uri="{FF2B5EF4-FFF2-40B4-BE49-F238E27FC236}">
                      <a16:creationId xmlns:a16="http://schemas.microsoft.com/office/drawing/2014/main" id="{52003A95-FFB4-4D35-A052-BDA06AC09633}"/>
                    </a:ext>
                  </a:extLst>
                </p:cNvPr>
                <p:cNvPicPr/>
                <p:nvPr/>
              </p:nvPicPr>
              <p:blipFill>
                <a:blip r:embed="rId41"/>
                <a:stretch>
                  <a:fillRect/>
                </a:stretch>
              </p:blipFill>
              <p:spPr>
                <a:xfrm>
                  <a:off x="9502181" y="2361992"/>
                  <a:ext cx="37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B0CD6736-910A-4C0D-84EF-D3D8E6249925}"/>
                    </a:ext>
                  </a:extLst>
                </p14:cNvPr>
                <p14:cNvContentPartPr/>
                <p14:nvPr/>
              </p14:nvContentPartPr>
              <p14:xfrm>
                <a:off x="9462941" y="2367752"/>
                <a:ext cx="136080" cy="27000"/>
              </p14:xfrm>
            </p:contentPart>
          </mc:Choice>
          <mc:Fallback>
            <p:pic>
              <p:nvPicPr>
                <p:cNvPr id="25" name="Freihand 24">
                  <a:extLst>
                    <a:ext uri="{FF2B5EF4-FFF2-40B4-BE49-F238E27FC236}">
                      <a16:creationId xmlns:a16="http://schemas.microsoft.com/office/drawing/2014/main" id="{B0CD6736-910A-4C0D-84EF-D3D8E6249925}"/>
                    </a:ext>
                  </a:extLst>
                </p:cNvPr>
                <p:cNvPicPr/>
                <p:nvPr/>
              </p:nvPicPr>
              <p:blipFill>
                <a:blip r:embed="rId43"/>
                <a:stretch>
                  <a:fillRect/>
                </a:stretch>
              </p:blipFill>
              <p:spPr>
                <a:xfrm>
                  <a:off x="9458621" y="2363432"/>
                  <a:ext cx="144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0026A46B-D913-4F2F-8A1F-B9DB93828275}"/>
                    </a:ext>
                  </a:extLst>
                </p14:cNvPr>
                <p14:cNvContentPartPr/>
                <p14:nvPr/>
              </p14:nvContentPartPr>
              <p14:xfrm>
                <a:off x="9475181" y="2460632"/>
                <a:ext cx="161640" cy="90720"/>
              </p14:xfrm>
            </p:contentPart>
          </mc:Choice>
          <mc:Fallback>
            <p:pic>
              <p:nvPicPr>
                <p:cNvPr id="26" name="Freihand 25">
                  <a:extLst>
                    <a:ext uri="{FF2B5EF4-FFF2-40B4-BE49-F238E27FC236}">
                      <a16:creationId xmlns:a16="http://schemas.microsoft.com/office/drawing/2014/main" id="{0026A46B-D913-4F2F-8A1F-B9DB93828275}"/>
                    </a:ext>
                  </a:extLst>
                </p:cNvPr>
                <p:cNvPicPr/>
                <p:nvPr/>
              </p:nvPicPr>
              <p:blipFill>
                <a:blip r:embed="rId45"/>
                <a:stretch>
                  <a:fillRect/>
                </a:stretch>
              </p:blipFill>
              <p:spPr>
                <a:xfrm>
                  <a:off x="9470861" y="2456312"/>
                  <a:ext cx="170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738A8E53-0E50-4E06-93CB-7393D680C818}"/>
                    </a:ext>
                  </a:extLst>
                </p14:cNvPr>
                <p14:cNvContentPartPr/>
                <p14:nvPr/>
              </p14:nvContentPartPr>
              <p14:xfrm>
                <a:off x="9716741" y="2280992"/>
                <a:ext cx="164160" cy="149040"/>
              </p14:xfrm>
            </p:contentPart>
          </mc:Choice>
          <mc:Fallback>
            <p:pic>
              <p:nvPicPr>
                <p:cNvPr id="27" name="Freihand 26">
                  <a:extLst>
                    <a:ext uri="{FF2B5EF4-FFF2-40B4-BE49-F238E27FC236}">
                      <a16:creationId xmlns:a16="http://schemas.microsoft.com/office/drawing/2014/main" id="{738A8E53-0E50-4E06-93CB-7393D680C818}"/>
                    </a:ext>
                  </a:extLst>
                </p:cNvPr>
                <p:cNvPicPr/>
                <p:nvPr/>
              </p:nvPicPr>
              <p:blipFill>
                <a:blip r:embed="rId47"/>
                <a:stretch>
                  <a:fillRect/>
                </a:stretch>
              </p:blipFill>
              <p:spPr>
                <a:xfrm>
                  <a:off x="9712421" y="2276672"/>
                  <a:ext cx="172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E023A70E-2EFE-4C3C-9F82-2F479694ADDB}"/>
                    </a:ext>
                  </a:extLst>
                </p14:cNvPr>
                <p14:cNvContentPartPr/>
                <p14:nvPr/>
              </p14:nvContentPartPr>
              <p14:xfrm>
                <a:off x="9882701" y="2262272"/>
                <a:ext cx="93960" cy="112680"/>
              </p14:xfrm>
            </p:contentPart>
          </mc:Choice>
          <mc:Fallback>
            <p:pic>
              <p:nvPicPr>
                <p:cNvPr id="28" name="Freihand 27">
                  <a:extLst>
                    <a:ext uri="{FF2B5EF4-FFF2-40B4-BE49-F238E27FC236}">
                      <a16:creationId xmlns:a16="http://schemas.microsoft.com/office/drawing/2014/main" id="{E023A70E-2EFE-4C3C-9F82-2F479694ADDB}"/>
                    </a:ext>
                  </a:extLst>
                </p:cNvPr>
                <p:cNvPicPr/>
                <p:nvPr/>
              </p:nvPicPr>
              <p:blipFill>
                <a:blip r:embed="rId49"/>
                <a:stretch>
                  <a:fillRect/>
                </a:stretch>
              </p:blipFill>
              <p:spPr>
                <a:xfrm>
                  <a:off x="9878381" y="2257952"/>
                  <a:ext cx="102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5914C6C5-8875-4F83-9356-6F09002D0E25}"/>
                    </a:ext>
                  </a:extLst>
                </p14:cNvPr>
                <p14:cNvContentPartPr/>
                <p14:nvPr/>
              </p14:nvContentPartPr>
              <p14:xfrm>
                <a:off x="10090421" y="2189552"/>
                <a:ext cx="30600" cy="116280"/>
              </p14:xfrm>
            </p:contentPart>
          </mc:Choice>
          <mc:Fallback>
            <p:pic>
              <p:nvPicPr>
                <p:cNvPr id="29" name="Freihand 28">
                  <a:extLst>
                    <a:ext uri="{FF2B5EF4-FFF2-40B4-BE49-F238E27FC236}">
                      <a16:creationId xmlns:a16="http://schemas.microsoft.com/office/drawing/2014/main" id="{5914C6C5-8875-4F83-9356-6F09002D0E25}"/>
                    </a:ext>
                  </a:extLst>
                </p:cNvPr>
                <p:cNvPicPr/>
                <p:nvPr/>
              </p:nvPicPr>
              <p:blipFill>
                <a:blip r:embed="rId51"/>
                <a:stretch>
                  <a:fillRect/>
                </a:stretch>
              </p:blipFill>
              <p:spPr>
                <a:xfrm>
                  <a:off x="10086101" y="2185232"/>
                  <a:ext cx="39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1E9ADC35-5CC8-4530-AB02-FB4A9E4A85E6}"/>
                    </a:ext>
                  </a:extLst>
                </p14:cNvPr>
                <p14:cNvContentPartPr/>
                <p14:nvPr/>
              </p14:nvContentPartPr>
              <p14:xfrm>
                <a:off x="9994301" y="2166872"/>
                <a:ext cx="60120" cy="83880"/>
              </p14:xfrm>
            </p:contentPart>
          </mc:Choice>
          <mc:Fallback>
            <p:pic>
              <p:nvPicPr>
                <p:cNvPr id="30" name="Freihand 29">
                  <a:extLst>
                    <a:ext uri="{FF2B5EF4-FFF2-40B4-BE49-F238E27FC236}">
                      <a16:creationId xmlns:a16="http://schemas.microsoft.com/office/drawing/2014/main" id="{1E9ADC35-5CC8-4530-AB02-FB4A9E4A85E6}"/>
                    </a:ext>
                  </a:extLst>
                </p:cNvPr>
                <p:cNvPicPr/>
                <p:nvPr/>
              </p:nvPicPr>
              <p:blipFill>
                <a:blip r:embed="rId53"/>
                <a:stretch>
                  <a:fillRect/>
                </a:stretch>
              </p:blipFill>
              <p:spPr>
                <a:xfrm>
                  <a:off x="9989981" y="2162552"/>
                  <a:ext cx="68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51E43A9A-3132-48BE-B41D-CDBB45265D9C}"/>
                    </a:ext>
                  </a:extLst>
                </p14:cNvPr>
                <p14:cNvContentPartPr/>
                <p14:nvPr/>
              </p14:nvContentPartPr>
              <p14:xfrm>
                <a:off x="10139741" y="2221952"/>
                <a:ext cx="48600" cy="70200"/>
              </p14:xfrm>
            </p:contentPart>
          </mc:Choice>
          <mc:Fallback>
            <p:pic>
              <p:nvPicPr>
                <p:cNvPr id="31" name="Freihand 30">
                  <a:extLst>
                    <a:ext uri="{FF2B5EF4-FFF2-40B4-BE49-F238E27FC236}">
                      <a16:creationId xmlns:a16="http://schemas.microsoft.com/office/drawing/2014/main" id="{51E43A9A-3132-48BE-B41D-CDBB45265D9C}"/>
                    </a:ext>
                  </a:extLst>
                </p:cNvPr>
                <p:cNvPicPr/>
                <p:nvPr/>
              </p:nvPicPr>
              <p:blipFill>
                <a:blip r:embed="rId55"/>
                <a:stretch>
                  <a:fillRect/>
                </a:stretch>
              </p:blipFill>
              <p:spPr>
                <a:xfrm>
                  <a:off x="10135421" y="2217632"/>
                  <a:ext cx="57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DB53BD4C-68EE-4A2F-B3AD-589F8FE2FC0C}"/>
                    </a:ext>
                  </a:extLst>
                </p14:cNvPr>
                <p14:cNvContentPartPr/>
                <p14:nvPr/>
              </p14:nvContentPartPr>
              <p14:xfrm>
                <a:off x="10256741" y="2141312"/>
                <a:ext cx="65160" cy="25200"/>
              </p14:xfrm>
            </p:contentPart>
          </mc:Choice>
          <mc:Fallback>
            <p:pic>
              <p:nvPicPr>
                <p:cNvPr id="32" name="Freihand 31">
                  <a:extLst>
                    <a:ext uri="{FF2B5EF4-FFF2-40B4-BE49-F238E27FC236}">
                      <a16:creationId xmlns:a16="http://schemas.microsoft.com/office/drawing/2014/main" id="{DB53BD4C-68EE-4A2F-B3AD-589F8FE2FC0C}"/>
                    </a:ext>
                  </a:extLst>
                </p:cNvPr>
                <p:cNvPicPr/>
                <p:nvPr/>
              </p:nvPicPr>
              <p:blipFill>
                <a:blip r:embed="rId57"/>
                <a:stretch>
                  <a:fillRect/>
                </a:stretch>
              </p:blipFill>
              <p:spPr>
                <a:xfrm>
                  <a:off x="10252421" y="2136992"/>
                  <a:ext cx="73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AF973CF3-A156-457A-83A1-30DD039D570D}"/>
                    </a:ext>
                  </a:extLst>
                </p14:cNvPr>
                <p14:cNvContentPartPr/>
                <p14:nvPr/>
              </p14:nvContentPartPr>
              <p14:xfrm>
                <a:off x="10340981" y="2046992"/>
                <a:ext cx="125280" cy="141480"/>
              </p14:xfrm>
            </p:contentPart>
          </mc:Choice>
          <mc:Fallback>
            <p:pic>
              <p:nvPicPr>
                <p:cNvPr id="33" name="Freihand 32">
                  <a:extLst>
                    <a:ext uri="{FF2B5EF4-FFF2-40B4-BE49-F238E27FC236}">
                      <a16:creationId xmlns:a16="http://schemas.microsoft.com/office/drawing/2014/main" id="{AF973CF3-A156-457A-83A1-30DD039D570D}"/>
                    </a:ext>
                  </a:extLst>
                </p:cNvPr>
                <p:cNvPicPr/>
                <p:nvPr/>
              </p:nvPicPr>
              <p:blipFill>
                <a:blip r:embed="rId59"/>
                <a:stretch>
                  <a:fillRect/>
                </a:stretch>
              </p:blipFill>
              <p:spPr>
                <a:xfrm>
                  <a:off x="10336661" y="2042672"/>
                  <a:ext cx="133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51571B14-D569-4284-8232-FC9E8674A8D7}"/>
                    </a:ext>
                  </a:extLst>
                </p14:cNvPr>
                <p14:cNvContentPartPr/>
                <p14:nvPr/>
              </p14:nvContentPartPr>
              <p14:xfrm>
                <a:off x="10495421" y="1977152"/>
                <a:ext cx="101520" cy="152280"/>
              </p14:xfrm>
            </p:contentPart>
          </mc:Choice>
          <mc:Fallback>
            <p:pic>
              <p:nvPicPr>
                <p:cNvPr id="34" name="Freihand 33">
                  <a:extLst>
                    <a:ext uri="{FF2B5EF4-FFF2-40B4-BE49-F238E27FC236}">
                      <a16:creationId xmlns:a16="http://schemas.microsoft.com/office/drawing/2014/main" id="{51571B14-D569-4284-8232-FC9E8674A8D7}"/>
                    </a:ext>
                  </a:extLst>
                </p:cNvPr>
                <p:cNvPicPr/>
                <p:nvPr/>
              </p:nvPicPr>
              <p:blipFill>
                <a:blip r:embed="rId61"/>
                <a:stretch>
                  <a:fillRect/>
                </a:stretch>
              </p:blipFill>
              <p:spPr>
                <a:xfrm>
                  <a:off x="10491101" y="1972832"/>
                  <a:ext cx="110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096CEFD7-A2EF-4207-AC0B-E628C4E05DB3}"/>
                    </a:ext>
                  </a:extLst>
                </p14:cNvPr>
                <p14:cNvContentPartPr/>
                <p14:nvPr/>
              </p14:nvContentPartPr>
              <p14:xfrm>
                <a:off x="10681541" y="1950872"/>
                <a:ext cx="82800" cy="140760"/>
              </p14:xfrm>
            </p:contentPart>
          </mc:Choice>
          <mc:Fallback>
            <p:pic>
              <p:nvPicPr>
                <p:cNvPr id="35" name="Freihand 34">
                  <a:extLst>
                    <a:ext uri="{FF2B5EF4-FFF2-40B4-BE49-F238E27FC236}">
                      <a16:creationId xmlns:a16="http://schemas.microsoft.com/office/drawing/2014/main" id="{096CEFD7-A2EF-4207-AC0B-E628C4E05DB3}"/>
                    </a:ext>
                  </a:extLst>
                </p:cNvPr>
                <p:cNvPicPr/>
                <p:nvPr/>
              </p:nvPicPr>
              <p:blipFill>
                <a:blip r:embed="rId63"/>
                <a:stretch>
                  <a:fillRect/>
                </a:stretch>
              </p:blipFill>
              <p:spPr>
                <a:xfrm>
                  <a:off x="10677221" y="1946552"/>
                  <a:ext cx="91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3705B689-2C0D-4507-BEE1-EFAC5958216D}"/>
                    </a:ext>
                  </a:extLst>
                </p14:cNvPr>
                <p14:cNvContentPartPr/>
                <p14:nvPr/>
              </p14:nvContentPartPr>
              <p14:xfrm>
                <a:off x="10606301" y="1888592"/>
                <a:ext cx="217800" cy="149040"/>
              </p14:xfrm>
            </p:contentPart>
          </mc:Choice>
          <mc:Fallback>
            <p:pic>
              <p:nvPicPr>
                <p:cNvPr id="36" name="Freihand 35">
                  <a:extLst>
                    <a:ext uri="{FF2B5EF4-FFF2-40B4-BE49-F238E27FC236}">
                      <a16:creationId xmlns:a16="http://schemas.microsoft.com/office/drawing/2014/main" id="{3705B689-2C0D-4507-BEE1-EFAC5958216D}"/>
                    </a:ext>
                  </a:extLst>
                </p:cNvPr>
                <p:cNvPicPr/>
                <p:nvPr/>
              </p:nvPicPr>
              <p:blipFill>
                <a:blip r:embed="rId65"/>
                <a:stretch>
                  <a:fillRect/>
                </a:stretch>
              </p:blipFill>
              <p:spPr>
                <a:xfrm>
                  <a:off x="10601981" y="1884272"/>
                  <a:ext cx="226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E936657D-BB0A-46A6-9D58-F5064932EEA6}"/>
                    </a:ext>
                  </a:extLst>
                </p14:cNvPr>
                <p14:cNvContentPartPr/>
                <p14:nvPr/>
              </p14:nvContentPartPr>
              <p14:xfrm>
                <a:off x="9407141" y="2752232"/>
                <a:ext cx="84600" cy="152640"/>
              </p14:xfrm>
            </p:contentPart>
          </mc:Choice>
          <mc:Fallback>
            <p:pic>
              <p:nvPicPr>
                <p:cNvPr id="38" name="Freihand 37">
                  <a:extLst>
                    <a:ext uri="{FF2B5EF4-FFF2-40B4-BE49-F238E27FC236}">
                      <a16:creationId xmlns:a16="http://schemas.microsoft.com/office/drawing/2014/main" id="{E936657D-BB0A-46A6-9D58-F5064932EEA6}"/>
                    </a:ext>
                  </a:extLst>
                </p:cNvPr>
                <p:cNvPicPr/>
                <p:nvPr/>
              </p:nvPicPr>
              <p:blipFill>
                <a:blip r:embed="rId67"/>
                <a:stretch>
                  <a:fillRect/>
                </a:stretch>
              </p:blipFill>
              <p:spPr>
                <a:xfrm>
                  <a:off x="9402821" y="2747912"/>
                  <a:ext cx="93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6AF2D578-25FA-4E7E-B2CF-A9EE9C6FE5F7}"/>
                    </a:ext>
                  </a:extLst>
                </p14:cNvPr>
                <p14:cNvContentPartPr/>
                <p14:nvPr/>
              </p14:nvContentPartPr>
              <p14:xfrm>
                <a:off x="9503261" y="2725952"/>
                <a:ext cx="187560" cy="94680"/>
              </p14:xfrm>
            </p:contentPart>
          </mc:Choice>
          <mc:Fallback>
            <p:pic>
              <p:nvPicPr>
                <p:cNvPr id="39" name="Freihand 38">
                  <a:extLst>
                    <a:ext uri="{FF2B5EF4-FFF2-40B4-BE49-F238E27FC236}">
                      <a16:creationId xmlns:a16="http://schemas.microsoft.com/office/drawing/2014/main" id="{6AF2D578-25FA-4E7E-B2CF-A9EE9C6FE5F7}"/>
                    </a:ext>
                  </a:extLst>
                </p:cNvPr>
                <p:cNvPicPr/>
                <p:nvPr/>
              </p:nvPicPr>
              <p:blipFill>
                <a:blip r:embed="rId69"/>
                <a:stretch>
                  <a:fillRect/>
                </a:stretch>
              </p:blipFill>
              <p:spPr>
                <a:xfrm>
                  <a:off x="9498941" y="2721632"/>
                  <a:ext cx="196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621AA0EC-99B4-401E-8159-582F5D42E833}"/>
                    </a:ext>
                  </a:extLst>
                </p14:cNvPr>
                <p14:cNvContentPartPr/>
                <p14:nvPr/>
              </p14:nvContentPartPr>
              <p14:xfrm>
                <a:off x="9677501" y="2643152"/>
                <a:ext cx="41400" cy="23400"/>
              </p14:xfrm>
            </p:contentPart>
          </mc:Choice>
          <mc:Fallback>
            <p:pic>
              <p:nvPicPr>
                <p:cNvPr id="40" name="Freihand 39">
                  <a:extLst>
                    <a:ext uri="{FF2B5EF4-FFF2-40B4-BE49-F238E27FC236}">
                      <a16:creationId xmlns:a16="http://schemas.microsoft.com/office/drawing/2014/main" id="{621AA0EC-99B4-401E-8159-582F5D42E833}"/>
                    </a:ext>
                  </a:extLst>
                </p:cNvPr>
                <p:cNvPicPr/>
                <p:nvPr/>
              </p:nvPicPr>
              <p:blipFill>
                <a:blip r:embed="rId71"/>
                <a:stretch>
                  <a:fillRect/>
                </a:stretch>
              </p:blipFill>
              <p:spPr>
                <a:xfrm>
                  <a:off x="9673181" y="2638832"/>
                  <a:ext cx="50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76329668-3FF0-4AC0-A8CE-478591C91772}"/>
                    </a:ext>
                  </a:extLst>
                </p14:cNvPr>
                <p14:cNvContentPartPr/>
                <p14:nvPr/>
              </p14:nvContentPartPr>
              <p14:xfrm>
                <a:off x="9720341" y="2577632"/>
                <a:ext cx="116280" cy="161640"/>
              </p14:xfrm>
            </p:contentPart>
          </mc:Choice>
          <mc:Fallback>
            <p:pic>
              <p:nvPicPr>
                <p:cNvPr id="41" name="Freihand 40">
                  <a:extLst>
                    <a:ext uri="{FF2B5EF4-FFF2-40B4-BE49-F238E27FC236}">
                      <a16:creationId xmlns:a16="http://schemas.microsoft.com/office/drawing/2014/main" id="{76329668-3FF0-4AC0-A8CE-478591C91772}"/>
                    </a:ext>
                  </a:extLst>
                </p:cNvPr>
                <p:cNvPicPr/>
                <p:nvPr/>
              </p:nvPicPr>
              <p:blipFill>
                <a:blip r:embed="rId73"/>
                <a:stretch>
                  <a:fillRect/>
                </a:stretch>
              </p:blipFill>
              <p:spPr>
                <a:xfrm>
                  <a:off x="9716021" y="2573312"/>
                  <a:ext cx="1249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B50DDDC6-D268-4F15-9FAD-EFB118FC73E3}"/>
                    </a:ext>
                  </a:extLst>
                </p14:cNvPr>
                <p14:cNvContentPartPr/>
                <p14:nvPr/>
              </p14:nvContentPartPr>
              <p14:xfrm>
                <a:off x="9952181" y="2549552"/>
                <a:ext cx="146160" cy="120600"/>
              </p14:xfrm>
            </p:contentPart>
          </mc:Choice>
          <mc:Fallback>
            <p:pic>
              <p:nvPicPr>
                <p:cNvPr id="42" name="Freihand 41">
                  <a:extLst>
                    <a:ext uri="{FF2B5EF4-FFF2-40B4-BE49-F238E27FC236}">
                      <a16:creationId xmlns:a16="http://schemas.microsoft.com/office/drawing/2014/main" id="{B50DDDC6-D268-4F15-9FAD-EFB118FC73E3}"/>
                    </a:ext>
                  </a:extLst>
                </p:cNvPr>
                <p:cNvPicPr/>
                <p:nvPr/>
              </p:nvPicPr>
              <p:blipFill>
                <a:blip r:embed="rId75"/>
                <a:stretch>
                  <a:fillRect/>
                </a:stretch>
              </p:blipFill>
              <p:spPr>
                <a:xfrm>
                  <a:off x="9947861" y="2545232"/>
                  <a:ext cx="154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9E97F97F-644D-4210-8126-F43E668059F7}"/>
                    </a:ext>
                  </a:extLst>
                </p14:cNvPr>
                <p14:cNvContentPartPr/>
                <p14:nvPr/>
              </p14:nvContentPartPr>
              <p14:xfrm>
                <a:off x="10062701" y="2457392"/>
                <a:ext cx="20160" cy="19800"/>
              </p14:xfrm>
            </p:contentPart>
          </mc:Choice>
          <mc:Fallback>
            <p:pic>
              <p:nvPicPr>
                <p:cNvPr id="43" name="Freihand 42">
                  <a:extLst>
                    <a:ext uri="{FF2B5EF4-FFF2-40B4-BE49-F238E27FC236}">
                      <a16:creationId xmlns:a16="http://schemas.microsoft.com/office/drawing/2014/main" id="{9E97F97F-644D-4210-8126-F43E668059F7}"/>
                    </a:ext>
                  </a:extLst>
                </p:cNvPr>
                <p:cNvPicPr/>
                <p:nvPr/>
              </p:nvPicPr>
              <p:blipFill>
                <a:blip r:embed="rId77"/>
                <a:stretch>
                  <a:fillRect/>
                </a:stretch>
              </p:blipFill>
              <p:spPr>
                <a:xfrm>
                  <a:off x="10058381" y="2453072"/>
                  <a:ext cx="28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F8014E39-1AD2-44BF-9023-0B366A9F7451}"/>
                    </a:ext>
                  </a:extLst>
                </p14:cNvPr>
                <p14:cNvContentPartPr/>
                <p14:nvPr/>
              </p14:nvContentPartPr>
              <p14:xfrm>
                <a:off x="10147301" y="2363072"/>
                <a:ext cx="198000" cy="223560"/>
              </p14:xfrm>
            </p:contentPart>
          </mc:Choice>
          <mc:Fallback>
            <p:pic>
              <p:nvPicPr>
                <p:cNvPr id="45" name="Freihand 44">
                  <a:extLst>
                    <a:ext uri="{FF2B5EF4-FFF2-40B4-BE49-F238E27FC236}">
                      <a16:creationId xmlns:a16="http://schemas.microsoft.com/office/drawing/2014/main" id="{F8014E39-1AD2-44BF-9023-0B366A9F7451}"/>
                    </a:ext>
                  </a:extLst>
                </p:cNvPr>
                <p:cNvPicPr/>
                <p:nvPr/>
              </p:nvPicPr>
              <p:blipFill>
                <a:blip r:embed="rId79"/>
                <a:stretch>
                  <a:fillRect/>
                </a:stretch>
              </p:blipFill>
              <p:spPr>
                <a:xfrm>
                  <a:off x="10142981" y="2358752"/>
                  <a:ext cx="2066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C7E46BD1-003B-4924-8C75-BFA4B54AF040}"/>
                    </a:ext>
                  </a:extLst>
                </p14:cNvPr>
                <p14:cNvContentPartPr/>
                <p14:nvPr/>
              </p14:nvContentPartPr>
              <p14:xfrm>
                <a:off x="10367261" y="2408432"/>
                <a:ext cx="78480" cy="94320"/>
              </p14:xfrm>
            </p:contentPart>
          </mc:Choice>
          <mc:Fallback>
            <p:pic>
              <p:nvPicPr>
                <p:cNvPr id="46" name="Freihand 45">
                  <a:extLst>
                    <a:ext uri="{FF2B5EF4-FFF2-40B4-BE49-F238E27FC236}">
                      <a16:creationId xmlns:a16="http://schemas.microsoft.com/office/drawing/2014/main" id="{C7E46BD1-003B-4924-8C75-BFA4B54AF040}"/>
                    </a:ext>
                  </a:extLst>
                </p:cNvPr>
                <p:cNvPicPr/>
                <p:nvPr/>
              </p:nvPicPr>
              <p:blipFill>
                <a:blip r:embed="rId81"/>
                <a:stretch>
                  <a:fillRect/>
                </a:stretch>
              </p:blipFill>
              <p:spPr>
                <a:xfrm>
                  <a:off x="10362941" y="2404112"/>
                  <a:ext cx="87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8A7792CD-FEB8-49E2-BC27-213C00F3EB25}"/>
                    </a:ext>
                  </a:extLst>
                </p14:cNvPr>
                <p14:cNvContentPartPr/>
                <p14:nvPr/>
              </p14:nvContentPartPr>
              <p14:xfrm>
                <a:off x="9946421" y="2817392"/>
                <a:ext cx="103680" cy="159840"/>
              </p14:xfrm>
            </p:contentPart>
          </mc:Choice>
          <mc:Fallback>
            <p:pic>
              <p:nvPicPr>
                <p:cNvPr id="48" name="Freihand 47">
                  <a:extLst>
                    <a:ext uri="{FF2B5EF4-FFF2-40B4-BE49-F238E27FC236}">
                      <a16:creationId xmlns:a16="http://schemas.microsoft.com/office/drawing/2014/main" id="{8A7792CD-FEB8-49E2-BC27-213C00F3EB25}"/>
                    </a:ext>
                  </a:extLst>
                </p:cNvPr>
                <p:cNvPicPr/>
                <p:nvPr/>
              </p:nvPicPr>
              <p:blipFill>
                <a:blip r:embed="rId83"/>
                <a:stretch>
                  <a:fillRect/>
                </a:stretch>
              </p:blipFill>
              <p:spPr>
                <a:xfrm>
                  <a:off x="9942101" y="2813072"/>
                  <a:ext cx="112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818BB98F-69DA-4F0B-A0A1-C8696F16392F}"/>
                    </a:ext>
                  </a:extLst>
                </p14:cNvPr>
                <p14:cNvContentPartPr/>
                <p14:nvPr/>
              </p14:nvContentPartPr>
              <p14:xfrm>
                <a:off x="10052261" y="2833952"/>
                <a:ext cx="97560" cy="91800"/>
              </p14:xfrm>
            </p:contentPart>
          </mc:Choice>
          <mc:Fallback>
            <p:pic>
              <p:nvPicPr>
                <p:cNvPr id="49" name="Freihand 48">
                  <a:extLst>
                    <a:ext uri="{FF2B5EF4-FFF2-40B4-BE49-F238E27FC236}">
                      <a16:creationId xmlns:a16="http://schemas.microsoft.com/office/drawing/2014/main" id="{818BB98F-69DA-4F0B-A0A1-C8696F16392F}"/>
                    </a:ext>
                  </a:extLst>
                </p:cNvPr>
                <p:cNvPicPr/>
                <p:nvPr/>
              </p:nvPicPr>
              <p:blipFill>
                <a:blip r:embed="rId85"/>
                <a:stretch>
                  <a:fillRect/>
                </a:stretch>
              </p:blipFill>
              <p:spPr>
                <a:xfrm>
                  <a:off x="10047941" y="2829632"/>
                  <a:ext cx="106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8173ECED-9B7D-47E4-B061-0E2A8E55CDD6}"/>
                    </a:ext>
                  </a:extLst>
                </p14:cNvPr>
                <p14:cNvContentPartPr/>
                <p14:nvPr/>
              </p14:nvContentPartPr>
              <p14:xfrm>
                <a:off x="10132901" y="2781752"/>
                <a:ext cx="100800" cy="103320"/>
              </p14:xfrm>
            </p:contentPart>
          </mc:Choice>
          <mc:Fallback>
            <p:pic>
              <p:nvPicPr>
                <p:cNvPr id="50" name="Freihand 49">
                  <a:extLst>
                    <a:ext uri="{FF2B5EF4-FFF2-40B4-BE49-F238E27FC236}">
                      <a16:creationId xmlns:a16="http://schemas.microsoft.com/office/drawing/2014/main" id="{8173ECED-9B7D-47E4-B061-0E2A8E55CDD6}"/>
                    </a:ext>
                  </a:extLst>
                </p:cNvPr>
                <p:cNvPicPr/>
                <p:nvPr/>
              </p:nvPicPr>
              <p:blipFill>
                <a:blip r:embed="rId87"/>
                <a:stretch>
                  <a:fillRect/>
                </a:stretch>
              </p:blipFill>
              <p:spPr>
                <a:xfrm>
                  <a:off x="10128581" y="2777432"/>
                  <a:ext cx="109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50D968EC-3730-4C0E-8BD4-94F7732C3F52}"/>
                    </a:ext>
                  </a:extLst>
                </p14:cNvPr>
                <p14:cNvContentPartPr/>
                <p14:nvPr/>
              </p14:nvContentPartPr>
              <p14:xfrm>
                <a:off x="10230461" y="2753672"/>
                <a:ext cx="195840" cy="80640"/>
              </p14:xfrm>
            </p:contentPart>
          </mc:Choice>
          <mc:Fallback>
            <p:pic>
              <p:nvPicPr>
                <p:cNvPr id="51" name="Freihand 50">
                  <a:extLst>
                    <a:ext uri="{FF2B5EF4-FFF2-40B4-BE49-F238E27FC236}">
                      <a16:creationId xmlns:a16="http://schemas.microsoft.com/office/drawing/2014/main" id="{50D968EC-3730-4C0E-8BD4-94F7732C3F52}"/>
                    </a:ext>
                  </a:extLst>
                </p:cNvPr>
                <p:cNvPicPr/>
                <p:nvPr/>
              </p:nvPicPr>
              <p:blipFill>
                <a:blip r:embed="rId89"/>
                <a:stretch>
                  <a:fillRect/>
                </a:stretch>
              </p:blipFill>
              <p:spPr>
                <a:xfrm>
                  <a:off x="10226141" y="2749352"/>
                  <a:ext cx="204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5AAA1E69-B4C8-4888-9B38-FCC71BC64C0E}"/>
                    </a:ext>
                  </a:extLst>
                </p14:cNvPr>
                <p14:cNvContentPartPr/>
                <p14:nvPr/>
              </p14:nvContentPartPr>
              <p14:xfrm>
                <a:off x="10450781" y="2584832"/>
                <a:ext cx="242280" cy="171720"/>
              </p14:xfrm>
            </p:contentPart>
          </mc:Choice>
          <mc:Fallback>
            <p:pic>
              <p:nvPicPr>
                <p:cNvPr id="52" name="Freihand 51">
                  <a:extLst>
                    <a:ext uri="{FF2B5EF4-FFF2-40B4-BE49-F238E27FC236}">
                      <a16:creationId xmlns:a16="http://schemas.microsoft.com/office/drawing/2014/main" id="{5AAA1E69-B4C8-4888-9B38-FCC71BC64C0E}"/>
                    </a:ext>
                  </a:extLst>
                </p:cNvPr>
                <p:cNvPicPr/>
                <p:nvPr/>
              </p:nvPicPr>
              <p:blipFill>
                <a:blip r:embed="rId91"/>
                <a:stretch>
                  <a:fillRect/>
                </a:stretch>
              </p:blipFill>
              <p:spPr>
                <a:xfrm>
                  <a:off x="10446461" y="2580512"/>
                  <a:ext cx="250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AD1715B1-816C-4CB1-AC76-BA66080CBF50}"/>
                    </a:ext>
                  </a:extLst>
                </p14:cNvPr>
                <p14:cNvContentPartPr/>
                <p14:nvPr/>
              </p14:nvContentPartPr>
              <p14:xfrm>
                <a:off x="10648421" y="2522552"/>
                <a:ext cx="90360" cy="91440"/>
              </p14:xfrm>
            </p:contentPart>
          </mc:Choice>
          <mc:Fallback>
            <p:pic>
              <p:nvPicPr>
                <p:cNvPr id="53" name="Freihand 52">
                  <a:extLst>
                    <a:ext uri="{FF2B5EF4-FFF2-40B4-BE49-F238E27FC236}">
                      <a16:creationId xmlns:a16="http://schemas.microsoft.com/office/drawing/2014/main" id="{AD1715B1-816C-4CB1-AC76-BA66080CBF50}"/>
                    </a:ext>
                  </a:extLst>
                </p:cNvPr>
                <p:cNvPicPr/>
                <p:nvPr/>
              </p:nvPicPr>
              <p:blipFill>
                <a:blip r:embed="rId93"/>
                <a:stretch>
                  <a:fillRect/>
                </a:stretch>
              </p:blipFill>
              <p:spPr>
                <a:xfrm>
                  <a:off x="10644101" y="2518232"/>
                  <a:ext cx="99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BD8D0FC7-E2D1-4713-BD9D-D5A643E69DA6}"/>
                    </a:ext>
                  </a:extLst>
                </p14:cNvPr>
                <p14:cNvContentPartPr/>
                <p14:nvPr/>
              </p14:nvContentPartPr>
              <p14:xfrm>
                <a:off x="10747061" y="2476832"/>
                <a:ext cx="100080" cy="119160"/>
              </p14:xfrm>
            </p:contentPart>
          </mc:Choice>
          <mc:Fallback>
            <p:pic>
              <p:nvPicPr>
                <p:cNvPr id="54" name="Freihand 53">
                  <a:extLst>
                    <a:ext uri="{FF2B5EF4-FFF2-40B4-BE49-F238E27FC236}">
                      <a16:creationId xmlns:a16="http://schemas.microsoft.com/office/drawing/2014/main" id="{BD8D0FC7-E2D1-4713-BD9D-D5A643E69DA6}"/>
                    </a:ext>
                  </a:extLst>
                </p:cNvPr>
                <p:cNvPicPr/>
                <p:nvPr/>
              </p:nvPicPr>
              <p:blipFill>
                <a:blip r:embed="rId95"/>
                <a:stretch>
                  <a:fillRect/>
                </a:stretch>
              </p:blipFill>
              <p:spPr>
                <a:xfrm>
                  <a:off x="10742741" y="2472512"/>
                  <a:ext cx="108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743A2657-60E5-4C65-B9D5-D913A8350B2B}"/>
                    </a:ext>
                  </a:extLst>
                </p14:cNvPr>
                <p14:cNvContentPartPr/>
                <p14:nvPr/>
              </p14:nvContentPartPr>
              <p14:xfrm>
                <a:off x="10844981" y="2352272"/>
                <a:ext cx="52920" cy="207720"/>
              </p14:xfrm>
            </p:contentPart>
          </mc:Choice>
          <mc:Fallback>
            <p:pic>
              <p:nvPicPr>
                <p:cNvPr id="55" name="Freihand 54">
                  <a:extLst>
                    <a:ext uri="{FF2B5EF4-FFF2-40B4-BE49-F238E27FC236}">
                      <a16:creationId xmlns:a16="http://schemas.microsoft.com/office/drawing/2014/main" id="{743A2657-60E5-4C65-B9D5-D913A8350B2B}"/>
                    </a:ext>
                  </a:extLst>
                </p:cNvPr>
                <p:cNvPicPr/>
                <p:nvPr/>
              </p:nvPicPr>
              <p:blipFill>
                <a:blip r:embed="rId97"/>
                <a:stretch>
                  <a:fillRect/>
                </a:stretch>
              </p:blipFill>
              <p:spPr>
                <a:xfrm>
                  <a:off x="10840661" y="2347952"/>
                  <a:ext cx="615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51258D8A-C803-4A09-9383-C43E5C4A0C51}"/>
                    </a:ext>
                  </a:extLst>
                </p14:cNvPr>
                <p14:cNvContentPartPr/>
                <p14:nvPr/>
              </p14:nvContentPartPr>
              <p14:xfrm>
                <a:off x="9901421" y="2794712"/>
                <a:ext cx="106920" cy="98640"/>
              </p14:xfrm>
            </p:contentPart>
          </mc:Choice>
          <mc:Fallback>
            <p:pic>
              <p:nvPicPr>
                <p:cNvPr id="57" name="Freihand 56">
                  <a:extLst>
                    <a:ext uri="{FF2B5EF4-FFF2-40B4-BE49-F238E27FC236}">
                      <a16:creationId xmlns:a16="http://schemas.microsoft.com/office/drawing/2014/main" id="{51258D8A-C803-4A09-9383-C43E5C4A0C51}"/>
                    </a:ext>
                  </a:extLst>
                </p:cNvPr>
                <p:cNvPicPr/>
                <p:nvPr/>
              </p:nvPicPr>
              <p:blipFill>
                <a:blip r:embed="rId99"/>
                <a:stretch>
                  <a:fillRect/>
                </a:stretch>
              </p:blipFill>
              <p:spPr>
                <a:xfrm>
                  <a:off x="9897101" y="2790392"/>
                  <a:ext cx="11556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E7405939-40CB-4FBF-8533-6A89C0E8A594}"/>
                  </a:ext>
                </a:extLst>
              </p14:cNvPr>
              <p14:cNvContentPartPr/>
              <p14:nvPr/>
            </p14:nvContentPartPr>
            <p14:xfrm>
              <a:off x="7242821" y="3467192"/>
              <a:ext cx="264960" cy="44280"/>
            </p14:xfrm>
          </p:contentPart>
        </mc:Choice>
        <mc:Fallback>
          <p:pic>
            <p:nvPicPr>
              <p:cNvPr id="59" name="Freihand 58">
                <a:extLst>
                  <a:ext uri="{FF2B5EF4-FFF2-40B4-BE49-F238E27FC236}">
                    <a16:creationId xmlns:a16="http://schemas.microsoft.com/office/drawing/2014/main" id="{E7405939-40CB-4FBF-8533-6A89C0E8A594}"/>
                  </a:ext>
                </a:extLst>
              </p:cNvPr>
              <p:cNvPicPr/>
              <p:nvPr/>
            </p:nvPicPr>
            <p:blipFill>
              <a:blip r:embed="rId101"/>
              <a:stretch>
                <a:fillRect/>
              </a:stretch>
            </p:blipFill>
            <p:spPr>
              <a:xfrm>
                <a:off x="7238501" y="3462872"/>
                <a:ext cx="273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F8167595-6724-4F0A-A7F0-EE1A03923FA3}"/>
                  </a:ext>
                </a:extLst>
              </p14:cNvPr>
              <p14:cNvContentPartPr/>
              <p14:nvPr/>
            </p14:nvContentPartPr>
            <p14:xfrm>
              <a:off x="7440101" y="1710752"/>
              <a:ext cx="243360" cy="41760"/>
            </p14:xfrm>
          </p:contentPart>
        </mc:Choice>
        <mc:Fallback>
          <p:pic>
            <p:nvPicPr>
              <p:cNvPr id="60" name="Freihand 59">
                <a:extLst>
                  <a:ext uri="{FF2B5EF4-FFF2-40B4-BE49-F238E27FC236}">
                    <a16:creationId xmlns:a16="http://schemas.microsoft.com/office/drawing/2014/main" id="{F8167595-6724-4F0A-A7F0-EE1A03923FA3}"/>
                  </a:ext>
                </a:extLst>
              </p:cNvPr>
              <p:cNvPicPr/>
              <p:nvPr/>
            </p:nvPicPr>
            <p:blipFill>
              <a:blip r:embed="rId103"/>
              <a:stretch>
                <a:fillRect/>
              </a:stretch>
            </p:blipFill>
            <p:spPr>
              <a:xfrm>
                <a:off x="7435781" y="1706432"/>
                <a:ext cx="2520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64F18B93-241D-4808-AC07-5FE5023149EB}"/>
                  </a:ext>
                </a:extLst>
              </p14:cNvPr>
              <p14:cNvContentPartPr/>
              <p14:nvPr/>
            </p14:nvContentPartPr>
            <p14:xfrm>
              <a:off x="7748261" y="3509312"/>
              <a:ext cx="241560" cy="45000"/>
            </p14:xfrm>
          </p:contentPart>
        </mc:Choice>
        <mc:Fallback>
          <p:pic>
            <p:nvPicPr>
              <p:cNvPr id="61" name="Freihand 60">
                <a:extLst>
                  <a:ext uri="{FF2B5EF4-FFF2-40B4-BE49-F238E27FC236}">
                    <a16:creationId xmlns:a16="http://schemas.microsoft.com/office/drawing/2014/main" id="{64F18B93-241D-4808-AC07-5FE5023149EB}"/>
                  </a:ext>
                </a:extLst>
              </p:cNvPr>
              <p:cNvPicPr/>
              <p:nvPr/>
            </p:nvPicPr>
            <p:blipFill>
              <a:blip r:embed="rId105"/>
              <a:stretch>
                <a:fillRect/>
              </a:stretch>
            </p:blipFill>
            <p:spPr>
              <a:xfrm>
                <a:off x="7743941" y="3504992"/>
                <a:ext cx="250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7F76E117-2B91-4B6B-B9D4-35D05D4305B6}"/>
                  </a:ext>
                </a:extLst>
              </p14:cNvPr>
              <p14:cNvContentPartPr/>
              <p14:nvPr/>
            </p14:nvContentPartPr>
            <p14:xfrm>
              <a:off x="7660781" y="1847192"/>
              <a:ext cx="214920" cy="1875600"/>
            </p14:xfrm>
          </p:contentPart>
        </mc:Choice>
        <mc:Fallback>
          <p:pic>
            <p:nvPicPr>
              <p:cNvPr id="62" name="Freihand 61">
                <a:extLst>
                  <a:ext uri="{FF2B5EF4-FFF2-40B4-BE49-F238E27FC236}">
                    <a16:creationId xmlns:a16="http://schemas.microsoft.com/office/drawing/2014/main" id="{7F76E117-2B91-4B6B-B9D4-35D05D4305B6}"/>
                  </a:ext>
                </a:extLst>
              </p:cNvPr>
              <p:cNvPicPr/>
              <p:nvPr/>
            </p:nvPicPr>
            <p:blipFill>
              <a:blip r:embed="rId107"/>
              <a:stretch>
                <a:fillRect/>
              </a:stretch>
            </p:blipFill>
            <p:spPr>
              <a:xfrm>
                <a:off x="7656461" y="1842872"/>
                <a:ext cx="223560" cy="1884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58DCA381-4556-4D64-82C0-07427E5579BA}"/>
                  </a:ext>
                </a:extLst>
              </p14:cNvPr>
              <p14:cNvContentPartPr/>
              <p14:nvPr/>
            </p14:nvContentPartPr>
            <p14:xfrm>
              <a:off x="7862381" y="3514712"/>
              <a:ext cx="55800" cy="24840"/>
            </p14:xfrm>
          </p:contentPart>
        </mc:Choice>
        <mc:Fallback>
          <p:pic>
            <p:nvPicPr>
              <p:cNvPr id="63" name="Freihand 62">
                <a:extLst>
                  <a:ext uri="{FF2B5EF4-FFF2-40B4-BE49-F238E27FC236}">
                    <a16:creationId xmlns:a16="http://schemas.microsoft.com/office/drawing/2014/main" id="{58DCA381-4556-4D64-82C0-07427E5579BA}"/>
                  </a:ext>
                </a:extLst>
              </p:cNvPr>
              <p:cNvPicPr/>
              <p:nvPr/>
            </p:nvPicPr>
            <p:blipFill>
              <a:blip r:embed="rId109"/>
              <a:stretch>
                <a:fillRect/>
              </a:stretch>
            </p:blipFill>
            <p:spPr>
              <a:xfrm>
                <a:off x="7858061" y="3510392"/>
                <a:ext cx="64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50528" name="Freihand 150527">
                <a:extLst>
                  <a:ext uri="{FF2B5EF4-FFF2-40B4-BE49-F238E27FC236}">
                    <a16:creationId xmlns:a16="http://schemas.microsoft.com/office/drawing/2014/main" id="{CD198D59-085B-42BF-A73E-8C95E19EBA28}"/>
                  </a:ext>
                </a:extLst>
              </p14:cNvPr>
              <p14:cNvContentPartPr/>
              <p14:nvPr/>
            </p14:nvContentPartPr>
            <p14:xfrm>
              <a:off x="7862021" y="3448472"/>
              <a:ext cx="1251000" cy="106200"/>
            </p14:xfrm>
          </p:contentPart>
        </mc:Choice>
        <mc:Fallback>
          <p:pic>
            <p:nvPicPr>
              <p:cNvPr id="150528" name="Freihand 150527">
                <a:extLst>
                  <a:ext uri="{FF2B5EF4-FFF2-40B4-BE49-F238E27FC236}">
                    <a16:creationId xmlns:a16="http://schemas.microsoft.com/office/drawing/2014/main" id="{CD198D59-085B-42BF-A73E-8C95E19EBA28}"/>
                  </a:ext>
                </a:extLst>
              </p:cNvPr>
              <p:cNvPicPr/>
              <p:nvPr/>
            </p:nvPicPr>
            <p:blipFill>
              <a:blip r:embed="rId111"/>
              <a:stretch>
                <a:fillRect/>
              </a:stretch>
            </p:blipFill>
            <p:spPr>
              <a:xfrm>
                <a:off x="7857701" y="3444152"/>
                <a:ext cx="1259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50529" name="Freihand 150528">
                <a:extLst>
                  <a:ext uri="{FF2B5EF4-FFF2-40B4-BE49-F238E27FC236}">
                    <a16:creationId xmlns:a16="http://schemas.microsoft.com/office/drawing/2014/main" id="{2A6C0CF9-849E-4564-B368-AB5CA9E5D11A}"/>
                  </a:ext>
                </a:extLst>
              </p14:cNvPr>
              <p14:cNvContentPartPr/>
              <p14:nvPr/>
            </p14:nvContentPartPr>
            <p14:xfrm>
              <a:off x="7970021" y="3489512"/>
              <a:ext cx="1210680" cy="68400"/>
            </p14:xfrm>
          </p:contentPart>
        </mc:Choice>
        <mc:Fallback>
          <p:pic>
            <p:nvPicPr>
              <p:cNvPr id="150529" name="Freihand 150528">
                <a:extLst>
                  <a:ext uri="{FF2B5EF4-FFF2-40B4-BE49-F238E27FC236}">
                    <a16:creationId xmlns:a16="http://schemas.microsoft.com/office/drawing/2014/main" id="{2A6C0CF9-849E-4564-B368-AB5CA9E5D11A}"/>
                  </a:ext>
                </a:extLst>
              </p:cNvPr>
              <p:cNvPicPr/>
              <p:nvPr/>
            </p:nvPicPr>
            <p:blipFill>
              <a:blip r:embed="rId113"/>
              <a:stretch>
                <a:fillRect/>
              </a:stretch>
            </p:blipFill>
            <p:spPr>
              <a:xfrm>
                <a:off x="7965341" y="3485192"/>
                <a:ext cx="1219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0530" name="Freihand 150529">
                <a:extLst>
                  <a:ext uri="{FF2B5EF4-FFF2-40B4-BE49-F238E27FC236}">
                    <a16:creationId xmlns:a16="http://schemas.microsoft.com/office/drawing/2014/main" id="{F46A3E5C-EED4-408A-AF3F-EBD2954A5F2F}"/>
                  </a:ext>
                </a:extLst>
              </p14:cNvPr>
              <p14:cNvContentPartPr/>
              <p14:nvPr/>
            </p14:nvContentPartPr>
            <p14:xfrm>
              <a:off x="7460621" y="1686272"/>
              <a:ext cx="210240" cy="65520"/>
            </p14:xfrm>
          </p:contentPart>
        </mc:Choice>
        <mc:Fallback>
          <p:pic>
            <p:nvPicPr>
              <p:cNvPr id="150530" name="Freihand 150529">
                <a:extLst>
                  <a:ext uri="{FF2B5EF4-FFF2-40B4-BE49-F238E27FC236}">
                    <a16:creationId xmlns:a16="http://schemas.microsoft.com/office/drawing/2014/main" id="{F46A3E5C-EED4-408A-AF3F-EBD2954A5F2F}"/>
                  </a:ext>
                </a:extLst>
              </p:cNvPr>
              <p:cNvPicPr/>
              <p:nvPr/>
            </p:nvPicPr>
            <p:blipFill>
              <a:blip r:embed="rId115"/>
              <a:stretch>
                <a:fillRect/>
              </a:stretch>
            </p:blipFill>
            <p:spPr>
              <a:xfrm>
                <a:off x="7456301" y="1681952"/>
                <a:ext cx="218880" cy="74160"/>
              </a:xfrm>
              <a:prstGeom prst="rect">
                <a:avLst/>
              </a:prstGeom>
            </p:spPr>
          </p:pic>
        </mc:Fallback>
      </mc:AlternateContent>
    </p:spTree>
    <p:extLst>
      <p:ext uri="{BB962C8B-B14F-4D97-AF65-F5344CB8AC3E}">
        <p14:creationId xmlns:p14="http://schemas.microsoft.com/office/powerpoint/2010/main" val="19955245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5" name="Freihand 14">
                <a:extLst>
                  <a:ext uri="{FF2B5EF4-FFF2-40B4-BE49-F238E27FC236}">
                    <a16:creationId xmlns:a16="http://schemas.microsoft.com/office/drawing/2014/main" id="{FFDC7D63-1760-4EBB-98C8-AC95AC9E63B6}"/>
                  </a:ext>
                </a:extLst>
              </p14:cNvPr>
              <p14:cNvContentPartPr/>
              <p14:nvPr/>
            </p14:nvContentPartPr>
            <p14:xfrm>
              <a:off x="4457141" y="2344712"/>
              <a:ext cx="3541320" cy="97560"/>
            </p14:xfrm>
          </p:contentPart>
        </mc:Choice>
        <mc:Fallback>
          <p:pic>
            <p:nvPicPr>
              <p:cNvPr id="15" name="Freihand 14">
                <a:extLst>
                  <a:ext uri="{FF2B5EF4-FFF2-40B4-BE49-F238E27FC236}">
                    <a16:creationId xmlns:a16="http://schemas.microsoft.com/office/drawing/2014/main" id="{FFDC7D63-1760-4EBB-98C8-AC95AC9E63B6}"/>
                  </a:ext>
                </a:extLst>
              </p:cNvPr>
              <p:cNvPicPr/>
              <p:nvPr/>
            </p:nvPicPr>
            <p:blipFill>
              <a:blip r:embed="rId4"/>
              <a:stretch>
                <a:fillRect/>
              </a:stretch>
            </p:blipFill>
            <p:spPr>
              <a:xfrm>
                <a:off x="4452821" y="2340392"/>
                <a:ext cx="3549960" cy="106200"/>
              </a:xfrm>
              <a:prstGeom prst="rect">
                <a:avLst/>
              </a:prstGeom>
            </p:spPr>
          </p:pic>
        </mc:Fallback>
      </mc:AlternateContent>
      <p:grpSp>
        <p:nvGrpSpPr>
          <p:cNvPr id="149510" name="Gruppieren 149509">
            <a:extLst>
              <a:ext uri="{FF2B5EF4-FFF2-40B4-BE49-F238E27FC236}">
                <a16:creationId xmlns:a16="http://schemas.microsoft.com/office/drawing/2014/main" id="{B885E97C-82F2-4C94-AE8E-7754F77C1E8A}"/>
              </a:ext>
            </a:extLst>
          </p:cNvPr>
          <p:cNvGrpSpPr/>
          <p:nvPr/>
        </p:nvGrpSpPr>
        <p:grpSpPr>
          <a:xfrm>
            <a:off x="9507581" y="1555232"/>
            <a:ext cx="107280" cy="500400"/>
            <a:chOff x="9507581" y="1555232"/>
            <a:chExt cx="107280" cy="500400"/>
          </a:xfrm>
        </p:grpSpPr>
        <mc:AlternateContent xmlns:mc="http://schemas.openxmlformats.org/markup-compatibility/2006">
          <mc:Choice xmlns:p14="http://schemas.microsoft.com/office/powerpoint/2010/main" Requires="p14">
            <p:contentPart p14:bwMode="auto" r:id="rId5">
              <p14:nvContentPartPr>
                <p14:cNvPr id="149506" name="Freihand 149505">
                  <a:extLst>
                    <a:ext uri="{FF2B5EF4-FFF2-40B4-BE49-F238E27FC236}">
                      <a16:creationId xmlns:a16="http://schemas.microsoft.com/office/drawing/2014/main" id="{77C66219-8E67-465A-9227-7BCE14EFF147}"/>
                    </a:ext>
                  </a:extLst>
                </p14:cNvPr>
                <p14:cNvContentPartPr/>
                <p14:nvPr/>
              </p14:nvContentPartPr>
              <p14:xfrm>
                <a:off x="9541061" y="1555232"/>
                <a:ext cx="9720" cy="322920"/>
              </p14:xfrm>
            </p:contentPart>
          </mc:Choice>
          <mc:Fallback>
            <p:pic>
              <p:nvPicPr>
                <p:cNvPr id="149506" name="Freihand 149505">
                  <a:extLst>
                    <a:ext uri="{FF2B5EF4-FFF2-40B4-BE49-F238E27FC236}">
                      <a16:creationId xmlns:a16="http://schemas.microsoft.com/office/drawing/2014/main" id="{77C66219-8E67-465A-9227-7BCE14EFF147}"/>
                    </a:ext>
                  </a:extLst>
                </p:cNvPr>
                <p:cNvPicPr/>
                <p:nvPr/>
              </p:nvPicPr>
              <p:blipFill>
                <a:blip r:embed="rId6"/>
                <a:stretch>
                  <a:fillRect/>
                </a:stretch>
              </p:blipFill>
              <p:spPr>
                <a:xfrm>
                  <a:off x="9536741" y="1550912"/>
                  <a:ext cx="183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9509" name="Freihand 149508">
                  <a:extLst>
                    <a:ext uri="{FF2B5EF4-FFF2-40B4-BE49-F238E27FC236}">
                      <a16:creationId xmlns:a16="http://schemas.microsoft.com/office/drawing/2014/main" id="{67DC9C3B-9838-450C-94AE-E0493A748124}"/>
                    </a:ext>
                  </a:extLst>
                </p14:cNvPr>
                <p14:cNvContentPartPr/>
                <p14:nvPr/>
              </p14:nvContentPartPr>
              <p14:xfrm>
                <a:off x="9507581" y="1822352"/>
                <a:ext cx="107280" cy="233280"/>
              </p14:xfrm>
            </p:contentPart>
          </mc:Choice>
          <mc:Fallback>
            <p:pic>
              <p:nvPicPr>
                <p:cNvPr id="149509" name="Freihand 149508">
                  <a:extLst>
                    <a:ext uri="{FF2B5EF4-FFF2-40B4-BE49-F238E27FC236}">
                      <a16:creationId xmlns:a16="http://schemas.microsoft.com/office/drawing/2014/main" id="{67DC9C3B-9838-450C-94AE-E0493A748124}"/>
                    </a:ext>
                  </a:extLst>
                </p:cNvPr>
                <p:cNvPicPr/>
                <p:nvPr/>
              </p:nvPicPr>
              <p:blipFill>
                <a:blip r:embed="rId8"/>
                <a:stretch>
                  <a:fillRect/>
                </a:stretch>
              </p:blipFill>
              <p:spPr>
                <a:xfrm>
                  <a:off x="9503261" y="1818032"/>
                  <a:ext cx="115920" cy="24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49535" name="Freihand 149534">
                <a:extLst>
                  <a:ext uri="{FF2B5EF4-FFF2-40B4-BE49-F238E27FC236}">
                    <a16:creationId xmlns:a16="http://schemas.microsoft.com/office/drawing/2014/main" id="{0182D7A3-27B6-43B2-9165-652F6024F58E}"/>
                  </a:ext>
                </a:extLst>
              </p14:cNvPr>
              <p14:cNvContentPartPr/>
              <p14:nvPr/>
            </p14:nvContentPartPr>
            <p14:xfrm>
              <a:off x="1234421" y="1215392"/>
              <a:ext cx="6926040" cy="75600"/>
            </p14:xfrm>
          </p:contentPart>
        </mc:Choice>
        <mc:Fallback>
          <p:pic>
            <p:nvPicPr>
              <p:cNvPr id="149535" name="Freihand 149534">
                <a:extLst>
                  <a:ext uri="{FF2B5EF4-FFF2-40B4-BE49-F238E27FC236}">
                    <a16:creationId xmlns:a16="http://schemas.microsoft.com/office/drawing/2014/main" id="{0182D7A3-27B6-43B2-9165-652F6024F58E}"/>
                  </a:ext>
                </a:extLst>
              </p:cNvPr>
              <p:cNvPicPr/>
              <p:nvPr/>
            </p:nvPicPr>
            <p:blipFill>
              <a:blip r:embed="rId10"/>
              <a:stretch>
                <a:fillRect/>
              </a:stretch>
            </p:blipFill>
            <p:spPr>
              <a:xfrm>
                <a:off x="1230101" y="1211072"/>
                <a:ext cx="6934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9564" name="Freihand 149563">
                <a:extLst>
                  <a:ext uri="{FF2B5EF4-FFF2-40B4-BE49-F238E27FC236}">
                    <a16:creationId xmlns:a16="http://schemas.microsoft.com/office/drawing/2014/main" id="{1B189BE6-48B8-4995-A517-B8ED45326F07}"/>
                  </a:ext>
                </a:extLst>
              </p14:cNvPr>
              <p14:cNvContentPartPr/>
              <p14:nvPr/>
            </p14:nvContentPartPr>
            <p14:xfrm>
              <a:off x="5066261" y="2869592"/>
              <a:ext cx="360000" cy="47160"/>
            </p14:xfrm>
          </p:contentPart>
        </mc:Choice>
        <mc:Fallback>
          <p:pic>
            <p:nvPicPr>
              <p:cNvPr id="149564" name="Freihand 149563">
                <a:extLst>
                  <a:ext uri="{FF2B5EF4-FFF2-40B4-BE49-F238E27FC236}">
                    <a16:creationId xmlns:a16="http://schemas.microsoft.com/office/drawing/2014/main" id="{1B189BE6-48B8-4995-A517-B8ED45326F07}"/>
                  </a:ext>
                </a:extLst>
              </p:cNvPr>
              <p:cNvPicPr/>
              <p:nvPr/>
            </p:nvPicPr>
            <p:blipFill>
              <a:blip r:embed="rId12"/>
              <a:stretch>
                <a:fillRect/>
              </a:stretch>
            </p:blipFill>
            <p:spPr>
              <a:xfrm>
                <a:off x="5061941" y="2865272"/>
                <a:ext cx="368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841EF4F3-6294-48CF-A2AD-56B440C154A8}"/>
                  </a:ext>
                </a:extLst>
              </p14:cNvPr>
              <p14:cNvContentPartPr/>
              <p14:nvPr/>
            </p14:nvContentPartPr>
            <p14:xfrm>
              <a:off x="701621" y="2961752"/>
              <a:ext cx="132480" cy="167760"/>
            </p14:xfrm>
          </p:contentPart>
        </mc:Choice>
        <mc:Fallback>
          <p:pic>
            <p:nvPicPr>
              <p:cNvPr id="16" name="Freihand 15">
                <a:extLst>
                  <a:ext uri="{FF2B5EF4-FFF2-40B4-BE49-F238E27FC236}">
                    <a16:creationId xmlns:a16="http://schemas.microsoft.com/office/drawing/2014/main" id="{841EF4F3-6294-48CF-A2AD-56B440C154A8}"/>
                  </a:ext>
                </a:extLst>
              </p:cNvPr>
              <p:cNvPicPr/>
              <p:nvPr/>
            </p:nvPicPr>
            <p:blipFill>
              <a:blip r:embed="rId14"/>
              <a:stretch>
                <a:fillRect/>
              </a:stretch>
            </p:blipFill>
            <p:spPr>
              <a:xfrm>
                <a:off x="697301" y="2957432"/>
                <a:ext cx="141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3F397033-209E-4132-9930-2540637A98DC}"/>
                  </a:ext>
                </a:extLst>
              </p14:cNvPr>
              <p14:cNvContentPartPr/>
              <p14:nvPr/>
            </p14:nvContentPartPr>
            <p14:xfrm>
              <a:off x="970541" y="2944472"/>
              <a:ext cx="17640" cy="176760"/>
            </p14:xfrm>
          </p:contentPart>
        </mc:Choice>
        <mc:Fallback>
          <p:pic>
            <p:nvPicPr>
              <p:cNvPr id="17" name="Freihand 16">
                <a:extLst>
                  <a:ext uri="{FF2B5EF4-FFF2-40B4-BE49-F238E27FC236}">
                    <a16:creationId xmlns:a16="http://schemas.microsoft.com/office/drawing/2014/main" id="{3F397033-209E-4132-9930-2540637A98DC}"/>
                  </a:ext>
                </a:extLst>
              </p:cNvPr>
              <p:cNvPicPr/>
              <p:nvPr/>
            </p:nvPicPr>
            <p:blipFill>
              <a:blip r:embed="rId16"/>
              <a:stretch>
                <a:fillRect/>
              </a:stretch>
            </p:blipFill>
            <p:spPr>
              <a:xfrm>
                <a:off x="966221" y="2940152"/>
                <a:ext cx="26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7F7066D0-FD4B-4B2D-9D42-2FF80EB9EB75}"/>
                  </a:ext>
                </a:extLst>
              </p14:cNvPr>
              <p14:cNvContentPartPr/>
              <p14:nvPr/>
            </p14:nvContentPartPr>
            <p14:xfrm>
              <a:off x="876581" y="2913872"/>
              <a:ext cx="170280" cy="100440"/>
            </p14:xfrm>
          </p:contentPart>
        </mc:Choice>
        <mc:Fallback>
          <p:pic>
            <p:nvPicPr>
              <p:cNvPr id="18" name="Freihand 17">
                <a:extLst>
                  <a:ext uri="{FF2B5EF4-FFF2-40B4-BE49-F238E27FC236}">
                    <a16:creationId xmlns:a16="http://schemas.microsoft.com/office/drawing/2014/main" id="{7F7066D0-FD4B-4B2D-9D42-2FF80EB9EB75}"/>
                  </a:ext>
                </a:extLst>
              </p:cNvPr>
              <p:cNvPicPr/>
              <p:nvPr/>
            </p:nvPicPr>
            <p:blipFill>
              <a:blip r:embed="rId18"/>
              <a:stretch>
                <a:fillRect/>
              </a:stretch>
            </p:blipFill>
            <p:spPr>
              <a:xfrm>
                <a:off x="872261" y="2909552"/>
                <a:ext cx="178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AEDD3993-D1D4-4B47-BE17-270C8CBD8252}"/>
                  </a:ext>
                </a:extLst>
              </p14:cNvPr>
              <p14:cNvContentPartPr/>
              <p14:nvPr/>
            </p14:nvContentPartPr>
            <p14:xfrm>
              <a:off x="1181861" y="2933672"/>
              <a:ext cx="24840" cy="187560"/>
            </p14:xfrm>
          </p:contentPart>
        </mc:Choice>
        <mc:Fallback>
          <p:pic>
            <p:nvPicPr>
              <p:cNvPr id="19" name="Freihand 18">
                <a:extLst>
                  <a:ext uri="{FF2B5EF4-FFF2-40B4-BE49-F238E27FC236}">
                    <a16:creationId xmlns:a16="http://schemas.microsoft.com/office/drawing/2014/main" id="{AEDD3993-D1D4-4B47-BE17-270C8CBD8252}"/>
                  </a:ext>
                </a:extLst>
              </p:cNvPr>
              <p:cNvPicPr/>
              <p:nvPr/>
            </p:nvPicPr>
            <p:blipFill>
              <a:blip r:embed="rId20"/>
              <a:stretch>
                <a:fillRect/>
              </a:stretch>
            </p:blipFill>
            <p:spPr>
              <a:xfrm>
                <a:off x="1177541" y="2929352"/>
                <a:ext cx="334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9606" name="Freihand 149605">
                <a:extLst>
                  <a:ext uri="{FF2B5EF4-FFF2-40B4-BE49-F238E27FC236}">
                    <a16:creationId xmlns:a16="http://schemas.microsoft.com/office/drawing/2014/main" id="{0484F4BB-3793-40DC-84BD-A638F4D0D48C}"/>
                  </a:ext>
                </a:extLst>
              </p14:cNvPr>
              <p14:cNvContentPartPr/>
              <p14:nvPr/>
            </p14:nvContentPartPr>
            <p14:xfrm>
              <a:off x="4908941" y="3770672"/>
              <a:ext cx="82080" cy="118440"/>
            </p14:xfrm>
          </p:contentPart>
        </mc:Choice>
        <mc:Fallback>
          <p:pic>
            <p:nvPicPr>
              <p:cNvPr id="149606" name="Freihand 149605">
                <a:extLst>
                  <a:ext uri="{FF2B5EF4-FFF2-40B4-BE49-F238E27FC236}">
                    <a16:creationId xmlns:a16="http://schemas.microsoft.com/office/drawing/2014/main" id="{0484F4BB-3793-40DC-84BD-A638F4D0D48C}"/>
                  </a:ext>
                </a:extLst>
              </p:cNvPr>
              <p:cNvPicPr/>
              <p:nvPr/>
            </p:nvPicPr>
            <p:blipFill>
              <a:blip r:embed="rId22"/>
              <a:stretch>
                <a:fillRect/>
              </a:stretch>
            </p:blipFill>
            <p:spPr>
              <a:xfrm>
                <a:off x="4904621" y="3766352"/>
                <a:ext cx="90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9559" name="Freihand 149558">
                <a:extLst>
                  <a:ext uri="{FF2B5EF4-FFF2-40B4-BE49-F238E27FC236}">
                    <a16:creationId xmlns:a16="http://schemas.microsoft.com/office/drawing/2014/main" id="{71F82A50-65CA-4674-B2D6-A70547559280}"/>
                  </a:ext>
                </a:extLst>
              </p14:cNvPr>
              <p14:cNvContentPartPr/>
              <p14:nvPr/>
            </p14:nvContentPartPr>
            <p14:xfrm>
              <a:off x="3699341" y="3913952"/>
              <a:ext cx="100440" cy="91800"/>
            </p14:xfrm>
          </p:contentPart>
        </mc:Choice>
        <mc:Fallback>
          <p:pic>
            <p:nvPicPr>
              <p:cNvPr id="149559" name="Freihand 149558">
                <a:extLst>
                  <a:ext uri="{FF2B5EF4-FFF2-40B4-BE49-F238E27FC236}">
                    <a16:creationId xmlns:a16="http://schemas.microsoft.com/office/drawing/2014/main" id="{71F82A50-65CA-4674-B2D6-A70547559280}"/>
                  </a:ext>
                </a:extLst>
              </p:cNvPr>
              <p:cNvPicPr/>
              <p:nvPr/>
            </p:nvPicPr>
            <p:blipFill>
              <a:blip r:embed="rId24"/>
              <a:stretch>
                <a:fillRect/>
              </a:stretch>
            </p:blipFill>
            <p:spPr>
              <a:xfrm>
                <a:off x="3695021" y="3909632"/>
                <a:ext cx="109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9560" name="Freihand 149559">
                <a:extLst>
                  <a:ext uri="{FF2B5EF4-FFF2-40B4-BE49-F238E27FC236}">
                    <a16:creationId xmlns:a16="http://schemas.microsoft.com/office/drawing/2014/main" id="{0AA4EFCB-3198-4984-8DA3-D7D6427ACF85}"/>
                  </a:ext>
                </a:extLst>
              </p14:cNvPr>
              <p14:cNvContentPartPr/>
              <p14:nvPr/>
            </p14:nvContentPartPr>
            <p14:xfrm>
              <a:off x="3815621" y="3910352"/>
              <a:ext cx="101880" cy="91800"/>
            </p14:xfrm>
          </p:contentPart>
        </mc:Choice>
        <mc:Fallback>
          <p:pic>
            <p:nvPicPr>
              <p:cNvPr id="149560" name="Freihand 149559">
                <a:extLst>
                  <a:ext uri="{FF2B5EF4-FFF2-40B4-BE49-F238E27FC236}">
                    <a16:creationId xmlns:a16="http://schemas.microsoft.com/office/drawing/2014/main" id="{0AA4EFCB-3198-4984-8DA3-D7D6427ACF85}"/>
                  </a:ext>
                </a:extLst>
              </p:cNvPr>
              <p:cNvPicPr/>
              <p:nvPr/>
            </p:nvPicPr>
            <p:blipFill>
              <a:blip r:embed="rId26"/>
              <a:stretch>
                <a:fillRect/>
              </a:stretch>
            </p:blipFill>
            <p:spPr>
              <a:xfrm>
                <a:off x="3811301" y="3906032"/>
                <a:ext cx="110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9561" name="Freihand 149560">
                <a:extLst>
                  <a:ext uri="{FF2B5EF4-FFF2-40B4-BE49-F238E27FC236}">
                    <a16:creationId xmlns:a16="http://schemas.microsoft.com/office/drawing/2014/main" id="{6BC60C4C-F3EE-4F7A-B92A-BC7D06E05EA3}"/>
                  </a:ext>
                </a:extLst>
              </p14:cNvPr>
              <p14:cNvContentPartPr/>
              <p14:nvPr/>
            </p14:nvContentPartPr>
            <p14:xfrm>
              <a:off x="3957461" y="3913952"/>
              <a:ext cx="91440" cy="84600"/>
            </p14:xfrm>
          </p:contentPart>
        </mc:Choice>
        <mc:Fallback>
          <p:pic>
            <p:nvPicPr>
              <p:cNvPr id="149561" name="Freihand 149560">
                <a:extLst>
                  <a:ext uri="{FF2B5EF4-FFF2-40B4-BE49-F238E27FC236}">
                    <a16:creationId xmlns:a16="http://schemas.microsoft.com/office/drawing/2014/main" id="{6BC60C4C-F3EE-4F7A-B92A-BC7D06E05EA3}"/>
                  </a:ext>
                </a:extLst>
              </p:cNvPr>
              <p:cNvPicPr/>
              <p:nvPr/>
            </p:nvPicPr>
            <p:blipFill>
              <a:blip r:embed="rId28"/>
              <a:stretch>
                <a:fillRect/>
              </a:stretch>
            </p:blipFill>
            <p:spPr>
              <a:xfrm>
                <a:off x="3953141" y="3909632"/>
                <a:ext cx="100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 name="Freihand 1">
                <a:extLst>
                  <a:ext uri="{FF2B5EF4-FFF2-40B4-BE49-F238E27FC236}">
                    <a16:creationId xmlns:a16="http://schemas.microsoft.com/office/drawing/2014/main" id="{ADE3C0FF-8CB4-4705-A1FF-6107F080F7C8}"/>
                  </a:ext>
                </a:extLst>
              </p14:cNvPr>
              <p14:cNvContentPartPr/>
              <p14:nvPr/>
            </p14:nvContentPartPr>
            <p14:xfrm>
              <a:off x="2258981" y="2165072"/>
              <a:ext cx="795600" cy="47520"/>
            </p14:xfrm>
          </p:contentPart>
        </mc:Choice>
        <mc:Fallback>
          <p:pic>
            <p:nvPicPr>
              <p:cNvPr id="2" name="Freihand 1">
                <a:extLst>
                  <a:ext uri="{FF2B5EF4-FFF2-40B4-BE49-F238E27FC236}">
                    <a16:creationId xmlns:a16="http://schemas.microsoft.com/office/drawing/2014/main" id="{ADE3C0FF-8CB4-4705-A1FF-6107F080F7C8}"/>
                  </a:ext>
                </a:extLst>
              </p:cNvPr>
              <p:cNvPicPr/>
              <p:nvPr/>
            </p:nvPicPr>
            <p:blipFill>
              <a:blip r:embed="rId30"/>
              <a:stretch>
                <a:fillRect/>
              </a:stretch>
            </p:blipFill>
            <p:spPr>
              <a:xfrm>
                <a:off x="2254661" y="2160752"/>
                <a:ext cx="804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 name="Freihand 2">
                <a:extLst>
                  <a:ext uri="{FF2B5EF4-FFF2-40B4-BE49-F238E27FC236}">
                    <a16:creationId xmlns:a16="http://schemas.microsoft.com/office/drawing/2014/main" id="{BB37295F-7CA9-448A-A9CB-D9E1BEFD1C01}"/>
                  </a:ext>
                </a:extLst>
              </p14:cNvPr>
              <p14:cNvContentPartPr/>
              <p14:nvPr/>
            </p14:nvContentPartPr>
            <p14:xfrm>
              <a:off x="2191661" y="2345432"/>
              <a:ext cx="436680" cy="100800"/>
            </p14:xfrm>
          </p:contentPart>
        </mc:Choice>
        <mc:Fallback>
          <p:pic>
            <p:nvPicPr>
              <p:cNvPr id="3" name="Freihand 2">
                <a:extLst>
                  <a:ext uri="{FF2B5EF4-FFF2-40B4-BE49-F238E27FC236}">
                    <a16:creationId xmlns:a16="http://schemas.microsoft.com/office/drawing/2014/main" id="{BB37295F-7CA9-448A-A9CB-D9E1BEFD1C01}"/>
                  </a:ext>
                </a:extLst>
              </p:cNvPr>
              <p:cNvPicPr/>
              <p:nvPr/>
            </p:nvPicPr>
            <p:blipFill>
              <a:blip r:embed="rId32"/>
              <a:stretch>
                <a:fillRect/>
              </a:stretch>
            </p:blipFill>
            <p:spPr>
              <a:xfrm>
                <a:off x="2187341" y="2341112"/>
                <a:ext cx="445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 name="Freihand 3">
                <a:extLst>
                  <a:ext uri="{FF2B5EF4-FFF2-40B4-BE49-F238E27FC236}">
                    <a16:creationId xmlns:a16="http://schemas.microsoft.com/office/drawing/2014/main" id="{08A57776-3F5D-4390-81B7-C48E07AA5DD7}"/>
                  </a:ext>
                </a:extLst>
              </p14:cNvPr>
              <p14:cNvContentPartPr/>
              <p14:nvPr/>
            </p14:nvContentPartPr>
            <p14:xfrm>
              <a:off x="2602421" y="2306912"/>
              <a:ext cx="33120" cy="4680"/>
            </p14:xfrm>
          </p:contentPart>
        </mc:Choice>
        <mc:Fallback>
          <p:pic>
            <p:nvPicPr>
              <p:cNvPr id="4" name="Freihand 3">
                <a:extLst>
                  <a:ext uri="{FF2B5EF4-FFF2-40B4-BE49-F238E27FC236}">
                    <a16:creationId xmlns:a16="http://schemas.microsoft.com/office/drawing/2014/main" id="{08A57776-3F5D-4390-81B7-C48E07AA5DD7}"/>
                  </a:ext>
                </a:extLst>
              </p:cNvPr>
              <p:cNvPicPr/>
              <p:nvPr/>
            </p:nvPicPr>
            <p:blipFill>
              <a:blip r:embed="rId34"/>
              <a:stretch>
                <a:fillRect/>
              </a:stretch>
            </p:blipFill>
            <p:spPr>
              <a:xfrm>
                <a:off x="2598101" y="2302592"/>
                <a:ext cx="417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 name="Freihand 5">
                <a:extLst>
                  <a:ext uri="{FF2B5EF4-FFF2-40B4-BE49-F238E27FC236}">
                    <a16:creationId xmlns:a16="http://schemas.microsoft.com/office/drawing/2014/main" id="{7219E964-BE95-46F4-A0EE-202C85694A93}"/>
                  </a:ext>
                </a:extLst>
              </p14:cNvPr>
              <p14:cNvContentPartPr/>
              <p14:nvPr/>
            </p14:nvContentPartPr>
            <p14:xfrm>
              <a:off x="2672621" y="2317712"/>
              <a:ext cx="192240" cy="177840"/>
            </p14:xfrm>
          </p:contentPart>
        </mc:Choice>
        <mc:Fallback>
          <p:pic>
            <p:nvPicPr>
              <p:cNvPr id="6" name="Freihand 5">
                <a:extLst>
                  <a:ext uri="{FF2B5EF4-FFF2-40B4-BE49-F238E27FC236}">
                    <a16:creationId xmlns:a16="http://schemas.microsoft.com/office/drawing/2014/main" id="{7219E964-BE95-46F4-A0EE-202C85694A93}"/>
                  </a:ext>
                </a:extLst>
              </p:cNvPr>
              <p:cNvPicPr/>
              <p:nvPr/>
            </p:nvPicPr>
            <p:blipFill>
              <a:blip r:embed="rId36"/>
              <a:stretch>
                <a:fillRect/>
              </a:stretch>
            </p:blipFill>
            <p:spPr>
              <a:xfrm>
                <a:off x="2668301" y="2313392"/>
                <a:ext cx="2008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 name="Freihand 6">
                <a:extLst>
                  <a:ext uri="{FF2B5EF4-FFF2-40B4-BE49-F238E27FC236}">
                    <a16:creationId xmlns:a16="http://schemas.microsoft.com/office/drawing/2014/main" id="{96A6C96B-A12D-4E36-BCDF-4F6E662C69B6}"/>
                  </a:ext>
                </a:extLst>
              </p14:cNvPr>
              <p14:cNvContentPartPr/>
              <p14:nvPr/>
            </p14:nvContentPartPr>
            <p14:xfrm>
              <a:off x="2817341" y="2277392"/>
              <a:ext cx="152280" cy="128520"/>
            </p14:xfrm>
          </p:contentPart>
        </mc:Choice>
        <mc:Fallback>
          <p:pic>
            <p:nvPicPr>
              <p:cNvPr id="7" name="Freihand 6">
                <a:extLst>
                  <a:ext uri="{FF2B5EF4-FFF2-40B4-BE49-F238E27FC236}">
                    <a16:creationId xmlns:a16="http://schemas.microsoft.com/office/drawing/2014/main" id="{96A6C96B-A12D-4E36-BCDF-4F6E662C69B6}"/>
                  </a:ext>
                </a:extLst>
              </p:cNvPr>
              <p:cNvPicPr/>
              <p:nvPr/>
            </p:nvPicPr>
            <p:blipFill>
              <a:blip r:embed="rId38"/>
              <a:stretch>
                <a:fillRect/>
              </a:stretch>
            </p:blipFill>
            <p:spPr>
              <a:xfrm>
                <a:off x="2813021" y="2273072"/>
                <a:ext cx="160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 name="Freihand 8">
                <a:extLst>
                  <a:ext uri="{FF2B5EF4-FFF2-40B4-BE49-F238E27FC236}">
                    <a16:creationId xmlns:a16="http://schemas.microsoft.com/office/drawing/2014/main" id="{A1CC81D3-D28C-44AF-93AA-9EC513268D4F}"/>
                  </a:ext>
                </a:extLst>
              </p14:cNvPr>
              <p14:cNvContentPartPr/>
              <p14:nvPr/>
            </p14:nvContentPartPr>
            <p14:xfrm>
              <a:off x="2838221" y="2336072"/>
              <a:ext cx="10800" cy="35640"/>
            </p14:xfrm>
          </p:contentPart>
        </mc:Choice>
        <mc:Fallback>
          <p:pic>
            <p:nvPicPr>
              <p:cNvPr id="9" name="Freihand 8">
                <a:extLst>
                  <a:ext uri="{FF2B5EF4-FFF2-40B4-BE49-F238E27FC236}">
                    <a16:creationId xmlns:a16="http://schemas.microsoft.com/office/drawing/2014/main" id="{A1CC81D3-D28C-44AF-93AA-9EC513268D4F}"/>
                  </a:ext>
                </a:extLst>
              </p:cNvPr>
              <p:cNvPicPr/>
              <p:nvPr/>
            </p:nvPicPr>
            <p:blipFill>
              <a:blip r:embed="rId40"/>
              <a:stretch>
                <a:fillRect/>
              </a:stretch>
            </p:blipFill>
            <p:spPr>
              <a:xfrm>
                <a:off x="2833901" y="2331752"/>
                <a:ext cx="19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0" name="Freihand 9">
                <a:extLst>
                  <a:ext uri="{FF2B5EF4-FFF2-40B4-BE49-F238E27FC236}">
                    <a16:creationId xmlns:a16="http://schemas.microsoft.com/office/drawing/2014/main" id="{8B84B3FA-5D43-40C1-943B-93F23380644E}"/>
                  </a:ext>
                </a:extLst>
              </p14:cNvPr>
              <p14:cNvContentPartPr/>
              <p14:nvPr/>
            </p14:nvContentPartPr>
            <p14:xfrm>
              <a:off x="2823461" y="2320232"/>
              <a:ext cx="150840" cy="115920"/>
            </p14:xfrm>
          </p:contentPart>
        </mc:Choice>
        <mc:Fallback>
          <p:pic>
            <p:nvPicPr>
              <p:cNvPr id="10" name="Freihand 9">
                <a:extLst>
                  <a:ext uri="{FF2B5EF4-FFF2-40B4-BE49-F238E27FC236}">
                    <a16:creationId xmlns:a16="http://schemas.microsoft.com/office/drawing/2014/main" id="{8B84B3FA-5D43-40C1-943B-93F23380644E}"/>
                  </a:ext>
                </a:extLst>
              </p:cNvPr>
              <p:cNvPicPr/>
              <p:nvPr/>
            </p:nvPicPr>
            <p:blipFill>
              <a:blip r:embed="rId42"/>
              <a:stretch>
                <a:fillRect/>
              </a:stretch>
            </p:blipFill>
            <p:spPr>
              <a:xfrm>
                <a:off x="2819141" y="2315912"/>
                <a:ext cx="159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 name="Freihand 10">
                <a:extLst>
                  <a:ext uri="{FF2B5EF4-FFF2-40B4-BE49-F238E27FC236}">
                    <a16:creationId xmlns:a16="http://schemas.microsoft.com/office/drawing/2014/main" id="{CA6223EE-712D-4DBE-8FD6-7807342A5755}"/>
                  </a:ext>
                </a:extLst>
              </p14:cNvPr>
              <p14:cNvContentPartPr/>
              <p14:nvPr/>
            </p14:nvContentPartPr>
            <p14:xfrm>
              <a:off x="2827061" y="2314112"/>
              <a:ext cx="120600" cy="124560"/>
            </p14:xfrm>
          </p:contentPart>
        </mc:Choice>
        <mc:Fallback>
          <p:pic>
            <p:nvPicPr>
              <p:cNvPr id="11" name="Freihand 10">
                <a:extLst>
                  <a:ext uri="{FF2B5EF4-FFF2-40B4-BE49-F238E27FC236}">
                    <a16:creationId xmlns:a16="http://schemas.microsoft.com/office/drawing/2014/main" id="{CA6223EE-712D-4DBE-8FD6-7807342A5755}"/>
                  </a:ext>
                </a:extLst>
              </p:cNvPr>
              <p:cNvPicPr/>
              <p:nvPr/>
            </p:nvPicPr>
            <p:blipFill>
              <a:blip r:embed="rId44"/>
              <a:stretch>
                <a:fillRect/>
              </a:stretch>
            </p:blipFill>
            <p:spPr>
              <a:xfrm>
                <a:off x="2822741" y="2309792"/>
                <a:ext cx="129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3" name="Freihand 12">
                <a:extLst>
                  <a:ext uri="{FF2B5EF4-FFF2-40B4-BE49-F238E27FC236}">
                    <a16:creationId xmlns:a16="http://schemas.microsoft.com/office/drawing/2014/main" id="{4CBBFE64-B620-4EE1-A83C-11F4C513941B}"/>
                  </a:ext>
                </a:extLst>
              </p14:cNvPr>
              <p14:cNvContentPartPr/>
              <p14:nvPr/>
            </p14:nvContentPartPr>
            <p14:xfrm>
              <a:off x="2111021" y="2482232"/>
              <a:ext cx="968400" cy="55080"/>
            </p14:xfrm>
          </p:contentPart>
        </mc:Choice>
        <mc:Fallback>
          <p:pic>
            <p:nvPicPr>
              <p:cNvPr id="13" name="Freihand 12">
                <a:extLst>
                  <a:ext uri="{FF2B5EF4-FFF2-40B4-BE49-F238E27FC236}">
                    <a16:creationId xmlns:a16="http://schemas.microsoft.com/office/drawing/2014/main" id="{4CBBFE64-B620-4EE1-A83C-11F4C513941B}"/>
                  </a:ext>
                </a:extLst>
              </p:cNvPr>
              <p:cNvPicPr/>
              <p:nvPr/>
            </p:nvPicPr>
            <p:blipFill>
              <a:blip r:embed="rId46"/>
              <a:stretch>
                <a:fillRect/>
              </a:stretch>
            </p:blipFill>
            <p:spPr>
              <a:xfrm>
                <a:off x="2106701" y="2477912"/>
                <a:ext cx="9770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 name="Freihand 20">
                <a:extLst>
                  <a:ext uri="{FF2B5EF4-FFF2-40B4-BE49-F238E27FC236}">
                    <a16:creationId xmlns:a16="http://schemas.microsoft.com/office/drawing/2014/main" id="{2C55B855-C4DD-4D34-9869-1F991CD1FC33}"/>
                  </a:ext>
                </a:extLst>
              </p14:cNvPr>
              <p14:cNvContentPartPr/>
              <p14:nvPr/>
            </p14:nvContentPartPr>
            <p14:xfrm>
              <a:off x="1404341" y="2861672"/>
              <a:ext cx="362160" cy="167400"/>
            </p14:xfrm>
          </p:contentPart>
        </mc:Choice>
        <mc:Fallback>
          <p:pic>
            <p:nvPicPr>
              <p:cNvPr id="21" name="Freihand 20">
                <a:extLst>
                  <a:ext uri="{FF2B5EF4-FFF2-40B4-BE49-F238E27FC236}">
                    <a16:creationId xmlns:a16="http://schemas.microsoft.com/office/drawing/2014/main" id="{2C55B855-C4DD-4D34-9869-1F991CD1FC33}"/>
                  </a:ext>
                </a:extLst>
              </p:cNvPr>
              <p:cNvPicPr/>
              <p:nvPr/>
            </p:nvPicPr>
            <p:blipFill>
              <a:blip r:embed="rId48"/>
              <a:stretch>
                <a:fillRect/>
              </a:stretch>
            </p:blipFill>
            <p:spPr>
              <a:xfrm>
                <a:off x="1400021" y="2857352"/>
                <a:ext cx="370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2" name="Freihand 21">
                <a:extLst>
                  <a:ext uri="{FF2B5EF4-FFF2-40B4-BE49-F238E27FC236}">
                    <a16:creationId xmlns:a16="http://schemas.microsoft.com/office/drawing/2014/main" id="{F8E09E14-2ABC-4EA4-96AC-C380CF00401D}"/>
                  </a:ext>
                </a:extLst>
              </p14:cNvPr>
              <p14:cNvContentPartPr/>
              <p14:nvPr/>
            </p14:nvContentPartPr>
            <p14:xfrm>
              <a:off x="1968461" y="2712272"/>
              <a:ext cx="4680" cy="108360"/>
            </p14:xfrm>
          </p:contentPart>
        </mc:Choice>
        <mc:Fallback>
          <p:pic>
            <p:nvPicPr>
              <p:cNvPr id="22" name="Freihand 21">
                <a:extLst>
                  <a:ext uri="{FF2B5EF4-FFF2-40B4-BE49-F238E27FC236}">
                    <a16:creationId xmlns:a16="http://schemas.microsoft.com/office/drawing/2014/main" id="{F8E09E14-2ABC-4EA4-96AC-C380CF00401D}"/>
                  </a:ext>
                </a:extLst>
              </p:cNvPr>
              <p:cNvPicPr/>
              <p:nvPr/>
            </p:nvPicPr>
            <p:blipFill>
              <a:blip r:embed="rId50"/>
              <a:stretch>
                <a:fillRect/>
              </a:stretch>
            </p:blipFill>
            <p:spPr>
              <a:xfrm>
                <a:off x="1964141" y="2707952"/>
                <a:ext cx="13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3" name="Freihand 22">
                <a:extLst>
                  <a:ext uri="{FF2B5EF4-FFF2-40B4-BE49-F238E27FC236}">
                    <a16:creationId xmlns:a16="http://schemas.microsoft.com/office/drawing/2014/main" id="{4D332BBC-27AB-429A-A7EF-69DEE4C6538F}"/>
                  </a:ext>
                </a:extLst>
              </p14:cNvPr>
              <p14:cNvContentPartPr/>
              <p14:nvPr/>
            </p14:nvContentPartPr>
            <p14:xfrm>
              <a:off x="1958381" y="2707952"/>
              <a:ext cx="99000" cy="20160"/>
            </p14:xfrm>
          </p:contentPart>
        </mc:Choice>
        <mc:Fallback>
          <p:pic>
            <p:nvPicPr>
              <p:cNvPr id="23" name="Freihand 22">
                <a:extLst>
                  <a:ext uri="{FF2B5EF4-FFF2-40B4-BE49-F238E27FC236}">
                    <a16:creationId xmlns:a16="http://schemas.microsoft.com/office/drawing/2014/main" id="{4D332BBC-27AB-429A-A7EF-69DEE4C6538F}"/>
                  </a:ext>
                </a:extLst>
              </p:cNvPr>
              <p:cNvPicPr/>
              <p:nvPr/>
            </p:nvPicPr>
            <p:blipFill>
              <a:blip r:embed="rId52"/>
              <a:stretch>
                <a:fillRect/>
              </a:stretch>
            </p:blipFill>
            <p:spPr>
              <a:xfrm>
                <a:off x="1954061" y="2703632"/>
                <a:ext cx="107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4" name="Freihand 23">
                <a:extLst>
                  <a:ext uri="{FF2B5EF4-FFF2-40B4-BE49-F238E27FC236}">
                    <a16:creationId xmlns:a16="http://schemas.microsoft.com/office/drawing/2014/main" id="{5E9F4EC7-9C32-4619-9F6C-1EFEB015D37B}"/>
                  </a:ext>
                </a:extLst>
              </p14:cNvPr>
              <p14:cNvContentPartPr/>
              <p14:nvPr/>
            </p14:nvContentPartPr>
            <p14:xfrm>
              <a:off x="1955141" y="2747552"/>
              <a:ext cx="103680" cy="72720"/>
            </p14:xfrm>
          </p:contentPart>
        </mc:Choice>
        <mc:Fallback>
          <p:pic>
            <p:nvPicPr>
              <p:cNvPr id="24" name="Freihand 23">
                <a:extLst>
                  <a:ext uri="{FF2B5EF4-FFF2-40B4-BE49-F238E27FC236}">
                    <a16:creationId xmlns:a16="http://schemas.microsoft.com/office/drawing/2014/main" id="{5E9F4EC7-9C32-4619-9F6C-1EFEB015D37B}"/>
                  </a:ext>
                </a:extLst>
              </p:cNvPr>
              <p:cNvPicPr/>
              <p:nvPr/>
            </p:nvPicPr>
            <p:blipFill>
              <a:blip r:embed="rId54"/>
              <a:stretch>
                <a:fillRect/>
              </a:stretch>
            </p:blipFill>
            <p:spPr>
              <a:xfrm>
                <a:off x="1950821" y="2743232"/>
                <a:ext cx="112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5" name="Freihand 24">
                <a:extLst>
                  <a:ext uri="{FF2B5EF4-FFF2-40B4-BE49-F238E27FC236}">
                    <a16:creationId xmlns:a16="http://schemas.microsoft.com/office/drawing/2014/main" id="{9B498AD8-F781-4563-A8B3-0EAF443ABD16}"/>
                  </a:ext>
                </a:extLst>
              </p14:cNvPr>
              <p14:cNvContentPartPr/>
              <p14:nvPr/>
            </p14:nvContentPartPr>
            <p14:xfrm>
              <a:off x="2077181" y="2761592"/>
              <a:ext cx="136800" cy="59040"/>
            </p14:xfrm>
          </p:contentPart>
        </mc:Choice>
        <mc:Fallback>
          <p:pic>
            <p:nvPicPr>
              <p:cNvPr id="25" name="Freihand 24">
                <a:extLst>
                  <a:ext uri="{FF2B5EF4-FFF2-40B4-BE49-F238E27FC236}">
                    <a16:creationId xmlns:a16="http://schemas.microsoft.com/office/drawing/2014/main" id="{9B498AD8-F781-4563-A8B3-0EAF443ABD16}"/>
                  </a:ext>
                </a:extLst>
              </p:cNvPr>
              <p:cNvPicPr/>
              <p:nvPr/>
            </p:nvPicPr>
            <p:blipFill>
              <a:blip r:embed="rId56"/>
              <a:stretch>
                <a:fillRect/>
              </a:stretch>
            </p:blipFill>
            <p:spPr>
              <a:xfrm>
                <a:off x="2072861" y="2757272"/>
                <a:ext cx="145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6" name="Freihand 25">
                <a:extLst>
                  <a:ext uri="{FF2B5EF4-FFF2-40B4-BE49-F238E27FC236}">
                    <a16:creationId xmlns:a16="http://schemas.microsoft.com/office/drawing/2014/main" id="{6F3B7294-218D-4ED0-9D3C-37A9D7215EB0}"/>
                  </a:ext>
                </a:extLst>
              </p14:cNvPr>
              <p14:cNvContentPartPr/>
              <p14:nvPr/>
            </p14:nvContentPartPr>
            <p14:xfrm>
              <a:off x="2229461" y="2727032"/>
              <a:ext cx="342720" cy="158040"/>
            </p14:xfrm>
          </p:contentPart>
        </mc:Choice>
        <mc:Fallback>
          <p:pic>
            <p:nvPicPr>
              <p:cNvPr id="26" name="Freihand 25">
                <a:extLst>
                  <a:ext uri="{FF2B5EF4-FFF2-40B4-BE49-F238E27FC236}">
                    <a16:creationId xmlns:a16="http://schemas.microsoft.com/office/drawing/2014/main" id="{6F3B7294-218D-4ED0-9D3C-37A9D7215EB0}"/>
                  </a:ext>
                </a:extLst>
              </p:cNvPr>
              <p:cNvPicPr/>
              <p:nvPr/>
            </p:nvPicPr>
            <p:blipFill>
              <a:blip r:embed="rId58"/>
              <a:stretch>
                <a:fillRect/>
              </a:stretch>
            </p:blipFill>
            <p:spPr>
              <a:xfrm>
                <a:off x="2225141" y="2722712"/>
                <a:ext cx="351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7" name="Freihand 26">
                <a:extLst>
                  <a:ext uri="{FF2B5EF4-FFF2-40B4-BE49-F238E27FC236}">
                    <a16:creationId xmlns:a16="http://schemas.microsoft.com/office/drawing/2014/main" id="{86BA66D2-B4C6-4BCC-8E1F-7BD1C8AAAEE5}"/>
                  </a:ext>
                </a:extLst>
              </p14:cNvPr>
              <p14:cNvContentPartPr/>
              <p14:nvPr/>
            </p14:nvContentPartPr>
            <p14:xfrm>
              <a:off x="2508461" y="2646392"/>
              <a:ext cx="16920" cy="5760"/>
            </p14:xfrm>
          </p:contentPart>
        </mc:Choice>
        <mc:Fallback>
          <p:pic>
            <p:nvPicPr>
              <p:cNvPr id="27" name="Freihand 26">
                <a:extLst>
                  <a:ext uri="{FF2B5EF4-FFF2-40B4-BE49-F238E27FC236}">
                    <a16:creationId xmlns:a16="http://schemas.microsoft.com/office/drawing/2014/main" id="{86BA66D2-B4C6-4BCC-8E1F-7BD1C8AAAEE5}"/>
                  </a:ext>
                </a:extLst>
              </p:cNvPr>
              <p:cNvPicPr/>
              <p:nvPr/>
            </p:nvPicPr>
            <p:blipFill>
              <a:blip r:embed="rId60"/>
              <a:stretch>
                <a:fillRect/>
              </a:stretch>
            </p:blipFill>
            <p:spPr>
              <a:xfrm>
                <a:off x="2504141" y="2642072"/>
                <a:ext cx="255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8" name="Freihand 27">
                <a:extLst>
                  <a:ext uri="{FF2B5EF4-FFF2-40B4-BE49-F238E27FC236}">
                    <a16:creationId xmlns:a16="http://schemas.microsoft.com/office/drawing/2014/main" id="{34CC1C58-6899-47AB-A346-9F2B56FF559E}"/>
                  </a:ext>
                </a:extLst>
              </p14:cNvPr>
              <p14:cNvContentPartPr/>
              <p14:nvPr/>
            </p14:nvContentPartPr>
            <p14:xfrm>
              <a:off x="1424861" y="3156152"/>
              <a:ext cx="272880" cy="151200"/>
            </p14:xfrm>
          </p:contentPart>
        </mc:Choice>
        <mc:Fallback>
          <p:pic>
            <p:nvPicPr>
              <p:cNvPr id="28" name="Freihand 27">
                <a:extLst>
                  <a:ext uri="{FF2B5EF4-FFF2-40B4-BE49-F238E27FC236}">
                    <a16:creationId xmlns:a16="http://schemas.microsoft.com/office/drawing/2014/main" id="{34CC1C58-6899-47AB-A346-9F2B56FF559E}"/>
                  </a:ext>
                </a:extLst>
              </p:cNvPr>
              <p:cNvPicPr/>
              <p:nvPr/>
            </p:nvPicPr>
            <p:blipFill>
              <a:blip r:embed="rId62"/>
              <a:stretch>
                <a:fillRect/>
              </a:stretch>
            </p:blipFill>
            <p:spPr>
              <a:xfrm>
                <a:off x="1420541" y="3151832"/>
                <a:ext cx="281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0" name="Freihand 29">
                <a:extLst>
                  <a:ext uri="{FF2B5EF4-FFF2-40B4-BE49-F238E27FC236}">
                    <a16:creationId xmlns:a16="http://schemas.microsoft.com/office/drawing/2014/main" id="{9C1A1DAC-3F43-4B85-A9E5-723584A503DF}"/>
                  </a:ext>
                </a:extLst>
              </p14:cNvPr>
              <p14:cNvContentPartPr/>
              <p14:nvPr/>
            </p14:nvContentPartPr>
            <p14:xfrm>
              <a:off x="1812941" y="3202592"/>
              <a:ext cx="17640" cy="147240"/>
            </p14:xfrm>
          </p:contentPart>
        </mc:Choice>
        <mc:Fallback>
          <p:pic>
            <p:nvPicPr>
              <p:cNvPr id="30" name="Freihand 29">
                <a:extLst>
                  <a:ext uri="{FF2B5EF4-FFF2-40B4-BE49-F238E27FC236}">
                    <a16:creationId xmlns:a16="http://schemas.microsoft.com/office/drawing/2014/main" id="{9C1A1DAC-3F43-4B85-A9E5-723584A503DF}"/>
                  </a:ext>
                </a:extLst>
              </p:cNvPr>
              <p:cNvPicPr/>
              <p:nvPr/>
            </p:nvPicPr>
            <p:blipFill>
              <a:blip r:embed="rId64"/>
              <a:stretch>
                <a:fillRect/>
              </a:stretch>
            </p:blipFill>
            <p:spPr>
              <a:xfrm>
                <a:off x="1808621" y="3198272"/>
                <a:ext cx="26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1" name="Freihand 30">
                <a:extLst>
                  <a:ext uri="{FF2B5EF4-FFF2-40B4-BE49-F238E27FC236}">
                    <a16:creationId xmlns:a16="http://schemas.microsoft.com/office/drawing/2014/main" id="{2080735F-9375-40A3-AEE2-67F0AAB82914}"/>
                  </a:ext>
                </a:extLst>
              </p14:cNvPr>
              <p14:cNvContentPartPr/>
              <p14:nvPr/>
            </p14:nvContentPartPr>
            <p14:xfrm>
              <a:off x="1824101" y="3199352"/>
              <a:ext cx="96480" cy="123120"/>
            </p14:xfrm>
          </p:contentPart>
        </mc:Choice>
        <mc:Fallback>
          <p:pic>
            <p:nvPicPr>
              <p:cNvPr id="31" name="Freihand 30">
                <a:extLst>
                  <a:ext uri="{FF2B5EF4-FFF2-40B4-BE49-F238E27FC236}">
                    <a16:creationId xmlns:a16="http://schemas.microsoft.com/office/drawing/2014/main" id="{2080735F-9375-40A3-AEE2-67F0AAB82914}"/>
                  </a:ext>
                </a:extLst>
              </p:cNvPr>
              <p:cNvPicPr/>
              <p:nvPr/>
            </p:nvPicPr>
            <p:blipFill>
              <a:blip r:embed="rId66"/>
              <a:stretch>
                <a:fillRect/>
              </a:stretch>
            </p:blipFill>
            <p:spPr>
              <a:xfrm>
                <a:off x="1819781" y="3195032"/>
                <a:ext cx="105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2" name="Freihand 31">
                <a:extLst>
                  <a:ext uri="{FF2B5EF4-FFF2-40B4-BE49-F238E27FC236}">
                    <a16:creationId xmlns:a16="http://schemas.microsoft.com/office/drawing/2014/main" id="{C583B4F3-D37D-4E46-A9BF-C214CF92FE0F}"/>
                  </a:ext>
                </a:extLst>
              </p14:cNvPr>
              <p14:cNvContentPartPr/>
              <p14:nvPr/>
            </p14:nvContentPartPr>
            <p14:xfrm>
              <a:off x="1947941" y="3208352"/>
              <a:ext cx="22680" cy="111240"/>
            </p14:xfrm>
          </p:contentPart>
        </mc:Choice>
        <mc:Fallback>
          <p:pic>
            <p:nvPicPr>
              <p:cNvPr id="32" name="Freihand 31">
                <a:extLst>
                  <a:ext uri="{FF2B5EF4-FFF2-40B4-BE49-F238E27FC236}">
                    <a16:creationId xmlns:a16="http://schemas.microsoft.com/office/drawing/2014/main" id="{C583B4F3-D37D-4E46-A9BF-C214CF92FE0F}"/>
                  </a:ext>
                </a:extLst>
              </p:cNvPr>
              <p:cNvPicPr/>
              <p:nvPr/>
            </p:nvPicPr>
            <p:blipFill>
              <a:blip r:embed="rId68"/>
              <a:stretch>
                <a:fillRect/>
              </a:stretch>
            </p:blipFill>
            <p:spPr>
              <a:xfrm>
                <a:off x="1943621" y="3204032"/>
                <a:ext cx="31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3" name="Freihand 32">
                <a:extLst>
                  <a:ext uri="{FF2B5EF4-FFF2-40B4-BE49-F238E27FC236}">
                    <a16:creationId xmlns:a16="http://schemas.microsoft.com/office/drawing/2014/main" id="{883330C0-A730-471D-A78E-086E03A1C277}"/>
                  </a:ext>
                </a:extLst>
              </p14:cNvPr>
              <p14:cNvContentPartPr/>
              <p14:nvPr/>
            </p14:nvContentPartPr>
            <p14:xfrm>
              <a:off x="2015261" y="3183512"/>
              <a:ext cx="95400" cy="144720"/>
            </p14:xfrm>
          </p:contentPart>
        </mc:Choice>
        <mc:Fallback>
          <p:pic>
            <p:nvPicPr>
              <p:cNvPr id="33" name="Freihand 32">
                <a:extLst>
                  <a:ext uri="{FF2B5EF4-FFF2-40B4-BE49-F238E27FC236}">
                    <a16:creationId xmlns:a16="http://schemas.microsoft.com/office/drawing/2014/main" id="{883330C0-A730-471D-A78E-086E03A1C277}"/>
                  </a:ext>
                </a:extLst>
              </p:cNvPr>
              <p:cNvPicPr/>
              <p:nvPr/>
            </p:nvPicPr>
            <p:blipFill>
              <a:blip r:embed="rId70"/>
              <a:stretch>
                <a:fillRect/>
              </a:stretch>
            </p:blipFill>
            <p:spPr>
              <a:xfrm>
                <a:off x="2010941" y="3179192"/>
                <a:ext cx="104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4" name="Freihand 33">
                <a:extLst>
                  <a:ext uri="{FF2B5EF4-FFF2-40B4-BE49-F238E27FC236}">
                    <a16:creationId xmlns:a16="http://schemas.microsoft.com/office/drawing/2014/main" id="{E67D2E85-CBE2-47D3-B544-AA87C7DE1A99}"/>
                  </a:ext>
                </a:extLst>
              </p14:cNvPr>
              <p14:cNvContentPartPr/>
              <p14:nvPr/>
            </p14:nvContentPartPr>
            <p14:xfrm>
              <a:off x="2123621" y="3159752"/>
              <a:ext cx="102960" cy="150120"/>
            </p14:xfrm>
          </p:contentPart>
        </mc:Choice>
        <mc:Fallback>
          <p:pic>
            <p:nvPicPr>
              <p:cNvPr id="34" name="Freihand 33">
                <a:extLst>
                  <a:ext uri="{FF2B5EF4-FFF2-40B4-BE49-F238E27FC236}">
                    <a16:creationId xmlns:a16="http://schemas.microsoft.com/office/drawing/2014/main" id="{E67D2E85-CBE2-47D3-B544-AA87C7DE1A99}"/>
                  </a:ext>
                </a:extLst>
              </p:cNvPr>
              <p:cNvPicPr/>
              <p:nvPr/>
            </p:nvPicPr>
            <p:blipFill>
              <a:blip r:embed="rId72"/>
              <a:stretch>
                <a:fillRect/>
              </a:stretch>
            </p:blipFill>
            <p:spPr>
              <a:xfrm>
                <a:off x="2119301" y="3155432"/>
                <a:ext cx="111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6" name="Freihand 35">
                <a:extLst>
                  <a:ext uri="{FF2B5EF4-FFF2-40B4-BE49-F238E27FC236}">
                    <a16:creationId xmlns:a16="http://schemas.microsoft.com/office/drawing/2014/main" id="{F1411EEE-D0E0-41A2-BA0D-21316525F73F}"/>
                  </a:ext>
                </a:extLst>
              </p14:cNvPr>
              <p14:cNvContentPartPr/>
              <p14:nvPr/>
            </p14:nvContentPartPr>
            <p14:xfrm>
              <a:off x="2252141" y="3270272"/>
              <a:ext cx="86400" cy="15480"/>
            </p14:xfrm>
          </p:contentPart>
        </mc:Choice>
        <mc:Fallback>
          <p:pic>
            <p:nvPicPr>
              <p:cNvPr id="36" name="Freihand 35">
                <a:extLst>
                  <a:ext uri="{FF2B5EF4-FFF2-40B4-BE49-F238E27FC236}">
                    <a16:creationId xmlns:a16="http://schemas.microsoft.com/office/drawing/2014/main" id="{F1411EEE-D0E0-41A2-BA0D-21316525F73F}"/>
                  </a:ext>
                </a:extLst>
              </p:cNvPr>
              <p:cNvPicPr/>
              <p:nvPr/>
            </p:nvPicPr>
            <p:blipFill>
              <a:blip r:embed="rId74"/>
              <a:stretch>
                <a:fillRect/>
              </a:stretch>
            </p:blipFill>
            <p:spPr>
              <a:xfrm>
                <a:off x="2247821" y="3265952"/>
                <a:ext cx="95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7" name="Freihand 36">
                <a:extLst>
                  <a:ext uri="{FF2B5EF4-FFF2-40B4-BE49-F238E27FC236}">
                    <a16:creationId xmlns:a16="http://schemas.microsoft.com/office/drawing/2014/main" id="{FB4CDFC8-6993-42A4-9C15-66F7DFAF349E}"/>
                  </a:ext>
                </a:extLst>
              </p14:cNvPr>
              <p14:cNvContentPartPr/>
              <p14:nvPr/>
            </p14:nvContentPartPr>
            <p14:xfrm>
              <a:off x="2419181" y="3154352"/>
              <a:ext cx="7920" cy="122760"/>
            </p14:xfrm>
          </p:contentPart>
        </mc:Choice>
        <mc:Fallback>
          <p:pic>
            <p:nvPicPr>
              <p:cNvPr id="37" name="Freihand 36">
                <a:extLst>
                  <a:ext uri="{FF2B5EF4-FFF2-40B4-BE49-F238E27FC236}">
                    <a16:creationId xmlns:a16="http://schemas.microsoft.com/office/drawing/2014/main" id="{FB4CDFC8-6993-42A4-9C15-66F7DFAF349E}"/>
                  </a:ext>
                </a:extLst>
              </p:cNvPr>
              <p:cNvPicPr/>
              <p:nvPr/>
            </p:nvPicPr>
            <p:blipFill>
              <a:blip r:embed="rId76"/>
              <a:stretch>
                <a:fillRect/>
              </a:stretch>
            </p:blipFill>
            <p:spPr>
              <a:xfrm>
                <a:off x="2414861" y="3150032"/>
                <a:ext cx="16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8" name="Freihand 37">
                <a:extLst>
                  <a:ext uri="{FF2B5EF4-FFF2-40B4-BE49-F238E27FC236}">
                    <a16:creationId xmlns:a16="http://schemas.microsoft.com/office/drawing/2014/main" id="{71B85CED-1813-422E-8749-2FEF9196C6A5}"/>
                  </a:ext>
                </a:extLst>
              </p14:cNvPr>
              <p14:cNvContentPartPr/>
              <p14:nvPr/>
            </p14:nvContentPartPr>
            <p14:xfrm>
              <a:off x="2404421" y="3155072"/>
              <a:ext cx="112680" cy="64440"/>
            </p14:xfrm>
          </p:contentPart>
        </mc:Choice>
        <mc:Fallback>
          <p:pic>
            <p:nvPicPr>
              <p:cNvPr id="38" name="Freihand 37">
                <a:extLst>
                  <a:ext uri="{FF2B5EF4-FFF2-40B4-BE49-F238E27FC236}">
                    <a16:creationId xmlns:a16="http://schemas.microsoft.com/office/drawing/2014/main" id="{71B85CED-1813-422E-8749-2FEF9196C6A5}"/>
                  </a:ext>
                </a:extLst>
              </p:cNvPr>
              <p:cNvPicPr/>
              <p:nvPr/>
            </p:nvPicPr>
            <p:blipFill>
              <a:blip r:embed="rId78"/>
              <a:stretch>
                <a:fillRect/>
              </a:stretch>
            </p:blipFill>
            <p:spPr>
              <a:xfrm>
                <a:off x="2400101" y="3150752"/>
                <a:ext cx="121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9" name="Freihand 38">
                <a:extLst>
                  <a:ext uri="{FF2B5EF4-FFF2-40B4-BE49-F238E27FC236}">
                    <a16:creationId xmlns:a16="http://schemas.microsoft.com/office/drawing/2014/main" id="{1046A88A-BAAF-4944-9E9D-092DE8409CF8}"/>
                  </a:ext>
                </a:extLst>
              </p14:cNvPr>
              <p14:cNvContentPartPr/>
              <p14:nvPr/>
            </p14:nvContentPartPr>
            <p14:xfrm>
              <a:off x="2398661" y="3263792"/>
              <a:ext cx="114840" cy="21960"/>
            </p14:xfrm>
          </p:contentPart>
        </mc:Choice>
        <mc:Fallback>
          <p:pic>
            <p:nvPicPr>
              <p:cNvPr id="39" name="Freihand 38">
                <a:extLst>
                  <a:ext uri="{FF2B5EF4-FFF2-40B4-BE49-F238E27FC236}">
                    <a16:creationId xmlns:a16="http://schemas.microsoft.com/office/drawing/2014/main" id="{1046A88A-BAAF-4944-9E9D-092DE8409CF8}"/>
                  </a:ext>
                </a:extLst>
              </p:cNvPr>
              <p:cNvPicPr/>
              <p:nvPr/>
            </p:nvPicPr>
            <p:blipFill>
              <a:blip r:embed="rId80"/>
              <a:stretch>
                <a:fillRect/>
              </a:stretch>
            </p:blipFill>
            <p:spPr>
              <a:xfrm>
                <a:off x="2394341" y="3259472"/>
                <a:ext cx="123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0" name="Freihand 39">
                <a:extLst>
                  <a:ext uri="{FF2B5EF4-FFF2-40B4-BE49-F238E27FC236}">
                    <a16:creationId xmlns:a16="http://schemas.microsoft.com/office/drawing/2014/main" id="{9AD3855B-6E64-4AC5-A608-B9E5E9A33E02}"/>
                  </a:ext>
                </a:extLst>
              </p14:cNvPr>
              <p14:cNvContentPartPr/>
              <p14:nvPr/>
            </p14:nvContentPartPr>
            <p14:xfrm>
              <a:off x="2519981" y="3232472"/>
              <a:ext cx="82440" cy="53280"/>
            </p14:xfrm>
          </p:contentPart>
        </mc:Choice>
        <mc:Fallback>
          <p:pic>
            <p:nvPicPr>
              <p:cNvPr id="40" name="Freihand 39">
                <a:extLst>
                  <a:ext uri="{FF2B5EF4-FFF2-40B4-BE49-F238E27FC236}">
                    <a16:creationId xmlns:a16="http://schemas.microsoft.com/office/drawing/2014/main" id="{9AD3855B-6E64-4AC5-A608-B9E5E9A33E02}"/>
                  </a:ext>
                </a:extLst>
              </p:cNvPr>
              <p:cNvPicPr/>
              <p:nvPr/>
            </p:nvPicPr>
            <p:blipFill>
              <a:blip r:embed="rId82"/>
              <a:stretch>
                <a:fillRect/>
              </a:stretch>
            </p:blipFill>
            <p:spPr>
              <a:xfrm>
                <a:off x="2515661" y="3228152"/>
                <a:ext cx="91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1" name="Freihand 40">
                <a:extLst>
                  <a:ext uri="{FF2B5EF4-FFF2-40B4-BE49-F238E27FC236}">
                    <a16:creationId xmlns:a16="http://schemas.microsoft.com/office/drawing/2014/main" id="{C07EFE4A-0F7D-4E2E-A52E-6CE660E4F857}"/>
                  </a:ext>
                </a:extLst>
              </p14:cNvPr>
              <p14:cNvContentPartPr/>
              <p14:nvPr/>
            </p14:nvContentPartPr>
            <p14:xfrm>
              <a:off x="2642021" y="3205832"/>
              <a:ext cx="138600" cy="78120"/>
            </p14:xfrm>
          </p:contentPart>
        </mc:Choice>
        <mc:Fallback>
          <p:pic>
            <p:nvPicPr>
              <p:cNvPr id="41" name="Freihand 40">
                <a:extLst>
                  <a:ext uri="{FF2B5EF4-FFF2-40B4-BE49-F238E27FC236}">
                    <a16:creationId xmlns:a16="http://schemas.microsoft.com/office/drawing/2014/main" id="{C07EFE4A-0F7D-4E2E-A52E-6CE660E4F857}"/>
                  </a:ext>
                </a:extLst>
              </p:cNvPr>
              <p:cNvPicPr/>
              <p:nvPr/>
            </p:nvPicPr>
            <p:blipFill>
              <a:blip r:embed="rId84"/>
              <a:stretch>
                <a:fillRect/>
              </a:stretch>
            </p:blipFill>
            <p:spPr>
              <a:xfrm>
                <a:off x="2637701" y="3201512"/>
                <a:ext cx="147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2" name="Freihand 41">
                <a:extLst>
                  <a:ext uri="{FF2B5EF4-FFF2-40B4-BE49-F238E27FC236}">
                    <a16:creationId xmlns:a16="http://schemas.microsoft.com/office/drawing/2014/main" id="{51649937-014E-470D-B8CD-442A703E665C}"/>
                  </a:ext>
                </a:extLst>
              </p14:cNvPr>
              <p14:cNvContentPartPr/>
              <p14:nvPr/>
            </p14:nvContentPartPr>
            <p14:xfrm>
              <a:off x="2776301" y="3191792"/>
              <a:ext cx="231120" cy="203400"/>
            </p14:xfrm>
          </p:contentPart>
        </mc:Choice>
        <mc:Fallback>
          <p:pic>
            <p:nvPicPr>
              <p:cNvPr id="42" name="Freihand 41">
                <a:extLst>
                  <a:ext uri="{FF2B5EF4-FFF2-40B4-BE49-F238E27FC236}">
                    <a16:creationId xmlns:a16="http://schemas.microsoft.com/office/drawing/2014/main" id="{51649937-014E-470D-B8CD-442A703E665C}"/>
                  </a:ext>
                </a:extLst>
              </p:cNvPr>
              <p:cNvPicPr/>
              <p:nvPr/>
            </p:nvPicPr>
            <p:blipFill>
              <a:blip r:embed="rId86"/>
              <a:stretch>
                <a:fillRect/>
              </a:stretch>
            </p:blipFill>
            <p:spPr>
              <a:xfrm>
                <a:off x="2771981" y="3187472"/>
                <a:ext cx="2397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3" name="Freihand 42">
                <a:extLst>
                  <a:ext uri="{FF2B5EF4-FFF2-40B4-BE49-F238E27FC236}">
                    <a16:creationId xmlns:a16="http://schemas.microsoft.com/office/drawing/2014/main" id="{27395382-AB50-4DCD-AA9D-85ABCFCD2EE5}"/>
                  </a:ext>
                </a:extLst>
              </p14:cNvPr>
              <p14:cNvContentPartPr/>
              <p14:nvPr/>
            </p14:nvContentPartPr>
            <p14:xfrm>
              <a:off x="2949461" y="3114392"/>
              <a:ext cx="5040" cy="3600"/>
            </p14:xfrm>
          </p:contentPart>
        </mc:Choice>
        <mc:Fallback>
          <p:pic>
            <p:nvPicPr>
              <p:cNvPr id="43" name="Freihand 42">
                <a:extLst>
                  <a:ext uri="{FF2B5EF4-FFF2-40B4-BE49-F238E27FC236}">
                    <a16:creationId xmlns:a16="http://schemas.microsoft.com/office/drawing/2014/main" id="{27395382-AB50-4DCD-AA9D-85ABCFCD2EE5}"/>
                  </a:ext>
                </a:extLst>
              </p:cNvPr>
              <p:cNvPicPr/>
              <p:nvPr/>
            </p:nvPicPr>
            <p:blipFill>
              <a:blip r:embed="rId88"/>
              <a:stretch>
                <a:fillRect/>
              </a:stretch>
            </p:blipFill>
            <p:spPr>
              <a:xfrm>
                <a:off x="2945141" y="3110072"/>
                <a:ext cx="136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5" name="Freihand 44">
                <a:extLst>
                  <a:ext uri="{FF2B5EF4-FFF2-40B4-BE49-F238E27FC236}">
                    <a16:creationId xmlns:a16="http://schemas.microsoft.com/office/drawing/2014/main" id="{DE765790-22C2-4BE0-9131-FD2C773C6D0B}"/>
                  </a:ext>
                </a:extLst>
              </p14:cNvPr>
              <p14:cNvContentPartPr/>
              <p14:nvPr/>
            </p14:nvContentPartPr>
            <p14:xfrm>
              <a:off x="3925061" y="2508152"/>
              <a:ext cx="79920" cy="110520"/>
            </p14:xfrm>
          </p:contentPart>
        </mc:Choice>
        <mc:Fallback>
          <p:pic>
            <p:nvPicPr>
              <p:cNvPr id="45" name="Freihand 44">
                <a:extLst>
                  <a:ext uri="{FF2B5EF4-FFF2-40B4-BE49-F238E27FC236}">
                    <a16:creationId xmlns:a16="http://schemas.microsoft.com/office/drawing/2014/main" id="{DE765790-22C2-4BE0-9131-FD2C773C6D0B}"/>
                  </a:ext>
                </a:extLst>
              </p:cNvPr>
              <p:cNvPicPr/>
              <p:nvPr/>
            </p:nvPicPr>
            <p:blipFill>
              <a:blip r:embed="rId90"/>
              <a:stretch>
                <a:fillRect/>
              </a:stretch>
            </p:blipFill>
            <p:spPr>
              <a:xfrm>
                <a:off x="3920741" y="2503832"/>
                <a:ext cx="88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6" name="Freihand 45">
                <a:extLst>
                  <a:ext uri="{FF2B5EF4-FFF2-40B4-BE49-F238E27FC236}">
                    <a16:creationId xmlns:a16="http://schemas.microsoft.com/office/drawing/2014/main" id="{0C99C2FD-C532-47A1-BB92-F86818F715B0}"/>
                  </a:ext>
                </a:extLst>
              </p14:cNvPr>
              <p14:cNvContentPartPr/>
              <p14:nvPr/>
            </p14:nvContentPartPr>
            <p14:xfrm>
              <a:off x="3885101" y="2538032"/>
              <a:ext cx="121320" cy="12960"/>
            </p14:xfrm>
          </p:contentPart>
        </mc:Choice>
        <mc:Fallback>
          <p:pic>
            <p:nvPicPr>
              <p:cNvPr id="46" name="Freihand 45">
                <a:extLst>
                  <a:ext uri="{FF2B5EF4-FFF2-40B4-BE49-F238E27FC236}">
                    <a16:creationId xmlns:a16="http://schemas.microsoft.com/office/drawing/2014/main" id="{0C99C2FD-C532-47A1-BB92-F86818F715B0}"/>
                  </a:ext>
                </a:extLst>
              </p:cNvPr>
              <p:cNvPicPr/>
              <p:nvPr/>
            </p:nvPicPr>
            <p:blipFill>
              <a:blip r:embed="rId92"/>
              <a:stretch>
                <a:fillRect/>
              </a:stretch>
            </p:blipFill>
            <p:spPr>
              <a:xfrm>
                <a:off x="3880781" y="2533712"/>
                <a:ext cx="129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8" name="Freihand 47">
                <a:extLst>
                  <a:ext uri="{FF2B5EF4-FFF2-40B4-BE49-F238E27FC236}">
                    <a16:creationId xmlns:a16="http://schemas.microsoft.com/office/drawing/2014/main" id="{F0409FD3-C5CB-44A3-BB19-BBC57A55685B}"/>
                  </a:ext>
                </a:extLst>
              </p14:cNvPr>
              <p14:cNvContentPartPr/>
              <p14:nvPr/>
            </p14:nvContentPartPr>
            <p14:xfrm>
              <a:off x="1980701" y="2577992"/>
              <a:ext cx="3975840" cy="90360"/>
            </p14:xfrm>
          </p:contentPart>
        </mc:Choice>
        <mc:Fallback>
          <p:pic>
            <p:nvPicPr>
              <p:cNvPr id="48" name="Freihand 47">
                <a:extLst>
                  <a:ext uri="{FF2B5EF4-FFF2-40B4-BE49-F238E27FC236}">
                    <a16:creationId xmlns:a16="http://schemas.microsoft.com/office/drawing/2014/main" id="{F0409FD3-C5CB-44A3-BB19-BBC57A55685B}"/>
                  </a:ext>
                </a:extLst>
              </p:cNvPr>
              <p:cNvPicPr/>
              <p:nvPr/>
            </p:nvPicPr>
            <p:blipFill>
              <a:blip r:embed="rId94"/>
              <a:stretch>
                <a:fillRect/>
              </a:stretch>
            </p:blipFill>
            <p:spPr>
              <a:xfrm>
                <a:off x="1976381" y="2573672"/>
                <a:ext cx="3984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9" name="Freihand 48">
                <a:extLst>
                  <a:ext uri="{FF2B5EF4-FFF2-40B4-BE49-F238E27FC236}">
                    <a16:creationId xmlns:a16="http://schemas.microsoft.com/office/drawing/2014/main" id="{73C01F31-31EE-4049-875E-28AF000310AD}"/>
                  </a:ext>
                </a:extLst>
              </p14:cNvPr>
              <p14:cNvContentPartPr/>
              <p14:nvPr/>
            </p14:nvContentPartPr>
            <p14:xfrm>
              <a:off x="1960181" y="2882912"/>
              <a:ext cx="4234680" cy="173160"/>
            </p14:xfrm>
          </p:contentPart>
        </mc:Choice>
        <mc:Fallback>
          <p:pic>
            <p:nvPicPr>
              <p:cNvPr id="49" name="Freihand 48">
                <a:extLst>
                  <a:ext uri="{FF2B5EF4-FFF2-40B4-BE49-F238E27FC236}">
                    <a16:creationId xmlns:a16="http://schemas.microsoft.com/office/drawing/2014/main" id="{73C01F31-31EE-4049-875E-28AF000310AD}"/>
                  </a:ext>
                </a:extLst>
              </p:cNvPr>
              <p:cNvPicPr/>
              <p:nvPr/>
            </p:nvPicPr>
            <p:blipFill>
              <a:blip r:embed="rId96"/>
              <a:stretch>
                <a:fillRect/>
              </a:stretch>
            </p:blipFill>
            <p:spPr>
              <a:xfrm>
                <a:off x="1955861" y="2878592"/>
                <a:ext cx="4243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0" name="Freihand 49">
                <a:extLst>
                  <a:ext uri="{FF2B5EF4-FFF2-40B4-BE49-F238E27FC236}">
                    <a16:creationId xmlns:a16="http://schemas.microsoft.com/office/drawing/2014/main" id="{0598557D-1152-4817-83F0-79AF2CB2EF3A}"/>
                  </a:ext>
                </a:extLst>
              </p14:cNvPr>
              <p14:cNvContentPartPr/>
              <p14:nvPr/>
            </p14:nvContentPartPr>
            <p14:xfrm>
              <a:off x="3371381" y="2498072"/>
              <a:ext cx="40680" cy="914760"/>
            </p14:xfrm>
          </p:contentPart>
        </mc:Choice>
        <mc:Fallback>
          <p:pic>
            <p:nvPicPr>
              <p:cNvPr id="50" name="Freihand 49">
                <a:extLst>
                  <a:ext uri="{FF2B5EF4-FFF2-40B4-BE49-F238E27FC236}">
                    <a16:creationId xmlns:a16="http://schemas.microsoft.com/office/drawing/2014/main" id="{0598557D-1152-4817-83F0-79AF2CB2EF3A}"/>
                  </a:ext>
                </a:extLst>
              </p:cNvPr>
              <p:cNvPicPr/>
              <p:nvPr/>
            </p:nvPicPr>
            <p:blipFill>
              <a:blip r:embed="rId98"/>
              <a:stretch>
                <a:fillRect/>
              </a:stretch>
            </p:blipFill>
            <p:spPr>
              <a:xfrm>
                <a:off x="3367061" y="2493752"/>
                <a:ext cx="49320" cy="923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1" name="Freihand 50">
                <a:extLst>
                  <a:ext uri="{FF2B5EF4-FFF2-40B4-BE49-F238E27FC236}">
                    <a16:creationId xmlns:a16="http://schemas.microsoft.com/office/drawing/2014/main" id="{F4AB51CA-6FDD-471C-9E67-136D9C8CE6D6}"/>
                  </a:ext>
                </a:extLst>
              </p14:cNvPr>
              <p14:cNvContentPartPr/>
              <p14:nvPr/>
            </p14:nvContentPartPr>
            <p14:xfrm>
              <a:off x="4744061" y="2451992"/>
              <a:ext cx="46080" cy="783720"/>
            </p14:xfrm>
          </p:contentPart>
        </mc:Choice>
        <mc:Fallback>
          <p:pic>
            <p:nvPicPr>
              <p:cNvPr id="51" name="Freihand 50">
                <a:extLst>
                  <a:ext uri="{FF2B5EF4-FFF2-40B4-BE49-F238E27FC236}">
                    <a16:creationId xmlns:a16="http://schemas.microsoft.com/office/drawing/2014/main" id="{F4AB51CA-6FDD-471C-9E67-136D9C8CE6D6}"/>
                  </a:ext>
                </a:extLst>
              </p:cNvPr>
              <p:cNvPicPr/>
              <p:nvPr/>
            </p:nvPicPr>
            <p:blipFill>
              <a:blip r:embed="rId100"/>
              <a:stretch>
                <a:fillRect/>
              </a:stretch>
            </p:blipFill>
            <p:spPr>
              <a:xfrm>
                <a:off x="4739741" y="2447672"/>
                <a:ext cx="54720" cy="792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3" name="Freihand 52">
                <a:extLst>
                  <a:ext uri="{FF2B5EF4-FFF2-40B4-BE49-F238E27FC236}">
                    <a16:creationId xmlns:a16="http://schemas.microsoft.com/office/drawing/2014/main" id="{937A8C10-C867-4098-9BFB-848FD0BBD7C0}"/>
                  </a:ext>
                </a:extLst>
              </p14:cNvPr>
              <p14:cNvContentPartPr/>
              <p14:nvPr/>
            </p14:nvContentPartPr>
            <p14:xfrm>
              <a:off x="5106581" y="2437232"/>
              <a:ext cx="80280" cy="123840"/>
            </p14:xfrm>
          </p:contentPart>
        </mc:Choice>
        <mc:Fallback>
          <p:pic>
            <p:nvPicPr>
              <p:cNvPr id="53" name="Freihand 52">
                <a:extLst>
                  <a:ext uri="{FF2B5EF4-FFF2-40B4-BE49-F238E27FC236}">
                    <a16:creationId xmlns:a16="http://schemas.microsoft.com/office/drawing/2014/main" id="{937A8C10-C867-4098-9BFB-848FD0BBD7C0}"/>
                  </a:ext>
                </a:extLst>
              </p:cNvPr>
              <p:cNvPicPr/>
              <p:nvPr/>
            </p:nvPicPr>
            <p:blipFill>
              <a:blip r:embed="rId102"/>
              <a:stretch>
                <a:fillRect/>
              </a:stretch>
            </p:blipFill>
            <p:spPr>
              <a:xfrm>
                <a:off x="5102261" y="2432912"/>
                <a:ext cx="88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4" name="Freihand 53">
                <a:extLst>
                  <a:ext uri="{FF2B5EF4-FFF2-40B4-BE49-F238E27FC236}">
                    <a16:creationId xmlns:a16="http://schemas.microsoft.com/office/drawing/2014/main" id="{9CFC7213-77DF-418D-9728-ABE5476C0BE5}"/>
                  </a:ext>
                </a:extLst>
              </p14:cNvPr>
              <p14:cNvContentPartPr/>
              <p14:nvPr/>
            </p14:nvContentPartPr>
            <p14:xfrm>
              <a:off x="5060141" y="2473952"/>
              <a:ext cx="147600" cy="8280"/>
            </p14:xfrm>
          </p:contentPart>
        </mc:Choice>
        <mc:Fallback>
          <p:pic>
            <p:nvPicPr>
              <p:cNvPr id="54" name="Freihand 53">
                <a:extLst>
                  <a:ext uri="{FF2B5EF4-FFF2-40B4-BE49-F238E27FC236}">
                    <a16:creationId xmlns:a16="http://schemas.microsoft.com/office/drawing/2014/main" id="{9CFC7213-77DF-418D-9728-ABE5476C0BE5}"/>
                  </a:ext>
                </a:extLst>
              </p:cNvPr>
              <p:cNvPicPr/>
              <p:nvPr/>
            </p:nvPicPr>
            <p:blipFill>
              <a:blip r:embed="rId104"/>
              <a:stretch>
                <a:fillRect/>
              </a:stretch>
            </p:blipFill>
            <p:spPr>
              <a:xfrm>
                <a:off x="5055821" y="2469632"/>
                <a:ext cx="156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5" name="Freihand 54">
                <a:extLst>
                  <a:ext uri="{FF2B5EF4-FFF2-40B4-BE49-F238E27FC236}">
                    <a16:creationId xmlns:a16="http://schemas.microsoft.com/office/drawing/2014/main" id="{64ED89EC-32C6-461B-A102-5D5059AA3713}"/>
                  </a:ext>
                </a:extLst>
              </p14:cNvPr>
              <p14:cNvContentPartPr/>
              <p14:nvPr/>
            </p14:nvContentPartPr>
            <p14:xfrm>
              <a:off x="5319341" y="2468192"/>
              <a:ext cx="7920" cy="104040"/>
            </p14:xfrm>
          </p:contentPart>
        </mc:Choice>
        <mc:Fallback>
          <p:pic>
            <p:nvPicPr>
              <p:cNvPr id="55" name="Freihand 54">
                <a:extLst>
                  <a:ext uri="{FF2B5EF4-FFF2-40B4-BE49-F238E27FC236}">
                    <a16:creationId xmlns:a16="http://schemas.microsoft.com/office/drawing/2014/main" id="{64ED89EC-32C6-461B-A102-5D5059AA3713}"/>
                  </a:ext>
                </a:extLst>
              </p:cNvPr>
              <p:cNvPicPr/>
              <p:nvPr/>
            </p:nvPicPr>
            <p:blipFill>
              <a:blip r:embed="rId106"/>
              <a:stretch>
                <a:fillRect/>
              </a:stretch>
            </p:blipFill>
            <p:spPr>
              <a:xfrm>
                <a:off x="5315021" y="2463872"/>
                <a:ext cx="16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6" name="Freihand 55">
                <a:extLst>
                  <a:ext uri="{FF2B5EF4-FFF2-40B4-BE49-F238E27FC236}">
                    <a16:creationId xmlns:a16="http://schemas.microsoft.com/office/drawing/2014/main" id="{C05996C3-94B8-4AF7-8C0E-E10B128D90AD}"/>
                  </a:ext>
                </a:extLst>
              </p14:cNvPr>
              <p14:cNvContentPartPr/>
              <p14:nvPr/>
            </p14:nvContentPartPr>
            <p14:xfrm>
              <a:off x="5261381" y="2506352"/>
              <a:ext cx="130320" cy="6480"/>
            </p14:xfrm>
          </p:contentPart>
        </mc:Choice>
        <mc:Fallback>
          <p:pic>
            <p:nvPicPr>
              <p:cNvPr id="56" name="Freihand 55">
                <a:extLst>
                  <a:ext uri="{FF2B5EF4-FFF2-40B4-BE49-F238E27FC236}">
                    <a16:creationId xmlns:a16="http://schemas.microsoft.com/office/drawing/2014/main" id="{C05996C3-94B8-4AF7-8C0E-E10B128D90AD}"/>
                  </a:ext>
                </a:extLst>
              </p:cNvPr>
              <p:cNvPicPr/>
              <p:nvPr/>
            </p:nvPicPr>
            <p:blipFill>
              <a:blip r:embed="rId108"/>
              <a:stretch>
                <a:fillRect/>
              </a:stretch>
            </p:blipFill>
            <p:spPr>
              <a:xfrm>
                <a:off x="5257061" y="2502032"/>
                <a:ext cx="138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7" name="Freihand 56">
                <a:extLst>
                  <a:ext uri="{FF2B5EF4-FFF2-40B4-BE49-F238E27FC236}">
                    <a16:creationId xmlns:a16="http://schemas.microsoft.com/office/drawing/2014/main" id="{0DB5B15C-DF9D-408C-B786-5C21749896C5}"/>
                  </a:ext>
                </a:extLst>
              </p14:cNvPr>
              <p14:cNvContentPartPr/>
              <p14:nvPr/>
            </p14:nvContentPartPr>
            <p14:xfrm>
              <a:off x="5460461" y="2449832"/>
              <a:ext cx="92880" cy="108720"/>
            </p14:xfrm>
          </p:contentPart>
        </mc:Choice>
        <mc:Fallback>
          <p:pic>
            <p:nvPicPr>
              <p:cNvPr id="57" name="Freihand 56">
                <a:extLst>
                  <a:ext uri="{FF2B5EF4-FFF2-40B4-BE49-F238E27FC236}">
                    <a16:creationId xmlns:a16="http://schemas.microsoft.com/office/drawing/2014/main" id="{0DB5B15C-DF9D-408C-B786-5C21749896C5}"/>
                  </a:ext>
                </a:extLst>
              </p:cNvPr>
              <p:cNvPicPr/>
              <p:nvPr/>
            </p:nvPicPr>
            <p:blipFill>
              <a:blip r:embed="rId110"/>
              <a:stretch>
                <a:fillRect/>
              </a:stretch>
            </p:blipFill>
            <p:spPr>
              <a:xfrm>
                <a:off x="5456141" y="2445512"/>
                <a:ext cx="101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9" name="Freihand 58">
                <a:extLst>
                  <a:ext uri="{FF2B5EF4-FFF2-40B4-BE49-F238E27FC236}">
                    <a16:creationId xmlns:a16="http://schemas.microsoft.com/office/drawing/2014/main" id="{80404EEE-0958-4956-ACF9-91E621A3AE5C}"/>
                  </a:ext>
                </a:extLst>
              </p14:cNvPr>
              <p14:cNvContentPartPr/>
              <p14:nvPr/>
            </p14:nvContentPartPr>
            <p14:xfrm>
              <a:off x="3642101" y="2755112"/>
              <a:ext cx="146520" cy="116640"/>
            </p14:xfrm>
          </p:contentPart>
        </mc:Choice>
        <mc:Fallback>
          <p:pic>
            <p:nvPicPr>
              <p:cNvPr id="59" name="Freihand 58">
                <a:extLst>
                  <a:ext uri="{FF2B5EF4-FFF2-40B4-BE49-F238E27FC236}">
                    <a16:creationId xmlns:a16="http://schemas.microsoft.com/office/drawing/2014/main" id="{80404EEE-0958-4956-ACF9-91E621A3AE5C}"/>
                  </a:ext>
                </a:extLst>
              </p:cNvPr>
              <p:cNvPicPr/>
              <p:nvPr/>
            </p:nvPicPr>
            <p:blipFill>
              <a:blip r:embed="rId112"/>
              <a:stretch>
                <a:fillRect/>
              </a:stretch>
            </p:blipFill>
            <p:spPr>
              <a:xfrm>
                <a:off x="3637781" y="2750792"/>
                <a:ext cx="155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0" name="Freihand 59">
                <a:extLst>
                  <a:ext uri="{FF2B5EF4-FFF2-40B4-BE49-F238E27FC236}">
                    <a16:creationId xmlns:a16="http://schemas.microsoft.com/office/drawing/2014/main" id="{ABD909A3-CCE9-45CA-82D8-350B1A7E4F5D}"/>
                  </a:ext>
                </a:extLst>
              </p14:cNvPr>
              <p14:cNvContentPartPr/>
              <p14:nvPr/>
            </p14:nvContentPartPr>
            <p14:xfrm>
              <a:off x="3844421" y="2770232"/>
              <a:ext cx="75960" cy="83880"/>
            </p14:xfrm>
          </p:contentPart>
        </mc:Choice>
        <mc:Fallback>
          <p:pic>
            <p:nvPicPr>
              <p:cNvPr id="60" name="Freihand 59">
                <a:extLst>
                  <a:ext uri="{FF2B5EF4-FFF2-40B4-BE49-F238E27FC236}">
                    <a16:creationId xmlns:a16="http://schemas.microsoft.com/office/drawing/2014/main" id="{ABD909A3-CCE9-45CA-82D8-350B1A7E4F5D}"/>
                  </a:ext>
                </a:extLst>
              </p:cNvPr>
              <p:cNvPicPr/>
              <p:nvPr/>
            </p:nvPicPr>
            <p:blipFill>
              <a:blip r:embed="rId114"/>
              <a:stretch>
                <a:fillRect/>
              </a:stretch>
            </p:blipFill>
            <p:spPr>
              <a:xfrm>
                <a:off x="3840101" y="2765912"/>
                <a:ext cx="84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1" name="Freihand 60">
                <a:extLst>
                  <a:ext uri="{FF2B5EF4-FFF2-40B4-BE49-F238E27FC236}">
                    <a16:creationId xmlns:a16="http://schemas.microsoft.com/office/drawing/2014/main" id="{715EA1B7-E085-4B5C-9D28-2320944E044E}"/>
                  </a:ext>
                </a:extLst>
              </p14:cNvPr>
              <p14:cNvContentPartPr/>
              <p14:nvPr/>
            </p14:nvContentPartPr>
            <p14:xfrm>
              <a:off x="3971861" y="2757992"/>
              <a:ext cx="80280" cy="73800"/>
            </p14:xfrm>
          </p:contentPart>
        </mc:Choice>
        <mc:Fallback>
          <p:pic>
            <p:nvPicPr>
              <p:cNvPr id="61" name="Freihand 60">
                <a:extLst>
                  <a:ext uri="{FF2B5EF4-FFF2-40B4-BE49-F238E27FC236}">
                    <a16:creationId xmlns:a16="http://schemas.microsoft.com/office/drawing/2014/main" id="{715EA1B7-E085-4B5C-9D28-2320944E044E}"/>
                  </a:ext>
                </a:extLst>
              </p:cNvPr>
              <p:cNvPicPr/>
              <p:nvPr/>
            </p:nvPicPr>
            <p:blipFill>
              <a:blip r:embed="rId116"/>
              <a:stretch>
                <a:fillRect/>
              </a:stretch>
            </p:blipFill>
            <p:spPr>
              <a:xfrm>
                <a:off x="3967541" y="2753672"/>
                <a:ext cx="88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2" name="Freihand 61">
                <a:extLst>
                  <a:ext uri="{FF2B5EF4-FFF2-40B4-BE49-F238E27FC236}">
                    <a16:creationId xmlns:a16="http://schemas.microsoft.com/office/drawing/2014/main" id="{F1B344B3-B1F1-454C-87B1-A23128F6E876}"/>
                  </a:ext>
                </a:extLst>
              </p14:cNvPr>
              <p14:cNvContentPartPr/>
              <p14:nvPr/>
            </p14:nvContentPartPr>
            <p14:xfrm>
              <a:off x="3606101" y="3128072"/>
              <a:ext cx="114840" cy="117360"/>
            </p14:xfrm>
          </p:contentPart>
        </mc:Choice>
        <mc:Fallback>
          <p:pic>
            <p:nvPicPr>
              <p:cNvPr id="62" name="Freihand 61">
                <a:extLst>
                  <a:ext uri="{FF2B5EF4-FFF2-40B4-BE49-F238E27FC236}">
                    <a16:creationId xmlns:a16="http://schemas.microsoft.com/office/drawing/2014/main" id="{F1B344B3-B1F1-454C-87B1-A23128F6E876}"/>
                  </a:ext>
                </a:extLst>
              </p:cNvPr>
              <p:cNvPicPr/>
              <p:nvPr/>
            </p:nvPicPr>
            <p:blipFill>
              <a:blip r:embed="rId118"/>
              <a:stretch>
                <a:fillRect/>
              </a:stretch>
            </p:blipFill>
            <p:spPr>
              <a:xfrm>
                <a:off x="3601781" y="3123752"/>
                <a:ext cx="123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3" name="Freihand 62">
                <a:extLst>
                  <a:ext uri="{FF2B5EF4-FFF2-40B4-BE49-F238E27FC236}">
                    <a16:creationId xmlns:a16="http://schemas.microsoft.com/office/drawing/2014/main" id="{C1B4C289-165A-48A0-817F-9408F0F82547}"/>
                  </a:ext>
                </a:extLst>
              </p14:cNvPr>
              <p14:cNvContentPartPr/>
              <p14:nvPr/>
            </p14:nvContentPartPr>
            <p14:xfrm>
              <a:off x="3823901" y="3113312"/>
              <a:ext cx="60120" cy="87120"/>
            </p14:xfrm>
          </p:contentPart>
        </mc:Choice>
        <mc:Fallback>
          <p:pic>
            <p:nvPicPr>
              <p:cNvPr id="63" name="Freihand 62">
                <a:extLst>
                  <a:ext uri="{FF2B5EF4-FFF2-40B4-BE49-F238E27FC236}">
                    <a16:creationId xmlns:a16="http://schemas.microsoft.com/office/drawing/2014/main" id="{C1B4C289-165A-48A0-817F-9408F0F82547}"/>
                  </a:ext>
                </a:extLst>
              </p:cNvPr>
              <p:cNvPicPr/>
              <p:nvPr/>
            </p:nvPicPr>
            <p:blipFill>
              <a:blip r:embed="rId120"/>
              <a:stretch>
                <a:fillRect/>
              </a:stretch>
            </p:blipFill>
            <p:spPr>
              <a:xfrm>
                <a:off x="3819581" y="3108992"/>
                <a:ext cx="68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9504" name="Freihand 149503">
                <a:extLst>
                  <a:ext uri="{FF2B5EF4-FFF2-40B4-BE49-F238E27FC236}">
                    <a16:creationId xmlns:a16="http://schemas.microsoft.com/office/drawing/2014/main" id="{F600E913-DE91-458F-86BC-A4C0A35A923E}"/>
                  </a:ext>
                </a:extLst>
              </p14:cNvPr>
              <p14:cNvContentPartPr/>
              <p14:nvPr/>
            </p14:nvContentPartPr>
            <p14:xfrm>
              <a:off x="3939821" y="3096392"/>
              <a:ext cx="116280" cy="106920"/>
            </p14:xfrm>
          </p:contentPart>
        </mc:Choice>
        <mc:Fallback>
          <p:pic>
            <p:nvPicPr>
              <p:cNvPr id="149504" name="Freihand 149503">
                <a:extLst>
                  <a:ext uri="{FF2B5EF4-FFF2-40B4-BE49-F238E27FC236}">
                    <a16:creationId xmlns:a16="http://schemas.microsoft.com/office/drawing/2014/main" id="{F600E913-DE91-458F-86BC-A4C0A35A923E}"/>
                  </a:ext>
                </a:extLst>
              </p:cNvPr>
              <p:cNvPicPr/>
              <p:nvPr/>
            </p:nvPicPr>
            <p:blipFill>
              <a:blip r:embed="rId122"/>
              <a:stretch>
                <a:fillRect/>
              </a:stretch>
            </p:blipFill>
            <p:spPr>
              <a:xfrm>
                <a:off x="3935501" y="3092072"/>
                <a:ext cx="124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9511" name="Freihand 149510">
                <a:extLst>
                  <a:ext uri="{FF2B5EF4-FFF2-40B4-BE49-F238E27FC236}">
                    <a16:creationId xmlns:a16="http://schemas.microsoft.com/office/drawing/2014/main" id="{5FA4BB01-3E26-4B16-ACE1-2980033C15FA}"/>
                  </a:ext>
                </a:extLst>
              </p14:cNvPr>
              <p14:cNvContentPartPr/>
              <p14:nvPr/>
            </p14:nvContentPartPr>
            <p14:xfrm>
              <a:off x="5084261" y="2715512"/>
              <a:ext cx="97200" cy="171720"/>
            </p14:xfrm>
          </p:contentPart>
        </mc:Choice>
        <mc:Fallback>
          <p:pic>
            <p:nvPicPr>
              <p:cNvPr id="149511" name="Freihand 149510">
                <a:extLst>
                  <a:ext uri="{FF2B5EF4-FFF2-40B4-BE49-F238E27FC236}">
                    <a16:creationId xmlns:a16="http://schemas.microsoft.com/office/drawing/2014/main" id="{5FA4BB01-3E26-4B16-ACE1-2980033C15FA}"/>
                  </a:ext>
                </a:extLst>
              </p:cNvPr>
              <p:cNvPicPr/>
              <p:nvPr/>
            </p:nvPicPr>
            <p:blipFill>
              <a:blip r:embed="rId124"/>
              <a:stretch>
                <a:fillRect/>
              </a:stretch>
            </p:blipFill>
            <p:spPr>
              <a:xfrm>
                <a:off x="5079941" y="2711192"/>
                <a:ext cx="105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9512" name="Freihand 149511">
                <a:extLst>
                  <a:ext uri="{FF2B5EF4-FFF2-40B4-BE49-F238E27FC236}">
                    <a16:creationId xmlns:a16="http://schemas.microsoft.com/office/drawing/2014/main" id="{EE02E405-7069-46C9-8A4A-6EDF2CB1D053}"/>
                  </a:ext>
                </a:extLst>
              </p14:cNvPr>
              <p14:cNvContentPartPr/>
              <p14:nvPr/>
            </p14:nvContentPartPr>
            <p14:xfrm>
              <a:off x="5299541" y="2729192"/>
              <a:ext cx="92520" cy="97920"/>
            </p14:xfrm>
          </p:contentPart>
        </mc:Choice>
        <mc:Fallback>
          <p:pic>
            <p:nvPicPr>
              <p:cNvPr id="149512" name="Freihand 149511">
                <a:extLst>
                  <a:ext uri="{FF2B5EF4-FFF2-40B4-BE49-F238E27FC236}">
                    <a16:creationId xmlns:a16="http://schemas.microsoft.com/office/drawing/2014/main" id="{EE02E405-7069-46C9-8A4A-6EDF2CB1D053}"/>
                  </a:ext>
                </a:extLst>
              </p:cNvPr>
              <p:cNvPicPr/>
              <p:nvPr/>
            </p:nvPicPr>
            <p:blipFill>
              <a:blip r:embed="rId126"/>
              <a:stretch>
                <a:fillRect/>
              </a:stretch>
            </p:blipFill>
            <p:spPr>
              <a:xfrm>
                <a:off x="5295221" y="2724872"/>
                <a:ext cx="101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9514" name="Freihand 149513">
                <a:extLst>
                  <a:ext uri="{FF2B5EF4-FFF2-40B4-BE49-F238E27FC236}">
                    <a16:creationId xmlns:a16="http://schemas.microsoft.com/office/drawing/2014/main" id="{644E9C8F-D99E-4BD2-A538-BEB449AE1862}"/>
                  </a:ext>
                </a:extLst>
              </p14:cNvPr>
              <p14:cNvContentPartPr/>
              <p14:nvPr/>
            </p14:nvContentPartPr>
            <p14:xfrm>
              <a:off x="4854581" y="2116832"/>
              <a:ext cx="2988000" cy="158760"/>
            </p14:xfrm>
          </p:contentPart>
        </mc:Choice>
        <mc:Fallback>
          <p:pic>
            <p:nvPicPr>
              <p:cNvPr id="149514" name="Freihand 149513">
                <a:extLst>
                  <a:ext uri="{FF2B5EF4-FFF2-40B4-BE49-F238E27FC236}">
                    <a16:creationId xmlns:a16="http://schemas.microsoft.com/office/drawing/2014/main" id="{644E9C8F-D99E-4BD2-A538-BEB449AE1862}"/>
                  </a:ext>
                </a:extLst>
              </p:cNvPr>
              <p:cNvPicPr/>
              <p:nvPr/>
            </p:nvPicPr>
            <p:blipFill>
              <a:blip r:embed="rId128"/>
              <a:stretch>
                <a:fillRect/>
              </a:stretch>
            </p:blipFill>
            <p:spPr>
              <a:xfrm>
                <a:off x="4850261" y="2112512"/>
                <a:ext cx="2996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9515" name="Freihand 149514">
                <a:extLst>
                  <a:ext uri="{FF2B5EF4-FFF2-40B4-BE49-F238E27FC236}">
                    <a16:creationId xmlns:a16="http://schemas.microsoft.com/office/drawing/2014/main" id="{FAAAF01B-6A93-4DD6-B537-83FC4EF61288}"/>
                  </a:ext>
                </a:extLst>
              </p14:cNvPr>
              <p14:cNvContentPartPr/>
              <p14:nvPr/>
            </p14:nvContentPartPr>
            <p14:xfrm>
              <a:off x="5714981" y="1977872"/>
              <a:ext cx="2886480" cy="789840"/>
            </p14:xfrm>
          </p:contentPart>
        </mc:Choice>
        <mc:Fallback>
          <p:pic>
            <p:nvPicPr>
              <p:cNvPr id="149515" name="Freihand 149514">
                <a:extLst>
                  <a:ext uri="{FF2B5EF4-FFF2-40B4-BE49-F238E27FC236}">
                    <a16:creationId xmlns:a16="http://schemas.microsoft.com/office/drawing/2014/main" id="{FAAAF01B-6A93-4DD6-B537-83FC4EF61288}"/>
                  </a:ext>
                </a:extLst>
              </p:cNvPr>
              <p:cNvPicPr/>
              <p:nvPr/>
            </p:nvPicPr>
            <p:blipFill>
              <a:blip r:embed="rId130"/>
              <a:stretch>
                <a:fillRect/>
              </a:stretch>
            </p:blipFill>
            <p:spPr>
              <a:xfrm>
                <a:off x="5710661" y="1973552"/>
                <a:ext cx="2895120" cy="798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9516" name="Freihand 149515">
                <a:extLst>
                  <a:ext uri="{FF2B5EF4-FFF2-40B4-BE49-F238E27FC236}">
                    <a16:creationId xmlns:a16="http://schemas.microsoft.com/office/drawing/2014/main" id="{392030C4-2B81-4A0A-9F72-E315D2916F04}"/>
                  </a:ext>
                </a:extLst>
              </p14:cNvPr>
              <p14:cNvContentPartPr/>
              <p14:nvPr/>
            </p14:nvContentPartPr>
            <p14:xfrm>
              <a:off x="8616941" y="1908752"/>
              <a:ext cx="226800" cy="135360"/>
            </p14:xfrm>
          </p:contentPart>
        </mc:Choice>
        <mc:Fallback>
          <p:pic>
            <p:nvPicPr>
              <p:cNvPr id="149516" name="Freihand 149515">
                <a:extLst>
                  <a:ext uri="{FF2B5EF4-FFF2-40B4-BE49-F238E27FC236}">
                    <a16:creationId xmlns:a16="http://schemas.microsoft.com/office/drawing/2014/main" id="{392030C4-2B81-4A0A-9F72-E315D2916F04}"/>
                  </a:ext>
                </a:extLst>
              </p:cNvPr>
              <p:cNvPicPr/>
              <p:nvPr/>
            </p:nvPicPr>
            <p:blipFill>
              <a:blip r:embed="rId132"/>
              <a:stretch>
                <a:fillRect/>
              </a:stretch>
            </p:blipFill>
            <p:spPr>
              <a:xfrm>
                <a:off x="8612621" y="1904432"/>
                <a:ext cx="235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9518" name="Freihand 149517">
                <a:extLst>
                  <a:ext uri="{FF2B5EF4-FFF2-40B4-BE49-F238E27FC236}">
                    <a16:creationId xmlns:a16="http://schemas.microsoft.com/office/drawing/2014/main" id="{59ABDCFE-E377-4C1B-B7E1-6767FFD46DC8}"/>
                  </a:ext>
                </a:extLst>
              </p14:cNvPr>
              <p14:cNvContentPartPr/>
              <p14:nvPr/>
            </p14:nvContentPartPr>
            <p14:xfrm>
              <a:off x="4875461" y="3064352"/>
              <a:ext cx="136440" cy="108360"/>
            </p14:xfrm>
          </p:contentPart>
        </mc:Choice>
        <mc:Fallback>
          <p:pic>
            <p:nvPicPr>
              <p:cNvPr id="149518" name="Freihand 149517">
                <a:extLst>
                  <a:ext uri="{FF2B5EF4-FFF2-40B4-BE49-F238E27FC236}">
                    <a16:creationId xmlns:a16="http://schemas.microsoft.com/office/drawing/2014/main" id="{59ABDCFE-E377-4C1B-B7E1-6767FFD46DC8}"/>
                  </a:ext>
                </a:extLst>
              </p:cNvPr>
              <p:cNvPicPr/>
              <p:nvPr/>
            </p:nvPicPr>
            <p:blipFill>
              <a:blip r:embed="rId134"/>
              <a:stretch>
                <a:fillRect/>
              </a:stretch>
            </p:blipFill>
            <p:spPr>
              <a:xfrm>
                <a:off x="4871141" y="3060032"/>
                <a:ext cx="145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9519" name="Freihand 149518">
                <a:extLst>
                  <a:ext uri="{FF2B5EF4-FFF2-40B4-BE49-F238E27FC236}">
                    <a16:creationId xmlns:a16="http://schemas.microsoft.com/office/drawing/2014/main" id="{D800D507-549D-4169-B56E-EF3A7749DB98}"/>
                  </a:ext>
                </a:extLst>
              </p14:cNvPr>
              <p14:cNvContentPartPr/>
              <p14:nvPr/>
            </p14:nvContentPartPr>
            <p14:xfrm>
              <a:off x="5050781" y="3065072"/>
              <a:ext cx="78120" cy="101880"/>
            </p14:xfrm>
          </p:contentPart>
        </mc:Choice>
        <mc:Fallback>
          <p:pic>
            <p:nvPicPr>
              <p:cNvPr id="149519" name="Freihand 149518">
                <a:extLst>
                  <a:ext uri="{FF2B5EF4-FFF2-40B4-BE49-F238E27FC236}">
                    <a16:creationId xmlns:a16="http://schemas.microsoft.com/office/drawing/2014/main" id="{D800D507-549D-4169-B56E-EF3A7749DB98}"/>
                  </a:ext>
                </a:extLst>
              </p:cNvPr>
              <p:cNvPicPr/>
              <p:nvPr/>
            </p:nvPicPr>
            <p:blipFill>
              <a:blip r:embed="rId136"/>
              <a:stretch>
                <a:fillRect/>
              </a:stretch>
            </p:blipFill>
            <p:spPr>
              <a:xfrm>
                <a:off x="5046461" y="3060752"/>
                <a:ext cx="86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9520" name="Freihand 149519">
                <a:extLst>
                  <a:ext uri="{FF2B5EF4-FFF2-40B4-BE49-F238E27FC236}">
                    <a16:creationId xmlns:a16="http://schemas.microsoft.com/office/drawing/2014/main" id="{EFB23E11-5CD9-4154-9EAA-D8BC765C174F}"/>
                  </a:ext>
                </a:extLst>
              </p14:cNvPr>
              <p14:cNvContentPartPr/>
              <p14:nvPr/>
            </p14:nvContentPartPr>
            <p14:xfrm>
              <a:off x="5222141" y="3077312"/>
              <a:ext cx="97560" cy="98280"/>
            </p14:xfrm>
          </p:contentPart>
        </mc:Choice>
        <mc:Fallback>
          <p:pic>
            <p:nvPicPr>
              <p:cNvPr id="149520" name="Freihand 149519">
                <a:extLst>
                  <a:ext uri="{FF2B5EF4-FFF2-40B4-BE49-F238E27FC236}">
                    <a16:creationId xmlns:a16="http://schemas.microsoft.com/office/drawing/2014/main" id="{EFB23E11-5CD9-4154-9EAA-D8BC765C174F}"/>
                  </a:ext>
                </a:extLst>
              </p:cNvPr>
              <p:cNvPicPr/>
              <p:nvPr/>
            </p:nvPicPr>
            <p:blipFill>
              <a:blip r:embed="rId138"/>
              <a:stretch>
                <a:fillRect/>
              </a:stretch>
            </p:blipFill>
            <p:spPr>
              <a:xfrm>
                <a:off x="5217821" y="3072992"/>
                <a:ext cx="106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9522" name="Freihand 149521">
                <a:extLst>
                  <a:ext uri="{FF2B5EF4-FFF2-40B4-BE49-F238E27FC236}">
                    <a16:creationId xmlns:a16="http://schemas.microsoft.com/office/drawing/2014/main" id="{1BF19A60-0AB9-4994-9D96-509AACE25124}"/>
                  </a:ext>
                </a:extLst>
              </p14:cNvPr>
              <p14:cNvContentPartPr/>
              <p14:nvPr/>
            </p14:nvContentPartPr>
            <p14:xfrm>
              <a:off x="4717061" y="2189912"/>
              <a:ext cx="394560" cy="848880"/>
            </p14:xfrm>
          </p:contentPart>
        </mc:Choice>
        <mc:Fallback>
          <p:pic>
            <p:nvPicPr>
              <p:cNvPr id="149522" name="Freihand 149521">
                <a:extLst>
                  <a:ext uri="{FF2B5EF4-FFF2-40B4-BE49-F238E27FC236}">
                    <a16:creationId xmlns:a16="http://schemas.microsoft.com/office/drawing/2014/main" id="{1BF19A60-0AB9-4994-9D96-509AACE25124}"/>
                  </a:ext>
                </a:extLst>
              </p:cNvPr>
              <p:cNvPicPr/>
              <p:nvPr/>
            </p:nvPicPr>
            <p:blipFill>
              <a:blip r:embed="rId140"/>
              <a:stretch>
                <a:fillRect/>
              </a:stretch>
            </p:blipFill>
            <p:spPr>
              <a:xfrm>
                <a:off x="4712741" y="2185592"/>
                <a:ext cx="403200" cy="857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9523" name="Freihand 149522">
                <a:extLst>
                  <a:ext uri="{FF2B5EF4-FFF2-40B4-BE49-F238E27FC236}">
                    <a16:creationId xmlns:a16="http://schemas.microsoft.com/office/drawing/2014/main" id="{21DCF381-4A08-44E7-B513-308528C90C28}"/>
                  </a:ext>
                </a:extLst>
              </p14:cNvPr>
              <p14:cNvContentPartPr/>
              <p14:nvPr/>
            </p14:nvContentPartPr>
            <p14:xfrm>
              <a:off x="5023781" y="2143472"/>
              <a:ext cx="116280" cy="205560"/>
            </p14:xfrm>
          </p:contentPart>
        </mc:Choice>
        <mc:Fallback>
          <p:pic>
            <p:nvPicPr>
              <p:cNvPr id="149523" name="Freihand 149522">
                <a:extLst>
                  <a:ext uri="{FF2B5EF4-FFF2-40B4-BE49-F238E27FC236}">
                    <a16:creationId xmlns:a16="http://schemas.microsoft.com/office/drawing/2014/main" id="{21DCF381-4A08-44E7-B513-308528C90C28}"/>
                  </a:ext>
                </a:extLst>
              </p:cNvPr>
              <p:cNvPicPr/>
              <p:nvPr/>
            </p:nvPicPr>
            <p:blipFill>
              <a:blip r:embed="rId142"/>
              <a:stretch>
                <a:fillRect/>
              </a:stretch>
            </p:blipFill>
            <p:spPr>
              <a:xfrm>
                <a:off x="5019461" y="2139152"/>
                <a:ext cx="1249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9525" name="Freihand 149524">
                <a:extLst>
                  <a:ext uri="{FF2B5EF4-FFF2-40B4-BE49-F238E27FC236}">
                    <a16:creationId xmlns:a16="http://schemas.microsoft.com/office/drawing/2014/main" id="{A9CCC73A-2A86-4CA4-B4F4-807F300B4B09}"/>
                  </a:ext>
                </a:extLst>
              </p14:cNvPr>
              <p14:cNvContentPartPr/>
              <p14:nvPr/>
            </p14:nvContentPartPr>
            <p14:xfrm>
              <a:off x="1978541" y="3395192"/>
              <a:ext cx="3427200" cy="56520"/>
            </p14:xfrm>
          </p:contentPart>
        </mc:Choice>
        <mc:Fallback>
          <p:pic>
            <p:nvPicPr>
              <p:cNvPr id="149525" name="Freihand 149524">
                <a:extLst>
                  <a:ext uri="{FF2B5EF4-FFF2-40B4-BE49-F238E27FC236}">
                    <a16:creationId xmlns:a16="http://schemas.microsoft.com/office/drawing/2014/main" id="{A9CCC73A-2A86-4CA4-B4F4-807F300B4B09}"/>
                  </a:ext>
                </a:extLst>
              </p:cNvPr>
              <p:cNvPicPr/>
              <p:nvPr/>
            </p:nvPicPr>
            <p:blipFill>
              <a:blip r:embed="rId144"/>
              <a:stretch>
                <a:fillRect/>
              </a:stretch>
            </p:blipFill>
            <p:spPr>
              <a:xfrm>
                <a:off x="1974221" y="3390872"/>
                <a:ext cx="3435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9526" name="Freihand 149525">
                <a:extLst>
                  <a:ext uri="{FF2B5EF4-FFF2-40B4-BE49-F238E27FC236}">
                    <a16:creationId xmlns:a16="http://schemas.microsoft.com/office/drawing/2014/main" id="{397D209B-30D7-4DDE-91FB-12DF6D941A1A}"/>
                  </a:ext>
                </a:extLst>
              </p14:cNvPr>
              <p14:cNvContentPartPr/>
              <p14:nvPr/>
            </p14:nvContentPartPr>
            <p14:xfrm>
              <a:off x="1992941" y="3585272"/>
              <a:ext cx="129240" cy="138600"/>
            </p14:xfrm>
          </p:contentPart>
        </mc:Choice>
        <mc:Fallback>
          <p:pic>
            <p:nvPicPr>
              <p:cNvPr id="149526" name="Freihand 149525">
                <a:extLst>
                  <a:ext uri="{FF2B5EF4-FFF2-40B4-BE49-F238E27FC236}">
                    <a16:creationId xmlns:a16="http://schemas.microsoft.com/office/drawing/2014/main" id="{397D209B-30D7-4DDE-91FB-12DF6D941A1A}"/>
                  </a:ext>
                </a:extLst>
              </p:cNvPr>
              <p:cNvPicPr/>
              <p:nvPr/>
            </p:nvPicPr>
            <p:blipFill>
              <a:blip r:embed="rId146"/>
              <a:stretch>
                <a:fillRect/>
              </a:stretch>
            </p:blipFill>
            <p:spPr>
              <a:xfrm>
                <a:off x="1988621" y="3580952"/>
                <a:ext cx="137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9527" name="Freihand 149526">
                <a:extLst>
                  <a:ext uri="{FF2B5EF4-FFF2-40B4-BE49-F238E27FC236}">
                    <a16:creationId xmlns:a16="http://schemas.microsoft.com/office/drawing/2014/main" id="{56643EAE-9CFB-4DDD-8B18-4132142621B4}"/>
                  </a:ext>
                </a:extLst>
              </p14:cNvPr>
              <p14:cNvContentPartPr/>
              <p14:nvPr/>
            </p14:nvContentPartPr>
            <p14:xfrm>
              <a:off x="2253221" y="3560792"/>
              <a:ext cx="11880" cy="147960"/>
            </p14:xfrm>
          </p:contentPart>
        </mc:Choice>
        <mc:Fallback>
          <p:pic>
            <p:nvPicPr>
              <p:cNvPr id="149527" name="Freihand 149526">
                <a:extLst>
                  <a:ext uri="{FF2B5EF4-FFF2-40B4-BE49-F238E27FC236}">
                    <a16:creationId xmlns:a16="http://schemas.microsoft.com/office/drawing/2014/main" id="{56643EAE-9CFB-4DDD-8B18-4132142621B4}"/>
                  </a:ext>
                </a:extLst>
              </p:cNvPr>
              <p:cNvPicPr/>
              <p:nvPr/>
            </p:nvPicPr>
            <p:blipFill>
              <a:blip r:embed="rId148"/>
              <a:stretch>
                <a:fillRect/>
              </a:stretch>
            </p:blipFill>
            <p:spPr>
              <a:xfrm>
                <a:off x="2248901" y="3556472"/>
                <a:ext cx="20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9528" name="Freihand 149527">
                <a:extLst>
                  <a:ext uri="{FF2B5EF4-FFF2-40B4-BE49-F238E27FC236}">
                    <a16:creationId xmlns:a16="http://schemas.microsoft.com/office/drawing/2014/main" id="{23C6F043-09C7-4FE0-BB2B-808FB91A8133}"/>
                  </a:ext>
                </a:extLst>
              </p14:cNvPr>
              <p14:cNvContentPartPr/>
              <p14:nvPr/>
            </p14:nvContentPartPr>
            <p14:xfrm>
              <a:off x="2171141" y="3534872"/>
              <a:ext cx="193680" cy="113760"/>
            </p14:xfrm>
          </p:contentPart>
        </mc:Choice>
        <mc:Fallback>
          <p:pic>
            <p:nvPicPr>
              <p:cNvPr id="149528" name="Freihand 149527">
                <a:extLst>
                  <a:ext uri="{FF2B5EF4-FFF2-40B4-BE49-F238E27FC236}">
                    <a16:creationId xmlns:a16="http://schemas.microsoft.com/office/drawing/2014/main" id="{23C6F043-09C7-4FE0-BB2B-808FB91A8133}"/>
                  </a:ext>
                </a:extLst>
              </p:cNvPr>
              <p:cNvPicPr/>
              <p:nvPr/>
            </p:nvPicPr>
            <p:blipFill>
              <a:blip r:embed="rId150"/>
              <a:stretch>
                <a:fillRect/>
              </a:stretch>
            </p:blipFill>
            <p:spPr>
              <a:xfrm>
                <a:off x="2166821" y="3530552"/>
                <a:ext cx="202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9529" name="Freihand 149528">
                <a:extLst>
                  <a:ext uri="{FF2B5EF4-FFF2-40B4-BE49-F238E27FC236}">
                    <a16:creationId xmlns:a16="http://schemas.microsoft.com/office/drawing/2014/main" id="{302357C0-1F18-4B2D-8A17-36DE77743EB2}"/>
                  </a:ext>
                </a:extLst>
              </p14:cNvPr>
              <p14:cNvContentPartPr/>
              <p14:nvPr/>
            </p14:nvContentPartPr>
            <p14:xfrm>
              <a:off x="3358061" y="3398432"/>
              <a:ext cx="48600" cy="381600"/>
            </p14:xfrm>
          </p:contentPart>
        </mc:Choice>
        <mc:Fallback>
          <p:pic>
            <p:nvPicPr>
              <p:cNvPr id="149529" name="Freihand 149528">
                <a:extLst>
                  <a:ext uri="{FF2B5EF4-FFF2-40B4-BE49-F238E27FC236}">
                    <a16:creationId xmlns:a16="http://schemas.microsoft.com/office/drawing/2014/main" id="{302357C0-1F18-4B2D-8A17-36DE77743EB2}"/>
                  </a:ext>
                </a:extLst>
              </p:cNvPr>
              <p:cNvPicPr/>
              <p:nvPr/>
            </p:nvPicPr>
            <p:blipFill>
              <a:blip r:embed="rId152"/>
              <a:stretch>
                <a:fillRect/>
              </a:stretch>
            </p:blipFill>
            <p:spPr>
              <a:xfrm>
                <a:off x="3353741" y="3394112"/>
                <a:ext cx="5724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9530" name="Freihand 149529">
                <a:extLst>
                  <a:ext uri="{FF2B5EF4-FFF2-40B4-BE49-F238E27FC236}">
                    <a16:creationId xmlns:a16="http://schemas.microsoft.com/office/drawing/2014/main" id="{0715FBE8-696A-416B-B35F-83429736EEBA}"/>
                  </a:ext>
                </a:extLst>
              </p14:cNvPr>
              <p14:cNvContentPartPr/>
              <p14:nvPr/>
            </p14:nvContentPartPr>
            <p14:xfrm>
              <a:off x="4704821" y="3362072"/>
              <a:ext cx="44640" cy="391320"/>
            </p14:xfrm>
          </p:contentPart>
        </mc:Choice>
        <mc:Fallback>
          <p:pic>
            <p:nvPicPr>
              <p:cNvPr id="149530" name="Freihand 149529">
                <a:extLst>
                  <a:ext uri="{FF2B5EF4-FFF2-40B4-BE49-F238E27FC236}">
                    <a16:creationId xmlns:a16="http://schemas.microsoft.com/office/drawing/2014/main" id="{0715FBE8-696A-416B-B35F-83429736EEBA}"/>
                  </a:ext>
                </a:extLst>
              </p:cNvPr>
              <p:cNvPicPr/>
              <p:nvPr/>
            </p:nvPicPr>
            <p:blipFill>
              <a:blip r:embed="rId154"/>
              <a:stretch>
                <a:fillRect/>
              </a:stretch>
            </p:blipFill>
            <p:spPr>
              <a:xfrm>
                <a:off x="4700501" y="3357752"/>
                <a:ext cx="5328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9531" name="Freihand 149530">
                <a:extLst>
                  <a:ext uri="{FF2B5EF4-FFF2-40B4-BE49-F238E27FC236}">
                    <a16:creationId xmlns:a16="http://schemas.microsoft.com/office/drawing/2014/main" id="{360CA085-942F-4692-BA5E-FF9673E20C7D}"/>
                  </a:ext>
                </a:extLst>
              </p14:cNvPr>
              <p14:cNvContentPartPr/>
              <p14:nvPr/>
            </p14:nvContentPartPr>
            <p14:xfrm>
              <a:off x="5779061" y="2455952"/>
              <a:ext cx="37440" cy="1305360"/>
            </p14:xfrm>
          </p:contentPart>
        </mc:Choice>
        <mc:Fallback>
          <p:pic>
            <p:nvPicPr>
              <p:cNvPr id="149531" name="Freihand 149530">
                <a:extLst>
                  <a:ext uri="{FF2B5EF4-FFF2-40B4-BE49-F238E27FC236}">
                    <a16:creationId xmlns:a16="http://schemas.microsoft.com/office/drawing/2014/main" id="{360CA085-942F-4692-BA5E-FF9673E20C7D}"/>
                  </a:ext>
                </a:extLst>
              </p:cNvPr>
              <p:cNvPicPr/>
              <p:nvPr/>
            </p:nvPicPr>
            <p:blipFill>
              <a:blip r:embed="rId156"/>
              <a:stretch>
                <a:fillRect/>
              </a:stretch>
            </p:blipFill>
            <p:spPr>
              <a:xfrm>
                <a:off x="5774741" y="2451632"/>
                <a:ext cx="46080" cy="1314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9532" name="Freihand 149531">
                <a:extLst>
                  <a:ext uri="{FF2B5EF4-FFF2-40B4-BE49-F238E27FC236}">
                    <a16:creationId xmlns:a16="http://schemas.microsoft.com/office/drawing/2014/main" id="{96E21AEE-91F2-42CF-88FB-FE258D3BCAEB}"/>
                  </a:ext>
                </a:extLst>
              </p14:cNvPr>
              <p14:cNvContentPartPr/>
              <p14:nvPr/>
            </p14:nvContentPartPr>
            <p14:xfrm>
              <a:off x="5343461" y="3398072"/>
              <a:ext cx="443880" cy="25560"/>
            </p14:xfrm>
          </p:contentPart>
        </mc:Choice>
        <mc:Fallback>
          <p:pic>
            <p:nvPicPr>
              <p:cNvPr id="149532" name="Freihand 149531">
                <a:extLst>
                  <a:ext uri="{FF2B5EF4-FFF2-40B4-BE49-F238E27FC236}">
                    <a16:creationId xmlns:a16="http://schemas.microsoft.com/office/drawing/2014/main" id="{96E21AEE-91F2-42CF-88FB-FE258D3BCAEB}"/>
                  </a:ext>
                </a:extLst>
              </p:cNvPr>
              <p:cNvPicPr/>
              <p:nvPr/>
            </p:nvPicPr>
            <p:blipFill>
              <a:blip r:embed="rId158"/>
              <a:stretch>
                <a:fillRect/>
              </a:stretch>
            </p:blipFill>
            <p:spPr>
              <a:xfrm>
                <a:off x="5339141" y="3393752"/>
                <a:ext cx="452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9533" name="Freihand 149532">
                <a:extLst>
                  <a:ext uri="{FF2B5EF4-FFF2-40B4-BE49-F238E27FC236}">
                    <a16:creationId xmlns:a16="http://schemas.microsoft.com/office/drawing/2014/main" id="{9255D5FF-31DF-4FC8-B655-2BC281847965}"/>
                  </a:ext>
                </a:extLst>
              </p14:cNvPr>
              <p14:cNvContentPartPr/>
              <p14:nvPr/>
            </p14:nvContentPartPr>
            <p14:xfrm>
              <a:off x="4696181" y="3168752"/>
              <a:ext cx="16560" cy="263520"/>
            </p14:xfrm>
          </p:contentPart>
        </mc:Choice>
        <mc:Fallback>
          <p:pic>
            <p:nvPicPr>
              <p:cNvPr id="149533" name="Freihand 149532">
                <a:extLst>
                  <a:ext uri="{FF2B5EF4-FFF2-40B4-BE49-F238E27FC236}">
                    <a16:creationId xmlns:a16="http://schemas.microsoft.com/office/drawing/2014/main" id="{9255D5FF-31DF-4FC8-B655-2BC281847965}"/>
                  </a:ext>
                </a:extLst>
              </p:cNvPr>
              <p:cNvPicPr/>
              <p:nvPr/>
            </p:nvPicPr>
            <p:blipFill>
              <a:blip r:embed="rId160"/>
              <a:stretch>
                <a:fillRect/>
              </a:stretch>
            </p:blipFill>
            <p:spPr>
              <a:xfrm>
                <a:off x="4691861" y="3164432"/>
                <a:ext cx="252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9536" name="Freihand 149535">
                <a:extLst>
                  <a:ext uri="{FF2B5EF4-FFF2-40B4-BE49-F238E27FC236}">
                    <a16:creationId xmlns:a16="http://schemas.microsoft.com/office/drawing/2014/main" id="{786D86EA-A432-4687-9744-A895E63BE49F}"/>
                  </a:ext>
                </a:extLst>
              </p14:cNvPr>
              <p14:cNvContentPartPr/>
              <p14:nvPr/>
            </p14:nvContentPartPr>
            <p14:xfrm>
              <a:off x="2415221" y="3517232"/>
              <a:ext cx="15840" cy="203400"/>
            </p14:xfrm>
          </p:contentPart>
        </mc:Choice>
        <mc:Fallback>
          <p:pic>
            <p:nvPicPr>
              <p:cNvPr id="149536" name="Freihand 149535">
                <a:extLst>
                  <a:ext uri="{FF2B5EF4-FFF2-40B4-BE49-F238E27FC236}">
                    <a16:creationId xmlns:a16="http://schemas.microsoft.com/office/drawing/2014/main" id="{786D86EA-A432-4687-9744-A895E63BE49F}"/>
                  </a:ext>
                </a:extLst>
              </p:cNvPr>
              <p:cNvPicPr/>
              <p:nvPr/>
            </p:nvPicPr>
            <p:blipFill>
              <a:blip r:embed="rId162"/>
              <a:stretch>
                <a:fillRect/>
              </a:stretch>
            </p:blipFill>
            <p:spPr>
              <a:xfrm>
                <a:off x="2410901" y="3512912"/>
                <a:ext cx="24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9538" name="Freihand 149537">
                <a:extLst>
                  <a:ext uri="{FF2B5EF4-FFF2-40B4-BE49-F238E27FC236}">
                    <a16:creationId xmlns:a16="http://schemas.microsoft.com/office/drawing/2014/main" id="{C813F208-28AD-44B7-B180-90B6AABFE2D0}"/>
                  </a:ext>
                </a:extLst>
              </p14:cNvPr>
              <p14:cNvContentPartPr/>
              <p14:nvPr/>
            </p14:nvContentPartPr>
            <p14:xfrm>
              <a:off x="3412781" y="3546032"/>
              <a:ext cx="68040" cy="89640"/>
            </p14:xfrm>
          </p:contentPart>
        </mc:Choice>
        <mc:Fallback>
          <p:pic>
            <p:nvPicPr>
              <p:cNvPr id="149538" name="Freihand 149537">
                <a:extLst>
                  <a:ext uri="{FF2B5EF4-FFF2-40B4-BE49-F238E27FC236}">
                    <a16:creationId xmlns:a16="http://schemas.microsoft.com/office/drawing/2014/main" id="{C813F208-28AD-44B7-B180-90B6AABFE2D0}"/>
                  </a:ext>
                </a:extLst>
              </p:cNvPr>
              <p:cNvPicPr/>
              <p:nvPr/>
            </p:nvPicPr>
            <p:blipFill>
              <a:blip r:embed="rId164"/>
              <a:stretch>
                <a:fillRect/>
              </a:stretch>
            </p:blipFill>
            <p:spPr>
              <a:xfrm>
                <a:off x="3408461" y="3541712"/>
                <a:ext cx="76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539" name="Freihand 149538">
                <a:extLst>
                  <a:ext uri="{FF2B5EF4-FFF2-40B4-BE49-F238E27FC236}">
                    <a16:creationId xmlns:a16="http://schemas.microsoft.com/office/drawing/2014/main" id="{8ABC2E06-763E-4FD4-88A1-650EBE03C75E}"/>
                  </a:ext>
                </a:extLst>
              </p14:cNvPr>
              <p14:cNvContentPartPr/>
              <p14:nvPr/>
            </p14:nvContentPartPr>
            <p14:xfrm>
              <a:off x="3497021" y="3619832"/>
              <a:ext cx="9360" cy="42840"/>
            </p14:xfrm>
          </p:contentPart>
        </mc:Choice>
        <mc:Fallback>
          <p:pic>
            <p:nvPicPr>
              <p:cNvPr id="149539" name="Freihand 149538">
                <a:extLst>
                  <a:ext uri="{FF2B5EF4-FFF2-40B4-BE49-F238E27FC236}">
                    <a16:creationId xmlns:a16="http://schemas.microsoft.com/office/drawing/2014/main" id="{8ABC2E06-763E-4FD4-88A1-650EBE03C75E}"/>
                  </a:ext>
                </a:extLst>
              </p:cNvPr>
              <p:cNvPicPr/>
              <p:nvPr/>
            </p:nvPicPr>
            <p:blipFill>
              <a:blip r:embed="rId166"/>
              <a:stretch>
                <a:fillRect/>
              </a:stretch>
            </p:blipFill>
            <p:spPr>
              <a:xfrm>
                <a:off x="3492701" y="3615512"/>
                <a:ext cx="18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9540" name="Freihand 149539">
                <a:extLst>
                  <a:ext uri="{FF2B5EF4-FFF2-40B4-BE49-F238E27FC236}">
                    <a16:creationId xmlns:a16="http://schemas.microsoft.com/office/drawing/2014/main" id="{31D125B7-1CB7-44CA-85AD-454F2E6E0DCF}"/>
                  </a:ext>
                </a:extLst>
              </p14:cNvPr>
              <p14:cNvContentPartPr/>
              <p14:nvPr/>
            </p14:nvContentPartPr>
            <p14:xfrm>
              <a:off x="3538781" y="3569072"/>
              <a:ext cx="40680" cy="51840"/>
            </p14:xfrm>
          </p:contentPart>
        </mc:Choice>
        <mc:Fallback>
          <p:pic>
            <p:nvPicPr>
              <p:cNvPr id="149540" name="Freihand 149539">
                <a:extLst>
                  <a:ext uri="{FF2B5EF4-FFF2-40B4-BE49-F238E27FC236}">
                    <a16:creationId xmlns:a16="http://schemas.microsoft.com/office/drawing/2014/main" id="{31D125B7-1CB7-44CA-85AD-454F2E6E0DCF}"/>
                  </a:ext>
                </a:extLst>
              </p:cNvPr>
              <p:cNvPicPr/>
              <p:nvPr/>
            </p:nvPicPr>
            <p:blipFill>
              <a:blip r:embed="rId168"/>
              <a:stretch>
                <a:fillRect/>
              </a:stretch>
            </p:blipFill>
            <p:spPr>
              <a:xfrm>
                <a:off x="3534461" y="3564752"/>
                <a:ext cx="49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9541" name="Freihand 149540">
                <a:extLst>
                  <a:ext uri="{FF2B5EF4-FFF2-40B4-BE49-F238E27FC236}">
                    <a16:creationId xmlns:a16="http://schemas.microsoft.com/office/drawing/2014/main" id="{C6518C53-D956-4B91-8528-7D71296FC287}"/>
                  </a:ext>
                </a:extLst>
              </p14:cNvPr>
              <p14:cNvContentPartPr/>
              <p14:nvPr/>
            </p14:nvContentPartPr>
            <p14:xfrm>
              <a:off x="3621221" y="3583112"/>
              <a:ext cx="16920" cy="19080"/>
            </p14:xfrm>
          </p:contentPart>
        </mc:Choice>
        <mc:Fallback>
          <p:pic>
            <p:nvPicPr>
              <p:cNvPr id="149541" name="Freihand 149540">
                <a:extLst>
                  <a:ext uri="{FF2B5EF4-FFF2-40B4-BE49-F238E27FC236}">
                    <a16:creationId xmlns:a16="http://schemas.microsoft.com/office/drawing/2014/main" id="{C6518C53-D956-4B91-8528-7D71296FC287}"/>
                  </a:ext>
                </a:extLst>
              </p:cNvPr>
              <p:cNvPicPr/>
              <p:nvPr/>
            </p:nvPicPr>
            <p:blipFill>
              <a:blip r:embed="rId170"/>
              <a:stretch>
                <a:fillRect/>
              </a:stretch>
            </p:blipFill>
            <p:spPr>
              <a:xfrm>
                <a:off x="3616901" y="3578792"/>
                <a:ext cx="25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9542" name="Freihand 149541">
                <a:extLst>
                  <a:ext uri="{FF2B5EF4-FFF2-40B4-BE49-F238E27FC236}">
                    <a16:creationId xmlns:a16="http://schemas.microsoft.com/office/drawing/2014/main" id="{27EB1FED-BF13-40B8-909E-2DD78F0D54D9}"/>
                  </a:ext>
                </a:extLst>
              </p14:cNvPr>
              <p14:cNvContentPartPr/>
              <p14:nvPr/>
            </p14:nvContentPartPr>
            <p14:xfrm>
              <a:off x="3675581" y="3553592"/>
              <a:ext cx="57600" cy="55080"/>
            </p14:xfrm>
          </p:contentPart>
        </mc:Choice>
        <mc:Fallback>
          <p:pic>
            <p:nvPicPr>
              <p:cNvPr id="149542" name="Freihand 149541">
                <a:extLst>
                  <a:ext uri="{FF2B5EF4-FFF2-40B4-BE49-F238E27FC236}">
                    <a16:creationId xmlns:a16="http://schemas.microsoft.com/office/drawing/2014/main" id="{27EB1FED-BF13-40B8-909E-2DD78F0D54D9}"/>
                  </a:ext>
                </a:extLst>
              </p:cNvPr>
              <p:cNvPicPr/>
              <p:nvPr/>
            </p:nvPicPr>
            <p:blipFill>
              <a:blip r:embed="rId172"/>
              <a:stretch>
                <a:fillRect/>
              </a:stretch>
            </p:blipFill>
            <p:spPr>
              <a:xfrm>
                <a:off x="3671261" y="3549272"/>
                <a:ext cx="66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9543" name="Freihand 149542">
                <a:extLst>
                  <a:ext uri="{FF2B5EF4-FFF2-40B4-BE49-F238E27FC236}">
                    <a16:creationId xmlns:a16="http://schemas.microsoft.com/office/drawing/2014/main" id="{11DE9D6E-5A8F-4F04-8E75-327FE5690BFB}"/>
                  </a:ext>
                </a:extLst>
              </p14:cNvPr>
              <p14:cNvContentPartPr/>
              <p14:nvPr/>
            </p14:nvContentPartPr>
            <p14:xfrm>
              <a:off x="3766301" y="3547472"/>
              <a:ext cx="47880" cy="57600"/>
            </p14:xfrm>
          </p:contentPart>
        </mc:Choice>
        <mc:Fallback>
          <p:pic>
            <p:nvPicPr>
              <p:cNvPr id="149543" name="Freihand 149542">
                <a:extLst>
                  <a:ext uri="{FF2B5EF4-FFF2-40B4-BE49-F238E27FC236}">
                    <a16:creationId xmlns:a16="http://schemas.microsoft.com/office/drawing/2014/main" id="{11DE9D6E-5A8F-4F04-8E75-327FE5690BFB}"/>
                  </a:ext>
                </a:extLst>
              </p:cNvPr>
              <p:cNvPicPr/>
              <p:nvPr/>
            </p:nvPicPr>
            <p:blipFill>
              <a:blip r:embed="rId174"/>
              <a:stretch>
                <a:fillRect/>
              </a:stretch>
            </p:blipFill>
            <p:spPr>
              <a:xfrm>
                <a:off x="3761981" y="3543152"/>
                <a:ext cx="565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9544" name="Freihand 149543">
                <a:extLst>
                  <a:ext uri="{FF2B5EF4-FFF2-40B4-BE49-F238E27FC236}">
                    <a16:creationId xmlns:a16="http://schemas.microsoft.com/office/drawing/2014/main" id="{2C98B0F7-94BB-4EF3-B040-CF31B97C740E}"/>
                  </a:ext>
                </a:extLst>
              </p14:cNvPr>
              <p14:cNvContentPartPr/>
              <p14:nvPr/>
            </p14:nvContentPartPr>
            <p14:xfrm>
              <a:off x="3834341" y="3539912"/>
              <a:ext cx="69120" cy="56880"/>
            </p14:xfrm>
          </p:contentPart>
        </mc:Choice>
        <mc:Fallback>
          <p:pic>
            <p:nvPicPr>
              <p:cNvPr id="149544" name="Freihand 149543">
                <a:extLst>
                  <a:ext uri="{FF2B5EF4-FFF2-40B4-BE49-F238E27FC236}">
                    <a16:creationId xmlns:a16="http://schemas.microsoft.com/office/drawing/2014/main" id="{2C98B0F7-94BB-4EF3-B040-CF31B97C740E}"/>
                  </a:ext>
                </a:extLst>
              </p:cNvPr>
              <p:cNvPicPr/>
              <p:nvPr/>
            </p:nvPicPr>
            <p:blipFill>
              <a:blip r:embed="rId176"/>
              <a:stretch>
                <a:fillRect/>
              </a:stretch>
            </p:blipFill>
            <p:spPr>
              <a:xfrm>
                <a:off x="3830021" y="3535592"/>
                <a:ext cx="777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546" name="Freihand 149545">
                <a:extLst>
                  <a:ext uri="{FF2B5EF4-FFF2-40B4-BE49-F238E27FC236}">
                    <a16:creationId xmlns:a16="http://schemas.microsoft.com/office/drawing/2014/main" id="{10F435B3-1D6F-4547-8B2F-487589990608}"/>
                  </a:ext>
                </a:extLst>
              </p14:cNvPr>
              <p14:cNvContentPartPr/>
              <p14:nvPr/>
            </p14:nvContentPartPr>
            <p14:xfrm>
              <a:off x="3994541" y="3537032"/>
              <a:ext cx="10080" cy="90720"/>
            </p14:xfrm>
          </p:contentPart>
        </mc:Choice>
        <mc:Fallback>
          <p:pic>
            <p:nvPicPr>
              <p:cNvPr id="149546" name="Freihand 149545">
                <a:extLst>
                  <a:ext uri="{FF2B5EF4-FFF2-40B4-BE49-F238E27FC236}">
                    <a16:creationId xmlns:a16="http://schemas.microsoft.com/office/drawing/2014/main" id="{10F435B3-1D6F-4547-8B2F-487589990608}"/>
                  </a:ext>
                </a:extLst>
              </p:cNvPr>
              <p:cNvPicPr/>
              <p:nvPr/>
            </p:nvPicPr>
            <p:blipFill>
              <a:blip r:embed="rId178"/>
              <a:stretch>
                <a:fillRect/>
              </a:stretch>
            </p:blipFill>
            <p:spPr>
              <a:xfrm>
                <a:off x="3990221" y="3532712"/>
                <a:ext cx="18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9547" name="Freihand 149546">
                <a:extLst>
                  <a:ext uri="{FF2B5EF4-FFF2-40B4-BE49-F238E27FC236}">
                    <a16:creationId xmlns:a16="http://schemas.microsoft.com/office/drawing/2014/main" id="{344B1294-68D4-4AC4-9EE6-4023C2B438B6}"/>
                  </a:ext>
                </a:extLst>
              </p14:cNvPr>
              <p14:cNvContentPartPr/>
              <p14:nvPr/>
            </p14:nvContentPartPr>
            <p14:xfrm>
              <a:off x="3965381" y="3570872"/>
              <a:ext cx="94680" cy="8640"/>
            </p14:xfrm>
          </p:contentPart>
        </mc:Choice>
        <mc:Fallback>
          <p:pic>
            <p:nvPicPr>
              <p:cNvPr id="149547" name="Freihand 149546">
                <a:extLst>
                  <a:ext uri="{FF2B5EF4-FFF2-40B4-BE49-F238E27FC236}">
                    <a16:creationId xmlns:a16="http://schemas.microsoft.com/office/drawing/2014/main" id="{344B1294-68D4-4AC4-9EE6-4023C2B438B6}"/>
                  </a:ext>
                </a:extLst>
              </p:cNvPr>
              <p:cNvPicPr/>
              <p:nvPr/>
            </p:nvPicPr>
            <p:blipFill>
              <a:blip r:embed="rId180"/>
              <a:stretch>
                <a:fillRect/>
              </a:stretch>
            </p:blipFill>
            <p:spPr>
              <a:xfrm>
                <a:off x="3961061" y="3566552"/>
                <a:ext cx="1033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9548" name="Freihand 149547">
                <a:extLst>
                  <a:ext uri="{FF2B5EF4-FFF2-40B4-BE49-F238E27FC236}">
                    <a16:creationId xmlns:a16="http://schemas.microsoft.com/office/drawing/2014/main" id="{E69F2DF3-D12C-4312-8587-44F3E974B652}"/>
                  </a:ext>
                </a:extLst>
              </p14:cNvPr>
              <p14:cNvContentPartPr/>
              <p14:nvPr/>
            </p14:nvContentPartPr>
            <p14:xfrm>
              <a:off x="4098221" y="3534152"/>
              <a:ext cx="76680" cy="73440"/>
            </p14:xfrm>
          </p:contentPart>
        </mc:Choice>
        <mc:Fallback>
          <p:pic>
            <p:nvPicPr>
              <p:cNvPr id="149548" name="Freihand 149547">
                <a:extLst>
                  <a:ext uri="{FF2B5EF4-FFF2-40B4-BE49-F238E27FC236}">
                    <a16:creationId xmlns:a16="http://schemas.microsoft.com/office/drawing/2014/main" id="{E69F2DF3-D12C-4312-8587-44F3E974B652}"/>
                  </a:ext>
                </a:extLst>
              </p:cNvPr>
              <p:cNvPicPr/>
              <p:nvPr/>
            </p:nvPicPr>
            <p:blipFill>
              <a:blip r:embed="rId182"/>
              <a:stretch>
                <a:fillRect/>
              </a:stretch>
            </p:blipFill>
            <p:spPr>
              <a:xfrm>
                <a:off x="4093901" y="3529832"/>
                <a:ext cx="85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9549" name="Freihand 149548">
                <a:extLst>
                  <a:ext uri="{FF2B5EF4-FFF2-40B4-BE49-F238E27FC236}">
                    <a16:creationId xmlns:a16="http://schemas.microsoft.com/office/drawing/2014/main" id="{CE28823E-8B9A-42E3-AE22-BB35380AAB66}"/>
                  </a:ext>
                </a:extLst>
              </p14:cNvPr>
              <p14:cNvContentPartPr/>
              <p14:nvPr/>
            </p14:nvContentPartPr>
            <p14:xfrm>
              <a:off x="4183541" y="3587072"/>
              <a:ext cx="2880" cy="60480"/>
            </p14:xfrm>
          </p:contentPart>
        </mc:Choice>
        <mc:Fallback>
          <p:pic>
            <p:nvPicPr>
              <p:cNvPr id="149549" name="Freihand 149548">
                <a:extLst>
                  <a:ext uri="{FF2B5EF4-FFF2-40B4-BE49-F238E27FC236}">
                    <a16:creationId xmlns:a16="http://schemas.microsoft.com/office/drawing/2014/main" id="{CE28823E-8B9A-42E3-AE22-BB35380AAB66}"/>
                  </a:ext>
                </a:extLst>
              </p:cNvPr>
              <p:cNvPicPr/>
              <p:nvPr/>
            </p:nvPicPr>
            <p:blipFill>
              <a:blip r:embed="rId184"/>
              <a:stretch>
                <a:fillRect/>
              </a:stretch>
            </p:blipFill>
            <p:spPr>
              <a:xfrm>
                <a:off x="4179221" y="3582752"/>
                <a:ext cx="11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9550" name="Freihand 149549">
                <a:extLst>
                  <a:ext uri="{FF2B5EF4-FFF2-40B4-BE49-F238E27FC236}">
                    <a16:creationId xmlns:a16="http://schemas.microsoft.com/office/drawing/2014/main" id="{B8431269-ACB5-492C-865E-C52838F3578E}"/>
                  </a:ext>
                </a:extLst>
              </p14:cNvPr>
              <p14:cNvContentPartPr/>
              <p14:nvPr/>
            </p14:nvContentPartPr>
            <p14:xfrm>
              <a:off x="4219541" y="3497432"/>
              <a:ext cx="54720" cy="116280"/>
            </p14:xfrm>
          </p:contentPart>
        </mc:Choice>
        <mc:Fallback>
          <p:pic>
            <p:nvPicPr>
              <p:cNvPr id="149550" name="Freihand 149549">
                <a:extLst>
                  <a:ext uri="{FF2B5EF4-FFF2-40B4-BE49-F238E27FC236}">
                    <a16:creationId xmlns:a16="http://schemas.microsoft.com/office/drawing/2014/main" id="{B8431269-ACB5-492C-865E-C52838F3578E}"/>
                  </a:ext>
                </a:extLst>
              </p:cNvPr>
              <p:cNvPicPr/>
              <p:nvPr/>
            </p:nvPicPr>
            <p:blipFill>
              <a:blip r:embed="rId186"/>
              <a:stretch>
                <a:fillRect/>
              </a:stretch>
            </p:blipFill>
            <p:spPr>
              <a:xfrm>
                <a:off x="4215221" y="3493112"/>
                <a:ext cx="63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9552" name="Freihand 149551">
                <a:extLst>
                  <a:ext uri="{FF2B5EF4-FFF2-40B4-BE49-F238E27FC236}">
                    <a16:creationId xmlns:a16="http://schemas.microsoft.com/office/drawing/2014/main" id="{F5C6D142-DF06-42A9-AF78-E46EBECA375D}"/>
                  </a:ext>
                </a:extLst>
              </p14:cNvPr>
              <p14:cNvContentPartPr/>
              <p14:nvPr/>
            </p14:nvContentPartPr>
            <p14:xfrm>
              <a:off x="4327541" y="3549992"/>
              <a:ext cx="16200" cy="18360"/>
            </p14:xfrm>
          </p:contentPart>
        </mc:Choice>
        <mc:Fallback>
          <p:pic>
            <p:nvPicPr>
              <p:cNvPr id="149552" name="Freihand 149551">
                <a:extLst>
                  <a:ext uri="{FF2B5EF4-FFF2-40B4-BE49-F238E27FC236}">
                    <a16:creationId xmlns:a16="http://schemas.microsoft.com/office/drawing/2014/main" id="{F5C6D142-DF06-42A9-AF78-E46EBECA375D}"/>
                  </a:ext>
                </a:extLst>
              </p:cNvPr>
              <p:cNvPicPr/>
              <p:nvPr/>
            </p:nvPicPr>
            <p:blipFill>
              <a:blip r:embed="rId188"/>
              <a:stretch>
                <a:fillRect/>
              </a:stretch>
            </p:blipFill>
            <p:spPr>
              <a:xfrm>
                <a:off x="4323221" y="3545672"/>
                <a:ext cx="24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9553" name="Freihand 149552">
                <a:extLst>
                  <a:ext uri="{FF2B5EF4-FFF2-40B4-BE49-F238E27FC236}">
                    <a16:creationId xmlns:a16="http://schemas.microsoft.com/office/drawing/2014/main" id="{EAA6E293-0392-4906-BCD4-DF1B4340C8C3}"/>
                  </a:ext>
                </a:extLst>
              </p14:cNvPr>
              <p14:cNvContentPartPr/>
              <p14:nvPr/>
            </p14:nvContentPartPr>
            <p14:xfrm>
              <a:off x="4378301" y="3517952"/>
              <a:ext cx="47880" cy="73800"/>
            </p14:xfrm>
          </p:contentPart>
        </mc:Choice>
        <mc:Fallback>
          <p:pic>
            <p:nvPicPr>
              <p:cNvPr id="149553" name="Freihand 149552">
                <a:extLst>
                  <a:ext uri="{FF2B5EF4-FFF2-40B4-BE49-F238E27FC236}">
                    <a16:creationId xmlns:a16="http://schemas.microsoft.com/office/drawing/2014/main" id="{EAA6E293-0392-4906-BCD4-DF1B4340C8C3}"/>
                  </a:ext>
                </a:extLst>
              </p:cNvPr>
              <p:cNvPicPr/>
              <p:nvPr/>
            </p:nvPicPr>
            <p:blipFill>
              <a:blip r:embed="rId190"/>
              <a:stretch>
                <a:fillRect/>
              </a:stretch>
            </p:blipFill>
            <p:spPr>
              <a:xfrm>
                <a:off x="4373981" y="3513632"/>
                <a:ext cx="56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9554" name="Freihand 149553">
                <a:extLst>
                  <a:ext uri="{FF2B5EF4-FFF2-40B4-BE49-F238E27FC236}">
                    <a16:creationId xmlns:a16="http://schemas.microsoft.com/office/drawing/2014/main" id="{AE45B61D-357A-43B9-9F6E-6A5BE741FDD6}"/>
                  </a:ext>
                </a:extLst>
              </p14:cNvPr>
              <p14:cNvContentPartPr/>
              <p14:nvPr/>
            </p14:nvContentPartPr>
            <p14:xfrm>
              <a:off x="4457141" y="3510392"/>
              <a:ext cx="66960" cy="74160"/>
            </p14:xfrm>
          </p:contentPart>
        </mc:Choice>
        <mc:Fallback>
          <p:pic>
            <p:nvPicPr>
              <p:cNvPr id="149554" name="Freihand 149553">
                <a:extLst>
                  <a:ext uri="{FF2B5EF4-FFF2-40B4-BE49-F238E27FC236}">
                    <a16:creationId xmlns:a16="http://schemas.microsoft.com/office/drawing/2014/main" id="{AE45B61D-357A-43B9-9F6E-6A5BE741FDD6}"/>
                  </a:ext>
                </a:extLst>
              </p:cNvPr>
              <p:cNvPicPr/>
              <p:nvPr/>
            </p:nvPicPr>
            <p:blipFill>
              <a:blip r:embed="rId192"/>
              <a:stretch>
                <a:fillRect/>
              </a:stretch>
            </p:blipFill>
            <p:spPr>
              <a:xfrm>
                <a:off x="4452821" y="3506072"/>
                <a:ext cx="75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9555" name="Freihand 149554">
                <a:extLst>
                  <a:ext uri="{FF2B5EF4-FFF2-40B4-BE49-F238E27FC236}">
                    <a16:creationId xmlns:a16="http://schemas.microsoft.com/office/drawing/2014/main" id="{6B97463F-F025-47B0-AEE3-383B01260432}"/>
                  </a:ext>
                </a:extLst>
              </p14:cNvPr>
              <p14:cNvContentPartPr/>
              <p14:nvPr/>
            </p14:nvContentPartPr>
            <p14:xfrm>
              <a:off x="4545701" y="3509312"/>
              <a:ext cx="74160" cy="74520"/>
            </p14:xfrm>
          </p:contentPart>
        </mc:Choice>
        <mc:Fallback>
          <p:pic>
            <p:nvPicPr>
              <p:cNvPr id="149555" name="Freihand 149554">
                <a:extLst>
                  <a:ext uri="{FF2B5EF4-FFF2-40B4-BE49-F238E27FC236}">
                    <a16:creationId xmlns:a16="http://schemas.microsoft.com/office/drawing/2014/main" id="{6B97463F-F025-47B0-AEE3-383B01260432}"/>
                  </a:ext>
                </a:extLst>
              </p:cNvPr>
              <p:cNvPicPr/>
              <p:nvPr/>
            </p:nvPicPr>
            <p:blipFill>
              <a:blip r:embed="rId194"/>
              <a:stretch>
                <a:fillRect/>
              </a:stretch>
            </p:blipFill>
            <p:spPr>
              <a:xfrm>
                <a:off x="4541381" y="3504992"/>
                <a:ext cx="82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9557" name="Freihand 149556">
                <a:extLst>
                  <a:ext uri="{FF2B5EF4-FFF2-40B4-BE49-F238E27FC236}">
                    <a16:creationId xmlns:a16="http://schemas.microsoft.com/office/drawing/2014/main" id="{E1110029-4530-4E87-853D-AA359341850A}"/>
                  </a:ext>
                </a:extLst>
              </p14:cNvPr>
              <p14:cNvContentPartPr/>
              <p14:nvPr/>
            </p14:nvContentPartPr>
            <p14:xfrm>
              <a:off x="3419981" y="3701552"/>
              <a:ext cx="509400" cy="105120"/>
            </p14:xfrm>
          </p:contentPart>
        </mc:Choice>
        <mc:Fallback>
          <p:pic>
            <p:nvPicPr>
              <p:cNvPr id="149557" name="Freihand 149556">
                <a:extLst>
                  <a:ext uri="{FF2B5EF4-FFF2-40B4-BE49-F238E27FC236}">
                    <a16:creationId xmlns:a16="http://schemas.microsoft.com/office/drawing/2014/main" id="{E1110029-4530-4E87-853D-AA359341850A}"/>
                  </a:ext>
                </a:extLst>
              </p:cNvPr>
              <p:cNvPicPr/>
              <p:nvPr/>
            </p:nvPicPr>
            <p:blipFill>
              <a:blip r:embed="rId196"/>
              <a:stretch>
                <a:fillRect/>
              </a:stretch>
            </p:blipFill>
            <p:spPr>
              <a:xfrm>
                <a:off x="3415661" y="3697232"/>
                <a:ext cx="518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9558" name="Freihand 149557">
                <a:extLst>
                  <a:ext uri="{FF2B5EF4-FFF2-40B4-BE49-F238E27FC236}">
                    <a16:creationId xmlns:a16="http://schemas.microsoft.com/office/drawing/2014/main" id="{D22AAD4F-3545-4A3E-9700-69131191AF0D}"/>
                  </a:ext>
                </a:extLst>
              </p14:cNvPr>
              <p14:cNvContentPartPr/>
              <p14:nvPr/>
            </p14:nvContentPartPr>
            <p14:xfrm>
              <a:off x="3921821" y="3717392"/>
              <a:ext cx="498600" cy="78480"/>
            </p14:xfrm>
          </p:contentPart>
        </mc:Choice>
        <mc:Fallback>
          <p:pic>
            <p:nvPicPr>
              <p:cNvPr id="149558" name="Freihand 149557">
                <a:extLst>
                  <a:ext uri="{FF2B5EF4-FFF2-40B4-BE49-F238E27FC236}">
                    <a16:creationId xmlns:a16="http://schemas.microsoft.com/office/drawing/2014/main" id="{D22AAD4F-3545-4A3E-9700-69131191AF0D}"/>
                  </a:ext>
                </a:extLst>
              </p:cNvPr>
              <p:cNvPicPr/>
              <p:nvPr/>
            </p:nvPicPr>
            <p:blipFill>
              <a:blip r:embed="rId198"/>
              <a:stretch>
                <a:fillRect/>
              </a:stretch>
            </p:blipFill>
            <p:spPr>
              <a:xfrm>
                <a:off x="3917501" y="3713072"/>
                <a:ext cx="507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9566" name="Freihand 149565">
                <a:extLst>
                  <a:ext uri="{FF2B5EF4-FFF2-40B4-BE49-F238E27FC236}">
                    <a16:creationId xmlns:a16="http://schemas.microsoft.com/office/drawing/2014/main" id="{2666BAA8-114B-43C6-9BFA-92E46FC3CDB9}"/>
                  </a:ext>
                </a:extLst>
              </p14:cNvPr>
              <p14:cNvContentPartPr/>
              <p14:nvPr/>
            </p14:nvContentPartPr>
            <p14:xfrm>
              <a:off x="4789781" y="3489152"/>
              <a:ext cx="62640" cy="56520"/>
            </p14:xfrm>
          </p:contentPart>
        </mc:Choice>
        <mc:Fallback>
          <p:pic>
            <p:nvPicPr>
              <p:cNvPr id="149566" name="Freihand 149565">
                <a:extLst>
                  <a:ext uri="{FF2B5EF4-FFF2-40B4-BE49-F238E27FC236}">
                    <a16:creationId xmlns:a16="http://schemas.microsoft.com/office/drawing/2014/main" id="{2666BAA8-114B-43C6-9BFA-92E46FC3CDB9}"/>
                  </a:ext>
                </a:extLst>
              </p:cNvPr>
              <p:cNvPicPr/>
              <p:nvPr/>
            </p:nvPicPr>
            <p:blipFill>
              <a:blip r:embed="rId200"/>
              <a:stretch>
                <a:fillRect/>
              </a:stretch>
            </p:blipFill>
            <p:spPr>
              <a:xfrm>
                <a:off x="4785461" y="3484832"/>
                <a:ext cx="712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9567" name="Freihand 149566">
                <a:extLst>
                  <a:ext uri="{FF2B5EF4-FFF2-40B4-BE49-F238E27FC236}">
                    <a16:creationId xmlns:a16="http://schemas.microsoft.com/office/drawing/2014/main" id="{21780B19-80D5-429E-8F4E-A8D23D69D528}"/>
                  </a:ext>
                </a:extLst>
              </p14:cNvPr>
              <p14:cNvContentPartPr/>
              <p14:nvPr/>
            </p14:nvContentPartPr>
            <p14:xfrm>
              <a:off x="4863941" y="3535232"/>
              <a:ext cx="12600" cy="61200"/>
            </p14:xfrm>
          </p:contentPart>
        </mc:Choice>
        <mc:Fallback>
          <p:pic>
            <p:nvPicPr>
              <p:cNvPr id="149567" name="Freihand 149566">
                <a:extLst>
                  <a:ext uri="{FF2B5EF4-FFF2-40B4-BE49-F238E27FC236}">
                    <a16:creationId xmlns:a16="http://schemas.microsoft.com/office/drawing/2014/main" id="{21780B19-80D5-429E-8F4E-A8D23D69D528}"/>
                  </a:ext>
                </a:extLst>
              </p:cNvPr>
              <p:cNvPicPr/>
              <p:nvPr/>
            </p:nvPicPr>
            <p:blipFill>
              <a:blip r:embed="rId202"/>
              <a:stretch>
                <a:fillRect/>
              </a:stretch>
            </p:blipFill>
            <p:spPr>
              <a:xfrm>
                <a:off x="4859621" y="3530912"/>
                <a:ext cx="21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9568" name="Freihand 149567">
                <a:extLst>
                  <a:ext uri="{FF2B5EF4-FFF2-40B4-BE49-F238E27FC236}">
                    <a16:creationId xmlns:a16="http://schemas.microsoft.com/office/drawing/2014/main" id="{03AC9755-1472-4B6A-B697-8231C775B1A7}"/>
                  </a:ext>
                </a:extLst>
              </p14:cNvPr>
              <p14:cNvContentPartPr/>
              <p14:nvPr/>
            </p14:nvContentPartPr>
            <p14:xfrm>
              <a:off x="4911821" y="3491312"/>
              <a:ext cx="34920" cy="64440"/>
            </p14:xfrm>
          </p:contentPart>
        </mc:Choice>
        <mc:Fallback>
          <p:pic>
            <p:nvPicPr>
              <p:cNvPr id="149568" name="Freihand 149567">
                <a:extLst>
                  <a:ext uri="{FF2B5EF4-FFF2-40B4-BE49-F238E27FC236}">
                    <a16:creationId xmlns:a16="http://schemas.microsoft.com/office/drawing/2014/main" id="{03AC9755-1472-4B6A-B697-8231C775B1A7}"/>
                  </a:ext>
                </a:extLst>
              </p:cNvPr>
              <p:cNvPicPr/>
              <p:nvPr/>
            </p:nvPicPr>
            <p:blipFill>
              <a:blip r:embed="rId204"/>
              <a:stretch>
                <a:fillRect/>
              </a:stretch>
            </p:blipFill>
            <p:spPr>
              <a:xfrm>
                <a:off x="4907501" y="3486992"/>
                <a:ext cx="43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9569" name="Freihand 149568">
                <a:extLst>
                  <a:ext uri="{FF2B5EF4-FFF2-40B4-BE49-F238E27FC236}">
                    <a16:creationId xmlns:a16="http://schemas.microsoft.com/office/drawing/2014/main" id="{5E40B4D2-3634-4183-A8FE-5F636223A01C}"/>
                  </a:ext>
                </a:extLst>
              </p14:cNvPr>
              <p14:cNvContentPartPr/>
              <p14:nvPr/>
            </p14:nvContentPartPr>
            <p14:xfrm>
              <a:off x="4988861" y="3525152"/>
              <a:ext cx="360" cy="1800"/>
            </p14:xfrm>
          </p:contentPart>
        </mc:Choice>
        <mc:Fallback>
          <p:pic>
            <p:nvPicPr>
              <p:cNvPr id="149569" name="Freihand 149568">
                <a:extLst>
                  <a:ext uri="{FF2B5EF4-FFF2-40B4-BE49-F238E27FC236}">
                    <a16:creationId xmlns:a16="http://schemas.microsoft.com/office/drawing/2014/main" id="{5E40B4D2-3634-4183-A8FE-5F636223A01C}"/>
                  </a:ext>
                </a:extLst>
              </p:cNvPr>
              <p:cNvPicPr/>
              <p:nvPr/>
            </p:nvPicPr>
            <p:blipFill>
              <a:blip r:embed="rId206"/>
              <a:stretch>
                <a:fillRect/>
              </a:stretch>
            </p:blipFill>
            <p:spPr>
              <a:xfrm>
                <a:off x="4984541" y="3520832"/>
                <a:ext cx="9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9570" name="Freihand 149569">
                <a:extLst>
                  <a:ext uri="{FF2B5EF4-FFF2-40B4-BE49-F238E27FC236}">
                    <a16:creationId xmlns:a16="http://schemas.microsoft.com/office/drawing/2014/main" id="{8D44882E-304B-4764-A9EE-B84F55BD8EF7}"/>
                  </a:ext>
                </a:extLst>
              </p14:cNvPr>
              <p14:cNvContentPartPr/>
              <p14:nvPr/>
            </p14:nvContentPartPr>
            <p14:xfrm>
              <a:off x="5051501" y="3490232"/>
              <a:ext cx="53640" cy="83520"/>
            </p14:xfrm>
          </p:contentPart>
        </mc:Choice>
        <mc:Fallback>
          <p:pic>
            <p:nvPicPr>
              <p:cNvPr id="149570" name="Freihand 149569">
                <a:extLst>
                  <a:ext uri="{FF2B5EF4-FFF2-40B4-BE49-F238E27FC236}">
                    <a16:creationId xmlns:a16="http://schemas.microsoft.com/office/drawing/2014/main" id="{8D44882E-304B-4764-A9EE-B84F55BD8EF7}"/>
                  </a:ext>
                </a:extLst>
              </p:cNvPr>
              <p:cNvPicPr/>
              <p:nvPr/>
            </p:nvPicPr>
            <p:blipFill>
              <a:blip r:embed="rId208"/>
              <a:stretch>
                <a:fillRect/>
              </a:stretch>
            </p:blipFill>
            <p:spPr>
              <a:xfrm>
                <a:off x="5047181" y="3485912"/>
                <a:ext cx="62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9571" name="Freihand 149570">
                <a:extLst>
                  <a:ext uri="{FF2B5EF4-FFF2-40B4-BE49-F238E27FC236}">
                    <a16:creationId xmlns:a16="http://schemas.microsoft.com/office/drawing/2014/main" id="{D8697FCC-4237-4E0E-86AE-E99AADE8B0F0}"/>
                  </a:ext>
                </a:extLst>
              </p14:cNvPr>
              <p14:cNvContentPartPr/>
              <p14:nvPr/>
            </p14:nvContentPartPr>
            <p14:xfrm>
              <a:off x="5119541" y="3497432"/>
              <a:ext cx="63720" cy="61200"/>
            </p14:xfrm>
          </p:contentPart>
        </mc:Choice>
        <mc:Fallback>
          <p:pic>
            <p:nvPicPr>
              <p:cNvPr id="149571" name="Freihand 149570">
                <a:extLst>
                  <a:ext uri="{FF2B5EF4-FFF2-40B4-BE49-F238E27FC236}">
                    <a16:creationId xmlns:a16="http://schemas.microsoft.com/office/drawing/2014/main" id="{D8697FCC-4237-4E0E-86AE-E99AADE8B0F0}"/>
                  </a:ext>
                </a:extLst>
              </p:cNvPr>
              <p:cNvPicPr/>
              <p:nvPr/>
            </p:nvPicPr>
            <p:blipFill>
              <a:blip r:embed="rId210"/>
              <a:stretch>
                <a:fillRect/>
              </a:stretch>
            </p:blipFill>
            <p:spPr>
              <a:xfrm>
                <a:off x="5115221" y="3493112"/>
                <a:ext cx="72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9573" name="Freihand 149572">
                <a:extLst>
                  <a:ext uri="{FF2B5EF4-FFF2-40B4-BE49-F238E27FC236}">
                    <a16:creationId xmlns:a16="http://schemas.microsoft.com/office/drawing/2014/main" id="{43E4729B-4DCE-4625-8FE3-AA10B3D00871}"/>
                  </a:ext>
                </a:extLst>
              </p14:cNvPr>
              <p14:cNvContentPartPr/>
              <p14:nvPr/>
            </p14:nvContentPartPr>
            <p14:xfrm>
              <a:off x="5235101" y="3503552"/>
              <a:ext cx="19440" cy="79920"/>
            </p14:xfrm>
          </p:contentPart>
        </mc:Choice>
        <mc:Fallback>
          <p:pic>
            <p:nvPicPr>
              <p:cNvPr id="149573" name="Freihand 149572">
                <a:extLst>
                  <a:ext uri="{FF2B5EF4-FFF2-40B4-BE49-F238E27FC236}">
                    <a16:creationId xmlns:a16="http://schemas.microsoft.com/office/drawing/2014/main" id="{43E4729B-4DCE-4625-8FE3-AA10B3D00871}"/>
                  </a:ext>
                </a:extLst>
              </p:cNvPr>
              <p:cNvPicPr/>
              <p:nvPr/>
            </p:nvPicPr>
            <p:blipFill>
              <a:blip r:embed="rId212"/>
              <a:stretch>
                <a:fillRect/>
              </a:stretch>
            </p:blipFill>
            <p:spPr>
              <a:xfrm>
                <a:off x="5230781" y="3499232"/>
                <a:ext cx="28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9574" name="Freihand 149573">
                <a:extLst>
                  <a:ext uri="{FF2B5EF4-FFF2-40B4-BE49-F238E27FC236}">
                    <a16:creationId xmlns:a16="http://schemas.microsoft.com/office/drawing/2014/main" id="{5B9558AD-31A3-4CFE-8ECB-DB6391ECFB35}"/>
                  </a:ext>
                </a:extLst>
              </p14:cNvPr>
              <p14:cNvContentPartPr/>
              <p14:nvPr/>
            </p14:nvContentPartPr>
            <p14:xfrm>
              <a:off x="5218181" y="3534512"/>
              <a:ext cx="76680" cy="7920"/>
            </p14:xfrm>
          </p:contentPart>
        </mc:Choice>
        <mc:Fallback>
          <p:pic>
            <p:nvPicPr>
              <p:cNvPr id="149574" name="Freihand 149573">
                <a:extLst>
                  <a:ext uri="{FF2B5EF4-FFF2-40B4-BE49-F238E27FC236}">
                    <a16:creationId xmlns:a16="http://schemas.microsoft.com/office/drawing/2014/main" id="{5B9558AD-31A3-4CFE-8ECB-DB6391ECFB35}"/>
                  </a:ext>
                </a:extLst>
              </p:cNvPr>
              <p:cNvPicPr/>
              <p:nvPr/>
            </p:nvPicPr>
            <p:blipFill>
              <a:blip r:embed="rId214"/>
              <a:stretch>
                <a:fillRect/>
              </a:stretch>
            </p:blipFill>
            <p:spPr>
              <a:xfrm>
                <a:off x="5213861" y="3530192"/>
                <a:ext cx="85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9575" name="Freihand 149574">
                <a:extLst>
                  <a:ext uri="{FF2B5EF4-FFF2-40B4-BE49-F238E27FC236}">
                    <a16:creationId xmlns:a16="http://schemas.microsoft.com/office/drawing/2014/main" id="{09D75285-B4B1-4F22-9693-7D0881CE8649}"/>
                  </a:ext>
                </a:extLst>
              </p14:cNvPr>
              <p14:cNvContentPartPr/>
              <p14:nvPr/>
            </p14:nvContentPartPr>
            <p14:xfrm>
              <a:off x="5342381" y="3490952"/>
              <a:ext cx="52920" cy="63720"/>
            </p14:xfrm>
          </p:contentPart>
        </mc:Choice>
        <mc:Fallback>
          <p:pic>
            <p:nvPicPr>
              <p:cNvPr id="149575" name="Freihand 149574">
                <a:extLst>
                  <a:ext uri="{FF2B5EF4-FFF2-40B4-BE49-F238E27FC236}">
                    <a16:creationId xmlns:a16="http://schemas.microsoft.com/office/drawing/2014/main" id="{09D75285-B4B1-4F22-9693-7D0881CE8649}"/>
                  </a:ext>
                </a:extLst>
              </p:cNvPr>
              <p:cNvPicPr/>
              <p:nvPr/>
            </p:nvPicPr>
            <p:blipFill>
              <a:blip r:embed="rId216"/>
              <a:stretch>
                <a:fillRect/>
              </a:stretch>
            </p:blipFill>
            <p:spPr>
              <a:xfrm>
                <a:off x="5338061" y="3486632"/>
                <a:ext cx="61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9576" name="Freihand 149575">
                <a:extLst>
                  <a:ext uri="{FF2B5EF4-FFF2-40B4-BE49-F238E27FC236}">
                    <a16:creationId xmlns:a16="http://schemas.microsoft.com/office/drawing/2014/main" id="{F885F4FD-30A0-4D43-94DA-9246FF03AD52}"/>
                  </a:ext>
                </a:extLst>
              </p14:cNvPr>
              <p14:cNvContentPartPr/>
              <p14:nvPr/>
            </p14:nvContentPartPr>
            <p14:xfrm>
              <a:off x="5413661" y="3531632"/>
              <a:ext cx="17640" cy="78480"/>
            </p14:xfrm>
          </p:contentPart>
        </mc:Choice>
        <mc:Fallback>
          <p:pic>
            <p:nvPicPr>
              <p:cNvPr id="149576" name="Freihand 149575">
                <a:extLst>
                  <a:ext uri="{FF2B5EF4-FFF2-40B4-BE49-F238E27FC236}">
                    <a16:creationId xmlns:a16="http://schemas.microsoft.com/office/drawing/2014/main" id="{F885F4FD-30A0-4D43-94DA-9246FF03AD52}"/>
                  </a:ext>
                </a:extLst>
              </p:cNvPr>
              <p:cNvPicPr/>
              <p:nvPr/>
            </p:nvPicPr>
            <p:blipFill>
              <a:blip r:embed="rId218"/>
              <a:stretch>
                <a:fillRect/>
              </a:stretch>
            </p:blipFill>
            <p:spPr>
              <a:xfrm>
                <a:off x="5409341" y="3527312"/>
                <a:ext cx="26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9577" name="Freihand 149576">
                <a:extLst>
                  <a:ext uri="{FF2B5EF4-FFF2-40B4-BE49-F238E27FC236}">
                    <a16:creationId xmlns:a16="http://schemas.microsoft.com/office/drawing/2014/main" id="{95ED04D3-942E-407A-8A64-C6A70FC6D694}"/>
                  </a:ext>
                </a:extLst>
              </p14:cNvPr>
              <p14:cNvContentPartPr/>
              <p14:nvPr/>
            </p14:nvContentPartPr>
            <p14:xfrm>
              <a:off x="5445701" y="3482672"/>
              <a:ext cx="42840" cy="74880"/>
            </p14:xfrm>
          </p:contentPart>
        </mc:Choice>
        <mc:Fallback>
          <p:pic>
            <p:nvPicPr>
              <p:cNvPr id="149577" name="Freihand 149576">
                <a:extLst>
                  <a:ext uri="{FF2B5EF4-FFF2-40B4-BE49-F238E27FC236}">
                    <a16:creationId xmlns:a16="http://schemas.microsoft.com/office/drawing/2014/main" id="{95ED04D3-942E-407A-8A64-C6A70FC6D694}"/>
                  </a:ext>
                </a:extLst>
              </p:cNvPr>
              <p:cNvPicPr/>
              <p:nvPr/>
            </p:nvPicPr>
            <p:blipFill>
              <a:blip r:embed="rId220"/>
              <a:stretch>
                <a:fillRect/>
              </a:stretch>
            </p:blipFill>
            <p:spPr>
              <a:xfrm>
                <a:off x="5441381" y="3478352"/>
                <a:ext cx="51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9578" name="Freihand 149577">
                <a:extLst>
                  <a:ext uri="{FF2B5EF4-FFF2-40B4-BE49-F238E27FC236}">
                    <a16:creationId xmlns:a16="http://schemas.microsoft.com/office/drawing/2014/main" id="{3812F7B7-BE4F-4647-81F6-AEB6B3D7B62E}"/>
                  </a:ext>
                </a:extLst>
              </p14:cNvPr>
              <p14:cNvContentPartPr/>
              <p14:nvPr/>
            </p14:nvContentPartPr>
            <p14:xfrm>
              <a:off x="5526701" y="3516512"/>
              <a:ext cx="9360" cy="1800"/>
            </p14:xfrm>
          </p:contentPart>
        </mc:Choice>
        <mc:Fallback>
          <p:pic>
            <p:nvPicPr>
              <p:cNvPr id="149578" name="Freihand 149577">
                <a:extLst>
                  <a:ext uri="{FF2B5EF4-FFF2-40B4-BE49-F238E27FC236}">
                    <a16:creationId xmlns:a16="http://schemas.microsoft.com/office/drawing/2014/main" id="{3812F7B7-BE4F-4647-81F6-AEB6B3D7B62E}"/>
                  </a:ext>
                </a:extLst>
              </p:cNvPr>
              <p:cNvPicPr/>
              <p:nvPr/>
            </p:nvPicPr>
            <p:blipFill>
              <a:blip r:embed="rId222"/>
              <a:stretch>
                <a:fillRect/>
              </a:stretch>
            </p:blipFill>
            <p:spPr>
              <a:xfrm>
                <a:off x="5522381" y="3512192"/>
                <a:ext cx="18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9579" name="Freihand 149578">
                <a:extLst>
                  <a:ext uri="{FF2B5EF4-FFF2-40B4-BE49-F238E27FC236}">
                    <a16:creationId xmlns:a16="http://schemas.microsoft.com/office/drawing/2014/main" id="{223E7623-D450-42B3-84DE-546219FEA9D7}"/>
                  </a:ext>
                </a:extLst>
              </p14:cNvPr>
              <p14:cNvContentPartPr/>
              <p14:nvPr/>
            </p14:nvContentPartPr>
            <p14:xfrm>
              <a:off x="5569901" y="3474032"/>
              <a:ext cx="37800" cy="63000"/>
            </p14:xfrm>
          </p:contentPart>
        </mc:Choice>
        <mc:Fallback>
          <p:pic>
            <p:nvPicPr>
              <p:cNvPr id="149579" name="Freihand 149578">
                <a:extLst>
                  <a:ext uri="{FF2B5EF4-FFF2-40B4-BE49-F238E27FC236}">
                    <a16:creationId xmlns:a16="http://schemas.microsoft.com/office/drawing/2014/main" id="{223E7623-D450-42B3-84DE-546219FEA9D7}"/>
                  </a:ext>
                </a:extLst>
              </p:cNvPr>
              <p:cNvPicPr/>
              <p:nvPr/>
            </p:nvPicPr>
            <p:blipFill>
              <a:blip r:embed="rId224"/>
              <a:stretch>
                <a:fillRect/>
              </a:stretch>
            </p:blipFill>
            <p:spPr>
              <a:xfrm>
                <a:off x="5565581" y="3469712"/>
                <a:ext cx="46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9580" name="Freihand 149579">
                <a:extLst>
                  <a:ext uri="{FF2B5EF4-FFF2-40B4-BE49-F238E27FC236}">
                    <a16:creationId xmlns:a16="http://schemas.microsoft.com/office/drawing/2014/main" id="{FDD0ADA7-DFD1-4B03-AD1D-A43023891500}"/>
                  </a:ext>
                </a:extLst>
              </p14:cNvPr>
              <p14:cNvContentPartPr/>
              <p14:nvPr/>
            </p14:nvContentPartPr>
            <p14:xfrm>
              <a:off x="5614901" y="3470072"/>
              <a:ext cx="50040" cy="58320"/>
            </p14:xfrm>
          </p:contentPart>
        </mc:Choice>
        <mc:Fallback>
          <p:pic>
            <p:nvPicPr>
              <p:cNvPr id="149580" name="Freihand 149579">
                <a:extLst>
                  <a:ext uri="{FF2B5EF4-FFF2-40B4-BE49-F238E27FC236}">
                    <a16:creationId xmlns:a16="http://schemas.microsoft.com/office/drawing/2014/main" id="{FDD0ADA7-DFD1-4B03-AD1D-A43023891500}"/>
                  </a:ext>
                </a:extLst>
              </p:cNvPr>
              <p:cNvPicPr/>
              <p:nvPr/>
            </p:nvPicPr>
            <p:blipFill>
              <a:blip r:embed="rId226"/>
              <a:stretch>
                <a:fillRect/>
              </a:stretch>
            </p:blipFill>
            <p:spPr>
              <a:xfrm>
                <a:off x="5610581" y="3465752"/>
                <a:ext cx="58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9581" name="Freihand 149580">
                <a:extLst>
                  <a:ext uri="{FF2B5EF4-FFF2-40B4-BE49-F238E27FC236}">
                    <a16:creationId xmlns:a16="http://schemas.microsoft.com/office/drawing/2014/main" id="{0B51B769-A738-485E-96D6-BA32AD290744}"/>
                  </a:ext>
                </a:extLst>
              </p14:cNvPr>
              <p14:cNvContentPartPr/>
              <p14:nvPr/>
            </p14:nvContentPartPr>
            <p14:xfrm>
              <a:off x="5686901" y="3470072"/>
              <a:ext cx="60840" cy="49320"/>
            </p14:xfrm>
          </p:contentPart>
        </mc:Choice>
        <mc:Fallback>
          <p:pic>
            <p:nvPicPr>
              <p:cNvPr id="149581" name="Freihand 149580">
                <a:extLst>
                  <a:ext uri="{FF2B5EF4-FFF2-40B4-BE49-F238E27FC236}">
                    <a16:creationId xmlns:a16="http://schemas.microsoft.com/office/drawing/2014/main" id="{0B51B769-A738-485E-96D6-BA32AD290744}"/>
                  </a:ext>
                </a:extLst>
              </p:cNvPr>
              <p:cNvPicPr/>
              <p:nvPr/>
            </p:nvPicPr>
            <p:blipFill>
              <a:blip r:embed="rId228"/>
              <a:stretch>
                <a:fillRect/>
              </a:stretch>
            </p:blipFill>
            <p:spPr>
              <a:xfrm>
                <a:off x="5682581" y="3465752"/>
                <a:ext cx="69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583" name="Freihand 149582">
                <a:extLst>
                  <a:ext uri="{FF2B5EF4-FFF2-40B4-BE49-F238E27FC236}">
                    <a16:creationId xmlns:a16="http://schemas.microsoft.com/office/drawing/2014/main" id="{FEDACDBF-8DE0-491E-8F5D-67F10342063C}"/>
                  </a:ext>
                </a:extLst>
              </p14:cNvPr>
              <p14:cNvContentPartPr/>
              <p14:nvPr/>
            </p14:nvContentPartPr>
            <p14:xfrm>
              <a:off x="4810661" y="3623792"/>
              <a:ext cx="409320" cy="91440"/>
            </p14:xfrm>
          </p:contentPart>
        </mc:Choice>
        <mc:Fallback>
          <p:pic>
            <p:nvPicPr>
              <p:cNvPr id="149583" name="Freihand 149582">
                <a:extLst>
                  <a:ext uri="{FF2B5EF4-FFF2-40B4-BE49-F238E27FC236}">
                    <a16:creationId xmlns:a16="http://schemas.microsoft.com/office/drawing/2014/main" id="{FEDACDBF-8DE0-491E-8F5D-67F10342063C}"/>
                  </a:ext>
                </a:extLst>
              </p:cNvPr>
              <p:cNvPicPr/>
              <p:nvPr/>
            </p:nvPicPr>
            <p:blipFill>
              <a:blip r:embed="rId230"/>
              <a:stretch>
                <a:fillRect/>
              </a:stretch>
            </p:blipFill>
            <p:spPr>
              <a:xfrm>
                <a:off x="4806341" y="3619472"/>
                <a:ext cx="417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9584" name="Freihand 149583">
                <a:extLst>
                  <a:ext uri="{FF2B5EF4-FFF2-40B4-BE49-F238E27FC236}">
                    <a16:creationId xmlns:a16="http://schemas.microsoft.com/office/drawing/2014/main" id="{DEC960A5-FFF1-422D-A956-61A6F27B08B9}"/>
                  </a:ext>
                </a:extLst>
              </p14:cNvPr>
              <p14:cNvContentPartPr/>
              <p14:nvPr/>
            </p14:nvContentPartPr>
            <p14:xfrm>
              <a:off x="5229701" y="3649352"/>
              <a:ext cx="379440" cy="74880"/>
            </p14:xfrm>
          </p:contentPart>
        </mc:Choice>
        <mc:Fallback>
          <p:pic>
            <p:nvPicPr>
              <p:cNvPr id="149584" name="Freihand 149583">
                <a:extLst>
                  <a:ext uri="{FF2B5EF4-FFF2-40B4-BE49-F238E27FC236}">
                    <a16:creationId xmlns:a16="http://schemas.microsoft.com/office/drawing/2014/main" id="{DEC960A5-FFF1-422D-A956-61A6F27B08B9}"/>
                  </a:ext>
                </a:extLst>
              </p:cNvPr>
              <p:cNvPicPr/>
              <p:nvPr/>
            </p:nvPicPr>
            <p:blipFill>
              <a:blip r:embed="rId232"/>
              <a:stretch>
                <a:fillRect/>
              </a:stretch>
            </p:blipFill>
            <p:spPr>
              <a:xfrm>
                <a:off x="5225381" y="3645032"/>
                <a:ext cx="388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9591" name="Freihand 149590">
                <a:extLst>
                  <a:ext uri="{FF2B5EF4-FFF2-40B4-BE49-F238E27FC236}">
                    <a16:creationId xmlns:a16="http://schemas.microsoft.com/office/drawing/2014/main" id="{79617547-88C2-484E-90E3-4BA7B9D5C62D}"/>
                  </a:ext>
                </a:extLst>
              </p14:cNvPr>
              <p14:cNvContentPartPr/>
              <p14:nvPr/>
            </p14:nvContentPartPr>
            <p14:xfrm>
              <a:off x="5255621" y="3818912"/>
              <a:ext cx="10080" cy="88560"/>
            </p14:xfrm>
          </p:contentPart>
        </mc:Choice>
        <mc:Fallback>
          <p:pic>
            <p:nvPicPr>
              <p:cNvPr id="149591" name="Freihand 149590">
                <a:extLst>
                  <a:ext uri="{FF2B5EF4-FFF2-40B4-BE49-F238E27FC236}">
                    <a16:creationId xmlns:a16="http://schemas.microsoft.com/office/drawing/2014/main" id="{79617547-88C2-484E-90E3-4BA7B9D5C62D}"/>
                  </a:ext>
                </a:extLst>
              </p:cNvPr>
              <p:cNvPicPr/>
              <p:nvPr/>
            </p:nvPicPr>
            <p:blipFill>
              <a:blip r:embed="rId234"/>
              <a:stretch>
                <a:fillRect/>
              </a:stretch>
            </p:blipFill>
            <p:spPr>
              <a:xfrm>
                <a:off x="5251301" y="3814592"/>
                <a:ext cx="18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9592" name="Freihand 149591">
                <a:extLst>
                  <a:ext uri="{FF2B5EF4-FFF2-40B4-BE49-F238E27FC236}">
                    <a16:creationId xmlns:a16="http://schemas.microsoft.com/office/drawing/2014/main" id="{AC2D06E5-C2BE-4855-87A8-3976201FB8AA}"/>
                  </a:ext>
                </a:extLst>
              </p14:cNvPr>
              <p14:cNvContentPartPr/>
              <p14:nvPr/>
            </p14:nvContentPartPr>
            <p14:xfrm>
              <a:off x="5227901" y="3834032"/>
              <a:ext cx="77400" cy="8280"/>
            </p14:xfrm>
          </p:contentPart>
        </mc:Choice>
        <mc:Fallback>
          <p:pic>
            <p:nvPicPr>
              <p:cNvPr id="149592" name="Freihand 149591">
                <a:extLst>
                  <a:ext uri="{FF2B5EF4-FFF2-40B4-BE49-F238E27FC236}">
                    <a16:creationId xmlns:a16="http://schemas.microsoft.com/office/drawing/2014/main" id="{AC2D06E5-C2BE-4855-87A8-3976201FB8AA}"/>
                  </a:ext>
                </a:extLst>
              </p:cNvPr>
              <p:cNvPicPr/>
              <p:nvPr/>
            </p:nvPicPr>
            <p:blipFill>
              <a:blip r:embed="rId236"/>
              <a:stretch>
                <a:fillRect/>
              </a:stretch>
            </p:blipFill>
            <p:spPr>
              <a:xfrm>
                <a:off x="5223581" y="3829712"/>
                <a:ext cx="86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9609" name="Freihand 149608">
                <a:extLst>
                  <a:ext uri="{FF2B5EF4-FFF2-40B4-BE49-F238E27FC236}">
                    <a16:creationId xmlns:a16="http://schemas.microsoft.com/office/drawing/2014/main" id="{B4657779-1056-478B-8FA0-18EF9F0EB8A9}"/>
                  </a:ext>
                </a:extLst>
              </p14:cNvPr>
              <p14:cNvContentPartPr/>
              <p14:nvPr/>
            </p14:nvContentPartPr>
            <p14:xfrm>
              <a:off x="5361101" y="3786872"/>
              <a:ext cx="100080" cy="126000"/>
            </p14:xfrm>
          </p:contentPart>
        </mc:Choice>
        <mc:Fallback>
          <p:pic>
            <p:nvPicPr>
              <p:cNvPr id="149609" name="Freihand 149608">
                <a:extLst>
                  <a:ext uri="{FF2B5EF4-FFF2-40B4-BE49-F238E27FC236}">
                    <a16:creationId xmlns:a16="http://schemas.microsoft.com/office/drawing/2014/main" id="{B4657779-1056-478B-8FA0-18EF9F0EB8A9}"/>
                  </a:ext>
                </a:extLst>
              </p:cNvPr>
              <p:cNvPicPr/>
              <p:nvPr/>
            </p:nvPicPr>
            <p:blipFill>
              <a:blip r:embed="rId238"/>
              <a:stretch>
                <a:fillRect/>
              </a:stretch>
            </p:blipFill>
            <p:spPr>
              <a:xfrm>
                <a:off x="5356781" y="3782552"/>
                <a:ext cx="108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9610" name="Freihand 149609">
                <a:extLst>
                  <a:ext uri="{FF2B5EF4-FFF2-40B4-BE49-F238E27FC236}">
                    <a16:creationId xmlns:a16="http://schemas.microsoft.com/office/drawing/2014/main" id="{DA9755B7-C5AA-46A6-B24E-9C274A7E1856}"/>
                  </a:ext>
                </a:extLst>
              </p14:cNvPr>
              <p14:cNvContentPartPr/>
              <p14:nvPr/>
            </p14:nvContentPartPr>
            <p14:xfrm>
              <a:off x="5509061" y="3802352"/>
              <a:ext cx="70200" cy="64440"/>
            </p14:xfrm>
          </p:contentPart>
        </mc:Choice>
        <mc:Fallback>
          <p:pic>
            <p:nvPicPr>
              <p:cNvPr id="149610" name="Freihand 149609">
                <a:extLst>
                  <a:ext uri="{FF2B5EF4-FFF2-40B4-BE49-F238E27FC236}">
                    <a16:creationId xmlns:a16="http://schemas.microsoft.com/office/drawing/2014/main" id="{DA9755B7-C5AA-46A6-B24E-9C274A7E1856}"/>
                  </a:ext>
                </a:extLst>
              </p:cNvPr>
              <p:cNvPicPr/>
              <p:nvPr/>
            </p:nvPicPr>
            <p:blipFill>
              <a:blip r:embed="rId240"/>
              <a:stretch>
                <a:fillRect/>
              </a:stretch>
            </p:blipFill>
            <p:spPr>
              <a:xfrm>
                <a:off x="5504741" y="3798032"/>
                <a:ext cx="78840" cy="73080"/>
              </a:xfrm>
              <a:prstGeom prst="rect">
                <a:avLst/>
              </a:prstGeom>
            </p:spPr>
          </p:pic>
        </mc:Fallback>
      </mc:AlternateContent>
      <p:grpSp>
        <p:nvGrpSpPr>
          <p:cNvPr id="149613" name="Gruppieren 149612">
            <a:extLst>
              <a:ext uri="{FF2B5EF4-FFF2-40B4-BE49-F238E27FC236}">
                <a16:creationId xmlns:a16="http://schemas.microsoft.com/office/drawing/2014/main" id="{89BB731C-CBD6-437D-BBCC-6B6CA64FD269}"/>
              </a:ext>
            </a:extLst>
          </p:cNvPr>
          <p:cNvGrpSpPr/>
          <p:nvPr/>
        </p:nvGrpSpPr>
        <p:grpSpPr>
          <a:xfrm>
            <a:off x="4829381" y="3976952"/>
            <a:ext cx="748800" cy="263160"/>
            <a:chOff x="4829381" y="3976952"/>
            <a:chExt cx="748800" cy="263160"/>
          </a:xfrm>
        </p:grpSpPr>
        <mc:AlternateContent xmlns:mc="http://schemas.openxmlformats.org/markup-compatibility/2006">
          <mc:Choice xmlns:p14="http://schemas.microsoft.com/office/powerpoint/2010/main" Requires="p14">
            <p:contentPart p14:bwMode="auto" r:id="rId241">
              <p14:nvContentPartPr>
                <p14:cNvPr id="149598" name="Freihand 149597">
                  <a:extLst>
                    <a:ext uri="{FF2B5EF4-FFF2-40B4-BE49-F238E27FC236}">
                      <a16:creationId xmlns:a16="http://schemas.microsoft.com/office/drawing/2014/main" id="{4D84D058-9293-4EC6-A931-841496DF209D}"/>
                    </a:ext>
                  </a:extLst>
                </p14:cNvPr>
                <p14:cNvContentPartPr/>
                <p14:nvPr/>
              </p14:nvContentPartPr>
              <p14:xfrm>
                <a:off x="4829381" y="3976952"/>
                <a:ext cx="401400" cy="91440"/>
              </p14:xfrm>
            </p:contentPart>
          </mc:Choice>
          <mc:Fallback>
            <p:pic>
              <p:nvPicPr>
                <p:cNvPr id="149598" name="Freihand 149597">
                  <a:extLst>
                    <a:ext uri="{FF2B5EF4-FFF2-40B4-BE49-F238E27FC236}">
                      <a16:creationId xmlns:a16="http://schemas.microsoft.com/office/drawing/2014/main" id="{4D84D058-9293-4EC6-A931-841496DF209D}"/>
                    </a:ext>
                  </a:extLst>
                </p:cNvPr>
                <p:cNvPicPr/>
                <p:nvPr/>
              </p:nvPicPr>
              <p:blipFill>
                <a:blip r:embed="rId242"/>
                <a:stretch>
                  <a:fillRect/>
                </a:stretch>
              </p:blipFill>
              <p:spPr>
                <a:xfrm>
                  <a:off x="4825061" y="3972632"/>
                  <a:ext cx="410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9599" name="Freihand 149598">
                  <a:extLst>
                    <a:ext uri="{FF2B5EF4-FFF2-40B4-BE49-F238E27FC236}">
                      <a16:creationId xmlns:a16="http://schemas.microsoft.com/office/drawing/2014/main" id="{3BFF8F22-37BE-415A-B228-AF0A6357058B}"/>
                    </a:ext>
                  </a:extLst>
                </p14:cNvPr>
                <p14:cNvContentPartPr/>
                <p14:nvPr/>
              </p14:nvContentPartPr>
              <p14:xfrm>
                <a:off x="5230421" y="3998912"/>
                <a:ext cx="347760" cy="51840"/>
              </p14:xfrm>
            </p:contentPart>
          </mc:Choice>
          <mc:Fallback>
            <p:pic>
              <p:nvPicPr>
                <p:cNvPr id="149599" name="Freihand 149598">
                  <a:extLst>
                    <a:ext uri="{FF2B5EF4-FFF2-40B4-BE49-F238E27FC236}">
                      <a16:creationId xmlns:a16="http://schemas.microsoft.com/office/drawing/2014/main" id="{3BFF8F22-37BE-415A-B228-AF0A6357058B}"/>
                    </a:ext>
                  </a:extLst>
                </p:cNvPr>
                <p:cNvPicPr/>
                <p:nvPr/>
              </p:nvPicPr>
              <p:blipFill>
                <a:blip r:embed="rId244"/>
                <a:stretch>
                  <a:fillRect/>
                </a:stretch>
              </p:blipFill>
              <p:spPr>
                <a:xfrm>
                  <a:off x="5226101" y="3994592"/>
                  <a:ext cx="356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9604" name="Freihand 149603">
                  <a:extLst>
                    <a:ext uri="{FF2B5EF4-FFF2-40B4-BE49-F238E27FC236}">
                      <a16:creationId xmlns:a16="http://schemas.microsoft.com/office/drawing/2014/main" id="{0AB1C586-5D5D-4FD7-85D8-95B1CC9C9345}"/>
                    </a:ext>
                  </a:extLst>
                </p14:cNvPr>
                <p14:cNvContentPartPr/>
                <p14:nvPr/>
              </p14:nvContentPartPr>
              <p14:xfrm>
                <a:off x="5380901" y="4141112"/>
                <a:ext cx="67680" cy="90360"/>
              </p14:xfrm>
            </p:contentPart>
          </mc:Choice>
          <mc:Fallback>
            <p:pic>
              <p:nvPicPr>
                <p:cNvPr id="149604" name="Freihand 149603">
                  <a:extLst>
                    <a:ext uri="{FF2B5EF4-FFF2-40B4-BE49-F238E27FC236}">
                      <a16:creationId xmlns:a16="http://schemas.microsoft.com/office/drawing/2014/main" id="{0AB1C586-5D5D-4FD7-85D8-95B1CC9C9345}"/>
                    </a:ext>
                  </a:extLst>
                </p:cNvPr>
                <p:cNvPicPr/>
                <p:nvPr/>
              </p:nvPicPr>
              <p:blipFill>
                <a:blip r:embed="rId246"/>
                <a:stretch>
                  <a:fillRect/>
                </a:stretch>
              </p:blipFill>
              <p:spPr>
                <a:xfrm>
                  <a:off x="5376581" y="4136792"/>
                  <a:ext cx="76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9612" name="Freihand 149611">
                  <a:extLst>
                    <a:ext uri="{FF2B5EF4-FFF2-40B4-BE49-F238E27FC236}">
                      <a16:creationId xmlns:a16="http://schemas.microsoft.com/office/drawing/2014/main" id="{E690220A-6E9C-4B7F-8400-01274F1E1FAA}"/>
                    </a:ext>
                  </a:extLst>
                </p14:cNvPr>
                <p14:cNvContentPartPr/>
                <p14:nvPr/>
              </p14:nvContentPartPr>
              <p14:xfrm>
                <a:off x="5169581" y="4129232"/>
                <a:ext cx="88560" cy="110880"/>
              </p14:xfrm>
            </p:contentPart>
          </mc:Choice>
          <mc:Fallback>
            <p:pic>
              <p:nvPicPr>
                <p:cNvPr id="149612" name="Freihand 149611">
                  <a:extLst>
                    <a:ext uri="{FF2B5EF4-FFF2-40B4-BE49-F238E27FC236}">
                      <a16:creationId xmlns:a16="http://schemas.microsoft.com/office/drawing/2014/main" id="{E690220A-6E9C-4B7F-8400-01274F1E1FAA}"/>
                    </a:ext>
                  </a:extLst>
                </p:cNvPr>
                <p:cNvPicPr/>
                <p:nvPr/>
              </p:nvPicPr>
              <p:blipFill>
                <a:blip r:embed="rId248"/>
                <a:stretch>
                  <a:fillRect/>
                </a:stretch>
              </p:blipFill>
              <p:spPr>
                <a:xfrm>
                  <a:off x="5165261" y="4124912"/>
                  <a:ext cx="97200" cy="119520"/>
                </a:xfrm>
                <a:prstGeom prst="rect">
                  <a:avLst/>
                </a:prstGeom>
              </p:spPr>
            </p:pic>
          </mc:Fallback>
        </mc:AlternateContent>
      </p:grpSp>
      <p:grpSp>
        <p:nvGrpSpPr>
          <p:cNvPr id="149701" name="Gruppieren 149700">
            <a:extLst>
              <a:ext uri="{FF2B5EF4-FFF2-40B4-BE49-F238E27FC236}">
                <a16:creationId xmlns:a16="http://schemas.microsoft.com/office/drawing/2014/main" id="{DE4E07CB-DEFA-44FC-B347-B7BAE2BFEE7F}"/>
              </a:ext>
            </a:extLst>
          </p:cNvPr>
          <p:cNvGrpSpPr/>
          <p:nvPr/>
        </p:nvGrpSpPr>
        <p:grpSpPr>
          <a:xfrm>
            <a:off x="1366181" y="4391312"/>
            <a:ext cx="6032160" cy="1324440"/>
            <a:chOff x="1366181" y="4391312"/>
            <a:chExt cx="6032160" cy="1324440"/>
          </a:xfrm>
        </p:grpSpPr>
        <mc:AlternateContent xmlns:mc="http://schemas.openxmlformats.org/markup-compatibility/2006">
          <mc:Choice xmlns:p14="http://schemas.microsoft.com/office/powerpoint/2010/main" Requires="p14">
            <p:contentPart p14:bwMode="auto" r:id="rId249">
              <p14:nvContentPartPr>
                <p14:cNvPr id="149614" name="Freihand 149613">
                  <a:extLst>
                    <a:ext uri="{FF2B5EF4-FFF2-40B4-BE49-F238E27FC236}">
                      <a16:creationId xmlns:a16="http://schemas.microsoft.com/office/drawing/2014/main" id="{BB836834-37D9-4322-AFA4-064F5925FE7D}"/>
                    </a:ext>
                  </a:extLst>
                </p14:cNvPr>
                <p14:cNvContentPartPr/>
                <p14:nvPr/>
              </p14:nvContentPartPr>
              <p14:xfrm>
                <a:off x="1380941" y="4665272"/>
                <a:ext cx="169200" cy="20520"/>
              </p14:xfrm>
            </p:contentPart>
          </mc:Choice>
          <mc:Fallback>
            <p:pic>
              <p:nvPicPr>
                <p:cNvPr id="149614" name="Freihand 149613">
                  <a:extLst>
                    <a:ext uri="{FF2B5EF4-FFF2-40B4-BE49-F238E27FC236}">
                      <a16:creationId xmlns:a16="http://schemas.microsoft.com/office/drawing/2014/main" id="{BB836834-37D9-4322-AFA4-064F5925FE7D}"/>
                    </a:ext>
                  </a:extLst>
                </p:cNvPr>
                <p:cNvPicPr/>
                <p:nvPr/>
              </p:nvPicPr>
              <p:blipFill>
                <a:blip r:embed="rId250"/>
                <a:stretch>
                  <a:fillRect/>
                </a:stretch>
              </p:blipFill>
              <p:spPr>
                <a:xfrm>
                  <a:off x="1376621" y="4660952"/>
                  <a:ext cx="177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615" name="Freihand 149614">
                  <a:extLst>
                    <a:ext uri="{FF2B5EF4-FFF2-40B4-BE49-F238E27FC236}">
                      <a16:creationId xmlns:a16="http://schemas.microsoft.com/office/drawing/2014/main" id="{FAEB9A75-B21E-4699-B39A-C4A7967CCF67}"/>
                    </a:ext>
                  </a:extLst>
                </p14:cNvPr>
                <p14:cNvContentPartPr/>
                <p14:nvPr/>
              </p14:nvContentPartPr>
              <p14:xfrm>
                <a:off x="1366181" y="4706672"/>
                <a:ext cx="220320" cy="25200"/>
              </p14:xfrm>
            </p:contentPart>
          </mc:Choice>
          <mc:Fallback>
            <p:pic>
              <p:nvPicPr>
                <p:cNvPr id="149615" name="Freihand 149614">
                  <a:extLst>
                    <a:ext uri="{FF2B5EF4-FFF2-40B4-BE49-F238E27FC236}">
                      <a16:creationId xmlns:a16="http://schemas.microsoft.com/office/drawing/2014/main" id="{FAEB9A75-B21E-4699-B39A-C4A7967CCF67}"/>
                    </a:ext>
                  </a:extLst>
                </p:cNvPr>
                <p:cNvPicPr/>
                <p:nvPr/>
              </p:nvPicPr>
              <p:blipFill>
                <a:blip r:embed="rId252"/>
                <a:stretch>
                  <a:fillRect/>
                </a:stretch>
              </p:blipFill>
              <p:spPr>
                <a:xfrm>
                  <a:off x="1361861" y="4702352"/>
                  <a:ext cx="228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9616" name="Freihand 149615">
                  <a:extLst>
                    <a:ext uri="{FF2B5EF4-FFF2-40B4-BE49-F238E27FC236}">
                      <a16:creationId xmlns:a16="http://schemas.microsoft.com/office/drawing/2014/main" id="{03FF35FE-20A9-4733-A4A9-C044ECAD23AA}"/>
                    </a:ext>
                  </a:extLst>
                </p14:cNvPr>
                <p14:cNvContentPartPr/>
                <p14:nvPr/>
              </p14:nvContentPartPr>
              <p14:xfrm>
                <a:off x="1515941" y="4614152"/>
                <a:ext cx="174960" cy="237240"/>
              </p14:xfrm>
            </p:contentPart>
          </mc:Choice>
          <mc:Fallback>
            <p:pic>
              <p:nvPicPr>
                <p:cNvPr id="149616" name="Freihand 149615">
                  <a:extLst>
                    <a:ext uri="{FF2B5EF4-FFF2-40B4-BE49-F238E27FC236}">
                      <a16:creationId xmlns:a16="http://schemas.microsoft.com/office/drawing/2014/main" id="{03FF35FE-20A9-4733-A4A9-C044ECAD23AA}"/>
                    </a:ext>
                  </a:extLst>
                </p:cNvPr>
                <p:cNvPicPr/>
                <p:nvPr/>
              </p:nvPicPr>
              <p:blipFill>
                <a:blip r:embed="rId254"/>
                <a:stretch>
                  <a:fillRect/>
                </a:stretch>
              </p:blipFill>
              <p:spPr>
                <a:xfrm>
                  <a:off x="1511621" y="4609832"/>
                  <a:ext cx="1836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9618" name="Freihand 149617">
                  <a:extLst>
                    <a:ext uri="{FF2B5EF4-FFF2-40B4-BE49-F238E27FC236}">
                      <a16:creationId xmlns:a16="http://schemas.microsoft.com/office/drawing/2014/main" id="{453C8EF1-FD37-40C6-91C0-5B841A9D797B}"/>
                    </a:ext>
                  </a:extLst>
                </p14:cNvPr>
                <p14:cNvContentPartPr/>
                <p14:nvPr/>
              </p14:nvContentPartPr>
              <p14:xfrm>
                <a:off x="1979621" y="4626752"/>
                <a:ext cx="9360" cy="154080"/>
              </p14:xfrm>
            </p:contentPart>
          </mc:Choice>
          <mc:Fallback>
            <p:pic>
              <p:nvPicPr>
                <p:cNvPr id="149618" name="Freihand 149617">
                  <a:extLst>
                    <a:ext uri="{FF2B5EF4-FFF2-40B4-BE49-F238E27FC236}">
                      <a16:creationId xmlns:a16="http://schemas.microsoft.com/office/drawing/2014/main" id="{453C8EF1-FD37-40C6-91C0-5B841A9D797B}"/>
                    </a:ext>
                  </a:extLst>
                </p:cNvPr>
                <p:cNvPicPr/>
                <p:nvPr/>
              </p:nvPicPr>
              <p:blipFill>
                <a:blip r:embed="rId256"/>
                <a:stretch>
                  <a:fillRect/>
                </a:stretch>
              </p:blipFill>
              <p:spPr>
                <a:xfrm>
                  <a:off x="1975301" y="4622432"/>
                  <a:ext cx="18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9619" name="Freihand 149618">
                  <a:extLst>
                    <a:ext uri="{FF2B5EF4-FFF2-40B4-BE49-F238E27FC236}">
                      <a16:creationId xmlns:a16="http://schemas.microsoft.com/office/drawing/2014/main" id="{F49579FA-6A88-4BBB-AD6F-F9A81A04563D}"/>
                    </a:ext>
                  </a:extLst>
                </p14:cNvPr>
                <p14:cNvContentPartPr/>
                <p14:nvPr/>
              </p14:nvContentPartPr>
              <p14:xfrm>
                <a:off x="1884941" y="4723592"/>
                <a:ext cx="151920" cy="38520"/>
              </p14:xfrm>
            </p:contentPart>
          </mc:Choice>
          <mc:Fallback>
            <p:pic>
              <p:nvPicPr>
                <p:cNvPr id="149619" name="Freihand 149618">
                  <a:extLst>
                    <a:ext uri="{FF2B5EF4-FFF2-40B4-BE49-F238E27FC236}">
                      <a16:creationId xmlns:a16="http://schemas.microsoft.com/office/drawing/2014/main" id="{F49579FA-6A88-4BBB-AD6F-F9A81A04563D}"/>
                    </a:ext>
                  </a:extLst>
                </p:cNvPr>
                <p:cNvPicPr/>
                <p:nvPr/>
              </p:nvPicPr>
              <p:blipFill>
                <a:blip r:embed="rId258"/>
                <a:stretch>
                  <a:fillRect/>
                </a:stretch>
              </p:blipFill>
              <p:spPr>
                <a:xfrm>
                  <a:off x="1880621" y="4719272"/>
                  <a:ext cx="160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9620" name="Freihand 149619">
                  <a:extLst>
                    <a:ext uri="{FF2B5EF4-FFF2-40B4-BE49-F238E27FC236}">
                      <a16:creationId xmlns:a16="http://schemas.microsoft.com/office/drawing/2014/main" id="{7C720402-64A9-4AF0-B003-AD0917F2D645}"/>
                    </a:ext>
                  </a:extLst>
                </p14:cNvPr>
                <p14:cNvContentPartPr/>
                <p14:nvPr/>
              </p14:nvContentPartPr>
              <p14:xfrm>
                <a:off x="1880981" y="4596512"/>
                <a:ext cx="172080" cy="14040"/>
              </p14:xfrm>
            </p:contentPart>
          </mc:Choice>
          <mc:Fallback>
            <p:pic>
              <p:nvPicPr>
                <p:cNvPr id="149620" name="Freihand 149619">
                  <a:extLst>
                    <a:ext uri="{FF2B5EF4-FFF2-40B4-BE49-F238E27FC236}">
                      <a16:creationId xmlns:a16="http://schemas.microsoft.com/office/drawing/2014/main" id="{7C720402-64A9-4AF0-B003-AD0917F2D645}"/>
                    </a:ext>
                  </a:extLst>
                </p:cNvPr>
                <p:cNvPicPr/>
                <p:nvPr/>
              </p:nvPicPr>
              <p:blipFill>
                <a:blip r:embed="rId260"/>
                <a:stretch>
                  <a:fillRect/>
                </a:stretch>
              </p:blipFill>
              <p:spPr>
                <a:xfrm>
                  <a:off x="1876661" y="4592192"/>
                  <a:ext cx="180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9621" name="Freihand 149620">
                  <a:extLst>
                    <a:ext uri="{FF2B5EF4-FFF2-40B4-BE49-F238E27FC236}">
                      <a16:creationId xmlns:a16="http://schemas.microsoft.com/office/drawing/2014/main" id="{B9929050-7498-4381-BEFF-4A2EADD24E91}"/>
                    </a:ext>
                  </a:extLst>
                </p14:cNvPr>
                <p14:cNvContentPartPr/>
                <p14:nvPr/>
              </p14:nvContentPartPr>
              <p14:xfrm>
                <a:off x="2066741" y="4668872"/>
                <a:ext cx="117360" cy="77040"/>
              </p14:xfrm>
            </p:contentPart>
          </mc:Choice>
          <mc:Fallback>
            <p:pic>
              <p:nvPicPr>
                <p:cNvPr id="149621" name="Freihand 149620">
                  <a:extLst>
                    <a:ext uri="{FF2B5EF4-FFF2-40B4-BE49-F238E27FC236}">
                      <a16:creationId xmlns:a16="http://schemas.microsoft.com/office/drawing/2014/main" id="{B9929050-7498-4381-BEFF-4A2EADD24E91}"/>
                    </a:ext>
                  </a:extLst>
                </p:cNvPr>
                <p:cNvPicPr/>
                <p:nvPr/>
              </p:nvPicPr>
              <p:blipFill>
                <a:blip r:embed="rId262"/>
                <a:stretch>
                  <a:fillRect/>
                </a:stretch>
              </p:blipFill>
              <p:spPr>
                <a:xfrm>
                  <a:off x="2062421" y="4664552"/>
                  <a:ext cx="126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9622" name="Freihand 149621">
                  <a:extLst>
                    <a:ext uri="{FF2B5EF4-FFF2-40B4-BE49-F238E27FC236}">
                      <a16:creationId xmlns:a16="http://schemas.microsoft.com/office/drawing/2014/main" id="{F3FCB20A-F78F-44B7-A0C7-DD0BA041724B}"/>
                    </a:ext>
                  </a:extLst>
                </p14:cNvPr>
                <p14:cNvContentPartPr/>
                <p14:nvPr/>
              </p14:nvContentPartPr>
              <p14:xfrm>
                <a:off x="2237381" y="4554752"/>
                <a:ext cx="151200" cy="247320"/>
              </p14:xfrm>
            </p:contentPart>
          </mc:Choice>
          <mc:Fallback>
            <p:pic>
              <p:nvPicPr>
                <p:cNvPr id="149622" name="Freihand 149621">
                  <a:extLst>
                    <a:ext uri="{FF2B5EF4-FFF2-40B4-BE49-F238E27FC236}">
                      <a16:creationId xmlns:a16="http://schemas.microsoft.com/office/drawing/2014/main" id="{F3FCB20A-F78F-44B7-A0C7-DD0BA041724B}"/>
                    </a:ext>
                  </a:extLst>
                </p:cNvPr>
                <p:cNvPicPr/>
                <p:nvPr/>
              </p:nvPicPr>
              <p:blipFill>
                <a:blip r:embed="rId264"/>
                <a:stretch>
                  <a:fillRect/>
                </a:stretch>
              </p:blipFill>
              <p:spPr>
                <a:xfrm>
                  <a:off x="2233061" y="4550432"/>
                  <a:ext cx="1598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9623" name="Freihand 149622">
                  <a:extLst>
                    <a:ext uri="{FF2B5EF4-FFF2-40B4-BE49-F238E27FC236}">
                      <a16:creationId xmlns:a16="http://schemas.microsoft.com/office/drawing/2014/main" id="{511BC0AC-F790-4295-AF59-F31A780909E3}"/>
                    </a:ext>
                  </a:extLst>
                </p14:cNvPr>
                <p14:cNvContentPartPr/>
                <p14:nvPr/>
              </p14:nvContentPartPr>
              <p14:xfrm>
                <a:off x="2390021" y="4533152"/>
                <a:ext cx="24840" cy="199800"/>
              </p14:xfrm>
            </p:contentPart>
          </mc:Choice>
          <mc:Fallback>
            <p:pic>
              <p:nvPicPr>
                <p:cNvPr id="149623" name="Freihand 149622">
                  <a:extLst>
                    <a:ext uri="{FF2B5EF4-FFF2-40B4-BE49-F238E27FC236}">
                      <a16:creationId xmlns:a16="http://schemas.microsoft.com/office/drawing/2014/main" id="{511BC0AC-F790-4295-AF59-F31A780909E3}"/>
                    </a:ext>
                  </a:extLst>
                </p:cNvPr>
                <p:cNvPicPr/>
                <p:nvPr/>
              </p:nvPicPr>
              <p:blipFill>
                <a:blip r:embed="rId266"/>
                <a:stretch>
                  <a:fillRect/>
                </a:stretch>
              </p:blipFill>
              <p:spPr>
                <a:xfrm>
                  <a:off x="2385701" y="4528832"/>
                  <a:ext cx="334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9624" name="Freihand 149623">
                  <a:extLst>
                    <a:ext uri="{FF2B5EF4-FFF2-40B4-BE49-F238E27FC236}">
                      <a16:creationId xmlns:a16="http://schemas.microsoft.com/office/drawing/2014/main" id="{B19F867C-0834-48BB-BAF1-636C200936CF}"/>
                    </a:ext>
                  </a:extLst>
                </p14:cNvPr>
                <p14:cNvContentPartPr/>
                <p14:nvPr/>
              </p14:nvContentPartPr>
              <p14:xfrm>
                <a:off x="2455181" y="4632152"/>
                <a:ext cx="115560" cy="67320"/>
              </p14:xfrm>
            </p:contentPart>
          </mc:Choice>
          <mc:Fallback>
            <p:pic>
              <p:nvPicPr>
                <p:cNvPr id="149624" name="Freihand 149623">
                  <a:extLst>
                    <a:ext uri="{FF2B5EF4-FFF2-40B4-BE49-F238E27FC236}">
                      <a16:creationId xmlns:a16="http://schemas.microsoft.com/office/drawing/2014/main" id="{B19F867C-0834-48BB-BAF1-636C200936CF}"/>
                    </a:ext>
                  </a:extLst>
                </p:cNvPr>
                <p:cNvPicPr/>
                <p:nvPr/>
              </p:nvPicPr>
              <p:blipFill>
                <a:blip r:embed="rId268"/>
                <a:stretch>
                  <a:fillRect/>
                </a:stretch>
              </p:blipFill>
              <p:spPr>
                <a:xfrm>
                  <a:off x="2450861" y="4627832"/>
                  <a:ext cx="124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9625" name="Freihand 149624">
                  <a:extLst>
                    <a:ext uri="{FF2B5EF4-FFF2-40B4-BE49-F238E27FC236}">
                      <a16:creationId xmlns:a16="http://schemas.microsoft.com/office/drawing/2014/main" id="{0045C8D5-CD84-46B0-8A5E-03BA821E8EBE}"/>
                    </a:ext>
                  </a:extLst>
                </p14:cNvPr>
                <p14:cNvContentPartPr/>
                <p14:nvPr/>
              </p14:nvContentPartPr>
              <p14:xfrm>
                <a:off x="2572181" y="4524872"/>
                <a:ext cx="146160" cy="168840"/>
              </p14:xfrm>
            </p:contentPart>
          </mc:Choice>
          <mc:Fallback>
            <p:pic>
              <p:nvPicPr>
                <p:cNvPr id="149625" name="Freihand 149624">
                  <a:extLst>
                    <a:ext uri="{FF2B5EF4-FFF2-40B4-BE49-F238E27FC236}">
                      <a16:creationId xmlns:a16="http://schemas.microsoft.com/office/drawing/2014/main" id="{0045C8D5-CD84-46B0-8A5E-03BA821E8EBE}"/>
                    </a:ext>
                  </a:extLst>
                </p:cNvPr>
                <p:cNvPicPr/>
                <p:nvPr/>
              </p:nvPicPr>
              <p:blipFill>
                <a:blip r:embed="rId270"/>
                <a:stretch>
                  <a:fillRect/>
                </a:stretch>
              </p:blipFill>
              <p:spPr>
                <a:xfrm>
                  <a:off x="2567861" y="4520552"/>
                  <a:ext cx="154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9626" name="Freihand 149625">
                  <a:extLst>
                    <a:ext uri="{FF2B5EF4-FFF2-40B4-BE49-F238E27FC236}">
                      <a16:creationId xmlns:a16="http://schemas.microsoft.com/office/drawing/2014/main" id="{85222A7E-B661-4CA9-8A99-F123D2A68FAA}"/>
                    </a:ext>
                  </a:extLst>
                </p14:cNvPr>
                <p14:cNvContentPartPr/>
                <p14:nvPr/>
              </p14:nvContentPartPr>
              <p14:xfrm>
                <a:off x="2683421" y="4531712"/>
                <a:ext cx="37800" cy="57600"/>
              </p14:xfrm>
            </p:contentPart>
          </mc:Choice>
          <mc:Fallback>
            <p:pic>
              <p:nvPicPr>
                <p:cNvPr id="149626" name="Freihand 149625">
                  <a:extLst>
                    <a:ext uri="{FF2B5EF4-FFF2-40B4-BE49-F238E27FC236}">
                      <a16:creationId xmlns:a16="http://schemas.microsoft.com/office/drawing/2014/main" id="{85222A7E-B661-4CA9-8A99-F123D2A68FAA}"/>
                    </a:ext>
                  </a:extLst>
                </p:cNvPr>
                <p:cNvPicPr/>
                <p:nvPr/>
              </p:nvPicPr>
              <p:blipFill>
                <a:blip r:embed="rId272"/>
                <a:stretch>
                  <a:fillRect/>
                </a:stretch>
              </p:blipFill>
              <p:spPr>
                <a:xfrm>
                  <a:off x="2679101" y="4527392"/>
                  <a:ext cx="46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9627" name="Freihand 149626">
                  <a:extLst>
                    <a:ext uri="{FF2B5EF4-FFF2-40B4-BE49-F238E27FC236}">
                      <a16:creationId xmlns:a16="http://schemas.microsoft.com/office/drawing/2014/main" id="{C6FCB689-5D81-45A2-85E4-F8C3F3C0191E}"/>
                    </a:ext>
                  </a:extLst>
                </p14:cNvPr>
                <p14:cNvContentPartPr/>
                <p14:nvPr/>
              </p14:nvContentPartPr>
              <p14:xfrm>
                <a:off x="2744981" y="4618112"/>
                <a:ext cx="187920" cy="53640"/>
              </p14:xfrm>
            </p:contentPart>
          </mc:Choice>
          <mc:Fallback>
            <p:pic>
              <p:nvPicPr>
                <p:cNvPr id="149627" name="Freihand 149626">
                  <a:extLst>
                    <a:ext uri="{FF2B5EF4-FFF2-40B4-BE49-F238E27FC236}">
                      <a16:creationId xmlns:a16="http://schemas.microsoft.com/office/drawing/2014/main" id="{C6FCB689-5D81-45A2-85E4-F8C3F3C0191E}"/>
                    </a:ext>
                  </a:extLst>
                </p:cNvPr>
                <p:cNvPicPr/>
                <p:nvPr/>
              </p:nvPicPr>
              <p:blipFill>
                <a:blip r:embed="rId274"/>
                <a:stretch>
                  <a:fillRect/>
                </a:stretch>
              </p:blipFill>
              <p:spPr>
                <a:xfrm>
                  <a:off x="2740661" y="4613792"/>
                  <a:ext cx="196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9629" name="Freihand 149628">
                  <a:extLst>
                    <a:ext uri="{FF2B5EF4-FFF2-40B4-BE49-F238E27FC236}">
                      <a16:creationId xmlns:a16="http://schemas.microsoft.com/office/drawing/2014/main" id="{7759C854-FC66-4B78-8380-74A002BD7295}"/>
                    </a:ext>
                  </a:extLst>
                </p14:cNvPr>
                <p14:cNvContentPartPr/>
                <p14:nvPr/>
              </p14:nvContentPartPr>
              <p14:xfrm>
                <a:off x="3145301" y="4638632"/>
                <a:ext cx="136800" cy="8280"/>
              </p14:xfrm>
            </p:contentPart>
          </mc:Choice>
          <mc:Fallback>
            <p:pic>
              <p:nvPicPr>
                <p:cNvPr id="149629" name="Freihand 149628">
                  <a:extLst>
                    <a:ext uri="{FF2B5EF4-FFF2-40B4-BE49-F238E27FC236}">
                      <a16:creationId xmlns:a16="http://schemas.microsoft.com/office/drawing/2014/main" id="{7759C854-FC66-4B78-8380-74A002BD7295}"/>
                    </a:ext>
                  </a:extLst>
                </p:cNvPr>
                <p:cNvPicPr/>
                <p:nvPr/>
              </p:nvPicPr>
              <p:blipFill>
                <a:blip r:embed="rId276"/>
                <a:stretch>
                  <a:fillRect/>
                </a:stretch>
              </p:blipFill>
              <p:spPr>
                <a:xfrm>
                  <a:off x="3140981" y="4634312"/>
                  <a:ext cx="145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9630" name="Freihand 149629">
                  <a:extLst>
                    <a:ext uri="{FF2B5EF4-FFF2-40B4-BE49-F238E27FC236}">
                      <a16:creationId xmlns:a16="http://schemas.microsoft.com/office/drawing/2014/main" id="{1DD78149-E7CB-4BF3-87D1-0F55B8785937}"/>
                    </a:ext>
                  </a:extLst>
                </p14:cNvPr>
                <p14:cNvContentPartPr/>
                <p14:nvPr/>
              </p14:nvContentPartPr>
              <p14:xfrm>
                <a:off x="3134501" y="4659152"/>
                <a:ext cx="152640" cy="23760"/>
              </p14:xfrm>
            </p:contentPart>
          </mc:Choice>
          <mc:Fallback>
            <p:pic>
              <p:nvPicPr>
                <p:cNvPr id="149630" name="Freihand 149629">
                  <a:extLst>
                    <a:ext uri="{FF2B5EF4-FFF2-40B4-BE49-F238E27FC236}">
                      <a16:creationId xmlns:a16="http://schemas.microsoft.com/office/drawing/2014/main" id="{1DD78149-E7CB-4BF3-87D1-0F55B8785937}"/>
                    </a:ext>
                  </a:extLst>
                </p:cNvPr>
                <p:cNvPicPr/>
                <p:nvPr/>
              </p:nvPicPr>
              <p:blipFill>
                <a:blip r:embed="rId278"/>
                <a:stretch>
                  <a:fillRect/>
                </a:stretch>
              </p:blipFill>
              <p:spPr>
                <a:xfrm>
                  <a:off x="3130181" y="4654832"/>
                  <a:ext cx="1612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9632" name="Freihand 149631">
                  <a:extLst>
                    <a:ext uri="{FF2B5EF4-FFF2-40B4-BE49-F238E27FC236}">
                      <a16:creationId xmlns:a16="http://schemas.microsoft.com/office/drawing/2014/main" id="{BE31B054-481A-48BF-A595-DBB1B93AD14E}"/>
                    </a:ext>
                  </a:extLst>
                </p14:cNvPr>
                <p14:cNvContentPartPr/>
                <p14:nvPr/>
              </p14:nvContentPartPr>
              <p14:xfrm>
                <a:off x="3590621" y="4437752"/>
                <a:ext cx="111240" cy="144720"/>
              </p14:xfrm>
            </p:contentPart>
          </mc:Choice>
          <mc:Fallback>
            <p:pic>
              <p:nvPicPr>
                <p:cNvPr id="149632" name="Freihand 149631">
                  <a:extLst>
                    <a:ext uri="{FF2B5EF4-FFF2-40B4-BE49-F238E27FC236}">
                      <a16:creationId xmlns:a16="http://schemas.microsoft.com/office/drawing/2014/main" id="{BE31B054-481A-48BF-A595-DBB1B93AD14E}"/>
                    </a:ext>
                  </a:extLst>
                </p:cNvPr>
                <p:cNvPicPr/>
                <p:nvPr/>
              </p:nvPicPr>
              <p:blipFill>
                <a:blip r:embed="rId280"/>
                <a:stretch>
                  <a:fillRect/>
                </a:stretch>
              </p:blipFill>
              <p:spPr>
                <a:xfrm>
                  <a:off x="3586301" y="4433432"/>
                  <a:ext cx="119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9633" name="Freihand 149632">
                  <a:extLst>
                    <a:ext uri="{FF2B5EF4-FFF2-40B4-BE49-F238E27FC236}">
                      <a16:creationId xmlns:a16="http://schemas.microsoft.com/office/drawing/2014/main" id="{BAD9222E-CB42-4BE8-86E9-B4C88AE11D8E}"/>
                    </a:ext>
                  </a:extLst>
                </p14:cNvPr>
                <p14:cNvContentPartPr/>
                <p14:nvPr/>
              </p14:nvContentPartPr>
              <p14:xfrm>
                <a:off x="3770261" y="4450712"/>
                <a:ext cx="82440" cy="124200"/>
              </p14:xfrm>
            </p:contentPart>
          </mc:Choice>
          <mc:Fallback>
            <p:pic>
              <p:nvPicPr>
                <p:cNvPr id="149633" name="Freihand 149632">
                  <a:extLst>
                    <a:ext uri="{FF2B5EF4-FFF2-40B4-BE49-F238E27FC236}">
                      <a16:creationId xmlns:a16="http://schemas.microsoft.com/office/drawing/2014/main" id="{BAD9222E-CB42-4BE8-86E9-B4C88AE11D8E}"/>
                    </a:ext>
                  </a:extLst>
                </p:cNvPr>
                <p:cNvPicPr/>
                <p:nvPr/>
              </p:nvPicPr>
              <p:blipFill>
                <a:blip r:embed="rId282"/>
                <a:stretch>
                  <a:fillRect/>
                </a:stretch>
              </p:blipFill>
              <p:spPr>
                <a:xfrm>
                  <a:off x="3765941" y="4446392"/>
                  <a:ext cx="91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9635" name="Freihand 149634">
                  <a:extLst>
                    <a:ext uri="{FF2B5EF4-FFF2-40B4-BE49-F238E27FC236}">
                      <a16:creationId xmlns:a16="http://schemas.microsoft.com/office/drawing/2014/main" id="{F24A66A6-AD13-4E83-9577-5D4CDB2ED45A}"/>
                    </a:ext>
                  </a:extLst>
                </p14:cNvPr>
                <p14:cNvContentPartPr/>
                <p14:nvPr/>
              </p14:nvContentPartPr>
              <p14:xfrm>
                <a:off x="3955301" y="4490312"/>
                <a:ext cx="133560" cy="14760"/>
              </p14:xfrm>
            </p:contentPart>
          </mc:Choice>
          <mc:Fallback>
            <p:pic>
              <p:nvPicPr>
                <p:cNvPr id="149635" name="Freihand 149634">
                  <a:extLst>
                    <a:ext uri="{FF2B5EF4-FFF2-40B4-BE49-F238E27FC236}">
                      <a16:creationId xmlns:a16="http://schemas.microsoft.com/office/drawing/2014/main" id="{F24A66A6-AD13-4E83-9577-5D4CDB2ED45A}"/>
                    </a:ext>
                  </a:extLst>
                </p:cNvPr>
                <p:cNvPicPr/>
                <p:nvPr/>
              </p:nvPicPr>
              <p:blipFill>
                <a:blip r:embed="rId284"/>
                <a:stretch>
                  <a:fillRect/>
                </a:stretch>
              </p:blipFill>
              <p:spPr>
                <a:xfrm>
                  <a:off x="3950981" y="4485992"/>
                  <a:ext cx="1422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9637" name="Freihand 149636">
                  <a:extLst>
                    <a:ext uri="{FF2B5EF4-FFF2-40B4-BE49-F238E27FC236}">
                      <a16:creationId xmlns:a16="http://schemas.microsoft.com/office/drawing/2014/main" id="{E3CA54F4-46B9-445F-A3DE-684C21A7CEED}"/>
                    </a:ext>
                  </a:extLst>
                </p14:cNvPr>
                <p14:cNvContentPartPr/>
                <p14:nvPr/>
              </p14:nvContentPartPr>
              <p14:xfrm>
                <a:off x="4156901" y="4428032"/>
                <a:ext cx="123840" cy="132840"/>
              </p14:xfrm>
            </p:contentPart>
          </mc:Choice>
          <mc:Fallback>
            <p:pic>
              <p:nvPicPr>
                <p:cNvPr id="149637" name="Freihand 149636">
                  <a:extLst>
                    <a:ext uri="{FF2B5EF4-FFF2-40B4-BE49-F238E27FC236}">
                      <a16:creationId xmlns:a16="http://schemas.microsoft.com/office/drawing/2014/main" id="{E3CA54F4-46B9-445F-A3DE-684C21A7CEED}"/>
                    </a:ext>
                  </a:extLst>
                </p:cNvPr>
                <p:cNvPicPr/>
                <p:nvPr/>
              </p:nvPicPr>
              <p:blipFill>
                <a:blip r:embed="rId286"/>
                <a:stretch>
                  <a:fillRect/>
                </a:stretch>
              </p:blipFill>
              <p:spPr>
                <a:xfrm>
                  <a:off x="4152581" y="4423712"/>
                  <a:ext cx="132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9638" name="Freihand 149637">
                  <a:extLst>
                    <a:ext uri="{FF2B5EF4-FFF2-40B4-BE49-F238E27FC236}">
                      <a16:creationId xmlns:a16="http://schemas.microsoft.com/office/drawing/2014/main" id="{E0298E5F-A45F-467E-9940-1B5D157A0227}"/>
                    </a:ext>
                  </a:extLst>
                </p14:cNvPr>
                <p14:cNvContentPartPr/>
                <p14:nvPr/>
              </p14:nvContentPartPr>
              <p14:xfrm>
                <a:off x="4324301" y="4439912"/>
                <a:ext cx="109440" cy="96480"/>
              </p14:xfrm>
            </p:contentPart>
          </mc:Choice>
          <mc:Fallback>
            <p:pic>
              <p:nvPicPr>
                <p:cNvPr id="149638" name="Freihand 149637">
                  <a:extLst>
                    <a:ext uri="{FF2B5EF4-FFF2-40B4-BE49-F238E27FC236}">
                      <a16:creationId xmlns:a16="http://schemas.microsoft.com/office/drawing/2014/main" id="{E0298E5F-A45F-467E-9940-1B5D157A0227}"/>
                    </a:ext>
                  </a:extLst>
                </p:cNvPr>
                <p:cNvPicPr/>
                <p:nvPr/>
              </p:nvPicPr>
              <p:blipFill>
                <a:blip r:embed="rId288"/>
                <a:stretch>
                  <a:fillRect/>
                </a:stretch>
              </p:blipFill>
              <p:spPr>
                <a:xfrm>
                  <a:off x="4319981" y="4435592"/>
                  <a:ext cx="118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9639" name="Freihand 149638">
                  <a:extLst>
                    <a:ext uri="{FF2B5EF4-FFF2-40B4-BE49-F238E27FC236}">
                      <a16:creationId xmlns:a16="http://schemas.microsoft.com/office/drawing/2014/main" id="{8BC643DD-4516-404E-9397-5E64635D1BFF}"/>
                    </a:ext>
                  </a:extLst>
                </p14:cNvPr>
                <p14:cNvContentPartPr/>
                <p14:nvPr/>
              </p14:nvContentPartPr>
              <p14:xfrm>
                <a:off x="4459661" y="4425152"/>
                <a:ext cx="89280" cy="112680"/>
              </p14:xfrm>
            </p:contentPart>
          </mc:Choice>
          <mc:Fallback>
            <p:pic>
              <p:nvPicPr>
                <p:cNvPr id="149639" name="Freihand 149638">
                  <a:extLst>
                    <a:ext uri="{FF2B5EF4-FFF2-40B4-BE49-F238E27FC236}">
                      <a16:creationId xmlns:a16="http://schemas.microsoft.com/office/drawing/2014/main" id="{8BC643DD-4516-404E-9397-5E64635D1BFF}"/>
                    </a:ext>
                  </a:extLst>
                </p:cNvPr>
                <p:cNvPicPr/>
                <p:nvPr/>
              </p:nvPicPr>
              <p:blipFill>
                <a:blip r:embed="rId290"/>
                <a:stretch>
                  <a:fillRect/>
                </a:stretch>
              </p:blipFill>
              <p:spPr>
                <a:xfrm>
                  <a:off x="4455341" y="4420832"/>
                  <a:ext cx="97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9640" name="Freihand 149639">
                  <a:extLst>
                    <a:ext uri="{FF2B5EF4-FFF2-40B4-BE49-F238E27FC236}">
                      <a16:creationId xmlns:a16="http://schemas.microsoft.com/office/drawing/2014/main" id="{12ED5303-010A-46DC-B456-13318D32AFF0}"/>
                    </a:ext>
                  </a:extLst>
                </p14:cNvPr>
                <p14:cNvContentPartPr/>
                <p14:nvPr/>
              </p14:nvContentPartPr>
              <p14:xfrm>
                <a:off x="3542741" y="4606592"/>
                <a:ext cx="1053360" cy="59760"/>
              </p14:xfrm>
            </p:contentPart>
          </mc:Choice>
          <mc:Fallback>
            <p:pic>
              <p:nvPicPr>
                <p:cNvPr id="149640" name="Freihand 149639">
                  <a:extLst>
                    <a:ext uri="{FF2B5EF4-FFF2-40B4-BE49-F238E27FC236}">
                      <a16:creationId xmlns:a16="http://schemas.microsoft.com/office/drawing/2014/main" id="{12ED5303-010A-46DC-B456-13318D32AFF0}"/>
                    </a:ext>
                  </a:extLst>
                </p:cNvPr>
                <p:cNvPicPr/>
                <p:nvPr/>
              </p:nvPicPr>
              <p:blipFill>
                <a:blip r:embed="rId292"/>
                <a:stretch>
                  <a:fillRect/>
                </a:stretch>
              </p:blipFill>
              <p:spPr>
                <a:xfrm>
                  <a:off x="3538421" y="4602272"/>
                  <a:ext cx="1062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9641" name="Freihand 149640">
                  <a:extLst>
                    <a:ext uri="{FF2B5EF4-FFF2-40B4-BE49-F238E27FC236}">
                      <a16:creationId xmlns:a16="http://schemas.microsoft.com/office/drawing/2014/main" id="{CB1AD554-BEC4-42EC-BB6B-2B86F10C54CA}"/>
                    </a:ext>
                  </a:extLst>
                </p14:cNvPr>
                <p14:cNvContentPartPr/>
                <p14:nvPr/>
              </p14:nvContentPartPr>
              <p14:xfrm>
                <a:off x="3848741" y="4733672"/>
                <a:ext cx="167400" cy="137520"/>
              </p14:xfrm>
            </p:contentPart>
          </mc:Choice>
          <mc:Fallback>
            <p:pic>
              <p:nvPicPr>
                <p:cNvPr id="149641" name="Freihand 149640">
                  <a:extLst>
                    <a:ext uri="{FF2B5EF4-FFF2-40B4-BE49-F238E27FC236}">
                      <a16:creationId xmlns:a16="http://schemas.microsoft.com/office/drawing/2014/main" id="{CB1AD554-BEC4-42EC-BB6B-2B86F10C54CA}"/>
                    </a:ext>
                  </a:extLst>
                </p:cNvPr>
                <p:cNvPicPr/>
                <p:nvPr/>
              </p:nvPicPr>
              <p:blipFill>
                <a:blip r:embed="rId294"/>
                <a:stretch>
                  <a:fillRect/>
                </a:stretch>
              </p:blipFill>
              <p:spPr>
                <a:xfrm>
                  <a:off x="3844421" y="4729352"/>
                  <a:ext cx="176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9642" name="Freihand 149641">
                  <a:extLst>
                    <a:ext uri="{FF2B5EF4-FFF2-40B4-BE49-F238E27FC236}">
                      <a16:creationId xmlns:a16="http://schemas.microsoft.com/office/drawing/2014/main" id="{759270C8-61FF-443C-91FB-5126FC0649DE}"/>
                    </a:ext>
                  </a:extLst>
                </p14:cNvPr>
                <p14:cNvContentPartPr/>
                <p14:nvPr/>
              </p14:nvContentPartPr>
              <p14:xfrm>
                <a:off x="4051421" y="4756352"/>
                <a:ext cx="124200" cy="97200"/>
              </p14:xfrm>
            </p:contentPart>
          </mc:Choice>
          <mc:Fallback>
            <p:pic>
              <p:nvPicPr>
                <p:cNvPr id="149642" name="Freihand 149641">
                  <a:extLst>
                    <a:ext uri="{FF2B5EF4-FFF2-40B4-BE49-F238E27FC236}">
                      <a16:creationId xmlns:a16="http://schemas.microsoft.com/office/drawing/2014/main" id="{759270C8-61FF-443C-91FB-5126FC0649DE}"/>
                    </a:ext>
                  </a:extLst>
                </p:cNvPr>
                <p:cNvPicPr/>
                <p:nvPr/>
              </p:nvPicPr>
              <p:blipFill>
                <a:blip r:embed="rId296"/>
                <a:stretch>
                  <a:fillRect/>
                </a:stretch>
              </p:blipFill>
              <p:spPr>
                <a:xfrm>
                  <a:off x="4047101" y="4752032"/>
                  <a:ext cx="132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9643" name="Freihand 149642">
                  <a:extLst>
                    <a:ext uri="{FF2B5EF4-FFF2-40B4-BE49-F238E27FC236}">
                      <a16:creationId xmlns:a16="http://schemas.microsoft.com/office/drawing/2014/main" id="{A742C3D5-9610-41D7-89BD-009205FFC83F}"/>
                    </a:ext>
                  </a:extLst>
                </p14:cNvPr>
                <p14:cNvContentPartPr/>
                <p14:nvPr/>
              </p14:nvContentPartPr>
              <p14:xfrm>
                <a:off x="4224221" y="4745192"/>
                <a:ext cx="92520" cy="88920"/>
              </p14:xfrm>
            </p:contentPart>
          </mc:Choice>
          <mc:Fallback>
            <p:pic>
              <p:nvPicPr>
                <p:cNvPr id="149643" name="Freihand 149642">
                  <a:extLst>
                    <a:ext uri="{FF2B5EF4-FFF2-40B4-BE49-F238E27FC236}">
                      <a16:creationId xmlns:a16="http://schemas.microsoft.com/office/drawing/2014/main" id="{A742C3D5-9610-41D7-89BD-009205FFC83F}"/>
                    </a:ext>
                  </a:extLst>
                </p:cNvPr>
                <p:cNvPicPr/>
                <p:nvPr/>
              </p:nvPicPr>
              <p:blipFill>
                <a:blip r:embed="rId298"/>
                <a:stretch>
                  <a:fillRect/>
                </a:stretch>
              </p:blipFill>
              <p:spPr>
                <a:xfrm>
                  <a:off x="4219901" y="4740872"/>
                  <a:ext cx="101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9644" name="Freihand 149643">
                  <a:extLst>
                    <a:ext uri="{FF2B5EF4-FFF2-40B4-BE49-F238E27FC236}">
                      <a16:creationId xmlns:a16="http://schemas.microsoft.com/office/drawing/2014/main" id="{223D7E47-0BC5-4537-890F-03A29F55A865}"/>
                    </a:ext>
                  </a:extLst>
                </p14:cNvPr>
                <p14:cNvContentPartPr/>
                <p14:nvPr/>
              </p14:nvContentPartPr>
              <p14:xfrm>
                <a:off x="4818941" y="4587152"/>
                <a:ext cx="161640" cy="13320"/>
              </p14:xfrm>
            </p:contentPart>
          </mc:Choice>
          <mc:Fallback>
            <p:pic>
              <p:nvPicPr>
                <p:cNvPr id="149644" name="Freihand 149643">
                  <a:extLst>
                    <a:ext uri="{FF2B5EF4-FFF2-40B4-BE49-F238E27FC236}">
                      <a16:creationId xmlns:a16="http://schemas.microsoft.com/office/drawing/2014/main" id="{223D7E47-0BC5-4537-890F-03A29F55A865}"/>
                    </a:ext>
                  </a:extLst>
                </p:cNvPr>
                <p:cNvPicPr/>
                <p:nvPr/>
              </p:nvPicPr>
              <p:blipFill>
                <a:blip r:embed="rId300"/>
                <a:stretch>
                  <a:fillRect/>
                </a:stretch>
              </p:blipFill>
              <p:spPr>
                <a:xfrm>
                  <a:off x="4814621" y="4582832"/>
                  <a:ext cx="170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9645" name="Freihand 149644">
                  <a:extLst>
                    <a:ext uri="{FF2B5EF4-FFF2-40B4-BE49-F238E27FC236}">
                      <a16:creationId xmlns:a16="http://schemas.microsoft.com/office/drawing/2014/main" id="{272760D5-2CB2-4E99-AF9C-60BB9F5181AE}"/>
                    </a:ext>
                  </a:extLst>
                </p14:cNvPr>
                <p14:cNvContentPartPr/>
                <p14:nvPr/>
              </p14:nvContentPartPr>
              <p14:xfrm>
                <a:off x="4819661" y="4637912"/>
                <a:ext cx="205560" cy="20160"/>
              </p14:xfrm>
            </p:contentPart>
          </mc:Choice>
          <mc:Fallback>
            <p:pic>
              <p:nvPicPr>
                <p:cNvPr id="149645" name="Freihand 149644">
                  <a:extLst>
                    <a:ext uri="{FF2B5EF4-FFF2-40B4-BE49-F238E27FC236}">
                      <a16:creationId xmlns:a16="http://schemas.microsoft.com/office/drawing/2014/main" id="{272760D5-2CB2-4E99-AF9C-60BB9F5181AE}"/>
                    </a:ext>
                  </a:extLst>
                </p:cNvPr>
                <p:cNvPicPr/>
                <p:nvPr/>
              </p:nvPicPr>
              <p:blipFill>
                <a:blip r:embed="rId302"/>
                <a:stretch>
                  <a:fillRect/>
                </a:stretch>
              </p:blipFill>
              <p:spPr>
                <a:xfrm>
                  <a:off x="4815341" y="4633592"/>
                  <a:ext cx="214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9646" name="Freihand 149645">
                  <a:extLst>
                    <a:ext uri="{FF2B5EF4-FFF2-40B4-BE49-F238E27FC236}">
                      <a16:creationId xmlns:a16="http://schemas.microsoft.com/office/drawing/2014/main" id="{CE02C5B1-B516-41F4-A072-5091393E383E}"/>
                    </a:ext>
                  </a:extLst>
                </p14:cNvPr>
                <p14:cNvContentPartPr/>
                <p14:nvPr/>
              </p14:nvContentPartPr>
              <p14:xfrm>
                <a:off x="5179661" y="4581032"/>
                <a:ext cx="144360" cy="13320"/>
              </p14:xfrm>
            </p:contentPart>
          </mc:Choice>
          <mc:Fallback>
            <p:pic>
              <p:nvPicPr>
                <p:cNvPr id="149646" name="Freihand 149645">
                  <a:extLst>
                    <a:ext uri="{FF2B5EF4-FFF2-40B4-BE49-F238E27FC236}">
                      <a16:creationId xmlns:a16="http://schemas.microsoft.com/office/drawing/2014/main" id="{CE02C5B1-B516-41F4-A072-5091393E383E}"/>
                    </a:ext>
                  </a:extLst>
                </p:cNvPr>
                <p:cNvPicPr/>
                <p:nvPr/>
              </p:nvPicPr>
              <p:blipFill>
                <a:blip r:embed="rId304"/>
                <a:stretch>
                  <a:fillRect/>
                </a:stretch>
              </p:blipFill>
              <p:spPr>
                <a:xfrm>
                  <a:off x="5175341" y="4576712"/>
                  <a:ext cx="153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9647" name="Freihand 149646">
                  <a:extLst>
                    <a:ext uri="{FF2B5EF4-FFF2-40B4-BE49-F238E27FC236}">
                      <a16:creationId xmlns:a16="http://schemas.microsoft.com/office/drawing/2014/main" id="{F472F4A6-E426-4C44-880C-B98DE46DC8BC}"/>
                    </a:ext>
                  </a:extLst>
                </p14:cNvPr>
                <p14:cNvContentPartPr/>
                <p14:nvPr/>
              </p14:nvContentPartPr>
              <p14:xfrm>
                <a:off x="5485661" y="4449632"/>
                <a:ext cx="142920" cy="142200"/>
              </p14:xfrm>
            </p:contentPart>
          </mc:Choice>
          <mc:Fallback>
            <p:pic>
              <p:nvPicPr>
                <p:cNvPr id="149647" name="Freihand 149646">
                  <a:extLst>
                    <a:ext uri="{FF2B5EF4-FFF2-40B4-BE49-F238E27FC236}">
                      <a16:creationId xmlns:a16="http://schemas.microsoft.com/office/drawing/2014/main" id="{F472F4A6-E426-4C44-880C-B98DE46DC8BC}"/>
                    </a:ext>
                  </a:extLst>
                </p:cNvPr>
                <p:cNvPicPr/>
                <p:nvPr/>
              </p:nvPicPr>
              <p:blipFill>
                <a:blip r:embed="rId306"/>
                <a:stretch>
                  <a:fillRect/>
                </a:stretch>
              </p:blipFill>
              <p:spPr>
                <a:xfrm>
                  <a:off x="5481341" y="4445312"/>
                  <a:ext cx="151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9648" name="Freihand 149647">
                  <a:extLst>
                    <a:ext uri="{FF2B5EF4-FFF2-40B4-BE49-F238E27FC236}">
                      <a16:creationId xmlns:a16="http://schemas.microsoft.com/office/drawing/2014/main" id="{341E9D34-4FBE-44CE-8AA6-239C585B0D15}"/>
                    </a:ext>
                  </a:extLst>
                </p14:cNvPr>
                <p14:cNvContentPartPr/>
                <p14:nvPr/>
              </p14:nvContentPartPr>
              <p14:xfrm>
                <a:off x="5583221" y="4504352"/>
                <a:ext cx="12600" cy="141120"/>
              </p14:xfrm>
            </p:contentPart>
          </mc:Choice>
          <mc:Fallback>
            <p:pic>
              <p:nvPicPr>
                <p:cNvPr id="149648" name="Freihand 149647">
                  <a:extLst>
                    <a:ext uri="{FF2B5EF4-FFF2-40B4-BE49-F238E27FC236}">
                      <a16:creationId xmlns:a16="http://schemas.microsoft.com/office/drawing/2014/main" id="{341E9D34-4FBE-44CE-8AA6-239C585B0D15}"/>
                    </a:ext>
                  </a:extLst>
                </p:cNvPr>
                <p:cNvPicPr/>
                <p:nvPr/>
              </p:nvPicPr>
              <p:blipFill>
                <a:blip r:embed="rId308"/>
                <a:stretch>
                  <a:fillRect/>
                </a:stretch>
              </p:blipFill>
              <p:spPr>
                <a:xfrm>
                  <a:off x="5578901" y="4500032"/>
                  <a:ext cx="21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49649" name="Freihand 149648">
                  <a:extLst>
                    <a:ext uri="{FF2B5EF4-FFF2-40B4-BE49-F238E27FC236}">
                      <a16:creationId xmlns:a16="http://schemas.microsoft.com/office/drawing/2014/main" id="{AF3CE809-E23E-4C84-BBDF-E9CC9DA8EB94}"/>
                    </a:ext>
                  </a:extLst>
                </p14:cNvPr>
                <p14:cNvContentPartPr/>
                <p14:nvPr/>
              </p14:nvContentPartPr>
              <p14:xfrm>
                <a:off x="5795261" y="4476272"/>
                <a:ext cx="87840" cy="135000"/>
              </p14:xfrm>
            </p:contentPart>
          </mc:Choice>
          <mc:Fallback>
            <p:pic>
              <p:nvPicPr>
                <p:cNvPr id="149649" name="Freihand 149648">
                  <a:extLst>
                    <a:ext uri="{FF2B5EF4-FFF2-40B4-BE49-F238E27FC236}">
                      <a16:creationId xmlns:a16="http://schemas.microsoft.com/office/drawing/2014/main" id="{AF3CE809-E23E-4C84-BBDF-E9CC9DA8EB94}"/>
                    </a:ext>
                  </a:extLst>
                </p:cNvPr>
                <p:cNvPicPr/>
                <p:nvPr/>
              </p:nvPicPr>
              <p:blipFill>
                <a:blip r:embed="rId310"/>
                <a:stretch>
                  <a:fillRect/>
                </a:stretch>
              </p:blipFill>
              <p:spPr>
                <a:xfrm>
                  <a:off x="5790941" y="4471952"/>
                  <a:ext cx="96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49650" name="Freihand 149649">
                  <a:extLst>
                    <a:ext uri="{FF2B5EF4-FFF2-40B4-BE49-F238E27FC236}">
                      <a16:creationId xmlns:a16="http://schemas.microsoft.com/office/drawing/2014/main" id="{F7F22628-22D0-4AD3-8681-7ADCEC99B073}"/>
                    </a:ext>
                  </a:extLst>
                </p14:cNvPr>
                <p14:cNvContentPartPr/>
                <p14:nvPr/>
              </p14:nvContentPartPr>
              <p14:xfrm>
                <a:off x="5721461" y="4391312"/>
                <a:ext cx="97560" cy="96840"/>
              </p14:xfrm>
            </p:contentPart>
          </mc:Choice>
          <mc:Fallback>
            <p:pic>
              <p:nvPicPr>
                <p:cNvPr id="149650" name="Freihand 149649">
                  <a:extLst>
                    <a:ext uri="{FF2B5EF4-FFF2-40B4-BE49-F238E27FC236}">
                      <a16:creationId xmlns:a16="http://schemas.microsoft.com/office/drawing/2014/main" id="{F7F22628-22D0-4AD3-8681-7ADCEC99B073}"/>
                    </a:ext>
                  </a:extLst>
                </p:cNvPr>
                <p:cNvPicPr/>
                <p:nvPr/>
              </p:nvPicPr>
              <p:blipFill>
                <a:blip r:embed="rId312"/>
                <a:stretch>
                  <a:fillRect/>
                </a:stretch>
              </p:blipFill>
              <p:spPr>
                <a:xfrm>
                  <a:off x="5717141" y="4386992"/>
                  <a:ext cx="106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49651" name="Freihand 149650">
                  <a:extLst>
                    <a:ext uri="{FF2B5EF4-FFF2-40B4-BE49-F238E27FC236}">
                      <a16:creationId xmlns:a16="http://schemas.microsoft.com/office/drawing/2014/main" id="{8D775F13-F710-4084-8337-6B5336B2CCFE}"/>
                    </a:ext>
                  </a:extLst>
                </p14:cNvPr>
                <p14:cNvContentPartPr/>
                <p14:nvPr/>
              </p14:nvContentPartPr>
              <p14:xfrm>
                <a:off x="5844221" y="4543592"/>
                <a:ext cx="132480" cy="82440"/>
              </p14:xfrm>
            </p:contentPart>
          </mc:Choice>
          <mc:Fallback>
            <p:pic>
              <p:nvPicPr>
                <p:cNvPr id="149651" name="Freihand 149650">
                  <a:extLst>
                    <a:ext uri="{FF2B5EF4-FFF2-40B4-BE49-F238E27FC236}">
                      <a16:creationId xmlns:a16="http://schemas.microsoft.com/office/drawing/2014/main" id="{8D775F13-F710-4084-8337-6B5336B2CCFE}"/>
                    </a:ext>
                  </a:extLst>
                </p:cNvPr>
                <p:cNvPicPr/>
                <p:nvPr/>
              </p:nvPicPr>
              <p:blipFill>
                <a:blip r:embed="rId314"/>
                <a:stretch>
                  <a:fillRect/>
                </a:stretch>
              </p:blipFill>
              <p:spPr>
                <a:xfrm>
                  <a:off x="5839901" y="4539272"/>
                  <a:ext cx="141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49652" name="Freihand 149651">
                  <a:extLst>
                    <a:ext uri="{FF2B5EF4-FFF2-40B4-BE49-F238E27FC236}">
                      <a16:creationId xmlns:a16="http://schemas.microsoft.com/office/drawing/2014/main" id="{D321D819-EF89-4FE1-AF90-98A19F9BC05C}"/>
                    </a:ext>
                  </a:extLst>
                </p14:cNvPr>
                <p14:cNvContentPartPr/>
                <p14:nvPr/>
              </p14:nvContentPartPr>
              <p14:xfrm>
                <a:off x="5307461" y="4641152"/>
                <a:ext cx="726840" cy="141840"/>
              </p14:xfrm>
            </p:contentPart>
          </mc:Choice>
          <mc:Fallback>
            <p:pic>
              <p:nvPicPr>
                <p:cNvPr id="149652" name="Freihand 149651">
                  <a:extLst>
                    <a:ext uri="{FF2B5EF4-FFF2-40B4-BE49-F238E27FC236}">
                      <a16:creationId xmlns:a16="http://schemas.microsoft.com/office/drawing/2014/main" id="{D321D819-EF89-4FE1-AF90-98A19F9BC05C}"/>
                    </a:ext>
                  </a:extLst>
                </p:cNvPr>
                <p:cNvPicPr/>
                <p:nvPr/>
              </p:nvPicPr>
              <p:blipFill>
                <a:blip r:embed="rId316"/>
                <a:stretch>
                  <a:fillRect/>
                </a:stretch>
              </p:blipFill>
              <p:spPr>
                <a:xfrm>
                  <a:off x="5303141" y="4636832"/>
                  <a:ext cx="735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49653" name="Freihand 149652">
                  <a:extLst>
                    <a:ext uri="{FF2B5EF4-FFF2-40B4-BE49-F238E27FC236}">
                      <a16:creationId xmlns:a16="http://schemas.microsoft.com/office/drawing/2014/main" id="{2D594E5E-6AC2-4215-B1CB-0FD1E10F02A7}"/>
                    </a:ext>
                  </a:extLst>
                </p14:cNvPr>
                <p14:cNvContentPartPr/>
                <p14:nvPr/>
              </p14:nvContentPartPr>
              <p14:xfrm>
                <a:off x="5417261" y="4700192"/>
                <a:ext cx="603720" cy="134640"/>
              </p14:xfrm>
            </p:contentPart>
          </mc:Choice>
          <mc:Fallback>
            <p:pic>
              <p:nvPicPr>
                <p:cNvPr id="149653" name="Freihand 149652">
                  <a:extLst>
                    <a:ext uri="{FF2B5EF4-FFF2-40B4-BE49-F238E27FC236}">
                      <a16:creationId xmlns:a16="http://schemas.microsoft.com/office/drawing/2014/main" id="{2D594E5E-6AC2-4215-B1CB-0FD1E10F02A7}"/>
                    </a:ext>
                  </a:extLst>
                </p:cNvPr>
                <p:cNvPicPr/>
                <p:nvPr/>
              </p:nvPicPr>
              <p:blipFill>
                <a:blip r:embed="rId318"/>
                <a:stretch>
                  <a:fillRect/>
                </a:stretch>
              </p:blipFill>
              <p:spPr>
                <a:xfrm>
                  <a:off x="5412941" y="4695872"/>
                  <a:ext cx="612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49655" name="Freihand 149654">
                  <a:extLst>
                    <a:ext uri="{FF2B5EF4-FFF2-40B4-BE49-F238E27FC236}">
                      <a16:creationId xmlns:a16="http://schemas.microsoft.com/office/drawing/2014/main" id="{975283B1-C19F-4791-89CE-4C4912490A34}"/>
                    </a:ext>
                  </a:extLst>
                </p14:cNvPr>
                <p14:cNvContentPartPr/>
                <p14:nvPr/>
              </p14:nvContentPartPr>
              <p14:xfrm>
                <a:off x="1884941" y="5346392"/>
                <a:ext cx="182160" cy="23400"/>
              </p14:xfrm>
            </p:contentPart>
          </mc:Choice>
          <mc:Fallback>
            <p:pic>
              <p:nvPicPr>
                <p:cNvPr id="149655" name="Freihand 149654">
                  <a:extLst>
                    <a:ext uri="{FF2B5EF4-FFF2-40B4-BE49-F238E27FC236}">
                      <a16:creationId xmlns:a16="http://schemas.microsoft.com/office/drawing/2014/main" id="{975283B1-C19F-4791-89CE-4C4912490A34}"/>
                    </a:ext>
                  </a:extLst>
                </p:cNvPr>
                <p:cNvPicPr/>
                <p:nvPr/>
              </p:nvPicPr>
              <p:blipFill>
                <a:blip r:embed="rId320"/>
                <a:stretch>
                  <a:fillRect/>
                </a:stretch>
              </p:blipFill>
              <p:spPr>
                <a:xfrm>
                  <a:off x="1880621" y="5342072"/>
                  <a:ext cx="190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49656" name="Freihand 149655">
                  <a:extLst>
                    <a:ext uri="{FF2B5EF4-FFF2-40B4-BE49-F238E27FC236}">
                      <a16:creationId xmlns:a16="http://schemas.microsoft.com/office/drawing/2014/main" id="{0B7E682C-0BBE-4A04-987B-E8414D0CF71B}"/>
                    </a:ext>
                  </a:extLst>
                </p14:cNvPr>
                <p14:cNvContentPartPr/>
                <p14:nvPr/>
              </p14:nvContentPartPr>
              <p14:xfrm>
                <a:off x="1890701" y="5372312"/>
                <a:ext cx="182880" cy="46800"/>
              </p14:xfrm>
            </p:contentPart>
          </mc:Choice>
          <mc:Fallback>
            <p:pic>
              <p:nvPicPr>
                <p:cNvPr id="149656" name="Freihand 149655">
                  <a:extLst>
                    <a:ext uri="{FF2B5EF4-FFF2-40B4-BE49-F238E27FC236}">
                      <a16:creationId xmlns:a16="http://schemas.microsoft.com/office/drawing/2014/main" id="{0B7E682C-0BBE-4A04-987B-E8414D0CF71B}"/>
                    </a:ext>
                  </a:extLst>
                </p:cNvPr>
                <p:cNvPicPr/>
                <p:nvPr/>
              </p:nvPicPr>
              <p:blipFill>
                <a:blip r:embed="rId322"/>
                <a:stretch>
                  <a:fillRect/>
                </a:stretch>
              </p:blipFill>
              <p:spPr>
                <a:xfrm>
                  <a:off x="1886381" y="5367992"/>
                  <a:ext cx="1915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49657" name="Freihand 149656">
                  <a:extLst>
                    <a:ext uri="{FF2B5EF4-FFF2-40B4-BE49-F238E27FC236}">
                      <a16:creationId xmlns:a16="http://schemas.microsoft.com/office/drawing/2014/main" id="{96E13CB9-329E-4F85-AC33-468831BE8B35}"/>
                    </a:ext>
                  </a:extLst>
                </p14:cNvPr>
                <p14:cNvContentPartPr/>
                <p14:nvPr/>
              </p14:nvContentPartPr>
              <p14:xfrm>
                <a:off x="2077181" y="5279792"/>
                <a:ext cx="106920" cy="182160"/>
              </p14:xfrm>
            </p:contentPart>
          </mc:Choice>
          <mc:Fallback>
            <p:pic>
              <p:nvPicPr>
                <p:cNvPr id="149657" name="Freihand 149656">
                  <a:extLst>
                    <a:ext uri="{FF2B5EF4-FFF2-40B4-BE49-F238E27FC236}">
                      <a16:creationId xmlns:a16="http://schemas.microsoft.com/office/drawing/2014/main" id="{96E13CB9-329E-4F85-AC33-468831BE8B35}"/>
                    </a:ext>
                  </a:extLst>
                </p:cNvPr>
                <p:cNvPicPr/>
                <p:nvPr/>
              </p:nvPicPr>
              <p:blipFill>
                <a:blip r:embed="rId324"/>
                <a:stretch>
                  <a:fillRect/>
                </a:stretch>
              </p:blipFill>
              <p:spPr>
                <a:xfrm>
                  <a:off x="2072861" y="5275472"/>
                  <a:ext cx="115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49658" name="Freihand 149657">
                  <a:extLst>
                    <a:ext uri="{FF2B5EF4-FFF2-40B4-BE49-F238E27FC236}">
                      <a16:creationId xmlns:a16="http://schemas.microsoft.com/office/drawing/2014/main" id="{87C77C27-CEE5-4EBF-967E-A371B031F0A9}"/>
                    </a:ext>
                  </a:extLst>
                </p14:cNvPr>
                <p14:cNvContentPartPr/>
                <p14:nvPr/>
              </p14:nvContentPartPr>
              <p14:xfrm>
                <a:off x="2347901" y="5301752"/>
                <a:ext cx="185400" cy="114120"/>
              </p14:xfrm>
            </p:contentPart>
          </mc:Choice>
          <mc:Fallback>
            <p:pic>
              <p:nvPicPr>
                <p:cNvPr id="149658" name="Freihand 149657">
                  <a:extLst>
                    <a:ext uri="{FF2B5EF4-FFF2-40B4-BE49-F238E27FC236}">
                      <a16:creationId xmlns:a16="http://schemas.microsoft.com/office/drawing/2014/main" id="{87C77C27-CEE5-4EBF-967E-A371B031F0A9}"/>
                    </a:ext>
                  </a:extLst>
                </p:cNvPr>
                <p:cNvPicPr/>
                <p:nvPr/>
              </p:nvPicPr>
              <p:blipFill>
                <a:blip r:embed="rId326"/>
                <a:stretch>
                  <a:fillRect/>
                </a:stretch>
              </p:blipFill>
              <p:spPr>
                <a:xfrm>
                  <a:off x="2343581" y="5297432"/>
                  <a:ext cx="194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49659" name="Freihand 149658">
                  <a:extLst>
                    <a:ext uri="{FF2B5EF4-FFF2-40B4-BE49-F238E27FC236}">
                      <a16:creationId xmlns:a16="http://schemas.microsoft.com/office/drawing/2014/main" id="{68C14DE8-5C22-47E1-99E7-F27A6898812D}"/>
                    </a:ext>
                  </a:extLst>
                </p14:cNvPr>
                <p14:cNvContentPartPr/>
                <p14:nvPr/>
              </p14:nvContentPartPr>
              <p14:xfrm>
                <a:off x="2551301" y="5185832"/>
                <a:ext cx="122040" cy="203760"/>
              </p14:xfrm>
            </p:contentPart>
          </mc:Choice>
          <mc:Fallback>
            <p:pic>
              <p:nvPicPr>
                <p:cNvPr id="149659" name="Freihand 149658">
                  <a:extLst>
                    <a:ext uri="{FF2B5EF4-FFF2-40B4-BE49-F238E27FC236}">
                      <a16:creationId xmlns:a16="http://schemas.microsoft.com/office/drawing/2014/main" id="{68C14DE8-5C22-47E1-99E7-F27A6898812D}"/>
                    </a:ext>
                  </a:extLst>
                </p:cNvPr>
                <p:cNvPicPr/>
                <p:nvPr/>
              </p:nvPicPr>
              <p:blipFill>
                <a:blip r:embed="rId328"/>
                <a:stretch>
                  <a:fillRect/>
                </a:stretch>
              </p:blipFill>
              <p:spPr>
                <a:xfrm>
                  <a:off x="2546981" y="5181512"/>
                  <a:ext cx="1306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49660" name="Freihand 149659">
                  <a:extLst>
                    <a:ext uri="{FF2B5EF4-FFF2-40B4-BE49-F238E27FC236}">
                      <a16:creationId xmlns:a16="http://schemas.microsoft.com/office/drawing/2014/main" id="{DE883B6B-E83F-4659-B4BB-7DF0F6226AC9}"/>
                    </a:ext>
                  </a:extLst>
                </p14:cNvPr>
                <p14:cNvContentPartPr/>
                <p14:nvPr/>
              </p14:nvContentPartPr>
              <p14:xfrm>
                <a:off x="2689541" y="5251712"/>
                <a:ext cx="108360" cy="102600"/>
              </p14:xfrm>
            </p:contentPart>
          </mc:Choice>
          <mc:Fallback>
            <p:pic>
              <p:nvPicPr>
                <p:cNvPr id="149660" name="Freihand 149659">
                  <a:extLst>
                    <a:ext uri="{FF2B5EF4-FFF2-40B4-BE49-F238E27FC236}">
                      <a16:creationId xmlns:a16="http://schemas.microsoft.com/office/drawing/2014/main" id="{DE883B6B-E83F-4659-B4BB-7DF0F6226AC9}"/>
                    </a:ext>
                  </a:extLst>
                </p:cNvPr>
                <p:cNvPicPr/>
                <p:nvPr/>
              </p:nvPicPr>
              <p:blipFill>
                <a:blip r:embed="rId330"/>
                <a:stretch>
                  <a:fillRect/>
                </a:stretch>
              </p:blipFill>
              <p:spPr>
                <a:xfrm>
                  <a:off x="2685221" y="5247392"/>
                  <a:ext cx="117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49661" name="Freihand 149660">
                  <a:extLst>
                    <a:ext uri="{FF2B5EF4-FFF2-40B4-BE49-F238E27FC236}">
                      <a16:creationId xmlns:a16="http://schemas.microsoft.com/office/drawing/2014/main" id="{0F4D990C-5F47-4D03-A238-D9AEA5DAA741}"/>
                    </a:ext>
                  </a:extLst>
                </p14:cNvPr>
                <p14:cNvContentPartPr/>
                <p14:nvPr/>
              </p14:nvContentPartPr>
              <p14:xfrm>
                <a:off x="2827421" y="5221112"/>
                <a:ext cx="224280" cy="88920"/>
              </p14:xfrm>
            </p:contentPart>
          </mc:Choice>
          <mc:Fallback>
            <p:pic>
              <p:nvPicPr>
                <p:cNvPr id="149661" name="Freihand 149660">
                  <a:extLst>
                    <a:ext uri="{FF2B5EF4-FFF2-40B4-BE49-F238E27FC236}">
                      <a16:creationId xmlns:a16="http://schemas.microsoft.com/office/drawing/2014/main" id="{0F4D990C-5F47-4D03-A238-D9AEA5DAA741}"/>
                    </a:ext>
                  </a:extLst>
                </p:cNvPr>
                <p:cNvPicPr/>
                <p:nvPr/>
              </p:nvPicPr>
              <p:blipFill>
                <a:blip r:embed="rId332"/>
                <a:stretch>
                  <a:fillRect/>
                </a:stretch>
              </p:blipFill>
              <p:spPr>
                <a:xfrm>
                  <a:off x="2823101" y="5216792"/>
                  <a:ext cx="232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49662" name="Freihand 149661">
                  <a:extLst>
                    <a:ext uri="{FF2B5EF4-FFF2-40B4-BE49-F238E27FC236}">
                      <a16:creationId xmlns:a16="http://schemas.microsoft.com/office/drawing/2014/main" id="{62FF6429-CCC0-4F06-B334-E1B4E41BE20A}"/>
                    </a:ext>
                  </a:extLst>
                </p14:cNvPr>
                <p14:cNvContentPartPr/>
                <p14:nvPr/>
              </p14:nvContentPartPr>
              <p14:xfrm>
                <a:off x="2995181" y="5165312"/>
                <a:ext cx="360" cy="360"/>
              </p14:xfrm>
            </p:contentPart>
          </mc:Choice>
          <mc:Fallback>
            <p:pic>
              <p:nvPicPr>
                <p:cNvPr id="149662" name="Freihand 149661">
                  <a:extLst>
                    <a:ext uri="{FF2B5EF4-FFF2-40B4-BE49-F238E27FC236}">
                      <a16:creationId xmlns:a16="http://schemas.microsoft.com/office/drawing/2014/main" id="{62FF6429-CCC0-4F06-B334-E1B4E41BE20A}"/>
                    </a:ext>
                  </a:extLst>
                </p:cNvPr>
                <p:cNvPicPr/>
                <p:nvPr/>
              </p:nvPicPr>
              <p:blipFill>
                <a:blip r:embed="rId334"/>
                <a:stretch>
                  <a:fillRect/>
                </a:stretch>
              </p:blipFill>
              <p:spPr>
                <a:xfrm>
                  <a:off x="2990861" y="5160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49663" name="Freihand 149662">
                  <a:extLst>
                    <a:ext uri="{FF2B5EF4-FFF2-40B4-BE49-F238E27FC236}">
                      <a16:creationId xmlns:a16="http://schemas.microsoft.com/office/drawing/2014/main" id="{23A3165D-AFF2-4074-8E02-5E774537A67F}"/>
                    </a:ext>
                  </a:extLst>
                </p14:cNvPr>
                <p14:cNvContentPartPr/>
                <p14:nvPr/>
              </p14:nvContentPartPr>
              <p14:xfrm>
                <a:off x="3082301" y="5222912"/>
                <a:ext cx="168120" cy="92160"/>
              </p14:xfrm>
            </p:contentPart>
          </mc:Choice>
          <mc:Fallback>
            <p:pic>
              <p:nvPicPr>
                <p:cNvPr id="149663" name="Freihand 149662">
                  <a:extLst>
                    <a:ext uri="{FF2B5EF4-FFF2-40B4-BE49-F238E27FC236}">
                      <a16:creationId xmlns:a16="http://schemas.microsoft.com/office/drawing/2014/main" id="{23A3165D-AFF2-4074-8E02-5E774537A67F}"/>
                    </a:ext>
                  </a:extLst>
                </p:cNvPr>
                <p:cNvPicPr/>
                <p:nvPr/>
              </p:nvPicPr>
              <p:blipFill>
                <a:blip r:embed="rId336"/>
                <a:stretch>
                  <a:fillRect/>
                </a:stretch>
              </p:blipFill>
              <p:spPr>
                <a:xfrm>
                  <a:off x="3077981" y="5218592"/>
                  <a:ext cx="176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49664" name="Freihand 149663">
                  <a:extLst>
                    <a:ext uri="{FF2B5EF4-FFF2-40B4-BE49-F238E27FC236}">
                      <a16:creationId xmlns:a16="http://schemas.microsoft.com/office/drawing/2014/main" id="{581C5296-204C-464D-9B02-6CAC7491DA25}"/>
                    </a:ext>
                  </a:extLst>
                </p14:cNvPr>
                <p14:cNvContentPartPr/>
                <p14:nvPr/>
              </p14:nvContentPartPr>
              <p14:xfrm>
                <a:off x="3464981" y="5185472"/>
                <a:ext cx="405360" cy="110880"/>
              </p14:xfrm>
            </p:contentPart>
          </mc:Choice>
          <mc:Fallback>
            <p:pic>
              <p:nvPicPr>
                <p:cNvPr id="149664" name="Freihand 149663">
                  <a:extLst>
                    <a:ext uri="{FF2B5EF4-FFF2-40B4-BE49-F238E27FC236}">
                      <a16:creationId xmlns:a16="http://schemas.microsoft.com/office/drawing/2014/main" id="{581C5296-204C-464D-9B02-6CAC7491DA25}"/>
                    </a:ext>
                  </a:extLst>
                </p:cNvPr>
                <p:cNvPicPr/>
                <p:nvPr/>
              </p:nvPicPr>
              <p:blipFill>
                <a:blip r:embed="rId338"/>
                <a:stretch>
                  <a:fillRect/>
                </a:stretch>
              </p:blipFill>
              <p:spPr>
                <a:xfrm>
                  <a:off x="3460661" y="5181152"/>
                  <a:ext cx="414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49665" name="Freihand 149664">
                  <a:extLst>
                    <a:ext uri="{FF2B5EF4-FFF2-40B4-BE49-F238E27FC236}">
                      <a16:creationId xmlns:a16="http://schemas.microsoft.com/office/drawing/2014/main" id="{C9ED5C36-5EA4-4433-8439-08836810CE19}"/>
                    </a:ext>
                  </a:extLst>
                </p14:cNvPr>
                <p14:cNvContentPartPr/>
                <p14:nvPr/>
              </p14:nvContentPartPr>
              <p14:xfrm>
                <a:off x="3940901" y="5127512"/>
                <a:ext cx="156960" cy="129960"/>
              </p14:xfrm>
            </p:contentPart>
          </mc:Choice>
          <mc:Fallback>
            <p:pic>
              <p:nvPicPr>
                <p:cNvPr id="149665" name="Freihand 149664">
                  <a:extLst>
                    <a:ext uri="{FF2B5EF4-FFF2-40B4-BE49-F238E27FC236}">
                      <a16:creationId xmlns:a16="http://schemas.microsoft.com/office/drawing/2014/main" id="{C9ED5C36-5EA4-4433-8439-08836810CE19}"/>
                    </a:ext>
                  </a:extLst>
                </p:cNvPr>
                <p:cNvPicPr/>
                <p:nvPr/>
              </p:nvPicPr>
              <p:blipFill>
                <a:blip r:embed="rId340"/>
                <a:stretch>
                  <a:fillRect/>
                </a:stretch>
              </p:blipFill>
              <p:spPr>
                <a:xfrm>
                  <a:off x="3936581" y="5123192"/>
                  <a:ext cx="165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49666" name="Freihand 149665">
                  <a:extLst>
                    <a:ext uri="{FF2B5EF4-FFF2-40B4-BE49-F238E27FC236}">
                      <a16:creationId xmlns:a16="http://schemas.microsoft.com/office/drawing/2014/main" id="{6129C6C4-0E97-4A3C-AD3F-39E82155BBB1}"/>
                    </a:ext>
                  </a:extLst>
                </p14:cNvPr>
                <p14:cNvContentPartPr/>
                <p14:nvPr/>
              </p14:nvContentPartPr>
              <p14:xfrm>
                <a:off x="4388381" y="5142272"/>
                <a:ext cx="330120" cy="107280"/>
              </p14:xfrm>
            </p:contentPart>
          </mc:Choice>
          <mc:Fallback>
            <p:pic>
              <p:nvPicPr>
                <p:cNvPr id="149666" name="Freihand 149665">
                  <a:extLst>
                    <a:ext uri="{FF2B5EF4-FFF2-40B4-BE49-F238E27FC236}">
                      <a16:creationId xmlns:a16="http://schemas.microsoft.com/office/drawing/2014/main" id="{6129C6C4-0E97-4A3C-AD3F-39E82155BBB1}"/>
                    </a:ext>
                  </a:extLst>
                </p:cNvPr>
                <p:cNvPicPr/>
                <p:nvPr/>
              </p:nvPicPr>
              <p:blipFill>
                <a:blip r:embed="rId342"/>
                <a:stretch>
                  <a:fillRect/>
                </a:stretch>
              </p:blipFill>
              <p:spPr>
                <a:xfrm>
                  <a:off x="4384061" y="5137952"/>
                  <a:ext cx="338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49667" name="Freihand 149666">
                  <a:extLst>
                    <a:ext uri="{FF2B5EF4-FFF2-40B4-BE49-F238E27FC236}">
                      <a16:creationId xmlns:a16="http://schemas.microsoft.com/office/drawing/2014/main" id="{EA1E09E1-9BC6-47E2-BE99-E579A75CE7CD}"/>
                    </a:ext>
                  </a:extLst>
                </p14:cNvPr>
                <p14:cNvContentPartPr/>
                <p14:nvPr/>
              </p14:nvContentPartPr>
              <p14:xfrm>
                <a:off x="4708421" y="5068112"/>
                <a:ext cx="360" cy="360"/>
              </p14:xfrm>
            </p:contentPart>
          </mc:Choice>
          <mc:Fallback>
            <p:pic>
              <p:nvPicPr>
                <p:cNvPr id="149667" name="Freihand 149666">
                  <a:extLst>
                    <a:ext uri="{FF2B5EF4-FFF2-40B4-BE49-F238E27FC236}">
                      <a16:creationId xmlns:a16="http://schemas.microsoft.com/office/drawing/2014/main" id="{EA1E09E1-9BC6-47E2-BE99-E579A75CE7CD}"/>
                    </a:ext>
                  </a:extLst>
                </p:cNvPr>
                <p:cNvPicPr/>
                <p:nvPr/>
              </p:nvPicPr>
              <p:blipFill>
                <a:blip r:embed="rId334"/>
                <a:stretch>
                  <a:fillRect/>
                </a:stretch>
              </p:blipFill>
              <p:spPr>
                <a:xfrm>
                  <a:off x="4704101" y="5063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49668" name="Freihand 149667">
                  <a:extLst>
                    <a:ext uri="{FF2B5EF4-FFF2-40B4-BE49-F238E27FC236}">
                      <a16:creationId xmlns:a16="http://schemas.microsoft.com/office/drawing/2014/main" id="{3D729943-ABE6-4033-83D5-C0A53A3EA3D7}"/>
                    </a:ext>
                  </a:extLst>
                </p14:cNvPr>
                <p14:cNvContentPartPr/>
                <p14:nvPr/>
              </p14:nvContentPartPr>
              <p14:xfrm>
                <a:off x="4988861" y="5066672"/>
                <a:ext cx="50400" cy="165960"/>
              </p14:xfrm>
            </p:contentPart>
          </mc:Choice>
          <mc:Fallback>
            <p:pic>
              <p:nvPicPr>
                <p:cNvPr id="149668" name="Freihand 149667">
                  <a:extLst>
                    <a:ext uri="{FF2B5EF4-FFF2-40B4-BE49-F238E27FC236}">
                      <a16:creationId xmlns:a16="http://schemas.microsoft.com/office/drawing/2014/main" id="{3D729943-ABE6-4033-83D5-C0A53A3EA3D7}"/>
                    </a:ext>
                  </a:extLst>
                </p:cNvPr>
                <p:cNvPicPr/>
                <p:nvPr/>
              </p:nvPicPr>
              <p:blipFill>
                <a:blip r:embed="rId345"/>
                <a:stretch>
                  <a:fillRect/>
                </a:stretch>
              </p:blipFill>
              <p:spPr>
                <a:xfrm>
                  <a:off x="4984541" y="5062352"/>
                  <a:ext cx="59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49669" name="Freihand 149668">
                  <a:extLst>
                    <a:ext uri="{FF2B5EF4-FFF2-40B4-BE49-F238E27FC236}">
                      <a16:creationId xmlns:a16="http://schemas.microsoft.com/office/drawing/2014/main" id="{3312E8F6-DE03-45BE-9EE7-B8B4AB154779}"/>
                    </a:ext>
                  </a:extLst>
                </p14:cNvPr>
                <p14:cNvContentPartPr/>
                <p14:nvPr/>
              </p14:nvContentPartPr>
              <p14:xfrm>
                <a:off x="4970861" y="5038952"/>
                <a:ext cx="184680" cy="91800"/>
              </p14:xfrm>
            </p:contentPart>
          </mc:Choice>
          <mc:Fallback>
            <p:pic>
              <p:nvPicPr>
                <p:cNvPr id="149669" name="Freihand 149668">
                  <a:extLst>
                    <a:ext uri="{FF2B5EF4-FFF2-40B4-BE49-F238E27FC236}">
                      <a16:creationId xmlns:a16="http://schemas.microsoft.com/office/drawing/2014/main" id="{3312E8F6-DE03-45BE-9EE7-B8B4AB154779}"/>
                    </a:ext>
                  </a:extLst>
                </p:cNvPr>
                <p:cNvPicPr/>
                <p:nvPr/>
              </p:nvPicPr>
              <p:blipFill>
                <a:blip r:embed="rId347"/>
                <a:stretch>
                  <a:fillRect/>
                </a:stretch>
              </p:blipFill>
              <p:spPr>
                <a:xfrm>
                  <a:off x="4966541" y="5034632"/>
                  <a:ext cx="193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49670" name="Freihand 149669">
                  <a:extLst>
                    <a:ext uri="{FF2B5EF4-FFF2-40B4-BE49-F238E27FC236}">
                      <a16:creationId xmlns:a16="http://schemas.microsoft.com/office/drawing/2014/main" id="{49C40F72-61FA-4F51-9B85-4F083C3DA1EB}"/>
                    </a:ext>
                  </a:extLst>
                </p14:cNvPr>
                <p14:cNvContentPartPr/>
                <p14:nvPr/>
              </p14:nvContentPartPr>
              <p14:xfrm>
                <a:off x="4993901" y="5181152"/>
                <a:ext cx="139320" cy="28080"/>
              </p14:xfrm>
            </p:contentPart>
          </mc:Choice>
          <mc:Fallback>
            <p:pic>
              <p:nvPicPr>
                <p:cNvPr id="149670" name="Freihand 149669">
                  <a:extLst>
                    <a:ext uri="{FF2B5EF4-FFF2-40B4-BE49-F238E27FC236}">
                      <a16:creationId xmlns:a16="http://schemas.microsoft.com/office/drawing/2014/main" id="{49C40F72-61FA-4F51-9B85-4F083C3DA1EB}"/>
                    </a:ext>
                  </a:extLst>
                </p:cNvPr>
                <p:cNvPicPr/>
                <p:nvPr/>
              </p:nvPicPr>
              <p:blipFill>
                <a:blip r:embed="rId349"/>
                <a:stretch>
                  <a:fillRect/>
                </a:stretch>
              </p:blipFill>
              <p:spPr>
                <a:xfrm>
                  <a:off x="4989581" y="5176832"/>
                  <a:ext cx="147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49671" name="Freihand 149670">
                  <a:extLst>
                    <a:ext uri="{FF2B5EF4-FFF2-40B4-BE49-F238E27FC236}">
                      <a16:creationId xmlns:a16="http://schemas.microsoft.com/office/drawing/2014/main" id="{602096E3-D74D-4804-827E-4720A217321A}"/>
                    </a:ext>
                  </a:extLst>
                </p14:cNvPr>
                <p14:cNvContentPartPr/>
                <p14:nvPr/>
              </p14:nvContentPartPr>
              <p14:xfrm>
                <a:off x="5195141" y="5121032"/>
                <a:ext cx="91080" cy="82080"/>
              </p14:xfrm>
            </p:contentPart>
          </mc:Choice>
          <mc:Fallback>
            <p:pic>
              <p:nvPicPr>
                <p:cNvPr id="149671" name="Freihand 149670">
                  <a:extLst>
                    <a:ext uri="{FF2B5EF4-FFF2-40B4-BE49-F238E27FC236}">
                      <a16:creationId xmlns:a16="http://schemas.microsoft.com/office/drawing/2014/main" id="{602096E3-D74D-4804-827E-4720A217321A}"/>
                    </a:ext>
                  </a:extLst>
                </p:cNvPr>
                <p:cNvPicPr/>
                <p:nvPr/>
              </p:nvPicPr>
              <p:blipFill>
                <a:blip r:embed="rId351"/>
                <a:stretch>
                  <a:fillRect/>
                </a:stretch>
              </p:blipFill>
              <p:spPr>
                <a:xfrm>
                  <a:off x="5190821" y="5116712"/>
                  <a:ext cx="99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49672" name="Freihand 149671">
                  <a:extLst>
                    <a:ext uri="{FF2B5EF4-FFF2-40B4-BE49-F238E27FC236}">
                      <a16:creationId xmlns:a16="http://schemas.microsoft.com/office/drawing/2014/main" id="{7EC22CBD-2CA4-411D-AD2C-449A479C0699}"/>
                    </a:ext>
                  </a:extLst>
                </p14:cNvPr>
                <p14:cNvContentPartPr/>
                <p14:nvPr/>
              </p14:nvContentPartPr>
              <p14:xfrm>
                <a:off x="5341661" y="5086112"/>
                <a:ext cx="180360" cy="113400"/>
              </p14:xfrm>
            </p:contentPart>
          </mc:Choice>
          <mc:Fallback>
            <p:pic>
              <p:nvPicPr>
                <p:cNvPr id="149672" name="Freihand 149671">
                  <a:extLst>
                    <a:ext uri="{FF2B5EF4-FFF2-40B4-BE49-F238E27FC236}">
                      <a16:creationId xmlns:a16="http://schemas.microsoft.com/office/drawing/2014/main" id="{7EC22CBD-2CA4-411D-AD2C-449A479C0699}"/>
                    </a:ext>
                  </a:extLst>
                </p:cNvPr>
                <p:cNvPicPr/>
                <p:nvPr/>
              </p:nvPicPr>
              <p:blipFill>
                <a:blip r:embed="rId353"/>
                <a:stretch>
                  <a:fillRect/>
                </a:stretch>
              </p:blipFill>
              <p:spPr>
                <a:xfrm>
                  <a:off x="5337341" y="5081792"/>
                  <a:ext cx="189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49673" name="Freihand 149672">
                  <a:extLst>
                    <a:ext uri="{FF2B5EF4-FFF2-40B4-BE49-F238E27FC236}">
                      <a16:creationId xmlns:a16="http://schemas.microsoft.com/office/drawing/2014/main" id="{34C202A3-6154-4A56-BAE3-D99C869083B6}"/>
                    </a:ext>
                  </a:extLst>
                </p14:cNvPr>
                <p14:cNvContentPartPr/>
                <p14:nvPr/>
              </p14:nvContentPartPr>
              <p14:xfrm>
                <a:off x="5565581" y="5080712"/>
                <a:ext cx="299160" cy="246240"/>
              </p14:xfrm>
            </p:contentPart>
          </mc:Choice>
          <mc:Fallback>
            <p:pic>
              <p:nvPicPr>
                <p:cNvPr id="149673" name="Freihand 149672">
                  <a:extLst>
                    <a:ext uri="{FF2B5EF4-FFF2-40B4-BE49-F238E27FC236}">
                      <a16:creationId xmlns:a16="http://schemas.microsoft.com/office/drawing/2014/main" id="{34C202A3-6154-4A56-BAE3-D99C869083B6}"/>
                    </a:ext>
                  </a:extLst>
                </p:cNvPr>
                <p:cNvPicPr/>
                <p:nvPr/>
              </p:nvPicPr>
              <p:blipFill>
                <a:blip r:embed="rId355"/>
                <a:stretch>
                  <a:fillRect/>
                </a:stretch>
              </p:blipFill>
              <p:spPr>
                <a:xfrm>
                  <a:off x="5561261" y="5076392"/>
                  <a:ext cx="3078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49674" name="Freihand 149673">
                  <a:extLst>
                    <a:ext uri="{FF2B5EF4-FFF2-40B4-BE49-F238E27FC236}">
                      <a16:creationId xmlns:a16="http://schemas.microsoft.com/office/drawing/2014/main" id="{A2DF5047-CAE6-4F85-ABD2-206A483BCE20}"/>
                    </a:ext>
                  </a:extLst>
                </p14:cNvPr>
                <p14:cNvContentPartPr/>
                <p14:nvPr/>
              </p14:nvContentPartPr>
              <p14:xfrm>
                <a:off x="5763221" y="4939232"/>
                <a:ext cx="6120" cy="18720"/>
              </p14:xfrm>
            </p:contentPart>
          </mc:Choice>
          <mc:Fallback>
            <p:pic>
              <p:nvPicPr>
                <p:cNvPr id="149674" name="Freihand 149673">
                  <a:extLst>
                    <a:ext uri="{FF2B5EF4-FFF2-40B4-BE49-F238E27FC236}">
                      <a16:creationId xmlns:a16="http://schemas.microsoft.com/office/drawing/2014/main" id="{A2DF5047-CAE6-4F85-ABD2-206A483BCE20}"/>
                    </a:ext>
                  </a:extLst>
                </p:cNvPr>
                <p:cNvPicPr/>
                <p:nvPr/>
              </p:nvPicPr>
              <p:blipFill>
                <a:blip r:embed="rId357"/>
                <a:stretch>
                  <a:fillRect/>
                </a:stretch>
              </p:blipFill>
              <p:spPr>
                <a:xfrm>
                  <a:off x="5758901" y="4934912"/>
                  <a:ext cx="14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49678" name="Freihand 149677">
                  <a:extLst>
                    <a:ext uri="{FF2B5EF4-FFF2-40B4-BE49-F238E27FC236}">
                      <a16:creationId xmlns:a16="http://schemas.microsoft.com/office/drawing/2014/main" id="{994CEBB7-7DEC-41C7-8C6A-B884549CBC11}"/>
                    </a:ext>
                  </a:extLst>
                </p14:cNvPr>
                <p14:cNvContentPartPr/>
                <p14:nvPr/>
              </p14:nvContentPartPr>
              <p14:xfrm>
                <a:off x="6029261" y="5023472"/>
                <a:ext cx="508680" cy="111960"/>
              </p14:xfrm>
            </p:contentPart>
          </mc:Choice>
          <mc:Fallback>
            <p:pic>
              <p:nvPicPr>
                <p:cNvPr id="149678" name="Freihand 149677">
                  <a:extLst>
                    <a:ext uri="{FF2B5EF4-FFF2-40B4-BE49-F238E27FC236}">
                      <a16:creationId xmlns:a16="http://schemas.microsoft.com/office/drawing/2014/main" id="{994CEBB7-7DEC-41C7-8C6A-B884549CBC11}"/>
                    </a:ext>
                  </a:extLst>
                </p:cNvPr>
                <p:cNvPicPr/>
                <p:nvPr/>
              </p:nvPicPr>
              <p:blipFill>
                <a:blip r:embed="rId359"/>
                <a:stretch>
                  <a:fillRect/>
                </a:stretch>
              </p:blipFill>
              <p:spPr>
                <a:xfrm>
                  <a:off x="6024941" y="5019152"/>
                  <a:ext cx="517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49679" name="Freihand 149678">
                  <a:extLst>
                    <a:ext uri="{FF2B5EF4-FFF2-40B4-BE49-F238E27FC236}">
                      <a16:creationId xmlns:a16="http://schemas.microsoft.com/office/drawing/2014/main" id="{BC2832F1-089F-49BC-9C2E-EB2B1EA2423F}"/>
                    </a:ext>
                  </a:extLst>
                </p14:cNvPr>
                <p14:cNvContentPartPr/>
                <p14:nvPr/>
              </p14:nvContentPartPr>
              <p14:xfrm>
                <a:off x="6539021" y="4937792"/>
                <a:ext cx="124920" cy="136800"/>
              </p14:xfrm>
            </p:contentPart>
          </mc:Choice>
          <mc:Fallback>
            <p:pic>
              <p:nvPicPr>
                <p:cNvPr id="149679" name="Freihand 149678">
                  <a:extLst>
                    <a:ext uri="{FF2B5EF4-FFF2-40B4-BE49-F238E27FC236}">
                      <a16:creationId xmlns:a16="http://schemas.microsoft.com/office/drawing/2014/main" id="{BC2832F1-089F-49BC-9C2E-EB2B1EA2423F}"/>
                    </a:ext>
                  </a:extLst>
                </p:cNvPr>
                <p:cNvPicPr/>
                <p:nvPr/>
              </p:nvPicPr>
              <p:blipFill>
                <a:blip r:embed="rId361"/>
                <a:stretch>
                  <a:fillRect/>
                </a:stretch>
              </p:blipFill>
              <p:spPr>
                <a:xfrm>
                  <a:off x="6534701" y="4933472"/>
                  <a:ext cx="133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49680" name="Freihand 149679">
                  <a:extLst>
                    <a:ext uri="{FF2B5EF4-FFF2-40B4-BE49-F238E27FC236}">
                      <a16:creationId xmlns:a16="http://schemas.microsoft.com/office/drawing/2014/main" id="{3014145A-E67A-4840-BDED-1E21107A81DA}"/>
                    </a:ext>
                  </a:extLst>
                </p14:cNvPr>
                <p14:cNvContentPartPr/>
                <p14:nvPr/>
              </p14:nvContentPartPr>
              <p14:xfrm>
                <a:off x="6685541" y="4981352"/>
                <a:ext cx="95400" cy="79920"/>
              </p14:xfrm>
            </p:contentPart>
          </mc:Choice>
          <mc:Fallback>
            <p:pic>
              <p:nvPicPr>
                <p:cNvPr id="149680" name="Freihand 149679">
                  <a:extLst>
                    <a:ext uri="{FF2B5EF4-FFF2-40B4-BE49-F238E27FC236}">
                      <a16:creationId xmlns:a16="http://schemas.microsoft.com/office/drawing/2014/main" id="{3014145A-E67A-4840-BDED-1E21107A81DA}"/>
                    </a:ext>
                  </a:extLst>
                </p:cNvPr>
                <p:cNvPicPr/>
                <p:nvPr/>
              </p:nvPicPr>
              <p:blipFill>
                <a:blip r:embed="rId363"/>
                <a:stretch>
                  <a:fillRect/>
                </a:stretch>
              </p:blipFill>
              <p:spPr>
                <a:xfrm>
                  <a:off x="6681221" y="4977032"/>
                  <a:ext cx="104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49681" name="Freihand 149680">
                  <a:extLst>
                    <a:ext uri="{FF2B5EF4-FFF2-40B4-BE49-F238E27FC236}">
                      <a16:creationId xmlns:a16="http://schemas.microsoft.com/office/drawing/2014/main" id="{3C48AAB4-8688-4832-A67F-694126E5EE62}"/>
                    </a:ext>
                  </a:extLst>
                </p14:cNvPr>
                <p14:cNvContentPartPr/>
                <p14:nvPr/>
              </p14:nvContentPartPr>
              <p14:xfrm>
                <a:off x="6328421" y="4904672"/>
                <a:ext cx="148680" cy="22680"/>
              </p14:xfrm>
            </p:contentPart>
          </mc:Choice>
          <mc:Fallback>
            <p:pic>
              <p:nvPicPr>
                <p:cNvPr id="149681" name="Freihand 149680">
                  <a:extLst>
                    <a:ext uri="{FF2B5EF4-FFF2-40B4-BE49-F238E27FC236}">
                      <a16:creationId xmlns:a16="http://schemas.microsoft.com/office/drawing/2014/main" id="{3C48AAB4-8688-4832-A67F-694126E5EE62}"/>
                    </a:ext>
                  </a:extLst>
                </p:cNvPr>
                <p:cNvPicPr/>
                <p:nvPr/>
              </p:nvPicPr>
              <p:blipFill>
                <a:blip r:embed="rId365"/>
                <a:stretch>
                  <a:fillRect/>
                </a:stretch>
              </p:blipFill>
              <p:spPr>
                <a:xfrm>
                  <a:off x="6324101" y="4900352"/>
                  <a:ext cx="157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49683" name="Freihand 149682">
                  <a:extLst>
                    <a:ext uri="{FF2B5EF4-FFF2-40B4-BE49-F238E27FC236}">
                      <a16:creationId xmlns:a16="http://schemas.microsoft.com/office/drawing/2014/main" id="{DB51F7F8-9F2A-4830-9E8E-798A83AB5625}"/>
                    </a:ext>
                  </a:extLst>
                </p14:cNvPr>
                <p14:cNvContentPartPr/>
                <p14:nvPr/>
              </p14:nvContentPartPr>
              <p14:xfrm>
                <a:off x="6809021" y="4966232"/>
                <a:ext cx="78120" cy="61920"/>
              </p14:xfrm>
            </p:contentPart>
          </mc:Choice>
          <mc:Fallback>
            <p:pic>
              <p:nvPicPr>
                <p:cNvPr id="149683" name="Freihand 149682">
                  <a:extLst>
                    <a:ext uri="{FF2B5EF4-FFF2-40B4-BE49-F238E27FC236}">
                      <a16:creationId xmlns:a16="http://schemas.microsoft.com/office/drawing/2014/main" id="{DB51F7F8-9F2A-4830-9E8E-798A83AB5625}"/>
                    </a:ext>
                  </a:extLst>
                </p:cNvPr>
                <p:cNvPicPr/>
                <p:nvPr/>
              </p:nvPicPr>
              <p:blipFill>
                <a:blip r:embed="rId367"/>
                <a:stretch>
                  <a:fillRect/>
                </a:stretch>
              </p:blipFill>
              <p:spPr>
                <a:xfrm>
                  <a:off x="6804701" y="4961912"/>
                  <a:ext cx="86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49684" name="Freihand 149683">
                  <a:extLst>
                    <a:ext uri="{FF2B5EF4-FFF2-40B4-BE49-F238E27FC236}">
                      <a16:creationId xmlns:a16="http://schemas.microsoft.com/office/drawing/2014/main" id="{2E369BD7-6E78-4CB3-B0C7-1DF82A936CD9}"/>
                    </a:ext>
                  </a:extLst>
                </p14:cNvPr>
                <p14:cNvContentPartPr/>
                <p14:nvPr/>
              </p14:nvContentPartPr>
              <p14:xfrm>
                <a:off x="7105661" y="4918712"/>
                <a:ext cx="289440" cy="110880"/>
              </p14:xfrm>
            </p:contentPart>
          </mc:Choice>
          <mc:Fallback>
            <p:pic>
              <p:nvPicPr>
                <p:cNvPr id="149684" name="Freihand 149683">
                  <a:extLst>
                    <a:ext uri="{FF2B5EF4-FFF2-40B4-BE49-F238E27FC236}">
                      <a16:creationId xmlns:a16="http://schemas.microsoft.com/office/drawing/2014/main" id="{2E369BD7-6E78-4CB3-B0C7-1DF82A936CD9}"/>
                    </a:ext>
                  </a:extLst>
                </p:cNvPr>
                <p:cNvPicPr/>
                <p:nvPr/>
              </p:nvPicPr>
              <p:blipFill>
                <a:blip r:embed="rId369"/>
                <a:stretch>
                  <a:fillRect/>
                </a:stretch>
              </p:blipFill>
              <p:spPr>
                <a:xfrm>
                  <a:off x="7101341" y="4914392"/>
                  <a:ext cx="298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49685" name="Freihand 149684">
                  <a:extLst>
                    <a:ext uri="{FF2B5EF4-FFF2-40B4-BE49-F238E27FC236}">
                      <a16:creationId xmlns:a16="http://schemas.microsoft.com/office/drawing/2014/main" id="{7139BE07-DFBE-47BA-8542-8350892F8527}"/>
                    </a:ext>
                  </a:extLst>
                </p14:cNvPr>
                <p14:cNvContentPartPr/>
                <p14:nvPr/>
              </p14:nvContentPartPr>
              <p14:xfrm>
                <a:off x="7379261" y="4855712"/>
                <a:ext cx="19080" cy="19080"/>
              </p14:xfrm>
            </p:contentPart>
          </mc:Choice>
          <mc:Fallback>
            <p:pic>
              <p:nvPicPr>
                <p:cNvPr id="149685" name="Freihand 149684">
                  <a:extLst>
                    <a:ext uri="{FF2B5EF4-FFF2-40B4-BE49-F238E27FC236}">
                      <a16:creationId xmlns:a16="http://schemas.microsoft.com/office/drawing/2014/main" id="{7139BE07-DFBE-47BA-8542-8350892F8527}"/>
                    </a:ext>
                  </a:extLst>
                </p:cNvPr>
                <p:cNvPicPr/>
                <p:nvPr/>
              </p:nvPicPr>
              <p:blipFill>
                <a:blip r:embed="rId371"/>
                <a:stretch>
                  <a:fillRect/>
                </a:stretch>
              </p:blipFill>
              <p:spPr>
                <a:xfrm>
                  <a:off x="7374941" y="4851392"/>
                  <a:ext cx="27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49686" name="Freihand 149685">
                  <a:extLst>
                    <a:ext uri="{FF2B5EF4-FFF2-40B4-BE49-F238E27FC236}">
                      <a16:creationId xmlns:a16="http://schemas.microsoft.com/office/drawing/2014/main" id="{39DCCE44-5808-4B05-89BB-2173F7510A7C}"/>
                    </a:ext>
                  </a:extLst>
                </p14:cNvPr>
                <p14:cNvContentPartPr/>
                <p14:nvPr/>
              </p14:nvContentPartPr>
              <p14:xfrm>
                <a:off x="2988701" y="5484272"/>
                <a:ext cx="42840" cy="231480"/>
              </p14:xfrm>
            </p:contentPart>
          </mc:Choice>
          <mc:Fallback>
            <p:pic>
              <p:nvPicPr>
                <p:cNvPr id="149686" name="Freihand 149685">
                  <a:extLst>
                    <a:ext uri="{FF2B5EF4-FFF2-40B4-BE49-F238E27FC236}">
                      <a16:creationId xmlns:a16="http://schemas.microsoft.com/office/drawing/2014/main" id="{39DCCE44-5808-4B05-89BB-2173F7510A7C}"/>
                    </a:ext>
                  </a:extLst>
                </p:cNvPr>
                <p:cNvPicPr/>
                <p:nvPr/>
              </p:nvPicPr>
              <p:blipFill>
                <a:blip r:embed="rId373"/>
                <a:stretch>
                  <a:fillRect/>
                </a:stretch>
              </p:blipFill>
              <p:spPr>
                <a:xfrm>
                  <a:off x="2984381" y="5479952"/>
                  <a:ext cx="51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49687" name="Freihand 149686">
                  <a:extLst>
                    <a:ext uri="{FF2B5EF4-FFF2-40B4-BE49-F238E27FC236}">
                      <a16:creationId xmlns:a16="http://schemas.microsoft.com/office/drawing/2014/main" id="{DC97EBA1-01DD-42BA-8DB2-68445E828600}"/>
                    </a:ext>
                  </a:extLst>
                </p14:cNvPr>
                <p14:cNvContentPartPr/>
                <p14:nvPr/>
              </p14:nvContentPartPr>
              <p14:xfrm>
                <a:off x="2876021" y="5468072"/>
                <a:ext cx="212760" cy="116640"/>
              </p14:xfrm>
            </p:contentPart>
          </mc:Choice>
          <mc:Fallback>
            <p:pic>
              <p:nvPicPr>
                <p:cNvPr id="149687" name="Freihand 149686">
                  <a:extLst>
                    <a:ext uri="{FF2B5EF4-FFF2-40B4-BE49-F238E27FC236}">
                      <a16:creationId xmlns:a16="http://schemas.microsoft.com/office/drawing/2014/main" id="{DC97EBA1-01DD-42BA-8DB2-68445E828600}"/>
                    </a:ext>
                  </a:extLst>
                </p:cNvPr>
                <p:cNvPicPr/>
                <p:nvPr/>
              </p:nvPicPr>
              <p:blipFill>
                <a:blip r:embed="rId375"/>
                <a:stretch>
                  <a:fillRect/>
                </a:stretch>
              </p:blipFill>
              <p:spPr>
                <a:xfrm>
                  <a:off x="2871701" y="5463752"/>
                  <a:ext cx="221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49688" name="Freihand 149687">
                  <a:extLst>
                    <a:ext uri="{FF2B5EF4-FFF2-40B4-BE49-F238E27FC236}">
                      <a16:creationId xmlns:a16="http://schemas.microsoft.com/office/drawing/2014/main" id="{C3A0E993-27A6-4795-BEE7-6EEA1037FF49}"/>
                    </a:ext>
                  </a:extLst>
                </p14:cNvPr>
                <p14:cNvContentPartPr/>
                <p14:nvPr/>
              </p14:nvContentPartPr>
              <p14:xfrm>
                <a:off x="3106781" y="5527472"/>
                <a:ext cx="255600" cy="109080"/>
              </p14:xfrm>
            </p:contentPart>
          </mc:Choice>
          <mc:Fallback>
            <p:pic>
              <p:nvPicPr>
                <p:cNvPr id="149688" name="Freihand 149687">
                  <a:extLst>
                    <a:ext uri="{FF2B5EF4-FFF2-40B4-BE49-F238E27FC236}">
                      <a16:creationId xmlns:a16="http://schemas.microsoft.com/office/drawing/2014/main" id="{C3A0E993-27A6-4795-BEE7-6EEA1037FF49}"/>
                    </a:ext>
                  </a:extLst>
                </p:cNvPr>
                <p:cNvPicPr/>
                <p:nvPr/>
              </p:nvPicPr>
              <p:blipFill>
                <a:blip r:embed="rId377"/>
                <a:stretch>
                  <a:fillRect/>
                </a:stretch>
              </p:blipFill>
              <p:spPr>
                <a:xfrm>
                  <a:off x="3102461" y="5523152"/>
                  <a:ext cx="264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49689" name="Freihand 149688">
                  <a:extLst>
                    <a:ext uri="{FF2B5EF4-FFF2-40B4-BE49-F238E27FC236}">
                      <a16:creationId xmlns:a16="http://schemas.microsoft.com/office/drawing/2014/main" id="{2AD8B340-3FE4-4096-9263-48BD3B1B7BF8}"/>
                    </a:ext>
                  </a:extLst>
                </p14:cNvPr>
                <p14:cNvContentPartPr/>
                <p14:nvPr/>
              </p14:nvContentPartPr>
              <p14:xfrm>
                <a:off x="3320261" y="5467712"/>
                <a:ext cx="114120" cy="151560"/>
              </p14:xfrm>
            </p:contentPart>
          </mc:Choice>
          <mc:Fallback>
            <p:pic>
              <p:nvPicPr>
                <p:cNvPr id="149689" name="Freihand 149688">
                  <a:extLst>
                    <a:ext uri="{FF2B5EF4-FFF2-40B4-BE49-F238E27FC236}">
                      <a16:creationId xmlns:a16="http://schemas.microsoft.com/office/drawing/2014/main" id="{2AD8B340-3FE4-4096-9263-48BD3B1B7BF8}"/>
                    </a:ext>
                  </a:extLst>
                </p:cNvPr>
                <p:cNvPicPr/>
                <p:nvPr/>
              </p:nvPicPr>
              <p:blipFill>
                <a:blip r:embed="rId379"/>
                <a:stretch>
                  <a:fillRect/>
                </a:stretch>
              </p:blipFill>
              <p:spPr>
                <a:xfrm>
                  <a:off x="3315941" y="5463392"/>
                  <a:ext cx="122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49690" name="Freihand 149689">
                  <a:extLst>
                    <a:ext uri="{FF2B5EF4-FFF2-40B4-BE49-F238E27FC236}">
                      <a16:creationId xmlns:a16="http://schemas.microsoft.com/office/drawing/2014/main" id="{41CE439B-80A9-4ACC-88DD-9C59BC532294}"/>
                    </a:ext>
                  </a:extLst>
                </p14:cNvPr>
                <p14:cNvContentPartPr/>
                <p14:nvPr/>
              </p14:nvContentPartPr>
              <p14:xfrm>
                <a:off x="3477581" y="5499392"/>
                <a:ext cx="80640" cy="62640"/>
              </p14:xfrm>
            </p:contentPart>
          </mc:Choice>
          <mc:Fallback>
            <p:pic>
              <p:nvPicPr>
                <p:cNvPr id="149690" name="Freihand 149689">
                  <a:extLst>
                    <a:ext uri="{FF2B5EF4-FFF2-40B4-BE49-F238E27FC236}">
                      <a16:creationId xmlns:a16="http://schemas.microsoft.com/office/drawing/2014/main" id="{41CE439B-80A9-4ACC-88DD-9C59BC532294}"/>
                    </a:ext>
                  </a:extLst>
                </p:cNvPr>
                <p:cNvPicPr/>
                <p:nvPr/>
              </p:nvPicPr>
              <p:blipFill>
                <a:blip r:embed="rId381"/>
                <a:stretch>
                  <a:fillRect/>
                </a:stretch>
              </p:blipFill>
              <p:spPr>
                <a:xfrm>
                  <a:off x="3473261" y="5495072"/>
                  <a:ext cx="89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49691" name="Freihand 149690">
                  <a:extLst>
                    <a:ext uri="{FF2B5EF4-FFF2-40B4-BE49-F238E27FC236}">
                      <a16:creationId xmlns:a16="http://schemas.microsoft.com/office/drawing/2014/main" id="{029A26FF-BA7D-4467-8587-BDE3078F28BC}"/>
                    </a:ext>
                  </a:extLst>
                </p14:cNvPr>
                <p14:cNvContentPartPr/>
                <p14:nvPr/>
              </p14:nvContentPartPr>
              <p14:xfrm>
                <a:off x="3797981" y="5512352"/>
                <a:ext cx="449640" cy="86400"/>
              </p14:xfrm>
            </p:contentPart>
          </mc:Choice>
          <mc:Fallback>
            <p:pic>
              <p:nvPicPr>
                <p:cNvPr id="149691" name="Freihand 149690">
                  <a:extLst>
                    <a:ext uri="{FF2B5EF4-FFF2-40B4-BE49-F238E27FC236}">
                      <a16:creationId xmlns:a16="http://schemas.microsoft.com/office/drawing/2014/main" id="{029A26FF-BA7D-4467-8587-BDE3078F28BC}"/>
                    </a:ext>
                  </a:extLst>
                </p:cNvPr>
                <p:cNvPicPr/>
                <p:nvPr/>
              </p:nvPicPr>
              <p:blipFill>
                <a:blip r:embed="rId383"/>
                <a:stretch>
                  <a:fillRect/>
                </a:stretch>
              </p:blipFill>
              <p:spPr>
                <a:xfrm>
                  <a:off x="3793661" y="5508032"/>
                  <a:ext cx="458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49692" name="Freihand 149691">
                  <a:extLst>
                    <a:ext uri="{FF2B5EF4-FFF2-40B4-BE49-F238E27FC236}">
                      <a16:creationId xmlns:a16="http://schemas.microsoft.com/office/drawing/2014/main" id="{99A03793-BE2F-4B71-8F9E-57FD09916BC9}"/>
                    </a:ext>
                  </a:extLst>
                </p14:cNvPr>
                <p14:cNvContentPartPr/>
                <p14:nvPr/>
              </p14:nvContentPartPr>
              <p14:xfrm>
                <a:off x="4432661" y="5429192"/>
                <a:ext cx="109080" cy="132480"/>
              </p14:xfrm>
            </p:contentPart>
          </mc:Choice>
          <mc:Fallback>
            <p:pic>
              <p:nvPicPr>
                <p:cNvPr id="149692" name="Freihand 149691">
                  <a:extLst>
                    <a:ext uri="{FF2B5EF4-FFF2-40B4-BE49-F238E27FC236}">
                      <a16:creationId xmlns:a16="http://schemas.microsoft.com/office/drawing/2014/main" id="{99A03793-BE2F-4B71-8F9E-57FD09916BC9}"/>
                    </a:ext>
                  </a:extLst>
                </p:cNvPr>
                <p:cNvPicPr/>
                <p:nvPr/>
              </p:nvPicPr>
              <p:blipFill>
                <a:blip r:embed="rId385"/>
                <a:stretch>
                  <a:fillRect/>
                </a:stretch>
              </p:blipFill>
              <p:spPr>
                <a:xfrm>
                  <a:off x="4428341" y="5424872"/>
                  <a:ext cx="117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49693" name="Freihand 149692">
                  <a:extLst>
                    <a:ext uri="{FF2B5EF4-FFF2-40B4-BE49-F238E27FC236}">
                      <a16:creationId xmlns:a16="http://schemas.microsoft.com/office/drawing/2014/main" id="{63A3B86F-6FA4-4AB1-8152-6B65B55A4FC5}"/>
                    </a:ext>
                  </a:extLst>
                </p14:cNvPr>
                <p14:cNvContentPartPr/>
                <p14:nvPr/>
              </p14:nvContentPartPr>
              <p14:xfrm>
                <a:off x="4506101" y="5474912"/>
                <a:ext cx="53640" cy="102600"/>
              </p14:xfrm>
            </p:contentPart>
          </mc:Choice>
          <mc:Fallback>
            <p:pic>
              <p:nvPicPr>
                <p:cNvPr id="149693" name="Freihand 149692">
                  <a:extLst>
                    <a:ext uri="{FF2B5EF4-FFF2-40B4-BE49-F238E27FC236}">
                      <a16:creationId xmlns:a16="http://schemas.microsoft.com/office/drawing/2014/main" id="{63A3B86F-6FA4-4AB1-8152-6B65B55A4FC5}"/>
                    </a:ext>
                  </a:extLst>
                </p:cNvPr>
                <p:cNvPicPr/>
                <p:nvPr/>
              </p:nvPicPr>
              <p:blipFill>
                <a:blip r:embed="rId387"/>
                <a:stretch>
                  <a:fillRect/>
                </a:stretch>
              </p:blipFill>
              <p:spPr>
                <a:xfrm>
                  <a:off x="4501781" y="5470592"/>
                  <a:ext cx="62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49694" name="Freihand 149693">
                  <a:extLst>
                    <a:ext uri="{FF2B5EF4-FFF2-40B4-BE49-F238E27FC236}">
                      <a16:creationId xmlns:a16="http://schemas.microsoft.com/office/drawing/2014/main" id="{BD56BAAF-1F73-43B0-8D2A-CC13FB13638C}"/>
                    </a:ext>
                  </a:extLst>
                </p14:cNvPr>
                <p14:cNvContentPartPr/>
                <p14:nvPr/>
              </p14:nvContentPartPr>
              <p14:xfrm>
                <a:off x="4696181" y="5450792"/>
                <a:ext cx="62640" cy="120240"/>
              </p14:xfrm>
            </p:contentPart>
          </mc:Choice>
          <mc:Fallback>
            <p:pic>
              <p:nvPicPr>
                <p:cNvPr id="149694" name="Freihand 149693">
                  <a:extLst>
                    <a:ext uri="{FF2B5EF4-FFF2-40B4-BE49-F238E27FC236}">
                      <a16:creationId xmlns:a16="http://schemas.microsoft.com/office/drawing/2014/main" id="{BD56BAAF-1F73-43B0-8D2A-CC13FB13638C}"/>
                    </a:ext>
                  </a:extLst>
                </p:cNvPr>
                <p:cNvPicPr/>
                <p:nvPr/>
              </p:nvPicPr>
              <p:blipFill>
                <a:blip r:embed="rId389"/>
                <a:stretch>
                  <a:fillRect/>
                </a:stretch>
              </p:blipFill>
              <p:spPr>
                <a:xfrm>
                  <a:off x="4691861" y="5446472"/>
                  <a:ext cx="71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49695" name="Freihand 149694">
                  <a:extLst>
                    <a:ext uri="{FF2B5EF4-FFF2-40B4-BE49-F238E27FC236}">
                      <a16:creationId xmlns:a16="http://schemas.microsoft.com/office/drawing/2014/main" id="{33EC54D1-FDCA-4902-BD18-A85D5FBCBB80}"/>
                    </a:ext>
                  </a:extLst>
                </p14:cNvPr>
                <p14:cNvContentPartPr/>
                <p14:nvPr/>
              </p14:nvContentPartPr>
              <p14:xfrm>
                <a:off x="4612661" y="5374472"/>
                <a:ext cx="213480" cy="189000"/>
              </p14:xfrm>
            </p:contentPart>
          </mc:Choice>
          <mc:Fallback>
            <p:pic>
              <p:nvPicPr>
                <p:cNvPr id="149695" name="Freihand 149694">
                  <a:extLst>
                    <a:ext uri="{FF2B5EF4-FFF2-40B4-BE49-F238E27FC236}">
                      <a16:creationId xmlns:a16="http://schemas.microsoft.com/office/drawing/2014/main" id="{33EC54D1-FDCA-4902-BD18-A85D5FBCBB80}"/>
                    </a:ext>
                  </a:extLst>
                </p:cNvPr>
                <p:cNvPicPr/>
                <p:nvPr/>
              </p:nvPicPr>
              <p:blipFill>
                <a:blip r:embed="rId391"/>
                <a:stretch>
                  <a:fillRect/>
                </a:stretch>
              </p:blipFill>
              <p:spPr>
                <a:xfrm>
                  <a:off x="4608341" y="5370152"/>
                  <a:ext cx="2221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49696" name="Freihand 149695">
                  <a:extLst>
                    <a:ext uri="{FF2B5EF4-FFF2-40B4-BE49-F238E27FC236}">
                      <a16:creationId xmlns:a16="http://schemas.microsoft.com/office/drawing/2014/main" id="{A6B50197-34FB-45FF-9A53-9116D09104DC}"/>
                    </a:ext>
                  </a:extLst>
                </p14:cNvPr>
                <p14:cNvContentPartPr/>
                <p14:nvPr/>
              </p14:nvContentPartPr>
              <p14:xfrm>
                <a:off x="5062301" y="5403272"/>
                <a:ext cx="226800" cy="227520"/>
              </p14:xfrm>
            </p:contentPart>
          </mc:Choice>
          <mc:Fallback>
            <p:pic>
              <p:nvPicPr>
                <p:cNvPr id="149696" name="Freihand 149695">
                  <a:extLst>
                    <a:ext uri="{FF2B5EF4-FFF2-40B4-BE49-F238E27FC236}">
                      <a16:creationId xmlns:a16="http://schemas.microsoft.com/office/drawing/2014/main" id="{A6B50197-34FB-45FF-9A53-9116D09104DC}"/>
                    </a:ext>
                  </a:extLst>
                </p:cNvPr>
                <p:cNvPicPr/>
                <p:nvPr/>
              </p:nvPicPr>
              <p:blipFill>
                <a:blip r:embed="rId393"/>
                <a:stretch>
                  <a:fillRect/>
                </a:stretch>
              </p:blipFill>
              <p:spPr>
                <a:xfrm>
                  <a:off x="5057981" y="5398952"/>
                  <a:ext cx="235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49697" name="Freihand 149696">
                  <a:extLst>
                    <a:ext uri="{FF2B5EF4-FFF2-40B4-BE49-F238E27FC236}">
                      <a16:creationId xmlns:a16="http://schemas.microsoft.com/office/drawing/2014/main" id="{C6F8880A-EF71-47F8-B264-DD23AE9BD379}"/>
                    </a:ext>
                  </a:extLst>
                </p14:cNvPr>
                <p14:cNvContentPartPr/>
                <p14:nvPr/>
              </p14:nvContentPartPr>
              <p14:xfrm>
                <a:off x="5346341" y="5347832"/>
                <a:ext cx="97200" cy="158400"/>
              </p14:xfrm>
            </p:contentPart>
          </mc:Choice>
          <mc:Fallback>
            <p:pic>
              <p:nvPicPr>
                <p:cNvPr id="149697" name="Freihand 149696">
                  <a:extLst>
                    <a:ext uri="{FF2B5EF4-FFF2-40B4-BE49-F238E27FC236}">
                      <a16:creationId xmlns:a16="http://schemas.microsoft.com/office/drawing/2014/main" id="{C6F8880A-EF71-47F8-B264-DD23AE9BD379}"/>
                    </a:ext>
                  </a:extLst>
                </p:cNvPr>
                <p:cNvPicPr/>
                <p:nvPr/>
              </p:nvPicPr>
              <p:blipFill>
                <a:blip r:embed="rId395"/>
                <a:stretch>
                  <a:fillRect/>
                </a:stretch>
              </p:blipFill>
              <p:spPr>
                <a:xfrm>
                  <a:off x="5342021" y="5343512"/>
                  <a:ext cx="105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49698" name="Freihand 149697">
                  <a:extLst>
                    <a:ext uri="{FF2B5EF4-FFF2-40B4-BE49-F238E27FC236}">
                      <a16:creationId xmlns:a16="http://schemas.microsoft.com/office/drawing/2014/main" id="{1E8F0349-B107-4FF8-961D-93C9F72E3C1A}"/>
                    </a:ext>
                  </a:extLst>
                </p14:cNvPr>
                <p14:cNvContentPartPr/>
                <p14:nvPr/>
              </p14:nvContentPartPr>
              <p14:xfrm>
                <a:off x="5453981" y="5407592"/>
                <a:ext cx="229680" cy="75960"/>
              </p14:xfrm>
            </p:contentPart>
          </mc:Choice>
          <mc:Fallback>
            <p:pic>
              <p:nvPicPr>
                <p:cNvPr id="149698" name="Freihand 149697">
                  <a:extLst>
                    <a:ext uri="{FF2B5EF4-FFF2-40B4-BE49-F238E27FC236}">
                      <a16:creationId xmlns:a16="http://schemas.microsoft.com/office/drawing/2014/main" id="{1E8F0349-B107-4FF8-961D-93C9F72E3C1A}"/>
                    </a:ext>
                  </a:extLst>
                </p:cNvPr>
                <p:cNvPicPr/>
                <p:nvPr/>
              </p:nvPicPr>
              <p:blipFill>
                <a:blip r:embed="rId397"/>
                <a:stretch>
                  <a:fillRect/>
                </a:stretch>
              </p:blipFill>
              <p:spPr>
                <a:xfrm>
                  <a:off x="5449661" y="5403272"/>
                  <a:ext cx="238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49699" name="Freihand 149698">
                  <a:extLst>
                    <a:ext uri="{FF2B5EF4-FFF2-40B4-BE49-F238E27FC236}">
                      <a16:creationId xmlns:a16="http://schemas.microsoft.com/office/drawing/2014/main" id="{D7993C5A-B979-4CD1-8700-E78DC804A47B}"/>
                    </a:ext>
                  </a:extLst>
                </p14:cNvPr>
                <p14:cNvContentPartPr/>
                <p14:nvPr/>
              </p14:nvContentPartPr>
              <p14:xfrm>
                <a:off x="5827661" y="5263592"/>
                <a:ext cx="37080" cy="133920"/>
              </p14:xfrm>
            </p:contentPart>
          </mc:Choice>
          <mc:Fallback>
            <p:pic>
              <p:nvPicPr>
                <p:cNvPr id="149699" name="Freihand 149698">
                  <a:extLst>
                    <a:ext uri="{FF2B5EF4-FFF2-40B4-BE49-F238E27FC236}">
                      <a16:creationId xmlns:a16="http://schemas.microsoft.com/office/drawing/2014/main" id="{D7993C5A-B979-4CD1-8700-E78DC804A47B}"/>
                    </a:ext>
                  </a:extLst>
                </p:cNvPr>
                <p:cNvPicPr/>
                <p:nvPr/>
              </p:nvPicPr>
              <p:blipFill>
                <a:blip r:embed="rId399"/>
                <a:stretch>
                  <a:fillRect/>
                </a:stretch>
              </p:blipFill>
              <p:spPr>
                <a:xfrm>
                  <a:off x="5823341" y="5259272"/>
                  <a:ext cx="45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49700" name="Freihand 149699">
                  <a:extLst>
                    <a:ext uri="{FF2B5EF4-FFF2-40B4-BE49-F238E27FC236}">
                      <a16:creationId xmlns:a16="http://schemas.microsoft.com/office/drawing/2014/main" id="{472143BD-906B-47D4-AA49-4E02F47DB30C}"/>
                    </a:ext>
                  </a:extLst>
                </p14:cNvPr>
                <p14:cNvContentPartPr/>
                <p14:nvPr/>
              </p14:nvContentPartPr>
              <p14:xfrm>
                <a:off x="5876981" y="5497952"/>
                <a:ext cx="19800" cy="10080"/>
              </p14:xfrm>
            </p:contentPart>
          </mc:Choice>
          <mc:Fallback>
            <p:pic>
              <p:nvPicPr>
                <p:cNvPr id="149700" name="Freihand 149699">
                  <a:extLst>
                    <a:ext uri="{FF2B5EF4-FFF2-40B4-BE49-F238E27FC236}">
                      <a16:creationId xmlns:a16="http://schemas.microsoft.com/office/drawing/2014/main" id="{472143BD-906B-47D4-AA49-4E02F47DB30C}"/>
                    </a:ext>
                  </a:extLst>
                </p:cNvPr>
                <p:cNvPicPr/>
                <p:nvPr/>
              </p:nvPicPr>
              <p:blipFill>
                <a:blip r:embed="rId401"/>
                <a:stretch>
                  <a:fillRect/>
                </a:stretch>
              </p:blipFill>
              <p:spPr>
                <a:xfrm>
                  <a:off x="5872661" y="5493632"/>
                  <a:ext cx="28440" cy="1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2">
            <p14:nvContentPartPr>
              <p14:cNvPr id="149702" name="Freihand 149701">
                <a:extLst>
                  <a:ext uri="{FF2B5EF4-FFF2-40B4-BE49-F238E27FC236}">
                    <a16:creationId xmlns:a16="http://schemas.microsoft.com/office/drawing/2014/main" id="{445D34F5-4DD4-4F0C-98FE-D42B82737E6D}"/>
                  </a:ext>
                </a:extLst>
              </p14:cNvPr>
              <p14:cNvContentPartPr/>
              <p14:nvPr/>
            </p14:nvContentPartPr>
            <p14:xfrm>
              <a:off x="2289221" y="5988632"/>
              <a:ext cx="203760" cy="34560"/>
            </p14:xfrm>
          </p:contentPart>
        </mc:Choice>
        <mc:Fallback>
          <p:pic>
            <p:nvPicPr>
              <p:cNvPr id="149702" name="Freihand 149701">
                <a:extLst>
                  <a:ext uri="{FF2B5EF4-FFF2-40B4-BE49-F238E27FC236}">
                    <a16:creationId xmlns:a16="http://schemas.microsoft.com/office/drawing/2014/main" id="{445D34F5-4DD4-4F0C-98FE-D42B82737E6D}"/>
                  </a:ext>
                </a:extLst>
              </p:cNvPr>
              <p:cNvPicPr/>
              <p:nvPr/>
            </p:nvPicPr>
            <p:blipFill>
              <a:blip r:embed="rId403"/>
              <a:stretch>
                <a:fillRect/>
              </a:stretch>
            </p:blipFill>
            <p:spPr>
              <a:xfrm>
                <a:off x="2284901" y="5984312"/>
                <a:ext cx="212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49703" name="Freihand 149702">
                <a:extLst>
                  <a:ext uri="{FF2B5EF4-FFF2-40B4-BE49-F238E27FC236}">
                    <a16:creationId xmlns:a16="http://schemas.microsoft.com/office/drawing/2014/main" id="{43CF983E-9EE9-472A-A800-FF34248C4AF8}"/>
                  </a:ext>
                </a:extLst>
              </p14:cNvPr>
              <p14:cNvContentPartPr/>
              <p14:nvPr/>
            </p14:nvContentPartPr>
            <p14:xfrm>
              <a:off x="2451941" y="5890712"/>
              <a:ext cx="99720" cy="204480"/>
            </p14:xfrm>
          </p:contentPart>
        </mc:Choice>
        <mc:Fallback>
          <p:pic>
            <p:nvPicPr>
              <p:cNvPr id="149703" name="Freihand 149702">
                <a:extLst>
                  <a:ext uri="{FF2B5EF4-FFF2-40B4-BE49-F238E27FC236}">
                    <a16:creationId xmlns:a16="http://schemas.microsoft.com/office/drawing/2014/main" id="{43CF983E-9EE9-472A-A800-FF34248C4AF8}"/>
                  </a:ext>
                </a:extLst>
              </p:cNvPr>
              <p:cNvPicPr/>
              <p:nvPr/>
            </p:nvPicPr>
            <p:blipFill>
              <a:blip r:embed="rId405"/>
              <a:stretch>
                <a:fillRect/>
              </a:stretch>
            </p:blipFill>
            <p:spPr>
              <a:xfrm>
                <a:off x="2447621" y="5886392"/>
                <a:ext cx="108360" cy="213120"/>
              </a:xfrm>
              <a:prstGeom prst="rect">
                <a:avLst/>
              </a:prstGeom>
            </p:spPr>
          </p:pic>
        </mc:Fallback>
      </mc:AlternateContent>
      <p:grpSp>
        <p:nvGrpSpPr>
          <p:cNvPr id="149796" name="Gruppieren 149795">
            <a:extLst>
              <a:ext uri="{FF2B5EF4-FFF2-40B4-BE49-F238E27FC236}">
                <a16:creationId xmlns:a16="http://schemas.microsoft.com/office/drawing/2014/main" id="{3152C7C4-FD9E-476B-9A9B-901E027E4B93}"/>
              </a:ext>
            </a:extLst>
          </p:cNvPr>
          <p:cNvGrpSpPr/>
          <p:nvPr/>
        </p:nvGrpSpPr>
        <p:grpSpPr>
          <a:xfrm>
            <a:off x="2747141" y="5587232"/>
            <a:ext cx="5554800" cy="1174680"/>
            <a:chOff x="2747141" y="5587232"/>
            <a:chExt cx="5554800" cy="1174680"/>
          </a:xfrm>
        </p:grpSpPr>
        <mc:AlternateContent xmlns:mc="http://schemas.openxmlformats.org/markup-compatibility/2006">
          <mc:Choice xmlns:p14="http://schemas.microsoft.com/office/powerpoint/2010/main" Requires="p14">
            <p:contentPart p14:bwMode="auto" r:id="rId406">
              <p14:nvContentPartPr>
                <p14:cNvPr id="149704" name="Freihand 149703">
                  <a:extLst>
                    <a:ext uri="{FF2B5EF4-FFF2-40B4-BE49-F238E27FC236}">
                      <a16:creationId xmlns:a16="http://schemas.microsoft.com/office/drawing/2014/main" id="{E8545588-4FD6-48EF-B4FA-CF22EFDBAE47}"/>
                    </a:ext>
                  </a:extLst>
                </p14:cNvPr>
                <p14:cNvContentPartPr/>
                <p14:nvPr/>
              </p14:nvContentPartPr>
              <p14:xfrm>
                <a:off x="2747141" y="5934992"/>
                <a:ext cx="137520" cy="84240"/>
              </p14:xfrm>
            </p:contentPart>
          </mc:Choice>
          <mc:Fallback>
            <p:pic>
              <p:nvPicPr>
                <p:cNvPr id="149704" name="Freihand 149703">
                  <a:extLst>
                    <a:ext uri="{FF2B5EF4-FFF2-40B4-BE49-F238E27FC236}">
                      <a16:creationId xmlns:a16="http://schemas.microsoft.com/office/drawing/2014/main" id="{E8545588-4FD6-48EF-B4FA-CF22EFDBAE47}"/>
                    </a:ext>
                  </a:extLst>
                </p:cNvPr>
                <p:cNvPicPr/>
                <p:nvPr/>
              </p:nvPicPr>
              <p:blipFill>
                <a:blip r:embed="rId407"/>
                <a:stretch>
                  <a:fillRect/>
                </a:stretch>
              </p:blipFill>
              <p:spPr>
                <a:xfrm>
                  <a:off x="2742821" y="5930672"/>
                  <a:ext cx="146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49705" name="Freihand 149704">
                  <a:extLst>
                    <a:ext uri="{FF2B5EF4-FFF2-40B4-BE49-F238E27FC236}">
                      <a16:creationId xmlns:a16="http://schemas.microsoft.com/office/drawing/2014/main" id="{375F4054-5725-4A1B-8455-669912F4AC71}"/>
                    </a:ext>
                  </a:extLst>
                </p14:cNvPr>
                <p14:cNvContentPartPr/>
                <p14:nvPr/>
              </p14:nvContentPartPr>
              <p14:xfrm>
                <a:off x="2919221" y="5843912"/>
                <a:ext cx="113400" cy="149040"/>
              </p14:xfrm>
            </p:contentPart>
          </mc:Choice>
          <mc:Fallback>
            <p:pic>
              <p:nvPicPr>
                <p:cNvPr id="149705" name="Freihand 149704">
                  <a:extLst>
                    <a:ext uri="{FF2B5EF4-FFF2-40B4-BE49-F238E27FC236}">
                      <a16:creationId xmlns:a16="http://schemas.microsoft.com/office/drawing/2014/main" id="{375F4054-5725-4A1B-8455-669912F4AC71}"/>
                    </a:ext>
                  </a:extLst>
                </p:cNvPr>
                <p:cNvPicPr/>
                <p:nvPr/>
              </p:nvPicPr>
              <p:blipFill>
                <a:blip r:embed="rId409"/>
                <a:stretch>
                  <a:fillRect/>
                </a:stretch>
              </p:blipFill>
              <p:spPr>
                <a:xfrm>
                  <a:off x="2914901" y="5839592"/>
                  <a:ext cx="122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49706" name="Freihand 149705">
                  <a:extLst>
                    <a:ext uri="{FF2B5EF4-FFF2-40B4-BE49-F238E27FC236}">
                      <a16:creationId xmlns:a16="http://schemas.microsoft.com/office/drawing/2014/main" id="{79BCE241-A1E3-40A1-9872-EA8DD6E4EECC}"/>
                    </a:ext>
                  </a:extLst>
                </p14:cNvPr>
                <p14:cNvContentPartPr/>
                <p14:nvPr/>
              </p14:nvContentPartPr>
              <p14:xfrm>
                <a:off x="2969261" y="5928152"/>
                <a:ext cx="54360" cy="57600"/>
              </p14:xfrm>
            </p:contentPart>
          </mc:Choice>
          <mc:Fallback>
            <p:pic>
              <p:nvPicPr>
                <p:cNvPr id="149706" name="Freihand 149705">
                  <a:extLst>
                    <a:ext uri="{FF2B5EF4-FFF2-40B4-BE49-F238E27FC236}">
                      <a16:creationId xmlns:a16="http://schemas.microsoft.com/office/drawing/2014/main" id="{79BCE241-A1E3-40A1-9872-EA8DD6E4EECC}"/>
                    </a:ext>
                  </a:extLst>
                </p:cNvPr>
                <p:cNvPicPr/>
                <p:nvPr/>
              </p:nvPicPr>
              <p:blipFill>
                <a:blip r:embed="rId411"/>
                <a:stretch>
                  <a:fillRect/>
                </a:stretch>
              </p:blipFill>
              <p:spPr>
                <a:xfrm>
                  <a:off x="2964941" y="5923832"/>
                  <a:ext cx="630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49707" name="Freihand 149706">
                  <a:extLst>
                    <a:ext uri="{FF2B5EF4-FFF2-40B4-BE49-F238E27FC236}">
                      <a16:creationId xmlns:a16="http://schemas.microsoft.com/office/drawing/2014/main" id="{40FD195C-D1B1-4D04-8648-407E716A337B}"/>
                    </a:ext>
                  </a:extLst>
                </p14:cNvPr>
                <p14:cNvContentPartPr/>
                <p14:nvPr/>
              </p14:nvContentPartPr>
              <p14:xfrm>
                <a:off x="3081221" y="5822312"/>
                <a:ext cx="224640" cy="171000"/>
              </p14:xfrm>
            </p:contentPart>
          </mc:Choice>
          <mc:Fallback>
            <p:pic>
              <p:nvPicPr>
                <p:cNvPr id="149707" name="Freihand 149706">
                  <a:extLst>
                    <a:ext uri="{FF2B5EF4-FFF2-40B4-BE49-F238E27FC236}">
                      <a16:creationId xmlns:a16="http://schemas.microsoft.com/office/drawing/2014/main" id="{40FD195C-D1B1-4D04-8648-407E716A337B}"/>
                    </a:ext>
                  </a:extLst>
                </p:cNvPr>
                <p:cNvPicPr/>
                <p:nvPr/>
              </p:nvPicPr>
              <p:blipFill>
                <a:blip r:embed="rId413"/>
                <a:stretch>
                  <a:fillRect/>
                </a:stretch>
              </p:blipFill>
              <p:spPr>
                <a:xfrm>
                  <a:off x="3076901" y="5817992"/>
                  <a:ext cx="233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49708" name="Freihand 149707">
                  <a:extLst>
                    <a:ext uri="{FF2B5EF4-FFF2-40B4-BE49-F238E27FC236}">
                      <a16:creationId xmlns:a16="http://schemas.microsoft.com/office/drawing/2014/main" id="{5D454E8E-F567-4A08-B188-09B527A89769}"/>
                    </a:ext>
                  </a:extLst>
                </p14:cNvPr>
                <p14:cNvContentPartPr/>
                <p14:nvPr/>
              </p14:nvContentPartPr>
              <p14:xfrm>
                <a:off x="3306581" y="5871272"/>
                <a:ext cx="112320" cy="94680"/>
              </p14:xfrm>
            </p:contentPart>
          </mc:Choice>
          <mc:Fallback>
            <p:pic>
              <p:nvPicPr>
                <p:cNvPr id="149708" name="Freihand 149707">
                  <a:extLst>
                    <a:ext uri="{FF2B5EF4-FFF2-40B4-BE49-F238E27FC236}">
                      <a16:creationId xmlns:a16="http://schemas.microsoft.com/office/drawing/2014/main" id="{5D454E8E-F567-4A08-B188-09B527A89769}"/>
                    </a:ext>
                  </a:extLst>
                </p:cNvPr>
                <p:cNvPicPr/>
                <p:nvPr/>
              </p:nvPicPr>
              <p:blipFill>
                <a:blip r:embed="rId415"/>
                <a:stretch>
                  <a:fillRect/>
                </a:stretch>
              </p:blipFill>
              <p:spPr>
                <a:xfrm>
                  <a:off x="3302261" y="5866952"/>
                  <a:ext cx="120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49709" name="Freihand 149708">
                  <a:extLst>
                    <a:ext uri="{FF2B5EF4-FFF2-40B4-BE49-F238E27FC236}">
                      <a16:creationId xmlns:a16="http://schemas.microsoft.com/office/drawing/2014/main" id="{EE146031-8482-41C5-962A-380504A7BCFD}"/>
                    </a:ext>
                  </a:extLst>
                </p14:cNvPr>
                <p14:cNvContentPartPr/>
                <p14:nvPr/>
              </p14:nvContentPartPr>
              <p14:xfrm>
                <a:off x="3425381" y="5802512"/>
                <a:ext cx="136440" cy="151560"/>
              </p14:xfrm>
            </p:contentPart>
          </mc:Choice>
          <mc:Fallback>
            <p:pic>
              <p:nvPicPr>
                <p:cNvPr id="149709" name="Freihand 149708">
                  <a:extLst>
                    <a:ext uri="{FF2B5EF4-FFF2-40B4-BE49-F238E27FC236}">
                      <a16:creationId xmlns:a16="http://schemas.microsoft.com/office/drawing/2014/main" id="{EE146031-8482-41C5-962A-380504A7BCFD}"/>
                    </a:ext>
                  </a:extLst>
                </p:cNvPr>
                <p:cNvPicPr/>
                <p:nvPr/>
              </p:nvPicPr>
              <p:blipFill>
                <a:blip r:embed="rId417"/>
                <a:stretch>
                  <a:fillRect/>
                </a:stretch>
              </p:blipFill>
              <p:spPr>
                <a:xfrm>
                  <a:off x="3421061" y="5798192"/>
                  <a:ext cx="145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49710" name="Freihand 149709">
                  <a:extLst>
                    <a:ext uri="{FF2B5EF4-FFF2-40B4-BE49-F238E27FC236}">
                      <a16:creationId xmlns:a16="http://schemas.microsoft.com/office/drawing/2014/main" id="{46B01388-FB67-4597-BC31-184131EFD377}"/>
                    </a:ext>
                  </a:extLst>
                </p14:cNvPr>
                <p14:cNvContentPartPr/>
                <p14:nvPr/>
              </p14:nvContentPartPr>
              <p14:xfrm>
                <a:off x="3779981" y="5800352"/>
                <a:ext cx="144360" cy="215640"/>
              </p14:xfrm>
            </p:contentPart>
          </mc:Choice>
          <mc:Fallback>
            <p:pic>
              <p:nvPicPr>
                <p:cNvPr id="149710" name="Freihand 149709">
                  <a:extLst>
                    <a:ext uri="{FF2B5EF4-FFF2-40B4-BE49-F238E27FC236}">
                      <a16:creationId xmlns:a16="http://schemas.microsoft.com/office/drawing/2014/main" id="{46B01388-FB67-4597-BC31-184131EFD377}"/>
                    </a:ext>
                  </a:extLst>
                </p:cNvPr>
                <p:cNvPicPr/>
                <p:nvPr/>
              </p:nvPicPr>
              <p:blipFill>
                <a:blip r:embed="rId419"/>
                <a:stretch>
                  <a:fillRect/>
                </a:stretch>
              </p:blipFill>
              <p:spPr>
                <a:xfrm>
                  <a:off x="3775661" y="5796032"/>
                  <a:ext cx="1530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49711" name="Freihand 149710">
                  <a:extLst>
                    <a:ext uri="{FF2B5EF4-FFF2-40B4-BE49-F238E27FC236}">
                      <a16:creationId xmlns:a16="http://schemas.microsoft.com/office/drawing/2014/main" id="{D7E428FC-5120-4C6C-BC3F-307A902DDD67}"/>
                    </a:ext>
                  </a:extLst>
                </p14:cNvPr>
                <p14:cNvContentPartPr/>
                <p14:nvPr/>
              </p14:nvContentPartPr>
              <p14:xfrm>
                <a:off x="3895901" y="5855072"/>
                <a:ext cx="136800" cy="79920"/>
              </p14:xfrm>
            </p:contentPart>
          </mc:Choice>
          <mc:Fallback>
            <p:pic>
              <p:nvPicPr>
                <p:cNvPr id="149711" name="Freihand 149710">
                  <a:extLst>
                    <a:ext uri="{FF2B5EF4-FFF2-40B4-BE49-F238E27FC236}">
                      <a16:creationId xmlns:a16="http://schemas.microsoft.com/office/drawing/2014/main" id="{D7E428FC-5120-4C6C-BC3F-307A902DDD67}"/>
                    </a:ext>
                  </a:extLst>
                </p:cNvPr>
                <p:cNvPicPr/>
                <p:nvPr/>
              </p:nvPicPr>
              <p:blipFill>
                <a:blip r:embed="rId421"/>
                <a:stretch>
                  <a:fillRect/>
                </a:stretch>
              </p:blipFill>
              <p:spPr>
                <a:xfrm>
                  <a:off x="3891581" y="5850752"/>
                  <a:ext cx="145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49712" name="Freihand 149711">
                  <a:extLst>
                    <a:ext uri="{FF2B5EF4-FFF2-40B4-BE49-F238E27FC236}">
                      <a16:creationId xmlns:a16="http://schemas.microsoft.com/office/drawing/2014/main" id="{5E7705DC-EA0D-45B2-A18C-13675683AF38}"/>
                    </a:ext>
                  </a:extLst>
                </p14:cNvPr>
                <p14:cNvContentPartPr/>
                <p14:nvPr/>
              </p14:nvContentPartPr>
              <p14:xfrm>
                <a:off x="4056821" y="5759672"/>
                <a:ext cx="247320" cy="189000"/>
              </p14:xfrm>
            </p:contentPart>
          </mc:Choice>
          <mc:Fallback>
            <p:pic>
              <p:nvPicPr>
                <p:cNvPr id="149712" name="Freihand 149711">
                  <a:extLst>
                    <a:ext uri="{FF2B5EF4-FFF2-40B4-BE49-F238E27FC236}">
                      <a16:creationId xmlns:a16="http://schemas.microsoft.com/office/drawing/2014/main" id="{5E7705DC-EA0D-45B2-A18C-13675683AF38}"/>
                    </a:ext>
                  </a:extLst>
                </p:cNvPr>
                <p:cNvPicPr/>
                <p:nvPr/>
              </p:nvPicPr>
              <p:blipFill>
                <a:blip r:embed="rId423"/>
                <a:stretch>
                  <a:fillRect/>
                </a:stretch>
              </p:blipFill>
              <p:spPr>
                <a:xfrm>
                  <a:off x="4052501" y="5755352"/>
                  <a:ext cx="255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49713" name="Freihand 149712">
                  <a:extLst>
                    <a:ext uri="{FF2B5EF4-FFF2-40B4-BE49-F238E27FC236}">
                      <a16:creationId xmlns:a16="http://schemas.microsoft.com/office/drawing/2014/main" id="{B62F7816-7FDF-42BB-A9B9-6E3F68E398D7}"/>
                    </a:ext>
                  </a:extLst>
                </p14:cNvPr>
                <p14:cNvContentPartPr/>
                <p14:nvPr/>
              </p14:nvContentPartPr>
              <p14:xfrm>
                <a:off x="4469021" y="5799272"/>
                <a:ext cx="327240" cy="107280"/>
              </p14:xfrm>
            </p:contentPart>
          </mc:Choice>
          <mc:Fallback>
            <p:pic>
              <p:nvPicPr>
                <p:cNvPr id="149713" name="Freihand 149712">
                  <a:extLst>
                    <a:ext uri="{FF2B5EF4-FFF2-40B4-BE49-F238E27FC236}">
                      <a16:creationId xmlns:a16="http://schemas.microsoft.com/office/drawing/2014/main" id="{B62F7816-7FDF-42BB-A9B9-6E3F68E398D7}"/>
                    </a:ext>
                  </a:extLst>
                </p:cNvPr>
                <p:cNvPicPr/>
                <p:nvPr/>
              </p:nvPicPr>
              <p:blipFill>
                <a:blip r:embed="rId425"/>
                <a:stretch>
                  <a:fillRect/>
                </a:stretch>
              </p:blipFill>
              <p:spPr>
                <a:xfrm>
                  <a:off x="4464701" y="5794952"/>
                  <a:ext cx="335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49714" name="Freihand 149713">
                  <a:extLst>
                    <a:ext uri="{FF2B5EF4-FFF2-40B4-BE49-F238E27FC236}">
                      <a16:creationId xmlns:a16="http://schemas.microsoft.com/office/drawing/2014/main" id="{85F492CE-3074-4621-AFFD-5CC74BD61DA7}"/>
                    </a:ext>
                  </a:extLst>
                </p14:cNvPr>
                <p14:cNvContentPartPr/>
                <p14:nvPr/>
              </p14:nvContentPartPr>
              <p14:xfrm>
                <a:off x="4749101" y="5746712"/>
                <a:ext cx="360" cy="360"/>
              </p14:xfrm>
            </p:contentPart>
          </mc:Choice>
          <mc:Fallback>
            <p:pic>
              <p:nvPicPr>
                <p:cNvPr id="149714" name="Freihand 149713">
                  <a:extLst>
                    <a:ext uri="{FF2B5EF4-FFF2-40B4-BE49-F238E27FC236}">
                      <a16:creationId xmlns:a16="http://schemas.microsoft.com/office/drawing/2014/main" id="{85F492CE-3074-4621-AFFD-5CC74BD61DA7}"/>
                    </a:ext>
                  </a:extLst>
                </p:cNvPr>
                <p:cNvPicPr/>
                <p:nvPr/>
              </p:nvPicPr>
              <p:blipFill>
                <a:blip r:embed="rId427"/>
                <a:stretch>
                  <a:fillRect/>
                </a:stretch>
              </p:blipFill>
              <p:spPr>
                <a:xfrm>
                  <a:off x="4744781" y="5742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49715" name="Freihand 149714">
                  <a:extLst>
                    <a:ext uri="{FF2B5EF4-FFF2-40B4-BE49-F238E27FC236}">
                      <a16:creationId xmlns:a16="http://schemas.microsoft.com/office/drawing/2014/main" id="{EAB4AC86-8883-481E-9CF3-9FE903301228}"/>
                    </a:ext>
                  </a:extLst>
                </p14:cNvPr>
                <p14:cNvContentPartPr/>
                <p14:nvPr/>
              </p14:nvContentPartPr>
              <p14:xfrm>
                <a:off x="3880781" y="5733032"/>
                <a:ext cx="106560" cy="5760"/>
              </p14:xfrm>
            </p:contentPart>
          </mc:Choice>
          <mc:Fallback>
            <p:pic>
              <p:nvPicPr>
                <p:cNvPr id="149715" name="Freihand 149714">
                  <a:extLst>
                    <a:ext uri="{FF2B5EF4-FFF2-40B4-BE49-F238E27FC236}">
                      <a16:creationId xmlns:a16="http://schemas.microsoft.com/office/drawing/2014/main" id="{EAB4AC86-8883-481E-9CF3-9FE903301228}"/>
                    </a:ext>
                  </a:extLst>
                </p:cNvPr>
                <p:cNvPicPr/>
                <p:nvPr/>
              </p:nvPicPr>
              <p:blipFill>
                <a:blip r:embed="rId429"/>
                <a:stretch>
                  <a:fillRect/>
                </a:stretch>
              </p:blipFill>
              <p:spPr>
                <a:xfrm>
                  <a:off x="3876461" y="5728712"/>
                  <a:ext cx="1152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49716" name="Freihand 149715">
                  <a:extLst>
                    <a:ext uri="{FF2B5EF4-FFF2-40B4-BE49-F238E27FC236}">
                      <a16:creationId xmlns:a16="http://schemas.microsoft.com/office/drawing/2014/main" id="{77A041BE-96DB-4B19-B64D-B4F21B043CED}"/>
                    </a:ext>
                  </a:extLst>
                </p14:cNvPr>
                <p14:cNvContentPartPr/>
                <p14:nvPr/>
              </p14:nvContentPartPr>
              <p14:xfrm>
                <a:off x="5026661" y="5789192"/>
                <a:ext cx="9360" cy="118440"/>
              </p14:xfrm>
            </p:contentPart>
          </mc:Choice>
          <mc:Fallback>
            <p:pic>
              <p:nvPicPr>
                <p:cNvPr id="149716" name="Freihand 149715">
                  <a:extLst>
                    <a:ext uri="{FF2B5EF4-FFF2-40B4-BE49-F238E27FC236}">
                      <a16:creationId xmlns:a16="http://schemas.microsoft.com/office/drawing/2014/main" id="{77A041BE-96DB-4B19-B64D-B4F21B043CED}"/>
                    </a:ext>
                  </a:extLst>
                </p:cNvPr>
                <p:cNvPicPr/>
                <p:nvPr/>
              </p:nvPicPr>
              <p:blipFill>
                <a:blip r:embed="rId431"/>
                <a:stretch>
                  <a:fillRect/>
                </a:stretch>
              </p:blipFill>
              <p:spPr>
                <a:xfrm>
                  <a:off x="5022341" y="5784872"/>
                  <a:ext cx="18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49717" name="Freihand 149716">
                  <a:extLst>
                    <a:ext uri="{FF2B5EF4-FFF2-40B4-BE49-F238E27FC236}">
                      <a16:creationId xmlns:a16="http://schemas.microsoft.com/office/drawing/2014/main" id="{8F9B9B33-40BB-431D-A805-66B78286E722}"/>
                    </a:ext>
                  </a:extLst>
                </p14:cNvPr>
                <p14:cNvContentPartPr/>
                <p14:nvPr/>
              </p14:nvContentPartPr>
              <p14:xfrm>
                <a:off x="4917581" y="5740592"/>
                <a:ext cx="181440" cy="137880"/>
              </p14:xfrm>
            </p:contentPart>
          </mc:Choice>
          <mc:Fallback>
            <p:pic>
              <p:nvPicPr>
                <p:cNvPr id="149717" name="Freihand 149716">
                  <a:extLst>
                    <a:ext uri="{FF2B5EF4-FFF2-40B4-BE49-F238E27FC236}">
                      <a16:creationId xmlns:a16="http://schemas.microsoft.com/office/drawing/2014/main" id="{8F9B9B33-40BB-431D-A805-66B78286E722}"/>
                    </a:ext>
                  </a:extLst>
                </p:cNvPr>
                <p:cNvPicPr/>
                <p:nvPr/>
              </p:nvPicPr>
              <p:blipFill>
                <a:blip r:embed="rId433"/>
                <a:stretch>
                  <a:fillRect/>
                </a:stretch>
              </p:blipFill>
              <p:spPr>
                <a:xfrm>
                  <a:off x="4913261" y="5736272"/>
                  <a:ext cx="190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49718" name="Freihand 149717">
                  <a:extLst>
                    <a:ext uri="{FF2B5EF4-FFF2-40B4-BE49-F238E27FC236}">
                      <a16:creationId xmlns:a16="http://schemas.microsoft.com/office/drawing/2014/main" id="{BF66CB96-DBCC-4482-98BC-DEB40957D9D4}"/>
                    </a:ext>
                  </a:extLst>
                </p14:cNvPr>
                <p14:cNvContentPartPr/>
                <p14:nvPr/>
              </p14:nvContentPartPr>
              <p14:xfrm>
                <a:off x="5083541" y="5816912"/>
                <a:ext cx="136440" cy="58680"/>
              </p14:xfrm>
            </p:contentPart>
          </mc:Choice>
          <mc:Fallback>
            <p:pic>
              <p:nvPicPr>
                <p:cNvPr id="149718" name="Freihand 149717">
                  <a:extLst>
                    <a:ext uri="{FF2B5EF4-FFF2-40B4-BE49-F238E27FC236}">
                      <a16:creationId xmlns:a16="http://schemas.microsoft.com/office/drawing/2014/main" id="{BF66CB96-DBCC-4482-98BC-DEB40957D9D4}"/>
                    </a:ext>
                  </a:extLst>
                </p:cNvPr>
                <p:cNvPicPr/>
                <p:nvPr/>
              </p:nvPicPr>
              <p:blipFill>
                <a:blip r:embed="rId435"/>
                <a:stretch>
                  <a:fillRect/>
                </a:stretch>
              </p:blipFill>
              <p:spPr>
                <a:xfrm>
                  <a:off x="5079221" y="5812592"/>
                  <a:ext cx="145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49719" name="Freihand 149718">
                  <a:extLst>
                    <a:ext uri="{FF2B5EF4-FFF2-40B4-BE49-F238E27FC236}">
                      <a16:creationId xmlns:a16="http://schemas.microsoft.com/office/drawing/2014/main" id="{5B572F94-C3A1-464E-980C-51362E6D44BA}"/>
                    </a:ext>
                  </a:extLst>
                </p14:cNvPr>
                <p14:cNvContentPartPr/>
                <p14:nvPr/>
              </p14:nvContentPartPr>
              <p14:xfrm>
                <a:off x="5261381" y="5691272"/>
                <a:ext cx="128160" cy="219240"/>
              </p14:xfrm>
            </p:contentPart>
          </mc:Choice>
          <mc:Fallback>
            <p:pic>
              <p:nvPicPr>
                <p:cNvPr id="149719" name="Freihand 149718">
                  <a:extLst>
                    <a:ext uri="{FF2B5EF4-FFF2-40B4-BE49-F238E27FC236}">
                      <a16:creationId xmlns:a16="http://schemas.microsoft.com/office/drawing/2014/main" id="{5B572F94-C3A1-464E-980C-51362E6D44BA}"/>
                    </a:ext>
                  </a:extLst>
                </p:cNvPr>
                <p:cNvPicPr/>
                <p:nvPr/>
              </p:nvPicPr>
              <p:blipFill>
                <a:blip r:embed="rId437"/>
                <a:stretch>
                  <a:fillRect/>
                </a:stretch>
              </p:blipFill>
              <p:spPr>
                <a:xfrm>
                  <a:off x="5257061" y="5686952"/>
                  <a:ext cx="1368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49720" name="Freihand 149719">
                  <a:extLst>
                    <a:ext uri="{FF2B5EF4-FFF2-40B4-BE49-F238E27FC236}">
                      <a16:creationId xmlns:a16="http://schemas.microsoft.com/office/drawing/2014/main" id="{F2F38860-0544-4D75-96C6-E256B2528CEA}"/>
                    </a:ext>
                  </a:extLst>
                </p14:cNvPr>
                <p14:cNvContentPartPr/>
                <p14:nvPr/>
              </p14:nvContentPartPr>
              <p14:xfrm>
                <a:off x="5378381" y="5659952"/>
                <a:ext cx="46080" cy="200880"/>
              </p14:xfrm>
            </p:contentPart>
          </mc:Choice>
          <mc:Fallback>
            <p:pic>
              <p:nvPicPr>
                <p:cNvPr id="149720" name="Freihand 149719">
                  <a:extLst>
                    <a:ext uri="{FF2B5EF4-FFF2-40B4-BE49-F238E27FC236}">
                      <a16:creationId xmlns:a16="http://schemas.microsoft.com/office/drawing/2014/main" id="{F2F38860-0544-4D75-96C6-E256B2528CEA}"/>
                    </a:ext>
                  </a:extLst>
                </p:cNvPr>
                <p:cNvPicPr/>
                <p:nvPr/>
              </p:nvPicPr>
              <p:blipFill>
                <a:blip r:embed="rId439"/>
                <a:stretch>
                  <a:fillRect/>
                </a:stretch>
              </p:blipFill>
              <p:spPr>
                <a:xfrm>
                  <a:off x="5374061" y="5655632"/>
                  <a:ext cx="547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49721" name="Freihand 149720">
                  <a:extLst>
                    <a:ext uri="{FF2B5EF4-FFF2-40B4-BE49-F238E27FC236}">
                      <a16:creationId xmlns:a16="http://schemas.microsoft.com/office/drawing/2014/main" id="{B98AB9B2-2083-407B-A28C-D0514A00734D}"/>
                    </a:ext>
                  </a:extLst>
                </p14:cNvPr>
                <p14:cNvContentPartPr/>
                <p14:nvPr/>
              </p14:nvContentPartPr>
              <p14:xfrm>
                <a:off x="5446061" y="5659592"/>
                <a:ext cx="274680" cy="196200"/>
              </p14:xfrm>
            </p:contentPart>
          </mc:Choice>
          <mc:Fallback>
            <p:pic>
              <p:nvPicPr>
                <p:cNvPr id="149721" name="Freihand 149720">
                  <a:extLst>
                    <a:ext uri="{FF2B5EF4-FFF2-40B4-BE49-F238E27FC236}">
                      <a16:creationId xmlns:a16="http://schemas.microsoft.com/office/drawing/2014/main" id="{B98AB9B2-2083-407B-A28C-D0514A00734D}"/>
                    </a:ext>
                  </a:extLst>
                </p:cNvPr>
                <p:cNvPicPr/>
                <p:nvPr/>
              </p:nvPicPr>
              <p:blipFill>
                <a:blip r:embed="rId441"/>
                <a:stretch>
                  <a:fillRect/>
                </a:stretch>
              </p:blipFill>
              <p:spPr>
                <a:xfrm>
                  <a:off x="5441741" y="5655272"/>
                  <a:ext cx="283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49722" name="Freihand 149721">
                  <a:extLst>
                    <a:ext uri="{FF2B5EF4-FFF2-40B4-BE49-F238E27FC236}">
                      <a16:creationId xmlns:a16="http://schemas.microsoft.com/office/drawing/2014/main" id="{1BEAEC0E-BD32-45E4-9725-EC9F66B02A66}"/>
                    </a:ext>
                  </a:extLst>
                </p14:cNvPr>
                <p14:cNvContentPartPr/>
                <p14:nvPr/>
              </p14:nvContentPartPr>
              <p14:xfrm>
                <a:off x="5714621" y="5688032"/>
                <a:ext cx="14400" cy="68760"/>
              </p14:xfrm>
            </p:contentPart>
          </mc:Choice>
          <mc:Fallback>
            <p:pic>
              <p:nvPicPr>
                <p:cNvPr id="149722" name="Freihand 149721">
                  <a:extLst>
                    <a:ext uri="{FF2B5EF4-FFF2-40B4-BE49-F238E27FC236}">
                      <a16:creationId xmlns:a16="http://schemas.microsoft.com/office/drawing/2014/main" id="{1BEAEC0E-BD32-45E4-9725-EC9F66B02A66}"/>
                    </a:ext>
                  </a:extLst>
                </p:cNvPr>
                <p:cNvPicPr/>
                <p:nvPr/>
              </p:nvPicPr>
              <p:blipFill>
                <a:blip r:embed="rId443"/>
                <a:stretch>
                  <a:fillRect/>
                </a:stretch>
              </p:blipFill>
              <p:spPr>
                <a:xfrm>
                  <a:off x="5710301" y="5683712"/>
                  <a:ext cx="23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49723" name="Freihand 149722">
                  <a:extLst>
                    <a:ext uri="{FF2B5EF4-FFF2-40B4-BE49-F238E27FC236}">
                      <a16:creationId xmlns:a16="http://schemas.microsoft.com/office/drawing/2014/main" id="{D9CCB501-9CE3-4F07-8360-D934DFAEB7B7}"/>
                    </a:ext>
                  </a:extLst>
                </p14:cNvPr>
                <p14:cNvContentPartPr/>
                <p14:nvPr/>
              </p14:nvContentPartPr>
              <p14:xfrm>
                <a:off x="5785181" y="5776592"/>
                <a:ext cx="139320" cy="44280"/>
              </p14:xfrm>
            </p:contentPart>
          </mc:Choice>
          <mc:Fallback>
            <p:pic>
              <p:nvPicPr>
                <p:cNvPr id="149723" name="Freihand 149722">
                  <a:extLst>
                    <a:ext uri="{FF2B5EF4-FFF2-40B4-BE49-F238E27FC236}">
                      <a16:creationId xmlns:a16="http://schemas.microsoft.com/office/drawing/2014/main" id="{D9CCB501-9CE3-4F07-8360-D934DFAEB7B7}"/>
                    </a:ext>
                  </a:extLst>
                </p:cNvPr>
                <p:cNvPicPr/>
                <p:nvPr/>
              </p:nvPicPr>
              <p:blipFill>
                <a:blip r:embed="rId445"/>
                <a:stretch>
                  <a:fillRect/>
                </a:stretch>
              </p:blipFill>
              <p:spPr>
                <a:xfrm>
                  <a:off x="5780861" y="5772272"/>
                  <a:ext cx="147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49724" name="Freihand 149723">
                  <a:extLst>
                    <a:ext uri="{FF2B5EF4-FFF2-40B4-BE49-F238E27FC236}">
                      <a16:creationId xmlns:a16="http://schemas.microsoft.com/office/drawing/2014/main" id="{65A44FC3-D25E-4D1B-BA6C-6DA2111B73E7}"/>
                    </a:ext>
                  </a:extLst>
                </p14:cNvPr>
                <p14:cNvContentPartPr/>
                <p14:nvPr/>
              </p14:nvContentPartPr>
              <p14:xfrm>
                <a:off x="6104141" y="5730512"/>
                <a:ext cx="175680" cy="112320"/>
              </p14:xfrm>
            </p:contentPart>
          </mc:Choice>
          <mc:Fallback>
            <p:pic>
              <p:nvPicPr>
                <p:cNvPr id="149724" name="Freihand 149723">
                  <a:extLst>
                    <a:ext uri="{FF2B5EF4-FFF2-40B4-BE49-F238E27FC236}">
                      <a16:creationId xmlns:a16="http://schemas.microsoft.com/office/drawing/2014/main" id="{65A44FC3-D25E-4D1B-BA6C-6DA2111B73E7}"/>
                    </a:ext>
                  </a:extLst>
                </p:cNvPr>
                <p:cNvPicPr/>
                <p:nvPr/>
              </p:nvPicPr>
              <p:blipFill>
                <a:blip r:embed="rId447"/>
                <a:stretch>
                  <a:fillRect/>
                </a:stretch>
              </p:blipFill>
              <p:spPr>
                <a:xfrm>
                  <a:off x="6099461" y="5726192"/>
                  <a:ext cx="184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49725" name="Freihand 149724">
                  <a:extLst>
                    <a:ext uri="{FF2B5EF4-FFF2-40B4-BE49-F238E27FC236}">
                      <a16:creationId xmlns:a16="http://schemas.microsoft.com/office/drawing/2014/main" id="{004EB2CA-E0E1-4D78-B338-5207CD1C2EA8}"/>
                    </a:ext>
                  </a:extLst>
                </p14:cNvPr>
                <p14:cNvContentPartPr/>
                <p14:nvPr/>
              </p14:nvContentPartPr>
              <p14:xfrm>
                <a:off x="6303941" y="5749592"/>
                <a:ext cx="284760" cy="64080"/>
              </p14:xfrm>
            </p:contentPart>
          </mc:Choice>
          <mc:Fallback>
            <p:pic>
              <p:nvPicPr>
                <p:cNvPr id="149725" name="Freihand 149724">
                  <a:extLst>
                    <a:ext uri="{FF2B5EF4-FFF2-40B4-BE49-F238E27FC236}">
                      <a16:creationId xmlns:a16="http://schemas.microsoft.com/office/drawing/2014/main" id="{004EB2CA-E0E1-4D78-B338-5207CD1C2EA8}"/>
                    </a:ext>
                  </a:extLst>
                </p:cNvPr>
                <p:cNvPicPr/>
                <p:nvPr/>
              </p:nvPicPr>
              <p:blipFill>
                <a:blip r:embed="rId449"/>
                <a:stretch>
                  <a:fillRect/>
                </a:stretch>
              </p:blipFill>
              <p:spPr>
                <a:xfrm>
                  <a:off x="6299621" y="5745272"/>
                  <a:ext cx="293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49726" name="Freihand 149725">
                  <a:extLst>
                    <a:ext uri="{FF2B5EF4-FFF2-40B4-BE49-F238E27FC236}">
                      <a16:creationId xmlns:a16="http://schemas.microsoft.com/office/drawing/2014/main" id="{9C060E70-1446-471B-9A64-65F407031954}"/>
                    </a:ext>
                  </a:extLst>
                </p14:cNvPr>
                <p14:cNvContentPartPr/>
                <p14:nvPr/>
              </p14:nvContentPartPr>
              <p14:xfrm>
                <a:off x="6643421" y="5736272"/>
                <a:ext cx="106200" cy="84600"/>
              </p14:xfrm>
            </p:contentPart>
          </mc:Choice>
          <mc:Fallback>
            <p:pic>
              <p:nvPicPr>
                <p:cNvPr id="149726" name="Freihand 149725">
                  <a:extLst>
                    <a:ext uri="{FF2B5EF4-FFF2-40B4-BE49-F238E27FC236}">
                      <a16:creationId xmlns:a16="http://schemas.microsoft.com/office/drawing/2014/main" id="{9C060E70-1446-471B-9A64-65F407031954}"/>
                    </a:ext>
                  </a:extLst>
                </p:cNvPr>
                <p:cNvPicPr/>
                <p:nvPr/>
              </p:nvPicPr>
              <p:blipFill>
                <a:blip r:embed="rId451"/>
                <a:stretch>
                  <a:fillRect/>
                </a:stretch>
              </p:blipFill>
              <p:spPr>
                <a:xfrm>
                  <a:off x="6639101" y="5731952"/>
                  <a:ext cx="114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49727" name="Freihand 149726">
                  <a:extLst>
                    <a:ext uri="{FF2B5EF4-FFF2-40B4-BE49-F238E27FC236}">
                      <a16:creationId xmlns:a16="http://schemas.microsoft.com/office/drawing/2014/main" id="{DB180B28-6A62-45DD-8AD7-6B10DD7666F9}"/>
                    </a:ext>
                  </a:extLst>
                </p14:cNvPr>
                <p14:cNvContentPartPr/>
                <p14:nvPr/>
              </p14:nvContentPartPr>
              <p14:xfrm>
                <a:off x="6737741" y="5668952"/>
                <a:ext cx="353160" cy="137880"/>
              </p14:xfrm>
            </p:contentPart>
          </mc:Choice>
          <mc:Fallback>
            <p:pic>
              <p:nvPicPr>
                <p:cNvPr id="149727" name="Freihand 149726">
                  <a:extLst>
                    <a:ext uri="{FF2B5EF4-FFF2-40B4-BE49-F238E27FC236}">
                      <a16:creationId xmlns:a16="http://schemas.microsoft.com/office/drawing/2014/main" id="{DB180B28-6A62-45DD-8AD7-6B10DD7666F9}"/>
                    </a:ext>
                  </a:extLst>
                </p:cNvPr>
                <p:cNvPicPr/>
                <p:nvPr/>
              </p:nvPicPr>
              <p:blipFill>
                <a:blip r:embed="rId453"/>
                <a:stretch>
                  <a:fillRect/>
                </a:stretch>
              </p:blipFill>
              <p:spPr>
                <a:xfrm>
                  <a:off x="6733421" y="5664632"/>
                  <a:ext cx="361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49728" name="Freihand 149727">
                  <a:extLst>
                    <a:ext uri="{FF2B5EF4-FFF2-40B4-BE49-F238E27FC236}">
                      <a16:creationId xmlns:a16="http://schemas.microsoft.com/office/drawing/2014/main" id="{102A33D1-2846-474A-A2E1-95F2A9EF7555}"/>
                    </a:ext>
                  </a:extLst>
                </p14:cNvPr>
                <p14:cNvContentPartPr/>
                <p14:nvPr/>
              </p14:nvContentPartPr>
              <p14:xfrm>
                <a:off x="7147781" y="5725112"/>
                <a:ext cx="72720" cy="87840"/>
              </p14:xfrm>
            </p:contentPart>
          </mc:Choice>
          <mc:Fallback>
            <p:pic>
              <p:nvPicPr>
                <p:cNvPr id="149728" name="Freihand 149727">
                  <a:extLst>
                    <a:ext uri="{FF2B5EF4-FFF2-40B4-BE49-F238E27FC236}">
                      <a16:creationId xmlns:a16="http://schemas.microsoft.com/office/drawing/2014/main" id="{102A33D1-2846-474A-A2E1-95F2A9EF7555}"/>
                    </a:ext>
                  </a:extLst>
                </p:cNvPr>
                <p:cNvPicPr/>
                <p:nvPr/>
              </p:nvPicPr>
              <p:blipFill>
                <a:blip r:embed="rId455"/>
                <a:stretch>
                  <a:fillRect/>
                </a:stretch>
              </p:blipFill>
              <p:spPr>
                <a:xfrm>
                  <a:off x="7143461" y="5720792"/>
                  <a:ext cx="81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49729" name="Freihand 149728">
                  <a:extLst>
                    <a:ext uri="{FF2B5EF4-FFF2-40B4-BE49-F238E27FC236}">
                      <a16:creationId xmlns:a16="http://schemas.microsoft.com/office/drawing/2014/main" id="{EB61886C-51B3-4C4D-90F7-931C881243A8}"/>
                    </a:ext>
                  </a:extLst>
                </p14:cNvPr>
                <p14:cNvContentPartPr/>
                <p14:nvPr/>
              </p14:nvContentPartPr>
              <p14:xfrm>
                <a:off x="7127261" y="5632592"/>
                <a:ext cx="259920" cy="168120"/>
              </p14:xfrm>
            </p:contentPart>
          </mc:Choice>
          <mc:Fallback>
            <p:pic>
              <p:nvPicPr>
                <p:cNvPr id="149729" name="Freihand 149728">
                  <a:extLst>
                    <a:ext uri="{FF2B5EF4-FFF2-40B4-BE49-F238E27FC236}">
                      <a16:creationId xmlns:a16="http://schemas.microsoft.com/office/drawing/2014/main" id="{EB61886C-51B3-4C4D-90F7-931C881243A8}"/>
                    </a:ext>
                  </a:extLst>
                </p:cNvPr>
                <p:cNvPicPr/>
                <p:nvPr/>
              </p:nvPicPr>
              <p:blipFill>
                <a:blip r:embed="rId457"/>
                <a:stretch>
                  <a:fillRect/>
                </a:stretch>
              </p:blipFill>
              <p:spPr>
                <a:xfrm>
                  <a:off x="7122941" y="5628272"/>
                  <a:ext cx="2685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49730" name="Freihand 149729">
                  <a:extLst>
                    <a:ext uri="{FF2B5EF4-FFF2-40B4-BE49-F238E27FC236}">
                      <a16:creationId xmlns:a16="http://schemas.microsoft.com/office/drawing/2014/main" id="{B5CB8990-CED4-4846-9082-7231ADAE7150}"/>
                    </a:ext>
                  </a:extLst>
                </p14:cNvPr>
                <p14:cNvContentPartPr/>
                <p14:nvPr/>
              </p14:nvContentPartPr>
              <p14:xfrm>
                <a:off x="7342541" y="5643032"/>
                <a:ext cx="87840" cy="33120"/>
              </p14:xfrm>
            </p:contentPart>
          </mc:Choice>
          <mc:Fallback>
            <p:pic>
              <p:nvPicPr>
                <p:cNvPr id="149730" name="Freihand 149729">
                  <a:extLst>
                    <a:ext uri="{FF2B5EF4-FFF2-40B4-BE49-F238E27FC236}">
                      <a16:creationId xmlns:a16="http://schemas.microsoft.com/office/drawing/2014/main" id="{B5CB8990-CED4-4846-9082-7231ADAE7150}"/>
                    </a:ext>
                  </a:extLst>
                </p:cNvPr>
                <p:cNvPicPr/>
                <p:nvPr/>
              </p:nvPicPr>
              <p:blipFill>
                <a:blip r:embed="rId459"/>
                <a:stretch>
                  <a:fillRect/>
                </a:stretch>
              </p:blipFill>
              <p:spPr>
                <a:xfrm>
                  <a:off x="7338221" y="5638712"/>
                  <a:ext cx="96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49731" name="Freihand 149730">
                  <a:extLst>
                    <a:ext uri="{FF2B5EF4-FFF2-40B4-BE49-F238E27FC236}">
                      <a16:creationId xmlns:a16="http://schemas.microsoft.com/office/drawing/2014/main" id="{33D7C2FB-2B95-4D5A-9EAF-2EE6183AAA99}"/>
                    </a:ext>
                  </a:extLst>
                </p14:cNvPr>
                <p14:cNvContentPartPr/>
                <p14:nvPr/>
              </p14:nvContentPartPr>
              <p14:xfrm>
                <a:off x="7476821" y="5587232"/>
                <a:ext cx="142200" cy="187200"/>
              </p14:xfrm>
            </p:contentPart>
          </mc:Choice>
          <mc:Fallback>
            <p:pic>
              <p:nvPicPr>
                <p:cNvPr id="149731" name="Freihand 149730">
                  <a:extLst>
                    <a:ext uri="{FF2B5EF4-FFF2-40B4-BE49-F238E27FC236}">
                      <a16:creationId xmlns:a16="http://schemas.microsoft.com/office/drawing/2014/main" id="{33D7C2FB-2B95-4D5A-9EAF-2EE6183AAA99}"/>
                    </a:ext>
                  </a:extLst>
                </p:cNvPr>
                <p:cNvPicPr/>
                <p:nvPr/>
              </p:nvPicPr>
              <p:blipFill>
                <a:blip r:embed="rId461"/>
                <a:stretch>
                  <a:fillRect/>
                </a:stretch>
              </p:blipFill>
              <p:spPr>
                <a:xfrm>
                  <a:off x="7472501" y="5582912"/>
                  <a:ext cx="150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49732" name="Freihand 149731">
                  <a:extLst>
                    <a:ext uri="{FF2B5EF4-FFF2-40B4-BE49-F238E27FC236}">
                      <a16:creationId xmlns:a16="http://schemas.microsoft.com/office/drawing/2014/main" id="{0591FB27-C5A7-489A-9C6C-269371774DDC}"/>
                    </a:ext>
                  </a:extLst>
                </p14:cNvPr>
                <p14:cNvContentPartPr/>
                <p14:nvPr/>
              </p14:nvContentPartPr>
              <p14:xfrm>
                <a:off x="2798621" y="6193472"/>
                <a:ext cx="364320" cy="109440"/>
              </p14:xfrm>
            </p:contentPart>
          </mc:Choice>
          <mc:Fallback>
            <p:pic>
              <p:nvPicPr>
                <p:cNvPr id="149732" name="Freihand 149731">
                  <a:extLst>
                    <a:ext uri="{FF2B5EF4-FFF2-40B4-BE49-F238E27FC236}">
                      <a16:creationId xmlns:a16="http://schemas.microsoft.com/office/drawing/2014/main" id="{0591FB27-C5A7-489A-9C6C-269371774DDC}"/>
                    </a:ext>
                  </a:extLst>
                </p:cNvPr>
                <p:cNvPicPr/>
                <p:nvPr/>
              </p:nvPicPr>
              <p:blipFill>
                <a:blip r:embed="rId463"/>
                <a:stretch>
                  <a:fillRect/>
                </a:stretch>
              </p:blipFill>
              <p:spPr>
                <a:xfrm>
                  <a:off x="2794301" y="6189152"/>
                  <a:ext cx="372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49733" name="Freihand 149732">
                  <a:extLst>
                    <a:ext uri="{FF2B5EF4-FFF2-40B4-BE49-F238E27FC236}">
                      <a16:creationId xmlns:a16="http://schemas.microsoft.com/office/drawing/2014/main" id="{2EE9D7C6-DF5C-46FE-BC1D-FCA3F5604FDE}"/>
                    </a:ext>
                  </a:extLst>
                </p14:cNvPr>
                <p14:cNvContentPartPr/>
                <p14:nvPr/>
              </p14:nvContentPartPr>
              <p14:xfrm>
                <a:off x="3366341" y="6128312"/>
                <a:ext cx="398520" cy="223560"/>
              </p14:xfrm>
            </p:contentPart>
          </mc:Choice>
          <mc:Fallback>
            <p:pic>
              <p:nvPicPr>
                <p:cNvPr id="149733" name="Freihand 149732">
                  <a:extLst>
                    <a:ext uri="{FF2B5EF4-FFF2-40B4-BE49-F238E27FC236}">
                      <a16:creationId xmlns:a16="http://schemas.microsoft.com/office/drawing/2014/main" id="{2EE9D7C6-DF5C-46FE-BC1D-FCA3F5604FDE}"/>
                    </a:ext>
                  </a:extLst>
                </p:cNvPr>
                <p:cNvPicPr/>
                <p:nvPr/>
              </p:nvPicPr>
              <p:blipFill>
                <a:blip r:embed="rId465"/>
                <a:stretch>
                  <a:fillRect/>
                </a:stretch>
              </p:blipFill>
              <p:spPr>
                <a:xfrm>
                  <a:off x="3362021" y="6123992"/>
                  <a:ext cx="4071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49734" name="Freihand 149733">
                  <a:extLst>
                    <a:ext uri="{FF2B5EF4-FFF2-40B4-BE49-F238E27FC236}">
                      <a16:creationId xmlns:a16="http://schemas.microsoft.com/office/drawing/2014/main" id="{004904B7-4A82-4F02-BA21-5E59E07E7466}"/>
                    </a:ext>
                  </a:extLst>
                </p14:cNvPr>
                <p14:cNvContentPartPr/>
                <p14:nvPr/>
              </p14:nvContentPartPr>
              <p14:xfrm>
                <a:off x="3809141" y="6184832"/>
                <a:ext cx="287280" cy="134280"/>
              </p14:xfrm>
            </p:contentPart>
          </mc:Choice>
          <mc:Fallback>
            <p:pic>
              <p:nvPicPr>
                <p:cNvPr id="149734" name="Freihand 149733">
                  <a:extLst>
                    <a:ext uri="{FF2B5EF4-FFF2-40B4-BE49-F238E27FC236}">
                      <a16:creationId xmlns:a16="http://schemas.microsoft.com/office/drawing/2014/main" id="{004904B7-4A82-4F02-BA21-5E59E07E7466}"/>
                    </a:ext>
                  </a:extLst>
                </p:cNvPr>
                <p:cNvPicPr/>
                <p:nvPr/>
              </p:nvPicPr>
              <p:blipFill>
                <a:blip r:embed="rId467"/>
                <a:stretch>
                  <a:fillRect/>
                </a:stretch>
              </p:blipFill>
              <p:spPr>
                <a:xfrm>
                  <a:off x="3804821" y="6180512"/>
                  <a:ext cx="2959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49735" name="Freihand 149734">
                  <a:extLst>
                    <a:ext uri="{FF2B5EF4-FFF2-40B4-BE49-F238E27FC236}">
                      <a16:creationId xmlns:a16="http://schemas.microsoft.com/office/drawing/2014/main" id="{73FA25EE-07E2-4214-9983-B28D13F587E4}"/>
                    </a:ext>
                  </a:extLst>
                </p14:cNvPr>
                <p14:cNvContentPartPr/>
                <p14:nvPr/>
              </p14:nvContentPartPr>
              <p14:xfrm>
                <a:off x="4141421" y="6081152"/>
                <a:ext cx="149760" cy="119160"/>
              </p14:xfrm>
            </p:contentPart>
          </mc:Choice>
          <mc:Fallback>
            <p:pic>
              <p:nvPicPr>
                <p:cNvPr id="149735" name="Freihand 149734">
                  <a:extLst>
                    <a:ext uri="{FF2B5EF4-FFF2-40B4-BE49-F238E27FC236}">
                      <a16:creationId xmlns:a16="http://schemas.microsoft.com/office/drawing/2014/main" id="{73FA25EE-07E2-4214-9983-B28D13F587E4}"/>
                    </a:ext>
                  </a:extLst>
                </p:cNvPr>
                <p:cNvPicPr/>
                <p:nvPr/>
              </p:nvPicPr>
              <p:blipFill>
                <a:blip r:embed="rId469"/>
                <a:stretch>
                  <a:fillRect/>
                </a:stretch>
              </p:blipFill>
              <p:spPr>
                <a:xfrm>
                  <a:off x="4137101" y="6076832"/>
                  <a:ext cx="158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49738" name="Freihand 149737">
                  <a:extLst>
                    <a:ext uri="{FF2B5EF4-FFF2-40B4-BE49-F238E27FC236}">
                      <a16:creationId xmlns:a16="http://schemas.microsoft.com/office/drawing/2014/main" id="{2BF40D30-F40D-41D9-A726-83A363B83E04}"/>
                    </a:ext>
                  </a:extLst>
                </p14:cNvPr>
                <p14:cNvContentPartPr/>
                <p14:nvPr/>
              </p14:nvContentPartPr>
              <p14:xfrm>
                <a:off x="4506101" y="6071072"/>
                <a:ext cx="324000" cy="138600"/>
              </p14:xfrm>
            </p:contentPart>
          </mc:Choice>
          <mc:Fallback>
            <p:pic>
              <p:nvPicPr>
                <p:cNvPr id="149738" name="Freihand 149737">
                  <a:extLst>
                    <a:ext uri="{FF2B5EF4-FFF2-40B4-BE49-F238E27FC236}">
                      <a16:creationId xmlns:a16="http://schemas.microsoft.com/office/drawing/2014/main" id="{2BF40D30-F40D-41D9-A726-83A363B83E04}"/>
                    </a:ext>
                  </a:extLst>
                </p:cNvPr>
                <p:cNvPicPr/>
                <p:nvPr/>
              </p:nvPicPr>
              <p:blipFill>
                <a:blip r:embed="rId471"/>
                <a:stretch>
                  <a:fillRect/>
                </a:stretch>
              </p:blipFill>
              <p:spPr>
                <a:xfrm>
                  <a:off x="4501781" y="6066752"/>
                  <a:ext cx="332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49739" name="Freihand 149738">
                  <a:extLst>
                    <a:ext uri="{FF2B5EF4-FFF2-40B4-BE49-F238E27FC236}">
                      <a16:creationId xmlns:a16="http://schemas.microsoft.com/office/drawing/2014/main" id="{D0B92AAE-FE6C-4589-A971-F2062525B2F8}"/>
                    </a:ext>
                  </a:extLst>
                </p14:cNvPr>
                <p14:cNvContentPartPr/>
                <p14:nvPr/>
              </p14:nvContentPartPr>
              <p14:xfrm>
                <a:off x="4772861" y="6048032"/>
                <a:ext cx="85320" cy="19080"/>
              </p14:xfrm>
            </p:contentPart>
          </mc:Choice>
          <mc:Fallback>
            <p:pic>
              <p:nvPicPr>
                <p:cNvPr id="149739" name="Freihand 149738">
                  <a:extLst>
                    <a:ext uri="{FF2B5EF4-FFF2-40B4-BE49-F238E27FC236}">
                      <a16:creationId xmlns:a16="http://schemas.microsoft.com/office/drawing/2014/main" id="{D0B92AAE-FE6C-4589-A971-F2062525B2F8}"/>
                    </a:ext>
                  </a:extLst>
                </p:cNvPr>
                <p:cNvPicPr/>
                <p:nvPr/>
              </p:nvPicPr>
              <p:blipFill>
                <a:blip r:embed="rId473"/>
                <a:stretch>
                  <a:fillRect/>
                </a:stretch>
              </p:blipFill>
              <p:spPr>
                <a:xfrm>
                  <a:off x="4768541" y="6043712"/>
                  <a:ext cx="93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49740" name="Freihand 149739">
                  <a:extLst>
                    <a:ext uri="{FF2B5EF4-FFF2-40B4-BE49-F238E27FC236}">
                      <a16:creationId xmlns:a16="http://schemas.microsoft.com/office/drawing/2014/main" id="{ED27E7BF-94F9-409B-9A1C-BD160AD9F3DE}"/>
                    </a:ext>
                  </a:extLst>
                </p14:cNvPr>
                <p14:cNvContentPartPr/>
                <p14:nvPr/>
              </p14:nvContentPartPr>
              <p14:xfrm>
                <a:off x="4855661" y="6082232"/>
                <a:ext cx="240120" cy="112680"/>
              </p14:xfrm>
            </p:contentPart>
          </mc:Choice>
          <mc:Fallback>
            <p:pic>
              <p:nvPicPr>
                <p:cNvPr id="149740" name="Freihand 149739">
                  <a:extLst>
                    <a:ext uri="{FF2B5EF4-FFF2-40B4-BE49-F238E27FC236}">
                      <a16:creationId xmlns:a16="http://schemas.microsoft.com/office/drawing/2014/main" id="{ED27E7BF-94F9-409B-9A1C-BD160AD9F3DE}"/>
                    </a:ext>
                  </a:extLst>
                </p:cNvPr>
                <p:cNvPicPr/>
                <p:nvPr/>
              </p:nvPicPr>
              <p:blipFill>
                <a:blip r:embed="rId475"/>
                <a:stretch>
                  <a:fillRect/>
                </a:stretch>
              </p:blipFill>
              <p:spPr>
                <a:xfrm>
                  <a:off x="4851341" y="6077912"/>
                  <a:ext cx="248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49741" name="Freihand 149740">
                  <a:extLst>
                    <a:ext uri="{FF2B5EF4-FFF2-40B4-BE49-F238E27FC236}">
                      <a16:creationId xmlns:a16="http://schemas.microsoft.com/office/drawing/2014/main" id="{7EFC553E-BD1A-470E-AC35-D6129612489E}"/>
                    </a:ext>
                  </a:extLst>
                </p14:cNvPr>
                <p14:cNvContentPartPr/>
                <p14:nvPr/>
              </p14:nvContentPartPr>
              <p14:xfrm>
                <a:off x="5310341" y="6039032"/>
                <a:ext cx="371520" cy="131040"/>
              </p14:xfrm>
            </p:contentPart>
          </mc:Choice>
          <mc:Fallback>
            <p:pic>
              <p:nvPicPr>
                <p:cNvPr id="149741" name="Freihand 149740">
                  <a:extLst>
                    <a:ext uri="{FF2B5EF4-FFF2-40B4-BE49-F238E27FC236}">
                      <a16:creationId xmlns:a16="http://schemas.microsoft.com/office/drawing/2014/main" id="{7EFC553E-BD1A-470E-AC35-D6129612489E}"/>
                    </a:ext>
                  </a:extLst>
                </p:cNvPr>
                <p:cNvPicPr/>
                <p:nvPr/>
              </p:nvPicPr>
              <p:blipFill>
                <a:blip r:embed="rId477"/>
                <a:stretch>
                  <a:fillRect/>
                </a:stretch>
              </p:blipFill>
              <p:spPr>
                <a:xfrm>
                  <a:off x="5306021" y="6034712"/>
                  <a:ext cx="380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49742" name="Freihand 149741">
                  <a:extLst>
                    <a:ext uri="{FF2B5EF4-FFF2-40B4-BE49-F238E27FC236}">
                      <a16:creationId xmlns:a16="http://schemas.microsoft.com/office/drawing/2014/main" id="{08CD603B-4035-4554-AC7D-0F32E161EF7D}"/>
                    </a:ext>
                  </a:extLst>
                </p14:cNvPr>
                <p14:cNvContentPartPr/>
                <p14:nvPr/>
              </p14:nvContentPartPr>
              <p14:xfrm>
                <a:off x="5635421" y="6032552"/>
                <a:ext cx="316440" cy="124560"/>
              </p14:xfrm>
            </p:contentPart>
          </mc:Choice>
          <mc:Fallback>
            <p:pic>
              <p:nvPicPr>
                <p:cNvPr id="149742" name="Freihand 149741">
                  <a:extLst>
                    <a:ext uri="{FF2B5EF4-FFF2-40B4-BE49-F238E27FC236}">
                      <a16:creationId xmlns:a16="http://schemas.microsoft.com/office/drawing/2014/main" id="{08CD603B-4035-4554-AC7D-0F32E161EF7D}"/>
                    </a:ext>
                  </a:extLst>
                </p:cNvPr>
                <p:cNvPicPr/>
                <p:nvPr/>
              </p:nvPicPr>
              <p:blipFill>
                <a:blip r:embed="rId479"/>
                <a:stretch>
                  <a:fillRect/>
                </a:stretch>
              </p:blipFill>
              <p:spPr>
                <a:xfrm>
                  <a:off x="5631101" y="6028232"/>
                  <a:ext cx="325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49743" name="Freihand 149742">
                  <a:extLst>
                    <a:ext uri="{FF2B5EF4-FFF2-40B4-BE49-F238E27FC236}">
                      <a16:creationId xmlns:a16="http://schemas.microsoft.com/office/drawing/2014/main" id="{8F606817-DCE5-4A4D-9AB9-B3ACE01EA0AD}"/>
                    </a:ext>
                  </a:extLst>
                </p14:cNvPr>
                <p14:cNvContentPartPr/>
                <p14:nvPr/>
              </p14:nvContentPartPr>
              <p14:xfrm>
                <a:off x="6195581" y="5976752"/>
                <a:ext cx="162000" cy="128160"/>
              </p14:xfrm>
            </p:contentPart>
          </mc:Choice>
          <mc:Fallback>
            <p:pic>
              <p:nvPicPr>
                <p:cNvPr id="149743" name="Freihand 149742">
                  <a:extLst>
                    <a:ext uri="{FF2B5EF4-FFF2-40B4-BE49-F238E27FC236}">
                      <a16:creationId xmlns:a16="http://schemas.microsoft.com/office/drawing/2014/main" id="{8F606817-DCE5-4A4D-9AB9-B3ACE01EA0AD}"/>
                    </a:ext>
                  </a:extLst>
                </p:cNvPr>
                <p:cNvPicPr/>
                <p:nvPr/>
              </p:nvPicPr>
              <p:blipFill>
                <a:blip r:embed="rId481"/>
                <a:stretch>
                  <a:fillRect/>
                </a:stretch>
              </p:blipFill>
              <p:spPr>
                <a:xfrm>
                  <a:off x="6191261" y="5972432"/>
                  <a:ext cx="170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49744" name="Freihand 149743">
                  <a:extLst>
                    <a:ext uri="{FF2B5EF4-FFF2-40B4-BE49-F238E27FC236}">
                      <a16:creationId xmlns:a16="http://schemas.microsoft.com/office/drawing/2014/main" id="{3930C2AD-F211-456E-9F4A-E3243B77149F}"/>
                    </a:ext>
                  </a:extLst>
                </p14:cNvPr>
                <p14:cNvContentPartPr/>
                <p14:nvPr/>
              </p14:nvContentPartPr>
              <p14:xfrm>
                <a:off x="6258941" y="6076472"/>
                <a:ext cx="128880" cy="26280"/>
              </p14:xfrm>
            </p:contentPart>
          </mc:Choice>
          <mc:Fallback>
            <p:pic>
              <p:nvPicPr>
                <p:cNvPr id="149744" name="Freihand 149743">
                  <a:extLst>
                    <a:ext uri="{FF2B5EF4-FFF2-40B4-BE49-F238E27FC236}">
                      <a16:creationId xmlns:a16="http://schemas.microsoft.com/office/drawing/2014/main" id="{3930C2AD-F211-456E-9F4A-E3243B77149F}"/>
                    </a:ext>
                  </a:extLst>
                </p:cNvPr>
                <p:cNvPicPr/>
                <p:nvPr/>
              </p:nvPicPr>
              <p:blipFill>
                <a:blip r:embed="rId483"/>
                <a:stretch>
                  <a:fillRect/>
                </a:stretch>
              </p:blipFill>
              <p:spPr>
                <a:xfrm>
                  <a:off x="6254621" y="6072152"/>
                  <a:ext cx="137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49745" name="Freihand 149744">
                  <a:extLst>
                    <a:ext uri="{FF2B5EF4-FFF2-40B4-BE49-F238E27FC236}">
                      <a16:creationId xmlns:a16="http://schemas.microsoft.com/office/drawing/2014/main" id="{B94184C8-0E0F-4E7C-A5E3-1C4411B2164B}"/>
                    </a:ext>
                  </a:extLst>
                </p14:cNvPr>
                <p14:cNvContentPartPr/>
                <p14:nvPr/>
              </p14:nvContentPartPr>
              <p14:xfrm>
                <a:off x="6362981" y="6035792"/>
                <a:ext cx="451080" cy="179640"/>
              </p14:xfrm>
            </p:contentPart>
          </mc:Choice>
          <mc:Fallback>
            <p:pic>
              <p:nvPicPr>
                <p:cNvPr id="149745" name="Freihand 149744">
                  <a:extLst>
                    <a:ext uri="{FF2B5EF4-FFF2-40B4-BE49-F238E27FC236}">
                      <a16:creationId xmlns:a16="http://schemas.microsoft.com/office/drawing/2014/main" id="{B94184C8-0E0F-4E7C-A5E3-1C4411B2164B}"/>
                    </a:ext>
                  </a:extLst>
                </p:cNvPr>
                <p:cNvPicPr/>
                <p:nvPr/>
              </p:nvPicPr>
              <p:blipFill>
                <a:blip r:embed="rId485"/>
                <a:stretch>
                  <a:fillRect/>
                </a:stretch>
              </p:blipFill>
              <p:spPr>
                <a:xfrm>
                  <a:off x="6358661" y="6031472"/>
                  <a:ext cx="459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49746" name="Freihand 149745">
                  <a:extLst>
                    <a:ext uri="{FF2B5EF4-FFF2-40B4-BE49-F238E27FC236}">
                      <a16:creationId xmlns:a16="http://schemas.microsoft.com/office/drawing/2014/main" id="{6590675A-5621-4703-8575-256DF582783A}"/>
                    </a:ext>
                  </a:extLst>
                </p14:cNvPr>
                <p14:cNvContentPartPr/>
                <p14:nvPr/>
              </p14:nvContentPartPr>
              <p14:xfrm>
                <a:off x="6824501" y="6031832"/>
                <a:ext cx="288720" cy="57240"/>
              </p14:xfrm>
            </p:contentPart>
          </mc:Choice>
          <mc:Fallback>
            <p:pic>
              <p:nvPicPr>
                <p:cNvPr id="149746" name="Freihand 149745">
                  <a:extLst>
                    <a:ext uri="{FF2B5EF4-FFF2-40B4-BE49-F238E27FC236}">
                      <a16:creationId xmlns:a16="http://schemas.microsoft.com/office/drawing/2014/main" id="{6590675A-5621-4703-8575-256DF582783A}"/>
                    </a:ext>
                  </a:extLst>
                </p:cNvPr>
                <p:cNvPicPr/>
                <p:nvPr/>
              </p:nvPicPr>
              <p:blipFill>
                <a:blip r:embed="rId487"/>
                <a:stretch>
                  <a:fillRect/>
                </a:stretch>
              </p:blipFill>
              <p:spPr>
                <a:xfrm>
                  <a:off x="6820181" y="6027512"/>
                  <a:ext cx="297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49747" name="Freihand 149746">
                  <a:extLst>
                    <a:ext uri="{FF2B5EF4-FFF2-40B4-BE49-F238E27FC236}">
                      <a16:creationId xmlns:a16="http://schemas.microsoft.com/office/drawing/2014/main" id="{8E609AA7-D5B9-4AED-A7A3-239941897C88}"/>
                    </a:ext>
                  </a:extLst>
                </p14:cNvPr>
                <p14:cNvContentPartPr/>
                <p14:nvPr/>
              </p14:nvContentPartPr>
              <p14:xfrm>
                <a:off x="7155341" y="5909432"/>
                <a:ext cx="380880" cy="168840"/>
              </p14:xfrm>
            </p:contentPart>
          </mc:Choice>
          <mc:Fallback>
            <p:pic>
              <p:nvPicPr>
                <p:cNvPr id="149747" name="Freihand 149746">
                  <a:extLst>
                    <a:ext uri="{FF2B5EF4-FFF2-40B4-BE49-F238E27FC236}">
                      <a16:creationId xmlns:a16="http://schemas.microsoft.com/office/drawing/2014/main" id="{8E609AA7-D5B9-4AED-A7A3-239941897C88}"/>
                    </a:ext>
                  </a:extLst>
                </p:cNvPr>
                <p:cNvPicPr/>
                <p:nvPr/>
              </p:nvPicPr>
              <p:blipFill>
                <a:blip r:embed="rId489"/>
                <a:stretch>
                  <a:fillRect/>
                </a:stretch>
              </p:blipFill>
              <p:spPr>
                <a:xfrm>
                  <a:off x="7151021" y="5905112"/>
                  <a:ext cx="389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49751" name="Freihand 149750">
                  <a:extLst>
                    <a:ext uri="{FF2B5EF4-FFF2-40B4-BE49-F238E27FC236}">
                      <a16:creationId xmlns:a16="http://schemas.microsoft.com/office/drawing/2014/main" id="{9F9897C7-111D-4E96-8707-220E3C2D8664}"/>
                    </a:ext>
                  </a:extLst>
                </p14:cNvPr>
                <p14:cNvContentPartPr/>
                <p14:nvPr/>
              </p14:nvContentPartPr>
              <p14:xfrm>
                <a:off x="7620101" y="6008432"/>
                <a:ext cx="21600" cy="140040"/>
              </p14:xfrm>
            </p:contentPart>
          </mc:Choice>
          <mc:Fallback>
            <p:pic>
              <p:nvPicPr>
                <p:cNvPr id="149751" name="Freihand 149750">
                  <a:extLst>
                    <a:ext uri="{FF2B5EF4-FFF2-40B4-BE49-F238E27FC236}">
                      <a16:creationId xmlns:a16="http://schemas.microsoft.com/office/drawing/2014/main" id="{9F9897C7-111D-4E96-8707-220E3C2D8664}"/>
                    </a:ext>
                  </a:extLst>
                </p:cNvPr>
                <p:cNvPicPr/>
                <p:nvPr/>
              </p:nvPicPr>
              <p:blipFill>
                <a:blip r:embed="rId491"/>
                <a:stretch>
                  <a:fillRect/>
                </a:stretch>
              </p:blipFill>
              <p:spPr>
                <a:xfrm>
                  <a:off x="7615781" y="6004112"/>
                  <a:ext cx="30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49752" name="Freihand 149751">
                  <a:extLst>
                    <a:ext uri="{FF2B5EF4-FFF2-40B4-BE49-F238E27FC236}">
                      <a16:creationId xmlns:a16="http://schemas.microsoft.com/office/drawing/2014/main" id="{9F4CF080-B6F1-4912-9D6B-DB0BB20A56AD}"/>
                    </a:ext>
                  </a:extLst>
                </p14:cNvPr>
                <p14:cNvContentPartPr/>
                <p14:nvPr/>
              </p14:nvContentPartPr>
              <p14:xfrm>
                <a:off x="2748941" y="6464912"/>
                <a:ext cx="264600" cy="120240"/>
              </p14:xfrm>
            </p:contentPart>
          </mc:Choice>
          <mc:Fallback>
            <p:pic>
              <p:nvPicPr>
                <p:cNvPr id="149752" name="Freihand 149751">
                  <a:extLst>
                    <a:ext uri="{FF2B5EF4-FFF2-40B4-BE49-F238E27FC236}">
                      <a16:creationId xmlns:a16="http://schemas.microsoft.com/office/drawing/2014/main" id="{9F4CF080-B6F1-4912-9D6B-DB0BB20A56AD}"/>
                    </a:ext>
                  </a:extLst>
                </p:cNvPr>
                <p:cNvPicPr/>
                <p:nvPr/>
              </p:nvPicPr>
              <p:blipFill>
                <a:blip r:embed="rId493"/>
                <a:stretch>
                  <a:fillRect/>
                </a:stretch>
              </p:blipFill>
              <p:spPr>
                <a:xfrm>
                  <a:off x="2744621" y="6460592"/>
                  <a:ext cx="273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49753" name="Freihand 149752">
                  <a:extLst>
                    <a:ext uri="{FF2B5EF4-FFF2-40B4-BE49-F238E27FC236}">
                      <a16:creationId xmlns:a16="http://schemas.microsoft.com/office/drawing/2014/main" id="{85BC51B0-D85F-4E3D-8D5E-FA92C9FAB39B}"/>
                    </a:ext>
                  </a:extLst>
                </p14:cNvPr>
                <p14:cNvContentPartPr/>
                <p14:nvPr/>
              </p14:nvContentPartPr>
              <p14:xfrm>
                <a:off x="3034421" y="6442232"/>
                <a:ext cx="256680" cy="121320"/>
              </p14:xfrm>
            </p:contentPart>
          </mc:Choice>
          <mc:Fallback>
            <p:pic>
              <p:nvPicPr>
                <p:cNvPr id="149753" name="Freihand 149752">
                  <a:extLst>
                    <a:ext uri="{FF2B5EF4-FFF2-40B4-BE49-F238E27FC236}">
                      <a16:creationId xmlns:a16="http://schemas.microsoft.com/office/drawing/2014/main" id="{85BC51B0-D85F-4E3D-8D5E-FA92C9FAB39B}"/>
                    </a:ext>
                  </a:extLst>
                </p:cNvPr>
                <p:cNvPicPr/>
                <p:nvPr/>
              </p:nvPicPr>
              <p:blipFill>
                <a:blip r:embed="rId495"/>
                <a:stretch>
                  <a:fillRect/>
                </a:stretch>
              </p:blipFill>
              <p:spPr>
                <a:xfrm>
                  <a:off x="3030101" y="6437912"/>
                  <a:ext cx="265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49754" name="Freihand 149753">
                  <a:extLst>
                    <a:ext uri="{FF2B5EF4-FFF2-40B4-BE49-F238E27FC236}">
                      <a16:creationId xmlns:a16="http://schemas.microsoft.com/office/drawing/2014/main" id="{38EAD868-0DD6-473C-AB5B-AC7FDE39FE9A}"/>
                    </a:ext>
                  </a:extLst>
                </p14:cNvPr>
                <p14:cNvContentPartPr/>
                <p14:nvPr/>
              </p14:nvContentPartPr>
              <p14:xfrm>
                <a:off x="3295781" y="6500912"/>
                <a:ext cx="169920" cy="59760"/>
              </p14:xfrm>
            </p:contentPart>
          </mc:Choice>
          <mc:Fallback>
            <p:pic>
              <p:nvPicPr>
                <p:cNvPr id="149754" name="Freihand 149753">
                  <a:extLst>
                    <a:ext uri="{FF2B5EF4-FFF2-40B4-BE49-F238E27FC236}">
                      <a16:creationId xmlns:a16="http://schemas.microsoft.com/office/drawing/2014/main" id="{38EAD868-0DD6-473C-AB5B-AC7FDE39FE9A}"/>
                    </a:ext>
                  </a:extLst>
                </p:cNvPr>
                <p:cNvPicPr/>
                <p:nvPr/>
              </p:nvPicPr>
              <p:blipFill>
                <a:blip r:embed="rId497"/>
                <a:stretch>
                  <a:fillRect/>
                </a:stretch>
              </p:blipFill>
              <p:spPr>
                <a:xfrm>
                  <a:off x="3291461" y="6496592"/>
                  <a:ext cx="1785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49755" name="Freihand 149754">
                  <a:extLst>
                    <a:ext uri="{FF2B5EF4-FFF2-40B4-BE49-F238E27FC236}">
                      <a16:creationId xmlns:a16="http://schemas.microsoft.com/office/drawing/2014/main" id="{5E58320F-A77B-4DEA-95DB-64F9FEFF4140}"/>
                    </a:ext>
                  </a:extLst>
                </p14:cNvPr>
                <p14:cNvContentPartPr/>
                <p14:nvPr/>
              </p14:nvContentPartPr>
              <p14:xfrm>
                <a:off x="3506381" y="6416672"/>
                <a:ext cx="139680" cy="129600"/>
              </p14:xfrm>
            </p:contentPart>
          </mc:Choice>
          <mc:Fallback>
            <p:pic>
              <p:nvPicPr>
                <p:cNvPr id="149755" name="Freihand 149754">
                  <a:extLst>
                    <a:ext uri="{FF2B5EF4-FFF2-40B4-BE49-F238E27FC236}">
                      <a16:creationId xmlns:a16="http://schemas.microsoft.com/office/drawing/2014/main" id="{5E58320F-A77B-4DEA-95DB-64F9FEFF4140}"/>
                    </a:ext>
                  </a:extLst>
                </p:cNvPr>
                <p:cNvPicPr/>
                <p:nvPr/>
              </p:nvPicPr>
              <p:blipFill>
                <a:blip r:embed="rId499"/>
                <a:stretch>
                  <a:fillRect/>
                </a:stretch>
              </p:blipFill>
              <p:spPr>
                <a:xfrm>
                  <a:off x="3502061" y="6412352"/>
                  <a:ext cx="148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49756" name="Freihand 149755">
                  <a:extLst>
                    <a:ext uri="{FF2B5EF4-FFF2-40B4-BE49-F238E27FC236}">
                      <a16:creationId xmlns:a16="http://schemas.microsoft.com/office/drawing/2014/main" id="{26CE9B2D-ACEF-4260-B01D-9190D228E3D6}"/>
                    </a:ext>
                  </a:extLst>
                </p14:cNvPr>
                <p14:cNvContentPartPr/>
                <p14:nvPr/>
              </p14:nvContentPartPr>
              <p14:xfrm>
                <a:off x="3028301" y="6390032"/>
                <a:ext cx="94680" cy="27720"/>
              </p14:xfrm>
            </p:contentPart>
          </mc:Choice>
          <mc:Fallback>
            <p:pic>
              <p:nvPicPr>
                <p:cNvPr id="149756" name="Freihand 149755">
                  <a:extLst>
                    <a:ext uri="{FF2B5EF4-FFF2-40B4-BE49-F238E27FC236}">
                      <a16:creationId xmlns:a16="http://schemas.microsoft.com/office/drawing/2014/main" id="{26CE9B2D-ACEF-4260-B01D-9190D228E3D6}"/>
                    </a:ext>
                  </a:extLst>
                </p:cNvPr>
                <p:cNvPicPr/>
                <p:nvPr/>
              </p:nvPicPr>
              <p:blipFill>
                <a:blip r:embed="rId501"/>
                <a:stretch>
                  <a:fillRect/>
                </a:stretch>
              </p:blipFill>
              <p:spPr>
                <a:xfrm>
                  <a:off x="3023981" y="6385712"/>
                  <a:ext cx="103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49757" name="Freihand 149756">
                  <a:extLst>
                    <a:ext uri="{FF2B5EF4-FFF2-40B4-BE49-F238E27FC236}">
                      <a16:creationId xmlns:a16="http://schemas.microsoft.com/office/drawing/2014/main" id="{AF6FF834-92C2-4B5D-A03C-C24B0926147C}"/>
                    </a:ext>
                  </a:extLst>
                </p14:cNvPr>
                <p14:cNvContentPartPr/>
                <p14:nvPr/>
              </p14:nvContentPartPr>
              <p14:xfrm>
                <a:off x="3797981" y="6337472"/>
                <a:ext cx="405360" cy="212760"/>
              </p14:xfrm>
            </p:contentPart>
          </mc:Choice>
          <mc:Fallback>
            <p:pic>
              <p:nvPicPr>
                <p:cNvPr id="149757" name="Freihand 149756">
                  <a:extLst>
                    <a:ext uri="{FF2B5EF4-FFF2-40B4-BE49-F238E27FC236}">
                      <a16:creationId xmlns:a16="http://schemas.microsoft.com/office/drawing/2014/main" id="{AF6FF834-92C2-4B5D-A03C-C24B0926147C}"/>
                    </a:ext>
                  </a:extLst>
                </p:cNvPr>
                <p:cNvPicPr/>
                <p:nvPr/>
              </p:nvPicPr>
              <p:blipFill>
                <a:blip r:embed="rId503"/>
                <a:stretch>
                  <a:fillRect/>
                </a:stretch>
              </p:blipFill>
              <p:spPr>
                <a:xfrm>
                  <a:off x="3793661" y="6333152"/>
                  <a:ext cx="4140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49758" name="Freihand 149757">
                  <a:extLst>
                    <a:ext uri="{FF2B5EF4-FFF2-40B4-BE49-F238E27FC236}">
                      <a16:creationId xmlns:a16="http://schemas.microsoft.com/office/drawing/2014/main" id="{AE0AFC26-6CAF-4989-B561-C7548FCE9171}"/>
                    </a:ext>
                  </a:extLst>
                </p14:cNvPr>
                <p14:cNvContentPartPr/>
                <p14:nvPr/>
              </p14:nvContentPartPr>
              <p14:xfrm>
                <a:off x="4013261" y="6307952"/>
                <a:ext cx="20160" cy="14760"/>
              </p14:xfrm>
            </p:contentPart>
          </mc:Choice>
          <mc:Fallback>
            <p:pic>
              <p:nvPicPr>
                <p:cNvPr id="149758" name="Freihand 149757">
                  <a:extLst>
                    <a:ext uri="{FF2B5EF4-FFF2-40B4-BE49-F238E27FC236}">
                      <a16:creationId xmlns:a16="http://schemas.microsoft.com/office/drawing/2014/main" id="{AE0AFC26-6CAF-4989-B561-C7548FCE9171}"/>
                    </a:ext>
                  </a:extLst>
                </p:cNvPr>
                <p:cNvPicPr/>
                <p:nvPr/>
              </p:nvPicPr>
              <p:blipFill>
                <a:blip r:embed="rId505"/>
                <a:stretch>
                  <a:fillRect/>
                </a:stretch>
              </p:blipFill>
              <p:spPr>
                <a:xfrm>
                  <a:off x="4008941" y="6303632"/>
                  <a:ext cx="288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49760" name="Freihand 149759">
                  <a:extLst>
                    <a:ext uri="{FF2B5EF4-FFF2-40B4-BE49-F238E27FC236}">
                      <a16:creationId xmlns:a16="http://schemas.microsoft.com/office/drawing/2014/main" id="{362E2461-ADD5-4088-948F-858DCC42F04B}"/>
                    </a:ext>
                  </a:extLst>
                </p14:cNvPr>
                <p14:cNvContentPartPr/>
                <p14:nvPr/>
              </p14:nvContentPartPr>
              <p14:xfrm>
                <a:off x="4366061" y="6409832"/>
                <a:ext cx="286920" cy="92520"/>
              </p14:xfrm>
            </p:contentPart>
          </mc:Choice>
          <mc:Fallback>
            <p:pic>
              <p:nvPicPr>
                <p:cNvPr id="149760" name="Freihand 149759">
                  <a:extLst>
                    <a:ext uri="{FF2B5EF4-FFF2-40B4-BE49-F238E27FC236}">
                      <a16:creationId xmlns:a16="http://schemas.microsoft.com/office/drawing/2014/main" id="{362E2461-ADD5-4088-948F-858DCC42F04B}"/>
                    </a:ext>
                  </a:extLst>
                </p:cNvPr>
                <p:cNvPicPr/>
                <p:nvPr/>
              </p:nvPicPr>
              <p:blipFill>
                <a:blip r:embed="rId507"/>
                <a:stretch>
                  <a:fillRect/>
                </a:stretch>
              </p:blipFill>
              <p:spPr>
                <a:xfrm>
                  <a:off x="4361741" y="6405512"/>
                  <a:ext cx="295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49761" name="Freihand 149760">
                  <a:extLst>
                    <a:ext uri="{FF2B5EF4-FFF2-40B4-BE49-F238E27FC236}">
                      <a16:creationId xmlns:a16="http://schemas.microsoft.com/office/drawing/2014/main" id="{ABC508F3-94D8-43B7-9975-A25A7F29E235}"/>
                    </a:ext>
                  </a:extLst>
                </p14:cNvPr>
                <p14:cNvContentPartPr/>
                <p14:nvPr/>
              </p14:nvContentPartPr>
              <p14:xfrm>
                <a:off x="4707701" y="6333872"/>
                <a:ext cx="331560" cy="128880"/>
              </p14:xfrm>
            </p:contentPart>
          </mc:Choice>
          <mc:Fallback>
            <p:pic>
              <p:nvPicPr>
                <p:cNvPr id="149761" name="Freihand 149760">
                  <a:extLst>
                    <a:ext uri="{FF2B5EF4-FFF2-40B4-BE49-F238E27FC236}">
                      <a16:creationId xmlns:a16="http://schemas.microsoft.com/office/drawing/2014/main" id="{ABC508F3-94D8-43B7-9975-A25A7F29E235}"/>
                    </a:ext>
                  </a:extLst>
                </p:cNvPr>
                <p:cNvPicPr/>
                <p:nvPr/>
              </p:nvPicPr>
              <p:blipFill>
                <a:blip r:embed="rId509"/>
                <a:stretch>
                  <a:fillRect/>
                </a:stretch>
              </p:blipFill>
              <p:spPr>
                <a:xfrm>
                  <a:off x="4703381" y="6329552"/>
                  <a:ext cx="340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49762" name="Freihand 149761">
                  <a:extLst>
                    <a:ext uri="{FF2B5EF4-FFF2-40B4-BE49-F238E27FC236}">
                      <a16:creationId xmlns:a16="http://schemas.microsoft.com/office/drawing/2014/main" id="{A3F8D14D-8D85-4B00-B375-A7BB9F6B3C96}"/>
                    </a:ext>
                  </a:extLst>
                </p14:cNvPr>
                <p14:cNvContentPartPr/>
                <p14:nvPr/>
              </p14:nvContentPartPr>
              <p14:xfrm>
                <a:off x="5213861" y="6273752"/>
                <a:ext cx="121320" cy="159480"/>
              </p14:xfrm>
            </p:contentPart>
          </mc:Choice>
          <mc:Fallback>
            <p:pic>
              <p:nvPicPr>
                <p:cNvPr id="149762" name="Freihand 149761">
                  <a:extLst>
                    <a:ext uri="{FF2B5EF4-FFF2-40B4-BE49-F238E27FC236}">
                      <a16:creationId xmlns:a16="http://schemas.microsoft.com/office/drawing/2014/main" id="{A3F8D14D-8D85-4B00-B375-A7BB9F6B3C96}"/>
                    </a:ext>
                  </a:extLst>
                </p:cNvPr>
                <p:cNvPicPr/>
                <p:nvPr/>
              </p:nvPicPr>
              <p:blipFill>
                <a:blip r:embed="rId511"/>
                <a:stretch>
                  <a:fillRect/>
                </a:stretch>
              </p:blipFill>
              <p:spPr>
                <a:xfrm>
                  <a:off x="5209541" y="6269432"/>
                  <a:ext cx="129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49763" name="Freihand 149762">
                  <a:extLst>
                    <a:ext uri="{FF2B5EF4-FFF2-40B4-BE49-F238E27FC236}">
                      <a16:creationId xmlns:a16="http://schemas.microsoft.com/office/drawing/2014/main" id="{64BA913B-3D9E-473A-9A0C-14C3E6120DE4}"/>
                    </a:ext>
                  </a:extLst>
                </p14:cNvPr>
                <p14:cNvContentPartPr/>
                <p14:nvPr/>
              </p14:nvContentPartPr>
              <p14:xfrm>
                <a:off x="5289461" y="6383912"/>
                <a:ext cx="96120" cy="39240"/>
              </p14:xfrm>
            </p:contentPart>
          </mc:Choice>
          <mc:Fallback>
            <p:pic>
              <p:nvPicPr>
                <p:cNvPr id="149763" name="Freihand 149762">
                  <a:extLst>
                    <a:ext uri="{FF2B5EF4-FFF2-40B4-BE49-F238E27FC236}">
                      <a16:creationId xmlns:a16="http://schemas.microsoft.com/office/drawing/2014/main" id="{64BA913B-3D9E-473A-9A0C-14C3E6120DE4}"/>
                    </a:ext>
                  </a:extLst>
                </p:cNvPr>
                <p:cNvPicPr/>
                <p:nvPr/>
              </p:nvPicPr>
              <p:blipFill>
                <a:blip r:embed="rId513"/>
                <a:stretch>
                  <a:fillRect/>
                </a:stretch>
              </p:blipFill>
              <p:spPr>
                <a:xfrm>
                  <a:off x="5285141" y="6379592"/>
                  <a:ext cx="104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49764" name="Freihand 149763">
                  <a:extLst>
                    <a:ext uri="{FF2B5EF4-FFF2-40B4-BE49-F238E27FC236}">
                      <a16:creationId xmlns:a16="http://schemas.microsoft.com/office/drawing/2014/main" id="{93C31E24-9498-49D8-8636-9B75F74A44EA}"/>
                    </a:ext>
                  </a:extLst>
                </p14:cNvPr>
                <p14:cNvContentPartPr/>
                <p14:nvPr/>
              </p14:nvContentPartPr>
              <p14:xfrm>
                <a:off x="5384501" y="6298592"/>
                <a:ext cx="313920" cy="140400"/>
              </p14:xfrm>
            </p:contentPart>
          </mc:Choice>
          <mc:Fallback>
            <p:pic>
              <p:nvPicPr>
                <p:cNvPr id="149764" name="Freihand 149763">
                  <a:extLst>
                    <a:ext uri="{FF2B5EF4-FFF2-40B4-BE49-F238E27FC236}">
                      <a16:creationId xmlns:a16="http://schemas.microsoft.com/office/drawing/2014/main" id="{93C31E24-9498-49D8-8636-9B75F74A44EA}"/>
                    </a:ext>
                  </a:extLst>
                </p:cNvPr>
                <p:cNvPicPr/>
                <p:nvPr/>
              </p:nvPicPr>
              <p:blipFill>
                <a:blip r:embed="rId515"/>
                <a:stretch>
                  <a:fillRect/>
                </a:stretch>
              </p:blipFill>
              <p:spPr>
                <a:xfrm>
                  <a:off x="5380181" y="6294272"/>
                  <a:ext cx="322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49765" name="Freihand 149764">
                  <a:extLst>
                    <a:ext uri="{FF2B5EF4-FFF2-40B4-BE49-F238E27FC236}">
                      <a16:creationId xmlns:a16="http://schemas.microsoft.com/office/drawing/2014/main" id="{A949A1B6-A056-4E05-84BC-976B3CBC57F2}"/>
                    </a:ext>
                  </a:extLst>
                </p14:cNvPr>
                <p14:cNvContentPartPr/>
                <p14:nvPr/>
              </p14:nvContentPartPr>
              <p14:xfrm>
                <a:off x="5724341" y="6337472"/>
                <a:ext cx="73440" cy="192960"/>
              </p14:xfrm>
            </p:contentPart>
          </mc:Choice>
          <mc:Fallback>
            <p:pic>
              <p:nvPicPr>
                <p:cNvPr id="149765" name="Freihand 149764">
                  <a:extLst>
                    <a:ext uri="{FF2B5EF4-FFF2-40B4-BE49-F238E27FC236}">
                      <a16:creationId xmlns:a16="http://schemas.microsoft.com/office/drawing/2014/main" id="{A949A1B6-A056-4E05-84BC-976B3CBC57F2}"/>
                    </a:ext>
                  </a:extLst>
                </p:cNvPr>
                <p:cNvPicPr/>
                <p:nvPr/>
              </p:nvPicPr>
              <p:blipFill>
                <a:blip r:embed="rId517"/>
                <a:stretch>
                  <a:fillRect/>
                </a:stretch>
              </p:blipFill>
              <p:spPr>
                <a:xfrm>
                  <a:off x="5720021" y="6333152"/>
                  <a:ext cx="82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49766" name="Freihand 149765">
                  <a:extLst>
                    <a:ext uri="{FF2B5EF4-FFF2-40B4-BE49-F238E27FC236}">
                      <a16:creationId xmlns:a16="http://schemas.microsoft.com/office/drawing/2014/main" id="{72BDBA6A-2E69-4769-8420-E91D97F9AFF5}"/>
                    </a:ext>
                  </a:extLst>
                </p14:cNvPr>
                <p14:cNvContentPartPr/>
                <p14:nvPr/>
              </p14:nvContentPartPr>
              <p14:xfrm>
                <a:off x="5826221" y="6319832"/>
                <a:ext cx="190440" cy="83160"/>
              </p14:xfrm>
            </p:contentPart>
          </mc:Choice>
          <mc:Fallback>
            <p:pic>
              <p:nvPicPr>
                <p:cNvPr id="149766" name="Freihand 149765">
                  <a:extLst>
                    <a:ext uri="{FF2B5EF4-FFF2-40B4-BE49-F238E27FC236}">
                      <a16:creationId xmlns:a16="http://schemas.microsoft.com/office/drawing/2014/main" id="{72BDBA6A-2E69-4769-8420-E91D97F9AFF5}"/>
                    </a:ext>
                  </a:extLst>
                </p:cNvPr>
                <p:cNvPicPr/>
                <p:nvPr/>
              </p:nvPicPr>
              <p:blipFill>
                <a:blip r:embed="rId519"/>
                <a:stretch>
                  <a:fillRect/>
                </a:stretch>
              </p:blipFill>
              <p:spPr>
                <a:xfrm>
                  <a:off x="5821901" y="6315512"/>
                  <a:ext cx="199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49767" name="Freihand 149766">
                  <a:extLst>
                    <a:ext uri="{FF2B5EF4-FFF2-40B4-BE49-F238E27FC236}">
                      <a16:creationId xmlns:a16="http://schemas.microsoft.com/office/drawing/2014/main" id="{7ADD1C36-39C7-4209-B2D0-23A4791E4720}"/>
                    </a:ext>
                  </a:extLst>
                </p14:cNvPr>
                <p14:cNvContentPartPr/>
                <p14:nvPr/>
              </p14:nvContentPartPr>
              <p14:xfrm>
                <a:off x="6035741" y="6311912"/>
                <a:ext cx="183240" cy="58320"/>
              </p14:xfrm>
            </p:contentPart>
          </mc:Choice>
          <mc:Fallback>
            <p:pic>
              <p:nvPicPr>
                <p:cNvPr id="149767" name="Freihand 149766">
                  <a:extLst>
                    <a:ext uri="{FF2B5EF4-FFF2-40B4-BE49-F238E27FC236}">
                      <a16:creationId xmlns:a16="http://schemas.microsoft.com/office/drawing/2014/main" id="{7ADD1C36-39C7-4209-B2D0-23A4791E4720}"/>
                    </a:ext>
                  </a:extLst>
                </p:cNvPr>
                <p:cNvPicPr/>
                <p:nvPr/>
              </p:nvPicPr>
              <p:blipFill>
                <a:blip r:embed="rId521"/>
                <a:stretch>
                  <a:fillRect/>
                </a:stretch>
              </p:blipFill>
              <p:spPr>
                <a:xfrm>
                  <a:off x="6031421" y="6307592"/>
                  <a:ext cx="191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49768" name="Freihand 149767">
                  <a:extLst>
                    <a:ext uri="{FF2B5EF4-FFF2-40B4-BE49-F238E27FC236}">
                      <a16:creationId xmlns:a16="http://schemas.microsoft.com/office/drawing/2014/main" id="{317C5DCF-E34E-4E78-815B-FB8E117CCAA8}"/>
                    </a:ext>
                  </a:extLst>
                </p14:cNvPr>
                <p14:cNvContentPartPr/>
                <p14:nvPr/>
              </p14:nvContentPartPr>
              <p14:xfrm>
                <a:off x="6148781" y="6221912"/>
                <a:ext cx="25560" cy="20880"/>
              </p14:xfrm>
            </p:contentPart>
          </mc:Choice>
          <mc:Fallback>
            <p:pic>
              <p:nvPicPr>
                <p:cNvPr id="149768" name="Freihand 149767">
                  <a:extLst>
                    <a:ext uri="{FF2B5EF4-FFF2-40B4-BE49-F238E27FC236}">
                      <a16:creationId xmlns:a16="http://schemas.microsoft.com/office/drawing/2014/main" id="{317C5DCF-E34E-4E78-815B-FB8E117CCAA8}"/>
                    </a:ext>
                  </a:extLst>
                </p:cNvPr>
                <p:cNvPicPr/>
                <p:nvPr/>
              </p:nvPicPr>
              <p:blipFill>
                <a:blip r:embed="rId523"/>
                <a:stretch>
                  <a:fillRect/>
                </a:stretch>
              </p:blipFill>
              <p:spPr>
                <a:xfrm>
                  <a:off x="6144461" y="6217592"/>
                  <a:ext cx="34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49769" name="Freihand 149768">
                  <a:extLst>
                    <a:ext uri="{FF2B5EF4-FFF2-40B4-BE49-F238E27FC236}">
                      <a16:creationId xmlns:a16="http://schemas.microsoft.com/office/drawing/2014/main" id="{E23BE9CA-64C6-4AAD-B43E-EBA25ECD7F39}"/>
                    </a:ext>
                  </a:extLst>
                </p14:cNvPr>
                <p14:cNvContentPartPr/>
                <p14:nvPr/>
              </p14:nvContentPartPr>
              <p14:xfrm>
                <a:off x="6464501" y="6273392"/>
                <a:ext cx="379440" cy="97560"/>
              </p14:xfrm>
            </p:contentPart>
          </mc:Choice>
          <mc:Fallback>
            <p:pic>
              <p:nvPicPr>
                <p:cNvPr id="149769" name="Freihand 149768">
                  <a:extLst>
                    <a:ext uri="{FF2B5EF4-FFF2-40B4-BE49-F238E27FC236}">
                      <a16:creationId xmlns:a16="http://schemas.microsoft.com/office/drawing/2014/main" id="{E23BE9CA-64C6-4AAD-B43E-EBA25ECD7F39}"/>
                    </a:ext>
                  </a:extLst>
                </p:cNvPr>
                <p:cNvPicPr/>
                <p:nvPr/>
              </p:nvPicPr>
              <p:blipFill>
                <a:blip r:embed="rId525"/>
                <a:stretch>
                  <a:fillRect/>
                </a:stretch>
              </p:blipFill>
              <p:spPr>
                <a:xfrm>
                  <a:off x="6460181" y="6269072"/>
                  <a:ext cx="388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49770" name="Freihand 149769">
                  <a:extLst>
                    <a:ext uri="{FF2B5EF4-FFF2-40B4-BE49-F238E27FC236}">
                      <a16:creationId xmlns:a16="http://schemas.microsoft.com/office/drawing/2014/main" id="{590A3C83-FFD8-4C6B-8973-A793D0C7F6D8}"/>
                    </a:ext>
                  </a:extLst>
                </p14:cNvPr>
                <p14:cNvContentPartPr/>
                <p14:nvPr/>
              </p14:nvContentPartPr>
              <p14:xfrm>
                <a:off x="6869861" y="6213632"/>
                <a:ext cx="165960" cy="159120"/>
              </p14:xfrm>
            </p:contentPart>
          </mc:Choice>
          <mc:Fallback>
            <p:pic>
              <p:nvPicPr>
                <p:cNvPr id="149770" name="Freihand 149769">
                  <a:extLst>
                    <a:ext uri="{FF2B5EF4-FFF2-40B4-BE49-F238E27FC236}">
                      <a16:creationId xmlns:a16="http://schemas.microsoft.com/office/drawing/2014/main" id="{590A3C83-FFD8-4C6B-8973-A793D0C7F6D8}"/>
                    </a:ext>
                  </a:extLst>
                </p:cNvPr>
                <p:cNvPicPr/>
                <p:nvPr/>
              </p:nvPicPr>
              <p:blipFill>
                <a:blip r:embed="rId527"/>
                <a:stretch>
                  <a:fillRect/>
                </a:stretch>
              </p:blipFill>
              <p:spPr>
                <a:xfrm>
                  <a:off x="6865541" y="6209312"/>
                  <a:ext cx="174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49771" name="Freihand 149770">
                  <a:extLst>
                    <a:ext uri="{FF2B5EF4-FFF2-40B4-BE49-F238E27FC236}">
                      <a16:creationId xmlns:a16="http://schemas.microsoft.com/office/drawing/2014/main" id="{978DF87E-4F19-494E-B0ED-2FA9C254A46D}"/>
                    </a:ext>
                  </a:extLst>
                </p14:cNvPr>
                <p14:cNvContentPartPr/>
                <p14:nvPr/>
              </p14:nvContentPartPr>
              <p14:xfrm>
                <a:off x="6814061" y="6119672"/>
                <a:ext cx="28800" cy="4320"/>
              </p14:xfrm>
            </p:contentPart>
          </mc:Choice>
          <mc:Fallback>
            <p:pic>
              <p:nvPicPr>
                <p:cNvPr id="149771" name="Freihand 149770">
                  <a:extLst>
                    <a:ext uri="{FF2B5EF4-FFF2-40B4-BE49-F238E27FC236}">
                      <a16:creationId xmlns:a16="http://schemas.microsoft.com/office/drawing/2014/main" id="{978DF87E-4F19-494E-B0ED-2FA9C254A46D}"/>
                    </a:ext>
                  </a:extLst>
                </p:cNvPr>
                <p:cNvPicPr/>
                <p:nvPr/>
              </p:nvPicPr>
              <p:blipFill>
                <a:blip r:embed="rId529"/>
                <a:stretch>
                  <a:fillRect/>
                </a:stretch>
              </p:blipFill>
              <p:spPr>
                <a:xfrm>
                  <a:off x="6809741" y="6115352"/>
                  <a:ext cx="374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49772" name="Freihand 149771">
                  <a:extLst>
                    <a:ext uri="{FF2B5EF4-FFF2-40B4-BE49-F238E27FC236}">
                      <a16:creationId xmlns:a16="http://schemas.microsoft.com/office/drawing/2014/main" id="{625A986D-3CA3-4388-8754-A88C7CC8AE2F}"/>
                    </a:ext>
                  </a:extLst>
                </p14:cNvPr>
                <p14:cNvContentPartPr/>
                <p14:nvPr/>
              </p14:nvContentPartPr>
              <p14:xfrm>
                <a:off x="7105661" y="6181592"/>
                <a:ext cx="334800" cy="158040"/>
              </p14:xfrm>
            </p:contentPart>
          </mc:Choice>
          <mc:Fallback>
            <p:pic>
              <p:nvPicPr>
                <p:cNvPr id="149772" name="Freihand 149771">
                  <a:extLst>
                    <a:ext uri="{FF2B5EF4-FFF2-40B4-BE49-F238E27FC236}">
                      <a16:creationId xmlns:a16="http://schemas.microsoft.com/office/drawing/2014/main" id="{625A986D-3CA3-4388-8754-A88C7CC8AE2F}"/>
                    </a:ext>
                  </a:extLst>
                </p:cNvPr>
                <p:cNvPicPr/>
                <p:nvPr/>
              </p:nvPicPr>
              <p:blipFill>
                <a:blip r:embed="rId531"/>
                <a:stretch>
                  <a:fillRect/>
                </a:stretch>
              </p:blipFill>
              <p:spPr>
                <a:xfrm>
                  <a:off x="7101341" y="6177272"/>
                  <a:ext cx="343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49773" name="Freihand 149772">
                  <a:extLst>
                    <a:ext uri="{FF2B5EF4-FFF2-40B4-BE49-F238E27FC236}">
                      <a16:creationId xmlns:a16="http://schemas.microsoft.com/office/drawing/2014/main" id="{1C11A10A-799A-4965-8EB3-9FF977070EFA}"/>
                    </a:ext>
                  </a:extLst>
                </p14:cNvPr>
                <p14:cNvContentPartPr/>
                <p14:nvPr/>
              </p14:nvContentPartPr>
              <p14:xfrm>
                <a:off x="7354781" y="6196712"/>
                <a:ext cx="28800" cy="5040"/>
              </p14:xfrm>
            </p:contentPart>
          </mc:Choice>
          <mc:Fallback>
            <p:pic>
              <p:nvPicPr>
                <p:cNvPr id="149773" name="Freihand 149772">
                  <a:extLst>
                    <a:ext uri="{FF2B5EF4-FFF2-40B4-BE49-F238E27FC236}">
                      <a16:creationId xmlns:a16="http://schemas.microsoft.com/office/drawing/2014/main" id="{1C11A10A-799A-4965-8EB3-9FF977070EFA}"/>
                    </a:ext>
                  </a:extLst>
                </p:cNvPr>
                <p:cNvPicPr/>
                <p:nvPr/>
              </p:nvPicPr>
              <p:blipFill>
                <a:blip r:embed="rId533"/>
                <a:stretch>
                  <a:fillRect/>
                </a:stretch>
              </p:blipFill>
              <p:spPr>
                <a:xfrm>
                  <a:off x="7350461" y="6192392"/>
                  <a:ext cx="37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49774" name="Freihand 149773">
                  <a:extLst>
                    <a:ext uri="{FF2B5EF4-FFF2-40B4-BE49-F238E27FC236}">
                      <a16:creationId xmlns:a16="http://schemas.microsoft.com/office/drawing/2014/main" id="{C4BD1C7E-F56C-4659-8C03-CDDD4D5F52D4}"/>
                    </a:ext>
                  </a:extLst>
                </p14:cNvPr>
                <p14:cNvContentPartPr/>
                <p14:nvPr/>
              </p14:nvContentPartPr>
              <p14:xfrm>
                <a:off x="7623701" y="6167192"/>
                <a:ext cx="181800" cy="135720"/>
              </p14:xfrm>
            </p:contentPart>
          </mc:Choice>
          <mc:Fallback>
            <p:pic>
              <p:nvPicPr>
                <p:cNvPr id="149774" name="Freihand 149773">
                  <a:extLst>
                    <a:ext uri="{FF2B5EF4-FFF2-40B4-BE49-F238E27FC236}">
                      <a16:creationId xmlns:a16="http://schemas.microsoft.com/office/drawing/2014/main" id="{C4BD1C7E-F56C-4659-8C03-CDDD4D5F52D4}"/>
                    </a:ext>
                  </a:extLst>
                </p:cNvPr>
                <p:cNvPicPr/>
                <p:nvPr/>
              </p:nvPicPr>
              <p:blipFill>
                <a:blip r:embed="rId535"/>
                <a:stretch>
                  <a:fillRect/>
                </a:stretch>
              </p:blipFill>
              <p:spPr>
                <a:xfrm>
                  <a:off x="7619381" y="6162872"/>
                  <a:ext cx="190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49775" name="Freihand 149774">
                  <a:extLst>
                    <a:ext uri="{FF2B5EF4-FFF2-40B4-BE49-F238E27FC236}">
                      <a16:creationId xmlns:a16="http://schemas.microsoft.com/office/drawing/2014/main" id="{F51AAF22-FC5F-4932-AE32-D44189C007E7}"/>
                    </a:ext>
                  </a:extLst>
                </p14:cNvPr>
                <p14:cNvContentPartPr/>
                <p14:nvPr/>
              </p14:nvContentPartPr>
              <p14:xfrm>
                <a:off x="7821341" y="6125072"/>
                <a:ext cx="153720" cy="169200"/>
              </p14:xfrm>
            </p:contentPart>
          </mc:Choice>
          <mc:Fallback>
            <p:pic>
              <p:nvPicPr>
                <p:cNvPr id="149775" name="Freihand 149774">
                  <a:extLst>
                    <a:ext uri="{FF2B5EF4-FFF2-40B4-BE49-F238E27FC236}">
                      <a16:creationId xmlns:a16="http://schemas.microsoft.com/office/drawing/2014/main" id="{F51AAF22-FC5F-4932-AE32-D44189C007E7}"/>
                    </a:ext>
                  </a:extLst>
                </p:cNvPr>
                <p:cNvPicPr/>
                <p:nvPr/>
              </p:nvPicPr>
              <p:blipFill>
                <a:blip r:embed="rId537"/>
                <a:stretch>
                  <a:fillRect/>
                </a:stretch>
              </p:blipFill>
              <p:spPr>
                <a:xfrm>
                  <a:off x="7817021" y="6120752"/>
                  <a:ext cx="162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49776" name="Freihand 149775">
                  <a:extLst>
                    <a:ext uri="{FF2B5EF4-FFF2-40B4-BE49-F238E27FC236}">
                      <a16:creationId xmlns:a16="http://schemas.microsoft.com/office/drawing/2014/main" id="{65DE1343-982D-440F-BF31-366A44488593}"/>
                    </a:ext>
                  </a:extLst>
                </p14:cNvPr>
                <p14:cNvContentPartPr/>
                <p14:nvPr/>
              </p14:nvContentPartPr>
              <p14:xfrm>
                <a:off x="7981901" y="6194192"/>
                <a:ext cx="96840" cy="79920"/>
              </p14:xfrm>
            </p:contentPart>
          </mc:Choice>
          <mc:Fallback>
            <p:pic>
              <p:nvPicPr>
                <p:cNvPr id="149776" name="Freihand 149775">
                  <a:extLst>
                    <a:ext uri="{FF2B5EF4-FFF2-40B4-BE49-F238E27FC236}">
                      <a16:creationId xmlns:a16="http://schemas.microsoft.com/office/drawing/2014/main" id="{65DE1343-982D-440F-BF31-366A44488593}"/>
                    </a:ext>
                  </a:extLst>
                </p:cNvPr>
                <p:cNvPicPr/>
                <p:nvPr/>
              </p:nvPicPr>
              <p:blipFill>
                <a:blip r:embed="rId539"/>
                <a:stretch>
                  <a:fillRect/>
                </a:stretch>
              </p:blipFill>
              <p:spPr>
                <a:xfrm>
                  <a:off x="7977581" y="6189872"/>
                  <a:ext cx="105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49777" name="Freihand 149776">
                  <a:extLst>
                    <a:ext uri="{FF2B5EF4-FFF2-40B4-BE49-F238E27FC236}">
                      <a16:creationId xmlns:a16="http://schemas.microsoft.com/office/drawing/2014/main" id="{92CB48C7-7D38-4253-948E-3058F15BFF88}"/>
                    </a:ext>
                  </a:extLst>
                </p14:cNvPr>
                <p14:cNvContentPartPr/>
                <p14:nvPr/>
              </p14:nvContentPartPr>
              <p14:xfrm>
                <a:off x="7547021" y="6292472"/>
                <a:ext cx="646920" cy="98640"/>
              </p14:xfrm>
            </p:contentPart>
          </mc:Choice>
          <mc:Fallback>
            <p:pic>
              <p:nvPicPr>
                <p:cNvPr id="149777" name="Freihand 149776">
                  <a:extLst>
                    <a:ext uri="{FF2B5EF4-FFF2-40B4-BE49-F238E27FC236}">
                      <a16:creationId xmlns:a16="http://schemas.microsoft.com/office/drawing/2014/main" id="{92CB48C7-7D38-4253-948E-3058F15BFF88}"/>
                    </a:ext>
                  </a:extLst>
                </p:cNvPr>
                <p:cNvPicPr/>
                <p:nvPr/>
              </p:nvPicPr>
              <p:blipFill>
                <a:blip r:embed="rId541"/>
                <a:stretch>
                  <a:fillRect/>
                </a:stretch>
              </p:blipFill>
              <p:spPr>
                <a:xfrm>
                  <a:off x="7542701" y="6288152"/>
                  <a:ext cx="655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49779" name="Freihand 149778">
                  <a:extLst>
                    <a:ext uri="{FF2B5EF4-FFF2-40B4-BE49-F238E27FC236}">
                      <a16:creationId xmlns:a16="http://schemas.microsoft.com/office/drawing/2014/main" id="{994A30B6-C712-429F-97B7-1FE5B6385D9A}"/>
                    </a:ext>
                  </a:extLst>
                </p14:cNvPr>
                <p14:cNvContentPartPr/>
                <p14:nvPr/>
              </p14:nvContentPartPr>
              <p14:xfrm>
                <a:off x="4830101" y="6595232"/>
                <a:ext cx="18360" cy="122400"/>
              </p14:xfrm>
            </p:contentPart>
          </mc:Choice>
          <mc:Fallback>
            <p:pic>
              <p:nvPicPr>
                <p:cNvPr id="149779" name="Freihand 149778">
                  <a:extLst>
                    <a:ext uri="{FF2B5EF4-FFF2-40B4-BE49-F238E27FC236}">
                      <a16:creationId xmlns:a16="http://schemas.microsoft.com/office/drawing/2014/main" id="{994A30B6-C712-429F-97B7-1FE5B6385D9A}"/>
                    </a:ext>
                  </a:extLst>
                </p:cNvPr>
                <p:cNvPicPr/>
                <p:nvPr/>
              </p:nvPicPr>
              <p:blipFill>
                <a:blip r:embed="rId543"/>
                <a:stretch>
                  <a:fillRect/>
                </a:stretch>
              </p:blipFill>
              <p:spPr>
                <a:xfrm>
                  <a:off x="4825781" y="6590912"/>
                  <a:ext cx="27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49780" name="Freihand 149779">
                  <a:extLst>
                    <a:ext uri="{FF2B5EF4-FFF2-40B4-BE49-F238E27FC236}">
                      <a16:creationId xmlns:a16="http://schemas.microsoft.com/office/drawing/2014/main" id="{EF643526-05BD-4A4E-9706-249CB1F5EDE1}"/>
                    </a:ext>
                  </a:extLst>
                </p14:cNvPr>
                <p14:cNvContentPartPr/>
                <p14:nvPr/>
              </p14:nvContentPartPr>
              <p14:xfrm>
                <a:off x="4742621" y="6697112"/>
                <a:ext cx="211320" cy="64800"/>
              </p14:xfrm>
            </p:contentPart>
          </mc:Choice>
          <mc:Fallback>
            <p:pic>
              <p:nvPicPr>
                <p:cNvPr id="149780" name="Freihand 149779">
                  <a:extLst>
                    <a:ext uri="{FF2B5EF4-FFF2-40B4-BE49-F238E27FC236}">
                      <a16:creationId xmlns:a16="http://schemas.microsoft.com/office/drawing/2014/main" id="{EF643526-05BD-4A4E-9706-249CB1F5EDE1}"/>
                    </a:ext>
                  </a:extLst>
                </p:cNvPr>
                <p:cNvPicPr/>
                <p:nvPr/>
              </p:nvPicPr>
              <p:blipFill>
                <a:blip r:embed="rId545"/>
                <a:stretch>
                  <a:fillRect/>
                </a:stretch>
              </p:blipFill>
              <p:spPr>
                <a:xfrm>
                  <a:off x="4738301" y="6692792"/>
                  <a:ext cx="219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49781" name="Freihand 149780">
                  <a:extLst>
                    <a:ext uri="{FF2B5EF4-FFF2-40B4-BE49-F238E27FC236}">
                      <a16:creationId xmlns:a16="http://schemas.microsoft.com/office/drawing/2014/main" id="{C782C62F-5CD4-4175-BE6C-F1ACB3015A98}"/>
                    </a:ext>
                  </a:extLst>
                </p14:cNvPr>
                <p14:cNvContentPartPr/>
                <p14:nvPr/>
              </p14:nvContentPartPr>
              <p14:xfrm>
                <a:off x="4740821" y="6568952"/>
                <a:ext cx="154080" cy="4320"/>
              </p14:xfrm>
            </p:contentPart>
          </mc:Choice>
          <mc:Fallback>
            <p:pic>
              <p:nvPicPr>
                <p:cNvPr id="149781" name="Freihand 149780">
                  <a:extLst>
                    <a:ext uri="{FF2B5EF4-FFF2-40B4-BE49-F238E27FC236}">
                      <a16:creationId xmlns:a16="http://schemas.microsoft.com/office/drawing/2014/main" id="{C782C62F-5CD4-4175-BE6C-F1ACB3015A98}"/>
                    </a:ext>
                  </a:extLst>
                </p:cNvPr>
                <p:cNvPicPr/>
                <p:nvPr/>
              </p:nvPicPr>
              <p:blipFill>
                <a:blip r:embed="rId547"/>
                <a:stretch>
                  <a:fillRect/>
                </a:stretch>
              </p:blipFill>
              <p:spPr>
                <a:xfrm>
                  <a:off x="4736501" y="6564632"/>
                  <a:ext cx="162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49783" name="Freihand 149782">
                  <a:extLst>
                    <a:ext uri="{FF2B5EF4-FFF2-40B4-BE49-F238E27FC236}">
                      <a16:creationId xmlns:a16="http://schemas.microsoft.com/office/drawing/2014/main" id="{3341DD47-627D-4415-8D6C-A25302C95A6B}"/>
                    </a:ext>
                  </a:extLst>
                </p14:cNvPr>
                <p14:cNvContentPartPr/>
                <p14:nvPr/>
              </p14:nvContentPartPr>
              <p14:xfrm>
                <a:off x="4732901" y="6528632"/>
                <a:ext cx="506880" cy="200880"/>
              </p14:xfrm>
            </p:contentPart>
          </mc:Choice>
          <mc:Fallback>
            <p:pic>
              <p:nvPicPr>
                <p:cNvPr id="149783" name="Freihand 149782">
                  <a:extLst>
                    <a:ext uri="{FF2B5EF4-FFF2-40B4-BE49-F238E27FC236}">
                      <a16:creationId xmlns:a16="http://schemas.microsoft.com/office/drawing/2014/main" id="{3341DD47-627D-4415-8D6C-A25302C95A6B}"/>
                    </a:ext>
                  </a:extLst>
                </p:cNvPr>
                <p:cNvPicPr/>
                <p:nvPr/>
              </p:nvPicPr>
              <p:blipFill>
                <a:blip r:embed="rId549"/>
                <a:stretch>
                  <a:fillRect/>
                </a:stretch>
              </p:blipFill>
              <p:spPr>
                <a:xfrm>
                  <a:off x="4728581" y="6524312"/>
                  <a:ext cx="515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49784" name="Freihand 149783">
                  <a:extLst>
                    <a:ext uri="{FF2B5EF4-FFF2-40B4-BE49-F238E27FC236}">
                      <a16:creationId xmlns:a16="http://schemas.microsoft.com/office/drawing/2014/main" id="{2D9852CD-71C2-4E67-A8A0-9421E82A1343}"/>
                    </a:ext>
                  </a:extLst>
                </p14:cNvPr>
                <p14:cNvContentPartPr/>
                <p14:nvPr/>
              </p14:nvContentPartPr>
              <p14:xfrm>
                <a:off x="5291621" y="6597032"/>
                <a:ext cx="311400" cy="61920"/>
              </p14:xfrm>
            </p:contentPart>
          </mc:Choice>
          <mc:Fallback>
            <p:pic>
              <p:nvPicPr>
                <p:cNvPr id="149784" name="Freihand 149783">
                  <a:extLst>
                    <a:ext uri="{FF2B5EF4-FFF2-40B4-BE49-F238E27FC236}">
                      <a16:creationId xmlns:a16="http://schemas.microsoft.com/office/drawing/2014/main" id="{2D9852CD-71C2-4E67-A8A0-9421E82A1343}"/>
                    </a:ext>
                  </a:extLst>
                </p:cNvPr>
                <p:cNvPicPr/>
                <p:nvPr/>
              </p:nvPicPr>
              <p:blipFill>
                <a:blip r:embed="rId551"/>
                <a:stretch>
                  <a:fillRect/>
                </a:stretch>
              </p:blipFill>
              <p:spPr>
                <a:xfrm>
                  <a:off x="5287301" y="6592712"/>
                  <a:ext cx="320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49785" name="Freihand 149784">
                  <a:extLst>
                    <a:ext uri="{FF2B5EF4-FFF2-40B4-BE49-F238E27FC236}">
                      <a16:creationId xmlns:a16="http://schemas.microsoft.com/office/drawing/2014/main" id="{ADAEBC0E-DBA7-49FC-9B45-C18FDAB75C49}"/>
                    </a:ext>
                  </a:extLst>
                </p14:cNvPr>
                <p14:cNvContentPartPr/>
                <p14:nvPr/>
              </p14:nvContentPartPr>
              <p14:xfrm>
                <a:off x="5675741" y="6596312"/>
                <a:ext cx="183600" cy="53640"/>
              </p14:xfrm>
            </p:contentPart>
          </mc:Choice>
          <mc:Fallback>
            <p:pic>
              <p:nvPicPr>
                <p:cNvPr id="149785" name="Freihand 149784">
                  <a:extLst>
                    <a:ext uri="{FF2B5EF4-FFF2-40B4-BE49-F238E27FC236}">
                      <a16:creationId xmlns:a16="http://schemas.microsoft.com/office/drawing/2014/main" id="{ADAEBC0E-DBA7-49FC-9B45-C18FDAB75C49}"/>
                    </a:ext>
                  </a:extLst>
                </p:cNvPr>
                <p:cNvPicPr/>
                <p:nvPr/>
              </p:nvPicPr>
              <p:blipFill>
                <a:blip r:embed="rId553"/>
                <a:stretch>
                  <a:fillRect/>
                </a:stretch>
              </p:blipFill>
              <p:spPr>
                <a:xfrm>
                  <a:off x="5671421" y="6591992"/>
                  <a:ext cx="192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49786" name="Freihand 149785">
                  <a:extLst>
                    <a:ext uri="{FF2B5EF4-FFF2-40B4-BE49-F238E27FC236}">
                      <a16:creationId xmlns:a16="http://schemas.microsoft.com/office/drawing/2014/main" id="{3621C654-A99B-4F53-8B7E-7ECA67A9B839}"/>
                    </a:ext>
                  </a:extLst>
                </p14:cNvPr>
                <p14:cNvContentPartPr/>
                <p14:nvPr/>
              </p14:nvContentPartPr>
              <p14:xfrm>
                <a:off x="5893181" y="6537992"/>
                <a:ext cx="342360" cy="181080"/>
              </p14:xfrm>
            </p:contentPart>
          </mc:Choice>
          <mc:Fallback>
            <p:pic>
              <p:nvPicPr>
                <p:cNvPr id="149786" name="Freihand 149785">
                  <a:extLst>
                    <a:ext uri="{FF2B5EF4-FFF2-40B4-BE49-F238E27FC236}">
                      <a16:creationId xmlns:a16="http://schemas.microsoft.com/office/drawing/2014/main" id="{3621C654-A99B-4F53-8B7E-7ECA67A9B839}"/>
                    </a:ext>
                  </a:extLst>
                </p:cNvPr>
                <p:cNvPicPr/>
                <p:nvPr/>
              </p:nvPicPr>
              <p:blipFill>
                <a:blip r:embed="rId555"/>
                <a:stretch>
                  <a:fillRect/>
                </a:stretch>
              </p:blipFill>
              <p:spPr>
                <a:xfrm>
                  <a:off x="5888861" y="6533672"/>
                  <a:ext cx="351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49787" name="Freihand 149786">
                  <a:extLst>
                    <a:ext uri="{FF2B5EF4-FFF2-40B4-BE49-F238E27FC236}">
                      <a16:creationId xmlns:a16="http://schemas.microsoft.com/office/drawing/2014/main" id="{92FDFC4C-8AC1-4FAF-B75C-FB70F460B467}"/>
                    </a:ext>
                  </a:extLst>
                </p14:cNvPr>
                <p14:cNvContentPartPr/>
                <p14:nvPr/>
              </p14:nvContentPartPr>
              <p14:xfrm>
                <a:off x="6264701" y="6555632"/>
                <a:ext cx="54720" cy="71640"/>
              </p14:xfrm>
            </p:contentPart>
          </mc:Choice>
          <mc:Fallback>
            <p:pic>
              <p:nvPicPr>
                <p:cNvPr id="149787" name="Freihand 149786">
                  <a:extLst>
                    <a:ext uri="{FF2B5EF4-FFF2-40B4-BE49-F238E27FC236}">
                      <a16:creationId xmlns:a16="http://schemas.microsoft.com/office/drawing/2014/main" id="{92FDFC4C-8AC1-4FAF-B75C-FB70F460B467}"/>
                    </a:ext>
                  </a:extLst>
                </p:cNvPr>
                <p:cNvPicPr/>
                <p:nvPr/>
              </p:nvPicPr>
              <p:blipFill>
                <a:blip r:embed="rId557"/>
                <a:stretch>
                  <a:fillRect/>
                </a:stretch>
              </p:blipFill>
              <p:spPr>
                <a:xfrm>
                  <a:off x="6260381" y="6551312"/>
                  <a:ext cx="63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49789" name="Freihand 149788">
                  <a:extLst>
                    <a:ext uri="{FF2B5EF4-FFF2-40B4-BE49-F238E27FC236}">
                      <a16:creationId xmlns:a16="http://schemas.microsoft.com/office/drawing/2014/main" id="{C8DA28F1-CBE1-49B3-A9D6-192CCD09E2A6}"/>
                    </a:ext>
                  </a:extLst>
                </p14:cNvPr>
                <p14:cNvContentPartPr/>
                <p14:nvPr/>
              </p14:nvContentPartPr>
              <p14:xfrm>
                <a:off x="6340661" y="6461312"/>
                <a:ext cx="505440" cy="172080"/>
              </p14:xfrm>
            </p:contentPart>
          </mc:Choice>
          <mc:Fallback>
            <p:pic>
              <p:nvPicPr>
                <p:cNvPr id="149789" name="Freihand 149788">
                  <a:extLst>
                    <a:ext uri="{FF2B5EF4-FFF2-40B4-BE49-F238E27FC236}">
                      <a16:creationId xmlns:a16="http://schemas.microsoft.com/office/drawing/2014/main" id="{C8DA28F1-CBE1-49B3-A9D6-192CCD09E2A6}"/>
                    </a:ext>
                  </a:extLst>
                </p:cNvPr>
                <p:cNvPicPr/>
                <p:nvPr/>
              </p:nvPicPr>
              <p:blipFill>
                <a:blip r:embed="rId559"/>
                <a:stretch>
                  <a:fillRect/>
                </a:stretch>
              </p:blipFill>
              <p:spPr>
                <a:xfrm>
                  <a:off x="6336341" y="6456992"/>
                  <a:ext cx="514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49790" name="Freihand 149789">
                  <a:extLst>
                    <a:ext uri="{FF2B5EF4-FFF2-40B4-BE49-F238E27FC236}">
                      <a16:creationId xmlns:a16="http://schemas.microsoft.com/office/drawing/2014/main" id="{18E98A6F-E8A0-4F64-9B1F-B982C57466AE}"/>
                    </a:ext>
                  </a:extLst>
                </p14:cNvPr>
                <p14:cNvContentPartPr/>
                <p14:nvPr/>
              </p14:nvContentPartPr>
              <p14:xfrm>
                <a:off x="6978221" y="6446192"/>
                <a:ext cx="355680" cy="252360"/>
              </p14:xfrm>
            </p:contentPart>
          </mc:Choice>
          <mc:Fallback>
            <p:pic>
              <p:nvPicPr>
                <p:cNvPr id="149790" name="Freihand 149789">
                  <a:extLst>
                    <a:ext uri="{FF2B5EF4-FFF2-40B4-BE49-F238E27FC236}">
                      <a16:creationId xmlns:a16="http://schemas.microsoft.com/office/drawing/2014/main" id="{18E98A6F-E8A0-4F64-9B1F-B982C57466AE}"/>
                    </a:ext>
                  </a:extLst>
                </p:cNvPr>
                <p:cNvPicPr/>
                <p:nvPr/>
              </p:nvPicPr>
              <p:blipFill>
                <a:blip r:embed="rId561"/>
                <a:stretch>
                  <a:fillRect/>
                </a:stretch>
              </p:blipFill>
              <p:spPr>
                <a:xfrm>
                  <a:off x="6973901" y="6441872"/>
                  <a:ext cx="3643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49791" name="Freihand 149790">
                  <a:extLst>
                    <a:ext uri="{FF2B5EF4-FFF2-40B4-BE49-F238E27FC236}">
                      <a16:creationId xmlns:a16="http://schemas.microsoft.com/office/drawing/2014/main" id="{4D92F3AA-E8CC-4EE3-BE47-73BD63BF2870}"/>
                    </a:ext>
                  </a:extLst>
                </p14:cNvPr>
                <p14:cNvContentPartPr/>
                <p14:nvPr/>
              </p14:nvContentPartPr>
              <p14:xfrm>
                <a:off x="7364861" y="6473912"/>
                <a:ext cx="433440" cy="110160"/>
              </p14:xfrm>
            </p:contentPart>
          </mc:Choice>
          <mc:Fallback>
            <p:pic>
              <p:nvPicPr>
                <p:cNvPr id="149791" name="Freihand 149790">
                  <a:extLst>
                    <a:ext uri="{FF2B5EF4-FFF2-40B4-BE49-F238E27FC236}">
                      <a16:creationId xmlns:a16="http://schemas.microsoft.com/office/drawing/2014/main" id="{4D92F3AA-E8CC-4EE3-BE47-73BD63BF2870}"/>
                    </a:ext>
                  </a:extLst>
                </p:cNvPr>
                <p:cNvPicPr/>
                <p:nvPr/>
              </p:nvPicPr>
              <p:blipFill>
                <a:blip r:embed="rId563"/>
                <a:stretch>
                  <a:fillRect/>
                </a:stretch>
              </p:blipFill>
              <p:spPr>
                <a:xfrm>
                  <a:off x="7360541" y="6469592"/>
                  <a:ext cx="442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49792" name="Freihand 149791">
                  <a:extLst>
                    <a:ext uri="{FF2B5EF4-FFF2-40B4-BE49-F238E27FC236}">
                      <a16:creationId xmlns:a16="http://schemas.microsoft.com/office/drawing/2014/main" id="{7A2248EB-C518-46EC-8435-65C061741B5A}"/>
                    </a:ext>
                  </a:extLst>
                </p14:cNvPr>
                <p14:cNvContentPartPr/>
                <p14:nvPr/>
              </p14:nvContentPartPr>
              <p14:xfrm>
                <a:off x="7818101" y="6419192"/>
                <a:ext cx="29880" cy="34920"/>
              </p14:xfrm>
            </p:contentPart>
          </mc:Choice>
          <mc:Fallback>
            <p:pic>
              <p:nvPicPr>
                <p:cNvPr id="149792" name="Freihand 149791">
                  <a:extLst>
                    <a:ext uri="{FF2B5EF4-FFF2-40B4-BE49-F238E27FC236}">
                      <a16:creationId xmlns:a16="http://schemas.microsoft.com/office/drawing/2014/main" id="{7A2248EB-C518-46EC-8435-65C061741B5A}"/>
                    </a:ext>
                  </a:extLst>
                </p:cNvPr>
                <p:cNvPicPr/>
                <p:nvPr/>
              </p:nvPicPr>
              <p:blipFill>
                <a:blip r:embed="rId565"/>
                <a:stretch>
                  <a:fillRect/>
                </a:stretch>
              </p:blipFill>
              <p:spPr>
                <a:xfrm>
                  <a:off x="7813781" y="6414872"/>
                  <a:ext cx="385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49793" name="Freihand 149792">
                  <a:extLst>
                    <a:ext uri="{FF2B5EF4-FFF2-40B4-BE49-F238E27FC236}">
                      <a16:creationId xmlns:a16="http://schemas.microsoft.com/office/drawing/2014/main" id="{0454FC42-1523-4E5A-85D7-053914F90B78}"/>
                    </a:ext>
                  </a:extLst>
                </p14:cNvPr>
                <p14:cNvContentPartPr/>
                <p14:nvPr/>
              </p14:nvContentPartPr>
              <p14:xfrm>
                <a:off x="7840421" y="6466712"/>
                <a:ext cx="67320" cy="91080"/>
              </p14:xfrm>
            </p:contentPart>
          </mc:Choice>
          <mc:Fallback>
            <p:pic>
              <p:nvPicPr>
                <p:cNvPr id="149793" name="Freihand 149792">
                  <a:extLst>
                    <a:ext uri="{FF2B5EF4-FFF2-40B4-BE49-F238E27FC236}">
                      <a16:creationId xmlns:a16="http://schemas.microsoft.com/office/drawing/2014/main" id="{0454FC42-1523-4E5A-85D7-053914F90B78}"/>
                    </a:ext>
                  </a:extLst>
                </p:cNvPr>
                <p:cNvPicPr/>
                <p:nvPr/>
              </p:nvPicPr>
              <p:blipFill>
                <a:blip r:embed="rId567"/>
                <a:stretch>
                  <a:fillRect/>
                </a:stretch>
              </p:blipFill>
              <p:spPr>
                <a:xfrm>
                  <a:off x="7836101" y="6462392"/>
                  <a:ext cx="75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49794" name="Freihand 149793">
                  <a:extLst>
                    <a:ext uri="{FF2B5EF4-FFF2-40B4-BE49-F238E27FC236}">
                      <a16:creationId xmlns:a16="http://schemas.microsoft.com/office/drawing/2014/main" id="{72502462-5843-47B4-8107-093833BB1E3C}"/>
                    </a:ext>
                  </a:extLst>
                </p14:cNvPr>
                <p14:cNvContentPartPr/>
                <p14:nvPr/>
              </p14:nvContentPartPr>
              <p14:xfrm>
                <a:off x="7939061" y="6477152"/>
                <a:ext cx="277920" cy="73800"/>
              </p14:xfrm>
            </p:contentPart>
          </mc:Choice>
          <mc:Fallback>
            <p:pic>
              <p:nvPicPr>
                <p:cNvPr id="149794" name="Freihand 149793">
                  <a:extLst>
                    <a:ext uri="{FF2B5EF4-FFF2-40B4-BE49-F238E27FC236}">
                      <a16:creationId xmlns:a16="http://schemas.microsoft.com/office/drawing/2014/main" id="{72502462-5843-47B4-8107-093833BB1E3C}"/>
                    </a:ext>
                  </a:extLst>
                </p:cNvPr>
                <p:cNvPicPr/>
                <p:nvPr/>
              </p:nvPicPr>
              <p:blipFill>
                <a:blip r:embed="rId569"/>
                <a:stretch>
                  <a:fillRect/>
                </a:stretch>
              </p:blipFill>
              <p:spPr>
                <a:xfrm>
                  <a:off x="7934741" y="6472832"/>
                  <a:ext cx="286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49795" name="Freihand 149794">
                  <a:extLst>
                    <a:ext uri="{FF2B5EF4-FFF2-40B4-BE49-F238E27FC236}">
                      <a16:creationId xmlns:a16="http://schemas.microsoft.com/office/drawing/2014/main" id="{FA4EB37E-3424-4D59-8C87-8B02A3B4853E}"/>
                    </a:ext>
                  </a:extLst>
                </p14:cNvPr>
                <p14:cNvContentPartPr/>
                <p14:nvPr/>
              </p14:nvContentPartPr>
              <p14:xfrm>
                <a:off x="8250821" y="6348272"/>
                <a:ext cx="51120" cy="224640"/>
              </p14:xfrm>
            </p:contentPart>
          </mc:Choice>
          <mc:Fallback>
            <p:pic>
              <p:nvPicPr>
                <p:cNvPr id="149795" name="Freihand 149794">
                  <a:extLst>
                    <a:ext uri="{FF2B5EF4-FFF2-40B4-BE49-F238E27FC236}">
                      <a16:creationId xmlns:a16="http://schemas.microsoft.com/office/drawing/2014/main" id="{FA4EB37E-3424-4D59-8C87-8B02A3B4853E}"/>
                    </a:ext>
                  </a:extLst>
                </p:cNvPr>
                <p:cNvPicPr/>
                <p:nvPr/>
              </p:nvPicPr>
              <p:blipFill>
                <a:blip r:embed="rId571"/>
                <a:stretch>
                  <a:fillRect/>
                </a:stretch>
              </p:blipFill>
              <p:spPr>
                <a:xfrm>
                  <a:off x="8246501" y="6343952"/>
                  <a:ext cx="59760" cy="23328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1C257467-6106-49D9-90C3-CE97805447EA}"/>
                  </a:ext>
                </a:extLst>
              </p14:cNvPr>
              <p14:cNvContentPartPr/>
              <p14:nvPr/>
            </p14:nvContentPartPr>
            <p14:xfrm>
              <a:off x="5637941" y="1341392"/>
              <a:ext cx="944640" cy="490680"/>
            </p14:xfrm>
          </p:contentPart>
        </mc:Choice>
        <mc:Fallback>
          <p:pic>
            <p:nvPicPr>
              <p:cNvPr id="3" name="Freihand 2">
                <a:extLst>
                  <a:ext uri="{FF2B5EF4-FFF2-40B4-BE49-F238E27FC236}">
                    <a16:creationId xmlns:a16="http://schemas.microsoft.com/office/drawing/2014/main" id="{1C257467-6106-49D9-90C3-CE97805447EA}"/>
                  </a:ext>
                </a:extLst>
              </p:cNvPr>
              <p:cNvPicPr/>
              <p:nvPr/>
            </p:nvPicPr>
            <p:blipFill>
              <a:blip r:embed="rId3"/>
              <a:stretch>
                <a:fillRect/>
              </a:stretch>
            </p:blipFill>
            <p:spPr>
              <a:xfrm>
                <a:off x="5633621" y="1337072"/>
                <a:ext cx="95328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4BC579F9-EF2E-4C26-8579-E58EB834F139}"/>
                  </a:ext>
                </a:extLst>
              </p14:cNvPr>
              <p14:cNvContentPartPr/>
              <p14:nvPr/>
            </p14:nvContentPartPr>
            <p14:xfrm>
              <a:off x="2771981" y="1357232"/>
              <a:ext cx="1315080" cy="505440"/>
            </p14:xfrm>
          </p:contentPart>
        </mc:Choice>
        <mc:Fallback>
          <p:pic>
            <p:nvPicPr>
              <p:cNvPr id="5" name="Freihand 4">
                <a:extLst>
                  <a:ext uri="{FF2B5EF4-FFF2-40B4-BE49-F238E27FC236}">
                    <a16:creationId xmlns:a16="http://schemas.microsoft.com/office/drawing/2014/main" id="{4BC579F9-EF2E-4C26-8579-E58EB834F139}"/>
                  </a:ext>
                </a:extLst>
              </p:cNvPr>
              <p:cNvPicPr/>
              <p:nvPr/>
            </p:nvPicPr>
            <p:blipFill>
              <a:blip r:embed="rId5"/>
              <a:stretch>
                <a:fillRect/>
              </a:stretch>
            </p:blipFill>
            <p:spPr>
              <a:xfrm>
                <a:off x="2767661" y="1352912"/>
                <a:ext cx="1323720" cy="514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701E539D-0C2B-4225-9F3D-B3590A907239}"/>
                  </a:ext>
                </a:extLst>
              </p14:cNvPr>
              <p14:cNvContentPartPr/>
              <p14:nvPr/>
            </p14:nvContentPartPr>
            <p14:xfrm>
              <a:off x="1245221" y="1017392"/>
              <a:ext cx="6487200" cy="93240"/>
            </p14:xfrm>
          </p:contentPart>
        </mc:Choice>
        <mc:Fallback>
          <p:pic>
            <p:nvPicPr>
              <p:cNvPr id="7" name="Freihand 6">
                <a:extLst>
                  <a:ext uri="{FF2B5EF4-FFF2-40B4-BE49-F238E27FC236}">
                    <a16:creationId xmlns:a16="http://schemas.microsoft.com/office/drawing/2014/main" id="{701E539D-0C2B-4225-9F3D-B3590A907239}"/>
                  </a:ext>
                </a:extLst>
              </p:cNvPr>
              <p:cNvPicPr/>
              <p:nvPr/>
            </p:nvPicPr>
            <p:blipFill>
              <a:blip r:embed="rId7"/>
              <a:stretch>
                <a:fillRect/>
              </a:stretch>
            </p:blipFill>
            <p:spPr>
              <a:xfrm>
                <a:off x="1240901" y="1013072"/>
                <a:ext cx="6495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ECEAA72D-0008-4F61-9E94-C35CE7302223}"/>
                  </a:ext>
                </a:extLst>
              </p14:cNvPr>
              <p14:cNvContentPartPr/>
              <p14:nvPr/>
            </p14:nvContentPartPr>
            <p14:xfrm>
              <a:off x="2858741" y="5050112"/>
              <a:ext cx="5830920" cy="1191240"/>
            </p14:xfrm>
          </p:contentPart>
        </mc:Choice>
        <mc:Fallback>
          <p:pic>
            <p:nvPicPr>
              <p:cNvPr id="8" name="Freihand 7">
                <a:extLst>
                  <a:ext uri="{FF2B5EF4-FFF2-40B4-BE49-F238E27FC236}">
                    <a16:creationId xmlns:a16="http://schemas.microsoft.com/office/drawing/2014/main" id="{ECEAA72D-0008-4F61-9E94-C35CE7302223}"/>
                  </a:ext>
                </a:extLst>
              </p:cNvPr>
              <p:cNvPicPr/>
              <p:nvPr/>
            </p:nvPicPr>
            <p:blipFill>
              <a:blip r:embed="rId9"/>
              <a:stretch>
                <a:fillRect/>
              </a:stretch>
            </p:blipFill>
            <p:spPr>
              <a:xfrm>
                <a:off x="2854421" y="5045792"/>
                <a:ext cx="5839560" cy="1199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6ACBD2AC-66A6-41C5-9E88-2F98E4BA0824}"/>
                  </a:ext>
                </a:extLst>
              </p14:cNvPr>
              <p14:cNvContentPartPr/>
              <p14:nvPr/>
            </p14:nvContentPartPr>
            <p14:xfrm>
              <a:off x="5709941" y="3870392"/>
              <a:ext cx="2472120" cy="972720"/>
            </p14:xfrm>
          </p:contentPart>
        </mc:Choice>
        <mc:Fallback>
          <p:pic>
            <p:nvPicPr>
              <p:cNvPr id="9" name="Freihand 8">
                <a:extLst>
                  <a:ext uri="{FF2B5EF4-FFF2-40B4-BE49-F238E27FC236}">
                    <a16:creationId xmlns:a16="http://schemas.microsoft.com/office/drawing/2014/main" id="{6ACBD2AC-66A6-41C5-9E88-2F98E4BA0824}"/>
                  </a:ext>
                </a:extLst>
              </p:cNvPr>
              <p:cNvPicPr/>
              <p:nvPr/>
            </p:nvPicPr>
            <p:blipFill>
              <a:blip r:embed="rId11"/>
              <a:stretch>
                <a:fillRect/>
              </a:stretch>
            </p:blipFill>
            <p:spPr>
              <a:xfrm>
                <a:off x="5705621" y="3866072"/>
                <a:ext cx="2480760" cy="981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7F87686E-6FA7-4821-B5EC-86E8C31E7DB3}"/>
                  </a:ext>
                </a:extLst>
              </p14:cNvPr>
              <p14:cNvContentPartPr/>
              <p14:nvPr/>
            </p14:nvContentPartPr>
            <p14:xfrm>
              <a:off x="3109301" y="3972632"/>
              <a:ext cx="2382480" cy="1069560"/>
            </p14:xfrm>
          </p:contentPart>
        </mc:Choice>
        <mc:Fallback>
          <p:pic>
            <p:nvPicPr>
              <p:cNvPr id="10" name="Freihand 9">
                <a:extLst>
                  <a:ext uri="{FF2B5EF4-FFF2-40B4-BE49-F238E27FC236}">
                    <a16:creationId xmlns:a16="http://schemas.microsoft.com/office/drawing/2014/main" id="{7F87686E-6FA7-4821-B5EC-86E8C31E7DB3}"/>
                  </a:ext>
                </a:extLst>
              </p:cNvPr>
              <p:cNvPicPr/>
              <p:nvPr/>
            </p:nvPicPr>
            <p:blipFill>
              <a:blip r:embed="rId13"/>
              <a:stretch>
                <a:fillRect/>
              </a:stretch>
            </p:blipFill>
            <p:spPr>
              <a:xfrm>
                <a:off x="3104981" y="3968312"/>
                <a:ext cx="2391120" cy="1078200"/>
              </a:xfrm>
              <a:prstGeom prst="rect">
                <a:avLst/>
              </a:prstGeom>
            </p:spPr>
          </p:pic>
        </mc:Fallback>
      </mc:AlternateContent>
    </p:spTree>
    <p:extLst>
      <p:ext uri="{BB962C8B-B14F-4D97-AF65-F5344CB8AC3E}">
        <p14:creationId xmlns:p14="http://schemas.microsoft.com/office/powerpoint/2010/main" val="334454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4D64AE0-17FA-467E-9543-2912EB2E456B}"/>
                  </a:ext>
                </a:extLst>
              </p14:cNvPr>
              <p14:cNvContentPartPr/>
              <p14:nvPr/>
            </p14:nvContentPartPr>
            <p14:xfrm>
              <a:off x="7627301" y="1071032"/>
              <a:ext cx="902160" cy="28800"/>
            </p14:xfrm>
          </p:contentPart>
        </mc:Choice>
        <mc:Fallback xmlns="">
          <p:pic>
            <p:nvPicPr>
              <p:cNvPr id="3" name="Freihand 2">
                <a:extLst>
                  <a:ext uri="{FF2B5EF4-FFF2-40B4-BE49-F238E27FC236}">
                    <a16:creationId xmlns:a16="http://schemas.microsoft.com/office/drawing/2014/main" id="{E4D64AE0-17FA-467E-9543-2912EB2E456B}"/>
                  </a:ext>
                </a:extLst>
              </p:cNvPr>
              <p:cNvPicPr/>
              <p:nvPr/>
            </p:nvPicPr>
            <p:blipFill>
              <a:blip r:embed="rId4"/>
              <a:stretch>
                <a:fillRect/>
              </a:stretch>
            </p:blipFill>
            <p:spPr>
              <a:xfrm>
                <a:off x="7622981" y="1066712"/>
                <a:ext cx="910800" cy="37440"/>
              </a:xfrm>
              <a:prstGeom prst="rect">
                <a:avLst/>
              </a:prstGeom>
            </p:spPr>
          </p:pic>
        </mc:Fallback>
      </mc:AlternateContent>
      <p:grpSp>
        <p:nvGrpSpPr>
          <p:cNvPr id="20" name="Gruppieren 19">
            <a:extLst>
              <a:ext uri="{FF2B5EF4-FFF2-40B4-BE49-F238E27FC236}">
                <a16:creationId xmlns:a16="http://schemas.microsoft.com/office/drawing/2014/main" id="{5137F5C0-1B9F-450D-B956-0C76395FF614}"/>
              </a:ext>
            </a:extLst>
          </p:cNvPr>
          <p:cNvGrpSpPr/>
          <p:nvPr/>
        </p:nvGrpSpPr>
        <p:grpSpPr>
          <a:xfrm>
            <a:off x="838781" y="2592032"/>
            <a:ext cx="9720720" cy="2285280"/>
            <a:chOff x="838781" y="2592032"/>
            <a:chExt cx="9720720" cy="228528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311FC93-658F-4936-AFAC-227AE37542FB}"/>
                    </a:ext>
                  </a:extLst>
                </p14:cNvPr>
                <p14:cNvContentPartPr/>
                <p14:nvPr/>
              </p14:nvContentPartPr>
              <p14:xfrm>
                <a:off x="4541741" y="2592032"/>
                <a:ext cx="5339880" cy="544680"/>
              </p14:xfrm>
            </p:contentPart>
          </mc:Choice>
          <mc:Fallback xmlns="">
            <p:pic>
              <p:nvPicPr>
                <p:cNvPr id="5" name="Freihand 4">
                  <a:extLst>
                    <a:ext uri="{FF2B5EF4-FFF2-40B4-BE49-F238E27FC236}">
                      <a16:creationId xmlns:a16="http://schemas.microsoft.com/office/drawing/2014/main" id="{B311FC93-658F-4936-AFAC-227AE37542FB}"/>
                    </a:ext>
                  </a:extLst>
                </p:cNvPr>
                <p:cNvPicPr/>
                <p:nvPr/>
              </p:nvPicPr>
              <p:blipFill>
                <a:blip r:embed="rId6"/>
                <a:stretch>
                  <a:fillRect/>
                </a:stretch>
              </p:blipFill>
              <p:spPr>
                <a:xfrm>
                  <a:off x="4537421" y="2587712"/>
                  <a:ext cx="534852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6B9179AC-600E-44A3-8B4F-142E3A1AC5A7}"/>
                    </a:ext>
                  </a:extLst>
                </p14:cNvPr>
                <p14:cNvContentPartPr/>
                <p14:nvPr/>
              </p14:nvContentPartPr>
              <p14:xfrm>
                <a:off x="6166061" y="3292592"/>
                <a:ext cx="3729240" cy="496080"/>
              </p14:xfrm>
            </p:contentPart>
          </mc:Choice>
          <mc:Fallback xmlns="">
            <p:pic>
              <p:nvPicPr>
                <p:cNvPr id="6" name="Freihand 5">
                  <a:extLst>
                    <a:ext uri="{FF2B5EF4-FFF2-40B4-BE49-F238E27FC236}">
                      <a16:creationId xmlns:a16="http://schemas.microsoft.com/office/drawing/2014/main" id="{6B9179AC-600E-44A3-8B4F-142E3A1AC5A7}"/>
                    </a:ext>
                  </a:extLst>
                </p:cNvPr>
                <p:cNvPicPr/>
                <p:nvPr/>
              </p:nvPicPr>
              <p:blipFill>
                <a:blip r:embed="rId8"/>
                <a:stretch>
                  <a:fillRect/>
                </a:stretch>
              </p:blipFill>
              <p:spPr>
                <a:xfrm>
                  <a:off x="6161741" y="3288272"/>
                  <a:ext cx="373788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5F0C76A-49D8-4F07-9475-965A38335C0A}"/>
                    </a:ext>
                  </a:extLst>
                </p14:cNvPr>
                <p14:cNvContentPartPr/>
                <p14:nvPr/>
              </p14:nvContentPartPr>
              <p14:xfrm>
                <a:off x="1114541" y="3704792"/>
                <a:ext cx="3900600" cy="492480"/>
              </p14:xfrm>
            </p:contentPart>
          </mc:Choice>
          <mc:Fallback xmlns="">
            <p:pic>
              <p:nvPicPr>
                <p:cNvPr id="8" name="Freihand 7">
                  <a:extLst>
                    <a:ext uri="{FF2B5EF4-FFF2-40B4-BE49-F238E27FC236}">
                      <a16:creationId xmlns:a16="http://schemas.microsoft.com/office/drawing/2014/main" id="{25F0C76A-49D8-4F07-9475-965A38335C0A}"/>
                    </a:ext>
                  </a:extLst>
                </p:cNvPr>
                <p:cNvPicPr/>
                <p:nvPr/>
              </p:nvPicPr>
              <p:blipFill>
                <a:blip r:embed="rId10"/>
                <a:stretch>
                  <a:fillRect/>
                </a:stretch>
              </p:blipFill>
              <p:spPr>
                <a:xfrm>
                  <a:off x="1110221" y="3700472"/>
                  <a:ext cx="390924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D28C42C9-CCF9-4ADC-92F9-F44BDAB9149C}"/>
                    </a:ext>
                  </a:extLst>
                </p14:cNvPr>
                <p14:cNvContentPartPr/>
                <p14:nvPr/>
              </p14:nvContentPartPr>
              <p14:xfrm>
                <a:off x="5294501" y="3675992"/>
                <a:ext cx="5265000" cy="494280"/>
              </p14:xfrm>
            </p:contentPart>
          </mc:Choice>
          <mc:Fallback xmlns="">
            <p:pic>
              <p:nvPicPr>
                <p:cNvPr id="10" name="Freihand 9">
                  <a:extLst>
                    <a:ext uri="{FF2B5EF4-FFF2-40B4-BE49-F238E27FC236}">
                      <a16:creationId xmlns:a16="http://schemas.microsoft.com/office/drawing/2014/main" id="{D28C42C9-CCF9-4ADC-92F9-F44BDAB9149C}"/>
                    </a:ext>
                  </a:extLst>
                </p:cNvPr>
                <p:cNvPicPr/>
                <p:nvPr/>
              </p:nvPicPr>
              <p:blipFill>
                <a:blip r:embed="rId12"/>
                <a:stretch>
                  <a:fillRect/>
                </a:stretch>
              </p:blipFill>
              <p:spPr>
                <a:xfrm>
                  <a:off x="5290181" y="3671672"/>
                  <a:ext cx="527364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B6DC8A7F-373C-4E25-A763-25BDB158A8F4}"/>
                    </a:ext>
                  </a:extLst>
                </p14:cNvPr>
                <p14:cNvContentPartPr/>
                <p14:nvPr/>
              </p14:nvContentPartPr>
              <p14:xfrm>
                <a:off x="838781" y="4058672"/>
                <a:ext cx="6908400" cy="665640"/>
              </p14:xfrm>
            </p:contentPart>
          </mc:Choice>
          <mc:Fallback xmlns="">
            <p:pic>
              <p:nvPicPr>
                <p:cNvPr id="13" name="Freihand 12">
                  <a:extLst>
                    <a:ext uri="{FF2B5EF4-FFF2-40B4-BE49-F238E27FC236}">
                      <a16:creationId xmlns:a16="http://schemas.microsoft.com/office/drawing/2014/main" id="{B6DC8A7F-373C-4E25-A763-25BDB158A8F4}"/>
                    </a:ext>
                  </a:extLst>
                </p:cNvPr>
                <p:cNvPicPr/>
                <p:nvPr/>
              </p:nvPicPr>
              <p:blipFill>
                <a:blip r:embed="rId14"/>
                <a:stretch>
                  <a:fillRect/>
                </a:stretch>
              </p:blipFill>
              <p:spPr>
                <a:xfrm>
                  <a:off x="834461" y="4054352"/>
                  <a:ext cx="691704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04B7481D-ED80-4EB1-9604-DCF0F8EA6498}"/>
                    </a:ext>
                  </a:extLst>
                </p14:cNvPr>
                <p14:cNvContentPartPr/>
                <p14:nvPr/>
              </p14:nvContentPartPr>
              <p14:xfrm>
                <a:off x="9412181" y="3367112"/>
                <a:ext cx="12600" cy="7560"/>
              </p14:xfrm>
            </p:contentPart>
          </mc:Choice>
          <mc:Fallback xmlns="">
            <p:pic>
              <p:nvPicPr>
                <p:cNvPr id="15" name="Freihand 14">
                  <a:extLst>
                    <a:ext uri="{FF2B5EF4-FFF2-40B4-BE49-F238E27FC236}">
                      <a16:creationId xmlns:a16="http://schemas.microsoft.com/office/drawing/2014/main" id="{04B7481D-ED80-4EB1-9604-DCF0F8EA6498}"/>
                    </a:ext>
                  </a:extLst>
                </p:cNvPr>
                <p:cNvPicPr/>
                <p:nvPr/>
              </p:nvPicPr>
              <p:blipFill>
                <a:blip r:embed="rId16"/>
                <a:stretch>
                  <a:fillRect/>
                </a:stretch>
              </p:blipFill>
              <p:spPr>
                <a:xfrm>
                  <a:off x="9407861" y="3362792"/>
                  <a:ext cx="21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635FE9CB-0D39-4557-8724-E8455424D090}"/>
                    </a:ext>
                  </a:extLst>
                </p14:cNvPr>
                <p14:cNvContentPartPr/>
                <p14:nvPr/>
              </p14:nvContentPartPr>
              <p14:xfrm>
                <a:off x="9392741" y="3229952"/>
                <a:ext cx="105120" cy="183960"/>
              </p14:xfrm>
            </p:contentPart>
          </mc:Choice>
          <mc:Fallback xmlns="">
            <p:pic>
              <p:nvPicPr>
                <p:cNvPr id="16" name="Freihand 15">
                  <a:extLst>
                    <a:ext uri="{FF2B5EF4-FFF2-40B4-BE49-F238E27FC236}">
                      <a16:creationId xmlns:a16="http://schemas.microsoft.com/office/drawing/2014/main" id="{635FE9CB-0D39-4557-8724-E8455424D090}"/>
                    </a:ext>
                  </a:extLst>
                </p:cNvPr>
                <p:cNvPicPr/>
                <p:nvPr/>
              </p:nvPicPr>
              <p:blipFill>
                <a:blip r:embed="rId18"/>
                <a:stretch>
                  <a:fillRect/>
                </a:stretch>
              </p:blipFill>
              <p:spPr>
                <a:xfrm>
                  <a:off x="9388421" y="3225632"/>
                  <a:ext cx="113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C6BE251A-340C-4D36-AB46-098FD1F7C552}"/>
                    </a:ext>
                  </a:extLst>
                </p14:cNvPr>
                <p14:cNvContentPartPr/>
                <p14:nvPr/>
              </p14:nvContentPartPr>
              <p14:xfrm>
                <a:off x="5481701" y="4650512"/>
                <a:ext cx="194400" cy="226800"/>
              </p14:xfrm>
            </p:contentPart>
          </mc:Choice>
          <mc:Fallback xmlns="">
            <p:pic>
              <p:nvPicPr>
                <p:cNvPr id="18" name="Freihand 17">
                  <a:extLst>
                    <a:ext uri="{FF2B5EF4-FFF2-40B4-BE49-F238E27FC236}">
                      <a16:creationId xmlns:a16="http://schemas.microsoft.com/office/drawing/2014/main" id="{C6BE251A-340C-4D36-AB46-098FD1F7C552}"/>
                    </a:ext>
                  </a:extLst>
                </p:cNvPr>
                <p:cNvPicPr/>
                <p:nvPr/>
              </p:nvPicPr>
              <p:blipFill>
                <a:blip r:embed="rId20"/>
                <a:stretch>
                  <a:fillRect/>
                </a:stretch>
              </p:blipFill>
              <p:spPr>
                <a:xfrm>
                  <a:off x="5477381" y="4646192"/>
                  <a:ext cx="203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8523F56D-CC50-42B7-822D-9DB42DD567A8}"/>
                    </a:ext>
                  </a:extLst>
                </p14:cNvPr>
                <p14:cNvContentPartPr/>
                <p14:nvPr/>
              </p14:nvContentPartPr>
              <p14:xfrm>
                <a:off x="9381941" y="3211952"/>
                <a:ext cx="210240" cy="203760"/>
              </p14:xfrm>
            </p:contentPart>
          </mc:Choice>
          <mc:Fallback xmlns="">
            <p:pic>
              <p:nvPicPr>
                <p:cNvPr id="19" name="Freihand 18">
                  <a:extLst>
                    <a:ext uri="{FF2B5EF4-FFF2-40B4-BE49-F238E27FC236}">
                      <a16:creationId xmlns:a16="http://schemas.microsoft.com/office/drawing/2014/main" id="{8523F56D-CC50-42B7-822D-9DB42DD567A8}"/>
                    </a:ext>
                  </a:extLst>
                </p:cNvPr>
                <p:cNvPicPr/>
                <p:nvPr/>
              </p:nvPicPr>
              <p:blipFill>
                <a:blip r:embed="rId22"/>
                <a:stretch>
                  <a:fillRect/>
                </a:stretch>
              </p:blipFill>
              <p:spPr>
                <a:xfrm>
                  <a:off x="9377621" y="3207632"/>
                  <a:ext cx="218880" cy="21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489D26E2-3882-4E43-AF63-68078C88FB2A}"/>
                  </a:ext>
                </a:extLst>
              </p14:cNvPr>
              <p14:cNvContentPartPr/>
              <p14:nvPr/>
            </p14:nvContentPartPr>
            <p14:xfrm>
              <a:off x="3828221" y="3657632"/>
              <a:ext cx="193680" cy="209880"/>
            </p14:xfrm>
          </p:contentPart>
        </mc:Choice>
        <mc:Fallback xmlns="">
          <p:pic>
            <p:nvPicPr>
              <p:cNvPr id="21" name="Freihand 20">
                <a:extLst>
                  <a:ext uri="{FF2B5EF4-FFF2-40B4-BE49-F238E27FC236}">
                    <a16:creationId xmlns:a16="http://schemas.microsoft.com/office/drawing/2014/main" id="{489D26E2-3882-4E43-AF63-68078C88FB2A}"/>
                  </a:ext>
                </a:extLst>
              </p:cNvPr>
              <p:cNvPicPr/>
              <p:nvPr/>
            </p:nvPicPr>
            <p:blipFill>
              <a:blip r:embed="rId24"/>
              <a:stretch>
                <a:fillRect/>
              </a:stretch>
            </p:blipFill>
            <p:spPr>
              <a:xfrm>
                <a:off x="3823901" y="3653312"/>
                <a:ext cx="202320" cy="218520"/>
              </a:xfrm>
              <a:prstGeom prst="rect">
                <a:avLst/>
              </a:prstGeom>
            </p:spPr>
          </p:pic>
        </mc:Fallback>
      </mc:AlternateContent>
      <p:grpSp>
        <p:nvGrpSpPr>
          <p:cNvPr id="24" name="Gruppieren 23">
            <a:extLst>
              <a:ext uri="{FF2B5EF4-FFF2-40B4-BE49-F238E27FC236}">
                <a16:creationId xmlns:a16="http://schemas.microsoft.com/office/drawing/2014/main" id="{6E01FDF6-A6CB-43F5-88FF-5095C0E27805}"/>
              </a:ext>
            </a:extLst>
          </p:cNvPr>
          <p:cNvGrpSpPr/>
          <p:nvPr/>
        </p:nvGrpSpPr>
        <p:grpSpPr>
          <a:xfrm>
            <a:off x="9654821" y="3643592"/>
            <a:ext cx="180000" cy="290520"/>
            <a:chOff x="9654821" y="3643592"/>
            <a:chExt cx="180000" cy="290520"/>
          </a:xfrm>
        </p:grpSpPr>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313228A9-56AB-4745-BCDD-A6C344591A57}"/>
                    </a:ext>
                  </a:extLst>
                </p14:cNvPr>
                <p14:cNvContentPartPr/>
                <p14:nvPr/>
              </p14:nvContentPartPr>
              <p14:xfrm>
                <a:off x="9654821" y="3643592"/>
                <a:ext cx="180000" cy="182160"/>
              </p14:xfrm>
            </p:contentPart>
          </mc:Choice>
          <mc:Fallback xmlns="">
            <p:pic>
              <p:nvPicPr>
                <p:cNvPr id="22" name="Freihand 21">
                  <a:extLst>
                    <a:ext uri="{FF2B5EF4-FFF2-40B4-BE49-F238E27FC236}">
                      <a16:creationId xmlns:a16="http://schemas.microsoft.com/office/drawing/2014/main" id="{313228A9-56AB-4745-BCDD-A6C344591A57}"/>
                    </a:ext>
                  </a:extLst>
                </p:cNvPr>
                <p:cNvPicPr/>
                <p:nvPr/>
              </p:nvPicPr>
              <p:blipFill>
                <a:blip r:embed="rId26"/>
                <a:stretch>
                  <a:fillRect/>
                </a:stretch>
              </p:blipFill>
              <p:spPr>
                <a:xfrm>
                  <a:off x="9650501" y="3639272"/>
                  <a:ext cx="188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48BFC52F-054E-47BE-A7B2-6CFDE7843953}"/>
                    </a:ext>
                  </a:extLst>
                </p14:cNvPr>
                <p14:cNvContentPartPr/>
                <p14:nvPr/>
              </p14:nvContentPartPr>
              <p14:xfrm>
                <a:off x="9751661" y="3708752"/>
                <a:ext cx="50400" cy="225360"/>
              </p14:xfrm>
            </p:contentPart>
          </mc:Choice>
          <mc:Fallback xmlns="">
            <p:pic>
              <p:nvPicPr>
                <p:cNvPr id="23" name="Freihand 22">
                  <a:extLst>
                    <a:ext uri="{FF2B5EF4-FFF2-40B4-BE49-F238E27FC236}">
                      <a16:creationId xmlns:a16="http://schemas.microsoft.com/office/drawing/2014/main" id="{48BFC52F-054E-47BE-A7B2-6CFDE7843953}"/>
                    </a:ext>
                  </a:extLst>
                </p:cNvPr>
                <p:cNvPicPr/>
                <p:nvPr/>
              </p:nvPicPr>
              <p:blipFill>
                <a:blip r:embed="rId28"/>
                <a:stretch>
                  <a:fillRect/>
                </a:stretch>
              </p:blipFill>
              <p:spPr>
                <a:xfrm>
                  <a:off x="9747341" y="3704432"/>
                  <a:ext cx="59040" cy="234000"/>
                </a:xfrm>
                <a:prstGeom prst="rect">
                  <a:avLst/>
                </a:prstGeom>
              </p:spPr>
            </p:pic>
          </mc:Fallback>
        </mc:AlternateContent>
      </p:grpSp>
      <p:grpSp>
        <p:nvGrpSpPr>
          <p:cNvPr id="28" name="Gruppieren 27">
            <a:extLst>
              <a:ext uri="{FF2B5EF4-FFF2-40B4-BE49-F238E27FC236}">
                <a16:creationId xmlns:a16="http://schemas.microsoft.com/office/drawing/2014/main" id="{A806061B-8BB3-43C2-B989-C58E57094B87}"/>
              </a:ext>
            </a:extLst>
          </p:cNvPr>
          <p:cNvGrpSpPr/>
          <p:nvPr/>
        </p:nvGrpSpPr>
        <p:grpSpPr>
          <a:xfrm>
            <a:off x="5232581" y="4473392"/>
            <a:ext cx="743760" cy="802440"/>
            <a:chOff x="5232581" y="4473392"/>
            <a:chExt cx="743760" cy="802440"/>
          </a:xfrm>
        </p:grpSpPr>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84CD8B8E-BF1B-42B3-8787-7A7ACC17DD5D}"/>
                    </a:ext>
                  </a:extLst>
                </p14:cNvPr>
                <p14:cNvContentPartPr/>
                <p14:nvPr/>
              </p14:nvContentPartPr>
              <p14:xfrm>
                <a:off x="5443181" y="4569512"/>
                <a:ext cx="237600" cy="424080"/>
              </p14:xfrm>
            </p:contentPart>
          </mc:Choice>
          <mc:Fallback xmlns="">
            <p:pic>
              <p:nvPicPr>
                <p:cNvPr id="25" name="Freihand 24">
                  <a:extLst>
                    <a:ext uri="{FF2B5EF4-FFF2-40B4-BE49-F238E27FC236}">
                      <a16:creationId xmlns:a16="http://schemas.microsoft.com/office/drawing/2014/main" id="{84CD8B8E-BF1B-42B3-8787-7A7ACC17DD5D}"/>
                    </a:ext>
                  </a:extLst>
                </p:cNvPr>
                <p:cNvPicPr/>
                <p:nvPr/>
              </p:nvPicPr>
              <p:blipFill>
                <a:blip r:embed="rId30"/>
                <a:stretch>
                  <a:fillRect/>
                </a:stretch>
              </p:blipFill>
              <p:spPr>
                <a:xfrm>
                  <a:off x="5438861" y="4565192"/>
                  <a:ext cx="24624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74C8E1E3-FA3B-4963-BFBE-925A3AF91633}"/>
                    </a:ext>
                  </a:extLst>
                </p14:cNvPr>
                <p14:cNvContentPartPr/>
                <p14:nvPr/>
              </p14:nvContentPartPr>
              <p14:xfrm>
                <a:off x="5425541" y="4568432"/>
                <a:ext cx="236520" cy="491400"/>
              </p14:xfrm>
            </p:contentPart>
          </mc:Choice>
          <mc:Fallback xmlns="">
            <p:pic>
              <p:nvPicPr>
                <p:cNvPr id="26" name="Freihand 25">
                  <a:extLst>
                    <a:ext uri="{FF2B5EF4-FFF2-40B4-BE49-F238E27FC236}">
                      <a16:creationId xmlns:a16="http://schemas.microsoft.com/office/drawing/2014/main" id="{74C8E1E3-FA3B-4963-BFBE-925A3AF91633}"/>
                    </a:ext>
                  </a:extLst>
                </p:cNvPr>
                <p:cNvPicPr/>
                <p:nvPr/>
              </p:nvPicPr>
              <p:blipFill>
                <a:blip r:embed="rId32"/>
                <a:stretch>
                  <a:fillRect/>
                </a:stretch>
              </p:blipFill>
              <p:spPr>
                <a:xfrm>
                  <a:off x="5421221" y="4564112"/>
                  <a:ext cx="24516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255C0D47-82A2-48D8-AD25-CEC9E9149375}"/>
                    </a:ext>
                  </a:extLst>
                </p14:cNvPr>
                <p14:cNvContentPartPr/>
                <p14:nvPr/>
              </p14:nvContentPartPr>
              <p14:xfrm>
                <a:off x="5232581" y="4473392"/>
                <a:ext cx="743760" cy="802440"/>
              </p14:xfrm>
            </p:contentPart>
          </mc:Choice>
          <mc:Fallback xmlns="">
            <p:pic>
              <p:nvPicPr>
                <p:cNvPr id="27" name="Freihand 26">
                  <a:extLst>
                    <a:ext uri="{FF2B5EF4-FFF2-40B4-BE49-F238E27FC236}">
                      <a16:creationId xmlns:a16="http://schemas.microsoft.com/office/drawing/2014/main" id="{255C0D47-82A2-48D8-AD25-CEC9E9149375}"/>
                    </a:ext>
                  </a:extLst>
                </p:cNvPr>
                <p:cNvPicPr/>
                <p:nvPr/>
              </p:nvPicPr>
              <p:blipFill>
                <a:blip r:embed="rId34"/>
                <a:stretch>
                  <a:fillRect/>
                </a:stretch>
              </p:blipFill>
              <p:spPr>
                <a:xfrm>
                  <a:off x="5228261" y="4469072"/>
                  <a:ext cx="752400" cy="811080"/>
                </a:xfrm>
                <a:prstGeom prst="rect">
                  <a:avLst/>
                </a:prstGeom>
              </p:spPr>
            </p:pic>
          </mc:Fallback>
        </mc:AlternateContent>
      </p:grpSp>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80FB08B-9C72-5CBE-166F-FAE9912644E3}"/>
              </a:ext>
            </a:extLst>
          </p:cNvPr>
          <p:cNvPicPr>
            <a:picLocks noChangeAspect="1"/>
          </p:cNvPicPr>
          <p:nvPr/>
        </p:nvPicPr>
        <p:blipFill>
          <a:blip r:embed="rId3"/>
          <a:stretch>
            <a:fillRect/>
          </a:stretch>
        </p:blipFill>
        <p:spPr>
          <a:xfrm>
            <a:off x="165698" y="665792"/>
            <a:ext cx="8212758" cy="5487166"/>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558926"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0041098-EBE9-E6E9-C69E-E6768C318869}"/>
              </a:ext>
            </a:extLst>
          </p:cNvPr>
          <p:cNvPicPr>
            <a:picLocks noChangeAspect="1"/>
          </p:cNvPicPr>
          <p:nvPr/>
        </p:nvPicPr>
        <p:blipFill>
          <a:blip r:embed="rId3"/>
          <a:stretch>
            <a:fillRect/>
          </a:stretch>
        </p:blipFill>
        <p:spPr>
          <a:xfrm>
            <a:off x="1860011" y="3970097"/>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43ACAFA8-5E5D-4BBD-8132-65A525E523A6}"/>
                  </a:ext>
                </a:extLst>
              </p14:cNvPr>
              <p14:cNvContentPartPr/>
              <p14:nvPr/>
            </p14:nvContentPartPr>
            <p14:xfrm>
              <a:off x="2465261" y="1224752"/>
              <a:ext cx="625320" cy="53640"/>
            </p14:xfrm>
          </p:contentPart>
        </mc:Choice>
        <mc:Fallback xmlns="">
          <p:pic>
            <p:nvPicPr>
              <p:cNvPr id="6" name="Freihand 5">
                <a:extLst>
                  <a:ext uri="{FF2B5EF4-FFF2-40B4-BE49-F238E27FC236}">
                    <a16:creationId xmlns:a16="http://schemas.microsoft.com/office/drawing/2014/main" id="{43ACAFA8-5E5D-4BBD-8132-65A525E523A6}"/>
                  </a:ext>
                </a:extLst>
              </p:cNvPr>
              <p:cNvPicPr/>
              <p:nvPr/>
            </p:nvPicPr>
            <p:blipFill>
              <a:blip r:embed="rId5"/>
              <a:stretch>
                <a:fillRect/>
              </a:stretch>
            </p:blipFill>
            <p:spPr>
              <a:xfrm>
                <a:off x="2460941" y="1220432"/>
                <a:ext cx="6339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8A367DB8-A07B-41F0-8963-81D7F2FD204B}"/>
                  </a:ext>
                </a:extLst>
              </p14:cNvPr>
              <p14:cNvContentPartPr/>
              <p14:nvPr/>
            </p14:nvContentPartPr>
            <p14:xfrm>
              <a:off x="3222701" y="2528312"/>
              <a:ext cx="965520" cy="50760"/>
            </p14:xfrm>
          </p:contentPart>
        </mc:Choice>
        <mc:Fallback xmlns="">
          <p:pic>
            <p:nvPicPr>
              <p:cNvPr id="8" name="Freihand 7">
                <a:extLst>
                  <a:ext uri="{FF2B5EF4-FFF2-40B4-BE49-F238E27FC236}">
                    <a16:creationId xmlns:a16="http://schemas.microsoft.com/office/drawing/2014/main" id="{8A367DB8-A07B-41F0-8963-81D7F2FD204B}"/>
                  </a:ext>
                </a:extLst>
              </p:cNvPr>
              <p:cNvPicPr/>
              <p:nvPr/>
            </p:nvPicPr>
            <p:blipFill>
              <a:blip r:embed="rId7"/>
              <a:stretch>
                <a:fillRect/>
              </a:stretch>
            </p:blipFill>
            <p:spPr>
              <a:xfrm>
                <a:off x="3218381" y="2523992"/>
                <a:ext cx="974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E77BDE8E-3158-4D1D-9E09-3C8398150EDC}"/>
                  </a:ext>
                </a:extLst>
              </p14:cNvPr>
              <p14:cNvContentPartPr/>
              <p14:nvPr/>
            </p14:nvContentPartPr>
            <p14:xfrm>
              <a:off x="2460221" y="5840312"/>
              <a:ext cx="39240" cy="58680"/>
            </p14:xfrm>
          </p:contentPart>
        </mc:Choice>
        <mc:Fallback xmlns="">
          <p:pic>
            <p:nvPicPr>
              <p:cNvPr id="9" name="Freihand 8">
                <a:extLst>
                  <a:ext uri="{FF2B5EF4-FFF2-40B4-BE49-F238E27FC236}">
                    <a16:creationId xmlns:a16="http://schemas.microsoft.com/office/drawing/2014/main" id="{E77BDE8E-3158-4D1D-9E09-3C8398150EDC}"/>
                  </a:ext>
                </a:extLst>
              </p:cNvPr>
              <p:cNvPicPr/>
              <p:nvPr/>
            </p:nvPicPr>
            <p:blipFill>
              <a:blip r:embed="rId9"/>
              <a:stretch>
                <a:fillRect/>
              </a:stretch>
            </p:blipFill>
            <p:spPr>
              <a:xfrm>
                <a:off x="2455901" y="5835992"/>
                <a:ext cx="47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D2EC09F7-E6DE-4B1A-865B-4C00EF8BC03B}"/>
                  </a:ext>
                </a:extLst>
              </p14:cNvPr>
              <p14:cNvContentPartPr/>
              <p14:nvPr/>
            </p14:nvContentPartPr>
            <p14:xfrm>
              <a:off x="2936501" y="5713592"/>
              <a:ext cx="902520" cy="75240"/>
            </p14:xfrm>
          </p:contentPart>
        </mc:Choice>
        <mc:Fallback xmlns="">
          <p:pic>
            <p:nvPicPr>
              <p:cNvPr id="11" name="Freihand 10">
                <a:extLst>
                  <a:ext uri="{FF2B5EF4-FFF2-40B4-BE49-F238E27FC236}">
                    <a16:creationId xmlns:a16="http://schemas.microsoft.com/office/drawing/2014/main" id="{D2EC09F7-E6DE-4B1A-865B-4C00EF8BC03B}"/>
                  </a:ext>
                </a:extLst>
              </p:cNvPr>
              <p:cNvPicPr/>
              <p:nvPr/>
            </p:nvPicPr>
            <p:blipFill>
              <a:blip r:embed="rId11"/>
              <a:stretch>
                <a:fillRect/>
              </a:stretch>
            </p:blipFill>
            <p:spPr>
              <a:xfrm>
                <a:off x="2932181" y="5709272"/>
                <a:ext cx="911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6423538F-3508-42E0-B51A-604624AA64B6}"/>
                  </a:ext>
                </a:extLst>
              </p14:cNvPr>
              <p14:cNvContentPartPr/>
              <p14:nvPr/>
            </p14:nvContentPartPr>
            <p14:xfrm>
              <a:off x="2416661" y="5834192"/>
              <a:ext cx="75960" cy="93600"/>
            </p14:xfrm>
          </p:contentPart>
        </mc:Choice>
        <mc:Fallback xmlns="">
          <p:pic>
            <p:nvPicPr>
              <p:cNvPr id="12" name="Freihand 11">
                <a:extLst>
                  <a:ext uri="{FF2B5EF4-FFF2-40B4-BE49-F238E27FC236}">
                    <a16:creationId xmlns:a16="http://schemas.microsoft.com/office/drawing/2014/main" id="{6423538F-3508-42E0-B51A-604624AA64B6}"/>
                  </a:ext>
                </a:extLst>
              </p:cNvPr>
              <p:cNvPicPr/>
              <p:nvPr/>
            </p:nvPicPr>
            <p:blipFill>
              <a:blip r:embed="rId13"/>
              <a:stretch>
                <a:fillRect/>
              </a:stretch>
            </p:blipFill>
            <p:spPr>
              <a:xfrm>
                <a:off x="2412341" y="5829872"/>
                <a:ext cx="84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47900026-8C04-4ABC-BE8C-CAB97B4EEFDB}"/>
                  </a:ext>
                </a:extLst>
              </p14:cNvPr>
              <p14:cNvContentPartPr/>
              <p14:nvPr/>
            </p14:nvContentPartPr>
            <p14:xfrm>
              <a:off x="2540501" y="5295632"/>
              <a:ext cx="1747440" cy="561240"/>
            </p14:xfrm>
          </p:contentPart>
        </mc:Choice>
        <mc:Fallback xmlns="">
          <p:pic>
            <p:nvPicPr>
              <p:cNvPr id="13" name="Freihand 12">
                <a:extLst>
                  <a:ext uri="{FF2B5EF4-FFF2-40B4-BE49-F238E27FC236}">
                    <a16:creationId xmlns:a16="http://schemas.microsoft.com/office/drawing/2014/main" id="{47900026-8C04-4ABC-BE8C-CAB97B4EEFDB}"/>
                  </a:ext>
                </a:extLst>
              </p:cNvPr>
              <p:cNvPicPr/>
              <p:nvPr/>
            </p:nvPicPr>
            <p:blipFill>
              <a:blip r:embed="rId15"/>
              <a:stretch>
                <a:fillRect/>
              </a:stretch>
            </p:blipFill>
            <p:spPr>
              <a:xfrm>
                <a:off x="2536181" y="5291312"/>
                <a:ext cx="175608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8FA2DC3A-929F-4861-AE67-D45AB4D45018}"/>
                  </a:ext>
                </a:extLst>
              </p14:cNvPr>
              <p14:cNvContentPartPr/>
              <p14:nvPr/>
            </p14:nvContentPartPr>
            <p14:xfrm>
              <a:off x="2477501" y="4722512"/>
              <a:ext cx="1830600" cy="1106280"/>
            </p14:xfrm>
          </p:contentPart>
        </mc:Choice>
        <mc:Fallback xmlns="">
          <p:pic>
            <p:nvPicPr>
              <p:cNvPr id="14" name="Freihand 13">
                <a:extLst>
                  <a:ext uri="{FF2B5EF4-FFF2-40B4-BE49-F238E27FC236}">
                    <a16:creationId xmlns:a16="http://schemas.microsoft.com/office/drawing/2014/main" id="{8FA2DC3A-929F-4861-AE67-D45AB4D45018}"/>
                  </a:ext>
                </a:extLst>
              </p:cNvPr>
              <p:cNvPicPr/>
              <p:nvPr/>
            </p:nvPicPr>
            <p:blipFill>
              <a:blip r:embed="rId17"/>
              <a:stretch>
                <a:fillRect/>
              </a:stretch>
            </p:blipFill>
            <p:spPr>
              <a:xfrm>
                <a:off x="2473181" y="4718192"/>
                <a:ext cx="1839240" cy="111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625C0CD0-EE19-4E09-AD85-239468CDCFD7}"/>
                  </a:ext>
                </a:extLst>
              </p14:cNvPr>
              <p14:cNvContentPartPr/>
              <p14:nvPr/>
            </p14:nvContentPartPr>
            <p14:xfrm>
              <a:off x="3800861" y="5520272"/>
              <a:ext cx="519480" cy="359280"/>
            </p14:xfrm>
          </p:contentPart>
        </mc:Choice>
        <mc:Fallback xmlns="">
          <p:pic>
            <p:nvPicPr>
              <p:cNvPr id="15" name="Freihand 14">
                <a:extLst>
                  <a:ext uri="{FF2B5EF4-FFF2-40B4-BE49-F238E27FC236}">
                    <a16:creationId xmlns:a16="http://schemas.microsoft.com/office/drawing/2014/main" id="{625C0CD0-EE19-4E09-AD85-239468CDCFD7}"/>
                  </a:ext>
                </a:extLst>
              </p:cNvPr>
              <p:cNvPicPr/>
              <p:nvPr/>
            </p:nvPicPr>
            <p:blipFill>
              <a:blip r:embed="rId19"/>
              <a:stretch>
                <a:fillRect/>
              </a:stretch>
            </p:blipFill>
            <p:spPr>
              <a:xfrm>
                <a:off x="3796541" y="5515952"/>
                <a:ext cx="52812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78236" name="Freihand 478235">
                <a:extLst>
                  <a:ext uri="{FF2B5EF4-FFF2-40B4-BE49-F238E27FC236}">
                    <a16:creationId xmlns:a16="http://schemas.microsoft.com/office/drawing/2014/main" id="{8C1FE294-DCAE-4AAD-BB19-E7CDF802DAF4}"/>
                  </a:ext>
                </a:extLst>
              </p14:cNvPr>
              <p14:cNvContentPartPr/>
              <p14:nvPr/>
            </p14:nvContentPartPr>
            <p14:xfrm>
              <a:off x="7143461" y="5781992"/>
              <a:ext cx="581760" cy="84960"/>
            </p14:xfrm>
          </p:contentPart>
        </mc:Choice>
        <mc:Fallback xmlns="">
          <p:pic>
            <p:nvPicPr>
              <p:cNvPr id="478236" name="Freihand 478235">
                <a:extLst>
                  <a:ext uri="{FF2B5EF4-FFF2-40B4-BE49-F238E27FC236}">
                    <a16:creationId xmlns:a16="http://schemas.microsoft.com/office/drawing/2014/main" id="{8C1FE294-DCAE-4AAD-BB19-E7CDF802DAF4}"/>
                  </a:ext>
                </a:extLst>
              </p:cNvPr>
              <p:cNvPicPr/>
              <p:nvPr/>
            </p:nvPicPr>
            <p:blipFill>
              <a:blip r:embed="rId21"/>
              <a:stretch>
                <a:fillRect/>
              </a:stretch>
            </p:blipFill>
            <p:spPr>
              <a:xfrm>
                <a:off x="7139141" y="5777672"/>
                <a:ext cx="590400" cy="93600"/>
              </a:xfrm>
              <a:prstGeom prst="rect">
                <a:avLst/>
              </a:prstGeom>
            </p:spPr>
          </p:pic>
        </mc:Fallback>
      </mc:AlternateContent>
      <p:grpSp>
        <p:nvGrpSpPr>
          <p:cNvPr id="478255" name="Gruppieren 478254">
            <a:extLst>
              <a:ext uri="{FF2B5EF4-FFF2-40B4-BE49-F238E27FC236}">
                <a16:creationId xmlns:a16="http://schemas.microsoft.com/office/drawing/2014/main" id="{735C6CDE-C315-4FE0-87BC-00F7EF0F66AF}"/>
              </a:ext>
            </a:extLst>
          </p:cNvPr>
          <p:cNvGrpSpPr/>
          <p:nvPr/>
        </p:nvGrpSpPr>
        <p:grpSpPr>
          <a:xfrm>
            <a:off x="291221" y="4087112"/>
            <a:ext cx="3497760" cy="2593440"/>
            <a:chOff x="291221" y="4087112"/>
            <a:chExt cx="3497760" cy="2593440"/>
          </a:xfrm>
        </p:grpSpPr>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ADF7DABF-25E9-4E17-9B40-773D822BE9ED}"/>
                    </a:ext>
                  </a:extLst>
                </p14:cNvPr>
                <p14:cNvContentPartPr/>
                <p14:nvPr/>
              </p14:nvContentPartPr>
              <p14:xfrm>
                <a:off x="1530701" y="5009792"/>
                <a:ext cx="2258280" cy="617040"/>
              </p14:xfrm>
            </p:contentPart>
          </mc:Choice>
          <mc:Fallback xmlns="">
            <p:pic>
              <p:nvPicPr>
                <p:cNvPr id="16" name="Freihand 15">
                  <a:extLst>
                    <a:ext uri="{FF2B5EF4-FFF2-40B4-BE49-F238E27FC236}">
                      <a16:creationId xmlns:a16="http://schemas.microsoft.com/office/drawing/2014/main" id="{ADF7DABF-25E9-4E17-9B40-773D822BE9ED}"/>
                    </a:ext>
                  </a:extLst>
                </p:cNvPr>
                <p:cNvPicPr/>
                <p:nvPr/>
              </p:nvPicPr>
              <p:blipFill>
                <a:blip r:embed="rId23"/>
                <a:stretch>
                  <a:fillRect/>
                </a:stretch>
              </p:blipFill>
              <p:spPr>
                <a:xfrm>
                  <a:off x="1526381" y="5005472"/>
                  <a:ext cx="226692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53F28F5A-5841-4911-BECA-AA89B8110607}"/>
                    </a:ext>
                  </a:extLst>
                </p14:cNvPr>
                <p14:cNvContentPartPr/>
                <p14:nvPr/>
              </p14:nvContentPartPr>
              <p14:xfrm>
                <a:off x="416501" y="4488872"/>
                <a:ext cx="58320" cy="164880"/>
              </p14:xfrm>
            </p:contentPart>
          </mc:Choice>
          <mc:Fallback xmlns="">
            <p:pic>
              <p:nvPicPr>
                <p:cNvPr id="17" name="Freihand 16">
                  <a:extLst>
                    <a:ext uri="{FF2B5EF4-FFF2-40B4-BE49-F238E27FC236}">
                      <a16:creationId xmlns:a16="http://schemas.microsoft.com/office/drawing/2014/main" id="{53F28F5A-5841-4911-BECA-AA89B8110607}"/>
                    </a:ext>
                  </a:extLst>
                </p:cNvPr>
                <p:cNvPicPr/>
                <p:nvPr/>
              </p:nvPicPr>
              <p:blipFill>
                <a:blip r:embed="rId25"/>
                <a:stretch>
                  <a:fillRect/>
                </a:stretch>
              </p:blipFill>
              <p:spPr>
                <a:xfrm>
                  <a:off x="412181" y="4484552"/>
                  <a:ext cx="66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B2D676D7-8043-49E1-A249-BD2C9F6A52B6}"/>
                    </a:ext>
                  </a:extLst>
                </p14:cNvPr>
                <p14:cNvContentPartPr/>
                <p14:nvPr/>
              </p14:nvContentPartPr>
              <p14:xfrm>
                <a:off x="291221" y="4443152"/>
                <a:ext cx="293400" cy="210600"/>
              </p14:xfrm>
            </p:contentPart>
          </mc:Choice>
          <mc:Fallback xmlns="">
            <p:pic>
              <p:nvPicPr>
                <p:cNvPr id="19" name="Freihand 18">
                  <a:extLst>
                    <a:ext uri="{FF2B5EF4-FFF2-40B4-BE49-F238E27FC236}">
                      <a16:creationId xmlns:a16="http://schemas.microsoft.com/office/drawing/2014/main" id="{B2D676D7-8043-49E1-A249-BD2C9F6A52B6}"/>
                    </a:ext>
                  </a:extLst>
                </p:cNvPr>
                <p:cNvPicPr/>
                <p:nvPr/>
              </p:nvPicPr>
              <p:blipFill>
                <a:blip r:embed="rId27"/>
                <a:stretch>
                  <a:fillRect/>
                </a:stretch>
              </p:blipFill>
              <p:spPr>
                <a:xfrm>
                  <a:off x="286901" y="4438832"/>
                  <a:ext cx="3020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0D4EF382-35EA-423D-9A62-AF222CB842C9}"/>
                    </a:ext>
                  </a:extLst>
                </p14:cNvPr>
                <p14:cNvContentPartPr/>
                <p14:nvPr/>
              </p14:nvContentPartPr>
              <p14:xfrm>
                <a:off x="700901" y="4422272"/>
                <a:ext cx="183600" cy="113040"/>
              </p14:xfrm>
            </p:contentPart>
          </mc:Choice>
          <mc:Fallback xmlns="">
            <p:pic>
              <p:nvPicPr>
                <p:cNvPr id="21" name="Freihand 20">
                  <a:extLst>
                    <a:ext uri="{FF2B5EF4-FFF2-40B4-BE49-F238E27FC236}">
                      <a16:creationId xmlns:a16="http://schemas.microsoft.com/office/drawing/2014/main" id="{0D4EF382-35EA-423D-9A62-AF222CB842C9}"/>
                    </a:ext>
                  </a:extLst>
                </p:cNvPr>
                <p:cNvPicPr/>
                <p:nvPr/>
              </p:nvPicPr>
              <p:blipFill>
                <a:blip r:embed="rId29"/>
                <a:stretch>
                  <a:fillRect/>
                </a:stretch>
              </p:blipFill>
              <p:spPr>
                <a:xfrm>
                  <a:off x="696581" y="4417952"/>
                  <a:ext cx="192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24FED9B0-4206-46BB-A3FB-3732D191D253}"/>
                    </a:ext>
                  </a:extLst>
                </p14:cNvPr>
                <p14:cNvContentPartPr/>
                <p14:nvPr/>
              </p14:nvContentPartPr>
              <p14:xfrm>
                <a:off x="923381" y="4318592"/>
                <a:ext cx="159120" cy="130680"/>
              </p14:xfrm>
            </p:contentPart>
          </mc:Choice>
          <mc:Fallback xmlns="">
            <p:pic>
              <p:nvPicPr>
                <p:cNvPr id="22" name="Freihand 21">
                  <a:extLst>
                    <a:ext uri="{FF2B5EF4-FFF2-40B4-BE49-F238E27FC236}">
                      <a16:creationId xmlns:a16="http://schemas.microsoft.com/office/drawing/2014/main" id="{24FED9B0-4206-46BB-A3FB-3732D191D253}"/>
                    </a:ext>
                  </a:extLst>
                </p:cNvPr>
                <p:cNvPicPr/>
                <p:nvPr/>
              </p:nvPicPr>
              <p:blipFill>
                <a:blip r:embed="rId31"/>
                <a:stretch>
                  <a:fillRect/>
                </a:stretch>
              </p:blipFill>
              <p:spPr>
                <a:xfrm>
                  <a:off x="919061" y="4314272"/>
                  <a:ext cx="167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A3CE1A59-09AB-4B31-9D70-C3B7E3BB7B34}"/>
                    </a:ext>
                  </a:extLst>
                </p14:cNvPr>
                <p14:cNvContentPartPr/>
                <p14:nvPr/>
              </p14:nvContentPartPr>
              <p14:xfrm>
                <a:off x="1202741" y="4164512"/>
                <a:ext cx="253440" cy="159480"/>
              </p14:xfrm>
            </p:contentPart>
          </mc:Choice>
          <mc:Fallback xmlns="">
            <p:pic>
              <p:nvPicPr>
                <p:cNvPr id="23" name="Freihand 22">
                  <a:extLst>
                    <a:ext uri="{FF2B5EF4-FFF2-40B4-BE49-F238E27FC236}">
                      <a16:creationId xmlns:a16="http://schemas.microsoft.com/office/drawing/2014/main" id="{A3CE1A59-09AB-4B31-9D70-C3B7E3BB7B34}"/>
                    </a:ext>
                  </a:extLst>
                </p:cNvPr>
                <p:cNvPicPr/>
                <p:nvPr/>
              </p:nvPicPr>
              <p:blipFill>
                <a:blip r:embed="rId33"/>
                <a:stretch>
                  <a:fillRect/>
                </a:stretch>
              </p:blipFill>
              <p:spPr>
                <a:xfrm>
                  <a:off x="1198421" y="4160192"/>
                  <a:ext cx="262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0715A23C-16B4-418D-A0AD-FD46C7C71EF1}"/>
                    </a:ext>
                  </a:extLst>
                </p14:cNvPr>
                <p14:cNvContentPartPr/>
                <p14:nvPr/>
              </p14:nvContentPartPr>
              <p14:xfrm>
                <a:off x="1346381" y="4087112"/>
                <a:ext cx="360" cy="360"/>
              </p14:xfrm>
            </p:contentPart>
          </mc:Choice>
          <mc:Fallback xmlns="">
            <p:pic>
              <p:nvPicPr>
                <p:cNvPr id="24" name="Freihand 23">
                  <a:extLst>
                    <a:ext uri="{FF2B5EF4-FFF2-40B4-BE49-F238E27FC236}">
                      <a16:creationId xmlns:a16="http://schemas.microsoft.com/office/drawing/2014/main" id="{0715A23C-16B4-418D-A0AD-FD46C7C71EF1}"/>
                    </a:ext>
                  </a:extLst>
                </p:cNvPr>
                <p:cNvPicPr/>
                <p:nvPr/>
              </p:nvPicPr>
              <p:blipFill>
                <a:blip r:embed="rId35"/>
                <a:stretch>
                  <a:fillRect/>
                </a:stretch>
              </p:blipFill>
              <p:spPr>
                <a:xfrm>
                  <a:off x="1342061" y="4082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BD087324-152C-4937-89B2-E428A3C71AEF}"/>
                    </a:ext>
                  </a:extLst>
                </p14:cNvPr>
                <p14:cNvContentPartPr/>
                <p14:nvPr/>
              </p14:nvContentPartPr>
              <p14:xfrm>
                <a:off x="584261" y="4725392"/>
                <a:ext cx="46080" cy="146520"/>
              </p14:xfrm>
            </p:contentPart>
          </mc:Choice>
          <mc:Fallback xmlns="">
            <p:pic>
              <p:nvPicPr>
                <p:cNvPr id="25" name="Freihand 24">
                  <a:extLst>
                    <a:ext uri="{FF2B5EF4-FFF2-40B4-BE49-F238E27FC236}">
                      <a16:creationId xmlns:a16="http://schemas.microsoft.com/office/drawing/2014/main" id="{BD087324-152C-4937-89B2-E428A3C71AEF}"/>
                    </a:ext>
                  </a:extLst>
                </p:cNvPr>
                <p:cNvPicPr/>
                <p:nvPr/>
              </p:nvPicPr>
              <p:blipFill>
                <a:blip r:embed="rId37"/>
                <a:stretch>
                  <a:fillRect/>
                </a:stretch>
              </p:blipFill>
              <p:spPr>
                <a:xfrm>
                  <a:off x="579941" y="4721072"/>
                  <a:ext cx="54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325F385F-DB75-4628-A778-C648690BB16C}"/>
                    </a:ext>
                  </a:extLst>
                </p14:cNvPr>
                <p14:cNvContentPartPr/>
                <p14:nvPr/>
              </p14:nvContentPartPr>
              <p14:xfrm>
                <a:off x="538901" y="4677152"/>
                <a:ext cx="196560" cy="231120"/>
              </p14:xfrm>
            </p:contentPart>
          </mc:Choice>
          <mc:Fallback xmlns="">
            <p:pic>
              <p:nvPicPr>
                <p:cNvPr id="26" name="Freihand 25">
                  <a:extLst>
                    <a:ext uri="{FF2B5EF4-FFF2-40B4-BE49-F238E27FC236}">
                      <a16:creationId xmlns:a16="http://schemas.microsoft.com/office/drawing/2014/main" id="{325F385F-DB75-4628-A778-C648690BB16C}"/>
                    </a:ext>
                  </a:extLst>
                </p:cNvPr>
                <p:cNvPicPr/>
                <p:nvPr/>
              </p:nvPicPr>
              <p:blipFill>
                <a:blip r:embed="rId39"/>
                <a:stretch>
                  <a:fillRect/>
                </a:stretch>
              </p:blipFill>
              <p:spPr>
                <a:xfrm>
                  <a:off x="534581" y="4672832"/>
                  <a:ext cx="2052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CF2BA653-D84D-4B35-AF3B-33CE3981EA36}"/>
                    </a:ext>
                  </a:extLst>
                </p14:cNvPr>
                <p14:cNvContentPartPr/>
                <p14:nvPr/>
              </p14:nvContentPartPr>
              <p14:xfrm>
                <a:off x="739781" y="4716752"/>
                <a:ext cx="91080" cy="107280"/>
              </p14:xfrm>
            </p:contentPart>
          </mc:Choice>
          <mc:Fallback xmlns="">
            <p:pic>
              <p:nvPicPr>
                <p:cNvPr id="27" name="Freihand 26">
                  <a:extLst>
                    <a:ext uri="{FF2B5EF4-FFF2-40B4-BE49-F238E27FC236}">
                      <a16:creationId xmlns:a16="http://schemas.microsoft.com/office/drawing/2014/main" id="{CF2BA653-D84D-4B35-AF3B-33CE3981EA36}"/>
                    </a:ext>
                  </a:extLst>
                </p:cNvPr>
                <p:cNvPicPr/>
                <p:nvPr/>
              </p:nvPicPr>
              <p:blipFill>
                <a:blip r:embed="rId41"/>
                <a:stretch>
                  <a:fillRect/>
                </a:stretch>
              </p:blipFill>
              <p:spPr>
                <a:xfrm>
                  <a:off x="735461" y="4712432"/>
                  <a:ext cx="99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1F7C4242-D96A-40D8-B176-217BF8899B7B}"/>
                    </a:ext>
                  </a:extLst>
                </p14:cNvPr>
                <p14:cNvContentPartPr/>
                <p14:nvPr/>
              </p14:nvContentPartPr>
              <p14:xfrm>
                <a:off x="827261" y="4663472"/>
                <a:ext cx="74520" cy="96840"/>
              </p14:xfrm>
            </p:contentPart>
          </mc:Choice>
          <mc:Fallback xmlns="">
            <p:pic>
              <p:nvPicPr>
                <p:cNvPr id="28" name="Freihand 27">
                  <a:extLst>
                    <a:ext uri="{FF2B5EF4-FFF2-40B4-BE49-F238E27FC236}">
                      <a16:creationId xmlns:a16="http://schemas.microsoft.com/office/drawing/2014/main" id="{1F7C4242-D96A-40D8-B176-217BF8899B7B}"/>
                    </a:ext>
                  </a:extLst>
                </p:cNvPr>
                <p:cNvPicPr/>
                <p:nvPr/>
              </p:nvPicPr>
              <p:blipFill>
                <a:blip r:embed="rId43"/>
                <a:stretch>
                  <a:fillRect/>
                </a:stretch>
              </p:blipFill>
              <p:spPr>
                <a:xfrm>
                  <a:off x="822941" y="4659152"/>
                  <a:ext cx="83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F00C5A00-C818-451B-BF6D-610405942E3C}"/>
                    </a:ext>
                  </a:extLst>
                </p14:cNvPr>
                <p14:cNvContentPartPr/>
                <p14:nvPr/>
              </p14:nvContentPartPr>
              <p14:xfrm>
                <a:off x="951821" y="4698752"/>
                <a:ext cx="13680" cy="10440"/>
              </p14:xfrm>
            </p:contentPart>
          </mc:Choice>
          <mc:Fallback xmlns="">
            <p:pic>
              <p:nvPicPr>
                <p:cNvPr id="29" name="Freihand 28">
                  <a:extLst>
                    <a:ext uri="{FF2B5EF4-FFF2-40B4-BE49-F238E27FC236}">
                      <a16:creationId xmlns:a16="http://schemas.microsoft.com/office/drawing/2014/main" id="{F00C5A00-C818-451B-BF6D-610405942E3C}"/>
                    </a:ext>
                  </a:extLst>
                </p:cNvPr>
                <p:cNvPicPr/>
                <p:nvPr/>
              </p:nvPicPr>
              <p:blipFill>
                <a:blip r:embed="rId45"/>
                <a:stretch>
                  <a:fillRect/>
                </a:stretch>
              </p:blipFill>
              <p:spPr>
                <a:xfrm>
                  <a:off x="947501" y="4694432"/>
                  <a:ext cx="22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3A6E3E87-5CAA-41CC-AA8C-36180A4E81BF}"/>
                    </a:ext>
                  </a:extLst>
                </p14:cNvPr>
                <p14:cNvContentPartPr/>
                <p14:nvPr/>
              </p14:nvContentPartPr>
              <p14:xfrm>
                <a:off x="1057661" y="4501472"/>
                <a:ext cx="101880" cy="147240"/>
              </p14:xfrm>
            </p:contentPart>
          </mc:Choice>
          <mc:Fallback xmlns="">
            <p:pic>
              <p:nvPicPr>
                <p:cNvPr id="30" name="Freihand 29">
                  <a:extLst>
                    <a:ext uri="{FF2B5EF4-FFF2-40B4-BE49-F238E27FC236}">
                      <a16:creationId xmlns:a16="http://schemas.microsoft.com/office/drawing/2014/main" id="{3A6E3E87-5CAA-41CC-AA8C-36180A4E81BF}"/>
                    </a:ext>
                  </a:extLst>
                </p:cNvPr>
                <p:cNvPicPr/>
                <p:nvPr/>
              </p:nvPicPr>
              <p:blipFill>
                <a:blip r:embed="rId47"/>
                <a:stretch>
                  <a:fillRect/>
                </a:stretch>
              </p:blipFill>
              <p:spPr>
                <a:xfrm>
                  <a:off x="1053341" y="4497152"/>
                  <a:ext cx="110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EE14F75B-54E1-4627-980F-90EF1F7767FB}"/>
                    </a:ext>
                  </a:extLst>
                </p14:cNvPr>
                <p14:cNvContentPartPr/>
                <p14:nvPr/>
              </p14:nvContentPartPr>
              <p14:xfrm>
                <a:off x="1163501" y="4412552"/>
                <a:ext cx="295200" cy="248400"/>
              </p14:xfrm>
            </p:contentPart>
          </mc:Choice>
          <mc:Fallback xmlns="">
            <p:pic>
              <p:nvPicPr>
                <p:cNvPr id="31" name="Freihand 30">
                  <a:extLst>
                    <a:ext uri="{FF2B5EF4-FFF2-40B4-BE49-F238E27FC236}">
                      <a16:creationId xmlns:a16="http://schemas.microsoft.com/office/drawing/2014/main" id="{EE14F75B-54E1-4627-980F-90EF1F7767FB}"/>
                    </a:ext>
                  </a:extLst>
                </p:cNvPr>
                <p:cNvPicPr/>
                <p:nvPr/>
              </p:nvPicPr>
              <p:blipFill>
                <a:blip r:embed="rId49"/>
                <a:stretch>
                  <a:fillRect/>
                </a:stretch>
              </p:blipFill>
              <p:spPr>
                <a:xfrm>
                  <a:off x="1159181" y="4408232"/>
                  <a:ext cx="3038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D784ECBC-A7DD-4481-8167-C9322FAC7183}"/>
                    </a:ext>
                  </a:extLst>
                </p14:cNvPr>
                <p14:cNvContentPartPr/>
                <p14:nvPr/>
              </p14:nvContentPartPr>
              <p14:xfrm>
                <a:off x="710621" y="4946072"/>
                <a:ext cx="95760" cy="142200"/>
              </p14:xfrm>
            </p:contentPart>
          </mc:Choice>
          <mc:Fallback xmlns="">
            <p:pic>
              <p:nvPicPr>
                <p:cNvPr id="32" name="Freihand 31">
                  <a:extLst>
                    <a:ext uri="{FF2B5EF4-FFF2-40B4-BE49-F238E27FC236}">
                      <a16:creationId xmlns:a16="http://schemas.microsoft.com/office/drawing/2014/main" id="{D784ECBC-A7DD-4481-8167-C9322FAC7183}"/>
                    </a:ext>
                  </a:extLst>
                </p:cNvPr>
                <p:cNvPicPr/>
                <p:nvPr/>
              </p:nvPicPr>
              <p:blipFill>
                <a:blip r:embed="rId51"/>
                <a:stretch>
                  <a:fillRect/>
                </a:stretch>
              </p:blipFill>
              <p:spPr>
                <a:xfrm>
                  <a:off x="706301" y="4941752"/>
                  <a:ext cx="104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0B061531-3EF9-4B73-AF58-9B9BC79A0688}"/>
                    </a:ext>
                  </a:extLst>
                </p14:cNvPr>
                <p14:cNvContentPartPr/>
                <p14:nvPr/>
              </p14:nvContentPartPr>
              <p14:xfrm>
                <a:off x="819341" y="5010872"/>
                <a:ext cx="75600" cy="28440"/>
              </p14:xfrm>
            </p:contentPart>
          </mc:Choice>
          <mc:Fallback xmlns="">
            <p:pic>
              <p:nvPicPr>
                <p:cNvPr id="33" name="Freihand 32">
                  <a:extLst>
                    <a:ext uri="{FF2B5EF4-FFF2-40B4-BE49-F238E27FC236}">
                      <a16:creationId xmlns:a16="http://schemas.microsoft.com/office/drawing/2014/main" id="{0B061531-3EF9-4B73-AF58-9B9BC79A0688}"/>
                    </a:ext>
                  </a:extLst>
                </p:cNvPr>
                <p:cNvPicPr/>
                <p:nvPr/>
              </p:nvPicPr>
              <p:blipFill>
                <a:blip r:embed="rId53"/>
                <a:stretch>
                  <a:fillRect/>
                </a:stretch>
              </p:blipFill>
              <p:spPr>
                <a:xfrm>
                  <a:off x="815021" y="5006552"/>
                  <a:ext cx="84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A81F2A66-7607-4C13-A657-D2C786D84A05}"/>
                    </a:ext>
                  </a:extLst>
                </p14:cNvPr>
                <p14:cNvContentPartPr/>
                <p14:nvPr/>
              </p14:nvContentPartPr>
              <p14:xfrm>
                <a:off x="892061" y="4951112"/>
                <a:ext cx="42120" cy="73800"/>
              </p14:xfrm>
            </p:contentPart>
          </mc:Choice>
          <mc:Fallback xmlns="">
            <p:pic>
              <p:nvPicPr>
                <p:cNvPr id="34" name="Freihand 33">
                  <a:extLst>
                    <a:ext uri="{FF2B5EF4-FFF2-40B4-BE49-F238E27FC236}">
                      <a16:creationId xmlns:a16="http://schemas.microsoft.com/office/drawing/2014/main" id="{A81F2A66-7607-4C13-A657-D2C786D84A05}"/>
                    </a:ext>
                  </a:extLst>
                </p:cNvPr>
                <p:cNvPicPr/>
                <p:nvPr/>
              </p:nvPicPr>
              <p:blipFill>
                <a:blip r:embed="rId55"/>
                <a:stretch>
                  <a:fillRect/>
                </a:stretch>
              </p:blipFill>
              <p:spPr>
                <a:xfrm>
                  <a:off x="887741" y="4946792"/>
                  <a:ext cx="50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4D9BD1DC-6704-4F75-871D-01E734A74ED8}"/>
                    </a:ext>
                  </a:extLst>
                </p14:cNvPr>
                <p14:cNvContentPartPr/>
                <p14:nvPr/>
              </p14:nvContentPartPr>
              <p14:xfrm>
                <a:off x="954341" y="4888112"/>
                <a:ext cx="103320" cy="91800"/>
              </p14:xfrm>
            </p:contentPart>
          </mc:Choice>
          <mc:Fallback xmlns="">
            <p:pic>
              <p:nvPicPr>
                <p:cNvPr id="35" name="Freihand 34">
                  <a:extLst>
                    <a:ext uri="{FF2B5EF4-FFF2-40B4-BE49-F238E27FC236}">
                      <a16:creationId xmlns:a16="http://schemas.microsoft.com/office/drawing/2014/main" id="{4D9BD1DC-6704-4F75-871D-01E734A74ED8}"/>
                    </a:ext>
                  </a:extLst>
                </p:cNvPr>
                <p:cNvPicPr/>
                <p:nvPr/>
              </p:nvPicPr>
              <p:blipFill>
                <a:blip r:embed="rId57"/>
                <a:stretch>
                  <a:fillRect/>
                </a:stretch>
              </p:blipFill>
              <p:spPr>
                <a:xfrm>
                  <a:off x="950021" y="4883792"/>
                  <a:ext cx="111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C575BAA7-64F7-46EE-827C-0129E9F42975}"/>
                    </a:ext>
                  </a:extLst>
                </p14:cNvPr>
                <p14:cNvContentPartPr/>
                <p14:nvPr/>
              </p14:nvContentPartPr>
              <p14:xfrm>
                <a:off x="1060901" y="4845632"/>
                <a:ext cx="73080" cy="97560"/>
              </p14:xfrm>
            </p:contentPart>
          </mc:Choice>
          <mc:Fallback xmlns="">
            <p:pic>
              <p:nvPicPr>
                <p:cNvPr id="36" name="Freihand 35">
                  <a:extLst>
                    <a:ext uri="{FF2B5EF4-FFF2-40B4-BE49-F238E27FC236}">
                      <a16:creationId xmlns:a16="http://schemas.microsoft.com/office/drawing/2014/main" id="{C575BAA7-64F7-46EE-827C-0129E9F42975}"/>
                    </a:ext>
                  </a:extLst>
                </p:cNvPr>
                <p:cNvPicPr/>
                <p:nvPr/>
              </p:nvPicPr>
              <p:blipFill>
                <a:blip r:embed="rId59"/>
                <a:stretch>
                  <a:fillRect/>
                </a:stretch>
              </p:blipFill>
              <p:spPr>
                <a:xfrm>
                  <a:off x="1056581" y="4841312"/>
                  <a:ext cx="81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53CC53A7-79E2-44BB-AF35-98D2C1C1E577}"/>
                    </a:ext>
                  </a:extLst>
                </p14:cNvPr>
                <p14:cNvContentPartPr/>
                <p14:nvPr/>
              </p14:nvContentPartPr>
              <p14:xfrm>
                <a:off x="1090061" y="4657352"/>
                <a:ext cx="273960" cy="246240"/>
              </p14:xfrm>
            </p:contentPart>
          </mc:Choice>
          <mc:Fallback xmlns="">
            <p:pic>
              <p:nvPicPr>
                <p:cNvPr id="37" name="Freihand 36">
                  <a:extLst>
                    <a:ext uri="{FF2B5EF4-FFF2-40B4-BE49-F238E27FC236}">
                      <a16:creationId xmlns:a16="http://schemas.microsoft.com/office/drawing/2014/main" id="{53CC53A7-79E2-44BB-AF35-98D2C1C1E577}"/>
                    </a:ext>
                  </a:extLst>
                </p:cNvPr>
                <p:cNvPicPr/>
                <p:nvPr/>
              </p:nvPicPr>
              <p:blipFill>
                <a:blip r:embed="rId61"/>
                <a:stretch>
                  <a:fillRect/>
                </a:stretch>
              </p:blipFill>
              <p:spPr>
                <a:xfrm>
                  <a:off x="1085741" y="4653032"/>
                  <a:ext cx="282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A73F9517-3911-4242-85BF-8972BC3CC4AE}"/>
                    </a:ext>
                  </a:extLst>
                </p14:cNvPr>
                <p14:cNvContentPartPr/>
                <p14:nvPr/>
              </p14:nvContentPartPr>
              <p14:xfrm>
                <a:off x="1410101" y="4603712"/>
                <a:ext cx="99000" cy="111600"/>
              </p14:xfrm>
            </p:contentPart>
          </mc:Choice>
          <mc:Fallback xmlns="">
            <p:pic>
              <p:nvPicPr>
                <p:cNvPr id="38" name="Freihand 37">
                  <a:extLst>
                    <a:ext uri="{FF2B5EF4-FFF2-40B4-BE49-F238E27FC236}">
                      <a16:creationId xmlns:a16="http://schemas.microsoft.com/office/drawing/2014/main" id="{A73F9517-3911-4242-85BF-8972BC3CC4AE}"/>
                    </a:ext>
                  </a:extLst>
                </p:cNvPr>
                <p:cNvPicPr/>
                <p:nvPr/>
              </p:nvPicPr>
              <p:blipFill>
                <a:blip r:embed="rId63"/>
                <a:stretch>
                  <a:fillRect/>
                </a:stretch>
              </p:blipFill>
              <p:spPr>
                <a:xfrm>
                  <a:off x="1405781" y="4599392"/>
                  <a:ext cx="107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9DF5916D-EC8A-4486-8932-0BC0865040F9}"/>
                    </a:ext>
                  </a:extLst>
                </p14:cNvPr>
                <p14:cNvContentPartPr/>
                <p14:nvPr/>
              </p14:nvContentPartPr>
              <p14:xfrm>
                <a:off x="1537181" y="4559072"/>
                <a:ext cx="26640" cy="93600"/>
              </p14:xfrm>
            </p:contentPart>
          </mc:Choice>
          <mc:Fallback xmlns="">
            <p:pic>
              <p:nvPicPr>
                <p:cNvPr id="39" name="Freihand 38">
                  <a:extLst>
                    <a:ext uri="{FF2B5EF4-FFF2-40B4-BE49-F238E27FC236}">
                      <a16:creationId xmlns:a16="http://schemas.microsoft.com/office/drawing/2014/main" id="{9DF5916D-EC8A-4486-8932-0BC0865040F9}"/>
                    </a:ext>
                  </a:extLst>
                </p:cNvPr>
                <p:cNvPicPr/>
                <p:nvPr/>
              </p:nvPicPr>
              <p:blipFill>
                <a:blip r:embed="rId65"/>
                <a:stretch>
                  <a:fillRect/>
                </a:stretch>
              </p:blipFill>
              <p:spPr>
                <a:xfrm>
                  <a:off x="1532861" y="4554752"/>
                  <a:ext cx="35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5453F7F3-5BCB-40D1-AAFD-0964ECFF0CE3}"/>
                    </a:ext>
                  </a:extLst>
                </p14:cNvPr>
                <p14:cNvContentPartPr/>
                <p14:nvPr/>
              </p14:nvContentPartPr>
              <p14:xfrm>
                <a:off x="1597661" y="4547192"/>
                <a:ext cx="77400" cy="99720"/>
              </p14:xfrm>
            </p:contentPart>
          </mc:Choice>
          <mc:Fallback xmlns="">
            <p:pic>
              <p:nvPicPr>
                <p:cNvPr id="40" name="Freihand 39">
                  <a:extLst>
                    <a:ext uri="{FF2B5EF4-FFF2-40B4-BE49-F238E27FC236}">
                      <a16:creationId xmlns:a16="http://schemas.microsoft.com/office/drawing/2014/main" id="{5453F7F3-5BCB-40D1-AAFD-0964ECFF0CE3}"/>
                    </a:ext>
                  </a:extLst>
                </p:cNvPr>
                <p:cNvPicPr/>
                <p:nvPr/>
              </p:nvPicPr>
              <p:blipFill>
                <a:blip r:embed="rId67"/>
                <a:stretch>
                  <a:fillRect/>
                </a:stretch>
              </p:blipFill>
              <p:spPr>
                <a:xfrm>
                  <a:off x="1593341" y="4542872"/>
                  <a:ext cx="86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8332793F-2391-49AB-9575-F61493C586DC}"/>
                    </a:ext>
                  </a:extLst>
                </p14:cNvPr>
                <p14:cNvContentPartPr/>
                <p14:nvPr/>
              </p14:nvContentPartPr>
              <p14:xfrm>
                <a:off x="851381" y="5194112"/>
                <a:ext cx="95040" cy="74160"/>
              </p14:xfrm>
            </p:contentPart>
          </mc:Choice>
          <mc:Fallback xmlns="">
            <p:pic>
              <p:nvPicPr>
                <p:cNvPr id="41" name="Freihand 40">
                  <a:extLst>
                    <a:ext uri="{FF2B5EF4-FFF2-40B4-BE49-F238E27FC236}">
                      <a16:creationId xmlns:a16="http://schemas.microsoft.com/office/drawing/2014/main" id="{8332793F-2391-49AB-9575-F61493C586DC}"/>
                    </a:ext>
                  </a:extLst>
                </p:cNvPr>
                <p:cNvPicPr/>
                <p:nvPr/>
              </p:nvPicPr>
              <p:blipFill>
                <a:blip r:embed="rId69"/>
                <a:stretch>
                  <a:fillRect/>
                </a:stretch>
              </p:blipFill>
              <p:spPr>
                <a:xfrm>
                  <a:off x="847061" y="5189792"/>
                  <a:ext cx="103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3A9E8DCD-061F-48FE-A4F4-2F5F128AA80E}"/>
                    </a:ext>
                  </a:extLst>
                </p14:cNvPr>
                <p14:cNvContentPartPr/>
                <p14:nvPr/>
              </p14:nvContentPartPr>
              <p14:xfrm>
                <a:off x="946061" y="5102312"/>
                <a:ext cx="77400" cy="96120"/>
              </p14:xfrm>
            </p:contentPart>
          </mc:Choice>
          <mc:Fallback xmlns="">
            <p:pic>
              <p:nvPicPr>
                <p:cNvPr id="42" name="Freihand 41">
                  <a:extLst>
                    <a:ext uri="{FF2B5EF4-FFF2-40B4-BE49-F238E27FC236}">
                      <a16:creationId xmlns:a16="http://schemas.microsoft.com/office/drawing/2014/main" id="{3A9E8DCD-061F-48FE-A4F4-2F5F128AA80E}"/>
                    </a:ext>
                  </a:extLst>
                </p:cNvPr>
                <p:cNvPicPr/>
                <p:nvPr/>
              </p:nvPicPr>
              <p:blipFill>
                <a:blip r:embed="rId71"/>
                <a:stretch>
                  <a:fillRect/>
                </a:stretch>
              </p:blipFill>
              <p:spPr>
                <a:xfrm>
                  <a:off x="941741" y="5097992"/>
                  <a:ext cx="86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4CACF128-1431-48B1-87C0-03CE6C870AD7}"/>
                    </a:ext>
                  </a:extLst>
                </p14:cNvPr>
                <p14:cNvContentPartPr/>
                <p14:nvPr/>
              </p14:nvContentPartPr>
              <p14:xfrm>
                <a:off x="1098341" y="5121032"/>
                <a:ext cx="15840" cy="21600"/>
              </p14:xfrm>
            </p:contentPart>
          </mc:Choice>
          <mc:Fallback xmlns="">
            <p:pic>
              <p:nvPicPr>
                <p:cNvPr id="43" name="Freihand 42">
                  <a:extLst>
                    <a:ext uri="{FF2B5EF4-FFF2-40B4-BE49-F238E27FC236}">
                      <a16:creationId xmlns:a16="http://schemas.microsoft.com/office/drawing/2014/main" id="{4CACF128-1431-48B1-87C0-03CE6C870AD7}"/>
                    </a:ext>
                  </a:extLst>
                </p:cNvPr>
                <p:cNvPicPr/>
                <p:nvPr/>
              </p:nvPicPr>
              <p:blipFill>
                <a:blip r:embed="rId73"/>
                <a:stretch>
                  <a:fillRect/>
                </a:stretch>
              </p:blipFill>
              <p:spPr>
                <a:xfrm>
                  <a:off x="1094021" y="5116712"/>
                  <a:ext cx="24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A8F5B19D-2BDE-4FFF-BDD8-F38B79949C36}"/>
                    </a:ext>
                  </a:extLst>
                </p14:cNvPr>
                <p14:cNvContentPartPr/>
                <p14:nvPr/>
              </p14:nvContentPartPr>
              <p14:xfrm>
                <a:off x="1138301" y="5006192"/>
                <a:ext cx="101880" cy="97920"/>
              </p14:xfrm>
            </p:contentPart>
          </mc:Choice>
          <mc:Fallback xmlns="">
            <p:pic>
              <p:nvPicPr>
                <p:cNvPr id="44" name="Freihand 43">
                  <a:extLst>
                    <a:ext uri="{FF2B5EF4-FFF2-40B4-BE49-F238E27FC236}">
                      <a16:creationId xmlns:a16="http://schemas.microsoft.com/office/drawing/2014/main" id="{A8F5B19D-2BDE-4FFF-BDD8-F38B79949C36}"/>
                    </a:ext>
                  </a:extLst>
                </p:cNvPr>
                <p:cNvPicPr/>
                <p:nvPr/>
              </p:nvPicPr>
              <p:blipFill>
                <a:blip r:embed="rId75"/>
                <a:stretch>
                  <a:fillRect/>
                </a:stretch>
              </p:blipFill>
              <p:spPr>
                <a:xfrm>
                  <a:off x="1133981" y="5001872"/>
                  <a:ext cx="110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85A785EB-C0F0-4B3D-9DC0-B157EB1FE1B4}"/>
                    </a:ext>
                  </a:extLst>
                </p14:cNvPr>
                <p14:cNvContentPartPr/>
                <p14:nvPr/>
              </p14:nvContentPartPr>
              <p14:xfrm>
                <a:off x="1256741" y="4888112"/>
                <a:ext cx="116280" cy="131040"/>
              </p14:xfrm>
            </p:contentPart>
          </mc:Choice>
          <mc:Fallback xmlns="">
            <p:pic>
              <p:nvPicPr>
                <p:cNvPr id="45" name="Freihand 44">
                  <a:extLst>
                    <a:ext uri="{FF2B5EF4-FFF2-40B4-BE49-F238E27FC236}">
                      <a16:creationId xmlns:a16="http://schemas.microsoft.com/office/drawing/2014/main" id="{85A785EB-C0F0-4B3D-9DC0-B157EB1FE1B4}"/>
                    </a:ext>
                  </a:extLst>
                </p:cNvPr>
                <p:cNvPicPr/>
                <p:nvPr/>
              </p:nvPicPr>
              <p:blipFill>
                <a:blip r:embed="rId77"/>
                <a:stretch>
                  <a:fillRect/>
                </a:stretch>
              </p:blipFill>
              <p:spPr>
                <a:xfrm>
                  <a:off x="1252421" y="4883792"/>
                  <a:ext cx="124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79B0FAD9-1A7B-4B0C-B4AC-955C2134C900}"/>
                    </a:ext>
                  </a:extLst>
                </p14:cNvPr>
                <p14:cNvContentPartPr/>
                <p14:nvPr/>
              </p14:nvContentPartPr>
              <p14:xfrm>
                <a:off x="1390661" y="4843832"/>
                <a:ext cx="65520" cy="103680"/>
              </p14:xfrm>
            </p:contentPart>
          </mc:Choice>
          <mc:Fallback xmlns="">
            <p:pic>
              <p:nvPicPr>
                <p:cNvPr id="46" name="Freihand 45">
                  <a:extLst>
                    <a:ext uri="{FF2B5EF4-FFF2-40B4-BE49-F238E27FC236}">
                      <a16:creationId xmlns:a16="http://schemas.microsoft.com/office/drawing/2014/main" id="{79B0FAD9-1A7B-4B0C-B4AC-955C2134C900}"/>
                    </a:ext>
                  </a:extLst>
                </p:cNvPr>
                <p:cNvPicPr/>
                <p:nvPr/>
              </p:nvPicPr>
              <p:blipFill>
                <a:blip r:embed="rId79"/>
                <a:stretch>
                  <a:fillRect/>
                </a:stretch>
              </p:blipFill>
              <p:spPr>
                <a:xfrm>
                  <a:off x="1386341" y="4839512"/>
                  <a:ext cx="74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66AFE375-3F12-4726-982F-6486E6B4731E}"/>
                    </a:ext>
                  </a:extLst>
                </p14:cNvPr>
                <p14:cNvContentPartPr/>
                <p14:nvPr/>
              </p14:nvContentPartPr>
              <p14:xfrm>
                <a:off x="781541" y="5074952"/>
                <a:ext cx="60120" cy="126720"/>
              </p14:xfrm>
            </p:contentPart>
          </mc:Choice>
          <mc:Fallback xmlns="">
            <p:pic>
              <p:nvPicPr>
                <p:cNvPr id="48" name="Freihand 47">
                  <a:extLst>
                    <a:ext uri="{FF2B5EF4-FFF2-40B4-BE49-F238E27FC236}">
                      <a16:creationId xmlns:a16="http://schemas.microsoft.com/office/drawing/2014/main" id="{66AFE375-3F12-4726-982F-6486E6B4731E}"/>
                    </a:ext>
                  </a:extLst>
                </p:cNvPr>
                <p:cNvPicPr/>
                <p:nvPr/>
              </p:nvPicPr>
              <p:blipFill>
                <a:blip r:embed="rId81"/>
                <a:stretch>
                  <a:fillRect/>
                </a:stretch>
              </p:blipFill>
              <p:spPr>
                <a:xfrm>
                  <a:off x="777221" y="5070632"/>
                  <a:ext cx="68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ABF54D57-A661-49E3-8906-94B52D65CCBD}"/>
                    </a:ext>
                  </a:extLst>
                </p14:cNvPr>
                <p14:cNvContentPartPr/>
                <p14:nvPr/>
              </p14:nvContentPartPr>
              <p14:xfrm>
                <a:off x="851021" y="5039312"/>
                <a:ext cx="60480" cy="113040"/>
              </p14:xfrm>
            </p:contentPart>
          </mc:Choice>
          <mc:Fallback xmlns="">
            <p:pic>
              <p:nvPicPr>
                <p:cNvPr id="49" name="Freihand 48">
                  <a:extLst>
                    <a:ext uri="{FF2B5EF4-FFF2-40B4-BE49-F238E27FC236}">
                      <a16:creationId xmlns:a16="http://schemas.microsoft.com/office/drawing/2014/main" id="{ABF54D57-A661-49E3-8906-94B52D65CCBD}"/>
                    </a:ext>
                  </a:extLst>
                </p:cNvPr>
                <p:cNvPicPr/>
                <p:nvPr/>
              </p:nvPicPr>
              <p:blipFill>
                <a:blip r:embed="rId83"/>
                <a:stretch>
                  <a:fillRect/>
                </a:stretch>
              </p:blipFill>
              <p:spPr>
                <a:xfrm>
                  <a:off x="846701" y="5034992"/>
                  <a:ext cx="69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CD9F4741-E942-4A10-9BAC-9EC56418FFB8}"/>
                    </a:ext>
                  </a:extLst>
                </p14:cNvPr>
                <p14:cNvContentPartPr/>
                <p14:nvPr/>
              </p14:nvContentPartPr>
              <p14:xfrm>
                <a:off x="907181" y="4984232"/>
                <a:ext cx="56880" cy="129600"/>
              </p14:xfrm>
            </p:contentPart>
          </mc:Choice>
          <mc:Fallback xmlns="">
            <p:pic>
              <p:nvPicPr>
                <p:cNvPr id="50" name="Freihand 49">
                  <a:extLst>
                    <a:ext uri="{FF2B5EF4-FFF2-40B4-BE49-F238E27FC236}">
                      <a16:creationId xmlns:a16="http://schemas.microsoft.com/office/drawing/2014/main" id="{CD9F4741-E942-4A10-9BAC-9EC56418FFB8}"/>
                    </a:ext>
                  </a:extLst>
                </p:cNvPr>
                <p:cNvPicPr/>
                <p:nvPr/>
              </p:nvPicPr>
              <p:blipFill>
                <a:blip r:embed="rId85"/>
                <a:stretch>
                  <a:fillRect/>
                </a:stretch>
              </p:blipFill>
              <p:spPr>
                <a:xfrm>
                  <a:off x="902861" y="4979912"/>
                  <a:ext cx="65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CDD01DD9-7DA9-44FE-805D-DE473C94517E}"/>
                    </a:ext>
                  </a:extLst>
                </p14:cNvPr>
                <p14:cNvContentPartPr/>
                <p14:nvPr/>
              </p14:nvContentPartPr>
              <p14:xfrm>
                <a:off x="994301" y="4924112"/>
                <a:ext cx="61920" cy="132120"/>
              </p14:xfrm>
            </p:contentPart>
          </mc:Choice>
          <mc:Fallback xmlns="">
            <p:pic>
              <p:nvPicPr>
                <p:cNvPr id="51" name="Freihand 50">
                  <a:extLst>
                    <a:ext uri="{FF2B5EF4-FFF2-40B4-BE49-F238E27FC236}">
                      <a16:creationId xmlns:a16="http://schemas.microsoft.com/office/drawing/2014/main" id="{CDD01DD9-7DA9-44FE-805D-DE473C94517E}"/>
                    </a:ext>
                  </a:extLst>
                </p:cNvPr>
                <p:cNvPicPr/>
                <p:nvPr/>
              </p:nvPicPr>
              <p:blipFill>
                <a:blip r:embed="rId87"/>
                <a:stretch>
                  <a:fillRect/>
                </a:stretch>
              </p:blipFill>
              <p:spPr>
                <a:xfrm>
                  <a:off x="989981" y="4919792"/>
                  <a:ext cx="70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EE65E3F3-CE24-4A6A-9B6A-35C95E56D948}"/>
                    </a:ext>
                  </a:extLst>
                </p14:cNvPr>
                <p14:cNvContentPartPr/>
                <p14:nvPr/>
              </p14:nvContentPartPr>
              <p14:xfrm>
                <a:off x="1045421" y="4969832"/>
                <a:ext cx="75600" cy="36720"/>
              </p14:xfrm>
            </p:contentPart>
          </mc:Choice>
          <mc:Fallback xmlns="">
            <p:pic>
              <p:nvPicPr>
                <p:cNvPr id="52" name="Freihand 51">
                  <a:extLst>
                    <a:ext uri="{FF2B5EF4-FFF2-40B4-BE49-F238E27FC236}">
                      <a16:creationId xmlns:a16="http://schemas.microsoft.com/office/drawing/2014/main" id="{EE65E3F3-CE24-4A6A-9B6A-35C95E56D948}"/>
                    </a:ext>
                  </a:extLst>
                </p:cNvPr>
                <p:cNvPicPr/>
                <p:nvPr/>
              </p:nvPicPr>
              <p:blipFill>
                <a:blip r:embed="rId89"/>
                <a:stretch>
                  <a:fillRect/>
                </a:stretch>
              </p:blipFill>
              <p:spPr>
                <a:xfrm>
                  <a:off x="1041101" y="4965512"/>
                  <a:ext cx="84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AD53C974-7499-4791-90C0-67D91B7F6196}"/>
                    </a:ext>
                  </a:extLst>
                </p14:cNvPr>
                <p14:cNvContentPartPr/>
                <p14:nvPr/>
              </p14:nvContentPartPr>
              <p14:xfrm>
                <a:off x="404981" y="5559152"/>
                <a:ext cx="99000" cy="181800"/>
              </p14:xfrm>
            </p:contentPart>
          </mc:Choice>
          <mc:Fallback xmlns="">
            <p:pic>
              <p:nvPicPr>
                <p:cNvPr id="54" name="Freihand 53">
                  <a:extLst>
                    <a:ext uri="{FF2B5EF4-FFF2-40B4-BE49-F238E27FC236}">
                      <a16:creationId xmlns:a16="http://schemas.microsoft.com/office/drawing/2014/main" id="{AD53C974-7499-4791-90C0-67D91B7F6196}"/>
                    </a:ext>
                  </a:extLst>
                </p:cNvPr>
                <p:cNvPicPr/>
                <p:nvPr/>
              </p:nvPicPr>
              <p:blipFill>
                <a:blip r:embed="rId91"/>
                <a:stretch>
                  <a:fillRect/>
                </a:stretch>
              </p:blipFill>
              <p:spPr>
                <a:xfrm>
                  <a:off x="400661" y="5554832"/>
                  <a:ext cx="107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4AF85899-3E68-49E1-8EED-53B0A2D212EC}"/>
                    </a:ext>
                  </a:extLst>
                </p14:cNvPr>
                <p14:cNvContentPartPr/>
                <p14:nvPr/>
              </p14:nvContentPartPr>
              <p14:xfrm>
                <a:off x="496781" y="5405792"/>
                <a:ext cx="216720" cy="246600"/>
              </p14:xfrm>
            </p:contentPart>
          </mc:Choice>
          <mc:Fallback xmlns="">
            <p:pic>
              <p:nvPicPr>
                <p:cNvPr id="55" name="Freihand 54">
                  <a:extLst>
                    <a:ext uri="{FF2B5EF4-FFF2-40B4-BE49-F238E27FC236}">
                      <a16:creationId xmlns:a16="http://schemas.microsoft.com/office/drawing/2014/main" id="{4AF85899-3E68-49E1-8EED-53B0A2D212EC}"/>
                    </a:ext>
                  </a:extLst>
                </p:cNvPr>
                <p:cNvPicPr/>
                <p:nvPr/>
              </p:nvPicPr>
              <p:blipFill>
                <a:blip r:embed="rId93"/>
                <a:stretch>
                  <a:fillRect/>
                </a:stretch>
              </p:blipFill>
              <p:spPr>
                <a:xfrm>
                  <a:off x="492461" y="5401472"/>
                  <a:ext cx="2253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00A432B3-BE28-4BC3-A970-33DB7B72B13B}"/>
                    </a:ext>
                  </a:extLst>
                </p14:cNvPr>
                <p14:cNvContentPartPr/>
                <p14:nvPr/>
              </p14:nvContentPartPr>
              <p14:xfrm>
                <a:off x="555101" y="5421272"/>
                <a:ext cx="32400" cy="4680"/>
              </p14:xfrm>
            </p:contentPart>
          </mc:Choice>
          <mc:Fallback xmlns="">
            <p:pic>
              <p:nvPicPr>
                <p:cNvPr id="56" name="Freihand 55">
                  <a:extLst>
                    <a:ext uri="{FF2B5EF4-FFF2-40B4-BE49-F238E27FC236}">
                      <a16:creationId xmlns:a16="http://schemas.microsoft.com/office/drawing/2014/main" id="{00A432B3-BE28-4BC3-A970-33DB7B72B13B}"/>
                    </a:ext>
                  </a:extLst>
                </p:cNvPr>
                <p:cNvPicPr/>
                <p:nvPr/>
              </p:nvPicPr>
              <p:blipFill>
                <a:blip r:embed="rId95"/>
                <a:stretch>
                  <a:fillRect/>
                </a:stretch>
              </p:blipFill>
              <p:spPr>
                <a:xfrm>
                  <a:off x="550781" y="5416952"/>
                  <a:ext cx="41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218B1B93-06BC-45FC-9680-AAE41C15BB3D}"/>
                    </a:ext>
                  </a:extLst>
                </p14:cNvPr>
                <p14:cNvContentPartPr/>
                <p14:nvPr/>
              </p14:nvContentPartPr>
              <p14:xfrm>
                <a:off x="727541" y="5369792"/>
                <a:ext cx="106200" cy="162360"/>
              </p14:xfrm>
            </p:contentPart>
          </mc:Choice>
          <mc:Fallback xmlns="">
            <p:pic>
              <p:nvPicPr>
                <p:cNvPr id="57" name="Freihand 56">
                  <a:extLst>
                    <a:ext uri="{FF2B5EF4-FFF2-40B4-BE49-F238E27FC236}">
                      <a16:creationId xmlns:a16="http://schemas.microsoft.com/office/drawing/2014/main" id="{218B1B93-06BC-45FC-9680-AAE41C15BB3D}"/>
                    </a:ext>
                  </a:extLst>
                </p:cNvPr>
                <p:cNvPicPr/>
                <p:nvPr/>
              </p:nvPicPr>
              <p:blipFill>
                <a:blip r:embed="rId97"/>
                <a:stretch>
                  <a:fillRect/>
                </a:stretch>
              </p:blipFill>
              <p:spPr>
                <a:xfrm>
                  <a:off x="723221" y="5365472"/>
                  <a:ext cx="1148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8F58495B-CC02-4A08-A575-7B0AE3E789AC}"/>
                    </a:ext>
                  </a:extLst>
                </p14:cNvPr>
                <p14:cNvContentPartPr/>
                <p14:nvPr/>
              </p14:nvContentPartPr>
              <p14:xfrm>
                <a:off x="805661" y="5342432"/>
                <a:ext cx="255600" cy="115200"/>
              </p14:xfrm>
            </p:contentPart>
          </mc:Choice>
          <mc:Fallback xmlns="">
            <p:pic>
              <p:nvPicPr>
                <p:cNvPr id="58" name="Freihand 57">
                  <a:extLst>
                    <a:ext uri="{FF2B5EF4-FFF2-40B4-BE49-F238E27FC236}">
                      <a16:creationId xmlns:a16="http://schemas.microsoft.com/office/drawing/2014/main" id="{8F58495B-CC02-4A08-A575-7B0AE3E789AC}"/>
                    </a:ext>
                  </a:extLst>
                </p:cNvPr>
                <p:cNvPicPr/>
                <p:nvPr/>
              </p:nvPicPr>
              <p:blipFill>
                <a:blip r:embed="rId99"/>
                <a:stretch>
                  <a:fillRect/>
                </a:stretch>
              </p:blipFill>
              <p:spPr>
                <a:xfrm>
                  <a:off x="801341" y="5338112"/>
                  <a:ext cx="264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1C5C86BD-93F0-41F2-A203-44EF3DCE2AB7}"/>
                    </a:ext>
                  </a:extLst>
                </p14:cNvPr>
                <p14:cNvContentPartPr/>
                <p14:nvPr/>
              </p14:nvContentPartPr>
              <p14:xfrm>
                <a:off x="1133261" y="5214272"/>
                <a:ext cx="122400" cy="71280"/>
              </p14:xfrm>
            </p:contentPart>
          </mc:Choice>
          <mc:Fallback xmlns="">
            <p:pic>
              <p:nvPicPr>
                <p:cNvPr id="60" name="Freihand 59">
                  <a:extLst>
                    <a:ext uri="{FF2B5EF4-FFF2-40B4-BE49-F238E27FC236}">
                      <a16:creationId xmlns:a16="http://schemas.microsoft.com/office/drawing/2014/main" id="{1C5C86BD-93F0-41F2-A203-44EF3DCE2AB7}"/>
                    </a:ext>
                  </a:extLst>
                </p:cNvPr>
                <p:cNvPicPr/>
                <p:nvPr/>
              </p:nvPicPr>
              <p:blipFill>
                <a:blip r:embed="rId101"/>
                <a:stretch>
                  <a:fillRect/>
                </a:stretch>
              </p:blipFill>
              <p:spPr>
                <a:xfrm>
                  <a:off x="1128941" y="5209952"/>
                  <a:ext cx="131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4FAAB2FD-D03D-4EB7-9174-D6496A9D9CED}"/>
                    </a:ext>
                  </a:extLst>
                </p14:cNvPr>
                <p14:cNvContentPartPr/>
                <p14:nvPr/>
              </p14:nvContentPartPr>
              <p14:xfrm>
                <a:off x="1266821" y="5024552"/>
                <a:ext cx="165240" cy="196200"/>
              </p14:xfrm>
            </p:contentPart>
          </mc:Choice>
          <mc:Fallback xmlns="">
            <p:pic>
              <p:nvPicPr>
                <p:cNvPr id="61" name="Freihand 60">
                  <a:extLst>
                    <a:ext uri="{FF2B5EF4-FFF2-40B4-BE49-F238E27FC236}">
                      <a16:creationId xmlns:a16="http://schemas.microsoft.com/office/drawing/2014/main" id="{4FAAB2FD-D03D-4EB7-9174-D6496A9D9CED}"/>
                    </a:ext>
                  </a:extLst>
                </p:cNvPr>
                <p:cNvPicPr/>
                <p:nvPr/>
              </p:nvPicPr>
              <p:blipFill>
                <a:blip r:embed="rId103"/>
                <a:stretch>
                  <a:fillRect/>
                </a:stretch>
              </p:blipFill>
              <p:spPr>
                <a:xfrm>
                  <a:off x="1262501" y="5020232"/>
                  <a:ext cx="1738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7F008C7F-11DE-484B-B54A-9EB95BD694E0}"/>
                    </a:ext>
                  </a:extLst>
                </p14:cNvPr>
                <p14:cNvContentPartPr/>
                <p14:nvPr/>
              </p14:nvContentPartPr>
              <p14:xfrm>
                <a:off x="1512341" y="4975592"/>
                <a:ext cx="58320" cy="109800"/>
              </p14:xfrm>
            </p:contentPart>
          </mc:Choice>
          <mc:Fallback xmlns="">
            <p:pic>
              <p:nvPicPr>
                <p:cNvPr id="62" name="Freihand 61">
                  <a:extLst>
                    <a:ext uri="{FF2B5EF4-FFF2-40B4-BE49-F238E27FC236}">
                      <a16:creationId xmlns:a16="http://schemas.microsoft.com/office/drawing/2014/main" id="{7F008C7F-11DE-484B-B54A-9EB95BD694E0}"/>
                    </a:ext>
                  </a:extLst>
                </p:cNvPr>
                <p:cNvPicPr/>
                <p:nvPr/>
              </p:nvPicPr>
              <p:blipFill>
                <a:blip r:embed="rId105"/>
                <a:stretch>
                  <a:fillRect/>
                </a:stretch>
              </p:blipFill>
              <p:spPr>
                <a:xfrm>
                  <a:off x="1508021" y="4971272"/>
                  <a:ext cx="66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B3FB4D84-852A-4A42-B0F3-F385E49C3D9A}"/>
                    </a:ext>
                  </a:extLst>
                </p14:cNvPr>
                <p14:cNvContentPartPr/>
                <p14:nvPr/>
              </p14:nvContentPartPr>
              <p14:xfrm>
                <a:off x="1446101" y="4935632"/>
                <a:ext cx="160560" cy="203040"/>
              </p14:xfrm>
            </p:contentPart>
          </mc:Choice>
          <mc:Fallback xmlns="">
            <p:pic>
              <p:nvPicPr>
                <p:cNvPr id="63" name="Freihand 62">
                  <a:extLst>
                    <a:ext uri="{FF2B5EF4-FFF2-40B4-BE49-F238E27FC236}">
                      <a16:creationId xmlns:a16="http://schemas.microsoft.com/office/drawing/2014/main" id="{B3FB4D84-852A-4A42-B0F3-F385E49C3D9A}"/>
                    </a:ext>
                  </a:extLst>
                </p:cNvPr>
                <p:cNvPicPr/>
                <p:nvPr/>
              </p:nvPicPr>
              <p:blipFill>
                <a:blip r:embed="rId107"/>
                <a:stretch>
                  <a:fillRect/>
                </a:stretch>
              </p:blipFill>
              <p:spPr>
                <a:xfrm>
                  <a:off x="1441781" y="4931312"/>
                  <a:ext cx="1692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78209" name="Freihand 478208">
                  <a:extLst>
                    <a:ext uri="{FF2B5EF4-FFF2-40B4-BE49-F238E27FC236}">
                      <a16:creationId xmlns:a16="http://schemas.microsoft.com/office/drawing/2014/main" id="{E89E76E3-D461-48D4-9922-B6428522BFA1}"/>
                    </a:ext>
                  </a:extLst>
                </p14:cNvPr>
                <p14:cNvContentPartPr/>
                <p14:nvPr/>
              </p14:nvContentPartPr>
              <p14:xfrm>
                <a:off x="680021" y="5667152"/>
                <a:ext cx="279720" cy="219960"/>
              </p14:xfrm>
            </p:contentPart>
          </mc:Choice>
          <mc:Fallback xmlns="">
            <p:pic>
              <p:nvPicPr>
                <p:cNvPr id="478209" name="Freihand 478208">
                  <a:extLst>
                    <a:ext uri="{FF2B5EF4-FFF2-40B4-BE49-F238E27FC236}">
                      <a16:creationId xmlns:a16="http://schemas.microsoft.com/office/drawing/2014/main" id="{E89E76E3-D461-48D4-9922-B6428522BFA1}"/>
                    </a:ext>
                  </a:extLst>
                </p:cNvPr>
                <p:cNvPicPr/>
                <p:nvPr/>
              </p:nvPicPr>
              <p:blipFill>
                <a:blip r:embed="rId109"/>
                <a:stretch>
                  <a:fillRect/>
                </a:stretch>
              </p:blipFill>
              <p:spPr>
                <a:xfrm>
                  <a:off x="675701" y="5662832"/>
                  <a:ext cx="288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78212" name="Freihand 478211">
                  <a:extLst>
                    <a:ext uri="{FF2B5EF4-FFF2-40B4-BE49-F238E27FC236}">
                      <a16:creationId xmlns:a16="http://schemas.microsoft.com/office/drawing/2014/main" id="{2AC95195-F4A3-4A00-95C9-C5DFFA472943}"/>
                    </a:ext>
                  </a:extLst>
                </p14:cNvPr>
                <p14:cNvContentPartPr/>
                <p14:nvPr/>
              </p14:nvContentPartPr>
              <p14:xfrm>
                <a:off x="850301" y="5593712"/>
                <a:ext cx="360" cy="360"/>
              </p14:xfrm>
            </p:contentPart>
          </mc:Choice>
          <mc:Fallback xmlns="">
            <p:pic>
              <p:nvPicPr>
                <p:cNvPr id="478212" name="Freihand 478211">
                  <a:extLst>
                    <a:ext uri="{FF2B5EF4-FFF2-40B4-BE49-F238E27FC236}">
                      <a16:creationId xmlns:a16="http://schemas.microsoft.com/office/drawing/2014/main" id="{2AC95195-F4A3-4A00-95C9-C5DFFA472943}"/>
                    </a:ext>
                  </a:extLst>
                </p:cNvPr>
                <p:cNvPicPr/>
                <p:nvPr/>
              </p:nvPicPr>
              <p:blipFill>
                <a:blip r:embed="rId35"/>
                <a:stretch>
                  <a:fillRect/>
                </a:stretch>
              </p:blipFill>
              <p:spPr>
                <a:xfrm>
                  <a:off x="845981" y="5589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78213" name="Freihand 478212">
                  <a:extLst>
                    <a:ext uri="{FF2B5EF4-FFF2-40B4-BE49-F238E27FC236}">
                      <a16:creationId xmlns:a16="http://schemas.microsoft.com/office/drawing/2014/main" id="{9DE8B3CA-2BEC-434F-9849-CC60E6632A5B}"/>
                    </a:ext>
                  </a:extLst>
                </p14:cNvPr>
                <p14:cNvContentPartPr/>
                <p14:nvPr/>
              </p14:nvContentPartPr>
              <p14:xfrm>
                <a:off x="1052621" y="5373032"/>
                <a:ext cx="364680" cy="284040"/>
              </p14:xfrm>
            </p:contentPart>
          </mc:Choice>
          <mc:Fallback xmlns="">
            <p:pic>
              <p:nvPicPr>
                <p:cNvPr id="478213" name="Freihand 478212">
                  <a:extLst>
                    <a:ext uri="{FF2B5EF4-FFF2-40B4-BE49-F238E27FC236}">
                      <a16:creationId xmlns:a16="http://schemas.microsoft.com/office/drawing/2014/main" id="{9DE8B3CA-2BEC-434F-9849-CC60E6632A5B}"/>
                    </a:ext>
                  </a:extLst>
                </p:cNvPr>
                <p:cNvPicPr/>
                <p:nvPr/>
              </p:nvPicPr>
              <p:blipFill>
                <a:blip r:embed="rId112"/>
                <a:stretch>
                  <a:fillRect/>
                </a:stretch>
              </p:blipFill>
              <p:spPr>
                <a:xfrm>
                  <a:off x="1048301" y="5368712"/>
                  <a:ext cx="3733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78214" name="Freihand 478213">
                  <a:extLst>
                    <a:ext uri="{FF2B5EF4-FFF2-40B4-BE49-F238E27FC236}">
                      <a16:creationId xmlns:a16="http://schemas.microsoft.com/office/drawing/2014/main" id="{906EA3ED-4612-426A-91AE-E1C45FF08C1F}"/>
                    </a:ext>
                  </a:extLst>
                </p14:cNvPr>
                <p14:cNvContentPartPr/>
                <p14:nvPr/>
              </p14:nvContentPartPr>
              <p14:xfrm>
                <a:off x="1429181" y="5229032"/>
                <a:ext cx="133920" cy="196920"/>
              </p14:xfrm>
            </p:contentPart>
          </mc:Choice>
          <mc:Fallback xmlns="">
            <p:pic>
              <p:nvPicPr>
                <p:cNvPr id="478214" name="Freihand 478213">
                  <a:extLst>
                    <a:ext uri="{FF2B5EF4-FFF2-40B4-BE49-F238E27FC236}">
                      <a16:creationId xmlns:a16="http://schemas.microsoft.com/office/drawing/2014/main" id="{906EA3ED-4612-426A-91AE-E1C45FF08C1F}"/>
                    </a:ext>
                  </a:extLst>
                </p:cNvPr>
                <p:cNvPicPr/>
                <p:nvPr/>
              </p:nvPicPr>
              <p:blipFill>
                <a:blip r:embed="rId114"/>
                <a:stretch>
                  <a:fillRect/>
                </a:stretch>
              </p:blipFill>
              <p:spPr>
                <a:xfrm>
                  <a:off x="1424861" y="5224712"/>
                  <a:ext cx="142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78215" name="Freihand 478214">
                  <a:extLst>
                    <a:ext uri="{FF2B5EF4-FFF2-40B4-BE49-F238E27FC236}">
                      <a16:creationId xmlns:a16="http://schemas.microsoft.com/office/drawing/2014/main" id="{E798C3DD-AA69-4B74-A5D0-8D7C0874C9EB}"/>
                    </a:ext>
                  </a:extLst>
                </p14:cNvPr>
                <p14:cNvContentPartPr/>
                <p14:nvPr/>
              </p14:nvContentPartPr>
              <p14:xfrm>
                <a:off x="1556981" y="5263232"/>
                <a:ext cx="45000" cy="83880"/>
              </p14:xfrm>
            </p:contentPart>
          </mc:Choice>
          <mc:Fallback xmlns="">
            <p:pic>
              <p:nvPicPr>
                <p:cNvPr id="478215" name="Freihand 478214">
                  <a:extLst>
                    <a:ext uri="{FF2B5EF4-FFF2-40B4-BE49-F238E27FC236}">
                      <a16:creationId xmlns:a16="http://schemas.microsoft.com/office/drawing/2014/main" id="{E798C3DD-AA69-4B74-A5D0-8D7C0874C9EB}"/>
                    </a:ext>
                  </a:extLst>
                </p:cNvPr>
                <p:cNvPicPr/>
                <p:nvPr/>
              </p:nvPicPr>
              <p:blipFill>
                <a:blip r:embed="rId116"/>
                <a:stretch>
                  <a:fillRect/>
                </a:stretch>
              </p:blipFill>
              <p:spPr>
                <a:xfrm>
                  <a:off x="1552661" y="5258912"/>
                  <a:ext cx="53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78216" name="Freihand 478215">
                  <a:extLst>
                    <a:ext uri="{FF2B5EF4-FFF2-40B4-BE49-F238E27FC236}">
                      <a16:creationId xmlns:a16="http://schemas.microsoft.com/office/drawing/2014/main" id="{1497BE45-1FFE-47AA-A98E-2A702976E148}"/>
                    </a:ext>
                  </a:extLst>
                </p14:cNvPr>
                <p14:cNvContentPartPr/>
                <p14:nvPr/>
              </p14:nvContentPartPr>
              <p14:xfrm>
                <a:off x="1633661" y="5217152"/>
                <a:ext cx="60480" cy="121680"/>
              </p14:xfrm>
            </p:contentPart>
          </mc:Choice>
          <mc:Fallback xmlns="">
            <p:pic>
              <p:nvPicPr>
                <p:cNvPr id="478216" name="Freihand 478215">
                  <a:extLst>
                    <a:ext uri="{FF2B5EF4-FFF2-40B4-BE49-F238E27FC236}">
                      <a16:creationId xmlns:a16="http://schemas.microsoft.com/office/drawing/2014/main" id="{1497BE45-1FFE-47AA-A98E-2A702976E148}"/>
                    </a:ext>
                  </a:extLst>
                </p:cNvPr>
                <p:cNvPicPr/>
                <p:nvPr/>
              </p:nvPicPr>
              <p:blipFill>
                <a:blip r:embed="rId118"/>
                <a:stretch>
                  <a:fillRect/>
                </a:stretch>
              </p:blipFill>
              <p:spPr>
                <a:xfrm>
                  <a:off x="1629341" y="5212832"/>
                  <a:ext cx="69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78218" name="Freihand 478217">
                  <a:extLst>
                    <a:ext uri="{FF2B5EF4-FFF2-40B4-BE49-F238E27FC236}">
                      <a16:creationId xmlns:a16="http://schemas.microsoft.com/office/drawing/2014/main" id="{F2DA7E4F-149D-42F2-A7C7-361B46B76674}"/>
                    </a:ext>
                  </a:extLst>
                </p14:cNvPr>
                <p14:cNvContentPartPr/>
                <p14:nvPr/>
              </p14:nvContentPartPr>
              <p14:xfrm>
                <a:off x="856781" y="5994032"/>
                <a:ext cx="52560" cy="107280"/>
              </p14:xfrm>
            </p:contentPart>
          </mc:Choice>
          <mc:Fallback xmlns="">
            <p:pic>
              <p:nvPicPr>
                <p:cNvPr id="478218" name="Freihand 478217">
                  <a:extLst>
                    <a:ext uri="{FF2B5EF4-FFF2-40B4-BE49-F238E27FC236}">
                      <a16:creationId xmlns:a16="http://schemas.microsoft.com/office/drawing/2014/main" id="{F2DA7E4F-149D-42F2-A7C7-361B46B76674}"/>
                    </a:ext>
                  </a:extLst>
                </p:cNvPr>
                <p:cNvPicPr/>
                <p:nvPr/>
              </p:nvPicPr>
              <p:blipFill>
                <a:blip r:embed="rId120"/>
                <a:stretch>
                  <a:fillRect/>
                </a:stretch>
              </p:blipFill>
              <p:spPr>
                <a:xfrm>
                  <a:off x="852461" y="5989712"/>
                  <a:ext cx="61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78219" name="Freihand 478218">
                  <a:extLst>
                    <a:ext uri="{FF2B5EF4-FFF2-40B4-BE49-F238E27FC236}">
                      <a16:creationId xmlns:a16="http://schemas.microsoft.com/office/drawing/2014/main" id="{8A7A9B1C-9092-48D6-B60E-FFB6E443DD55}"/>
                    </a:ext>
                  </a:extLst>
                </p14:cNvPr>
                <p14:cNvContentPartPr/>
                <p14:nvPr/>
              </p14:nvContentPartPr>
              <p14:xfrm>
                <a:off x="800621" y="5923112"/>
                <a:ext cx="156960" cy="196200"/>
              </p14:xfrm>
            </p:contentPart>
          </mc:Choice>
          <mc:Fallback xmlns="">
            <p:pic>
              <p:nvPicPr>
                <p:cNvPr id="478219" name="Freihand 478218">
                  <a:extLst>
                    <a:ext uri="{FF2B5EF4-FFF2-40B4-BE49-F238E27FC236}">
                      <a16:creationId xmlns:a16="http://schemas.microsoft.com/office/drawing/2014/main" id="{8A7A9B1C-9092-48D6-B60E-FFB6E443DD55}"/>
                    </a:ext>
                  </a:extLst>
                </p:cNvPr>
                <p:cNvPicPr/>
                <p:nvPr/>
              </p:nvPicPr>
              <p:blipFill>
                <a:blip r:embed="rId122"/>
                <a:stretch>
                  <a:fillRect/>
                </a:stretch>
              </p:blipFill>
              <p:spPr>
                <a:xfrm>
                  <a:off x="796301" y="5918792"/>
                  <a:ext cx="165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78220" name="Freihand 478219">
                  <a:extLst>
                    <a:ext uri="{FF2B5EF4-FFF2-40B4-BE49-F238E27FC236}">
                      <a16:creationId xmlns:a16="http://schemas.microsoft.com/office/drawing/2014/main" id="{8186B903-1E77-4652-9CB3-42AABE4A4B22}"/>
                    </a:ext>
                  </a:extLst>
                </p14:cNvPr>
                <p14:cNvContentPartPr/>
                <p14:nvPr/>
              </p14:nvContentPartPr>
              <p14:xfrm>
                <a:off x="989261" y="5909432"/>
                <a:ext cx="60120" cy="120960"/>
              </p14:xfrm>
            </p:contentPart>
          </mc:Choice>
          <mc:Fallback xmlns="">
            <p:pic>
              <p:nvPicPr>
                <p:cNvPr id="478220" name="Freihand 478219">
                  <a:extLst>
                    <a:ext uri="{FF2B5EF4-FFF2-40B4-BE49-F238E27FC236}">
                      <a16:creationId xmlns:a16="http://schemas.microsoft.com/office/drawing/2014/main" id="{8186B903-1E77-4652-9CB3-42AABE4A4B22}"/>
                    </a:ext>
                  </a:extLst>
                </p:cNvPr>
                <p:cNvPicPr/>
                <p:nvPr/>
              </p:nvPicPr>
              <p:blipFill>
                <a:blip r:embed="rId124"/>
                <a:stretch>
                  <a:fillRect/>
                </a:stretch>
              </p:blipFill>
              <p:spPr>
                <a:xfrm>
                  <a:off x="984941" y="5905112"/>
                  <a:ext cx="68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78221" name="Freihand 478220">
                  <a:extLst>
                    <a:ext uri="{FF2B5EF4-FFF2-40B4-BE49-F238E27FC236}">
                      <a16:creationId xmlns:a16="http://schemas.microsoft.com/office/drawing/2014/main" id="{CD9E2B98-CEDA-4AAB-B4E5-2D7F22CFE068}"/>
                    </a:ext>
                  </a:extLst>
                </p14:cNvPr>
                <p14:cNvContentPartPr/>
                <p14:nvPr/>
              </p14:nvContentPartPr>
              <p14:xfrm>
                <a:off x="1043621" y="5845712"/>
                <a:ext cx="121320" cy="156960"/>
              </p14:xfrm>
            </p:contentPart>
          </mc:Choice>
          <mc:Fallback xmlns="">
            <p:pic>
              <p:nvPicPr>
                <p:cNvPr id="478221" name="Freihand 478220">
                  <a:extLst>
                    <a:ext uri="{FF2B5EF4-FFF2-40B4-BE49-F238E27FC236}">
                      <a16:creationId xmlns:a16="http://schemas.microsoft.com/office/drawing/2014/main" id="{CD9E2B98-CEDA-4AAB-B4E5-2D7F22CFE068}"/>
                    </a:ext>
                  </a:extLst>
                </p:cNvPr>
                <p:cNvPicPr/>
                <p:nvPr/>
              </p:nvPicPr>
              <p:blipFill>
                <a:blip r:embed="rId126"/>
                <a:stretch>
                  <a:fillRect/>
                </a:stretch>
              </p:blipFill>
              <p:spPr>
                <a:xfrm>
                  <a:off x="1039301" y="5841392"/>
                  <a:ext cx="129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78222" name="Freihand 478221">
                  <a:extLst>
                    <a:ext uri="{FF2B5EF4-FFF2-40B4-BE49-F238E27FC236}">
                      <a16:creationId xmlns:a16="http://schemas.microsoft.com/office/drawing/2014/main" id="{694C1AC6-C080-4ECA-BA09-C6F6ACF90111}"/>
                    </a:ext>
                  </a:extLst>
                </p14:cNvPr>
                <p14:cNvContentPartPr/>
                <p14:nvPr/>
              </p14:nvContentPartPr>
              <p14:xfrm>
                <a:off x="1151981" y="5804672"/>
                <a:ext cx="61560" cy="117000"/>
              </p14:xfrm>
            </p:contentPart>
          </mc:Choice>
          <mc:Fallback xmlns="">
            <p:pic>
              <p:nvPicPr>
                <p:cNvPr id="478222" name="Freihand 478221">
                  <a:extLst>
                    <a:ext uri="{FF2B5EF4-FFF2-40B4-BE49-F238E27FC236}">
                      <a16:creationId xmlns:a16="http://schemas.microsoft.com/office/drawing/2014/main" id="{694C1AC6-C080-4ECA-BA09-C6F6ACF90111}"/>
                    </a:ext>
                  </a:extLst>
                </p:cNvPr>
                <p:cNvPicPr/>
                <p:nvPr/>
              </p:nvPicPr>
              <p:blipFill>
                <a:blip r:embed="rId128"/>
                <a:stretch>
                  <a:fillRect/>
                </a:stretch>
              </p:blipFill>
              <p:spPr>
                <a:xfrm>
                  <a:off x="1147661" y="5800352"/>
                  <a:ext cx="70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78223" name="Freihand 478222">
                  <a:extLst>
                    <a:ext uri="{FF2B5EF4-FFF2-40B4-BE49-F238E27FC236}">
                      <a16:creationId xmlns:a16="http://schemas.microsoft.com/office/drawing/2014/main" id="{7F0419DE-3F1E-4541-BA1E-535210D1FE5E}"/>
                    </a:ext>
                  </a:extLst>
                </p14:cNvPr>
                <p14:cNvContentPartPr/>
                <p14:nvPr/>
              </p14:nvContentPartPr>
              <p14:xfrm>
                <a:off x="1229021" y="5686592"/>
                <a:ext cx="84240" cy="172800"/>
              </p14:xfrm>
            </p:contentPart>
          </mc:Choice>
          <mc:Fallback xmlns="">
            <p:pic>
              <p:nvPicPr>
                <p:cNvPr id="478223" name="Freihand 478222">
                  <a:extLst>
                    <a:ext uri="{FF2B5EF4-FFF2-40B4-BE49-F238E27FC236}">
                      <a16:creationId xmlns:a16="http://schemas.microsoft.com/office/drawing/2014/main" id="{7F0419DE-3F1E-4541-BA1E-535210D1FE5E}"/>
                    </a:ext>
                  </a:extLst>
                </p:cNvPr>
                <p:cNvPicPr/>
                <p:nvPr/>
              </p:nvPicPr>
              <p:blipFill>
                <a:blip r:embed="rId130"/>
                <a:stretch>
                  <a:fillRect/>
                </a:stretch>
              </p:blipFill>
              <p:spPr>
                <a:xfrm>
                  <a:off x="1224701" y="5682272"/>
                  <a:ext cx="92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78224" name="Freihand 478223">
                  <a:extLst>
                    <a:ext uri="{FF2B5EF4-FFF2-40B4-BE49-F238E27FC236}">
                      <a16:creationId xmlns:a16="http://schemas.microsoft.com/office/drawing/2014/main" id="{5573768A-DCAB-4E71-ACF0-C8F86DEB519E}"/>
                    </a:ext>
                  </a:extLst>
                </p14:cNvPr>
                <p14:cNvContentPartPr/>
                <p14:nvPr/>
              </p14:nvContentPartPr>
              <p14:xfrm>
                <a:off x="1316501" y="5615312"/>
                <a:ext cx="71640" cy="192960"/>
              </p14:xfrm>
            </p:contentPart>
          </mc:Choice>
          <mc:Fallback xmlns="">
            <p:pic>
              <p:nvPicPr>
                <p:cNvPr id="478224" name="Freihand 478223">
                  <a:extLst>
                    <a:ext uri="{FF2B5EF4-FFF2-40B4-BE49-F238E27FC236}">
                      <a16:creationId xmlns:a16="http://schemas.microsoft.com/office/drawing/2014/main" id="{5573768A-DCAB-4E71-ACF0-C8F86DEB519E}"/>
                    </a:ext>
                  </a:extLst>
                </p:cNvPr>
                <p:cNvPicPr/>
                <p:nvPr/>
              </p:nvPicPr>
              <p:blipFill>
                <a:blip r:embed="rId132"/>
                <a:stretch>
                  <a:fillRect/>
                </a:stretch>
              </p:blipFill>
              <p:spPr>
                <a:xfrm>
                  <a:off x="1312181" y="5610992"/>
                  <a:ext cx="80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78225" name="Freihand 478224">
                  <a:extLst>
                    <a:ext uri="{FF2B5EF4-FFF2-40B4-BE49-F238E27FC236}">
                      <a16:creationId xmlns:a16="http://schemas.microsoft.com/office/drawing/2014/main" id="{D6FE2CC7-87C3-41F6-A926-3745B7D83BCC}"/>
                    </a:ext>
                  </a:extLst>
                </p14:cNvPr>
                <p14:cNvContentPartPr/>
                <p14:nvPr/>
              </p14:nvContentPartPr>
              <p14:xfrm>
                <a:off x="1367621" y="5737712"/>
                <a:ext cx="33120" cy="26280"/>
              </p14:xfrm>
            </p:contentPart>
          </mc:Choice>
          <mc:Fallback xmlns="">
            <p:pic>
              <p:nvPicPr>
                <p:cNvPr id="478225" name="Freihand 478224">
                  <a:extLst>
                    <a:ext uri="{FF2B5EF4-FFF2-40B4-BE49-F238E27FC236}">
                      <a16:creationId xmlns:a16="http://schemas.microsoft.com/office/drawing/2014/main" id="{D6FE2CC7-87C3-41F6-A926-3745B7D83BCC}"/>
                    </a:ext>
                  </a:extLst>
                </p:cNvPr>
                <p:cNvPicPr/>
                <p:nvPr/>
              </p:nvPicPr>
              <p:blipFill>
                <a:blip r:embed="rId134"/>
                <a:stretch>
                  <a:fillRect/>
                </a:stretch>
              </p:blipFill>
              <p:spPr>
                <a:xfrm>
                  <a:off x="1363301" y="5733392"/>
                  <a:ext cx="41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78226" name="Freihand 478225">
                  <a:extLst>
                    <a:ext uri="{FF2B5EF4-FFF2-40B4-BE49-F238E27FC236}">
                      <a16:creationId xmlns:a16="http://schemas.microsoft.com/office/drawing/2014/main" id="{19A03703-9CB5-43B2-A6EF-987CD55C4040}"/>
                    </a:ext>
                  </a:extLst>
                </p14:cNvPr>
                <p14:cNvContentPartPr/>
                <p14:nvPr/>
              </p14:nvContentPartPr>
              <p14:xfrm>
                <a:off x="1427021" y="5537912"/>
                <a:ext cx="193680" cy="221040"/>
              </p14:xfrm>
            </p:contentPart>
          </mc:Choice>
          <mc:Fallback xmlns="">
            <p:pic>
              <p:nvPicPr>
                <p:cNvPr id="478226" name="Freihand 478225">
                  <a:extLst>
                    <a:ext uri="{FF2B5EF4-FFF2-40B4-BE49-F238E27FC236}">
                      <a16:creationId xmlns:a16="http://schemas.microsoft.com/office/drawing/2014/main" id="{19A03703-9CB5-43B2-A6EF-987CD55C4040}"/>
                    </a:ext>
                  </a:extLst>
                </p:cNvPr>
                <p:cNvPicPr/>
                <p:nvPr/>
              </p:nvPicPr>
              <p:blipFill>
                <a:blip r:embed="rId136"/>
                <a:stretch>
                  <a:fillRect/>
                </a:stretch>
              </p:blipFill>
              <p:spPr>
                <a:xfrm>
                  <a:off x="1422701" y="5533592"/>
                  <a:ext cx="202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78227" name="Freihand 478226">
                  <a:extLst>
                    <a:ext uri="{FF2B5EF4-FFF2-40B4-BE49-F238E27FC236}">
                      <a16:creationId xmlns:a16="http://schemas.microsoft.com/office/drawing/2014/main" id="{2E123F8A-EBCC-4C3F-8E24-A1802B73C572}"/>
                    </a:ext>
                  </a:extLst>
                </p14:cNvPr>
                <p14:cNvContentPartPr/>
                <p14:nvPr/>
              </p14:nvContentPartPr>
              <p14:xfrm>
                <a:off x="1601621" y="5499032"/>
                <a:ext cx="78840" cy="142920"/>
              </p14:xfrm>
            </p:contentPart>
          </mc:Choice>
          <mc:Fallback xmlns="">
            <p:pic>
              <p:nvPicPr>
                <p:cNvPr id="478227" name="Freihand 478226">
                  <a:extLst>
                    <a:ext uri="{FF2B5EF4-FFF2-40B4-BE49-F238E27FC236}">
                      <a16:creationId xmlns:a16="http://schemas.microsoft.com/office/drawing/2014/main" id="{2E123F8A-EBCC-4C3F-8E24-A1802B73C572}"/>
                    </a:ext>
                  </a:extLst>
                </p:cNvPr>
                <p:cNvPicPr/>
                <p:nvPr/>
              </p:nvPicPr>
              <p:blipFill>
                <a:blip r:embed="rId138"/>
                <a:stretch>
                  <a:fillRect/>
                </a:stretch>
              </p:blipFill>
              <p:spPr>
                <a:xfrm>
                  <a:off x="1597301" y="5494712"/>
                  <a:ext cx="87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78228" name="Freihand 478227">
                  <a:extLst>
                    <a:ext uri="{FF2B5EF4-FFF2-40B4-BE49-F238E27FC236}">
                      <a16:creationId xmlns:a16="http://schemas.microsoft.com/office/drawing/2014/main" id="{624E4B98-BA5F-4F4B-AF47-9D3B6ED10750}"/>
                    </a:ext>
                  </a:extLst>
                </p14:cNvPr>
                <p14:cNvContentPartPr/>
                <p14:nvPr/>
              </p14:nvContentPartPr>
              <p14:xfrm>
                <a:off x="1077101" y="5680472"/>
                <a:ext cx="85680" cy="84960"/>
              </p14:xfrm>
            </p:contentPart>
          </mc:Choice>
          <mc:Fallback xmlns="">
            <p:pic>
              <p:nvPicPr>
                <p:cNvPr id="478228" name="Freihand 478227">
                  <a:extLst>
                    <a:ext uri="{FF2B5EF4-FFF2-40B4-BE49-F238E27FC236}">
                      <a16:creationId xmlns:a16="http://schemas.microsoft.com/office/drawing/2014/main" id="{624E4B98-BA5F-4F4B-AF47-9D3B6ED10750}"/>
                    </a:ext>
                  </a:extLst>
                </p:cNvPr>
                <p:cNvPicPr/>
                <p:nvPr/>
              </p:nvPicPr>
              <p:blipFill>
                <a:blip r:embed="rId140"/>
                <a:stretch>
                  <a:fillRect/>
                </a:stretch>
              </p:blipFill>
              <p:spPr>
                <a:xfrm>
                  <a:off x="1072781" y="5676152"/>
                  <a:ext cx="9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78229" name="Freihand 478228">
                  <a:extLst>
                    <a:ext uri="{FF2B5EF4-FFF2-40B4-BE49-F238E27FC236}">
                      <a16:creationId xmlns:a16="http://schemas.microsoft.com/office/drawing/2014/main" id="{8BF6A62F-F952-4700-AA56-96610B6B5EC2}"/>
                    </a:ext>
                  </a:extLst>
                </p14:cNvPr>
                <p14:cNvContentPartPr/>
                <p14:nvPr/>
              </p14:nvContentPartPr>
              <p14:xfrm>
                <a:off x="1669661" y="5397152"/>
                <a:ext cx="137160" cy="135000"/>
              </p14:xfrm>
            </p:contentPart>
          </mc:Choice>
          <mc:Fallback xmlns="">
            <p:pic>
              <p:nvPicPr>
                <p:cNvPr id="478229" name="Freihand 478228">
                  <a:extLst>
                    <a:ext uri="{FF2B5EF4-FFF2-40B4-BE49-F238E27FC236}">
                      <a16:creationId xmlns:a16="http://schemas.microsoft.com/office/drawing/2014/main" id="{8BF6A62F-F952-4700-AA56-96610B6B5EC2}"/>
                    </a:ext>
                  </a:extLst>
                </p:cNvPr>
                <p:cNvPicPr/>
                <p:nvPr/>
              </p:nvPicPr>
              <p:blipFill>
                <a:blip r:embed="rId142"/>
                <a:stretch>
                  <a:fillRect/>
                </a:stretch>
              </p:blipFill>
              <p:spPr>
                <a:xfrm>
                  <a:off x="1665341" y="5392832"/>
                  <a:ext cx="145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78230" name="Freihand 478229">
                  <a:extLst>
                    <a:ext uri="{FF2B5EF4-FFF2-40B4-BE49-F238E27FC236}">
                      <a16:creationId xmlns:a16="http://schemas.microsoft.com/office/drawing/2014/main" id="{EF785689-6264-47FC-9C83-943F45A1E17D}"/>
                    </a:ext>
                  </a:extLst>
                </p14:cNvPr>
                <p14:cNvContentPartPr/>
                <p14:nvPr/>
              </p14:nvContentPartPr>
              <p14:xfrm>
                <a:off x="1821581" y="5349632"/>
                <a:ext cx="63720" cy="73440"/>
              </p14:xfrm>
            </p:contentPart>
          </mc:Choice>
          <mc:Fallback xmlns="">
            <p:pic>
              <p:nvPicPr>
                <p:cNvPr id="478230" name="Freihand 478229">
                  <a:extLst>
                    <a:ext uri="{FF2B5EF4-FFF2-40B4-BE49-F238E27FC236}">
                      <a16:creationId xmlns:a16="http://schemas.microsoft.com/office/drawing/2014/main" id="{EF785689-6264-47FC-9C83-943F45A1E17D}"/>
                    </a:ext>
                  </a:extLst>
                </p:cNvPr>
                <p:cNvPicPr/>
                <p:nvPr/>
              </p:nvPicPr>
              <p:blipFill>
                <a:blip r:embed="rId144"/>
                <a:stretch>
                  <a:fillRect/>
                </a:stretch>
              </p:blipFill>
              <p:spPr>
                <a:xfrm>
                  <a:off x="1817261" y="5345312"/>
                  <a:ext cx="72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78231" name="Freihand 478230">
                  <a:extLst>
                    <a:ext uri="{FF2B5EF4-FFF2-40B4-BE49-F238E27FC236}">
                      <a16:creationId xmlns:a16="http://schemas.microsoft.com/office/drawing/2014/main" id="{8FC74771-7610-4BB1-9332-7EF332C3C3C3}"/>
                    </a:ext>
                  </a:extLst>
                </p14:cNvPr>
                <p14:cNvContentPartPr/>
                <p14:nvPr/>
              </p14:nvContentPartPr>
              <p14:xfrm>
                <a:off x="1897181" y="5183672"/>
                <a:ext cx="75600" cy="177480"/>
              </p14:xfrm>
            </p:contentPart>
          </mc:Choice>
          <mc:Fallback xmlns="">
            <p:pic>
              <p:nvPicPr>
                <p:cNvPr id="478231" name="Freihand 478230">
                  <a:extLst>
                    <a:ext uri="{FF2B5EF4-FFF2-40B4-BE49-F238E27FC236}">
                      <a16:creationId xmlns:a16="http://schemas.microsoft.com/office/drawing/2014/main" id="{8FC74771-7610-4BB1-9332-7EF332C3C3C3}"/>
                    </a:ext>
                  </a:extLst>
                </p:cNvPr>
                <p:cNvPicPr/>
                <p:nvPr/>
              </p:nvPicPr>
              <p:blipFill>
                <a:blip r:embed="rId146"/>
                <a:stretch>
                  <a:fillRect/>
                </a:stretch>
              </p:blipFill>
              <p:spPr>
                <a:xfrm>
                  <a:off x="1892861" y="5179352"/>
                  <a:ext cx="84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8232" name="Freihand 478231">
                  <a:extLst>
                    <a:ext uri="{FF2B5EF4-FFF2-40B4-BE49-F238E27FC236}">
                      <a16:creationId xmlns:a16="http://schemas.microsoft.com/office/drawing/2014/main" id="{29641A10-B471-4059-9830-76996E18CB56}"/>
                    </a:ext>
                  </a:extLst>
                </p14:cNvPr>
                <p14:cNvContentPartPr/>
                <p14:nvPr/>
              </p14:nvContentPartPr>
              <p14:xfrm>
                <a:off x="1962341" y="5220032"/>
                <a:ext cx="86400" cy="105120"/>
              </p14:xfrm>
            </p:contentPart>
          </mc:Choice>
          <mc:Fallback xmlns="">
            <p:pic>
              <p:nvPicPr>
                <p:cNvPr id="478232" name="Freihand 478231">
                  <a:extLst>
                    <a:ext uri="{FF2B5EF4-FFF2-40B4-BE49-F238E27FC236}">
                      <a16:creationId xmlns:a16="http://schemas.microsoft.com/office/drawing/2014/main" id="{29641A10-B471-4059-9830-76996E18CB56}"/>
                    </a:ext>
                  </a:extLst>
                </p:cNvPr>
                <p:cNvPicPr/>
                <p:nvPr/>
              </p:nvPicPr>
              <p:blipFill>
                <a:blip r:embed="rId148"/>
                <a:stretch>
                  <a:fillRect/>
                </a:stretch>
              </p:blipFill>
              <p:spPr>
                <a:xfrm>
                  <a:off x="1958021" y="5215712"/>
                  <a:ext cx="95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78233" name="Freihand 478232">
                  <a:extLst>
                    <a:ext uri="{FF2B5EF4-FFF2-40B4-BE49-F238E27FC236}">
                      <a16:creationId xmlns:a16="http://schemas.microsoft.com/office/drawing/2014/main" id="{2BD4AB28-12BC-49F4-8177-4D58C3CE5AD7}"/>
                    </a:ext>
                  </a:extLst>
                </p14:cNvPr>
                <p14:cNvContentPartPr/>
                <p14:nvPr/>
              </p14:nvContentPartPr>
              <p14:xfrm>
                <a:off x="1987901" y="5040752"/>
                <a:ext cx="292680" cy="221040"/>
              </p14:xfrm>
            </p:contentPart>
          </mc:Choice>
          <mc:Fallback xmlns="">
            <p:pic>
              <p:nvPicPr>
                <p:cNvPr id="478233" name="Freihand 478232">
                  <a:extLst>
                    <a:ext uri="{FF2B5EF4-FFF2-40B4-BE49-F238E27FC236}">
                      <a16:creationId xmlns:a16="http://schemas.microsoft.com/office/drawing/2014/main" id="{2BD4AB28-12BC-49F4-8177-4D58C3CE5AD7}"/>
                    </a:ext>
                  </a:extLst>
                </p:cNvPr>
                <p:cNvPicPr/>
                <p:nvPr/>
              </p:nvPicPr>
              <p:blipFill>
                <a:blip r:embed="rId150"/>
                <a:stretch>
                  <a:fillRect/>
                </a:stretch>
              </p:blipFill>
              <p:spPr>
                <a:xfrm>
                  <a:off x="1983581" y="5036432"/>
                  <a:ext cx="301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78234" name="Freihand 478233">
                  <a:extLst>
                    <a:ext uri="{FF2B5EF4-FFF2-40B4-BE49-F238E27FC236}">
                      <a16:creationId xmlns:a16="http://schemas.microsoft.com/office/drawing/2014/main" id="{7A81587C-B5C7-4258-A3B6-F7A903F20C4D}"/>
                    </a:ext>
                  </a:extLst>
                </p14:cNvPr>
                <p14:cNvContentPartPr/>
                <p14:nvPr/>
              </p14:nvContentPartPr>
              <p14:xfrm>
                <a:off x="877661" y="5069192"/>
                <a:ext cx="1509480" cy="1167480"/>
              </p14:xfrm>
            </p:contentPart>
          </mc:Choice>
          <mc:Fallback xmlns="">
            <p:pic>
              <p:nvPicPr>
                <p:cNvPr id="478234" name="Freihand 478233">
                  <a:extLst>
                    <a:ext uri="{FF2B5EF4-FFF2-40B4-BE49-F238E27FC236}">
                      <a16:creationId xmlns:a16="http://schemas.microsoft.com/office/drawing/2014/main" id="{7A81587C-B5C7-4258-A3B6-F7A903F20C4D}"/>
                    </a:ext>
                  </a:extLst>
                </p:cNvPr>
                <p:cNvPicPr/>
                <p:nvPr/>
              </p:nvPicPr>
              <p:blipFill>
                <a:blip r:embed="rId152"/>
                <a:stretch>
                  <a:fillRect/>
                </a:stretch>
              </p:blipFill>
              <p:spPr>
                <a:xfrm>
                  <a:off x="873341" y="5064872"/>
                  <a:ext cx="1518120" cy="1176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78237" name="Freihand 478236">
                  <a:extLst>
                    <a:ext uri="{FF2B5EF4-FFF2-40B4-BE49-F238E27FC236}">
                      <a16:creationId xmlns:a16="http://schemas.microsoft.com/office/drawing/2014/main" id="{196A7C80-C59B-40BF-8C3A-16B4212A80C6}"/>
                    </a:ext>
                  </a:extLst>
                </p14:cNvPr>
                <p14:cNvContentPartPr/>
                <p14:nvPr/>
              </p14:nvContentPartPr>
              <p14:xfrm>
                <a:off x="1846421" y="5546192"/>
                <a:ext cx="54360" cy="226080"/>
              </p14:xfrm>
            </p:contentPart>
          </mc:Choice>
          <mc:Fallback xmlns="">
            <p:pic>
              <p:nvPicPr>
                <p:cNvPr id="478237" name="Freihand 478236">
                  <a:extLst>
                    <a:ext uri="{FF2B5EF4-FFF2-40B4-BE49-F238E27FC236}">
                      <a16:creationId xmlns:a16="http://schemas.microsoft.com/office/drawing/2014/main" id="{196A7C80-C59B-40BF-8C3A-16B4212A80C6}"/>
                    </a:ext>
                  </a:extLst>
                </p:cNvPr>
                <p:cNvPicPr/>
                <p:nvPr/>
              </p:nvPicPr>
              <p:blipFill>
                <a:blip r:embed="rId154"/>
                <a:stretch>
                  <a:fillRect/>
                </a:stretch>
              </p:blipFill>
              <p:spPr>
                <a:xfrm>
                  <a:off x="1842101" y="5541872"/>
                  <a:ext cx="630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78238" name="Freihand 478237">
                  <a:extLst>
                    <a:ext uri="{FF2B5EF4-FFF2-40B4-BE49-F238E27FC236}">
                      <a16:creationId xmlns:a16="http://schemas.microsoft.com/office/drawing/2014/main" id="{7F658B0F-9BC7-42B9-A9B0-591CCB1E4211}"/>
                    </a:ext>
                  </a:extLst>
                </p14:cNvPr>
                <p14:cNvContentPartPr/>
                <p14:nvPr/>
              </p14:nvContentPartPr>
              <p14:xfrm>
                <a:off x="1782701" y="5478872"/>
                <a:ext cx="167400" cy="108360"/>
              </p14:xfrm>
            </p:contentPart>
          </mc:Choice>
          <mc:Fallback xmlns="">
            <p:pic>
              <p:nvPicPr>
                <p:cNvPr id="478238" name="Freihand 478237">
                  <a:extLst>
                    <a:ext uri="{FF2B5EF4-FFF2-40B4-BE49-F238E27FC236}">
                      <a16:creationId xmlns:a16="http://schemas.microsoft.com/office/drawing/2014/main" id="{7F658B0F-9BC7-42B9-A9B0-591CCB1E4211}"/>
                    </a:ext>
                  </a:extLst>
                </p:cNvPr>
                <p:cNvPicPr/>
                <p:nvPr/>
              </p:nvPicPr>
              <p:blipFill>
                <a:blip r:embed="rId156"/>
                <a:stretch>
                  <a:fillRect/>
                </a:stretch>
              </p:blipFill>
              <p:spPr>
                <a:xfrm>
                  <a:off x="1778381" y="5474552"/>
                  <a:ext cx="176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78240" name="Freihand 478239">
                  <a:extLst>
                    <a:ext uri="{FF2B5EF4-FFF2-40B4-BE49-F238E27FC236}">
                      <a16:creationId xmlns:a16="http://schemas.microsoft.com/office/drawing/2014/main" id="{06096DBC-A511-4ADC-9CB6-CAC2AF104424}"/>
                    </a:ext>
                  </a:extLst>
                </p14:cNvPr>
                <p14:cNvContentPartPr/>
                <p14:nvPr/>
              </p14:nvContentPartPr>
              <p14:xfrm>
                <a:off x="1204541" y="6123272"/>
                <a:ext cx="149400" cy="132120"/>
              </p14:xfrm>
            </p:contentPart>
          </mc:Choice>
          <mc:Fallback xmlns="">
            <p:pic>
              <p:nvPicPr>
                <p:cNvPr id="478240" name="Freihand 478239">
                  <a:extLst>
                    <a:ext uri="{FF2B5EF4-FFF2-40B4-BE49-F238E27FC236}">
                      <a16:creationId xmlns:a16="http://schemas.microsoft.com/office/drawing/2014/main" id="{06096DBC-A511-4ADC-9CB6-CAC2AF104424}"/>
                    </a:ext>
                  </a:extLst>
                </p:cNvPr>
                <p:cNvPicPr/>
                <p:nvPr/>
              </p:nvPicPr>
              <p:blipFill>
                <a:blip r:embed="rId158"/>
                <a:stretch>
                  <a:fillRect/>
                </a:stretch>
              </p:blipFill>
              <p:spPr>
                <a:xfrm>
                  <a:off x="1200221" y="6118952"/>
                  <a:ext cx="158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78241" name="Freihand 478240">
                  <a:extLst>
                    <a:ext uri="{FF2B5EF4-FFF2-40B4-BE49-F238E27FC236}">
                      <a16:creationId xmlns:a16="http://schemas.microsoft.com/office/drawing/2014/main" id="{33F1D481-DFEC-42B1-A1F4-D85A1B3D570C}"/>
                    </a:ext>
                  </a:extLst>
                </p14:cNvPr>
                <p14:cNvContentPartPr/>
                <p14:nvPr/>
              </p14:nvContentPartPr>
              <p14:xfrm>
                <a:off x="1384541" y="5988632"/>
                <a:ext cx="252720" cy="177480"/>
              </p14:xfrm>
            </p:contentPart>
          </mc:Choice>
          <mc:Fallback xmlns="">
            <p:pic>
              <p:nvPicPr>
                <p:cNvPr id="478241" name="Freihand 478240">
                  <a:extLst>
                    <a:ext uri="{FF2B5EF4-FFF2-40B4-BE49-F238E27FC236}">
                      <a16:creationId xmlns:a16="http://schemas.microsoft.com/office/drawing/2014/main" id="{33F1D481-DFEC-42B1-A1F4-D85A1B3D570C}"/>
                    </a:ext>
                  </a:extLst>
                </p:cNvPr>
                <p:cNvPicPr/>
                <p:nvPr/>
              </p:nvPicPr>
              <p:blipFill>
                <a:blip r:embed="rId160"/>
                <a:stretch>
                  <a:fillRect/>
                </a:stretch>
              </p:blipFill>
              <p:spPr>
                <a:xfrm>
                  <a:off x="1380221" y="5984312"/>
                  <a:ext cx="261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78242" name="Freihand 478241">
                  <a:extLst>
                    <a:ext uri="{FF2B5EF4-FFF2-40B4-BE49-F238E27FC236}">
                      <a16:creationId xmlns:a16="http://schemas.microsoft.com/office/drawing/2014/main" id="{565CC225-58A3-419A-A9F3-478D42137884}"/>
                    </a:ext>
                  </a:extLst>
                </p14:cNvPr>
                <p14:cNvContentPartPr/>
                <p14:nvPr/>
              </p14:nvContentPartPr>
              <p14:xfrm>
                <a:off x="1658861" y="5762192"/>
                <a:ext cx="307440" cy="222120"/>
              </p14:xfrm>
            </p:contentPart>
          </mc:Choice>
          <mc:Fallback xmlns="">
            <p:pic>
              <p:nvPicPr>
                <p:cNvPr id="478242" name="Freihand 478241">
                  <a:extLst>
                    <a:ext uri="{FF2B5EF4-FFF2-40B4-BE49-F238E27FC236}">
                      <a16:creationId xmlns:a16="http://schemas.microsoft.com/office/drawing/2014/main" id="{565CC225-58A3-419A-A9F3-478D42137884}"/>
                    </a:ext>
                  </a:extLst>
                </p:cNvPr>
                <p:cNvPicPr/>
                <p:nvPr/>
              </p:nvPicPr>
              <p:blipFill>
                <a:blip r:embed="rId162"/>
                <a:stretch>
                  <a:fillRect/>
                </a:stretch>
              </p:blipFill>
              <p:spPr>
                <a:xfrm>
                  <a:off x="1654541" y="5757872"/>
                  <a:ext cx="316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78243" name="Freihand 478242">
                  <a:extLst>
                    <a:ext uri="{FF2B5EF4-FFF2-40B4-BE49-F238E27FC236}">
                      <a16:creationId xmlns:a16="http://schemas.microsoft.com/office/drawing/2014/main" id="{ACD0D8E1-0AD3-4DBE-A5E3-B6D710F1F499}"/>
                    </a:ext>
                  </a:extLst>
                </p14:cNvPr>
                <p14:cNvContentPartPr/>
                <p14:nvPr/>
              </p14:nvContentPartPr>
              <p14:xfrm>
                <a:off x="1973501" y="5685872"/>
                <a:ext cx="143280" cy="106200"/>
              </p14:xfrm>
            </p:contentPart>
          </mc:Choice>
          <mc:Fallback xmlns="">
            <p:pic>
              <p:nvPicPr>
                <p:cNvPr id="478243" name="Freihand 478242">
                  <a:extLst>
                    <a:ext uri="{FF2B5EF4-FFF2-40B4-BE49-F238E27FC236}">
                      <a16:creationId xmlns:a16="http://schemas.microsoft.com/office/drawing/2014/main" id="{ACD0D8E1-0AD3-4DBE-A5E3-B6D710F1F499}"/>
                    </a:ext>
                  </a:extLst>
                </p:cNvPr>
                <p:cNvPicPr/>
                <p:nvPr/>
              </p:nvPicPr>
              <p:blipFill>
                <a:blip r:embed="rId164"/>
                <a:stretch>
                  <a:fillRect/>
                </a:stretch>
              </p:blipFill>
              <p:spPr>
                <a:xfrm>
                  <a:off x="1969181" y="5681552"/>
                  <a:ext cx="151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78244" name="Freihand 478243">
                  <a:extLst>
                    <a:ext uri="{FF2B5EF4-FFF2-40B4-BE49-F238E27FC236}">
                      <a16:creationId xmlns:a16="http://schemas.microsoft.com/office/drawing/2014/main" id="{A0940F14-E921-4D1A-AC38-20F405F3C579}"/>
                    </a:ext>
                  </a:extLst>
                </p14:cNvPr>
                <p14:cNvContentPartPr/>
                <p14:nvPr/>
              </p14:nvContentPartPr>
              <p14:xfrm>
                <a:off x="2057741" y="5641592"/>
                <a:ext cx="40320" cy="9720"/>
              </p14:xfrm>
            </p:contentPart>
          </mc:Choice>
          <mc:Fallback xmlns="">
            <p:pic>
              <p:nvPicPr>
                <p:cNvPr id="478244" name="Freihand 478243">
                  <a:extLst>
                    <a:ext uri="{FF2B5EF4-FFF2-40B4-BE49-F238E27FC236}">
                      <a16:creationId xmlns:a16="http://schemas.microsoft.com/office/drawing/2014/main" id="{A0940F14-E921-4D1A-AC38-20F405F3C579}"/>
                    </a:ext>
                  </a:extLst>
                </p:cNvPr>
                <p:cNvPicPr/>
                <p:nvPr/>
              </p:nvPicPr>
              <p:blipFill>
                <a:blip r:embed="rId166"/>
                <a:stretch>
                  <a:fillRect/>
                </a:stretch>
              </p:blipFill>
              <p:spPr>
                <a:xfrm>
                  <a:off x="2053421" y="5637272"/>
                  <a:ext cx="48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78245" name="Freihand 478244">
                  <a:extLst>
                    <a:ext uri="{FF2B5EF4-FFF2-40B4-BE49-F238E27FC236}">
                      <a16:creationId xmlns:a16="http://schemas.microsoft.com/office/drawing/2014/main" id="{D48611D9-FCD4-409E-BA33-88176AF4A44E}"/>
                    </a:ext>
                  </a:extLst>
                </p14:cNvPr>
                <p14:cNvContentPartPr/>
                <p14:nvPr/>
              </p14:nvContentPartPr>
              <p14:xfrm>
                <a:off x="2106341" y="5516312"/>
                <a:ext cx="138960" cy="180360"/>
              </p14:xfrm>
            </p:contentPart>
          </mc:Choice>
          <mc:Fallback xmlns="">
            <p:pic>
              <p:nvPicPr>
                <p:cNvPr id="478245" name="Freihand 478244">
                  <a:extLst>
                    <a:ext uri="{FF2B5EF4-FFF2-40B4-BE49-F238E27FC236}">
                      <a16:creationId xmlns:a16="http://schemas.microsoft.com/office/drawing/2014/main" id="{D48611D9-FCD4-409E-BA33-88176AF4A44E}"/>
                    </a:ext>
                  </a:extLst>
                </p:cNvPr>
                <p:cNvPicPr/>
                <p:nvPr/>
              </p:nvPicPr>
              <p:blipFill>
                <a:blip r:embed="rId168"/>
                <a:stretch>
                  <a:fillRect/>
                </a:stretch>
              </p:blipFill>
              <p:spPr>
                <a:xfrm>
                  <a:off x="2102021" y="5511992"/>
                  <a:ext cx="147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78246" name="Freihand 478245">
                  <a:extLst>
                    <a:ext uri="{FF2B5EF4-FFF2-40B4-BE49-F238E27FC236}">
                      <a16:creationId xmlns:a16="http://schemas.microsoft.com/office/drawing/2014/main" id="{5E4BC1C5-BEDF-415F-82DD-54B4DBBF4F4F}"/>
                    </a:ext>
                  </a:extLst>
                </p14:cNvPr>
                <p14:cNvContentPartPr/>
                <p14:nvPr/>
              </p14:nvContentPartPr>
              <p14:xfrm>
                <a:off x="1407221" y="6156752"/>
                <a:ext cx="339120" cy="235080"/>
              </p14:xfrm>
            </p:contentPart>
          </mc:Choice>
          <mc:Fallback xmlns="">
            <p:pic>
              <p:nvPicPr>
                <p:cNvPr id="478246" name="Freihand 478245">
                  <a:extLst>
                    <a:ext uri="{FF2B5EF4-FFF2-40B4-BE49-F238E27FC236}">
                      <a16:creationId xmlns:a16="http://schemas.microsoft.com/office/drawing/2014/main" id="{5E4BC1C5-BEDF-415F-82DD-54B4DBBF4F4F}"/>
                    </a:ext>
                  </a:extLst>
                </p:cNvPr>
                <p:cNvPicPr/>
                <p:nvPr/>
              </p:nvPicPr>
              <p:blipFill>
                <a:blip r:embed="rId170"/>
                <a:stretch>
                  <a:fillRect/>
                </a:stretch>
              </p:blipFill>
              <p:spPr>
                <a:xfrm>
                  <a:off x="1402901" y="6152432"/>
                  <a:ext cx="347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78247" name="Freihand 478246">
                  <a:extLst>
                    <a:ext uri="{FF2B5EF4-FFF2-40B4-BE49-F238E27FC236}">
                      <a16:creationId xmlns:a16="http://schemas.microsoft.com/office/drawing/2014/main" id="{EE3D5BC7-A517-4420-A8E7-FEF41E9D93B1}"/>
                    </a:ext>
                  </a:extLst>
                </p14:cNvPr>
                <p14:cNvContentPartPr/>
                <p14:nvPr/>
              </p14:nvContentPartPr>
              <p14:xfrm>
                <a:off x="1730861" y="5988272"/>
                <a:ext cx="142200" cy="189000"/>
              </p14:xfrm>
            </p:contentPart>
          </mc:Choice>
          <mc:Fallback xmlns="">
            <p:pic>
              <p:nvPicPr>
                <p:cNvPr id="478247" name="Freihand 478246">
                  <a:extLst>
                    <a:ext uri="{FF2B5EF4-FFF2-40B4-BE49-F238E27FC236}">
                      <a16:creationId xmlns:a16="http://schemas.microsoft.com/office/drawing/2014/main" id="{EE3D5BC7-A517-4420-A8E7-FEF41E9D93B1}"/>
                    </a:ext>
                  </a:extLst>
                </p:cNvPr>
                <p:cNvPicPr/>
                <p:nvPr/>
              </p:nvPicPr>
              <p:blipFill>
                <a:blip r:embed="rId172"/>
                <a:stretch>
                  <a:fillRect/>
                </a:stretch>
              </p:blipFill>
              <p:spPr>
                <a:xfrm>
                  <a:off x="1726541" y="5983952"/>
                  <a:ext cx="150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78248" name="Freihand 478247">
                  <a:extLst>
                    <a:ext uri="{FF2B5EF4-FFF2-40B4-BE49-F238E27FC236}">
                      <a16:creationId xmlns:a16="http://schemas.microsoft.com/office/drawing/2014/main" id="{D50C1110-FE90-4655-905F-4C7C874E8F9A}"/>
                    </a:ext>
                  </a:extLst>
                </p14:cNvPr>
                <p14:cNvContentPartPr/>
                <p14:nvPr/>
              </p14:nvContentPartPr>
              <p14:xfrm>
                <a:off x="1485341" y="6422432"/>
                <a:ext cx="184680" cy="162000"/>
              </p14:xfrm>
            </p:contentPart>
          </mc:Choice>
          <mc:Fallback xmlns="">
            <p:pic>
              <p:nvPicPr>
                <p:cNvPr id="478248" name="Freihand 478247">
                  <a:extLst>
                    <a:ext uri="{FF2B5EF4-FFF2-40B4-BE49-F238E27FC236}">
                      <a16:creationId xmlns:a16="http://schemas.microsoft.com/office/drawing/2014/main" id="{D50C1110-FE90-4655-905F-4C7C874E8F9A}"/>
                    </a:ext>
                  </a:extLst>
                </p:cNvPr>
                <p:cNvPicPr/>
                <p:nvPr/>
              </p:nvPicPr>
              <p:blipFill>
                <a:blip r:embed="rId174"/>
                <a:stretch>
                  <a:fillRect/>
                </a:stretch>
              </p:blipFill>
              <p:spPr>
                <a:xfrm>
                  <a:off x="1481021" y="6418112"/>
                  <a:ext cx="193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78249" name="Freihand 478248">
                  <a:extLst>
                    <a:ext uri="{FF2B5EF4-FFF2-40B4-BE49-F238E27FC236}">
                      <a16:creationId xmlns:a16="http://schemas.microsoft.com/office/drawing/2014/main" id="{C6A82BE9-1203-4897-B726-47B44262AAA4}"/>
                    </a:ext>
                  </a:extLst>
                </p14:cNvPr>
                <p14:cNvContentPartPr/>
                <p14:nvPr/>
              </p14:nvContentPartPr>
              <p14:xfrm>
                <a:off x="1535381" y="6457352"/>
                <a:ext cx="85320" cy="71280"/>
              </p14:xfrm>
            </p:contentPart>
          </mc:Choice>
          <mc:Fallback xmlns="">
            <p:pic>
              <p:nvPicPr>
                <p:cNvPr id="478249" name="Freihand 478248">
                  <a:extLst>
                    <a:ext uri="{FF2B5EF4-FFF2-40B4-BE49-F238E27FC236}">
                      <a16:creationId xmlns:a16="http://schemas.microsoft.com/office/drawing/2014/main" id="{C6A82BE9-1203-4897-B726-47B44262AAA4}"/>
                    </a:ext>
                  </a:extLst>
                </p:cNvPr>
                <p:cNvPicPr/>
                <p:nvPr/>
              </p:nvPicPr>
              <p:blipFill>
                <a:blip r:embed="rId176"/>
                <a:stretch>
                  <a:fillRect/>
                </a:stretch>
              </p:blipFill>
              <p:spPr>
                <a:xfrm>
                  <a:off x="1531061" y="6453032"/>
                  <a:ext cx="93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78250" name="Freihand 478249">
                  <a:extLst>
                    <a:ext uri="{FF2B5EF4-FFF2-40B4-BE49-F238E27FC236}">
                      <a16:creationId xmlns:a16="http://schemas.microsoft.com/office/drawing/2014/main" id="{F7560CB8-FFA6-4AFA-9228-ACE59A5B0B18}"/>
                    </a:ext>
                  </a:extLst>
                </p14:cNvPr>
                <p14:cNvContentPartPr/>
                <p14:nvPr/>
              </p14:nvContentPartPr>
              <p14:xfrm>
                <a:off x="1646981" y="6413432"/>
                <a:ext cx="116280" cy="77400"/>
              </p14:xfrm>
            </p:contentPart>
          </mc:Choice>
          <mc:Fallback xmlns="">
            <p:pic>
              <p:nvPicPr>
                <p:cNvPr id="478250" name="Freihand 478249">
                  <a:extLst>
                    <a:ext uri="{FF2B5EF4-FFF2-40B4-BE49-F238E27FC236}">
                      <a16:creationId xmlns:a16="http://schemas.microsoft.com/office/drawing/2014/main" id="{F7560CB8-FFA6-4AFA-9228-ACE59A5B0B18}"/>
                    </a:ext>
                  </a:extLst>
                </p:cNvPr>
                <p:cNvPicPr/>
                <p:nvPr/>
              </p:nvPicPr>
              <p:blipFill>
                <a:blip r:embed="rId178"/>
                <a:stretch>
                  <a:fillRect/>
                </a:stretch>
              </p:blipFill>
              <p:spPr>
                <a:xfrm>
                  <a:off x="1642661" y="6409112"/>
                  <a:ext cx="124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78251" name="Freihand 478250">
                  <a:extLst>
                    <a:ext uri="{FF2B5EF4-FFF2-40B4-BE49-F238E27FC236}">
                      <a16:creationId xmlns:a16="http://schemas.microsoft.com/office/drawing/2014/main" id="{362AF2F4-1CA4-41B2-939A-E09CB18DF98F}"/>
                    </a:ext>
                  </a:extLst>
                </p14:cNvPr>
                <p14:cNvContentPartPr/>
                <p14:nvPr/>
              </p14:nvContentPartPr>
              <p14:xfrm>
                <a:off x="1760381" y="6289592"/>
                <a:ext cx="116280" cy="127440"/>
              </p14:xfrm>
            </p:contentPart>
          </mc:Choice>
          <mc:Fallback xmlns="">
            <p:pic>
              <p:nvPicPr>
                <p:cNvPr id="478251" name="Freihand 478250">
                  <a:extLst>
                    <a:ext uri="{FF2B5EF4-FFF2-40B4-BE49-F238E27FC236}">
                      <a16:creationId xmlns:a16="http://schemas.microsoft.com/office/drawing/2014/main" id="{362AF2F4-1CA4-41B2-939A-E09CB18DF98F}"/>
                    </a:ext>
                  </a:extLst>
                </p:cNvPr>
                <p:cNvPicPr/>
                <p:nvPr/>
              </p:nvPicPr>
              <p:blipFill>
                <a:blip r:embed="rId180"/>
                <a:stretch>
                  <a:fillRect/>
                </a:stretch>
              </p:blipFill>
              <p:spPr>
                <a:xfrm>
                  <a:off x="1756061" y="6285272"/>
                  <a:ext cx="124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78252" name="Freihand 478251">
                  <a:extLst>
                    <a:ext uri="{FF2B5EF4-FFF2-40B4-BE49-F238E27FC236}">
                      <a16:creationId xmlns:a16="http://schemas.microsoft.com/office/drawing/2014/main" id="{B0C5CD21-3EE1-4AC0-B4FE-36C33732AA82}"/>
                    </a:ext>
                  </a:extLst>
                </p14:cNvPr>
                <p14:cNvContentPartPr/>
                <p14:nvPr/>
              </p14:nvContentPartPr>
              <p14:xfrm>
                <a:off x="1883501" y="6212912"/>
                <a:ext cx="129240" cy="88920"/>
              </p14:xfrm>
            </p:contentPart>
          </mc:Choice>
          <mc:Fallback xmlns="">
            <p:pic>
              <p:nvPicPr>
                <p:cNvPr id="478252" name="Freihand 478251">
                  <a:extLst>
                    <a:ext uri="{FF2B5EF4-FFF2-40B4-BE49-F238E27FC236}">
                      <a16:creationId xmlns:a16="http://schemas.microsoft.com/office/drawing/2014/main" id="{B0C5CD21-3EE1-4AC0-B4FE-36C33732AA82}"/>
                    </a:ext>
                  </a:extLst>
                </p:cNvPr>
                <p:cNvPicPr/>
                <p:nvPr/>
              </p:nvPicPr>
              <p:blipFill>
                <a:blip r:embed="rId182"/>
                <a:stretch>
                  <a:fillRect/>
                </a:stretch>
              </p:blipFill>
              <p:spPr>
                <a:xfrm>
                  <a:off x="1879181" y="6208592"/>
                  <a:ext cx="137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78253" name="Freihand 478252">
                  <a:extLst>
                    <a:ext uri="{FF2B5EF4-FFF2-40B4-BE49-F238E27FC236}">
                      <a16:creationId xmlns:a16="http://schemas.microsoft.com/office/drawing/2014/main" id="{D0E42083-B1AB-4455-82C8-DF0E22F3FC8C}"/>
                    </a:ext>
                  </a:extLst>
                </p14:cNvPr>
                <p14:cNvContentPartPr/>
                <p14:nvPr/>
              </p14:nvContentPartPr>
              <p14:xfrm>
                <a:off x="2033621" y="5951912"/>
                <a:ext cx="340920" cy="242280"/>
              </p14:xfrm>
            </p:contentPart>
          </mc:Choice>
          <mc:Fallback xmlns="">
            <p:pic>
              <p:nvPicPr>
                <p:cNvPr id="478253" name="Freihand 478252">
                  <a:extLst>
                    <a:ext uri="{FF2B5EF4-FFF2-40B4-BE49-F238E27FC236}">
                      <a16:creationId xmlns:a16="http://schemas.microsoft.com/office/drawing/2014/main" id="{D0E42083-B1AB-4455-82C8-DF0E22F3FC8C}"/>
                    </a:ext>
                  </a:extLst>
                </p:cNvPr>
                <p:cNvPicPr/>
                <p:nvPr/>
              </p:nvPicPr>
              <p:blipFill>
                <a:blip r:embed="rId184"/>
                <a:stretch>
                  <a:fillRect/>
                </a:stretch>
              </p:blipFill>
              <p:spPr>
                <a:xfrm>
                  <a:off x="2029301" y="5947592"/>
                  <a:ext cx="3495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78254" name="Freihand 478253">
                  <a:extLst>
                    <a:ext uri="{FF2B5EF4-FFF2-40B4-BE49-F238E27FC236}">
                      <a16:creationId xmlns:a16="http://schemas.microsoft.com/office/drawing/2014/main" id="{B3368B11-BB87-4619-A0BD-64178C0FEA2B}"/>
                    </a:ext>
                  </a:extLst>
                </p14:cNvPr>
                <p14:cNvContentPartPr/>
                <p14:nvPr/>
              </p14:nvContentPartPr>
              <p14:xfrm>
                <a:off x="1605941" y="6051992"/>
                <a:ext cx="837360" cy="628560"/>
              </p14:xfrm>
            </p:contentPart>
          </mc:Choice>
          <mc:Fallback xmlns="">
            <p:pic>
              <p:nvPicPr>
                <p:cNvPr id="478254" name="Freihand 478253">
                  <a:extLst>
                    <a:ext uri="{FF2B5EF4-FFF2-40B4-BE49-F238E27FC236}">
                      <a16:creationId xmlns:a16="http://schemas.microsoft.com/office/drawing/2014/main" id="{B3368B11-BB87-4619-A0BD-64178C0FEA2B}"/>
                    </a:ext>
                  </a:extLst>
                </p:cNvPr>
                <p:cNvPicPr/>
                <p:nvPr/>
              </p:nvPicPr>
              <p:blipFill>
                <a:blip r:embed="rId186"/>
                <a:stretch>
                  <a:fillRect/>
                </a:stretch>
              </p:blipFill>
              <p:spPr>
                <a:xfrm>
                  <a:off x="1601621" y="6047672"/>
                  <a:ext cx="846000" cy="637200"/>
                </a:xfrm>
                <a:prstGeom prst="rect">
                  <a:avLst/>
                </a:prstGeom>
              </p:spPr>
            </p:pic>
          </mc:Fallback>
        </mc:AlternateContent>
      </p:grpSp>
      <p:grpSp>
        <p:nvGrpSpPr>
          <p:cNvPr id="478258" name="Gruppieren 478257">
            <a:extLst>
              <a:ext uri="{FF2B5EF4-FFF2-40B4-BE49-F238E27FC236}">
                <a16:creationId xmlns:a16="http://schemas.microsoft.com/office/drawing/2014/main" id="{6EA6110C-FB43-4159-AFEE-CADAD7B11581}"/>
              </a:ext>
            </a:extLst>
          </p:cNvPr>
          <p:cNvGrpSpPr/>
          <p:nvPr/>
        </p:nvGrpSpPr>
        <p:grpSpPr>
          <a:xfrm>
            <a:off x="2252141" y="759272"/>
            <a:ext cx="3201840" cy="787320"/>
            <a:chOff x="2252141" y="759272"/>
            <a:chExt cx="3201840" cy="787320"/>
          </a:xfrm>
        </p:grpSpPr>
        <mc:AlternateContent xmlns:mc="http://schemas.openxmlformats.org/markup-compatibility/2006" xmlns:p14="http://schemas.microsoft.com/office/powerpoint/2010/main">
          <mc:Choice Requires="p14">
            <p:contentPart p14:bwMode="auto" r:id="rId187">
              <p14:nvContentPartPr>
                <p14:cNvPr id="3" name="Freihand 2">
                  <a:extLst>
                    <a:ext uri="{FF2B5EF4-FFF2-40B4-BE49-F238E27FC236}">
                      <a16:creationId xmlns:a16="http://schemas.microsoft.com/office/drawing/2014/main" id="{3F5E713A-B123-437F-BF09-C3D1EAB4C495}"/>
                    </a:ext>
                  </a:extLst>
                </p14:cNvPr>
                <p14:cNvContentPartPr/>
                <p14:nvPr/>
              </p14:nvContentPartPr>
              <p14:xfrm>
                <a:off x="3246461" y="1251032"/>
                <a:ext cx="2207520" cy="43560"/>
              </p14:xfrm>
            </p:contentPart>
          </mc:Choice>
          <mc:Fallback xmlns="">
            <p:pic>
              <p:nvPicPr>
                <p:cNvPr id="3" name="Freihand 2">
                  <a:extLst>
                    <a:ext uri="{FF2B5EF4-FFF2-40B4-BE49-F238E27FC236}">
                      <a16:creationId xmlns:a16="http://schemas.microsoft.com/office/drawing/2014/main" id="{3F5E713A-B123-437F-BF09-C3D1EAB4C495}"/>
                    </a:ext>
                  </a:extLst>
                </p:cNvPr>
                <p:cNvPicPr/>
                <p:nvPr/>
              </p:nvPicPr>
              <p:blipFill>
                <a:blip r:embed="rId188"/>
                <a:stretch>
                  <a:fillRect/>
                </a:stretch>
              </p:blipFill>
              <p:spPr>
                <a:xfrm>
                  <a:off x="3242141" y="1246712"/>
                  <a:ext cx="22161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 name="Freihand 3">
                  <a:extLst>
                    <a:ext uri="{FF2B5EF4-FFF2-40B4-BE49-F238E27FC236}">
                      <a16:creationId xmlns:a16="http://schemas.microsoft.com/office/drawing/2014/main" id="{3F818310-19FF-4A4E-8C7C-8A3580E1769D}"/>
                    </a:ext>
                  </a:extLst>
                </p14:cNvPr>
                <p14:cNvContentPartPr/>
                <p14:nvPr/>
              </p14:nvContentPartPr>
              <p14:xfrm>
                <a:off x="2268341" y="825152"/>
                <a:ext cx="920880" cy="587160"/>
              </p14:xfrm>
            </p:contentPart>
          </mc:Choice>
          <mc:Fallback xmlns="">
            <p:pic>
              <p:nvPicPr>
                <p:cNvPr id="4" name="Freihand 3">
                  <a:extLst>
                    <a:ext uri="{FF2B5EF4-FFF2-40B4-BE49-F238E27FC236}">
                      <a16:creationId xmlns:a16="http://schemas.microsoft.com/office/drawing/2014/main" id="{3F818310-19FF-4A4E-8C7C-8A3580E1769D}"/>
                    </a:ext>
                  </a:extLst>
                </p:cNvPr>
                <p:cNvPicPr/>
                <p:nvPr/>
              </p:nvPicPr>
              <p:blipFill>
                <a:blip r:embed="rId190"/>
                <a:stretch>
                  <a:fillRect/>
                </a:stretch>
              </p:blipFill>
              <p:spPr>
                <a:xfrm>
                  <a:off x="2264021" y="820832"/>
                  <a:ext cx="92952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78256" name="Freihand 478255">
                  <a:extLst>
                    <a:ext uri="{FF2B5EF4-FFF2-40B4-BE49-F238E27FC236}">
                      <a16:creationId xmlns:a16="http://schemas.microsoft.com/office/drawing/2014/main" id="{1DBFFE09-CC42-4300-B984-9EDD3EA0E8FA}"/>
                    </a:ext>
                  </a:extLst>
                </p14:cNvPr>
                <p14:cNvContentPartPr/>
                <p14:nvPr/>
              </p14:nvContentPartPr>
              <p14:xfrm>
                <a:off x="3138461" y="1001192"/>
                <a:ext cx="360" cy="27360"/>
              </p14:xfrm>
            </p:contentPart>
          </mc:Choice>
          <mc:Fallback xmlns="">
            <p:pic>
              <p:nvPicPr>
                <p:cNvPr id="478256" name="Freihand 478255">
                  <a:extLst>
                    <a:ext uri="{FF2B5EF4-FFF2-40B4-BE49-F238E27FC236}">
                      <a16:creationId xmlns:a16="http://schemas.microsoft.com/office/drawing/2014/main" id="{1DBFFE09-CC42-4300-B984-9EDD3EA0E8FA}"/>
                    </a:ext>
                  </a:extLst>
                </p:cNvPr>
                <p:cNvPicPr/>
                <p:nvPr/>
              </p:nvPicPr>
              <p:blipFill>
                <a:blip r:embed="rId192"/>
                <a:stretch>
                  <a:fillRect/>
                </a:stretch>
              </p:blipFill>
              <p:spPr>
                <a:xfrm>
                  <a:off x="3134141" y="996872"/>
                  <a:ext cx="9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78257" name="Freihand 478256">
                  <a:extLst>
                    <a:ext uri="{FF2B5EF4-FFF2-40B4-BE49-F238E27FC236}">
                      <a16:creationId xmlns:a16="http://schemas.microsoft.com/office/drawing/2014/main" id="{7C877C29-989C-4AAA-BED7-A91F33D30570}"/>
                    </a:ext>
                  </a:extLst>
                </p14:cNvPr>
                <p14:cNvContentPartPr/>
                <p14:nvPr/>
              </p14:nvContentPartPr>
              <p14:xfrm>
                <a:off x="2252141" y="759272"/>
                <a:ext cx="1104480" cy="787320"/>
              </p14:xfrm>
            </p:contentPart>
          </mc:Choice>
          <mc:Fallback xmlns="">
            <p:pic>
              <p:nvPicPr>
                <p:cNvPr id="478257" name="Freihand 478256">
                  <a:extLst>
                    <a:ext uri="{FF2B5EF4-FFF2-40B4-BE49-F238E27FC236}">
                      <a16:creationId xmlns:a16="http://schemas.microsoft.com/office/drawing/2014/main" id="{7C877C29-989C-4AAA-BED7-A91F33D30570}"/>
                    </a:ext>
                  </a:extLst>
                </p:cNvPr>
                <p:cNvPicPr/>
                <p:nvPr/>
              </p:nvPicPr>
              <p:blipFill>
                <a:blip r:embed="rId194"/>
                <a:stretch>
                  <a:fillRect/>
                </a:stretch>
              </p:blipFill>
              <p:spPr>
                <a:xfrm>
                  <a:off x="2247821" y="754952"/>
                  <a:ext cx="1113120" cy="795960"/>
                </a:xfrm>
                <a:prstGeom prst="rect">
                  <a:avLst/>
                </a:prstGeom>
              </p:spPr>
            </p:pic>
          </mc:Fallback>
        </mc:AlternateContent>
      </p:grpSp>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D69AA65-9E87-0B94-E392-B2638306B18D}"/>
              </a:ext>
            </a:extLst>
          </p:cNvPr>
          <p:cNvPicPr>
            <a:picLocks noChangeAspect="1"/>
          </p:cNvPicPr>
          <p:nvPr/>
        </p:nvPicPr>
        <p:blipFill>
          <a:blip r:embed="rId3"/>
          <a:stretch>
            <a:fillRect/>
          </a:stretch>
        </p:blipFill>
        <p:spPr>
          <a:xfrm>
            <a:off x="380021" y="761524"/>
            <a:ext cx="8071783" cy="4937527"/>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7A233D7-FEE2-5227-9683-FB453073B851}"/>
              </a:ext>
            </a:extLst>
          </p:cNvPr>
          <p:cNvPicPr>
            <a:picLocks noChangeAspect="1"/>
          </p:cNvPicPr>
          <p:nvPr/>
        </p:nvPicPr>
        <p:blipFill>
          <a:blip r:embed="rId3"/>
          <a:stretch>
            <a:fillRect/>
          </a:stretch>
        </p:blipFill>
        <p:spPr>
          <a:xfrm>
            <a:off x="220962" y="1174925"/>
            <a:ext cx="7545777" cy="3280118"/>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4" name="Gruppieren 153">
            <a:extLst>
              <a:ext uri="{FF2B5EF4-FFF2-40B4-BE49-F238E27FC236}">
                <a16:creationId xmlns:a16="http://schemas.microsoft.com/office/drawing/2014/main" id="{4E6603A3-215D-4A87-8651-D39AD7FB3F6C}"/>
              </a:ext>
            </a:extLst>
          </p:cNvPr>
          <p:cNvGrpSpPr/>
          <p:nvPr/>
        </p:nvGrpSpPr>
        <p:grpSpPr>
          <a:xfrm>
            <a:off x="1506221" y="904352"/>
            <a:ext cx="10545480" cy="3056760"/>
            <a:chOff x="1506221" y="904352"/>
            <a:chExt cx="10545480" cy="3056760"/>
          </a:xfrm>
        </p:grpSpPr>
        <mc:AlternateContent xmlns:mc="http://schemas.openxmlformats.org/markup-compatibility/2006" xmlns:p14="http://schemas.microsoft.com/office/powerpoint/2010/main">
          <mc:Choice Requires="p14">
            <p:contentPart p14:bwMode="auto" r:id="rId3">
              <p14:nvContentPartPr>
                <p14:cNvPr id="90" name="Freihand 89">
                  <a:extLst>
                    <a:ext uri="{FF2B5EF4-FFF2-40B4-BE49-F238E27FC236}">
                      <a16:creationId xmlns:a16="http://schemas.microsoft.com/office/drawing/2014/main" id="{84F526F3-0263-43EE-9D68-594893156690}"/>
                    </a:ext>
                  </a:extLst>
                </p14:cNvPr>
                <p14:cNvContentPartPr/>
                <p14:nvPr/>
              </p14:nvContentPartPr>
              <p14:xfrm>
                <a:off x="5968421" y="1089032"/>
                <a:ext cx="266760" cy="294120"/>
              </p14:xfrm>
            </p:contentPart>
          </mc:Choice>
          <mc:Fallback xmlns="">
            <p:pic>
              <p:nvPicPr>
                <p:cNvPr id="90" name="Freihand 89">
                  <a:extLst>
                    <a:ext uri="{FF2B5EF4-FFF2-40B4-BE49-F238E27FC236}">
                      <a16:creationId xmlns:a16="http://schemas.microsoft.com/office/drawing/2014/main" id="{84F526F3-0263-43EE-9D68-594893156690}"/>
                    </a:ext>
                  </a:extLst>
                </p:cNvPr>
                <p:cNvPicPr/>
                <p:nvPr/>
              </p:nvPicPr>
              <p:blipFill>
                <a:blip r:embed="rId4"/>
                <a:stretch>
                  <a:fillRect/>
                </a:stretch>
              </p:blipFill>
              <p:spPr>
                <a:xfrm>
                  <a:off x="5964101" y="1084712"/>
                  <a:ext cx="2754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1" name="Freihand 90">
                  <a:extLst>
                    <a:ext uri="{FF2B5EF4-FFF2-40B4-BE49-F238E27FC236}">
                      <a16:creationId xmlns:a16="http://schemas.microsoft.com/office/drawing/2014/main" id="{B0F9B0CA-FF79-4B27-B98C-29BB83CBCFFE}"/>
                    </a:ext>
                  </a:extLst>
                </p14:cNvPr>
                <p14:cNvContentPartPr/>
                <p14:nvPr/>
              </p14:nvContentPartPr>
              <p14:xfrm>
                <a:off x="6769421" y="1045832"/>
                <a:ext cx="292320" cy="335160"/>
              </p14:xfrm>
            </p:contentPart>
          </mc:Choice>
          <mc:Fallback xmlns="">
            <p:pic>
              <p:nvPicPr>
                <p:cNvPr id="91" name="Freihand 90">
                  <a:extLst>
                    <a:ext uri="{FF2B5EF4-FFF2-40B4-BE49-F238E27FC236}">
                      <a16:creationId xmlns:a16="http://schemas.microsoft.com/office/drawing/2014/main" id="{B0F9B0CA-FF79-4B27-B98C-29BB83CBCFFE}"/>
                    </a:ext>
                  </a:extLst>
                </p:cNvPr>
                <p:cNvPicPr/>
                <p:nvPr/>
              </p:nvPicPr>
              <p:blipFill>
                <a:blip r:embed="rId6"/>
                <a:stretch>
                  <a:fillRect/>
                </a:stretch>
              </p:blipFill>
              <p:spPr>
                <a:xfrm>
                  <a:off x="6765101" y="1041512"/>
                  <a:ext cx="30096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 name="Freihand 91">
                  <a:extLst>
                    <a:ext uri="{FF2B5EF4-FFF2-40B4-BE49-F238E27FC236}">
                      <a16:creationId xmlns:a16="http://schemas.microsoft.com/office/drawing/2014/main" id="{A764840F-D23A-4CBF-834E-59606C34B191}"/>
                    </a:ext>
                  </a:extLst>
                </p14:cNvPr>
                <p14:cNvContentPartPr/>
                <p14:nvPr/>
              </p14:nvContentPartPr>
              <p14:xfrm>
                <a:off x="8550341" y="904352"/>
                <a:ext cx="335520" cy="419400"/>
              </p14:xfrm>
            </p:contentPart>
          </mc:Choice>
          <mc:Fallback xmlns="">
            <p:pic>
              <p:nvPicPr>
                <p:cNvPr id="92" name="Freihand 91">
                  <a:extLst>
                    <a:ext uri="{FF2B5EF4-FFF2-40B4-BE49-F238E27FC236}">
                      <a16:creationId xmlns:a16="http://schemas.microsoft.com/office/drawing/2014/main" id="{A764840F-D23A-4CBF-834E-59606C34B191}"/>
                    </a:ext>
                  </a:extLst>
                </p:cNvPr>
                <p:cNvPicPr/>
                <p:nvPr/>
              </p:nvPicPr>
              <p:blipFill>
                <a:blip r:embed="rId8"/>
                <a:stretch>
                  <a:fillRect/>
                </a:stretch>
              </p:blipFill>
              <p:spPr>
                <a:xfrm>
                  <a:off x="8546021" y="900032"/>
                  <a:ext cx="34416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3" name="Freihand 92">
                  <a:extLst>
                    <a:ext uri="{FF2B5EF4-FFF2-40B4-BE49-F238E27FC236}">
                      <a16:creationId xmlns:a16="http://schemas.microsoft.com/office/drawing/2014/main" id="{31B8C65B-B7C9-46E4-8D41-F615EC906199}"/>
                    </a:ext>
                  </a:extLst>
                </p14:cNvPr>
                <p14:cNvContentPartPr/>
                <p14:nvPr/>
              </p14:nvContentPartPr>
              <p14:xfrm>
                <a:off x="8308061" y="1331672"/>
                <a:ext cx="263160" cy="98280"/>
              </p14:xfrm>
            </p:contentPart>
          </mc:Choice>
          <mc:Fallback xmlns="">
            <p:pic>
              <p:nvPicPr>
                <p:cNvPr id="93" name="Freihand 92">
                  <a:extLst>
                    <a:ext uri="{FF2B5EF4-FFF2-40B4-BE49-F238E27FC236}">
                      <a16:creationId xmlns:a16="http://schemas.microsoft.com/office/drawing/2014/main" id="{31B8C65B-B7C9-46E4-8D41-F615EC906199}"/>
                    </a:ext>
                  </a:extLst>
                </p:cNvPr>
                <p:cNvPicPr/>
                <p:nvPr/>
              </p:nvPicPr>
              <p:blipFill>
                <a:blip r:embed="rId10"/>
                <a:stretch>
                  <a:fillRect/>
                </a:stretch>
              </p:blipFill>
              <p:spPr>
                <a:xfrm>
                  <a:off x="8303741" y="1327352"/>
                  <a:ext cx="27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4" name="Freihand 93">
                  <a:extLst>
                    <a:ext uri="{FF2B5EF4-FFF2-40B4-BE49-F238E27FC236}">
                      <a16:creationId xmlns:a16="http://schemas.microsoft.com/office/drawing/2014/main" id="{723189F9-2A08-462B-B5B8-23D3CD7BD24E}"/>
                    </a:ext>
                  </a:extLst>
                </p14:cNvPr>
                <p14:cNvContentPartPr/>
                <p14:nvPr/>
              </p14:nvContentPartPr>
              <p14:xfrm>
                <a:off x="6960581" y="1339592"/>
                <a:ext cx="1110960" cy="176400"/>
              </p14:xfrm>
            </p:contentPart>
          </mc:Choice>
          <mc:Fallback xmlns="">
            <p:pic>
              <p:nvPicPr>
                <p:cNvPr id="94" name="Freihand 93">
                  <a:extLst>
                    <a:ext uri="{FF2B5EF4-FFF2-40B4-BE49-F238E27FC236}">
                      <a16:creationId xmlns:a16="http://schemas.microsoft.com/office/drawing/2014/main" id="{723189F9-2A08-462B-B5B8-23D3CD7BD24E}"/>
                    </a:ext>
                  </a:extLst>
                </p:cNvPr>
                <p:cNvPicPr/>
                <p:nvPr/>
              </p:nvPicPr>
              <p:blipFill>
                <a:blip r:embed="rId12"/>
                <a:stretch>
                  <a:fillRect/>
                </a:stretch>
              </p:blipFill>
              <p:spPr>
                <a:xfrm>
                  <a:off x="6956261" y="1335272"/>
                  <a:ext cx="1119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5" name="Freihand 94">
                  <a:extLst>
                    <a:ext uri="{FF2B5EF4-FFF2-40B4-BE49-F238E27FC236}">
                      <a16:creationId xmlns:a16="http://schemas.microsoft.com/office/drawing/2014/main" id="{342474AC-7E63-4FEA-A878-94E18230F598}"/>
                    </a:ext>
                  </a:extLst>
                </p14:cNvPr>
                <p14:cNvContentPartPr/>
                <p14:nvPr/>
              </p14:nvContentPartPr>
              <p14:xfrm>
                <a:off x="5989661" y="1332752"/>
                <a:ext cx="780840" cy="118440"/>
              </p14:xfrm>
            </p:contentPart>
          </mc:Choice>
          <mc:Fallback xmlns="">
            <p:pic>
              <p:nvPicPr>
                <p:cNvPr id="95" name="Freihand 94">
                  <a:extLst>
                    <a:ext uri="{FF2B5EF4-FFF2-40B4-BE49-F238E27FC236}">
                      <a16:creationId xmlns:a16="http://schemas.microsoft.com/office/drawing/2014/main" id="{342474AC-7E63-4FEA-A878-94E18230F598}"/>
                    </a:ext>
                  </a:extLst>
                </p:cNvPr>
                <p:cNvPicPr/>
                <p:nvPr/>
              </p:nvPicPr>
              <p:blipFill>
                <a:blip r:embed="rId14"/>
                <a:stretch>
                  <a:fillRect/>
                </a:stretch>
              </p:blipFill>
              <p:spPr>
                <a:xfrm>
                  <a:off x="5985341" y="1328432"/>
                  <a:ext cx="789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6" name="Freihand 95">
                  <a:extLst>
                    <a:ext uri="{FF2B5EF4-FFF2-40B4-BE49-F238E27FC236}">
                      <a16:creationId xmlns:a16="http://schemas.microsoft.com/office/drawing/2014/main" id="{ECDFE840-B994-4504-BB2B-C067671B3C35}"/>
                    </a:ext>
                  </a:extLst>
                </p14:cNvPr>
                <p14:cNvContentPartPr/>
                <p14:nvPr/>
              </p14:nvContentPartPr>
              <p14:xfrm>
                <a:off x="3348701" y="1409432"/>
                <a:ext cx="3272760" cy="1305360"/>
              </p14:xfrm>
            </p:contentPart>
          </mc:Choice>
          <mc:Fallback xmlns="">
            <p:pic>
              <p:nvPicPr>
                <p:cNvPr id="96" name="Freihand 95">
                  <a:extLst>
                    <a:ext uri="{FF2B5EF4-FFF2-40B4-BE49-F238E27FC236}">
                      <a16:creationId xmlns:a16="http://schemas.microsoft.com/office/drawing/2014/main" id="{ECDFE840-B994-4504-BB2B-C067671B3C35}"/>
                    </a:ext>
                  </a:extLst>
                </p:cNvPr>
                <p:cNvPicPr/>
                <p:nvPr/>
              </p:nvPicPr>
              <p:blipFill>
                <a:blip r:embed="rId16"/>
                <a:stretch>
                  <a:fillRect/>
                </a:stretch>
              </p:blipFill>
              <p:spPr>
                <a:xfrm>
                  <a:off x="3344381" y="1405112"/>
                  <a:ext cx="3281400" cy="131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7" name="Freihand 96">
                  <a:extLst>
                    <a:ext uri="{FF2B5EF4-FFF2-40B4-BE49-F238E27FC236}">
                      <a16:creationId xmlns:a16="http://schemas.microsoft.com/office/drawing/2014/main" id="{979FF5D3-D950-46B4-8BC9-8B2B09F3F905}"/>
                    </a:ext>
                  </a:extLst>
                </p14:cNvPr>
                <p14:cNvContentPartPr/>
                <p14:nvPr/>
              </p14:nvContentPartPr>
              <p14:xfrm>
                <a:off x="3230261" y="2566112"/>
                <a:ext cx="281160" cy="274320"/>
              </p14:xfrm>
            </p:contentPart>
          </mc:Choice>
          <mc:Fallback xmlns="">
            <p:pic>
              <p:nvPicPr>
                <p:cNvPr id="97" name="Freihand 96">
                  <a:extLst>
                    <a:ext uri="{FF2B5EF4-FFF2-40B4-BE49-F238E27FC236}">
                      <a16:creationId xmlns:a16="http://schemas.microsoft.com/office/drawing/2014/main" id="{979FF5D3-D950-46B4-8BC9-8B2B09F3F905}"/>
                    </a:ext>
                  </a:extLst>
                </p:cNvPr>
                <p:cNvPicPr/>
                <p:nvPr/>
              </p:nvPicPr>
              <p:blipFill>
                <a:blip r:embed="rId18"/>
                <a:stretch>
                  <a:fillRect/>
                </a:stretch>
              </p:blipFill>
              <p:spPr>
                <a:xfrm>
                  <a:off x="3225941" y="2561792"/>
                  <a:ext cx="2898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9" name="Freihand 98">
                  <a:extLst>
                    <a:ext uri="{FF2B5EF4-FFF2-40B4-BE49-F238E27FC236}">
                      <a16:creationId xmlns:a16="http://schemas.microsoft.com/office/drawing/2014/main" id="{EA34D8EE-A5C2-4666-BEDA-E4A80CC0499C}"/>
                    </a:ext>
                  </a:extLst>
                </p14:cNvPr>
                <p14:cNvContentPartPr/>
                <p14:nvPr/>
              </p14:nvContentPartPr>
              <p14:xfrm>
                <a:off x="8560061" y="910472"/>
                <a:ext cx="339840" cy="420840"/>
              </p14:xfrm>
            </p:contentPart>
          </mc:Choice>
          <mc:Fallback xmlns="">
            <p:pic>
              <p:nvPicPr>
                <p:cNvPr id="99" name="Freihand 98">
                  <a:extLst>
                    <a:ext uri="{FF2B5EF4-FFF2-40B4-BE49-F238E27FC236}">
                      <a16:creationId xmlns:a16="http://schemas.microsoft.com/office/drawing/2014/main" id="{EA34D8EE-A5C2-4666-BEDA-E4A80CC0499C}"/>
                    </a:ext>
                  </a:extLst>
                </p:cNvPr>
                <p:cNvPicPr/>
                <p:nvPr/>
              </p:nvPicPr>
              <p:blipFill>
                <a:blip r:embed="rId20"/>
                <a:stretch>
                  <a:fillRect/>
                </a:stretch>
              </p:blipFill>
              <p:spPr>
                <a:xfrm>
                  <a:off x="8555741" y="906152"/>
                  <a:ext cx="34848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1" name="Freihand 100">
                  <a:extLst>
                    <a:ext uri="{FF2B5EF4-FFF2-40B4-BE49-F238E27FC236}">
                      <a16:creationId xmlns:a16="http://schemas.microsoft.com/office/drawing/2014/main" id="{60DD10ED-4DCF-4E4C-8A72-D7F7B79F3F43}"/>
                    </a:ext>
                  </a:extLst>
                </p14:cNvPr>
                <p14:cNvContentPartPr/>
                <p14:nvPr/>
              </p14:nvContentPartPr>
              <p14:xfrm>
                <a:off x="6723701" y="1013792"/>
                <a:ext cx="338760" cy="393120"/>
              </p14:xfrm>
            </p:contentPart>
          </mc:Choice>
          <mc:Fallback xmlns="">
            <p:pic>
              <p:nvPicPr>
                <p:cNvPr id="101" name="Freihand 100">
                  <a:extLst>
                    <a:ext uri="{FF2B5EF4-FFF2-40B4-BE49-F238E27FC236}">
                      <a16:creationId xmlns:a16="http://schemas.microsoft.com/office/drawing/2014/main" id="{60DD10ED-4DCF-4E4C-8A72-D7F7B79F3F43}"/>
                    </a:ext>
                  </a:extLst>
                </p:cNvPr>
                <p:cNvPicPr/>
                <p:nvPr/>
              </p:nvPicPr>
              <p:blipFill>
                <a:blip r:embed="rId22"/>
                <a:stretch>
                  <a:fillRect/>
                </a:stretch>
              </p:blipFill>
              <p:spPr>
                <a:xfrm>
                  <a:off x="6719381" y="1009472"/>
                  <a:ext cx="3474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3" name="Freihand 102">
                  <a:extLst>
                    <a:ext uri="{FF2B5EF4-FFF2-40B4-BE49-F238E27FC236}">
                      <a16:creationId xmlns:a16="http://schemas.microsoft.com/office/drawing/2014/main" id="{E2F71013-E515-40CD-A57A-6F61646EBC29}"/>
                    </a:ext>
                  </a:extLst>
                </p14:cNvPr>
                <p14:cNvContentPartPr/>
                <p14:nvPr/>
              </p14:nvContentPartPr>
              <p14:xfrm>
                <a:off x="5960141" y="1037192"/>
                <a:ext cx="245880" cy="363960"/>
              </p14:xfrm>
            </p:contentPart>
          </mc:Choice>
          <mc:Fallback xmlns="">
            <p:pic>
              <p:nvPicPr>
                <p:cNvPr id="103" name="Freihand 102">
                  <a:extLst>
                    <a:ext uri="{FF2B5EF4-FFF2-40B4-BE49-F238E27FC236}">
                      <a16:creationId xmlns:a16="http://schemas.microsoft.com/office/drawing/2014/main" id="{E2F71013-E515-40CD-A57A-6F61646EBC29}"/>
                    </a:ext>
                  </a:extLst>
                </p:cNvPr>
                <p:cNvPicPr/>
                <p:nvPr/>
              </p:nvPicPr>
              <p:blipFill>
                <a:blip r:embed="rId24"/>
                <a:stretch>
                  <a:fillRect/>
                </a:stretch>
              </p:blipFill>
              <p:spPr>
                <a:xfrm>
                  <a:off x="5955821" y="1032872"/>
                  <a:ext cx="2545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5" name="Freihand 104">
                  <a:extLst>
                    <a:ext uri="{FF2B5EF4-FFF2-40B4-BE49-F238E27FC236}">
                      <a16:creationId xmlns:a16="http://schemas.microsoft.com/office/drawing/2014/main" id="{994328AC-846C-48C6-BCC6-BBA9E8D08625}"/>
                    </a:ext>
                  </a:extLst>
                </p14:cNvPr>
                <p14:cNvContentPartPr/>
                <p14:nvPr/>
              </p14:nvContentPartPr>
              <p14:xfrm>
                <a:off x="1506221" y="2634872"/>
                <a:ext cx="1031400" cy="1326240"/>
              </p14:xfrm>
            </p:contentPart>
          </mc:Choice>
          <mc:Fallback xmlns="">
            <p:pic>
              <p:nvPicPr>
                <p:cNvPr id="105" name="Freihand 104">
                  <a:extLst>
                    <a:ext uri="{FF2B5EF4-FFF2-40B4-BE49-F238E27FC236}">
                      <a16:creationId xmlns:a16="http://schemas.microsoft.com/office/drawing/2014/main" id="{994328AC-846C-48C6-BCC6-BBA9E8D08625}"/>
                    </a:ext>
                  </a:extLst>
                </p:cNvPr>
                <p:cNvPicPr/>
                <p:nvPr/>
              </p:nvPicPr>
              <p:blipFill>
                <a:blip r:embed="rId26"/>
                <a:stretch>
                  <a:fillRect/>
                </a:stretch>
              </p:blipFill>
              <p:spPr>
                <a:xfrm>
                  <a:off x="1501901" y="2630552"/>
                  <a:ext cx="1040040" cy="1334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6" name="Freihand 105">
                  <a:extLst>
                    <a:ext uri="{FF2B5EF4-FFF2-40B4-BE49-F238E27FC236}">
                      <a16:creationId xmlns:a16="http://schemas.microsoft.com/office/drawing/2014/main" id="{3E3D3C88-00B0-41D4-B771-1D9E8D018DC1}"/>
                    </a:ext>
                  </a:extLst>
                </p14:cNvPr>
                <p14:cNvContentPartPr/>
                <p14:nvPr/>
              </p14:nvContentPartPr>
              <p14:xfrm>
                <a:off x="1675421" y="2502752"/>
                <a:ext cx="909360" cy="1243080"/>
              </p14:xfrm>
            </p:contentPart>
          </mc:Choice>
          <mc:Fallback xmlns="">
            <p:pic>
              <p:nvPicPr>
                <p:cNvPr id="106" name="Freihand 105">
                  <a:extLst>
                    <a:ext uri="{FF2B5EF4-FFF2-40B4-BE49-F238E27FC236}">
                      <a16:creationId xmlns:a16="http://schemas.microsoft.com/office/drawing/2014/main" id="{3E3D3C88-00B0-41D4-B771-1D9E8D018DC1}"/>
                    </a:ext>
                  </a:extLst>
                </p:cNvPr>
                <p:cNvPicPr/>
                <p:nvPr/>
              </p:nvPicPr>
              <p:blipFill>
                <a:blip r:embed="rId28"/>
                <a:stretch>
                  <a:fillRect/>
                </a:stretch>
              </p:blipFill>
              <p:spPr>
                <a:xfrm>
                  <a:off x="1671101" y="2498432"/>
                  <a:ext cx="918000" cy="1251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8" name="Freihand 107">
                  <a:extLst>
                    <a:ext uri="{FF2B5EF4-FFF2-40B4-BE49-F238E27FC236}">
                      <a16:creationId xmlns:a16="http://schemas.microsoft.com/office/drawing/2014/main" id="{8BFFC1DB-3612-4F86-B554-36124720609B}"/>
                    </a:ext>
                  </a:extLst>
                </p14:cNvPr>
                <p14:cNvContentPartPr/>
                <p14:nvPr/>
              </p14:nvContentPartPr>
              <p14:xfrm>
                <a:off x="2547701" y="2918552"/>
                <a:ext cx="6317280" cy="334440"/>
              </p14:xfrm>
            </p:contentPart>
          </mc:Choice>
          <mc:Fallback xmlns="">
            <p:pic>
              <p:nvPicPr>
                <p:cNvPr id="108" name="Freihand 107">
                  <a:extLst>
                    <a:ext uri="{FF2B5EF4-FFF2-40B4-BE49-F238E27FC236}">
                      <a16:creationId xmlns:a16="http://schemas.microsoft.com/office/drawing/2014/main" id="{8BFFC1DB-3612-4F86-B554-36124720609B}"/>
                    </a:ext>
                  </a:extLst>
                </p:cNvPr>
                <p:cNvPicPr/>
                <p:nvPr/>
              </p:nvPicPr>
              <p:blipFill>
                <a:blip r:embed="rId30"/>
                <a:stretch>
                  <a:fillRect/>
                </a:stretch>
              </p:blipFill>
              <p:spPr>
                <a:xfrm>
                  <a:off x="2543381" y="2914232"/>
                  <a:ext cx="632592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9" name="Freihand 108">
                  <a:extLst>
                    <a:ext uri="{FF2B5EF4-FFF2-40B4-BE49-F238E27FC236}">
                      <a16:creationId xmlns:a16="http://schemas.microsoft.com/office/drawing/2014/main" id="{808C5F95-EE09-4B61-8E9A-37A5668450B0}"/>
                    </a:ext>
                  </a:extLst>
                </p14:cNvPr>
                <p14:cNvContentPartPr/>
                <p14:nvPr/>
              </p14:nvContentPartPr>
              <p14:xfrm>
                <a:off x="2619701" y="3088112"/>
                <a:ext cx="991440" cy="367560"/>
              </p14:xfrm>
            </p:contentPart>
          </mc:Choice>
          <mc:Fallback xmlns="">
            <p:pic>
              <p:nvPicPr>
                <p:cNvPr id="109" name="Freihand 108">
                  <a:extLst>
                    <a:ext uri="{FF2B5EF4-FFF2-40B4-BE49-F238E27FC236}">
                      <a16:creationId xmlns:a16="http://schemas.microsoft.com/office/drawing/2014/main" id="{808C5F95-EE09-4B61-8E9A-37A5668450B0}"/>
                    </a:ext>
                  </a:extLst>
                </p:cNvPr>
                <p:cNvPicPr/>
                <p:nvPr/>
              </p:nvPicPr>
              <p:blipFill>
                <a:blip r:embed="rId32"/>
                <a:stretch>
                  <a:fillRect/>
                </a:stretch>
              </p:blipFill>
              <p:spPr>
                <a:xfrm>
                  <a:off x="2615381" y="3083792"/>
                  <a:ext cx="100008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0" name="Freihand 109">
                  <a:extLst>
                    <a:ext uri="{FF2B5EF4-FFF2-40B4-BE49-F238E27FC236}">
                      <a16:creationId xmlns:a16="http://schemas.microsoft.com/office/drawing/2014/main" id="{7B50E78F-0B16-4146-B048-EE8C382D8E8A}"/>
                    </a:ext>
                  </a:extLst>
                </p14:cNvPr>
                <p14:cNvContentPartPr/>
                <p14:nvPr/>
              </p14:nvContentPartPr>
              <p14:xfrm>
                <a:off x="9025181" y="2419952"/>
                <a:ext cx="161640" cy="232200"/>
              </p14:xfrm>
            </p:contentPart>
          </mc:Choice>
          <mc:Fallback xmlns="">
            <p:pic>
              <p:nvPicPr>
                <p:cNvPr id="110" name="Freihand 109">
                  <a:extLst>
                    <a:ext uri="{FF2B5EF4-FFF2-40B4-BE49-F238E27FC236}">
                      <a16:creationId xmlns:a16="http://schemas.microsoft.com/office/drawing/2014/main" id="{7B50E78F-0B16-4146-B048-EE8C382D8E8A}"/>
                    </a:ext>
                  </a:extLst>
                </p:cNvPr>
                <p:cNvPicPr/>
                <p:nvPr/>
              </p:nvPicPr>
              <p:blipFill>
                <a:blip r:embed="rId34"/>
                <a:stretch>
                  <a:fillRect/>
                </a:stretch>
              </p:blipFill>
              <p:spPr>
                <a:xfrm>
                  <a:off x="9020861" y="2415632"/>
                  <a:ext cx="1702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1" name="Freihand 110">
                  <a:extLst>
                    <a:ext uri="{FF2B5EF4-FFF2-40B4-BE49-F238E27FC236}">
                      <a16:creationId xmlns:a16="http://schemas.microsoft.com/office/drawing/2014/main" id="{0CEAFD2B-ECD2-4BA6-96CE-19A13AEEF7B7}"/>
                    </a:ext>
                  </a:extLst>
                </p14:cNvPr>
                <p14:cNvContentPartPr/>
                <p14:nvPr/>
              </p14:nvContentPartPr>
              <p14:xfrm>
                <a:off x="9176021" y="2487992"/>
                <a:ext cx="207360" cy="108360"/>
              </p14:xfrm>
            </p:contentPart>
          </mc:Choice>
          <mc:Fallback xmlns="">
            <p:pic>
              <p:nvPicPr>
                <p:cNvPr id="111" name="Freihand 110">
                  <a:extLst>
                    <a:ext uri="{FF2B5EF4-FFF2-40B4-BE49-F238E27FC236}">
                      <a16:creationId xmlns:a16="http://schemas.microsoft.com/office/drawing/2014/main" id="{0CEAFD2B-ECD2-4BA6-96CE-19A13AEEF7B7}"/>
                    </a:ext>
                  </a:extLst>
                </p:cNvPr>
                <p:cNvPicPr/>
                <p:nvPr/>
              </p:nvPicPr>
              <p:blipFill>
                <a:blip r:embed="rId36"/>
                <a:stretch>
                  <a:fillRect/>
                </a:stretch>
              </p:blipFill>
              <p:spPr>
                <a:xfrm>
                  <a:off x="9171701" y="2483672"/>
                  <a:ext cx="216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2" name="Freihand 111">
                  <a:extLst>
                    <a:ext uri="{FF2B5EF4-FFF2-40B4-BE49-F238E27FC236}">
                      <a16:creationId xmlns:a16="http://schemas.microsoft.com/office/drawing/2014/main" id="{2B9FA7F7-9D21-4109-8765-DA71571914ED}"/>
                    </a:ext>
                  </a:extLst>
                </p14:cNvPr>
                <p14:cNvContentPartPr/>
                <p14:nvPr/>
              </p14:nvContentPartPr>
              <p14:xfrm>
                <a:off x="9639701" y="2315552"/>
                <a:ext cx="24120" cy="253080"/>
              </p14:xfrm>
            </p:contentPart>
          </mc:Choice>
          <mc:Fallback xmlns="">
            <p:pic>
              <p:nvPicPr>
                <p:cNvPr id="112" name="Freihand 111">
                  <a:extLst>
                    <a:ext uri="{FF2B5EF4-FFF2-40B4-BE49-F238E27FC236}">
                      <a16:creationId xmlns:a16="http://schemas.microsoft.com/office/drawing/2014/main" id="{2B9FA7F7-9D21-4109-8765-DA71571914ED}"/>
                    </a:ext>
                  </a:extLst>
                </p:cNvPr>
                <p:cNvPicPr/>
                <p:nvPr/>
              </p:nvPicPr>
              <p:blipFill>
                <a:blip r:embed="rId38"/>
                <a:stretch>
                  <a:fillRect/>
                </a:stretch>
              </p:blipFill>
              <p:spPr>
                <a:xfrm>
                  <a:off x="9635381" y="2311232"/>
                  <a:ext cx="327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3" name="Freihand 112">
                  <a:extLst>
                    <a:ext uri="{FF2B5EF4-FFF2-40B4-BE49-F238E27FC236}">
                      <a16:creationId xmlns:a16="http://schemas.microsoft.com/office/drawing/2014/main" id="{2C4FD56C-E678-4C0D-9F5C-29BFDA168248}"/>
                    </a:ext>
                  </a:extLst>
                </p14:cNvPr>
                <p14:cNvContentPartPr/>
                <p14:nvPr/>
              </p14:nvContentPartPr>
              <p14:xfrm>
                <a:off x="9552581" y="2259392"/>
                <a:ext cx="142920" cy="229320"/>
              </p14:xfrm>
            </p:contentPart>
          </mc:Choice>
          <mc:Fallback xmlns="">
            <p:pic>
              <p:nvPicPr>
                <p:cNvPr id="113" name="Freihand 112">
                  <a:extLst>
                    <a:ext uri="{FF2B5EF4-FFF2-40B4-BE49-F238E27FC236}">
                      <a16:creationId xmlns:a16="http://schemas.microsoft.com/office/drawing/2014/main" id="{2C4FD56C-E678-4C0D-9F5C-29BFDA168248}"/>
                    </a:ext>
                  </a:extLst>
                </p:cNvPr>
                <p:cNvPicPr/>
                <p:nvPr/>
              </p:nvPicPr>
              <p:blipFill>
                <a:blip r:embed="rId40"/>
                <a:stretch>
                  <a:fillRect/>
                </a:stretch>
              </p:blipFill>
              <p:spPr>
                <a:xfrm>
                  <a:off x="9548261" y="2255072"/>
                  <a:ext cx="151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4" name="Freihand 113">
                  <a:extLst>
                    <a:ext uri="{FF2B5EF4-FFF2-40B4-BE49-F238E27FC236}">
                      <a16:creationId xmlns:a16="http://schemas.microsoft.com/office/drawing/2014/main" id="{5E225ED4-3493-4594-A73F-712D37AF1ACA}"/>
                    </a:ext>
                  </a:extLst>
                </p14:cNvPr>
                <p14:cNvContentPartPr/>
                <p14:nvPr/>
              </p14:nvContentPartPr>
              <p14:xfrm>
                <a:off x="9712421" y="2346152"/>
                <a:ext cx="195120" cy="128160"/>
              </p14:xfrm>
            </p:contentPart>
          </mc:Choice>
          <mc:Fallback xmlns="">
            <p:pic>
              <p:nvPicPr>
                <p:cNvPr id="114" name="Freihand 113">
                  <a:extLst>
                    <a:ext uri="{FF2B5EF4-FFF2-40B4-BE49-F238E27FC236}">
                      <a16:creationId xmlns:a16="http://schemas.microsoft.com/office/drawing/2014/main" id="{5E225ED4-3493-4594-A73F-712D37AF1ACA}"/>
                    </a:ext>
                  </a:extLst>
                </p:cNvPr>
                <p:cNvPicPr/>
                <p:nvPr/>
              </p:nvPicPr>
              <p:blipFill>
                <a:blip r:embed="rId42"/>
                <a:stretch>
                  <a:fillRect/>
                </a:stretch>
              </p:blipFill>
              <p:spPr>
                <a:xfrm>
                  <a:off x="9708101" y="2341832"/>
                  <a:ext cx="203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5" name="Freihand 114">
                  <a:extLst>
                    <a:ext uri="{FF2B5EF4-FFF2-40B4-BE49-F238E27FC236}">
                      <a16:creationId xmlns:a16="http://schemas.microsoft.com/office/drawing/2014/main" id="{88CF1248-D05C-43D4-BC56-3414D2F612B9}"/>
                    </a:ext>
                  </a:extLst>
                </p14:cNvPr>
                <p14:cNvContentPartPr/>
                <p14:nvPr/>
              </p14:nvContentPartPr>
              <p14:xfrm>
                <a:off x="9897461" y="2276312"/>
                <a:ext cx="124920" cy="154800"/>
              </p14:xfrm>
            </p:contentPart>
          </mc:Choice>
          <mc:Fallback xmlns="">
            <p:pic>
              <p:nvPicPr>
                <p:cNvPr id="115" name="Freihand 114">
                  <a:extLst>
                    <a:ext uri="{FF2B5EF4-FFF2-40B4-BE49-F238E27FC236}">
                      <a16:creationId xmlns:a16="http://schemas.microsoft.com/office/drawing/2014/main" id="{88CF1248-D05C-43D4-BC56-3414D2F612B9}"/>
                    </a:ext>
                  </a:extLst>
                </p:cNvPr>
                <p:cNvPicPr/>
                <p:nvPr/>
              </p:nvPicPr>
              <p:blipFill>
                <a:blip r:embed="rId44"/>
                <a:stretch>
                  <a:fillRect/>
                </a:stretch>
              </p:blipFill>
              <p:spPr>
                <a:xfrm>
                  <a:off x="9893141" y="2271992"/>
                  <a:ext cx="133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6" name="Freihand 115">
                  <a:extLst>
                    <a:ext uri="{FF2B5EF4-FFF2-40B4-BE49-F238E27FC236}">
                      <a16:creationId xmlns:a16="http://schemas.microsoft.com/office/drawing/2014/main" id="{821D1218-B52A-4B40-B0BD-54FE7AD3F7DE}"/>
                    </a:ext>
                  </a:extLst>
                </p14:cNvPr>
                <p14:cNvContentPartPr/>
                <p14:nvPr/>
              </p14:nvContentPartPr>
              <p14:xfrm>
                <a:off x="10119221" y="2072912"/>
                <a:ext cx="173160" cy="384120"/>
              </p14:xfrm>
            </p:contentPart>
          </mc:Choice>
          <mc:Fallback xmlns="">
            <p:pic>
              <p:nvPicPr>
                <p:cNvPr id="116" name="Freihand 115">
                  <a:extLst>
                    <a:ext uri="{FF2B5EF4-FFF2-40B4-BE49-F238E27FC236}">
                      <a16:creationId xmlns:a16="http://schemas.microsoft.com/office/drawing/2014/main" id="{821D1218-B52A-4B40-B0BD-54FE7AD3F7DE}"/>
                    </a:ext>
                  </a:extLst>
                </p:cNvPr>
                <p:cNvPicPr/>
                <p:nvPr/>
              </p:nvPicPr>
              <p:blipFill>
                <a:blip r:embed="rId46"/>
                <a:stretch>
                  <a:fillRect/>
                </a:stretch>
              </p:blipFill>
              <p:spPr>
                <a:xfrm>
                  <a:off x="10114901" y="2068592"/>
                  <a:ext cx="18180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7" name="Freihand 116">
                  <a:extLst>
                    <a:ext uri="{FF2B5EF4-FFF2-40B4-BE49-F238E27FC236}">
                      <a16:creationId xmlns:a16="http://schemas.microsoft.com/office/drawing/2014/main" id="{C215AE30-1E39-49F9-BE13-949EB2FF67BF}"/>
                    </a:ext>
                  </a:extLst>
                </p14:cNvPr>
                <p14:cNvContentPartPr/>
                <p14:nvPr/>
              </p14:nvContentPartPr>
              <p14:xfrm>
                <a:off x="10270781" y="1988312"/>
                <a:ext cx="362880" cy="414360"/>
              </p14:xfrm>
            </p:contentPart>
          </mc:Choice>
          <mc:Fallback xmlns="">
            <p:pic>
              <p:nvPicPr>
                <p:cNvPr id="117" name="Freihand 116">
                  <a:extLst>
                    <a:ext uri="{FF2B5EF4-FFF2-40B4-BE49-F238E27FC236}">
                      <a16:creationId xmlns:a16="http://schemas.microsoft.com/office/drawing/2014/main" id="{C215AE30-1E39-49F9-BE13-949EB2FF67BF}"/>
                    </a:ext>
                  </a:extLst>
                </p:cNvPr>
                <p:cNvPicPr/>
                <p:nvPr/>
              </p:nvPicPr>
              <p:blipFill>
                <a:blip r:embed="rId48"/>
                <a:stretch>
                  <a:fillRect/>
                </a:stretch>
              </p:blipFill>
              <p:spPr>
                <a:xfrm>
                  <a:off x="10266461" y="1983992"/>
                  <a:ext cx="3715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18" name="Freihand 117">
                  <a:extLst>
                    <a:ext uri="{FF2B5EF4-FFF2-40B4-BE49-F238E27FC236}">
                      <a16:creationId xmlns:a16="http://schemas.microsoft.com/office/drawing/2014/main" id="{0E1D1856-6DF8-4789-A705-F240F50EBD65}"/>
                    </a:ext>
                  </a:extLst>
                </p14:cNvPr>
                <p14:cNvContentPartPr/>
                <p14:nvPr/>
              </p14:nvContentPartPr>
              <p14:xfrm>
                <a:off x="10764701" y="1987592"/>
                <a:ext cx="115560" cy="165960"/>
              </p14:xfrm>
            </p:contentPart>
          </mc:Choice>
          <mc:Fallback xmlns="">
            <p:pic>
              <p:nvPicPr>
                <p:cNvPr id="118" name="Freihand 117">
                  <a:extLst>
                    <a:ext uri="{FF2B5EF4-FFF2-40B4-BE49-F238E27FC236}">
                      <a16:creationId xmlns:a16="http://schemas.microsoft.com/office/drawing/2014/main" id="{0E1D1856-6DF8-4789-A705-F240F50EBD65}"/>
                    </a:ext>
                  </a:extLst>
                </p:cNvPr>
                <p:cNvPicPr/>
                <p:nvPr/>
              </p:nvPicPr>
              <p:blipFill>
                <a:blip r:embed="rId50"/>
                <a:stretch>
                  <a:fillRect/>
                </a:stretch>
              </p:blipFill>
              <p:spPr>
                <a:xfrm>
                  <a:off x="10760381" y="1983272"/>
                  <a:ext cx="124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9" name="Freihand 118">
                  <a:extLst>
                    <a:ext uri="{FF2B5EF4-FFF2-40B4-BE49-F238E27FC236}">
                      <a16:creationId xmlns:a16="http://schemas.microsoft.com/office/drawing/2014/main" id="{940E30F2-4A50-4653-AA55-C2EE4AAC793A}"/>
                    </a:ext>
                  </a:extLst>
                </p14:cNvPr>
                <p14:cNvContentPartPr/>
                <p14:nvPr/>
              </p14:nvContentPartPr>
              <p14:xfrm>
                <a:off x="10888541" y="1969592"/>
                <a:ext cx="106920" cy="149760"/>
              </p14:xfrm>
            </p:contentPart>
          </mc:Choice>
          <mc:Fallback xmlns="">
            <p:pic>
              <p:nvPicPr>
                <p:cNvPr id="119" name="Freihand 118">
                  <a:extLst>
                    <a:ext uri="{FF2B5EF4-FFF2-40B4-BE49-F238E27FC236}">
                      <a16:creationId xmlns:a16="http://schemas.microsoft.com/office/drawing/2014/main" id="{940E30F2-4A50-4653-AA55-C2EE4AAC793A}"/>
                    </a:ext>
                  </a:extLst>
                </p:cNvPr>
                <p:cNvPicPr/>
                <p:nvPr/>
              </p:nvPicPr>
              <p:blipFill>
                <a:blip r:embed="rId52"/>
                <a:stretch>
                  <a:fillRect/>
                </a:stretch>
              </p:blipFill>
              <p:spPr>
                <a:xfrm>
                  <a:off x="10884221" y="1965272"/>
                  <a:ext cx="115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20" name="Freihand 119">
                  <a:extLst>
                    <a:ext uri="{FF2B5EF4-FFF2-40B4-BE49-F238E27FC236}">
                      <a16:creationId xmlns:a16="http://schemas.microsoft.com/office/drawing/2014/main" id="{1F52ABD6-EC5F-4F83-95C8-078371538BF2}"/>
                    </a:ext>
                  </a:extLst>
                </p14:cNvPr>
                <p14:cNvContentPartPr/>
                <p14:nvPr/>
              </p14:nvContentPartPr>
              <p14:xfrm>
                <a:off x="11031821" y="1845752"/>
                <a:ext cx="178560" cy="214920"/>
              </p14:xfrm>
            </p:contentPart>
          </mc:Choice>
          <mc:Fallback xmlns="">
            <p:pic>
              <p:nvPicPr>
                <p:cNvPr id="120" name="Freihand 119">
                  <a:extLst>
                    <a:ext uri="{FF2B5EF4-FFF2-40B4-BE49-F238E27FC236}">
                      <a16:creationId xmlns:a16="http://schemas.microsoft.com/office/drawing/2014/main" id="{1F52ABD6-EC5F-4F83-95C8-078371538BF2}"/>
                    </a:ext>
                  </a:extLst>
                </p:cNvPr>
                <p:cNvPicPr/>
                <p:nvPr/>
              </p:nvPicPr>
              <p:blipFill>
                <a:blip r:embed="rId54"/>
                <a:stretch>
                  <a:fillRect/>
                </a:stretch>
              </p:blipFill>
              <p:spPr>
                <a:xfrm>
                  <a:off x="11027501" y="1841432"/>
                  <a:ext cx="1872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3" name="Freihand 122">
                  <a:extLst>
                    <a:ext uri="{FF2B5EF4-FFF2-40B4-BE49-F238E27FC236}">
                      <a16:creationId xmlns:a16="http://schemas.microsoft.com/office/drawing/2014/main" id="{0EC5F7DC-3246-4194-8E63-7BAC9DDB7796}"/>
                    </a:ext>
                  </a:extLst>
                </p14:cNvPr>
                <p14:cNvContentPartPr/>
                <p14:nvPr/>
              </p14:nvContentPartPr>
              <p14:xfrm>
                <a:off x="9415421" y="2741432"/>
                <a:ext cx="118800" cy="308160"/>
              </p14:xfrm>
            </p:contentPart>
          </mc:Choice>
          <mc:Fallback xmlns="">
            <p:pic>
              <p:nvPicPr>
                <p:cNvPr id="123" name="Freihand 122">
                  <a:extLst>
                    <a:ext uri="{FF2B5EF4-FFF2-40B4-BE49-F238E27FC236}">
                      <a16:creationId xmlns:a16="http://schemas.microsoft.com/office/drawing/2014/main" id="{0EC5F7DC-3246-4194-8E63-7BAC9DDB7796}"/>
                    </a:ext>
                  </a:extLst>
                </p:cNvPr>
                <p:cNvPicPr/>
                <p:nvPr/>
              </p:nvPicPr>
              <p:blipFill>
                <a:blip r:embed="rId56"/>
                <a:stretch>
                  <a:fillRect/>
                </a:stretch>
              </p:blipFill>
              <p:spPr>
                <a:xfrm>
                  <a:off x="9411101" y="2737112"/>
                  <a:ext cx="1274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4" name="Freihand 123">
                  <a:extLst>
                    <a:ext uri="{FF2B5EF4-FFF2-40B4-BE49-F238E27FC236}">
                      <a16:creationId xmlns:a16="http://schemas.microsoft.com/office/drawing/2014/main" id="{DE5884B7-8F0A-4C70-8454-030116F33CBF}"/>
                    </a:ext>
                  </a:extLst>
                </p14:cNvPr>
                <p14:cNvContentPartPr/>
                <p14:nvPr/>
              </p14:nvContentPartPr>
              <p14:xfrm>
                <a:off x="9550061" y="2795432"/>
                <a:ext cx="157680" cy="165960"/>
              </p14:xfrm>
            </p:contentPart>
          </mc:Choice>
          <mc:Fallback xmlns="">
            <p:pic>
              <p:nvPicPr>
                <p:cNvPr id="124" name="Freihand 123">
                  <a:extLst>
                    <a:ext uri="{FF2B5EF4-FFF2-40B4-BE49-F238E27FC236}">
                      <a16:creationId xmlns:a16="http://schemas.microsoft.com/office/drawing/2014/main" id="{DE5884B7-8F0A-4C70-8454-030116F33CBF}"/>
                    </a:ext>
                  </a:extLst>
                </p:cNvPr>
                <p:cNvPicPr/>
                <p:nvPr/>
              </p:nvPicPr>
              <p:blipFill>
                <a:blip r:embed="rId58"/>
                <a:stretch>
                  <a:fillRect/>
                </a:stretch>
              </p:blipFill>
              <p:spPr>
                <a:xfrm>
                  <a:off x="9545741" y="2791112"/>
                  <a:ext cx="166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5" name="Freihand 124">
                  <a:extLst>
                    <a:ext uri="{FF2B5EF4-FFF2-40B4-BE49-F238E27FC236}">
                      <a16:creationId xmlns:a16="http://schemas.microsoft.com/office/drawing/2014/main" id="{23D6CAD0-1B43-4959-8BB6-7CDD6E19EA91}"/>
                    </a:ext>
                  </a:extLst>
                </p14:cNvPr>
                <p14:cNvContentPartPr/>
                <p14:nvPr/>
              </p14:nvContentPartPr>
              <p14:xfrm>
                <a:off x="9582461" y="2667992"/>
                <a:ext cx="76680" cy="37440"/>
              </p14:xfrm>
            </p:contentPart>
          </mc:Choice>
          <mc:Fallback xmlns="">
            <p:pic>
              <p:nvPicPr>
                <p:cNvPr id="125" name="Freihand 124">
                  <a:extLst>
                    <a:ext uri="{FF2B5EF4-FFF2-40B4-BE49-F238E27FC236}">
                      <a16:creationId xmlns:a16="http://schemas.microsoft.com/office/drawing/2014/main" id="{23D6CAD0-1B43-4959-8BB6-7CDD6E19EA91}"/>
                    </a:ext>
                  </a:extLst>
                </p:cNvPr>
                <p:cNvPicPr/>
                <p:nvPr/>
              </p:nvPicPr>
              <p:blipFill>
                <a:blip r:embed="rId60"/>
                <a:stretch>
                  <a:fillRect/>
                </a:stretch>
              </p:blipFill>
              <p:spPr>
                <a:xfrm>
                  <a:off x="9578141" y="2663672"/>
                  <a:ext cx="853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6" name="Freihand 125">
                  <a:extLst>
                    <a:ext uri="{FF2B5EF4-FFF2-40B4-BE49-F238E27FC236}">
                      <a16:creationId xmlns:a16="http://schemas.microsoft.com/office/drawing/2014/main" id="{ED1C444A-9AB8-4F1C-8280-F594292E17FC}"/>
                    </a:ext>
                  </a:extLst>
                </p14:cNvPr>
                <p14:cNvContentPartPr/>
                <p14:nvPr/>
              </p14:nvContentPartPr>
              <p14:xfrm>
                <a:off x="9897101" y="2613992"/>
                <a:ext cx="146520" cy="223200"/>
              </p14:xfrm>
            </p:contentPart>
          </mc:Choice>
          <mc:Fallback xmlns="">
            <p:pic>
              <p:nvPicPr>
                <p:cNvPr id="126" name="Freihand 125">
                  <a:extLst>
                    <a:ext uri="{FF2B5EF4-FFF2-40B4-BE49-F238E27FC236}">
                      <a16:creationId xmlns:a16="http://schemas.microsoft.com/office/drawing/2014/main" id="{ED1C444A-9AB8-4F1C-8280-F594292E17FC}"/>
                    </a:ext>
                  </a:extLst>
                </p:cNvPr>
                <p:cNvPicPr/>
                <p:nvPr/>
              </p:nvPicPr>
              <p:blipFill>
                <a:blip r:embed="rId62"/>
                <a:stretch>
                  <a:fillRect/>
                </a:stretch>
              </p:blipFill>
              <p:spPr>
                <a:xfrm>
                  <a:off x="9892781" y="2609672"/>
                  <a:ext cx="1551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7" name="Freihand 126">
                  <a:extLst>
                    <a:ext uri="{FF2B5EF4-FFF2-40B4-BE49-F238E27FC236}">
                      <a16:creationId xmlns:a16="http://schemas.microsoft.com/office/drawing/2014/main" id="{32A0B5E7-0982-491B-94ED-BA77C2A107D4}"/>
                    </a:ext>
                  </a:extLst>
                </p14:cNvPr>
                <p14:cNvContentPartPr/>
                <p14:nvPr/>
              </p14:nvContentPartPr>
              <p14:xfrm>
                <a:off x="10043261" y="2644232"/>
                <a:ext cx="90360" cy="147240"/>
              </p14:xfrm>
            </p:contentPart>
          </mc:Choice>
          <mc:Fallback xmlns="">
            <p:pic>
              <p:nvPicPr>
                <p:cNvPr id="127" name="Freihand 126">
                  <a:extLst>
                    <a:ext uri="{FF2B5EF4-FFF2-40B4-BE49-F238E27FC236}">
                      <a16:creationId xmlns:a16="http://schemas.microsoft.com/office/drawing/2014/main" id="{32A0B5E7-0982-491B-94ED-BA77C2A107D4}"/>
                    </a:ext>
                  </a:extLst>
                </p:cNvPr>
                <p:cNvPicPr/>
                <p:nvPr/>
              </p:nvPicPr>
              <p:blipFill>
                <a:blip r:embed="rId64"/>
                <a:stretch>
                  <a:fillRect/>
                </a:stretch>
              </p:blipFill>
              <p:spPr>
                <a:xfrm>
                  <a:off x="10038941" y="2639912"/>
                  <a:ext cx="99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8" name="Freihand 127">
                  <a:extLst>
                    <a:ext uri="{FF2B5EF4-FFF2-40B4-BE49-F238E27FC236}">
                      <a16:creationId xmlns:a16="http://schemas.microsoft.com/office/drawing/2014/main" id="{B8369C0A-FD82-4B79-97BB-753E4EC5885B}"/>
                    </a:ext>
                  </a:extLst>
                </p14:cNvPr>
                <p14:cNvContentPartPr/>
                <p14:nvPr/>
              </p14:nvContentPartPr>
              <p14:xfrm>
                <a:off x="10146941" y="2611112"/>
                <a:ext cx="78840" cy="146520"/>
              </p14:xfrm>
            </p:contentPart>
          </mc:Choice>
          <mc:Fallback xmlns="">
            <p:pic>
              <p:nvPicPr>
                <p:cNvPr id="128" name="Freihand 127">
                  <a:extLst>
                    <a:ext uri="{FF2B5EF4-FFF2-40B4-BE49-F238E27FC236}">
                      <a16:creationId xmlns:a16="http://schemas.microsoft.com/office/drawing/2014/main" id="{B8369C0A-FD82-4B79-97BB-753E4EC5885B}"/>
                    </a:ext>
                  </a:extLst>
                </p:cNvPr>
                <p:cNvPicPr/>
                <p:nvPr/>
              </p:nvPicPr>
              <p:blipFill>
                <a:blip r:embed="rId66"/>
                <a:stretch>
                  <a:fillRect/>
                </a:stretch>
              </p:blipFill>
              <p:spPr>
                <a:xfrm>
                  <a:off x="10142621" y="2606792"/>
                  <a:ext cx="87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9" name="Freihand 128">
                  <a:extLst>
                    <a:ext uri="{FF2B5EF4-FFF2-40B4-BE49-F238E27FC236}">
                      <a16:creationId xmlns:a16="http://schemas.microsoft.com/office/drawing/2014/main" id="{DD8AF5BD-48FB-4B6B-8720-92F4AF8299C0}"/>
                    </a:ext>
                  </a:extLst>
                </p14:cNvPr>
                <p14:cNvContentPartPr/>
                <p14:nvPr/>
              </p14:nvContentPartPr>
              <p14:xfrm>
                <a:off x="10409741" y="2498072"/>
                <a:ext cx="175320" cy="182880"/>
              </p14:xfrm>
            </p:contentPart>
          </mc:Choice>
          <mc:Fallback xmlns="">
            <p:pic>
              <p:nvPicPr>
                <p:cNvPr id="129" name="Freihand 128">
                  <a:extLst>
                    <a:ext uri="{FF2B5EF4-FFF2-40B4-BE49-F238E27FC236}">
                      <a16:creationId xmlns:a16="http://schemas.microsoft.com/office/drawing/2014/main" id="{DD8AF5BD-48FB-4B6B-8720-92F4AF8299C0}"/>
                    </a:ext>
                  </a:extLst>
                </p:cNvPr>
                <p:cNvPicPr/>
                <p:nvPr/>
              </p:nvPicPr>
              <p:blipFill>
                <a:blip r:embed="rId68"/>
                <a:stretch>
                  <a:fillRect/>
                </a:stretch>
              </p:blipFill>
              <p:spPr>
                <a:xfrm>
                  <a:off x="10405421" y="2493752"/>
                  <a:ext cx="183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0" name="Freihand 129">
                  <a:extLst>
                    <a:ext uri="{FF2B5EF4-FFF2-40B4-BE49-F238E27FC236}">
                      <a16:creationId xmlns:a16="http://schemas.microsoft.com/office/drawing/2014/main" id="{5A3D3B96-CB5C-4C96-B48C-257245D89E60}"/>
                    </a:ext>
                  </a:extLst>
                </p14:cNvPr>
                <p14:cNvContentPartPr/>
                <p14:nvPr/>
              </p14:nvContentPartPr>
              <p14:xfrm>
                <a:off x="10588661" y="2380352"/>
                <a:ext cx="288720" cy="239040"/>
              </p14:xfrm>
            </p:contentPart>
          </mc:Choice>
          <mc:Fallback xmlns="">
            <p:pic>
              <p:nvPicPr>
                <p:cNvPr id="130" name="Freihand 129">
                  <a:extLst>
                    <a:ext uri="{FF2B5EF4-FFF2-40B4-BE49-F238E27FC236}">
                      <a16:creationId xmlns:a16="http://schemas.microsoft.com/office/drawing/2014/main" id="{5A3D3B96-CB5C-4C96-B48C-257245D89E60}"/>
                    </a:ext>
                  </a:extLst>
                </p:cNvPr>
                <p:cNvPicPr/>
                <p:nvPr/>
              </p:nvPicPr>
              <p:blipFill>
                <a:blip r:embed="rId70"/>
                <a:stretch>
                  <a:fillRect/>
                </a:stretch>
              </p:blipFill>
              <p:spPr>
                <a:xfrm>
                  <a:off x="10584341" y="2376032"/>
                  <a:ext cx="297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1" name="Freihand 130">
                  <a:extLst>
                    <a:ext uri="{FF2B5EF4-FFF2-40B4-BE49-F238E27FC236}">
                      <a16:creationId xmlns:a16="http://schemas.microsoft.com/office/drawing/2014/main" id="{8C29AB46-1F20-46E8-92A0-30DBA5B59135}"/>
                    </a:ext>
                  </a:extLst>
                </p14:cNvPr>
                <p14:cNvContentPartPr/>
                <p14:nvPr/>
              </p14:nvContentPartPr>
              <p14:xfrm>
                <a:off x="9338381" y="3166232"/>
                <a:ext cx="258120" cy="238320"/>
              </p14:xfrm>
            </p:contentPart>
          </mc:Choice>
          <mc:Fallback xmlns="">
            <p:pic>
              <p:nvPicPr>
                <p:cNvPr id="131" name="Freihand 130">
                  <a:extLst>
                    <a:ext uri="{FF2B5EF4-FFF2-40B4-BE49-F238E27FC236}">
                      <a16:creationId xmlns:a16="http://schemas.microsoft.com/office/drawing/2014/main" id="{8C29AB46-1F20-46E8-92A0-30DBA5B59135}"/>
                    </a:ext>
                  </a:extLst>
                </p:cNvPr>
                <p:cNvPicPr/>
                <p:nvPr/>
              </p:nvPicPr>
              <p:blipFill>
                <a:blip r:embed="rId72"/>
                <a:stretch>
                  <a:fillRect/>
                </a:stretch>
              </p:blipFill>
              <p:spPr>
                <a:xfrm>
                  <a:off x="9334061" y="3161912"/>
                  <a:ext cx="266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2" name="Freihand 131">
                  <a:extLst>
                    <a:ext uri="{FF2B5EF4-FFF2-40B4-BE49-F238E27FC236}">
                      <a16:creationId xmlns:a16="http://schemas.microsoft.com/office/drawing/2014/main" id="{2550A592-65D0-453E-AEA8-D874A79213FA}"/>
                    </a:ext>
                  </a:extLst>
                </p14:cNvPr>
                <p14:cNvContentPartPr/>
                <p14:nvPr/>
              </p14:nvContentPartPr>
              <p14:xfrm>
                <a:off x="9641501" y="3083792"/>
                <a:ext cx="136800" cy="227520"/>
              </p14:xfrm>
            </p:contentPart>
          </mc:Choice>
          <mc:Fallback xmlns="">
            <p:pic>
              <p:nvPicPr>
                <p:cNvPr id="132" name="Freihand 131">
                  <a:extLst>
                    <a:ext uri="{FF2B5EF4-FFF2-40B4-BE49-F238E27FC236}">
                      <a16:creationId xmlns:a16="http://schemas.microsoft.com/office/drawing/2014/main" id="{2550A592-65D0-453E-AEA8-D874A79213FA}"/>
                    </a:ext>
                  </a:extLst>
                </p:cNvPr>
                <p:cNvPicPr/>
                <p:nvPr/>
              </p:nvPicPr>
              <p:blipFill>
                <a:blip r:embed="rId74"/>
                <a:stretch>
                  <a:fillRect/>
                </a:stretch>
              </p:blipFill>
              <p:spPr>
                <a:xfrm>
                  <a:off x="9637181" y="3079472"/>
                  <a:ext cx="1454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3" name="Freihand 132">
                  <a:extLst>
                    <a:ext uri="{FF2B5EF4-FFF2-40B4-BE49-F238E27FC236}">
                      <a16:creationId xmlns:a16="http://schemas.microsoft.com/office/drawing/2014/main" id="{3C99948B-00CE-4D93-B6CC-D3678FB9B668}"/>
                    </a:ext>
                  </a:extLst>
                </p14:cNvPr>
                <p14:cNvContentPartPr/>
                <p14:nvPr/>
              </p14:nvContentPartPr>
              <p14:xfrm>
                <a:off x="9660941" y="3149672"/>
                <a:ext cx="31680" cy="1080"/>
              </p14:xfrm>
            </p:contentPart>
          </mc:Choice>
          <mc:Fallback xmlns="">
            <p:pic>
              <p:nvPicPr>
                <p:cNvPr id="133" name="Freihand 132">
                  <a:extLst>
                    <a:ext uri="{FF2B5EF4-FFF2-40B4-BE49-F238E27FC236}">
                      <a16:creationId xmlns:a16="http://schemas.microsoft.com/office/drawing/2014/main" id="{3C99948B-00CE-4D93-B6CC-D3678FB9B668}"/>
                    </a:ext>
                  </a:extLst>
                </p:cNvPr>
                <p:cNvPicPr/>
                <p:nvPr/>
              </p:nvPicPr>
              <p:blipFill>
                <a:blip r:embed="rId76"/>
                <a:stretch>
                  <a:fillRect/>
                </a:stretch>
              </p:blipFill>
              <p:spPr>
                <a:xfrm>
                  <a:off x="9656621" y="3145352"/>
                  <a:ext cx="403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4" name="Freihand 133">
                  <a:extLst>
                    <a:ext uri="{FF2B5EF4-FFF2-40B4-BE49-F238E27FC236}">
                      <a16:creationId xmlns:a16="http://schemas.microsoft.com/office/drawing/2014/main" id="{CE3615BC-DDB6-4B0D-988B-5EB9BB82CB7C}"/>
                    </a:ext>
                  </a:extLst>
                </p14:cNvPr>
                <p14:cNvContentPartPr/>
                <p14:nvPr/>
              </p14:nvContentPartPr>
              <p14:xfrm>
                <a:off x="9802421" y="3157952"/>
                <a:ext cx="57240" cy="110880"/>
              </p14:xfrm>
            </p:contentPart>
          </mc:Choice>
          <mc:Fallback xmlns="">
            <p:pic>
              <p:nvPicPr>
                <p:cNvPr id="134" name="Freihand 133">
                  <a:extLst>
                    <a:ext uri="{FF2B5EF4-FFF2-40B4-BE49-F238E27FC236}">
                      <a16:creationId xmlns:a16="http://schemas.microsoft.com/office/drawing/2014/main" id="{CE3615BC-DDB6-4B0D-988B-5EB9BB82CB7C}"/>
                    </a:ext>
                  </a:extLst>
                </p:cNvPr>
                <p:cNvPicPr/>
                <p:nvPr/>
              </p:nvPicPr>
              <p:blipFill>
                <a:blip r:embed="rId78"/>
                <a:stretch>
                  <a:fillRect/>
                </a:stretch>
              </p:blipFill>
              <p:spPr>
                <a:xfrm>
                  <a:off x="9798101" y="3153632"/>
                  <a:ext cx="65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5" name="Freihand 134">
                  <a:extLst>
                    <a:ext uri="{FF2B5EF4-FFF2-40B4-BE49-F238E27FC236}">
                      <a16:creationId xmlns:a16="http://schemas.microsoft.com/office/drawing/2014/main" id="{785978D7-8D4D-4D8F-AFD1-E42A666887B6}"/>
                    </a:ext>
                  </a:extLst>
                </p14:cNvPr>
                <p14:cNvContentPartPr/>
                <p14:nvPr/>
              </p14:nvContentPartPr>
              <p14:xfrm>
                <a:off x="9871181" y="3001352"/>
                <a:ext cx="158760" cy="248040"/>
              </p14:xfrm>
            </p:contentPart>
          </mc:Choice>
          <mc:Fallback xmlns="">
            <p:pic>
              <p:nvPicPr>
                <p:cNvPr id="135" name="Freihand 134">
                  <a:extLst>
                    <a:ext uri="{FF2B5EF4-FFF2-40B4-BE49-F238E27FC236}">
                      <a16:creationId xmlns:a16="http://schemas.microsoft.com/office/drawing/2014/main" id="{785978D7-8D4D-4D8F-AFD1-E42A666887B6}"/>
                    </a:ext>
                  </a:extLst>
                </p:cNvPr>
                <p:cNvPicPr/>
                <p:nvPr/>
              </p:nvPicPr>
              <p:blipFill>
                <a:blip r:embed="rId80"/>
                <a:stretch>
                  <a:fillRect/>
                </a:stretch>
              </p:blipFill>
              <p:spPr>
                <a:xfrm>
                  <a:off x="9866861" y="2997032"/>
                  <a:ext cx="1674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6" name="Freihand 135">
                  <a:extLst>
                    <a:ext uri="{FF2B5EF4-FFF2-40B4-BE49-F238E27FC236}">
                      <a16:creationId xmlns:a16="http://schemas.microsoft.com/office/drawing/2014/main" id="{5669B8C9-52BF-4F73-B00E-6035BD5EE51E}"/>
                    </a:ext>
                  </a:extLst>
                </p14:cNvPr>
                <p14:cNvContentPartPr/>
                <p14:nvPr/>
              </p14:nvContentPartPr>
              <p14:xfrm>
                <a:off x="10045061" y="2890832"/>
                <a:ext cx="222840" cy="276840"/>
              </p14:xfrm>
            </p:contentPart>
          </mc:Choice>
          <mc:Fallback xmlns="">
            <p:pic>
              <p:nvPicPr>
                <p:cNvPr id="136" name="Freihand 135">
                  <a:extLst>
                    <a:ext uri="{FF2B5EF4-FFF2-40B4-BE49-F238E27FC236}">
                      <a16:creationId xmlns:a16="http://schemas.microsoft.com/office/drawing/2014/main" id="{5669B8C9-52BF-4F73-B00E-6035BD5EE51E}"/>
                    </a:ext>
                  </a:extLst>
                </p:cNvPr>
                <p:cNvPicPr/>
                <p:nvPr/>
              </p:nvPicPr>
              <p:blipFill>
                <a:blip r:embed="rId82"/>
                <a:stretch>
                  <a:fillRect/>
                </a:stretch>
              </p:blipFill>
              <p:spPr>
                <a:xfrm>
                  <a:off x="10040741" y="2886512"/>
                  <a:ext cx="2314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7" name="Freihand 136">
                  <a:extLst>
                    <a:ext uri="{FF2B5EF4-FFF2-40B4-BE49-F238E27FC236}">
                      <a16:creationId xmlns:a16="http://schemas.microsoft.com/office/drawing/2014/main" id="{C6102281-E834-4A6E-92C6-1E3620D85113}"/>
                    </a:ext>
                  </a:extLst>
                </p14:cNvPr>
                <p14:cNvContentPartPr/>
                <p14:nvPr/>
              </p14:nvContentPartPr>
              <p14:xfrm>
                <a:off x="10262501" y="2972912"/>
                <a:ext cx="96120" cy="126720"/>
              </p14:xfrm>
            </p:contentPart>
          </mc:Choice>
          <mc:Fallback xmlns="">
            <p:pic>
              <p:nvPicPr>
                <p:cNvPr id="137" name="Freihand 136">
                  <a:extLst>
                    <a:ext uri="{FF2B5EF4-FFF2-40B4-BE49-F238E27FC236}">
                      <a16:creationId xmlns:a16="http://schemas.microsoft.com/office/drawing/2014/main" id="{C6102281-E834-4A6E-92C6-1E3620D85113}"/>
                    </a:ext>
                  </a:extLst>
                </p:cNvPr>
                <p:cNvPicPr/>
                <p:nvPr/>
              </p:nvPicPr>
              <p:blipFill>
                <a:blip r:embed="rId84"/>
                <a:stretch>
                  <a:fillRect/>
                </a:stretch>
              </p:blipFill>
              <p:spPr>
                <a:xfrm>
                  <a:off x="10258181" y="2968592"/>
                  <a:ext cx="104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8" name="Freihand 137">
                  <a:extLst>
                    <a:ext uri="{FF2B5EF4-FFF2-40B4-BE49-F238E27FC236}">
                      <a16:creationId xmlns:a16="http://schemas.microsoft.com/office/drawing/2014/main" id="{F6817132-19EB-4B27-87A6-E8883FEA8735}"/>
                    </a:ext>
                  </a:extLst>
                </p14:cNvPr>
                <p14:cNvContentPartPr/>
                <p14:nvPr/>
              </p14:nvContentPartPr>
              <p14:xfrm>
                <a:off x="10354661" y="2920712"/>
                <a:ext cx="223560" cy="120960"/>
              </p14:xfrm>
            </p:contentPart>
          </mc:Choice>
          <mc:Fallback xmlns="">
            <p:pic>
              <p:nvPicPr>
                <p:cNvPr id="138" name="Freihand 137">
                  <a:extLst>
                    <a:ext uri="{FF2B5EF4-FFF2-40B4-BE49-F238E27FC236}">
                      <a16:creationId xmlns:a16="http://schemas.microsoft.com/office/drawing/2014/main" id="{F6817132-19EB-4B27-87A6-E8883FEA8735}"/>
                    </a:ext>
                  </a:extLst>
                </p:cNvPr>
                <p:cNvPicPr/>
                <p:nvPr/>
              </p:nvPicPr>
              <p:blipFill>
                <a:blip r:embed="rId86"/>
                <a:stretch>
                  <a:fillRect/>
                </a:stretch>
              </p:blipFill>
              <p:spPr>
                <a:xfrm>
                  <a:off x="10350341" y="2916392"/>
                  <a:ext cx="232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9" name="Freihand 138">
                  <a:extLst>
                    <a:ext uri="{FF2B5EF4-FFF2-40B4-BE49-F238E27FC236}">
                      <a16:creationId xmlns:a16="http://schemas.microsoft.com/office/drawing/2014/main" id="{AD827737-BF0C-445B-936D-BF8ADB8F8CF9}"/>
                    </a:ext>
                  </a:extLst>
                </p14:cNvPr>
                <p14:cNvContentPartPr/>
                <p14:nvPr/>
              </p14:nvContentPartPr>
              <p14:xfrm>
                <a:off x="10582181" y="2871752"/>
                <a:ext cx="81360" cy="79200"/>
              </p14:xfrm>
            </p:contentPart>
          </mc:Choice>
          <mc:Fallback xmlns="">
            <p:pic>
              <p:nvPicPr>
                <p:cNvPr id="139" name="Freihand 138">
                  <a:extLst>
                    <a:ext uri="{FF2B5EF4-FFF2-40B4-BE49-F238E27FC236}">
                      <a16:creationId xmlns:a16="http://schemas.microsoft.com/office/drawing/2014/main" id="{AD827737-BF0C-445B-936D-BF8ADB8F8CF9}"/>
                    </a:ext>
                  </a:extLst>
                </p:cNvPr>
                <p:cNvPicPr/>
                <p:nvPr/>
              </p:nvPicPr>
              <p:blipFill>
                <a:blip r:embed="rId88"/>
                <a:stretch>
                  <a:fillRect/>
                </a:stretch>
              </p:blipFill>
              <p:spPr>
                <a:xfrm>
                  <a:off x="10577861" y="2867432"/>
                  <a:ext cx="90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0" name="Freihand 139">
                  <a:extLst>
                    <a:ext uri="{FF2B5EF4-FFF2-40B4-BE49-F238E27FC236}">
                      <a16:creationId xmlns:a16="http://schemas.microsoft.com/office/drawing/2014/main" id="{6F87F27F-FB09-47CA-AAD6-CAD84758251A}"/>
                    </a:ext>
                  </a:extLst>
                </p14:cNvPr>
                <p14:cNvContentPartPr/>
                <p14:nvPr/>
              </p14:nvContentPartPr>
              <p14:xfrm>
                <a:off x="10702061" y="2738912"/>
                <a:ext cx="142200" cy="196560"/>
              </p14:xfrm>
            </p:contentPart>
          </mc:Choice>
          <mc:Fallback xmlns="">
            <p:pic>
              <p:nvPicPr>
                <p:cNvPr id="140" name="Freihand 139">
                  <a:extLst>
                    <a:ext uri="{FF2B5EF4-FFF2-40B4-BE49-F238E27FC236}">
                      <a16:creationId xmlns:a16="http://schemas.microsoft.com/office/drawing/2014/main" id="{6F87F27F-FB09-47CA-AAD6-CAD84758251A}"/>
                    </a:ext>
                  </a:extLst>
                </p:cNvPr>
                <p:cNvPicPr/>
                <p:nvPr/>
              </p:nvPicPr>
              <p:blipFill>
                <a:blip r:embed="rId90"/>
                <a:stretch>
                  <a:fillRect/>
                </a:stretch>
              </p:blipFill>
              <p:spPr>
                <a:xfrm>
                  <a:off x="10697741" y="2734592"/>
                  <a:ext cx="1508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1" name="Freihand 140">
                  <a:extLst>
                    <a:ext uri="{FF2B5EF4-FFF2-40B4-BE49-F238E27FC236}">
                      <a16:creationId xmlns:a16="http://schemas.microsoft.com/office/drawing/2014/main" id="{1FA904CC-DD99-4946-80F2-2619F63ACF9E}"/>
                    </a:ext>
                  </a:extLst>
                </p14:cNvPr>
                <p14:cNvContentPartPr/>
                <p14:nvPr/>
              </p14:nvContentPartPr>
              <p14:xfrm>
                <a:off x="10832741" y="2790392"/>
                <a:ext cx="82800" cy="133920"/>
              </p14:xfrm>
            </p:contentPart>
          </mc:Choice>
          <mc:Fallback xmlns="">
            <p:pic>
              <p:nvPicPr>
                <p:cNvPr id="141" name="Freihand 140">
                  <a:extLst>
                    <a:ext uri="{FF2B5EF4-FFF2-40B4-BE49-F238E27FC236}">
                      <a16:creationId xmlns:a16="http://schemas.microsoft.com/office/drawing/2014/main" id="{1FA904CC-DD99-4946-80F2-2619F63ACF9E}"/>
                    </a:ext>
                  </a:extLst>
                </p:cNvPr>
                <p:cNvPicPr/>
                <p:nvPr/>
              </p:nvPicPr>
              <p:blipFill>
                <a:blip r:embed="rId92"/>
                <a:stretch>
                  <a:fillRect/>
                </a:stretch>
              </p:blipFill>
              <p:spPr>
                <a:xfrm>
                  <a:off x="10828421" y="2786072"/>
                  <a:ext cx="91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2" name="Freihand 141">
                  <a:extLst>
                    <a:ext uri="{FF2B5EF4-FFF2-40B4-BE49-F238E27FC236}">
                      <a16:creationId xmlns:a16="http://schemas.microsoft.com/office/drawing/2014/main" id="{8BAFCC1E-909E-47CE-9B34-DA59867EA643}"/>
                    </a:ext>
                  </a:extLst>
                </p14:cNvPr>
                <p14:cNvContentPartPr/>
                <p14:nvPr/>
              </p14:nvContentPartPr>
              <p14:xfrm>
                <a:off x="10912301" y="2655752"/>
                <a:ext cx="467640" cy="211320"/>
              </p14:xfrm>
            </p:contentPart>
          </mc:Choice>
          <mc:Fallback xmlns="">
            <p:pic>
              <p:nvPicPr>
                <p:cNvPr id="142" name="Freihand 141">
                  <a:extLst>
                    <a:ext uri="{FF2B5EF4-FFF2-40B4-BE49-F238E27FC236}">
                      <a16:creationId xmlns:a16="http://schemas.microsoft.com/office/drawing/2014/main" id="{8BAFCC1E-909E-47CE-9B34-DA59867EA643}"/>
                    </a:ext>
                  </a:extLst>
                </p:cNvPr>
                <p:cNvPicPr/>
                <p:nvPr/>
              </p:nvPicPr>
              <p:blipFill>
                <a:blip r:embed="rId94"/>
                <a:stretch>
                  <a:fillRect/>
                </a:stretch>
              </p:blipFill>
              <p:spPr>
                <a:xfrm>
                  <a:off x="10907981" y="2651432"/>
                  <a:ext cx="476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3" name="Freihand 142">
                  <a:extLst>
                    <a:ext uri="{FF2B5EF4-FFF2-40B4-BE49-F238E27FC236}">
                      <a16:creationId xmlns:a16="http://schemas.microsoft.com/office/drawing/2014/main" id="{4BDC747C-5879-43BB-B87D-643BD6836A6A}"/>
                    </a:ext>
                  </a:extLst>
                </p14:cNvPr>
                <p14:cNvContentPartPr/>
                <p14:nvPr/>
              </p14:nvContentPartPr>
              <p14:xfrm>
                <a:off x="9685781" y="3468272"/>
                <a:ext cx="137160" cy="181080"/>
              </p14:xfrm>
            </p:contentPart>
          </mc:Choice>
          <mc:Fallback xmlns="">
            <p:pic>
              <p:nvPicPr>
                <p:cNvPr id="143" name="Freihand 142">
                  <a:extLst>
                    <a:ext uri="{FF2B5EF4-FFF2-40B4-BE49-F238E27FC236}">
                      <a16:creationId xmlns:a16="http://schemas.microsoft.com/office/drawing/2014/main" id="{4BDC747C-5879-43BB-B87D-643BD6836A6A}"/>
                    </a:ext>
                  </a:extLst>
                </p:cNvPr>
                <p:cNvPicPr/>
                <p:nvPr/>
              </p:nvPicPr>
              <p:blipFill>
                <a:blip r:embed="rId96"/>
                <a:stretch>
                  <a:fillRect/>
                </a:stretch>
              </p:blipFill>
              <p:spPr>
                <a:xfrm>
                  <a:off x="9681461" y="3463952"/>
                  <a:ext cx="145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4" name="Freihand 143">
                  <a:extLst>
                    <a:ext uri="{FF2B5EF4-FFF2-40B4-BE49-F238E27FC236}">
                      <a16:creationId xmlns:a16="http://schemas.microsoft.com/office/drawing/2014/main" id="{B93DCCA1-9883-4224-B4BA-79C64E22B8AC}"/>
                    </a:ext>
                  </a:extLst>
                </p14:cNvPr>
                <p14:cNvContentPartPr/>
                <p14:nvPr/>
              </p14:nvContentPartPr>
              <p14:xfrm>
                <a:off x="9858221" y="3512912"/>
                <a:ext cx="145440" cy="85320"/>
              </p14:xfrm>
            </p:contentPart>
          </mc:Choice>
          <mc:Fallback xmlns="">
            <p:pic>
              <p:nvPicPr>
                <p:cNvPr id="144" name="Freihand 143">
                  <a:extLst>
                    <a:ext uri="{FF2B5EF4-FFF2-40B4-BE49-F238E27FC236}">
                      <a16:creationId xmlns:a16="http://schemas.microsoft.com/office/drawing/2014/main" id="{B93DCCA1-9883-4224-B4BA-79C64E22B8AC}"/>
                    </a:ext>
                  </a:extLst>
                </p:cNvPr>
                <p:cNvPicPr/>
                <p:nvPr/>
              </p:nvPicPr>
              <p:blipFill>
                <a:blip r:embed="rId98"/>
                <a:stretch>
                  <a:fillRect/>
                </a:stretch>
              </p:blipFill>
              <p:spPr>
                <a:xfrm>
                  <a:off x="9853901" y="3508592"/>
                  <a:ext cx="154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5" name="Freihand 144">
                  <a:extLst>
                    <a:ext uri="{FF2B5EF4-FFF2-40B4-BE49-F238E27FC236}">
                      <a16:creationId xmlns:a16="http://schemas.microsoft.com/office/drawing/2014/main" id="{D3DE94E4-F25A-4BC8-B40D-C094D36E9149}"/>
                    </a:ext>
                  </a:extLst>
                </p14:cNvPr>
                <p14:cNvContentPartPr/>
                <p14:nvPr/>
              </p14:nvContentPartPr>
              <p14:xfrm>
                <a:off x="10042901" y="3389072"/>
                <a:ext cx="272160" cy="160200"/>
              </p14:xfrm>
            </p:contentPart>
          </mc:Choice>
          <mc:Fallback xmlns="">
            <p:pic>
              <p:nvPicPr>
                <p:cNvPr id="145" name="Freihand 144">
                  <a:extLst>
                    <a:ext uri="{FF2B5EF4-FFF2-40B4-BE49-F238E27FC236}">
                      <a16:creationId xmlns:a16="http://schemas.microsoft.com/office/drawing/2014/main" id="{D3DE94E4-F25A-4BC8-B40D-C094D36E9149}"/>
                    </a:ext>
                  </a:extLst>
                </p:cNvPr>
                <p:cNvPicPr/>
                <p:nvPr/>
              </p:nvPicPr>
              <p:blipFill>
                <a:blip r:embed="rId100"/>
                <a:stretch>
                  <a:fillRect/>
                </a:stretch>
              </p:blipFill>
              <p:spPr>
                <a:xfrm>
                  <a:off x="10038581" y="3384752"/>
                  <a:ext cx="280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6" name="Freihand 145">
                  <a:extLst>
                    <a:ext uri="{FF2B5EF4-FFF2-40B4-BE49-F238E27FC236}">
                      <a16:creationId xmlns:a16="http://schemas.microsoft.com/office/drawing/2014/main" id="{6535F58E-4868-4611-BCB7-71593B82A363}"/>
                    </a:ext>
                  </a:extLst>
                </p14:cNvPr>
                <p14:cNvContentPartPr/>
                <p14:nvPr/>
              </p14:nvContentPartPr>
              <p14:xfrm>
                <a:off x="10311821" y="3362432"/>
                <a:ext cx="91440" cy="124920"/>
              </p14:xfrm>
            </p:contentPart>
          </mc:Choice>
          <mc:Fallback xmlns="">
            <p:pic>
              <p:nvPicPr>
                <p:cNvPr id="146" name="Freihand 145">
                  <a:extLst>
                    <a:ext uri="{FF2B5EF4-FFF2-40B4-BE49-F238E27FC236}">
                      <a16:creationId xmlns:a16="http://schemas.microsoft.com/office/drawing/2014/main" id="{6535F58E-4868-4611-BCB7-71593B82A363}"/>
                    </a:ext>
                  </a:extLst>
                </p:cNvPr>
                <p:cNvPicPr/>
                <p:nvPr/>
              </p:nvPicPr>
              <p:blipFill>
                <a:blip r:embed="rId102"/>
                <a:stretch>
                  <a:fillRect/>
                </a:stretch>
              </p:blipFill>
              <p:spPr>
                <a:xfrm>
                  <a:off x="10307501" y="3358112"/>
                  <a:ext cx="100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7" name="Freihand 146">
                  <a:extLst>
                    <a:ext uri="{FF2B5EF4-FFF2-40B4-BE49-F238E27FC236}">
                      <a16:creationId xmlns:a16="http://schemas.microsoft.com/office/drawing/2014/main" id="{E0C0F471-172A-4C75-A46A-DC525D20B049}"/>
                    </a:ext>
                  </a:extLst>
                </p14:cNvPr>
                <p14:cNvContentPartPr/>
                <p14:nvPr/>
              </p14:nvContentPartPr>
              <p14:xfrm>
                <a:off x="10440341" y="3243632"/>
                <a:ext cx="307440" cy="344160"/>
              </p14:xfrm>
            </p:contentPart>
          </mc:Choice>
          <mc:Fallback xmlns="">
            <p:pic>
              <p:nvPicPr>
                <p:cNvPr id="147" name="Freihand 146">
                  <a:extLst>
                    <a:ext uri="{FF2B5EF4-FFF2-40B4-BE49-F238E27FC236}">
                      <a16:creationId xmlns:a16="http://schemas.microsoft.com/office/drawing/2014/main" id="{E0C0F471-172A-4C75-A46A-DC525D20B049}"/>
                    </a:ext>
                  </a:extLst>
                </p:cNvPr>
                <p:cNvPicPr/>
                <p:nvPr/>
              </p:nvPicPr>
              <p:blipFill>
                <a:blip r:embed="rId104"/>
                <a:stretch>
                  <a:fillRect/>
                </a:stretch>
              </p:blipFill>
              <p:spPr>
                <a:xfrm>
                  <a:off x="10436021" y="3239312"/>
                  <a:ext cx="31608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8" name="Freihand 147">
                  <a:extLst>
                    <a:ext uri="{FF2B5EF4-FFF2-40B4-BE49-F238E27FC236}">
                      <a16:creationId xmlns:a16="http://schemas.microsoft.com/office/drawing/2014/main" id="{DB37A782-FCC1-45BB-9799-241D4274AD2F}"/>
                    </a:ext>
                  </a:extLst>
                </p14:cNvPr>
                <p14:cNvContentPartPr/>
                <p14:nvPr/>
              </p14:nvContentPartPr>
              <p14:xfrm>
                <a:off x="10785581" y="3102512"/>
                <a:ext cx="273240" cy="225720"/>
              </p14:xfrm>
            </p:contentPart>
          </mc:Choice>
          <mc:Fallback xmlns="">
            <p:pic>
              <p:nvPicPr>
                <p:cNvPr id="148" name="Freihand 147">
                  <a:extLst>
                    <a:ext uri="{FF2B5EF4-FFF2-40B4-BE49-F238E27FC236}">
                      <a16:creationId xmlns:a16="http://schemas.microsoft.com/office/drawing/2014/main" id="{DB37A782-FCC1-45BB-9799-241D4274AD2F}"/>
                    </a:ext>
                  </a:extLst>
                </p:cNvPr>
                <p:cNvPicPr/>
                <p:nvPr/>
              </p:nvPicPr>
              <p:blipFill>
                <a:blip r:embed="rId106"/>
                <a:stretch>
                  <a:fillRect/>
                </a:stretch>
              </p:blipFill>
              <p:spPr>
                <a:xfrm>
                  <a:off x="10781261" y="3098192"/>
                  <a:ext cx="281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9" name="Freihand 148">
                  <a:extLst>
                    <a:ext uri="{FF2B5EF4-FFF2-40B4-BE49-F238E27FC236}">
                      <a16:creationId xmlns:a16="http://schemas.microsoft.com/office/drawing/2014/main" id="{25C4BC19-F550-46BC-B81C-597B539A718F}"/>
                    </a:ext>
                  </a:extLst>
                </p14:cNvPr>
                <p14:cNvContentPartPr/>
                <p14:nvPr/>
              </p14:nvContentPartPr>
              <p14:xfrm>
                <a:off x="11067101" y="3016832"/>
                <a:ext cx="107280" cy="256680"/>
              </p14:xfrm>
            </p:contentPart>
          </mc:Choice>
          <mc:Fallback xmlns="">
            <p:pic>
              <p:nvPicPr>
                <p:cNvPr id="149" name="Freihand 148">
                  <a:extLst>
                    <a:ext uri="{FF2B5EF4-FFF2-40B4-BE49-F238E27FC236}">
                      <a16:creationId xmlns:a16="http://schemas.microsoft.com/office/drawing/2014/main" id="{25C4BC19-F550-46BC-B81C-597B539A718F}"/>
                    </a:ext>
                  </a:extLst>
                </p:cNvPr>
                <p:cNvPicPr/>
                <p:nvPr/>
              </p:nvPicPr>
              <p:blipFill>
                <a:blip r:embed="rId108"/>
                <a:stretch>
                  <a:fillRect/>
                </a:stretch>
              </p:blipFill>
              <p:spPr>
                <a:xfrm>
                  <a:off x="11062781" y="3012512"/>
                  <a:ext cx="1159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51" name="Freihand 150">
                  <a:extLst>
                    <a:ext uri="{FF2B5EF4-FFF2-40B4-BE49-F238E27FC236}">
                      <a16:creationId xmlns:a16="http://schemas.microsoft.com/office/drawing/2014/main" id="{71D7A3C9-8B7A-4F5A-9A68-80BB519B8E3B}"/>
                    </a:ext>
                  </a:extLst>
                </p14:cNvPr>
                <p14:cNvContentPartPr/>
                <p14:nvPr/>
              </p14:nvContentPartPr>
              <p14:xfrm>
                <a:off x="11311181" y="2997032"/>
                <a:ext cx="375480" cy="198360"/>
              </p14:xfrm>
            </p:contentPart>
          </mc:Choice>
          <mc:Fallback xmlns="">
            <p:pic>
              <p:nvPicPr>
                <p:cNvPr id="151" name="Freihand 150">
                  <a:extLst>
                    <a:ext uri="{FF2B5EF4-FFF2-40B4-BE49-F238E27FC236}">
                      <a16:creationId xmlns:a16="http://schemas.microsoft.com/office/drawing/2014/main" id="{71D7A3C9-8B7A-4F5A-9A68-80BB519B8E3B}"/>
                    </a:ext>
                  </a:extLst>
                </p:cNvPr>
                <p:cNvPicPr/>
                <p:nvPr/>
              </p:nvPicPr>
              <p:blipFill>
                <a:blip r:embed="rId110"/>
                <a:stretch>
                  <a:fillRect/>
                </a:stretch>
              </p:blipFill>
              <p:spPr>
                <a:xfrm>
                  <a:off x="11306861" y="2992712"/>
                  <a:ext cx="384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2" name="Freihand 151">
                  <a:extLst>
                    <a:ext uri="{FF2B5EF4-FFF2-40B4-BE49-F238E27FC236}">
                      <a16:creationId xmlns:a16="http://schemas.microsoft.com/office/drawing/2014/main" id="{6665F707-CB28-4E90-9ED4-0DEA0D36E748}"/>
                    </a:ext>
                  </a:extLst>
                </p14:cNvPr>
                <p14:cNvContentPartPr/>
                <p14:nvPr/>
              </p14:nvContentPartPr>
              <p14:xfrm>
                <a:off x="11672981" y="2872832"/>
                <a:ext cx="149760" cy="192960"/>
              </p14:xfrm>
            </p:contentPart>
          </mc:Choice>
          <mc:Fallback xmlns="">
            <p:pic>
              <p:nvPicPr>
                <p:cNvPr id="152" name="Freihand 151">
                  <a:extLst>
                    <a:ext uri="{FF2B5EF4-FFF2-40B4-BE49-F238E27FC236}">
                      <a16:creationId xmlns:a16="http://schemas.microsoft.com/office/drawing/2014/main" id="{6665F707-CB28-4E90-9ED4-0DEA0D36E748}"/>
                    </a:ext>
                  </a:extLst>
                </p:cNvPr>
                <p:cNvPicPr/>
                <p:nvPr/>
              </p:nvPicPr>
              <p:blipFill>
                <a:blip r:embed="rId112"/>
                <a:stretch>
                  <a:fillRect/>
                </a:stretch>
              </p:blipFill>
              <p:spPr>
                <a:xfrm>
                  <a:off x="11668661" y="2868512"/>
                  <a:ext cx="1584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3" name="Freihand 152">
                  <a:extLst>
                    <a:ext uri="{FF2B5EF4-FFF2-40B4-BE49-F238E27FC236}">
                      <a16:creationId xmlns:a16="http://schemas.microsoft.com/office/drawing/2014/main" id="{359E0E0B-B6C8-4860-8890-444408EC8CCE}"/>
                    </a:ext>
                  </a:extLst>
                </p14:cNvPr>
                <p14:cNvContentPartPr/>
                <p14:nvPr/>
              </p14:nvContentPartPr>
              <p14:xfrm>
                <a:off x="11794301" y="2910992"/>
                <a:ext cx="257400" cy="117360"/>
              </p14:xfrm>
            </p:contentPart>
          </mc:Choice>
          <mc:Fallback xmlns="">
            <p:pic>
              <p:nvPicPr>
                <p:cNvPr id="153" name="Freihand 152">
                  <a:extLst>
                    <a:ext uri="{FF2B5EF4-FFF2-40B4-BE49-F238E27FC236}">
                      <a16:creationId xmlns:a16="http://schemas.microsoft.com/office/drawing/2014/main" id="{359E0E0B-B6C8-4860-8890-444408EC8CCE}"/>
                    </a:ext>
                  </a:extLst>
                </p:cNvPr>
                <p:cNvPicPr/>
                <p:nvPr/>
              </p:nvPicPr>
              <p:blipFill>
                <a:blip r:embed="rId114"/>
                <a:stretch>
                  <a:fillRect/>
                </a:stretch>
              </p:blipFill>
              <p:spPr>
                <a:xfrm>
                  <a:off x="11789981" y="2906672"/>
                  <a:ext cx="266040" cy="126000"/>
                </a:xfrm>
                <a:prstGeom prst="rect">
                  <a:avLst/>
                </a:prstGeom>
              </p:spPr>
            </p:pic>
          </mc:Fallback>
        </mc:AlternateContent>
      </p:grpSp>
      <p:grpSp>
        <p:nvGrpSpPr>
          <p:cNvPr id="158" name="Gruppieren 157">
            <a:extLst>
              <a:ext uri="{FF2B5EF4-FFF2-40B4-BE49-F238E27FC236}">
                <a16:creationId xmlns:a16="http://schemas.microsoft.com/office/drawing/2014/main" id="{6B039CC2-A7D5-4C9B-A8A3-CAFDA0133873}"/>
              </a:ext>
            </a:extLst>
          </p:cNvPr>
          <p:cNvGrpSpPr/>
          <p:nvPr/>
        </p:nvGrpSpPr>
        <p:grpSpPr>
          <a:xfrm>
            <a:off x="4427261" y="553352"/>
            <a:ext cx="5047560" cy="2219400"/>
            <a:chOff x="4427261" y="553352"/>
            <a:chExt cx="5047560" cy="2219400"/>
          </a:xfrm>
        </p:grpSpPr>
        <mc:AlternateContent xmlns:mc="http://schemas.openxmlformats.org/markup-compatibility/2006" xmlns:p14="http://schemas.microsoft.com/office/powerpoint/2010/main">
          <mc:Choice Requires="p14">
            <p:contentPart p14:bwMode="auto" r:id="rId115">
              <p14:nvContentPartPr>
                <p14:cNvPr id="2" name="Freihand 1">
                  <a:extLst>
                    <a:ext uri="{FF2B5EF4-FFF2-40B4-BE49-F238E27FC236}">
                      <a16:creationId xmlns:a16="http://schemas.microsoft.com/office/drawing/2014/main" id="{3AAF568F-5DD5-416E-859E-679C12C592E8}"/>
                    </a:ext>
                  </a:extLst>
                </p14:cNvPr>
                <p14:cNvContentPartPr/>
                <p14:nvPr/>
              </p14:nvContentPartPr>
              <p14:xfrm>
                <a:off x="4427261" y="1575032"/>
                <a:ext cx="2045880" cy="92520"/>
              </p14:xfrm>
            </p:contentPart>
          </mc:Choice>
          <mc:Fallback xmlns="">
            <p:pic>
              <p:nvPicPr>
                <p:cNvPr id="2" name="Freihand 1">
                  <a:extLst>
                    <a:ext uri="{FF2B5EF4-FFF2-40B4-BE49-F238E27FC236}">
                      <a16:creationId xmlns:a16="http://schemas.microsoft.com/office/drawing/2014/main" id="{3AAF568F-5DD5-416E-859E-679C12C592E8}"/>
                    </a:ext>
                  </a:extLst>
                </p:cNvPr>
                <p:cNvPicPr/>
                <p:nvPr/>
              </p:nvPicPr>
              <p:blipFill>
                <a:blip r:embed="rId116"/>
                <a:stretch>
                  <a:fillRect/>
                </a:stretch>
              </p:blipFill>
              <p:spPr>
                <a:xfrm>
                  <a:off x="4422941" y="1570712"/>
                  <a:ext cx="2054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 name="Freihand 2">
                  <a:extLst>
                    <a:ext uri="{FF2B5EF4-FFF2-40B4-BE49-F238E27FC236}">
                      <a16:creationId xmlns:a16="http://schemas.microsoft.com/office/drawing/2014/main" id="{8802E2E8-E016-47FB-8B29-E54F93B2B08C}"/>
                    </a:ext>
                  </a:extLst>
                </p14:cNvPr>
                <p14:cNvContentPartPr/>
                <p14:nvPr/>
              </p14:nvContentPartPr>
              <p14:xfrm>
                <a:off x="5110901" y="996152"/>
                <a:ext cx="128160" cy="273240"/>
              </p14:xfrm>
            </p:contentPart>
          </mc:Choice>
          <mc:Fallback xmlns="">
            <p:pic>
              <p:nvPicPr>
                <p:cNvPr id="3" name="Freihand 2">
                  <a:extLst>
                    <a:ext uri="{FF2B5EF4-FFF2-40B4-BE49-F238E27FC236}">
                      <a16:creationId xmlns:a16="http://schemas.microsoft.com/office/drawing/2014/main" id="{8802E2E8-E016-47FB-8B29-E54F93B2B08C}"/>
                    </a:ext>
                  </a:extLst>
                </p:cNvPr>
                <p:cNvPicPr/>
                <p:nvPr/>
              </p:nvPicPr>
              <p:blipFill>
                <a:blip r:embed="rId118"/>
                <a:stretch>
                  <a:fillRect/>
                </a:stretch>
              </p:blipFill>
              <p:spPr>
                <a:xfrm>
                  <a:off x="5106581" y="991832"/>
                  <a:ext cx="1368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 name="Freihand 4">
                  <a:extLst>
                    <a:ext uri="{FF2B5EF4-FFF2-40B4-BE49-F238E27FC236}">
                      <a16:creationId xmlns:a16="http://schemas.microsoft.com/office/drawing/2014/main" id="{0472FB26-5C5A-452B-9824-6DF587FE1366}"/>
                    </a:ext>
                  </a:extLst>
                </p14:cNvPr>
                <p14:cNvContentPartPr/>
                <p14:nvPr/>
              </p14:nvContentPartPr>
              <p14:xfrm>
                <a:off x="5051501" y="1193432"/>
                <a:ext cx="201960" cy="142920"/>
              </p14:xfrm>
            </p:contentPart>
          </mc:Choice>
          <mc:Fallback xmlns="">
            <p:pic>
              <p:nvPicPr>
                <p:cNvPr id="5" name="Freihand 4">
                  <a:extLst>
                    <a:ext uri="{FF2B5EF4-FFF2-40B4-BE49-F238E27FC236}">
                      <a16:creationId xmlns:a16="http://schemas.microsoft.com/office/drawing/2014/main" id="{0472FB26-5C5A-452B-9824-6DF587FE1366}"/>
                    </a:ext>
                  </a:extLst>
                </p:cNvPr>
                <p:cNvPicPr/>
                <p:nvPr/>
              </p:nvPicPr>
              <p:blipFill>
                <a:blip r:embed="rId120"/>
                <a:stretch>
                  <a:fillRect/>
                </a:stretch>
              </p:blipFill>
              <p:spPr>
                <a:xfrm>
                  <a:off x="5047181" y="1189112"/>
                  <a:ext cx="210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5" name="Freihand 14">
                  <a:extLst>
                    <a:ext uri="{FF2B5EF4-FFF2-40B4-BE49-F238E27FC236}">
                      <a16:creationId xmlns:a16="http://schemas.microsoft.com/office/drawing/2014/main" id="{ACDD7916-AFB4-4DDE-9867-F1AB68109CFE}"/>
                    </a:ext>
                  </a:extLst>
                </p14:cNvPr>
                <p14:cNvContentPartPr/>
                <p14:nvPr/>
              </p14:nvContentPartPr>
              <p14:xfrm>
                <a:off x="5182901" y="740912"/>
                <a:ext cx="127800" cy="176760"/>
              </p14:xfrm>
            </p:contentPart>
          </mc:Choice>
          <mc:Fallback xmlns="">
            <p:pic>
              <p:nvPicPr>
                <p:cNvPr id="15" name="Freihand 14">
                  <a:extLst>
                    <a:ext uri="{FF2B5EF4-FFF2-40B4-BE49-F238E27FC236}">
                      <a16:creationId xmlns:a16="http://schemas.microsoft.com/office/drawing/2014/main" id="{ACDD7916-AFB4-4DDE-9867-F1AB68109CFE}"/>
                    </a:ext>
                  </a:extLst>
                </p:cNvPr>
                <p:cNvPicPr/>
                <p:nvPr/>
              </p:nvPicPr>
              <p:blipFill>
                <a:blip r:embed="rId122"/>
                <a:stretch>
                  <a:fillRect/>
                </a:stretch>
              </p:blipFill>
              <p:spPr>
                <a:xfrm>
                  <a:off x="5178581" y="736592"/>
                  <a:ext cx="136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 name="Freihand 15">
                  <a:extLst>
                    <a:ext uri="{FF2B5EF4-FFF2-40B4-BE49-F238E27FC236}">
                      <a16:creationId xmlns:a16="http://schemas.microsoft.com/office/drawing/2014/main" id="{A5016FD3-D787-4397-958B-96DED3FDB868}"/>
                    </a:ext>
                  </a:extLst>
                </p14:cNvPr>
                <p14:cNvContentPartPr/>
                <p14:nvPr/>
              </p14:nvContentPartPr>
              <p14:xfrm>
                <a:off x="5343461" y="794192"/>
                <a:ext cx="344880" cy="93600"/>
              </p14:xfrm>
            </p:contentPart>
          </mc:Choice>
          <mc:Fallback xmlns="">
            <p:pic>
              <p:nvPicPr>
                <p:cNvPr id="16" name="Freihand 15">
                  <a:extLst>
                    <a:ext uri="{FF2B5EF4-FFF2-40B4-BE49-F238E27FC236}">
                      <a16:creationId xmlns:a16="http://schemas.microsoft.com/office/drawing/2014/main" id="{A5016FD3-D787-4397-958B-96DED3FDB868}"/>
                    </a:ext>
                  </a:extLst>
                </p:cNvPr>
                <p:cNvPicPr/>
                <p:nvPr/>
              </p:nvPicPr>
              <p:blipFill>
                <a:blip r:embed="rId124"/>
                <a:stretch>
                  <a:fillRect/>
                </a:stretch>
              </p:blipFill>
              <p:spPr>
                <a:xfrm>
                  <a:off x="5339141" y="789872"/>
                  <a:ext cx="353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8" name="Freihand 17">
                  <a:extLst>
                    <a:ext uri="{FF2B5EF4-FFF2-40B4-BE49-F238E27FC236}">
                      <a16:creationId xmlns:a16="http://schemas.microsoft.com/office/drawing/2014/main" id="{A327570F-5006-425C-A1C0-4E7928193200}"/>
                    </a:ext>
                  </a:extLst>
                </p14:cNvPr>
                <p14:cNvContentPartPr/>
                <p14:nvPr/>
              </p14:nvContentPartPr>
              <p14:xfrm>
                <a:off x="5705981" y="713912"/>
                <a:ext cx="231120" cy="180360"/>
              </p14:xfrm>
            </p:contentPart>
          </mc:Choice>
          <mc:Fallback xmlns="">
            <p:pic>
              <p:nvPicPr>
                <p:cNvPr id="18" name="Freihand 17">
                  <a:extLst>
                    <a:ext uri="{FF2B5EF4-FFF2-40B4-BE49-F238E27FC236}">
                      <a16:creationId xmlns:a16="http://schemas.microsoft.com/office/drawing/2014/main" id="{A327570F-5006-425C-A1C0-4E7928193200}"/>
                    </a:ext>
                  </a:extLst>
                </p:cNvPr>
                <p:cNvPicPr/>
                <p:nvPr/>
              </p:nvPicPr>
              <p:blipFill>
                <a:blip r:embed="rId126"/>
                <a:stretch>
                  <a:fillRect/>
                </a:stretch>
              </p:blipFill>
              <p:spPr>
                <a:xfrm>
                  <a:off x="5701661" y="709592"/>
                  <a:ext cx="239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 name="Freihand 18">
                  <a:extLst>
                    <a:ext uri="{FF2B5EF4-FFF2-40B4-BE49-F238E27FC236}">
                      <a16:creationId xmlns:a16="http://schemas.microsoft.com/office/drawing/2014/main" id="{5A6C577C-8C90-4708-A14F-BD780A0C2CA4}"/>
                    </a:ext>
                  </a:extLst>
                </p14:cNvPr>
                <p14:cNvContentPartPr/>
                <p14:nvPr/>
              </p14:nvContentPartPr>
              <p14:xfrm>
                <a:off x="5819381" y="762152"/>
                <a:ext cx="140400" cy="43200"/>
              </p14:xfrm>
            </p:contentPart>
          </mc:Choice>
          <mc:Fallback xmlns="">
            <p:pic>
              <p:nvPicPr>
                <p:cNvPr id="19" name="Freihand 18">
                  <a:extLst>
                    <a:ext uri="{FF2B5EF4-FFF2-40B4-BE49-F238E27FC236}">
                      <a16:creationId xmlns:a16="http://schemas.microsoft.com/office/drawing/2014/main" id="{5A6C577C-8C90-4708-A14F-BD780A0C2CA4}"/>
                    </a:ext>
                  </a:extLst>
                </p:cNvPr>
                <p:cNvPicPr/>
                <p:nvPr/>
              </p:nvPicPr>
              <p:blipFill>
                <a:blip r:embed="rId128"/>
                <a:stretch>
                  <a:fillRect/>
                </a:stretch>
              </p:blipFill>
              <p:spPr>
                <a:xfrm>
                  <a:off x="5815061" y="757832"/>
                  <a:ext cx="149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0" name="Freihand 19">
                  <a:extLst>
                    <a:ext uri="{FF2B5EF4-FFF2-40B4-BE49-F238E27FC236}">
                      <a16:creationId xmlns:a16="http://schemas.microsoft.com/office/drawing/2014/main" id="{94F0C2BE-B916-401D-86FA-C1224FFD36A2}"/>
                    </a:ext>
                  </a:extLst>
                </p14:cNvPr>
                <p14:cNvContentPartPr/>
                <p14:nvPr/>
              </p14:nvContentPartPr>
              <p14:xfrm>
                <a:off x="6112421" y="749192"/>
                <a:ext cx="214560" cy="99720"/>
              </p14:xfrm>
            </p:contentPart>
          </mc:Choice>
          <mc:Fallback xmlns="">
            <p:pic>
              <p:nvPicPr>
                <p:cNvPr id="20" name="Freihand 19">
                  <a:extLst>
                    <a:ext uri="{FF2B5EF4-FFF2-40B4-BE49-F238E27FC236}">
                      <a16:creationId xmlns:a16="http://schemas.microsoft.com/office/drawing/2014/main" id="{94F0C2BE-B916-401D-86FA-C1224FFD36A2}"/>
                    </a:ext>
                  </a:extLst>
                </p:cNvPr>
                <p:cNvPicPr/>
                <p:nvPr/>
              </p:nvPicPr>
              <p:blipFill>
                <a:blip r:embed="rId130"/>
                <a:stretch>
                  <a:fillRect/>
                </a:stretch>
              </p:blipFill>
              <p:spPr>
                <a:xfrm>
                  <a:off x="6108101" y="744872"/>
                  <a:ext cx="223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 name="Freihand 20">
                  <a:extLst>
                    <a:ext uri="{FF2B5EF4-FFF2-40B4-BE49-F238E27FC236}">
                      <a16:creationId xmlns:a16="http://schemas.microsoft.com/office/drawing/2014/main" id="{1EF4807F-E5AC-4A48-AF40-2991BF19128F}"/>
                    </a:ext>
                  </a:extLst>
                </p14:cNvPr>
                <p14:cNvContentPartPr/>
                <p14:nvPr/>
              </p14:nvContentPartPr>
              <p14:xfrm>
                <a:off x="6425981" y="716792"/>
                <a:ext cx="143640" cy="159480"/>
              </p14:xfrm>
            </p:contentPart>
          </mc:Choice>
          <mc:Fallback xmlns="">
            <p:pic>
              <p:nvPicPr>
                <p:cNvPr id="21" name="Freihand 20">
                  <a:extLst>
                    <a:ext uri="{FF2B5EF4-FFF2-40B4-BE49-F238E27FC236}">
                      <a16:creationId xmlns:a16="http://schemas.microsoft.com/office/drawing/2014/main" id="{1EF4807F-E5AC-4A48-AF40-2991BF19128F}"/>
                    </a:ext>
                  </a:extLst>
                </p:cNvPr>
                <p:cNvPicPr/>
                <p:nvPr/>
              </p:nvPicPr>
              <p:blipFill>
                <a:blip r:embed="rId132"/>
                <a:stretch>
                  <a:fillRect/>
                </a:stretch>
              </p:blipFill>
              <p:spPr>
                <a:xfrm>
                  <a:off x="6421661" y="712472"/>
                  <a:ext cx="152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2" name="Freihand 21">
                  <a:extLst>
                    <a:ext uri="{FF2B5EF4-FFF2-40B4-BE49-F238E27FC236}">
                      <a16:creationId xmlns:a16="http://schemas.microsoft.com/office/drawing/2014/main" id="{4D33C559-96E9-49E8-B71B-E22AFCE8A9AC}"/>
                    </a:ext>
                  </a:extLst>
                </p14:cNvPr>
                <p14:cNvContentPartPr/>
                <p14:nvPr/>
              </p14:nvContentPartPr>
              <p14:xfrm>
                <a:off x="6537221" y="772952"/>
                <a:ext cx="142200" cy="91440"/>
              </p14:xfrm>
            </p:contentPart>
          </mc:Choice>
          <mc:Fallback xmlns="">
            <p:pic>
              <p:nvPicPr>
                <p:cNvPr id="22" name="Freihand 21">
                  <a:extLst>
                    <a:ext uri="{FF2B5EF4-FFF2-40B4-BE49-F238E27FC236}">
                      <a16:creationId xmlns:a16="http://schemas.microsoft.com/office/drawing/2014/main" id="{4D33C559-96E9-49E8-B71B-E22AFCE8A9AC}"/>
                    </a:ext>
                  </a:extLst>
                </p:cNvPr>
                <p:cNvPicPr/>
                <p:nvPr/>
              </p:nvPicPr>
              <p:blipFill>
                <a:blip r:embed="rId134"/>
                <a:stretch>
                  <a:fillRect/>
                </a:stretch>
              </p:blipFill>
              <p:spPr>
                <a:xfrm>
                  <a:off x="6532901" y="768632"/>
                  <a:ext cx="150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3" name="Freihand 22">
                  <a:extLst>
                    <a:ext uri="{FF2B5EF4-FFF2-40B4-BE49-F238E27FC236}">
                      <a16:creationId xmlns:a16="http://schemas.microsoft.com/office/drawing/2014/main" id="{52E7119A-DE95-47B2-A4D9-B4AB5D73CF30}"/>
                    </a:ext>
                  </a:extLst>
                </p14:cNvPr>
                <p14:cNvContentPartPr/>
                <p14:nvPr/>
              </p14:nvContentPartPr>
              <p14:xfrm>
                <a:off x="6643781" y="681872"/>
                <a:ext cx="159840" cy="181080"/>
              </p14:xfrm>
            </p:contentPart>
          </mc:Choice>
          <mc:Fallback xmlns="">
            <p:pic>
              <p:nvPicPr>
                <p:cNvPr id="23" name="Freihand 22">
                  <a:extLst>
                    <a:ext uri="{FF2B5EF4-FFF2-40B4-BE49-F238E27FC236}">
                      <a16:creationId xmlns:a16="http://schemas.microsoft.com/office/drawing/2014/main" id="{52E7119A-DE95-47B2-A4D9-B4AB5D73CF30}"/>
                    </a:ext>
                  </a:extLst>
                </p:cNvPr>
                <p:cNvPicPr/>
                <p:nvPr/>
              </p:nvPicPr>
              <p:blipFill>
                <a:blip r:embed="rId136"/>
                <a:stretch>
                  <a:fillRect/>
                </a:stretch>
              </p:blipFill>
              <p:spPr>
                <a:xfrm>
                  <a:off x="6639461" y="677552"/>
                  <a:ext cx="168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4" name="Freihand 23">
                  <a:extLst>
                    <a:ext uri="{FF2B5EF4-FFF2-40B4-BE49-F238E27FC236}">
                      <a16:creationId xmlns:a16="http://schemas.microsoft.com/office/drawing/2014/main" id="{168BF04A-2E83-410B-9CEE-0C92A2D914ED}"/>
                    </a:ext>
                  </a:extLst>
                </p14:cNvPr>
                <p14:cNvContentPartPr/>
                <p14:nvPr/>
              </p14:nvContentPartPr>
              <p14:xfrm>
                <a:off x="6787421" y="741992"/>
                <a:ext cx="99360" cy="188640"/>
              </p14:xfrm>
            </p:contentPart>
          </mc:Choice>
          <mc:Fallback xmlns="">
            <p:pic>
              <p:nvPicPr>
                <p:cNvPr id="24" name="Freihand 23">
                  <a:extLst>
                    <a:ext uri="{FF2B5EF4-FFF2-40B4-BE49-F238E27FC236}">
                      <a16:creationId xmlns:a16="http://schemas.microsoft.com/office/drawing/2014/main" id="{168BF04A-2E83-410B-9CEE-0C92A2D914ED}"/>
                    </a:ext>
                  </a:extLst>
                </p:cNvPr>
                <p:cNvPicPr/>
                <p:nvPr/>
              </p:nvPicPr>
              <p:blipFill>
                <a:blip r:embed="rId138"/>
                <a:stretch>
                  <a:fillRect/>
                </a:stretch>
              </p:blipFill>
              <p:spPr>
                <a:xfrm>
                  <a:off x="6783101" y="737672"/>
                  <a:ext cx="108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5" name="Freihand 24">
                  <a:extLst>
                    <a:ext uri="{FF2B5EF4-FFF2-40B4-BE49-F238E27FC236}">
                      <a16:creationId xmlns:a16="http://schemas.microsoft.com/office/drawing/2014/main" id="{AD42DA82-A063-4D61-879C-FB5906CE4E45}"/>
                    </a:ext>
                  </a:extLst>
                </p14:cNvPr>
                <p14:cNvContentPartPr/>
                <p14:nvPr/>
              </p14:nvContentPartPr>
              <p14:xfrm>
                <a:off x="6868061" y="740552"/>
                <a:ext cx="163440" cy="113760"/>
              </p14:xfrm>
            </p:contentPart>
          </mc:Choice>
          <mc:Fallback xmlns="">
            <p:pic>
              <p:nvPicPr>
                <p:cNvPr id="25" name="Freihand 24">
                  <a:extLst>
                    <a:ext uri="{FF2B5EF4-FFF2-40B4-BE49-F238E27FC236}">
                      <a16:creationId xmlns:a16="http://schemas.microsoft.com/office/drawing/2014/main" id="{AD42DA82-A063-4D61-879C-FB5906CE4E45}"/>
                    </a:ext>
                  </a:extLst>
                </p:cNvPr>
                <p:cNvPicPr/>
                <p:nvPr/>
              </p:nvPicPr>
              <p:blipFill>
                <a:blip r:embed="rId140"/>
                <a:stretch>
                  <a:fillRect/>
                </a:stretch>
              </p:blipFill>
              <p:spPr>
                <a:xfrm>
                  <a:off x="6863741" y="736232"/>
                  <a:ext cx="172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 name="Freihand 25">
                  <a:extLst>
                    <a:ext uri="{FF2B5EF4-FFF2-40B4-BE49-F238E27FC236}">
                      <a16:creationId xmlns:a16="http://schemas.microsoft.com/office/drawing/2014/main" id="{4DC357DF-16CA-43E2-87DD-1F448EA95683}"/>
                    </a:ext>
                  </a:extLst>
                </p14:cNvPr>
                <p14:cNvContentPartPr/>
                <p14:nvPr/>
              </p14:nvContentPartPr>
              <p14:xfrm>
                <a:off x="7037981" y="707072"/>
                <a:ext cx="26640" cy="38520"/>
              </p14:xfrm>
            </p:contentPart>
          </mc:Choice>
          <mc:Fallback xmlns="">
            <p:pic>
              <p:nvPicPr>
                <p:cNvPr id="26" name="Freihand 25">
                  <a:extLst>
                    <a:ext uri="{FF2B5EF4-FFF2-40B4-BE49-F238E27FC236}">
                      <a16:creationId xmlns:a16="http://schemas.microsoft.com/office/drawing/2014/main" id="{4DC357DF-16CA-43E2-87DD-1F448EA95683}"/>
                    </a:ext>
                  </a:extLst>
                </p:cNvPr>
                <p:cNvPicPr/>
                <p:nvPr/>
              </p:nvPicPr>
              <p:blipFill>
                <a:blip r:embed="rId142"/>
                <a:stretch>
                  <a:fillRect/>
                </a:stretch>
              </p:blipFill>
              <p:spPr>
                <a:xfrm>
                  <a:off x="7033661" y="702752"/>
                  <a:ext cx="35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7" name="Freihand 26">
                  <a:extLst>
                    <a:ext uri="{FF2B5EF4-FFF2-40B4-BE49-F238E27FC236}">
                      <a16:creationId xmlns:a16="http://schemas.microsoft.com/office/drawing/2014/main" id="{BC5BD08E-14E6-4A29-990C-3DD781878331}"/>
                    </a:ext>
                  </a:extLst>
                </p14:cNvPr>
                <p14:cNvContentPartPr/>
                <p14:nvPr/>
              </p14:nvContentPartPr>
              <p14:xfrm>
                <a:off x="7018541" y="751712"/>
                <a:ext cx="70560" cy="92880"/>
              </p14:xfrm>
            </p:contentPart>
          </mc:Choice>
          <mc:Fallback xmlns="">
            <p:pic>
              <p:nvPicPr>
                <p:cNvPr id="27" name="Freihand 26">
                  <a:extLst>
                    <a:ext uri="{FF2B5EF4-FFF2-40B4-BE49-F238E27FC236}">
                      <a16:creationId xmlns:a16="http://schemas.microsoft.com/office/drawing/2014/main" id="{BC5BD08E-14E6-4A29-990C-3DD781878331}"/>
                    </a:ext>
                  </a:extLst>
                </p:cNvPr>
                <p:cNvPicPr/>
                <p:nvPr/>
              </p:nvPicPr>
              <p:blipFill>
                <a:blip r:embed="rId144"/>
                <a:stretch>
                  <a:fillRect/>
                </a:stretch>
              </p:blipFill>
              <p:spPr>
                <a:xfrm>
                  <a:off x="7014221" y="747392"/>
                  <a:ext cx="79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8" name="Freihand 27">
                  <a:extLst>
                    <a:ext uri="{FF2B5EF4-FFF2-40B4-BE49-F238E27FC236}">
                      <a16:creationId xmlns:a16="http://schemas.microsoft.com/office/drawing/2014/main" id="{5DDDAAD5-FC66-411E-BA2C-16409D85F3BF}"/>
                    </a:ext>
                  </a:extLst>
                </p14:cNvPr>
                <p14:cNvContentPartPr/>
                <p14:nvPr/>
              </p14:nvContentPartPr>
              <p14:xfrm>
                <a:off x="7077941" y="749192"/>
                <a:ext cx="230400" cy="72720"/>
              </p14:xfrm>
            </p:contentPart>
          </mc:Choice>
          <mc:Fallback xmlns="">
            <p:pic>
              <p:nvPicPr>
                <p:cNvPr id="28" name="Freihand 27">
                  <a:extLst>
                    <a:ext uri="{FF2B5EF4-FFF2-40B4-BE49-F238E27FC236}">
                      <a16:creationId xmlns:a16="http://schemas.microsoft.com/office/drawing/2014/main" id="{5DDDAAD5-FC66-411E-BA2C-16409D85F3BF}"/>
                    </a:ext>
                  </a:extLst>
                </p:cNvPr>
                <p:cNvPicPr/>
                <p:nvPr/>
              </p:nvPicPr>
              <p:blipFill>
                <a:blip r:embed="rId146"/>
                <a:stretch>
                  <a:fillRect/>
                </a:stretch>
              </p:blipFill>
              <p:spPr>
                <a:xfrm>
                  <a:off x="7073621" y="744872"/>
                  <a:ext cx="239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9" name="Freihand 28">
                  <a:extLst>
                    <a:ext uri="{FF2B5EF4-FFF2-40B4-BE49-F238E27FC236}">
                      <a16:creationId xmlns:a16="http://schemas.microsoft.com/office/drawing/2014/main" id="{C299751D-E9A1-40B6-95DE-994E4E96B802}"/>
                    </a:ext>
                  </a:extLst>
                </p14:cNvPr>
                <p14:cNvContentPartPr/>
                <p14:nvPr/>
              </p14:nvContentPartPr>
              <p14:xfrm>
                <a:off x="7393301" y="553352"/>
                <a:ext cx="52920" cy="275040"/>
              </p14:xfrm>
            </p:contentPart>
          </mc:Choice>
          <mc:Fallback xmlns="">
            <p:pic>
              <p:nvPicPr>
                <p:cNvPr id="29" name="Freihand 28">
                  <a:extLst>
                    <a:ext uri="{FF2B5EF4-FFF2-40B4-BE49-F238E27FC236}">
                      <a16:creationId xmlns:a16="http://schemas.microsoft.com/office/drawing/2014/main" id="{C299751D-E9A1-40B6-95DE-994E4E96B802}"/>
                    </a:ext>
                  </a:extLst>
                </p:cNvPr>
                <p:cNvPicPr/>
                <p:nvPr/>
              </p:nvPicPr>
              <p:blipFill>
                <a:blip r:embed="rId148"/>
                <a:stretch>
                  <a:fillRect/>
                </a:stretch>
              </p:blipFill>
              <p:spPr>
                <a:xfrm>
                  <a:off x="7388981" y="549032"/>
                  <a:ext cx="615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0" name="Freihand 29">
                  <a:extLst>
                    <a:ext uri="{FF2B5EF4-FFF2-40B4-BE49-F238E27FC236}">
                      <a16:creationId xmlns:a16="http://schemas.microsoft.com/office/drawing/2014/main" id="{B0D7F773-EA4C-4098-9F7C-1B1E6F17CCDE}"/>
                    </a:ext>
                  </a:extLst>
                </p14:cNvPr>
                <p14:cNvContentPartPr/>
                <p14:nvPr/>
              </p14:nvContentPartPr>
              <p14:xfrm>
                <a:off x="6012701" y="934592"/>
                <a:ext cx="1616760" cy="93960"/>
              </p14:xfrm>
            </p:contentPart>
          </mc:Choice>
          <mc:Fallback xmlns="">
            <p:pic>
              <p:nvPicPr>
                <p:cNvPr id="30" name="Freihand 29">
                  <a:extLst>
                    <a:ext uri="{FF2B5EF4-FFF2-40B4-BE49-F238E27FC236}">
                      <a16:creationId xmlns:a16="http://schemas.microsoft.com/office/drawing/2014/main" id="{B0D7F773-EA4C-4098-9F7C-1B1E6F17CCDE}"/>
                    </a:ext>
                  </a:extLst>
                </p:cNvPr>
                <p:cNvPicPr/>
                <p:nvPr/>
              </p:nvPicPr>
              <p:blipFill>
                <a:blip r:embed="rId150"/>
                <a:stretch>
                  <a:fillRect/>
                </a:stretch>
              </p:blipFill>
              <p:spPr>
                <a:xfrm>
                  <a:off x="6008381" y="930272"/>
                  <a:ext cx="1625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2" name="Freihand 31">
                  <a:extLst>
                    <a:ext uri="{FF2B5EF4-FFF2-40B4-BE49-F238E27FC236}">
                      <a16:creationId xmlns:a16="http://schemas.microsoft.com/office/drawing/2014/main" id="{B6E99EB7-766B-4121-AE76-856C98BE608A}"/>
                    </a:ext>
                  </a:extLst>
                </p14:cNvPr>
                <p14:cNvContentPartPr/>
                <p14:nvPr/>
              </p14:nvContentPartPr>
              <p14:xfrm>
                <a:off x="6089741" y="1121792"/>
                <a:ext cx="90360" cy="145800"/>
              </p14:xfrm>
            </p:contentPart>
          </mc:Choice>
          <mc:Fallback xmlns="">
            <p:pic>
              <p:nvPicPr>
                <p:cNvPr id="32" name="Freihand 31">
                  <a:extLst>
                    <a:ext uri="{FF2B5EF4-FFF2-40B4-BE49-F238E27FC236}">
                      <a16:creationId xmlns:a16="http://schemas.microsoft.com/office/drawing/2014/main" id="{B6E99EB7-766B-4121-AE76-856C98BE608A}"/>
                    </a:ext>
                  </a:extLst>
                </p:cNvPr>
                <p:cNvPicPr/>
                <p:nvPr/>
              </p:nvPicPr>
              <p:blipFill>
                <a:blip r:embed="rId152"/>
                <a:stretch>
                  <a:fillRect/>
                </a:stretch>
              </p:blipFill>
              <p:spPr>
                <a:xfrm>
                  <a:off x="6085421" y="1117472"/>
                  <a:ext cx="99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3" name="Freihand 32">
                  <a:extLst>
                    <a:ext uri="{FF2B5EF4-FFF2-40B4-BE49-F238E27FC236}">
                      <a16:creationId xmlns:a16="http://schemas.microsoft.com/office/drawing/2014/main" id="{DD73BB7B-4DD0-4251-A981-01F5D6CF01F6}"/>
                    </a:ext>
                  </a:extLst>
                </p14:cNvPr>
                <p14:cNvContentPartPr/>
                <p14:nvPr/>
              </p14:nvContentPartPr>
              <p14:xfrm>
                <a:off x="6139421" y="1183712"/>
                <a:ext cx="50760" cy="69480"/>
              </p14:xfrm>
            </p:contentPart>
          </mc:Choice>
          <mc:Fallback xmlns="">
            <p:pic>
              <p:nvPicPr>
                <p:cNvPr id="33" name="Freihand 32">
                  <a:extLst>
                    <a:ext uri="{FF2B5EF4-FFF2-40B4-BE49-F238E27FC236}">
                      <a16:creationId xmlns:a16="http://schemas.microsoft.com/office/drawing/2014/main" id="{DD73BB7B-4DD0-4251-A981-01F5D6CF01F6}"/>
                    </a:ext>
                  </a:extLst>
                </p:cNvPr>
                <p:cNvPicPr/>
                <p:nvPr/>
              </p:nvPicPr>
              <p:blipFill>
                <a:blip r:embed="rId154"/>
                <a:stretch>
                  <a:fillRect/>
                </a:stretch>
              </p:blipFill>
              <p:spPr>
                <a:xfrm>
                  <a:off x="6135101" y="1179392"/>
                  <a:ext cx="59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5" name="Freihand 34">
                  <a:extLst>
                    <a:ext uri="{FF2B5EF4-FFF2-40B4-BE49-F238E27FC236}">
                      <a16:creationId xmlns:a16="http://schemas.microsoft.com/office/drawing/2014/main" id="{445881A7-E7E5-4C7B-899F-54937BD78076}"/>
                    </a:ext>
                  </a:extLst>
                </p14:cNvPr>
                <p14:cNvContentPartPr/>
                <p14:nvPr/>
              </p14:nvContentPartPr>
              <p14:xfrm>
                <a:off x="6154901" y="1044392"/>
                <a:ext cx="68400" cy="63720"/>
              </p14:xfrm>
            </p:contentPart>
          </mc:Choice>
          <mc:Fallback xmlns="">
            <p:pic>
              <p:nvPicPr>
                <p:cNvPr id="35" name="Freihand 34">
                  <a:extLst>
                    <a:ext uri="{FF2B5EF4-FFF2-40B4-BE49-F238E27FC236}">
                      <a16:creationId xmlns:a16="http://schemas.microsoft.com/office/drawing/2014/main" id="{445881A7-E7E5-4C7B-899F-54937BD78076}"/>
                    </a:ext>
                  </a:extLst>
                </p:cNvPr>
                <p:cNvPicPr/>
                <p:nvPr/>
              </p:nvPicPr>
              <p:blipFill>
                <a:blip r:embed="rId156"/>
                <a:stretch>
                  <a:fillRect/>
                </a:stretch>
              </p:blipFill>
              <p:spPr>
                <a:xfrm>
                  <a:off x="6150581" y="1040072"/>
                  <a:ext cx="77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6" name="Freihand 35">
                  <a:extLst>
                    <a:ext uri="{FF2B5EF4-FFF2-40B4-BE49-F238E27FC236}">
                      <a16:creationId xmlns:a16="http://schemas.microsoft.com/office/drawing/2014/main" id="{8CBC8AE6-DA62-4F5D-B209-87F9A7FD1288}"/>
                    </a:ext>
                  </a:extLst>
                </p14:cNvPr>
                <p14:cNvContentPartPr/>
                <p14:nvPr/>
              </p14:nvContentPartPr>
              <p14:xfrm>
                <a:off x="6209981" y="1037552"/>
                <a:ext cx="58680" cy="72000"/>
              </p14:xfrm>
            </p:contentPart>
          </mc:Choice>
          <mc:Fallback xmlns="">
            <p:pic>
              <p:nvPicPr>
                <p:cNvPr id="36" name="Freihand 35">
                  <a:extLst>
                    <a:ext uri="{FF2B5EF4-FFF2-40B4-BE49-F238E27FC236}">
                      <a16:creationId xmlns:a16="http://schemas.microsoft.com/office/drawing/2014/main" id="{8CBC8AE6-DA62-4F5D-B209-87F9A7FD1288}"/>
                    </a:ext>
                  </a:extLst>
                </p:cNvPr>
                <p:cNvPicPr/>
                <p:nvPr/>
              </p:nvPicPr>
              <p:blipFill>
                <a:blip r:embed="rId158"/>
                <a:stretch>
                  <a:fillRect/>
                </a:stretch>
              </p:blipFill>
              <p:spPr>
                <a:xfrm>
                  <a:off x="6205661" y="1033232"/>
                  <a:ext cx="67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8" name="Freihand 37">
                  <a:extLst>
                    <a:ext uri="{FF2B5EF4-FFF2-40B4-BE49-F238E27FC236}">
                      <a16:creationId xmlns:a16="http://schemas.microsoft.com/office/drawing/2014/main" id="{5C188919-4CB7-4ABF-B701-64368CB6A0C8}"/>
                    </a:ext>
                  </a:extLst>
                </p14:cNvPr>
                <p14:cNvContentPartPr/>
                <p14:nvPr/>
              </p14:nvContentPartPr>
              <p14:xfrm>
                <a:off x="6268661" y="1036472"/>
                <a:ext cx="75240" cy="62280"/>
              </p14:xfrm>
            </p:contentPart>
          </mc:Choice>
          <mc:Fallback xmlns="">
            <p:pic>
              <p:nvPicPr>
                <p:cNvPr id="38" name="Freihand 37">
                  <a:extLst>
                    <a:ext uri="{FF2B5EF4-FFF2-40B4-BE49-F238E27FC236}">
                      <a16:creationId xmlns:a16="http://schemas.microsoft.com/office/drawing/2014/main" id="{5C188919-4CB7-4ABF-B701-64368CB6A0C8}"/>
                    </a:ext>
                  </a:extLst>
                </p:cNvPr>
                <p:cNvPicPr/>
                <p:nvPr/>
              </p:nvPicPr>
              <p:blipFill>
                <a:blip r:embed="rId160"/>
                <a:stretch>
                  <a:fillRect/>
                </a:stretch>
              </p:blipFill>
              <p:spPr>
                <a:xfrm>
                  <a:off x="6264341" y="1032152"/>
                  <a:ext cx="83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9" name="Freihand 38">
                  <a:extLst>
                    <a:ext uri="{FF2B5EF4-FFF2-40B4-BE49-F238E27FC236}">
                      <a16:creationId xmlns:a16="http://schemas.microsoft.com/office/drawing/2014/main" id="{08E5BFB7-E19A-47A9-A537-B2C59DE2E4D3}"/>
                    </a:ext>
                  </a:extLst>
                </p14:cNvPr>
                <p14:cNvContentPartPr/>
                <p14:nvPr/>
              </p14:nvContentPartPr>
              <p14:xfrm>
                <a:off x="6321221" y="1009472"/>
                <a:ext cx="60120" cy="93240"/>
              </p14:xfrm>
            </p:contentPart>
          </mc:Choice>
          <mc:Fallback xmlns="">
            <p:pic>
              <p:nvPicPr>
                <p:cNvPr id="39" name="Freihand 38">
                  <a:extLst>
                    <a:ext uri="{FF2B5EF4-FFF2-40B4-BE49-F238E27FC236}">
                      <a16:creationId xmlns:a16="http://schemas.microsoft.com/office/drawing/2014/main" id="{08E5BFB7-E19A-47A9-A537-B2C59DE2E4D3}"/>
                    </a:ext>
                  </a:extLst>
                </p:cNvPr>
                <p:cNvPicPr/>
                <p:nvPr/>
              </p:nvPicPr>
              <p:blipFill>
                <a:blip r:embed="rId162"/>
                <a:stretch>
                  <a:fillRect/>
                </a:stretch>
              </p:blipFill>
              <p:spPr>
                <a:xfrm>
                  <a:off x="6316901" y="1005152"/>
                  <a:ext cx="68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0" name="Freihand 39">
                  <a:extLst>
                    <a:ext uri="{FF2B5EF4-FFF2-40B4-BE49-F238E27FC236}">
                      <a16:creationId xmlns:a16="http://schemas.microsoft.com/office/drawing/2014/main" id="{9AAF9D7E-1998-45F7-AFD4-9B04B3AAC2E5}"/>
                    </a:ext>
                  </a:extLst>
                </p14:cNvPr>
                <p14:cNvContentPartPr/>
                <p14:nvPr/>
              </p14:nvContentPartPr>
              <p14:xfrm>
                <a:off x="6354341" y="1116392"/>
                <a:ext cx="87480" cy="118080"/>
              </p14:xfrm>
            </p:contentPart>
          </mc:Choice>
          <mc:Fallback xmlns="">
            <p:pic>
              <p:nvPicPr>
                <p:cNvPr id="40" name="Freihand 39">
                  <a:extLst>
                    <a:ext uri="{FF2B5EF4-FFF2-40B4-BE49-F238E27FC236}">
                      <a16:creationId xmlns:a16="http://schemas.microsoft.com/office/drawing/2014/main" id="{9AAF9D7E-1998-45F7-AFD4-9B04B3AAC2E5}"/>
                    </a:ext>
                  </a:extLst>
                </p:cNvPr>
                <p:cNvPicPr/>
                <p:nvPr/>
              </p:nvPicPr>
              <p:blipFill>
                <a:blip r:embed="rId164"/>
                <a:stretch>
                  <a:fillRect/>
                </a:stretch>
              </p:blipFill>
              <p:spPr>
                <a:xfrm>
                  <a:off x="6350021" y="1112072"/>
                  <a:ext cx="96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1" name="Freihand 40">
                  <a:extLst>
                    <a:ext uri="{FF2B5EF4-FFF2-40B4-BE49-F238E27FC236}">
                      <a16:creationId xmlns:a16="http://schemas.microsoft.com/office/drawing/2014/main" id="{7A741074-7469-44D7-BA4C-E298027ED4C1}"/>
                    </a:ext>
                  </a:extLst>
                </p14:cNvPr>
                <p14:cNvContentPartPr/>
                <p14:nvPr/>
              </p14:nvContentPartPr>
              <p14:xfrm>
                <a:off x="6353981" y="1146632"/>
                <a:ext cx="93600" cy="35640"/>
              </p14:xfrm>
            </p:contentPart>
          </mc:Choice>
          <mc:Fallback xmlns="">
            <p:pic>
              <p:nvPicPr>
                <p:cNvPr id="41" name="Freihand 40">
                  <a:extLst>
                    <a:ext uri="{FF2B5EF4-FFF2-40B4-BE49-F238E27FC236}">
                      <a16:creationId xmlns:a16="http://schemas.microsoft.com/office/drawing/2014/main" id="{7A741074-7469-44D7-BA4C-E298027ED4C1}"/>
                    </a:ext>
                  </a:extLst>
                </p:cNvPr>
                <p:cNvPicPr/>
                <p:nvPr/>
              </p:nvPicPr>
              <p:blipFill>
                <a:blip r:embed="rId166"/>
                <a:stretch>
                  <a:fillRect/>
                </a:stretch>
              </p:blipFill>
              <p:spPr>
                <a:xfrm>
                  <a:off x="6349661" y="1142312"/>
                  <a:ext cx="102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2" name="Freihand 41">
                  <a:extLst>
                    <a:ext uri="{FF2B5EF4-FFF2-40B4-BE49-F238E27FC236}">
                      <a16:creationId xmlns:a16="http://schemas.microsoft.com/office/drawing/2014/main" id="{29CD0CEB-33B1-4824-9956-73B38F62565E}"/>
                    </a:ext>
                  </a:extLst>
                </p14:cNvPr>
                <p14:cNvContentPartPr/>
                <p14:nvPr/>
              </p14:nvContentPartPr>
              <p14:xfrm>
                <a:off x="6462701" y="1167872"/>
                <a:ext cx="60480" cy="69120"/>
              </p14:xfrm>
            </p:contentPart>
          </mc:Choice>
          <mc:Fallback xmlns="">
            <p:pic>
              <p:nvPicPr>
                <p:cNvPr id="42" name="Freihand 41">
                  <a:extLst>
                    <a:ext uri="{FF2B5EF4-FFF2-40B4-BE49-F238E27FC236}">
                      <a16:creationId xmlns:a16="http://schemas.microsoft.com/office/drawing/2014/main" id="{29CD0CEB-33B1-4824-9956-73B38F62565E}"/>
                    </a:ext>
                  </a:extLst>
                </p:cNvPr>
                <p:cNvPicPr/>
                <p:nvPr/>
              </p:nvPicPr>
              <p:blipFill>
                <a:blip r:embed="rId168"/>
                <a:stretch>
                  <a:fillRect/>
                </a:stretch>
              </p:blipFill>
              <p:spPr>
                <a:xfrm>
                  <a:off x="6458381" y="1163552"/>
                  <a:ext cx="69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3" name="Freihand 42">
                  <a:extLst>
                    <a:ext uri="{FF2B5EF4-FFF2-40B4-BE49-F238E27FC236}">
                      <a16:creationId xmlns:a16="http://schemas.microsoft.com/office/drawing/2014/main" id="{20371F37-A7BF-4AC3-845E-BF5501A63EB4}"/>
                    </a:ext>
                  </a:extLst>
                </p14:cNvPr>
                <p14:cNvContentPartPr/>
                <p14:nvPr/>
              </p14:nvContentPartPr>
              <p14:xfrm>
                <a:off x="6492221" y="1024952"/>
                <a:ext cx="87840" cy="63360"/>
              </p14:xfrm>
            </p:contentPart>
          </mc:Choice>
          <mc:Fallback xmlns="">
            <p:pic>
              <p:nvPicPr>
                <p:cNvPr id="43" name="Freihand 42">
                  <a:extLst>
                    <a:ext uri="{FF2B5EF4-FFF2-40B4-BE49-F238E27FC236}">
                      <a16:creationId xmlns:a16="http://schemas.microsoft.com/office/drawing/2014/main" id="{20371F37-A7BF-4AC3-845E-BF5501A63EB4}"/>
                    </a:ext>
                  </a:extLst>
                </p:cNvPr>
                <p:cNvPicPr/>
                <p:nvPr/>
              </p:nvPicPr>
              <p:blipFill>
                <a:blip r:embed="rId170"/>
                <a:stretch>
                  <a:fillRect/>
                </a:stretch>
              </p:blipFill>
              <p:spPr>
                <a:xfrm>
                  <a:off x="6487901" y="1020632"/>
                  <a:ext cx="96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4" name="Freihand 43">
                  <a:extLst>
                    <a:ext uri="{FF2B5EF4-FFF2-40B4-BE49-F238E27FC236}">
                      <a16:creationId xmlns:a16="http://schemas.microsoft.com/office/drawing/2014/main" id="{7B4D9D12-29C0-4F45-B621-CAC842BED728}"/>
                    </a:ext>
                  </a:extLst>
                </p14:cNvPr>
                <p14:cNvContentPartPr/>
                <p14:nvPr/>
              </p14:nvContentPartPr>
              <p14:xfrm>
                <a:off x="6559181" y="1018472"/>
                <a:ext cx="57600" cy="73800"/>
              </p14:xfrm>
            </p:contentPart>
          </mc:Choice>
          <mc:Fallback xmlns="">
            <p:pic>
              <p:nvPicPr>
                <p:cNvPr id="44" name="Freihand 43">
                  <a:extLst>
                    <a:ext uri="{FF2B5EF4-FFF2-40B4-BE49-F238E27FC236}">
                      <a16:creationId xmlns:a16="http://schemas.microsoft.com/office/drawing/2014/main" id="{7B4D9D12-29C0-4F45-B621-CAC842BED728}"/>
                    </a:ext>
                  </a:extLst>
                </p:cNvPr>
                <p:cNvPicPr/>
                <p:nvPr/>
              </p:nvPicPr>
              <p:blipFill>
                <a:blip r:embed="rId172"/>
                <a:stretch>
                  <a:fillRect/>
                </a:stretch>
              </p:blipFill>
              <p:spPr>
                <a:xfrm>
                  <a:off x="6554861" y="1014152"/>
                  <a:ext cx="66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5" name="Freihand 44">
                  <a:extLst>
                    <a:ext uri="{FF2B5EF4-FFF2-40B4-BE49-F238E27FC236}">
                      <a16:creationId xmlns:a16="http://schemas.microsoft.com/office/drawing/2014/main" id="{3873EE54-5B99-49FB-9EF5-ED8E732BCB6C}"/>
                    </a:ext>
                  </a:extLst>
                </p14:cNvPr>
                <p14:cNvContentPartPr/>
                <p14:nvPr/>
              </p14:nvContentPartPr>
              <p14:xfrm>
                <a:off x="6639461" y="992552"/>
                <a:ext cx="63000" cy="90000"/>
              </p14:xfrm>
            </p:contentPart>
          </mc:Choice>
          <mc:Fallback xmlns="">
            <p:pic>
              <p:nvPicPr>
                <p:cNvPr id="45" name="Freihand 44">
                  <a:extLst>
                    <a:ext uri="{FF2B5EF4-FFF2-40B4-BE49-F238E27FC236}">
                      <a16:creationId xmlns:a16="http://schemas.microsoft.com/office/drawing/2014/main" id="{3873EE54-5B99-49FB-9EF5-ED8E732BCB6C}"/>
                    </a:ext>
                  </a:extLst>
                </p:cNvPr>
                <p:cNvPicPr/>
                <p:nvPr/>
              </p:nvPicPr>
              <p:blipFill>
                <a:blip r:embed="rId174"/>
                <a:stretch>
                  <a:fillRect/>
                </a:stretch>
              </p:blipFill>
              <p:spPr>
                <a:xfrm>
                  <a:off x="6635141" y="988232"/>
                  <a:ext cx="71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6" name="Freihand 45">
                  <a:extLst>
                    <a:ext uri="{FF2B5EF4-FFF2-40B4-BE49-F238E27FC236}">
                      <a16:creationId xmlns:a16="http://schemas.microsoft.com/office/drawing/2014/main" id="{DE9EF479-F0D7-4262-AECF-56D3C5FCE09D}"/>
                    </a:ext>
                  </a:extLst>
                </p14:cNvPr>
                <p14:cNvContentPartPr/>
                <p14:nvPr/>
              </p14:nvContentPartPr>
              <p14:xfrm>
                <a:off x="6706061" y="993992"/>
                <a:ext cx="56520" cy="83880"/>
              </p14:xfrm>
            </p:contentPart>
          </mc:Choice>
          <mc:Fallback xmlns="">
            <p:pic>
              <p:nvPicPr>
                <p:cNvPr id="46" name="Freihand 45">
                  <a:extLst>
                    <a:ext uri="{FF2B5EF4-FFF2-40B4-BE49-F238E27FC236}">
                      <a16:creationId xmlns:a16="http://schemas.microsoft.com/office/drawing/2014/main" id="{DE9EF479-F0D7-4262-AECF-56D3C5FCE09D}"/>
                    </a:ext>
                  </a:extLst>
                </p:cNvPr>
                <p:cNvPicPr/>
                <p:nvPr/>
              </p:nvPicPr>
              <p:blipFill>
                <a:blip r:embed="rId176"/>
                <a:stretch>
                  <a:fillRect/>
                </a:stretch>
              </p:blipFill>
              <p:spPr>
                <a:xfrm>
                  <a:off x="6701741" y="989672"/>
                  <a:ext cx="65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7" name="Freihand 46">
                  <a:extLst>
                    <a:ext uri="{FF2B5EF4-FFF2-40B4-BE49-F238E27FC236}">
                      <a16:creationId xmlns:a16="http://schemas.microsoft.com/office/drawing/2014/main" id="{643B12C7-1B28-4DB5-B357-8916E96BCE61}"/>
                    </a:ext>
                  </a:extLst>
                </p14:cNvPr>
                <p14:cNvContentPartPr/>
                <p14:nvPr/>
              </p14:nvContentPartPr>
              <p14:xfrm>
                <a:off x="6807941" y="1177232"/>
                <a:ext cx="5040" cy="76320"/>
              </p14:xfrm>
            </p:contentPart>
          </mc:Choice>
          <mc:Fallback xmlns="">
            <p:pic>
              <p:nvPicPr>
                <p:cNvPr id="47" name="Freihand 46">
                  <a:extLst>
                    <a:ext uri="{FF2B5EF4-FFF2-40B4-BE49-F238E27FC236}">
                      <a16:creationId xmlns:a16="http://schemas.microsoft.com/office/drawing/2014/main" id="{643B12C7-1B28-4DB5-B357-8916E96BCE61}"/>
                    </a:ext>
                  </a:extLst>
                </p:cNvPr>
                <p:cNvPicPr/>
                <p:nvPr/>
              </p:nvPicPr>
              <p:blipFill>
                <a:blip r:embed="rId178"/>
                <a:stretch>
                  <a:fillRect/>
                </a:stretch>
              </p:blipFill>
              <p:spPr>
                <a:xfrm>
                  <a:off x="6803621" y="1172912"/>
                  <a:ext cx="13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8" name="Freihand 47">
                  <a:extLst>
                    <a:ext uri="{FF2B5EF4-FFF2-40B4-BE49-F238E27FC236}">
                      <a16:creationId xmlns:a16="http://schemas.microsoft.com/office/drawing/2014/main" id="{38197514-39EE-420A-9DB1-F30544AADA2D}"/>
                    </a:ext>
                  </a:extLst>
                </p14:cNvPr>
                <p14:cNvContentPartPr/>
                <p14:nvPr/>
              </p14:nvContentPartPr>
              <p14:xfrm>
                <a:off x="6763301" y="1167152"/>
                <a:ext cx="126360" cy="25560"/>
              </p14:xfrm>
            </p:contentPart>
          </mc:Choice>
          <mc:Fallback xmlns="">
            <p:pic>
              <p:nvPicPr>
                <p:cNvPr id="48" name="Freihand 47">
                  <a:extLst>
                    <a:ext uri="{FF2B5EF4-FFF2-40B4-BE49-F238E27FC236}">
                      <a16:creationId xmlns:a16="http://schemas.microsoft.com/office/drawing/2014/main" id="{38197514-39EE-420A-9DB1-F30544AADA2D}"/>
                    </a:ext>
                  </a:extLst>
                </p:cNvPr>
                <p:cNvPicPr/>
                <p:nvPr/>
              </p:nvPicPr>
              <p:blipFill>
                <a:blip r:embed="rId180"/>
                <a:stretch>
                  <a:fillRect/>
                </a:stretch>
              </p:blipFill>
              <p:spPr>
                <a:xfrm>
                  <a:off x="6758981" y="1162832"/>
                  <a:ext cx="135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9" name="Freihand 48">
                  <a:extLst>
                    <a:ext uri="{FF2B5EF4-FFF2-40B4-BE49-F238E27FC236}">
                      <a16:creationId xmlns:a16="http://schemas.microsoft.com/office/drawing/2014/main" id="{A904BA06-2785-4DBD-87F4-4A5C6A9A99BF}"/>
                    </a:ext>
                  </a:extLst>
                </p14:cNvPr>
                <p14:cNvContentPartPr/>
                <p14:nvPr/>
              </p14:nvContentPartPr>
              <p14:xfrm>
                <a:off x="6892541" y="1125752"/>
                <a:ext cx="100080" cy="162360"/>
              </p14:xfrm>
            </p:contentPart>
          </mc:Choice>
          <mc:Fallback xmlns="">
            <p:pic>
              <p:nvPicPr>
                <p:cNvPr id="49" name="Freihand 48">
                  <a:extLst>
                    <a:ext uri="{FF2B5EF4-FFF2-40B4-BE49-F238E27FC236}">
                      <a16:creationId xmlns:a16="http://schemas.microsoft.com/office/drawing/2014/main" id="{A904BA06-2785-4DBD-87F4-4A5C6A9A99BF}"/>
                    </a:ext>
                  </a:extLst>
                </p:cNvPr>
                <p:cNvPicPr/>
                <p:nvPr/>
              </p:nvPicPr>
              <p:blipFill>
                <a:blip r:embed="rId182"/>
                <a:stretch>
                  <a:fillRect/>
                </a:stretch>
              </p:blipFill>
              <p:spPr>
                <a:xfrm>
                  <a:off x="6888221" y="1121432"/>
                  <a:ext cx="108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0" name="Freihand 49">
                  <a:extLst>
                    <a:ext uri="{FF2B5EF4-FFF2-40B4-BE49-F238E27FC236}">
                      <a16:creationId xmlns:a16="http://schemas.microsoft.com/office/drawing/2014/main" id="{3DD3C0B6-2072-4285-9B82-BD5DCD9821E2}"/>
                    </a:ext>
                  </a:extLst>
                </p14:cNvPr>
                <p14:cNvContentPartPr/>
                <p14:nvPr/>
              </p14:nvContentPartPr>
              <p14:xfrm>
                <a:off x="6996941" y="1166792"/>
                <a:ext cx="67680" cy="81720"/>
              </p14:xfrm>
            </p:contentPart>
          </mc:Choice>
          <mc:Fallback xmlns="">
            <p:pic>
              <p:nvPicPr>
                <p:cNvPr id="50" name="Freihand 49">
                  <a:extLst>
                    <a:ext uri="{FF2B5EF4-FFF2-40B4-BE49-F238E27FC236}">
                      <a16:creationId xmlns:a16="http://schemas.microsoft.com/office/drawing/2014/main" id="{3DD3C0B6-2072-4285-9B82-BD5DCD9821E2}"/>
                    </a:ext>
                  </a:extLst>
                </p:cNvPr>
                <p:cNvPicPr/>
                <p:nvPr/>
              </p:nvPicPr>
              <p:blipFill>
                <a:blip r:embed="rId184"/>
                <a:stretch>
                  <a:fillRect/>
                </a:stretch>
              </p:blipFill>
              <p:spPr>
                <a:xfrm>
                  <a:off x="6992621" y="1162472"/>
                  <a:ext cx="76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1" name="Freihand 50">
                  <a:extLst>
                    <a:ext uri="{FF2B5EF4-FFF2-40B4-BE49-F238E27FC236}">
                      <a16:creationId xmlns:a16="http://schemas.microsoft.com/office/drawing/2014/main" id="{79662E11-B6E8-49E7-B9F9-5084A12695EF}"/>
                    </a:ext>
                  </a:extLst>
                </p14:cNvPr>
                <p14:cNvContentPartPr/>
                <p14:nvPr/>
              </p14:nvContentPartPr>
              <p14:xfrm>
                <a:off x="6957701" y="988952"/>
                <a:ext cx="84600" cy="85680"/>
              </p14:xfrm>
            </p:contentPart>
          </mc:Choice>
          <mc:Fallback xmlns="">
            <p:pic>
              <p:nvPicPr>
                <p:cNvPr id="51" name="Freihand 50">
                  <a:extLst>
                    <a:ext uri="{FF2B5EF4-FFF2-40B4-BE49-F238E27FC236}">
                      <a16:creationId xmlns:a16="http://schemas.microsoft.com/office/drawing/2014/main" id="{79662E11-B6E8-49E7-B9F9-5084A12695EF}"/>
                    </a:ext>
                  </a:extLst>
                </p:cNvPr>
                <p:cNvPicPr/>
                <p:nvPr/>
              </p:nvPicPr>
              <p:blipFill>
                <a:blip r:embed="rId186"/>
                <a:stretch>
                  <a:fillRect/>
                </a:stretch>
              </p:blipFill>
              <p:spPr>
                <a:xfrm>
                  <a:off x="6953021" y="984632"/>
                  <a:ext cx="93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2" name="Freihand 51">
                  <a:extLst>
                    <a:ext uri="{FF2B5EF4-FFF2-40B4-BE49-F238E27FC236}">
                      <a16:creationId xmlns:a16="http://schemas.microsoft.com/office/drawing/2014/main" id="{86574B55-7ABB-4C6D-86DC-0351778A6855}"/>
                    </a:ext>
                  </a:extLst>
                </p14:cNvPr>
                <p14:cNvContentPartPr/>
                <p14:nvPr/>
              </p14:nvContentPartPr>
              <p14:xfrm>
                <a:off x="7017461" y="987152"/>
                <a:ext cx="80280" cy="74520"/>
              </p14:xfrm>
            </p:contentPart>
          </mc:Choice>
          <mc:Fallback xmlns="">
            <p:pic>
              <p:nvPicPr>
                <p:cNvPr id="52" name="Freihand 51">
                  <a:extLst>
                    <a:ext uri="{FF2B5EF4-FFF2-40B4-BE49-F238E27FC236}">
                      <a16:creationId xmlns:a16="http://schemas.microsoft.com/office/drawing/2014/main" id="{86574B55-7ABB-4C6D-86DC-0351778A6855}"/>
                    </a:ext>
                  </a:extLst>
                </p:cNvPr>
                <p:cNvPicPr/>
                <p:nvPr/>
              </p:nvPicPr>
              <p:blipFill>
                <a:blip r:embed="rId188"/>
                <a:stretch>
                  <a:fillRect/>
                </a:stretch>
              </p:blipFill>
              <p:spPr>
                <a:xfrm>
                  <a:off x="7013141" y="982832"/>
                  <a:ext cx="88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3" name="Freihand 52">
                  <a:extLst>
                    <a:ext uri="{FF2B5EF4-FFF2-40B4-BE49-F238E27FC236}">
                      <a16:creationId xmlns:a16="http://schemas.microsoft.com/office/drawing/2014/main" id="{D5AA3E42-3241-4D40-AA6A-9C5DAA0585AB}"/>
                    </a:ext>
                  </a:extLst>
                </p14:cNvPr>
                <p14:cNvContentPartPr/>
                <p14:nvPr/>
              </p14:nvContentPartPr>
              <p14:xfrm>
                <a:off x="7108541" y="964832"/>
                <a:ext cx="73080" cy="79920"/>
              </p14:xfrm>
            </p:contentPart>
          </mc:Choice>
          <mc:Fallback xmlns="">
            <p:pic>
              <p:nvPicPr>
                <p:cNvPr id="53" name="Freihand 52">
                  <a:extLst>
                    <a:ext uri="{FF2B5EF4-FFF2-40B4-BE49-F238E27FC236}">
                      <a16:creationId xmlns:a16="http://schemas.microsoft.com/office/drawing/2014/main" id="{D5AA3E42-3241-4D40-AA6A-9C5DAA0585AB}"/>
                    </a:ext>
                  </a:extLst>
                </p:cNvPr>
                <p:cNvPicPr/>
                <p:nvPr/>
              </p:nvPicPr>
              <p:blipFill>
                <a:blip r:embed="rId190"/>
                <a:stretch>
                  <a:fillRect/>
                </a:stretch>
              </p:blipFill>
              <p:spPr>
                <a:xfrm>
                  <a:off x="7104221" y="960512"/>
                  <a:ext cx="81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 name="Freihand 53">
                  <a:extLst>
                    <a:ext uri="{FF2B5EF4-FFF2-40B4-BE49-F238E27FC236}">
                      <a16:creationId xmlns:a16="http://schemas.microsoft.com/office/drawing/2014/main" id="{E743876E-3391-4172-BDE9-EE3CD8E4C815}"/>
                    </a:ext>
                  </a:extLst>
                </p14:cNvPr>
                <p14:cNvContentPartPr/>
                <p14:nvPr/>
              </p14:nvContentPartPr>
              <p14:xfrm>
                <a:off x="7163261" y="949712"/>
                <a:ext cx="71280" cy="94320"/>
              </p14:xfrm>
            </p:contentPart>
          </mc:Choice>
          <mc:Fallback xmlns="">
            <p:pic>
              <p:nvPicPr>
                <p:cNvPr id="54" name="Freihand 53">
                  <a:extLst>
                    <a:ext uri="{FF2B5EF4-FFF2-40B4-BE49-F238E27FC236}">
                      <a16:creationId xmlns:a16="http://schemas.microsoft.com/office/drawing/2014/main" id="{E743876E-3391-4172-BDE9-EE3CD8E4C815}"/>
                    </a:ext>
                  </a:extLst>
                </p:cNvPr>
                <p:cNvPicPr/>
                <p:nvPr/>
              </p:nvPicPr>
              <p:blipFill>
                <a:blip r:embed="rId192"/>
                <a:stretch>
                  <a:fillRect/>
                </a:stretch>
              </p:blipFill>
              <p:spPr>
                <a:xfrm>
                  <a:off x="7158941" y="945392"/>
                  <a:ext cx="79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6" name="Freihand 55">
                  <a:extLst>
                    <a:ext uri="{FF2B5EF4-FFF2-40B4-BE49-F238E27FC236}">
                      <a16:creationId xmlns:a16="http://schemas.microsoft.com/office/drawing/2014/main" id="{5D705546-C463-4547-893F-0D390172B815}"/>
                    </a:ext>
                  </a:extLst>
                </p14:cNvPr>
                <p14:cNvContentPartPr/>
                <p14:nvPr/>
              </p14:nvContentPartPr>
              <p14:xfrm>
                <a:off x="7234541" y="1098032"/>
                <a:ext cx="74880" cy="106560"/>
              </p14:xfrm>
            </p:contentPart>
          </mc:Choice>
          <mc:Fallback xmlns="">
            <p:pic>
              <p:nvPicPr>
                <p:cNvPr id="56" name="Freihand 55">
                  <a:extLst>
                    <a:ext uri="{FF2B5EF4-FFF2-40B4-BE49-F238E27FC236}">
                      <a16:creationId xmlns:a16="http://schemas.microsoft.com/office/drawing/2014/main" id="{5D705546-C463-4547-893F-0D390172B815}"/>
                    </a:ext>
                  </a:extLst>
                </p:cNvPr>
                <p:cNvPicPr/>
                <p:nvPr/>
              </p:nvPicPr>
              <p:blipFill>
                <a:blip r:embed="rId194"/>
                <a:stretch>
                  <a:fillRect/>
                </a:stretch>
              </p:blipFill>
              <p:spPr>
                <a:xfrm>
                  <a:off x="7230221" y="1093712"/>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7" name="Freihand 56">
                  <a:extLst>
                    <a:ext uri="{FF2B5EF4-FFF2-40B4-BE49-F238E27FC236}">
                      <a16:creationId xmlns:a16="http://schemas.microsoft.com/office/drawing/2014/main" id="{8CC61012-E7FF-45B1-ACAA-1C3D02630BA0}"/>
                    </a:ext>
                  </a:extLst>
                </p14:cNvPr>
                <p14:cNvContentPartPr/>
                <p14:nvPr/>
              </p14:nvContentPartPr>
              <p14:xfrm>
                <a:off x="7233821" y="1143752"/>
                <a:ext cx="84600" cy="28800"/>
              </p14:xfrm>
            </p:contentPart>
          </mc:Choice>
          <mc:Fallback xmlns="">
            <p:pic>
              <p:nvPicPr>
                <p:cNvPr id="57" name="Freihand 56">
                  <a:extLst>
                    <a:ext uri="{FF2B5EF4-FFF2-40B4-BE49-F238E27FC236}">
                      <a16:creationId xmlns:a16="http://schemas.microsoft.com/office/drawing/2014/main" id="{8CC61012-E7FF-45B1-ACAA-1C3D02630BA0}"/>
                    </a:ext>
                  </a:extLst>
                </p:cNvPr>
                <p:cNvPicPr/>
                <p:nvPr/>
              </p:nvPicPr>
              <p:blipFill>
                <a:blip r:embed="rId196"/>
                <a:stretch>
                  <a:fillRect/>
                </a:stretch>
              </p:blipFill>
              <p:spPr>
                <a:xfrm>
                  <a:off x="7229501" y="1139432"/>
                  <a:ext cx="93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8" name="Freihand 57">
                  <a:extLst>
                    <a:ext uri="{FF2B5EF4-FFF2-40B4-BE49-F238E27FC236}">
                      <a16:creationId xmlns:a16="http://schemas.microsoft.com/office/drawing/2014/main" id="{8D5C82D9-74BC-467A-AD91-2D565363E09C}"/>
                    </a:ext>
                  </a:extLst>
                </p14:cNvPr>
                <p14:cNvContentPartPr/>
                <p14:nvPr/>
              </p14:nvContentPartPr>
              <p14:xfrm>
                <a:off x="7336421" y="1146992"/>
                <a:ext cx="83520" cy="100080"/>
              </p14:xfrm>
            </p:contentPart>
          </mc:Choice>
          <mc:Fallback xmlns="">
            <p:pic>
              <p:nvPicPr>
                <p:cNvPr id="58" name="Freihand 57">
                  <a:extLst>
                    <a:ext uri="{FF2B5EF4-FFF2-40B4-BE49-F238E27FC236}">
                      <a16:creationId xmlns:a16="http://schemas.microsoft.com/office/drawing/2014/main" id="{8D5C82D9-74BC-467A-AD91-2D565363E09C}"/>
                    </a:ext>
                  </a:extLst>
                </p:cNvPr>
                <p:cNvPicPr/>
                <p:nvPr/>
              </p:nvPicPr>
              <p:blipFill>
                <a:blip r:embed="rId198"/>
                <a:stretch>
                  <a:fillRect/>
                </a:stretch>
              </p:blipFill>
              <p:spPr>
                <a:xfrm>
                  <a:off x="7332101" y="1142672"/>
                  <a:ext cx="92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9" name="Freihand 58">
                  <a:extLst>
                    <a:ext uri="{FF2B5EF4-FFF2-40B4-BE49-F238E27FC236}">
                      <a16:creationId xmlns:a16="http://schemas.microsoft.com/office/drawing/2014/main" id="{281A5635-3E02-492D-BF77-2E6986B27726}"/>
                    </a:ext>
                  </a:extLst>
                </p14:cNvPr>
                <p14:cNvContentPartPr/>
                <p14:nvPr/>
              </p14:nvContentPartPr>
              <p14:xfrm>
                <a:off x="7363421" y="966632"/>
                <a:ext cx="97920" cy="72360"/>
              </p14:xfrm>
            </p:contentPart>
          </mc:Choice>
          <mc:Fallback xmlns="">
            <p:pic>
              <p:nvPicPr>
                <p:cNvPr id="59" name="Freihand 58">
                  <a:extLst>
                    <a:ext uri="{FF2B5EF4-FFF2-40B4-BE49-F238E27FC236}">
                      <a16:creationId xmlns:a16="http://schemas.microsoft.com/office/drawing/2014/main" id="{281A5635-3E02-492D-BF77-2E6986B27726}"/>
                    </a:ext>
                  </a:extLst>
                </p:cNvPr>
                <p:cNvPicPr/>
                <p:nvPr/>
              </p:nvPicPr>
              <p:blipFill>
                <a:blip r:embed="rId200"/>
                <a:stretch>
                  <a:fillRect/>
                </a:stretch>
              </p:blipFill>
              <p:spPr>
                <a:xfrm>
                  <a:off x="7359101" y="962312"/>
                  <a:ext cx="106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0" name="Freihand 59">
                  <a:extLst>
                    <a:ext uri="{FF2B5EF4-FFF2-40B4-BE49-F238E27FC236}">
                      <a16:creationId xmlns:a16="http://schemas.microsoft.com/office/drawing/2014/main" id="{D33FFD2F-85DF-4EF3-97DA-0891E48EC568}"/>
                    </a:ext>
                  </a:extLst>
                </p14:cNvPr>
                <p14:cNvContentPartPr/>
                <p14:nvPr/>
              </p14:nvContentPartPr>
              <p14:xfrm>
                <a:off x="7462421" y="961232"/>
                <a:ext cx="54720" cy="82800"/>
              </p14:xfrm>
            </p:contentPart>
          </mc:Choice>
          <mc:Fallback xmlns="">
            <p:pic>
              <p:nvPicPr>
                <p:cNvPr id="60" name="Freihand 59">
                  <a:extLst>
                    <a:ext uri="{FF2B5EF4-FFF2-40B4-BE49-F238E27FC236}">
                      <a16:creationId xmlns:a16="http://schemas.microsoft.com/office/drawing/2014/main" id="{D33FFD2F-85DF-4EF3-97DA-0891E48EC568}"/>
                    </a:ext>
                  </a:extLst>
                </p:cNvPr>
                <p:cNvPicPr/>
                <p:nvPr/>
              </p:nvPicPr>
              <p:blipFill>
                <a:blip r:embed="rId202"/>
                <a:stretch>
                  <a:fillRect/>
                </a:stretch>
              </p:blipFill>
              <p:spPr>
                <a:xfrm>
                  <a:off x="7458101" y="956912"/>
                  <a:ext cx="63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1" name="Freihand 60">
                  <a:extLst>
                    <a:ext uri="{FF2B5EF4-FFF2-40B4-BE49-F238E27FC236}">
                      <a16:creationId xmlns:a16="http://schemas.microsoft.com/office/drawing/2014/main" id="{64696D58-BB0D-4F54-B8CE-BB8EB56589F6}"/>
                    </a:ext>
                  </a:extLst>
                </p14:cNvPr>
                <p14:cNvContentPartPr/>
                <p14:nvPr/>
              </p14:nvContentPartPr>
              <p14:xfrm>
                <a:off x="7539821" y="943232"/>
                <a:ext cx="75600" cy="92160"/>
              </p14:xfrm>
            </p:contentPart>
          </mc:Choice>
          <mc:Fallback xmlns="">
            <p:pic>
              <p:nvPicPr>
                <p:cNvPr id="61" name="Freihand 60">
                  <a:extLst>
                    <a:ext uri="{FF2B5EF4-FFF2-40B4-BE49-F238E27FC236}">
                      <a16:creationId xmlns:a16="http://schemas.microsoft.com/office/drawing/2014/main" id="{64696D58-BB0D-4F54-B8CE-BB8EB56589F6}"/>
                    </a:ext>
                  </a:extLst>
                </p:cNvPr>
                <p:cNvPicPr/>
                <p:nvPr/>
              </p:nvPicPr>
              <p:blipFill>
                <a:blip r:embed="rId204"/>
                <a:stretch>
                  <a:fillRect/>
                </a:stretch>
              </p:blipFill>
              <p:spPr>
                <a:xfrm>
                  <a:off x="7535501" y="938912"/>
                  <a:ext cx="84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2" name="Freihand 61">
                  <a:extLst>
                    <a:ext uri="{FF2B5EF4-FFF2-40B4-BE49-F238E27FC236}">
                      <a16:creationId xmlns:a16="http://schemas.microsoft.com/office/drawing/2014/main" id="{55FD5208-B913-4166-96A7-33833EB05AD2}"/>
                    </a:ext>
                  </a:extLst>
                </p14:cNvPr>
                <p14:cNvContentPartPr/>
                <p14:nvPr/>
              </p14:nvContentPartPr>
              <p14:xfrm>
                <a:off x="7605341" y="921632"/>
                <a:ext cx="65520" cy="111240"/>
              </p14:xfrm>
            </p:contentPart>
          </mc:Choice>
          <mc:Fallback xmlns="">
            <p:pic>
              <p:nvPicPr>
                <p:cNvPr id="62" name="Freihand 61">
                  <a:extLst>
                    <a:ext uri="{FF2B5EF4-FFF2-40B4-BE49-F238E27FC236}">
                      <a16:creationId xmlns:a16="http://schemas.microsoft.com/office/drawing/2014/main" id="{55FD5208-B913-4166-96A7-33833EB05AD2}"/>
                    </a:ext>
                  </a:extLst>
                </p:cNvPr>
                <p:cNvPicPr/>
                <p:nvPr/>
              </p:nvPicPr>
              <p:blipFill>
                <a:blip r:embed="rId206"/>
                <a:stretch>
                  <a:fillRect/>
                </a:stretch>
              </p:blipFill>
              <p:spPr>
                <a:xfrm>
                  <a:off x="7601021" y="917312"/>
                  <a:ext cx="74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3" name="Freihand 62">
                  <a:extLst>
                    <a:ext uri="{FF2B5EF4-FFF2-40B4-BE49-F238E27FC236}">
                      <a16:creationId xmlns:a16="http://schemas.microsoft.com/office/drawing/2014/main" id="{F8D8FAAF-E28C-4DEF-8D5B-8E0DAF4E5B3F}"/>
                    </a:ext>
                  </a:extLst>
                </p14:cNvPr>
                <p14:cNvContentPartPr/>
                <p14:nvPr/>
              </p14:nvContentPartPr>
              <p14:xfrm>
                <a:off x="7736021" y="1125032"/>
                <a:ext cx="22680" cy="108000"/>
              </p14:xfrm>
            </p:contentPart>
          </mc:Choice>
          <mc:Fallback xmlns="">
            <p:pic>
              <p:nvPicPr>
                <p:cNvPr id="63" name="Freihand 62">
                  <a:extLst>
                    <a:ext uri="{FF2B5EF4-FFF2-40B4-BE49-F238E27FC236}">
                      <a16:creationId xmlns:a16="http://schemas.microsoft.com/office/drawing/2014/main" id="{F8D8FAAF-E28C-4DEF-8D5B-8E0DAF4E5B3F}"/>
                    </a:ext>
                  </a:extLst>
                </p:cNvPr>
                <p:cNvPicPr/>
                <p:nvPr/>
              </p:nvPicPr>
              <p:blipFill>
                <a:blip r:embed="rId208"/>
                <a:stretch>
                  <a:fillRect/>
                </a:stretch>
              </p:blipFill>
              <p:spPr>
                <a:xfrm>
                  <a:off x="7731701" y="1120712"/>
                  <a:ext cx="31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4" name="Freihand 63">
                  <a:extLst>
                    <a:ext uri="{FF2B5EF4-FFF2-40B4-BE49-F238E27FC236}">
                      <a16:creationId xmlns:a16="http://schemas.microsoft.com/office/drawing/2014/main" id="{BE54B044-23E9-4010-993F-433EA19E3080}"/>
                    </a:ext>
                  </a:extLst>
                </p14:cNvPr>
                <p14:cNvContentPartPr/>
                <p14:nvPr/>
              </p14:nvContentPartPr>
              <p14:xfrm>
                <a:off x="7665101" y="1153832"/>
                <a:ext cx="149400" cy="17640"/>
              </p14:xfrm>
            </p:contentPart>
          </mc:Choice>
          <mc:Fallback xmlns="">
            <p:pic>
              <p:nvPicPr>
                <p:cNvPr id="64" name="Freihand 63">
                  <a:extLst>
                    <a:ext uri="{FF2B5EF4-FFF2-40B4-BE49-F238E27FC236}">
                      <a16:creationId xmlns:a16="http://schemas.microsoft.com/office/drawing/2014/main" id="{BE54B044-23E9-4010-993F-433EA19E3080}"/>
                    </a:ext>
                  </a:extLst>
                </p:cNvPr>
                <p:cNvPicPr/>
                <p:nvPr/>
              </p:nvPicPr>
              <p:blipFill>
                <a:blip r:embed="rId210"/>
                <a:stretch>
                  <a:fillRect/>
                </a:stretch>
              </p:blipFill>
              <p:spPr>
                <a:xfrm>
                  <a:off x="7660781" y="1149512"/>
                  <a:ext cx="158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5" name="Freihand 64">
                  <a:extLst>
                    <a:ext uri="{FF2B5EF4-FFF2-40B4-BE49-F238E27FC236}">
                      <a16:creationId xmlns:a16="http://schemas.microsoft.com/office/drawing/2014/main" id="{CB3BCCE3-10B6-4B7E-BD51-BB18D6107B44}"/>
                    </a:ext>
                  </a:extLst>
                </p14:cNvPr>
                <p14:cNvContentPartPr/>
                <p14:nvPr/>
              </p14:nvContentPartPr>
              <p14:xfrm>
                <a:off x="7996301" y="1143752"/>
                <a:ext cx="438120" cy="41400"/>
              </p14:xfrm>
            </p:contentPart>
          </mc:Choice>
          <mc:Fallback xmlns="">
            <p:pic>
              <p:nvPicPr>
                <p:cNvPr id="65" name="Freihand 64">
                  <a:extLst>
                    <a:ext uri="{FF2B5EF4-FFF2-40B4-BE49-F238E27FC236}">
                      <a16:creationId xmlns:a16="http://schemas.microsoft.com/office/drawing/2014/main" id="{CB3BCCE3-10B6-4B7E-BD51-BB18D6107B44}"/>
                    </a:ext>
                  </a:extLst>
                </p:cNvPr>
                <p:cNvPicPr/>
                <p:nvPr/>
              </p:nvPicPr>
              <p:blipFill>
                <a:blip r:embed="rId212"/>
                <a:stretch>
                  <a:fillRect/>
                </a:stretch>
              </p:blipFill>
              <p:spPr>
                <a:xfrm>
                  <a:off x="7991981" y="1139432"/>
                  <a:ext cx="4467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66" name="Freihand 65">
                  <a:extLst>
                    <a:ext uri="{FF2B5EF4-FFF2-40B4-BE49-F238E27FC236}">
                      <a16:creationId xmlns:a16="http://schemas.microsoft.com/office/drawing/2014/main" id="{534E1A68-C026-4C4A-8AB3-E7BAD34378AA}"/>
                    </a:ext>
                  </a:extLst>
                </p14:cNvPr>
                <p14:cNvContentPartPr/>
                <p14:nvPr/>
              </p14:nvContentPartPr>
              <p14:xfrm>
                <a:off x="8552141" y="1069592"/>
                <a:ext cx="4320" cy="86400"/>
              </p14:xfrm>
            </p:contentPart>
          </mc:Choice>
          <mc:Fallback xmlns="">
            <p:pic>
              <p:nvPicPr>
                <p:cNvPr id="66" name="Freihand 65">
                  <a:extLst>
                    <a:ext uri="{FF2B5EF4-FFF2-40B4-BE49-F238E27FC236}">
                      <a16:creationId xmlns:a16="http://schemas.microsoft.com/office/drawing/2014/main" id="{534E1A68-C026-4C4A-8AB3-E7BAD34378AA}"/>
                    </a:ext>
                  </a:extLst>
                </p:cNvPr>
                <p:cNvPicPr/>
                <p:nvPr/>
              </p:nvPicPr>
              <p:blipFill>
                <a:blip r:embed="rId214"/>
                <a:stretch>
                  <a:fillRect/>
                </a:stretch>
              </p:blipFill>
              <p:spPr>
                <a:xfrm>
                  <a:off x="8547821" y="1065272"/>
                  <a:ext cx="12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67" name="Freihand 66">
                  <a:extLst>
                    <a:ext uri="{FF2B5EF4-FFF2-40B4-BE49-F238E27FC236}">
                      <a16:creationId xmlns:a16="http://schemas.microsoft.com/office/drawing/2014/main" id="{EDF6C1F6-DECC-4AB0-B1B3-27F43B35486C}"/>
                    </a:ext>
                  </a:extLst>
                </p14:cNvPr>
                <p14:cNvContentPartPr/>
                <p14:nvPr/>
              </p14:nvContentPartPr>
              <p14:xfrm>
                <a:off x="8503181" y="1089752"/>
                <a:ext cx="101880" cy="30600"/>
              </p14:xfrm>
            </p:contentPart>
          </mc:Choice>
          <mc:Fallback xmlns="">
            <p:pic>
              <p:nvPicPr>
                <p:cNvPr id="67" name="Freihand 66">
                  <a:extLst>
                    <a:ext uri="{FF2B5EF4-FFF2-40B4-BE49-F238E27FC236}">
                      <a16:creationId xmlns:a16="http://schemas.microsoft.com/office/drawing/2014/main" id="{EDF6C1F6-DECC-4AB0-B1B3-27F43B35486C}"/>
                    </a:ext>
                  </a:extLst>
                </p:cNvPr>
                <p:cNvPicPr/>
                <p:nvPr/>
              </p:nvPicPr>
              <p:blipFill>
                <a:blip r:embed="rId216"/>
                <a:stretch>
                  <a:fillRect/>
                </a:stretch>
              </p:blipFill>
              <p:spPr>
                <a:xfrm>
                  <a:off x="8498861" y="1085432"/>
                  <a:ext cx="1105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8" name="Freihand 67">
                  <a:extLst>
                    <a:ext uri="{FF2B5EF4-FFF2-40B4-BE49-F238E27FC236}">
                      <a16:creationId xmlns:a16="http://schemas.microsoft.com/office/drawing/2014/main" id="{6F867658-4408-4E3E-8FA6-70C0652EB4A8}"/>
                    </a:ext>
                  </a:extLst>
                </p14:cNvPr>
                <p14:cNvContentPartPr/>
                <p14:nvPr/>
              </p14:nvContentPartPr>
              <p14:xfrm>
                <a:off x="8692181" y="1018472"/>
                <a:ext cx="123840" cy="244080"/>
              </p14:xfrm>
            </p:contentPart>
          </mc:Choice>
          <mc:Fallback xmlns="">
            <p:pic>
              <p:nvPicPr>
                <p:cNvPr id="68" name="Freihand 67">
                  <a:extLst>
                    <a:ext uri="{FF2B5EF4-FFF2-40B4-BE49-F238E27FC236}">
                      <a16:creationId xmlns:a16="http://schemas.microsoft.com/office/drawing/2014/main" id="{6F867658-4408-4E3E-8FA6-70C0652EB4A8}"/>
                    </a:ext>
                  </a:extLst>
                </p:cNvPr>
                <p:cNvPicPr/>
                <p:nvPr/>
              </p:nvPicPr>
              <p:blipFill>
                <a:blip r:embed="rId218"/>
                <a:stretch>
                  <a:fillRect/>
                </a:stretch>
              </p:blipFill>
              <p:spPr>
                <a:xfrm>
                  <a:off x="8687861" y="1014152"/>
                  <a:ext cx="132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0" name="Freihand 69">
                  <a:extLst>
                    <a:ext uri="{FF2B5EF4-FFF2-40B4-BE49-F238E27FC236}">
                      <a16:creationId xmlns:a16="http://schemas.microsoft.com/office/drawing/2014/main" id="{B3BE0FAF-6933-4A2B-9DB4-946491314421}"/>
                    </a:ext>
                  </a:extLst>
                </p14:cNvPr>
                <p14:cNvContentPartPr/>
                <p14:nvPr/>
              </p14:nvContentPartPr>
              <p14:xfrm>
                <a:off x="8847341" y="1116752"/>
                <a:ext cx="75960" cy="53280"/>
              </p14:xfrm>
            </p:contentPart>
          </mc:Choice>
          <mc:Fallback xmlns="">
            <p:pic>
              <p:nvPicPr>
                <p:cNvPr id="70" name="Freihand 69">
                  <a:extLst>
                    <a:ext uri="{FF2B5EF4-FFF2-40B4-BE49-F238E27FC236}">
                      <a16:creationId xmlns:a16="http://schemas.microsoft.com/office/drawing/2014/main" id="{B3BE0FAF-6933-4A2B-9DB4-946491314421}"/>
                    </a:ext>
                  </a:extLst>
                </p:cNvPr>
                <p:cNvPicPr/>
                <p:nvPr/>
              </p:nvPicPr>
              <p:blipFill>
                <a:blip r:embed="rId220"/>
                <a:stretch>
                  <a:fillRect/>
                </a:stretch>
              </p:blipFill>
              <p:spPr>
                <a:xfrm>
                  <a:off x="8843021" y="1112432"/>
                  <a:ext cx="84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1" name="Freihand 70">
                  <a:extLst>
                    <a:ext uri="{FF2B5EF4-FFF2-40B4-BE49-F238E27FC236}">
                      <a16:creationId xmlns:a16="http://schemas.microsoft.com/office/drawing/2014/main" id="{090CE4F4-86A1-4530-AEDB-1A57699A6FC6}"/>
                    </a:ext>
                  </a:extLst>
                </p14:cNvPr>
                <p14:cNvContentPartPr/>
                <p14:nvPr/>
              </p14:nvContentPartPr>
              <p14:xfrm>
                <a:off x="8714861" y="843512"/>
                <a:ext cx="94680" cy="102600"/>
              </p14:xfrm>
            </p:contentPart>
          </mc:Choice>
          <mc:Fallback xmlns="">
            <p:pic>
              <p:nvPicPr>
                <p:cNvPr id="71" name="Freihand 70">
                  <a:extLst>
                    <a:ext uri="{FF2B5EF4-FFF2-40B4-BE49-F238E27FC236}">
                      <a16:creationId xmlns:a16="http://schemas.microsoft.com/office/drawing/2014/main" id="{090CE4F4-86A1-4530-AEDB-1A57699A6FC6}"/>
                    </a:ext>
                  </a:extLst>
                </p:cNvPr>
                <p:cNvPicPr/>
                <p:nvPr/>
              </p:nvPicPr>
              <p:blipFill>
                <a:blip r:embed="rId222"/>
                <a:stretch>
                  <a:fillRect/>
                </a:stretch>
              </p:blipFill>
              <p:spPr>
                <a:xfrm>
                  <a:off x="8710541" y="839192"/>
                  <a:ext cx="103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2" name="Freihand 71">
                  <a:extLst>
                    <a:ext uri="{FF2B5EF4-FFF2-40B4-BE49-F238E27FC236}">
                      <a16:creationId xmlns:a16="http://schemas.microsoft.com/office/drawing/2014/main" id="{B95FEE47-F38E-49AA-A77D-FBD67DD9CE85}"/>
                    </a:ext>
                  </a:extLst>
                </p14:cNvPr>
                <p14:cNvContentPartPr/>
                <p14:nvPr/>
              </p14:nvContentPartPr>
              <p14:xfrm>
                <a:off x="8797661" y="843872"/>
                <a:ext cx="35280" cy="69840"/>
              </p14:xfrm>
            </p:contentPart>
          </mc:Choice>
          <mc:Fallback xmlns="">
            <p:pic>
              <p:nvPicPr>
                <p:cNvPr id="72" name="Freihand 71">
                  <a:extLst>
                    <a:ext uri="{FF2B5EF4-FFF2-40B4-BE49-F238E27FC236}">
                      <a16:creationId xmlns:a16="http://schemas.microsoft.com/office/drawing/2014/main" id="{B95FEE47-F38E-49AA-A77D-FBD67DD9CE85}"/>
                    </a:ext>
                  </a:extLst>
                </p:cNvPr>
                <p:cNvPicPr/>
                <p:nvPr/>
              </p:nvPicPr>
              <p:blipFill>
                <a:blip r:embed="rId224"/>
                <a:stretch>
                  <a:fillRect/>
                </a:stretch>
              </p:blipFill>
              <p:spPr>
                <a:xfrm>
                  <a:off x="8793341" y="839552"/>
                  <a:ext cx="43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3" name="Freihand 72">
                  <a:extLst>
                    <a:ext uri="{FF2B5EF4-FFF2-40B4-BE49-F238E27FC236}">
                      <a16:creationId xmlns:a16="http://schemas.microsoft.com/office/drawing/2014/main" id="{BEC1C201-299B-48CC-AFDC-5E6B121BAC89}"/>
                    </a:ext>
                  </a:extLst>
                </p14:cNvPr>
                <p14:cNvContentPartPr/>
                <p14:nvPr/>
              </p14:nvContentPartPr>
              <p14:xfrm>
                <a:off x="8840501" y="824792"/>
                <a:ext cx="63720" cy="97560"/>
              </p14:xfrm>
            </p:contentPart>
          </mc:Choice>
          <mc:Fallback xmlns="">
            <p:pic>
              <p:nvPicPr>
                <p:cNvPr id="73" name="Freihand 72">
                  <a:extLst>
                    <a:ext uri="{FF2B5EF4-FFF2-40B4-BE49-F238E27FC236}">
                      <a16:creationId xmlns:a16="http://schemas.microsoft.com/office/drawing/2014/main" id="{BEC1C201-299B-48CC-AFDC-5E6B121BAC89}"/>
                    </a:ext>
                  </a:extLst>
                </p:cNvPr>
                <p:cNvPicPr/>
                <p:nvPr/>
              </p:nvPicPr>
              <p:blipFill>
                <a:blip r:embed="rId226"/>
                <a:stretch>
                  <a:fillRect/>
                </a:stretch>
              </p:blipFill>
              <p:spPr>
                <a:xfrm>
                  <a:off x="8836181" y="820472"/>
                  <a:ext cx="72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4" name="Freihand 73">
                  <a:extLst>
                    <a:ext uri="{FF2B5EF4-FFF2-40B4-BE49-F238E27FC236}">
                      <a16:creationId xmlns:a16="http://schemas.microsoft.com/office/drawing/2014/main" id="{0CBB1E71-0CFE-4B0C-9C0F-5E47F9CE21A9}"/>
                    </a:ext>
                  </a:extLst>
                </p14:cNvPr>
                <p14:cNvContentPartPr/>
                <p14:nvPr/>
              </p14:nvContentPartPr>
              <p14:xfrm>
                <a:off x="8904941" y="791312"/>
                <a:ext cx="43920" cy="101880"/>
              </p14:xfrm>
            </p:contentPart>
          </mc:Choice>
          <mc:Fallback xmlns="">
            <p:pic>
              <p:nvPicPr>
                <p:cNvPr id="74" name="Freihand 73">
                  <a:extLst>
                    <a:ext uri="{FF2B5EF4-FFF2-40B4-BE49-F238E27FC236}">
                      <a16:creationId xmlns:a16="http://schemas.microsoft.com/office/drawing/2014/main" id="{0CBB1E71-0CFE-4B0C-9C0F-5E47F9CE21A9}"/>
                    </a:ext>
                  </a:extLst>
                </p:cNvPr>
                <p:cNvPicPr/>
                <p:nvPr/>
              </p:nvPicPr>
              <p:blipFill>
                <a:blip r:embed="rId228"/>
                <a:stretch>
                  <a:fillRect/>
                </a:stretch>
              </p:blipFill>
              <p:spPr>
                <a:xfrm>
                  <a:off x="8900621" y="786992"/>
                  <a:ext cx="52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5" name="Freihand 74">
                  <a:extLst>
                    <a:ext uri="{FF2B5EF4-FFF2-40B4-BE49-F238E27FC236}">
                      <a16:creationId xmlns:a16="http://schemas.microsoft.com/office/drawing/2014/main" id="{76D367C7-D4B0-4962-86C8-D76F9CDA57F1}"/>
                    </a:ext>
                  </a:extLst>
                </p14:cNvPr>
                <p14:cNvContentPartPr/>
                <p14:nvPr/>
              </p14:nvContentPartPr>
              <p14:xfrm>
                <a:off x="9047141" y="970592"/>
                <a:ext cx="80640" cy="146880"/>
              </p14:xfrm>
            </p:contentPart>
          </mc:Choice>
          <mc:Fallback xmlns="">
            <p:pic>
              <p:nvPicPr>
                <p:cNvPr id="75" name="Freihand 74">
                  <a:extLst>
                    <a:ext uri="{FF2B5EF4-FFF2-40B4-BE49-F238E27FC236}">
                      <a16:creationId xmlns:a16="http://schemas.microsoft.com/office/drawing/2014/main" id="{76D367C7-D4B0-4962-86C8-D76F9CDA57F1}"/>
                    </a:ext>
                  </a:extLst>
                </p:cNvPr>
                <p:cNvPicPr/>
                <p:nvPr/>
              </p:nvPicPr>
              <p:blipFill>
                <a:blip r:embed="rId230"/>
                <a:stretch>
                  <a:fillRect/>
                </a:stretch>
              </p:blipFill>
              <p:spPr>
                <a:xfrm>
                  <a:off x="9042821" y="966272"/>
                  <a:ext cx="89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6" name="Freihand 75">
                  <a:extLst>
                    <a:ext uri="{FF2B5EF4-FFF2-40B4-BE49-F238E27FC236}">
                      <a16:creationId xmlns:a16="http://schemas.microsoft.com/office/drawing/2014/main" id="{01C742B3-6782-4BCE-8A5D-284C807A4DFE}"/>
                    </a:ext>
                  </a:extLst>
                </p14:cNvPr>
                <p14:cNvContentPartPr/>
                <p14:nvPr/>
              </p14:nvContentPartPr>
              <p14:xfrm>
                <a:off x="9039941" y="1017392"/>
                <a:ext cx="103680" cy="43560"/>
              </p14:xfrm>
            </p:contentPart>
          </mc:Choice>
          <mc:Fallback xmlns="">
            <p:pic>
              <p:nvPicPr>
                <p:cNvPr id="76" name="Freihand 75">
                  <a:extLst>
                    <a:ext uri="{FF2B5EF4-FFF2-40B4-BE49-F238E27FC236}">
                      <a16:creationId xmlns:a16="http://schemas.microsoft.com/office/drawing/2014/main" id="{01C742B3-6782-4BCE-8A5D-284C807A4DFE}"/>
                    </a:ext>
                  </a:extLst>
                </p:cNvPr>
                <p:cNvPicPr/>
                <p:nvPr/>
              </p:nvPicPr>
              <p:blipFill>
                <a:blip r:embed="rId232"/>
                <a:stretch>
                  <a:fillRect/>
                </a:stretch>
              </p:blipFill>
              <p:spPr>
                <a:xfrm>
                  <a:off x="9035621" y="1013072"/>
                  <a:ext cx="112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7" name="Freihand 76">
                  <a:extLst>
                    <a:ext uri="{FF2B5EF4-FFF2-40B4-BE49-F238E27FC236}">
                      <a16:creationId xmlns:a16="http://schemas.microsoft.com/office/drawing/2014/main" id="{79ACEE5A-D1B3-48C6-8A28-23B5CC134277}"/>
                    </a:ext>
                  </a:extLst>
                </p14:cNvPr>
                <p14:cNvContentPartPr/>
                <p14:nvPr/>
              </p14:nvContentPartPr>
              <p14:xfrm>
                <a:off x="9188621" y="1051952"/>
                <a:ext cx="79560" cy="63000"/>
              </p14:xfrm>
            </p:contentPart>
          </mc:Choice>
          <mc:Fallback xmlns="">
            <p:pic>
              <p:nvPicPr>
                <p:cNvPr id="77" name="Freihand 76">
                  <a:extLst>
                    <a:ext uri="{FF2B5EF4-FFF2-40B4-BE49-F238E27FC236}">
                      <a16:creationId xmlns:a16="http://schemas.microsoft.com/office/drawing/2014/main" id="{79ACEE5A-D1B3-48C6-8A28-23B5CC134277}"/>
                    </a:ext>
                  </a:extLst>
                </p:cNvPr>
                <p:cNvPicPr/>
                <p:nvPr/>
              </p:nvPicPr>
              <p:blipFill>
                <a:blip r:embed="rId234"/>
                <a:stretch>
                  <a:fillRect/>
                </a:stretch>
              </p:blipFill>
              <p:spPr>
                <a:xfrm>
                  <a:off x="9184301" y="1047632"/>
                  <a:ext cx="88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8" name="Freihand 77">
                  <a:extLst>
                    <a:ext uri="{FF2B5EF4-FFF2-40B4-BE49-F238E27FC236}">
                      <a16:creationId xmlns:a16="http://schemas.microsoft.com/office/drawing/2014/main" id="{7B4B55EF-5904-4B74-8A91-B53A6E28BEF7}"/>
                    </a:ext>
                  </a:extLst>
                </p14:cNvPr>
                <p14:cNvContentPartPr/>
                <p14:nvPr/>
              </p14:nvContentPartPr>
              <p14:xfrm>
                <a:off x="9152981" y="797792"/>
                <a:ext cx="109080" cy="98640"/>
              </p14:xfrm>
            </p:contentPart>
          </mc:Choice>
          <mc:Fallback xmlns="">
            <p:pic>
              <p:nvPicPr>
                <p:cNvPr id="78" name="Freihand 77">
                  <a:extLst>
                    <a:ext uri="{FF2B5EF4-FFF2-40B4-BE49-F238E27FC236}">
                      <a16:creationId xmlns:a16="http://schemas.microsoft.com/office/drawing/2014/main" id="{7B4B55EF-5904-4B74-8A91-B53A6E28BEF7}"/>
                    </a:ext>
                  </a:extLst>
                </p:cNvPr>
                <p:cNvPicPr/>
                <p:nvPr/>
              </p:nvPicPr>
              <p:blipFill>
                <a:blip r:embed="rId236"/>
                <a:stretch>
                  <a:fillRect/>
                </a:stretch>
              </p:blipFill>
              <p:spPr>
                <a:xfrm>
                  <a:off x="9148661" y="793472"/>
                  <a:ext cx="117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9" name="Freihand 78">
                  <a:extLst>
                    <a:ext uri="{FF2B5EF4-FFF2-40B4-BE49-F238E27FC236}">
                      <a16:creationId xmlns:a16="http://schemas.microsoft.com/office/drawing/2014/main" id="{67A7EC52-4D25-4E98-9FC4-49D3CFC59E58}"/>
                    </a:ext>
                  </a:extLst>
                </p14:cNvPr>
                <p14:cNvContentPartPr/>
                <p14:nvPr/>
              </p14:nvContentPartPr>
              <p14:xfrm>
                <a:off x="9230741" y="771872"/>
                <a:ext cx="99000" cy="89280"/>
              </p14:xfrm>
            </p:contentPart>
          </mc:Choice>
          <mc:Fallback xmlns="">
            <p:pic>
              <p:nvPicPr>
                <p:cNvPr id="79" name="Freihand 78">
                  <a:extLst>
                    <a:ext uri="{FF2B5EF4-FFF2-40B4-BE49-F238E27FC236}">
                      <a16:creationId xmlns:a16="http://schemas.microsoft.com/office/drawing/2014/main" id="{67A7EC52-4D25-4E98-9FC4-49D3CFC59E58}"/>
                    </a:ext>
                  </a:extLst>
                </p:cNvPr>
                <p:cNvPicPr/>
                <p:nvPr/>
              </p:nvPicPr>
              <p:blipFill>
                <a:blip r:embed="rId238"/>
                <a:stretch>
                  <a:fillRect/>
                </a:stretch>
              </p:blipFill>
              <p:spPr>
                <a:xfrm>
                  <a:off x="9226421" y="767552"/>
                  <a:ext cx="107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0" name="Freihand 79">
                  <a:extLst>
                    <a:ext uri="{FF2B5EF4-FFF2-40B4-BE49-F238E27FC236}">
                      <a16:creationId xmlns:a16="http://schemas.microsoft.com/office/drawing/2014/main" id="{B423B19A-E35C-4AE8-93A4-EBD83C7FF3AB}"/>
                    </a:ext>
                  </a:extLst>
                </p14:cNvPr>
                <p14:cNvContentPartPr/>
                <p14:nvPr/>
              </p14:nvContentPartPr>
              <p14:xfrm>
                <a:off x="9341621" y="750272"/>
                <a:ext cx="75960" cy="88200"/>
              </p14:xfrm>
            </p:contentPart>
          </mc:Choice>
          <mc:Fallback xmlns="">
            <p:pic>
              <p:nvPicPr>
                <p:cNvPr id="80" name="Freihand 79">
                  <a:extLst>
                    <a:ext uri="{FF2B5EF4-FFF2-40B4-BE49-F238E27FC236}">
                      <a16:creationId xmlns:a16="http://schemas.microsoft.com/office/drawing/2014/main" id="{B423B19A-E35C-4AE8-93A4-EBD83C7FF3AB}"/>
                    </a:ext>
                  </a:extLst>
                </p:cNvPr>
                <p:cNvPicPr/>
                <p:nvPr/>
              </p:nvPicPr>
              <p:blipFill>
                <a:blip r:embed="rId240"/>
                <a:stretch>
                  <a:fillRect/>
                </a:stretch>
              </p:blipFill>
              <p:spPr>
                <a:xfrm>
                  <a:off x="9337301" y="745952"/>
                  <a:ext cx="84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1" name="Freihand 80">
                  <a:extLst>
                    <a:ext uri="{FF2B5EF4-FFF2-40B4-BE49-F238E27FC236}">
                      <a16:creationId xmlns:a16="http://schemas.microsoft.com/office/drawing/2014/main" id="{68A81153-946D-4474-B3D2-39086129F36B}"/>
                    </a:ext>
                  </a:extLst>
                </p14:cNvPr>
                <p14:cNvContentPartPr/>
                <p14:nvPr/>
              </p14:nvContentPartPr>
              <p14:xfrm>
                <a:off x="9397421" y="718232"/>
                <a:ext cx="77400" cy="127800"/>
              </p14:xfrm>
            </p:contentPart>
          </mc:Choice>
          <mc:Fallback xmlns="">
            <p:pic>
              <p:nvPicPr>
                <p:cNvPr id="81" name="Freihand 80">
                  <a:extLst>
                    <a:ext uri="{FF2B5EF4-FFF2-40B4-BE49-F238E27FC236}">
                      <a16:creationId xmlns:a16="http://schemas.microsoft.com/office/drawing/2014/main" id="{68A81153-946D-4474-B3D2-39086129F36B}"/>
                    </a:ext>
                  </a:extLst>
                </p:cNvPr>
                <p:cNvPicPr/>
                <p:nvPr/>
              </p:nvPicPr>
              <p:blipFill>
                <a:blip r:embed="rId242"/>
                <a:stretch>
                  <a:fillRect/>
                </a:stretch>
              </p:blipFill>
              <p:spPr>
                <a:xfrm>
                  <a:off x="9393101" y="713912"/>
                  <a:ext cx="86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3" name="Freihand 82">
                  <a:extLst>
                    <a:ext uri="{FF2B5EF4-FFF2-40B4-BE49-F238E27FC236}">
                      <a16:creationId xmlns:a16="http://schemas.microsoft.com/office/drawing/2014/main" id="{DD101DCB-51B1-4F8F-9B34-FC2A0DBBA7CF}"/>
                    </a:ext>
                  </a:extLst>
                </p14:cNvPr>
                <p14:cNvContentPartPr/>
                <p14:nvPr/>
              </p14:nvContentPartPr>
              <p14:xfrm>
                <a:off x="6248141" y="1019912"/>
                <a:ext cx="256320" cy="293400"/>
              </p14:xfrm>
            </p:contentPart>
          </mc:Choice>
          <mc:Fallback xmlns="">
            <p:pic>
              <p:nvPicPr>
                <p:cNvPr id="83" name="Freihand 82">
                  <a:extLst>
                    <a:ext uri="{FF2B5EF4-FFF2-40B4-BE49-F238E27FC236}">
                      <a16:creationId xmlns:a16="http://schemas.microsoft.com/office/drawing/2014/main" id="{DD101DCB-51B1-4F8F-9B34-FC2A0DBBA7CF}"/>
                    </a:ext>
                  </a:extLst>
                </p:cNvPr>
                <p:cNvPicPr/>
                <p:nvPr/>
              </p:nvPicPr>
              <p:blipFill>
                <a:blip r:embed="rId244"/>
                <a:stretch>
                  <a:fillRect/>
                </a:stretch>
              </p:blipFill>
              <p:spPr>
                <a:xfrm>
                  <a:off x="6243821" y="1015592"/>
                  <a:ext cx="2649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4" name="Freihand 83">
                  <a:extLst>
                    <a:ext uri="{FF2B5EF4-FFF2-40B4-BE49-F238E27FC236}">
                      <a16:creationId xmlns:a16="http://schemas.microsoft.com/office/drawing/2014/main" id="{24D4632B-42F1-4E04-A8E4-B68C6E6207FB}"/>
                    </a:ext>
                  </a:extLst>
                </p14:cNvPr>
                <p14:cNvContentPartPr/>
                <p14:nvPr/>
              </p14:nvContentPartPr>
              <p14:xfrm>
                <a:off x="7176221" y="990032"/>
                <a:ext cx="255600" cy="294480"/>
              </p14:xfrm>
            </p:contentPart>
          </mc:Choice>
          <mc:Fallback xmlns="">
            <p:pic>
              <p:nvPicPr>
                <p:cNvPr id="84" name="Freihand 83">
                  <a:extLst>
                    <a:ext uri="{FF2B5EF4-FFF2-40B4-BE49-F238E27FC236}">
                      <a16:creationId xmlns:a16="http://schemas.microsoft.com/office/drawing/2014/main" id="{24D4632B-42F1-4E04-A8E4-B68C6E6207FB}"/>
                    </a:ext>
                  </a:extLst>
                </p:cNvPr>
                <p:cNvPicPr/>
                <p:nvPr/>
              </p:nvPicPr>
              <p:blipFill>
                <a:blip r:embed="rId246"/>
                <a:stretch>
                  <a:fillRect/>
                </a:stretch>
              </p:blipFill>
              <p:spPr>
                <a:xfrm>
                  <a:off x="7171901" y="985712"/>
                  <a:ext cx="2642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5" name="Freihand 84">
                  <a:extLst>
                    <a:ext uri="{FF2B5EF4-FFF2-40B4-BE49-F238E27FC236}">
                      <a16:creationId xmlns:a16="http://schemas.microsoft.com/office/drawing/2014/main" id="{60A9ED78-E018-417C-897E-B02E2F5384B8}"/>
                    </a:ext>
                  </a:extLst>
                </p14:cNvPr>
                <p14:cNvContentPartPr/>
                <p14:nvPr/>
              </p14:nvContentPartPr>
              <p14:xfrm>
                <a:off x="8891621" y="902192"/>
                <a:ext cx="315360" cy="314640"/>
              </p14:xfrm>
            </p:contentPart>
          </mc:Choice>
          <mc:Fallback xmlns="">
            <p:pic>
              <p:nvPicPr>
                <p:cNvPr id="85" name="Freihand 84">
                  <a:extLst>
                    <a:ext uri="{FF2B5EF4-FFF2-40B4-BE49-F238E27FC236}">
                      <a16:creationId xmlns:a16="http://schemas.microsoft.com/office/drawing/2014/main" id="{60A9ED78-E018-417C-897E-B02E2F5384B8}"/>
                    </a:ext>
                  </a:extLst>
                </p:cNvPr>
                <p:cNvPicPr/>
                <p:nvPr/>
              </p:nvPicPr>
              <p:blipFill>
                <a:blip r:embed="rId248"/>
                <a:stretch>
                  <a:fillRect/>
                </a:stretch>
              </p:blipFill>
              <p:spPr>
                <a:xfrm>
                  <a:off x="8887301" y="897872"/>
                  <a:ext cx="3240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6" name="Freihand 85">
                  <a:extLst>
                    <a:ext uri="{FF2B5EF4-FFF2-40B4-BE49-F238E27FC236}">
                      <a16:creationId xmlns:a16="http://schemas.microsoft.com/office/drawing/2014/main" id="{CBE46A96-E222-4470-B68A-D8C22474CEA5}"/>
                    </a:ext>
                  </a:extLst>
                </p14:cNvPr>
                <p14:cNvContentPartPr/>
                <p14:nvPr/>
              </p14:nvContentPartPr>
              <p14:xfrm>
                <a:off x="7618301" y="1158872"/>
                <a:ext cx="1377000" cy="1613880"/>
              </p14:xfrm>
            </p:contentPart>
          </mc:Choice>
          <mc:Fallback xmlns="">
            <p:pic>
              <p:nvPicPr>
                <p:cNvPr id="86" name="Freihand 85">
                  <a:extLst>
                    <a:ext uri="{FF2B5EF4-FFF2-40B4-BE49-F238E27FC236}">
                      <a16:creationId xmlns:a16="http://schemas.microsoft.com/office/drawing/2014/main" id="{CBE46A96-E222-4470-B68A-D8C22474CEA5}"/>
                    </a:ext>
                  </a:extLst>
                </p:cNvPr>
                <p:cNvPicPr/>
                <p:nvPr/>
              </p:nvPicPr>
              <p:blipFill>
                <a:blip r:embed="rId250"/>
                <a:stretch>
                  <a:fillRect/>
                </a:stretch>
              </p:blipFill>
              <p:spPr>
                <a:xfrm>
                  <a:off x="7613981" y="1154552"/>
                  <a:ext cx="1385640" cy="1622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7" name="Freihand 86">
                  <a:extLst>
                    <a:ext uri="{FF2B5EF4-FFF2-40B4-BE49-F238E27FC236}">
                      <a16:creationId xmlns:a16="http://schemas.microsoft.com/office/drawing/2014/main" id="{548A3188-5635-4D96-9309-F44712026E8F}"/>
                    </a:ext>
                  </a:extLst>
                </p14:cNvPr>
                <p14:cNvContentPartPr/>
                <p14:nvPr/>
              </p14:nvContentPartPr>
              <p14:xfrm>
                <a:off x="7307261" y="1248872"/>
                <a:ext cx="294120" cy="1338480"/>
              </p14:xfrm>
            </p:contentPart>
          </mc:Choice>
          <mc:Fallback xmlns="">
            <p:pic>
              <p:nvPicPr>
                <p:cNvPr id="87" name="Freihand 86">
                  <a:extLst>
                    <a:ext uri="{FF2B5EF4-FFF2-40B4-BE49-F238E27FC236}">
                      <a16:creationId xmlns:a16="http://schemas.microsoft.com/office/drawing/2014/main" id="{548A3188-5635-4D96-9309-F44712026E8F}"/>
                    </a:ext>
                  </a:extLst>
                </p:cNvPr>
                <p:cNvPicPr/>
                <p:nvPr/>
              </p:nvPicPr>
              <p:blipFill>
                <a:blip r:embed="rId252"/>
                <a:stretch>
                  <a:fillRect/>
                </a:stretch>
              </p:blipFill>
              <p:spPr>
                <a:xfrm>
                  <a:off x="7302941" y="1244552"/>
                  <a:ext cx="302760" cy="1347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8" name="Freihand 87">
                  <a:extLst>
                    <a:ext uri="{FF2B5EF4-FFF2-40B4-BE49-F238E27FC236}">
                      <a16:creationId xmlns:a16="http://schemas.microsoft.com/office/drawing/2014/main" id="{AF61F7B1-6004-4F4E-8D53-D327A173C0D1}"/>
                    </a:ext>
                  </a:extLst>
                </p14:cNvPr>
                <p14:cNvContentPartPr/>
                <p14:nvPr/>
              </p14:nvContentPartPr>
              <p14:xfrm>
                <a:off x="6363341" y="1244912"/>
                <a:ext cx="1257120" cy="1409400"/>
              </p14:xfrm>
            </p:contentPart>
          </mc:Choice>
          <mc:Fallback xmlns="">
            <p:pic>
              <p:nvPicPr>
                <p:cNvPr id="88" name="Freihand 87">
                  <a:extLst>
                    <a:ext uri="{FF2B5EF4-FFF2-40B4-BE49-F238E27FC236}">
                      <a16:creationId xmlns:a16="http://schemas.microsoft.com/office/drawing/2014/main" id="{AF61F7B1-6004-4F4E-8D53-D327A173C0D1}"/>
                    </a:ext>
                  </a:extLst>
                </p:cNvPr>
                <p:cNvPicPr/>
                <p:nvPr/>
              </p:nvPicPr>
              <p:blipFill>
                <a:blip r:embed="rId254"/>
                <a:stretch>
                  <a:fillRect/>
                </a:stretch>
              </p:blipFill>
              <p:spPr>
                <a:xfrm>
                  <a:off x="6359021" y="1240592"/>
                  <a:ext cx="1265760" cy="1418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5" name="Freihand 154">
                  <a:extLst>
                    <a:ext uri="{FF2B5EF4-FFF2-40B4-BE49-F238E27FC236}">
                      <a16:creationId xmlns:a16="http://schemas.microsoft.com/office/drawing/2014/main" id="{DDC1588B-FCC6-4738-BA09-01BD1A2A927E}"/>
                    </a:ext>
                  </a:extLst>
                </p14:cNvPr>
                <p14:cNvContentPartPr/>
                <p14:nvPr/>
              </p14:nvContentPartPr>
              <p14:xfrm>
                <a:off x="6291701" y="1295672"/>
                <a:ext cx="233640" cy="37800"/>
              </p14:xfrm>
            </p:contentPart>
          </mc:Choice>
          <mc:Fallback xmlns="">
            <p:pic>
              <p:nvPicPr>
                <p:cNvPr id="155" name="Freihand 154">
                  <a:extLst>
                    <a:ext uri="{FF2B5EF4-FFF2-40B4-BE49-F238E27FC236}">
                      <a16:creationId xmlns:a16="http://schemas.microsoft.com/office/drawing/2014/main" id="{DDC1588B-FCC6-4738-BA09-01BD1A2A927E}"/>
                    </a:ext>
                  </a:extLst>
                </p:cNvPr>
                <p:cNvPicPr/>
                <p:nvPr/>
              </p:nvPicPr>
              <p:blipFill>
                <a:blip r:embed="rId256"/>
                <a:stretch>
                  <a:fillRect/>
                </a:stretch>
              </p:blipFill>
              <p:spPr>
                <a:xfrm>
                  <a:off x="6287381" y="1291352"/>
                  <a:ext cx="242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6" name="Freihand 155">
                  <a:extLst>
                    <a:ext uri="{FF2B5EF4-FFF2-40B4-BE49-F238E27FC236}">
                      <a16:creationId xmlns:a16="http://schemas.microsoft.com/office/drawing/2014/main" id="{D60C2A60-16F6-4AD5-911C-1419BA46BA19}"/>
                    </a:ext>
                  </a:extLst>
                </p14:cNvPr>
                <p14:cNvContentPartPr/>
                <p14:nvPr/>
              </p14:nvContentPartPr>
              <p14:xfrm>
                <a:off x="7159301" y="1291352"/>
                <a:ext cx="219600" cy="7200"/>
              </p14:xfrm>
            </p:contentPart>
          </mc:Choice>
          <mc:Fallback xmlns="">
            <p:pic>
              <p:nvPicPr>
                <p:cNvPr id="156" name="Freihand 155">
                  <a:extLst>
                    <a:ext uri="{FF2B5EF4-FFF2-40B4-BE49-F238E27FC236}">
                      <a16:creationId xmlns:a16="http://schemas.microsoft.com/office/drawing/2014/main" id="{D60C2A60-16F6-4AD5-911C-1419BA46BA19}"/>
                    </a:ext>
                  </a:extLst>
                </p:cNvPr>
                <p:cNvPicPr/>
                <p:nvPr/>
              </p:nvPicPr>
              <p:blipFill>
                <a:blip r:embed="rId258"/>
                <a:stretch>
                  <a:fillRect/>
                </a:stretch>
              </p:blipFill>
              <p:spPr>
                <a:xfrm>
                  <a:off x="7154981" y="1287032"/>
                  <a:ext cx="228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7" name="Freihand 156">
                  <a:extLst>
                    <a:ext uri="{FF2B5EF4-FFF2-40B4-BE49-F238E27FC236}">
                      <a16:creationId xmlns:a16="http://schemas.microsoft.com/office/drawing/2014/main" id="{30C6FE1A-6AF6-46F8-8CAD-5B38CA76EF6C}"/>
                    </a:ext>
                  </a:extLst>
                </p14:cNvPr>
                <p14:cNvContentPartPr/>
                <p14:nvPr/>
              </p14:nvContentPartPr>
              <p14:xfrm>
                <a:off x="8964701" y="1224752"/>
                <a:ext cx="270360" cy="35640"/>
              </p14:xfrm>
            </p:contentPart>
          </mc:Choice>
          <mc:Fallback xmlns="">
            <p:pic>
              <p:nvPicPr>
                <p:cNvPr id="157" name="Freihand 156">
                  <a:extLst>
                    <a:ext uri="{FF2B5EF4-FFF2-40B4-BE49-F238E27FC236}">
                      <a16:creationId xmlns:a16="http://schemas.microsoft.com/office/drawing/2014/main" id="{30C6FE1A-6AF6-46F8-8CAD-5B38CA76EF6C}"/>
                    </a:ext>
                  </a:extLst>
                </p:cNvPr>
                <p:cNvPicPr/>
                <p:nvPr/>
              </p:nvPicPr>
              <p:blipFill>
                <a:blip r:embed="rId260"/>
                <a:stretch>
                  <a:fillRect/>
                </a:stretch>
              </p:blipFill>
              <p:spPr>
                <a:xfrm>
                  <a:off x="8960381" y="1220432"/>
                  <a:ext cx="279000" cy="4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1">
            <p14:nvContentPartPr>
              <p14:cNvPr id="159" name="Freihand 158">
                <a:extLst>
                  <a:ext uri="{FF2B5EF4-FFF2-40B4-BE49-F238E27FC236}">
                    <a16:creationId xmlns:a16="http://schemas.microsoft.com/office/drawing/2014/main" id="{5D968134-FD61-43EE-8A40-807CE9B0C448}"/>
                  </a:ext>
                </a:extLst>
              </p14:cNvPr>
              <p14:cNvContentPartPr/>
              <p14:nvPr/>
            </p14:nvContentPartPr>
            <p14:xfrm>
              <a:off x="947861" y="2339312"/>
              <a:ext cx="2894400" cy="1604880"/>
            </p14:xfrm>
          </p:contentPart>
        </mc:Choice>
        <mc:Fallback xmlns="">
          <p:pic>
            <p:nvPicPr>
              <p:cNvPr id="159" name="Freihand 158">
                <a:extLst>
                  <a:ext uri="{FF2B5EF4-FFF2-40B4-BE49-F238E27FC236}">
                    <a16:creationId xmlns:a16="http://schemas.microsoft.com/office/drawing/2014/main" id="{5D968134-FD61-43EE-8A40-807CE9B0C448}"/>
                  </a:ext>
                </a:extLst>
              </p:cNvPr>
              <p:cNvPicPr/>
              <p:nvPr/>
            </p:nvPicPr>
            <p:blipFill>
              <a:blip r:embed="rId262"/>
              <a:stretch>
                <a:fillRect/>
              </a:stretch>
            </p:blipFill>
            <p:spPr>
              <a:xfrm>
                <a:off x="943541" y="2334992"/>
                <a:ext cx="2903040" cy="1613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0" name="Freihand 159">
                <a:extLst>
                  <a:ext uri="{FF2B5EF4-FFF2-40B4-BE49-F238E27FC236}">
                    <a16:creationId xmlns:a16="http://schemas.microsoft.com/office/drawing/2014/main" id="{F0DC22C4-722F-4161-BC16-9124272E10AC}"/>
                  </a:ext>
                </a:extLst>
              </p14:cNvPr>
              <p14:cNvContentPartPr/>
              <p14:nvPr/>
            </p14:nvContentPartPr>
            <p14:xfrm>
              <a:off x="683621" y="2085872"/>
              <a:ext cx="3314160" cy="2022840"/>
            </p14:xfrm>
          </p:contentPart>
        </mc:Choice>
        <mc:Fallback xmlns="">
          <p:pic>
            <p:nvPicPr>
              <p:cNvPr id="160" name="Freihand 159">
                <a:extLst>
                  <a:ext uri="{FF2B5EF4-FFF2-40B4-BE49-F238E27FC236}">
                    <a16:creationId xmlns:a16="http://schemas.microsoft.com/office/drawing/2014/main" id="{F0DC22C4-722F-4161-BC16-9124272E10AC}"/>
                  </a:ext>
                </a:extLst>
              </p:cNvPr>
              <p:cNvPicPr/>
              <p:nvPr/>
            </p:nvPicPr>
            <p:blipFill>
              <a:blip r:embed="rId264"/>
              <a:stretch>
                <a:fillRect/>
              </a:stretch>
            </p:blipFill>
            <p:spPr>
              <a:xfrm>
                <a:off x="679301" y="2081552"/>
                <a:ext cx="3322800" cy="2031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2" name="Freihand 11">
                <a:extLst>
                  <a:ext uri="{FF2B5EF4-FFF2-40B4-BE49-F238E27FC236}">
                    <a16:creationId xmlns:a16="http://schemas.microsoft.com/office/drawing/2014/main" id="{29674A79-3EE1-49FC-8BCF-D82095FD1509}"/>
                  </a:ext>
                </a:extLst>
              </p14:cNvPr>
              <p14:cNvContentPartPr/>
              <p14:nvPr/>
            </p14:nvContentPartPr>
            <p14:xfrm>
              <a:off x="5770781" y="1145912"/>
              <a:ext cx="855360" cy="688680"/>
            </p14:xfrm>
          </p:contentPart>
        </mc:Choice>
        <mc:Fallback>
          <p:pic>
            <p:nvPicPr>
              <p:cNvPr id="12" name="Freihand 11">
                <a:extLst>
                  <a:ext uri="{FF2B5EF4-FFF2-40B4-BE49-F238E27FC236}">
                    <a16:creationId xmlns:a16="http://schemas.microsoft.com/office/drawing/2014/main" id="{29674A79-3EE1-49FC-8BCF-D82095FD1509}"/>
                  </a:ext>
                </a:extLst>
              </p:cNvPr>
              <p:cNvPicPr/>
              <p:nvPr/>
            </p:nvPicPr>
            <p:blipFill>
              <a:blip r:embed="rId266"/>
              <a:stretch>
                <a:fillRect/>
              </a:stretch>
            </p:blipFill>
            <p:spPr>
              <a:xfrm>
                <a:off x="5766461" y="1141592"/>
                <a:ext cx="86400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1" name="Freihand 30">
                <a:extLst>
                  <a:ext uri="{FF2B5EF4-FFF2-40B4-BE49-F238E27FC236}">
                    <a16:creationId xmlns:a16="http://schemas.microsoft.com/office/drawing/2014/main" id="{5F54691D-75F9-4613-8F25-42E24152DA09}"/>
                  </a:ext>
                </a:extLst>
              </p14:cNvPr>
              <p14:cNvContentPartPr/>
              <p14:nvPr/>
            </p14:nvContentPartPr>
            <p14:xfrm>
              <a:off x="698381" y="2345072"/>
              <a:ext cx="2968200" cy="1517760"/>
            </p14:xfrm>
          </p:contentPart>
        </mc:Choice>
        <mc:Fallback>
          <p:pic>
            <p:nvPicPr>
              <p:cNvPr id="31" name="Freihand 30">
                <a:extLst>
                  <a:ext uri="{FF2B5EF4-FFF2-40B4-BE49-F238E27FC236}">
                    <a16:creationId xmlns:a16="http://schemas.microsoft.com/office/drawing/2014/main" id="{5F54691D-75F9-4613-8F25-42E24152DA09}"/>
                  </a:ext>
                </a:extLst>
              </p:cNvPr>
              <p:cNvPicPr/>
              <p:nvPr/>
            </p:nvPicPr>
            <p:blipFill>
              <a:blip r:embed="rId268"/>
              <a:stretch>
                <a:fillRect/>
              </a:stretch>
            </p:blipFill>
            <p:spPr>
              <a:xfrm>
                <a:off x="694061" y="2340752"/>
                <a:ext cx="2976840" cy="152640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A13BD4BE-7CA6-4991-AF53-AC6863AA05F1}"/>
                  </a:ext>
                </a:extLst>
              </p14:cNvPr>
              <p14:cNvContentPartPr/>
              <p14:nvPr/>
            </p14:nvContentPartPr>
            <p14:xfrm>
              <a:off x="6415901" y="1503032"/>
              <a:ext cx="1090800" cy="495360"/>
            </p14:xfrm>
          </p:contentPart>
        </mc:Choice>
        <mc:Fallback xmlns="">
          <p:pic>
            <p:nvPicPr>
              <p:cNvPr id="10" name="Freihand 9">
                <a:extLst>
                  <a:ext uri="{FF2B5EF4-FFF2-40B4-BE49-F238E27FC236}">
                    <a16:creationId xmlns:a16="http://schemas.microsoft.com/office/drawing/2014/main" id="{A13BD4BE-7CA6-4991-AF53-AC6863AA05F1}"/>
                  </a:ext>
                </a:extLst>
              </p:cNvPr>
              <p:cNvPicPr/>
              <p:nvPr/>
            </p:nvPicPr>
            <p:blipFill>
              <a:blip r:embed="rId4"/>
              <a:stretch>
                <a:fillRect/>
              </a:stretch>
            </p:blipFill>
            <p:spPr>
              <a:xfrm>
                <a:off x="6411581" y="1498712"/>
                <a:ext cx="109944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Freihand 23">
                <a:extLst>
                  <a:ext uri="{FF2B5EF4-FFF2-40B4-BE49-F238E27FC236}">
                    <a16:creationId xmlns:a16="http://schemas.microsoft.com/office/drawing/2014/main" id="{232111F8-B086-4D92-AB9E-E18C22BC1D7B}"/>
                  </a:ext>
                </a:extLst>
              </p14:cNvPr>
              <p14:cNvContentPartPr/>
              <p14:nvPr/>
            </p14:nvContentPartPr>
            <p14:xfrm>
              <a:off x="506141" y="3357032"/>
              <a:ext cx="1271160" cy="53280"/>
            </p14:xfrm>
          </p:contentPart>
        </mc:Choice>
        <mc:Fallback xmlns="">
          <p:pic>
            <p:nvPicPr>
              <p:cNvPr id="24" name="Freihand 23">
                <a:extLst>
                  <a:ext uri="{FF2B5EF4-FFF2-40B4-BE49-F238E27FC236}">
                    <a16:creationId xmlns:a16="http://schemas.microsoft.com/office/drawing/2014/main" id="{232111F8-B086-4D92-AB9E-E18C22BC1D7B}"/>
                  </a:ext>
                </a:extLst>
              </p:cNvPr>
              <p:cNvPicPr/>
              <p:nvPr/>
            </p:nvPicPr>
            <p:blipFill>
              <a:blip r:embed="rId6"/>
              <a:stretch>
                <a:fillRect/>
              </a:stretch>
            </p:blipFill>
            <p:spPr>
              <a:xfrm>
                <a:off x="501821" y="3352712"/>
                <a:ext cx="1279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Freihand 24">
                <a:extLst>
                  <a:ext uri="{FF2B5EF4-FFF2-40B4-BE49-F238E27FC236}">
                    <a16:creationId xmlns:a16="http://schemas.microsoft.com/office/drawing/2014/main" id="{9DEDBF5C-2274-4791-B12A-FDDB9049BF1D}"/>
                  </a:ext>
                </a:extLst>
              </p14:cNvPr>
              <p14:cNvContentPartPr/>
              <p14:nvPr/>
            </p14:nvContentPartPr>
            <p14:xfrm>
              <a:off x="2384261" y="3305192"/>
              <a:ext cx="894960" cy="50760"/>
            </p14:xfrm>
          </p:contentPart>
        </mc:Choice>
        <mc:Fallback xmlns="">
          <p:pic>
            <p:nvPicPr>
              <p:cNvPr id="25" name="Freihand 24">
                <a:extLst>
                  <a:ext uri="{FF2B5EF4-FFF2-40B4-BE49-F238E27FC236}">
                    <a16:creationId xmlns:a16="http://schemas.microsoft.com/office/drawing/2014/main" id="{9DEDBF5C-2274-4791-B12A-FDDB9049BF1D}"/>
                  </a:ext>
                </a:extLst>
              </p:cNvPr>
              <p:cNvPicPr/>
              <p:nvPr/>
            </p:nvPicPr>
            <p:blipFill>
              <a:blip r:embed="rId8"/>
              <a:stretch>
                <a:fillRect/>
              </a:stretch>
            </p:blipFill>
            <p:spPr>
              <a:xfrm>
                <a:off x="2379941" y="3300872"/>
                <a:ext cx="903600" cy="59400"/>
              </a:xfrm>
              <a:prstGeom prst="rect">
                <a:avLst/>
              </a:prstGeom>
            </p:spPr>
          </p:pic>
        </mc:Fallback>
      </mc:AlternateContent>
      <p:grpSp>
        <p:nvGrpSpPr>
          <p:cNvPr id="91" name="Gruppieren 90">
            <a:extLst>
              <a:ext uri="{FF2B5EF4-FFF2-40B4-BE49-F238E27FC236}">
                <a16:creationId xmlns:a16="http://schemas.microsoft.com/office/drawing/2014/main" id="{E5E7A2A2-A49E-4846-8B16-92F48B8F4216}"/>
              </a:ext>
            </a:extLst>
          </p:cNvPr>
          <p:cNvGrpSpPr/>
          <p:nvPr/>
        </p:nvGrpSpPr>
        <p:grpSpPr>
          <a:xfrm>
            <a:off x="3648581" y="4106552"/>
            <a:ext cx="2640600" cy="59400"/>
            <a:chOff x="3648581" y="4106552"/>
            <a:chExt cx="2640600" cy="59400"/>
          </a:xfrm>
        </p:grpSpPr>
        <mc:AlternateContent xmlns:mc="http://schemas.openxmlformats.org/markup-compatibility/2006" xmlns:p14="http://schemas.microsoft.com/office/powerpoint/2010/main">
          <mc:Choice Requires="p14">
            <p:contentPart p14:bwMode="auto" r:id="rId9">
              <p14:nvContentPartPr>
                <p14:cNvPr id="87" name="Freihand 86">
                  <a:extLst>
                    <a:ext uri="{FF2B5EF4-FFF2-40B4-BE49-F238E27FC236}">
                      <a16:creationId xmlns:a16="http://schemas.microsoft.com/office/drawing/2014/main" id="{2F7C71B8-27F7-46B5-881B-C1AC279A1BD3}"/>
                    </a:ext>
                  </a:extLst>
                </p14:cNvPr>
                <p14:cNvContentPartPr/>
                <p14:nvPr/>
              </p14:nvContentPartPr>
              <p14:xfrm>
                <a:off x="3648581" y="4106552"/>
                <a:ext cx="460440" cy="40680"/>
              </p14:xfrm>
            </p:contentPart>
          </mc:Choice>
          <mc:Fallback xmlns="">
            <p:pic>
              <p:nvPicPr>
                <p:cNvPr id="87" name="Freihand 86">
                  <a:extLst>
                    <a:ext uri="{FF2B5EF4-FFF2-40B4-BE49-F238E27FC236}">
                      <a16:creationId xmlns:a16="http://schemas.microsoft.com/office/drawing/2014/main" id="{2F7C71B8-27F7-46B5-881B-C1AC279A1BD3}"/>
                    </a:ext>
                  </a:extLst>
                </p:cNvPr>
                <p:cNvPicPr/>
                <p:nvPr/>
              </p:nvPicPr>
              <p:blipFill>
                <a:blip r:embed="rId10"/>
                <a:stretch>
                  <a:fillRect/>
                </a:stretch>
              </p:blipFill>
              <p:spPr>
                <a:xfrm>
                  <a:off x="3644261" y="4102232"/>
                  <a:ext cx="469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8" name="Freihand 87">
                  <a:extLst>
                    <a:ext uri="{FF2B5EF4-FFF2-40B4-BE49-F238E27FC236}">
                      <a16:creationId xmlns:a16="http://schemas.microsoft.com/office/drawing/2014/main" id="{7D925374-821C-47BC-BAE7-2736834490FC}"/>
                    </a:ext>
                  </a:extLst>
                </p14:cNvPr>
                <p14:cNvContentPartPr/>
                <p14:nvPr/>
              </p14:nvContentPartPr>
              <p14:xfrm>
                <a:off x="5076341" y="4151912"/>
                <a:ext cx="388080" cy="14040"/>
              </p14:xfrm>
            </p:contentPart>
          </mc:Choice>
          <mc:Fallback xmlns="">
            <p:pic>
              <p:nvPicPr>
                <p:cNvPr id="88" name="Freihand 87">
                  <a:extLst>
                    <a:ext uri="{FF2B5EF4-FFF2-40B4-BE49-F238E27FC236}">
                      <a16:creationId xmlns:a16="http://schemas.microsoft.com/office/drawing/2014/main" id="{7D925374-821C-47BC-BAE7-2736834490FC}"/>
                    </a:ext>
                  </a:extLst>
                </p:cNvPr>
                <p:cNvPicPr/>
                <p:nvPr/>
              </p:nvPicPr>
              <p:blipFill>
                <a:blip r:embed="rId12"/>
                <a:stretch>
                  <a:fillRect/>
                </a:stretch>
              </p:blipFill>
              <p:spPr>
                <a:xfrm>
                  <a:off x="5072021" y="4147592"/>
                  <a:ext cx="396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9" name="Freihand 88">
                  <a:extLst>
                    <a:ext uri="{FF2B5EF4-FFF2-40B4-BE49-F238E27FC236}">
                      <a16:creationId xmlns:a16="http://schemas.microsoft.com/office/drawing/2014/main" id="{D11AC9BE-06A3-43E9-92DB-A2E3B7E32A69}"/>
                    </a:ext>
                  </a:extLst>
                </p14:cNvPr>
                <p14:cNvContentPartPr/>
                <p14:nvPr/>
              </p14:nvContentPartPr>
              <p14:xfrm>
                <a:off x="4262381" y="4109432"/>
                <a:ext cx="652320" cy="52560"/>
              </p14:xfrm>
            </p:contentPart>
          </mc:Choice>
          <mc:Fallback xmlns="">
            <p:pic>
              <p:nvPicPr>
                <p:cNvPr id="89" name="Freihand 88">
                  <a:extLst>
                    <a:ext uri="{FF2B5EF4-FFF2-40B4-BE49-F238E27FC236}">
                      <a16:creationId xmlns:a16="http://schemas.microsoft.com/office/drawing/2014/main" id="{D11AC9BE-06A3-43E9-92DB-A2E3B7E32A69}"/>
                    </a:ext>
                  </a:extLst>
                </p:cNvPr>
                <p:cNvPicPr/>
                <p:nvPr/>
              </p:nvPicPr>
              <p:blipFill>
                <a:blip r:embed="rId14"/>
                <a:stretch>
                  <a:fillRect/>
                </a:stretch>
              </p:blipFill>
              <p:spPr>
                <a:xfrm>
                  <a:off x="4258061" y="4105112"/>
                  <a:ext cx="660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0" name="Freihand 89">
                  <a:extLst>
                    <a:ext uri="{FF2B5EF4-FFF2-40B4-BE49-F238E27FC236}">
                      <a16:creationId xmlns:a16="http://schemas.microsoft.com/office/drawing/2014/main" id="{40C9DDE1-134B-40AD-B773-FC338292DA71}"/>
                    </a:ext>
                  </a:extLst>
                </p14:cNvPr>
                <p14:cNvContentPartPr/>
                <p14:nvPr/>
              </p14:nvContentPartPr>
              <p14:xfrm>
                <a:off x="5817581" y="4107632"/>
                <a:ext cx="471600" cy="26280"/>
              </p14:xfrm>
            </p:contentPart>
          </mc:Choice>
          <mc:Fallback xmlns="">
            <p:pic>
              <p:nvPicPr>
                <p:cNvPr id="90" name="Freihand 89">
                  <a:extLst>
                    <a:ext uri="{FF2B5EF4-FFF2-40B4-BE49-F238E27FC236}">
                      <a16:creationId xmlns:a16="http://schemas.microsoft.com/office/drawing/2014/main" id="{40C9DDE1-134B-40AD-B773-FC338292DA71}"/>
                    </a:ext>
                  </a:extLst>
                </p:cNvPr>
                <p:cNvPicPr/>
                <p:nvPr/>
              </p:nvPicPr>
              <p:blipFill>
                <a:blip r:embed="rId16"/>
                <a:stretch>
                  <a:fillRect/>
                </a:stretch>
              </p:blipFill>
              <p:spPr>
                <a:xfrm>
                  <a:off x="5813261" y="4103312"/>
                  <a:ext cx="480240" cy="34920"/>
                </a:xfrm>
                <a:prstGeom prst="rect">
                  <a:avLst/>
                </a:prstGeom>
              </p:spPr>
            </p:pic>
          </mc:Fallback>
        </mc:AlternateContent>
      </p:grpSp>
      <p:grpSp>
        <p:nvGrpSpPr>
          <p:cNvPr id="96" name="Gruppieren 95">
            <a:extLst>
              <a:ext uri="{FF2B5EF4-FFF2-40B4-BE49-F238E27FC236}">
                <a16:creationId xmlns:a16="http://schemas.microsoft.com/office/drawing/2014/main" id="{2D2102FD-E2F2-4E9B-BE02-641F383D4D4C}"/>
              </a:ext>
            </a:extLst>
          </p:cNvPr>
          <p:cNvGrpSpPr/>
          <p:nvPr/>
        </p:nvGrpSpPr>
        <p:grpSpPr>
          <a:xfrm>
            <a:off x="3895541" y="4685072"/>
            <a:ext cx="2295000" cy="43560"/>
            <a:chOff x="3895541" y="4685072"/>
            <a:chExt cx="2295000" cy="43560"/>
          </a:xfrm>
        </p:grpSpPr>
        <mc:AlternateContent xmlns:mc="http://schemas.openxmlformats.org/markup-compatibility/2006" xmlns:p14="http://schemas.microsoft.com/office/powerpoint/2010/main">
          <mc:Choice Requires="p14">
            <p:contentPart p14:bwMode="auto" r:id="rId17">
              <p14:nvContentPartPr>
                <p14:cNvPr id="92" name="Freihand 91">
                  <a:extLst>
                    <a:ext uri="{FF2B5EF4-FFF2-40B4-BE49-F238E27FC236}">
                      <a16:creationId xmlns:a16="http://schemas.microsoft.com/office/drawing/2014/main" id="{845D2D89-107F-4EEE-B53A-F12467669AC2}"/>
                    </a:ext>
                  </a:extLst>
                </p14:cNvPr>
                <p14:cNvContentPartPr/>
                <p14:nvPr/>
              </p14:nvContentPartPr>
              <p14:xfrm>
                <a:off x="3895541" y="4691192"/>
                <a:ext cx="415800" cy="29880"/>
              </p14:xfrm>
            </p:contentPart>
          </mc:Choice>
          <mc:Fallback xmlns="">
            <p:pic>
              <p:nvPicPr>
                <p:cNvPr id="92" name="Freihand 91">
                  <a:extLst>
                    <a:ext uri="{FF2B5EF4-FFF2-40B4-BE49-F238E27FC236}">
                      <a16:creationId xmlns:a16="http://schemas.microsoft.com/office/drawing/2014/main" id="{845D2D89-107F-4EEE-B53A-F12467669AC2}"/>
                    </a:ext>
                  </a:extLst>
                </p:cNvPr>
                <p:cNvPicPr/>
                <p:nvPr/>
              </p:nvPicPr>
              <p:blipFill>
                <a:blip r:embed="rId18"/>
                <a:stretch>
                  <a:fillRect/>
                </a:stretch>
              </p:blipFill>
              <p:spPr>
                <a:xfrm>
                  <a:off x="3891221" y="4686872"/>
                  <a:ext cx="424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3" name="Freihand 92">
                  <a:extLst>
                    <a:ext uri="{FF2B5EF4-FFF2-40B4-BE49-F238E27FC236}">
                      <a16:creationId xmlns:a16="http://schemas.microsoft.com/office/drawing/2014/main" id="{32E1F442-9C4A-4246-AAF8-2D91A5A0F80A}"/>
                    </a:ext>
                  </a:extLst>
                </p14:cNvPr>
                <p14:cNvContentPartPr/>
                <p14:nvPr/>
              </p14:nvContentPartPr>
              <p14:xfrm>
                <a:off x="4494221" y="4685072"/>
                <a:ext cx="506520" cy="43560"/>
              </p14:xfrm>
            </p:contentPart>
          </mc:Choice>
          <mc:Fallback xmlns="">
            <p:pic>
              <p:nvPicPr>
                <p:cNvPr id="93" name="Freihand 92">
                  <a:extLst>
                    <a:ext uri="{FF2B5EF4-FFF2-40B4-BE49-F238E27FC236}">
                      <a16:creationId xmlns:a16="http://schemas.microsoft.com/office/drawing/2014/main" id="{32E1F442-9C4A-4246-AAF8-2D91A5A0F80A}"/>
                    </a:ext>
                  </a:extLst>
                </p:cNvPr>
                <p:cNvPicPr/>
                <p:nvPr/>
              </p:nvPicPr>
              <p:blipFill>
                <a:blip r:embed="rId20"/>
                <a:stretch>
                  <a:fillRect/>
                </a:stretch>
              </p:blipFill>
              <p:spPr>
                <a:xfrm>
                  <a:off x="4489901" y="4680752"/>
                  <a:ext cx="5151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4" name="Freihand 93">
                  <a:extLst>
                    <a:ext uri="{FF2B5EF4-FFF2-40B4-BE49-F238E27FC236}">
                      <a16:creationId xmlns:a16="http://schemas.microsoft.com/office/drawing/2014/main" id="{C4BF00F6-BE0E-469E-A191-049C124B5163}"/>
                    </a:ext>
                  </a:extLst>
                </p14:cNvPr>
                <p14:cNvContentPartPr/>
                <p14:nvPr/>
              </p14:nvContentPartPr>
              <p14:xfrm>
                <a:off x="5126381" y="4695512"/>
                <a:ext cx="300960" cy="19800"/>
              </p14:xfrm>
            </p:contentPart>
          </mc:Choice>
          <mc:Fallback xmlns="">
            <p:pic>
              <p:nvPicPr>
                <p:cNvPr id="94" name="Freihand 93">
                  <a:extLst>
                    <a:ext uri="{FF2B5EF4-FFF2-40B4-BE49-F238E27FC236}">
                      <a16:creationId xmlns:a16="http://schemas.microsoft.com/office/drawing/2014/main" id="{C4BF00F6-BE0E-469E-A191-049C124B5163}"/>
                    </a:ext>
                  </a:extLst>
                </p:cNvPr>
                <p:cNvPicPr/>
                <p:nvPr/>
              </p:nvPicPr>
              <p:blipFill>
                <a:blip r:embed="rId22"/>
                <a:stretch>
                  <a:fillRect/>
                </a:stretch>
              </p:blipFill>
              <p:spPr>
                <a:xfrm>
                  <a:off x="5122061" y="4691192"/>
                  <a:ext cx="309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5" name="Freihand 94">
                  <a:extLst>
                    <a:ext uri="{FF2B5EF4-FFF2-40B4-BE49-F238E27FC236}">
                      <a16:creationId xmlns:a16="http://schemas.microsoft.com/office/drawing/2014/main" id="{9E9F3466-FB63-48AD-B50B-5B9E14572A53}"/>
                    </a:ext>
                  </a:extLst>
                </p14:cNvPr>
                <p14:cNvContentPartPr/>
                <p14:nvPr/>
              </p14:nvContentPartPr>
              <p14:xfrm>
                <a:off x="5695181" y="4688312"/>
                <a:ext cx="495360" cy="30600"/>
              </p14:xfrm>
            </p:contentPart>
          </mc:Choice>
          <mc:Fallback xmlns="">
            <p:pic>
              <p:nvPicPr>
                <p:cNvPr id="95" name="Freihand 94">
                  <a:extLst>
                    <a:ext uri="{FF2B5EF4-FFF2-40B4-BE49-F238E27FC236}">
                      <a16:creationId xmlns:a16="http://schemas.microsoft.com/office/drawing/2014/main" id="{9E9F3466-FB63-48AD-B50B-5B9E14572A53}"/>
                    </a:ext>
                  </a:extLst>
                </p:cNvPr>
                <p:cNvPicPr/>
                <p:nvPr/>
              </p:nvPicPr>
              <p:blipFill>
                <a:blip r:embed="rId24"/>
                <a:stretch>
                  <a:fillRect/>
                </a:stretch>
              </p:blipFill>
              <p:spPr>
                <a:xfrm>
                  <a:off x="5690861" y="4683992"/>
                  <a:ext cx="50400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97" name="Freihand 96">
                <a:extLst>
                  <a:ext uri="{FF2B5EF4-FFF2-40B4-BE49-F238E27FC236}">
                    <a16:creationId xmlns:a16="http://schemas.microsoft.com/office/drawing/2014/main" id="{46F7FD61-DE66-43C7-9CFC-716493483664}"/>
                  </a:ext>
                </a:extLst>
              </p14:cNvPr>
              <p14:cNvContentPartPr/>
              <p14:nvPr/>
            </p14:nvContentPartPr>
            <p14:xfrm>
              <a:off x="2296061" y="3345512"/>
              <a:ext cx="909000" cy="94320"/>
            </p14:xfrm>
          </p:contentPart>
        </mc:Choice>
        <mc:Fallback xmlns="">
          <p:pic>
            <p:nvPicPr>
              <p:cNvPr id="97" name="Freihand 96">
                <a:extLst>
                  <a:ext uri="{FF2B5EF4-FFF2-40B4-BE49-F238E27FC236}">
                    <a16:creationId xmlns:a16="http://schemas.microsoft.com/office/drawing/2014/main" id="{46F7FD61-DE66-43C7-9CFC-716493483664}"/>
                  </a:ext>
                </a:extLst>
              </p:cNvPr>
              <p:cNvPicPr/>
              <p:nvPr/>
            </p:nvPicPr>
            <p:blipFill>
              <a:blip r:embed="rId26"/>
              <a:stretch>
                <a:fillRect/>
              </a:stretch>
            </p:blipFill>
            <p:spPr>
              <a:xfrm>
                <a:off x="2291741" y="3341192"/>
                <a:ext cx="917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 name="Freihand 10">
                <a:extLst>
                  <a:ext uri="{FF2B5EF4-FFF2-40B4-BE49-F238E27FC236}">
                    <a16:creationId xmlns:a16="http://schemas.microsoft.com/office/drawing/2014/main" id="{69C74A9D-49EA-4EF9-B9B4-74F4A6302AE7}"/>
                  </a:ext>
                </a:extLst>
              </p14:cNvPr>
              <p14:cNvContentPartPr/>
              <p14:nvPr/>
            </p14:nvContentPartPr>
            <p14:xfrm>
              <a:off x="571301" y="2620832"/>
              <a:ext cx="178560" cy="218880"/>
            </p14:xfrm>
          </p:contentPart>
        </mc:Choice>
        <mc:Fallback xmlns="">
          <p:pic>
            <p:nvPicPr>
              <p:cNvPr id="11" name="Freihand 10">
                <a:extLst>
                  <a:ext uri="{FF2B5EF4-FFF2-40B4-BE49-F238E27FC236}">
                    <a16:creationId xmlns:a16="http://schemas.microsoft.com/office/drawing/2014/main" id="{69C74A9D-49EA-4EF9-B9B4-74F4A6302AE7}"/>
                  </a:ext>
                </a:extLst>
              </p:cNvPr>
              <p:cNvPicPr/>
              <p:nvPr/>
            </p:nvPicPr>
            <p:blipFill>
              <a:blip r:embed="rId28"/>
              <a:stretch>
                <a:fillRect/>
              </a:stretch>
            </p:blipFill>
            <p:spPr>
              <a:xfrm>
                <a:off x="566981" y="2616512"/>
                <a:ext cx="1872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4417790D-3CA9-4BC3-87F3-E2499B17DD99}"/>
                  </a:ext>
                </a:extLst>
              </p14:cNvPr>
              <p14:cNvContentPartPr/>
              <p14:nvPr/>
            </p14:nvContentPartPr>
            <p14:xfrm>
              <a:off x="659141" y="2732432"/>
              <a:ext cx="67320" cy="86040"/>
            </p14:xfrm>
          </p:contentPart>
        </mc:Choice>
        <mc:Fallback xmlns="">
          <p:pic>
            <p:nvPicPr>
              <p:cNvPr id="12" name="Freihand 11">
                <a:extLst>
                  <a:ext uri="{FF2B5EF4-FFF2-40B4-BE49-F238E27FC236}">
                    <a16:creationId xmlns:a16="http://schemas.microsoft.com/office/drawing/2014/main" id="{4417790D-3CA9-4BC3-87F3-E2499B17DD99}"/>
                  </a:ext>
                </a:extLst>
              </p:cNvPr>
              <p:cNvPicPr/>
              <p:nvPr/>
            </p:nvPicPr>
            <p:blipFill>
              <a:blip r:embed="rId30"/>
              <a:stretch>
                <a:fillRect/>
              </a:stretch>
            </p:blipFill>
            <p:spPr>
              <a:xfrm>
                <a:off x="654821" y="2728112"/>
                <a:ext cx="75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22A925DD-27CF-45FD-BBA8-A9E338DD7484}"/>
                  </a:ext>
                </a:extLst>
              </p14:cNvPr>
              <p14:cNvContentPartPr/>
              <p14:nvPr/>
            </p14:nvContentPartPr>
            <p14:xfrm>
              <a:off x="778661" y="2708672"/>
              <a:ext cx="104760" cy="107640"/>
            </p14:xfrm>
          </p:contentPart>
        </mc:Choice>
        <mc:Fallback xmlns="">
          <p:pic>
            <p:nvPicPr>
              <p:cNvPr id="14" name="Freihand 13">
                <a:extLst>
                  <a:ext uri="{FF2B5EF4-FFF2-40B4-BE49-F238E27FC236}">
                    <a16:creationId xmlns:a16="http://schemas.microsoft.com/office/drawing/2014/main" id="{22A925DD-27CF-45FD-BBA8-A9E338DD7484}"/>
                  </a:ext>
                </a:extLst>
              </p:cNvPr>
              <p:cNvPicPr/>
              <p:nvPr/>
            </p:nvPicPr>
            <p:blipFill>
              <a:blip r:embed="rId32"/>
              <a:stretch>
                <a:fillRect/>
              </a:stretch>
            </p:blipFill>
            <p:spPr>
              <a:xfrm>
                <a:off x="774341" y="2704352"/>
                <a:ext cx="113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7C5EEA9A-A540-4858-97B9-4ADA6ED57F42}"/>
                  </a:ext>
                </a:extLst>
              </p14:cNvPr>
              <p14:cNvContentPartPr/>
              <p14:nvPr/>
            </p14:nvContentPartPr>
            <p14:xfrm>
              <a:off x="888461" y="2588072"/>
              <a:ext cx="339480" cy="257760"/>
            </p14:xfrm>
          </p:contentPart>
        </mc:Choice>
        <mc:Fallback xmlns="">
          <p:pic>
            <p:nvPicPr>
              <p:cNvPr id="16" name="Freihand 15">
                <a:extLst>
                  <a:ext uri="{FF2B5EF4-FFF2-40B4-BE49-F238E27FC236}">
                    <a16:creationId xmlns:a16="http://schemas.microsoft.com/office/drawing/2014/main" id="{7C5EEA9A-A540-4858-97B9-4ADA6ED57F42}"/>
                  </a:ext>
                </a:extLst>
              </p:cNvPr>
              <p:cNvPicPr/>
              <p:nvPr/>
            </p:nvPicPr>
            <p:blipFill>
              <a:blip r:embed="rId34"/>
              <a:stretch>
                <a:fillRect/>
              </a:stretch>
            </p:blipFill>
            <p:spPr>
              <a:xfrm>
                <a:off x="884141" y="2583752"/>
                <a:ext cx="3481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C9112901-0E8B-4E5C-B3B5-C36D3A1FCA1A}"/>
                  </a:ext>
                </a:extLst>
              </p14:cNvPr>
              <p14:cNvContentPartPr/>
              <p14:nvPr/>
            </p14:nvContentPartPr>
            <p14:xfrm>
              <a:off x="1304981" y="2692112"/>
              <a:ext cx="163080" cy="83160"/>
            </p14:xfrm>
          </p:contentPart>
        </mc:Choice>
        <mc:Fallback xmlns="">
          <p:pic>
            <p:nvPicPr>
              <p:cNvPr id="17" name="Freihand 16">
                <a:extLst>
                  <a:ext uri="{FF2B5EF4-FFF2-40B4-BE49-F238E27FC236}">
                    <a16:creationId xmlns:a16="http://schemas.microsoft.com/office/drawing/2014/main" id="{C9112901-0E8B-4E5C-B3B5-C36D3A1FCA1A}"/>
                  </a:ext>
                </a:extLst>
              </p:cNvPr>
              <p:cNvPicPr/>
              <p:nvPr/>
            </p:nvPicPr>
            <p:blipFill>
              <a:blip r:embed="rId36"/>
              <a:stretch>
                <a:fillRect/>
              </a:stretch>
            </p:blipFill>
            <p:spPr>
              <a:xfrm>
                <a:off x="1300661" y="2687792"/>
                <a:ext cx="171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8E7A8690-9EAA-482A-B740-4BB70B6BBACD}"/>
                  </a:ext>
                </a:extLst>
              </p14:cNvPr>
              <p14:cNvContentPartPr/>
              <p14:nvPr/>
            </p14:nvContentPartPr>
            <p14:xfrm>
              <a:off x="1425581" y="2647832"/>
              <a:ext cx="25920" cy="17280"/>
            </p14:xfrm>
          </p:contentPart>
        </mc:Choice>
        <mc:Fallback xmlns="">
          <p:pic>
            <p:nvPicPr>
              <p:cNvPr id="18" name="Freihand 17">
                <a:extLst>
                  <a:ext uri="{FF2B5EF4-FFF2-40B4-BE49-F238E27FC236}">
                    <a16:creationId xmlns:a16="http://schemas.microsoft.com/office/drawing/2014/main" id="{8E7A8690-9EAA-482A-B740-4BB70B6BBACD}"/>
                  </a:ext>
                </a:extLst>
              </p:cNvPr>
              <p:cNvPicPr/>
              <p:nvPr/>
            </p:nvPicPr>
            <p:blipFill>
              <a:blip r:embed="rId38"/>
              <a:stretch>
                <a:fillRect/>
              </a:stretch>
            </p:blipFill>
            <p:spPr>
              <a:xfrm>
                <a:off x="1421261" y="2643512"/>
                <a:ext cx="34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A0907E0A-0C09-409C-AB89-80485EAAC5E7}"/>
                  </a:ext>
                </a:extLst>
              </p14:cNvPr>
              <p14:cNvContentPartPr/>
              <p14:nvPr/>
            </p14:nvContentPartPr>
            <p14:xfrm>
              <a:off x="1477781" y="2615072"/>
              <a:ext cx="138240" cy="166320"/>
            </p14:xfrm>
          </p:contentPart>
        </mc:Choice>
        <mc:Fallback xmlns="">
          <p:pic>
            <p:nvPicPr>
              <p:cNvPr id="19" name="Freihand 18">
                <a:extLst>
                  <a:ext uri="{FF2B5EF4-FFF2-40B4-BE49-F238E27FC236}">
                    <a16:creationId xmlns:a16="http://schemas.microsoft.com/office/drawing/2014/main" id="{A0907E0A-0C09-409C-AB89-80485EAAC5E7}"/>
                  </a:ext>
                </a:extLst>
              </p:cNvPr>
              <p:cNvPicPr/>
              <p:nvPr/>
            </p:nvPicPr>
            <p:blipFill>
              <a:blip r:embed="rId40"/>
              <a:stretch>
                <a:fillRect/>
              </a:stretch>
            </p:blipFill>
            <p:spPr>
              <a:xfrm>
                <a:off x="1473461" y="2610752"/>
                <a:ext cx="146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215E7D4E-9828-4A8B-B54F-31A7AC3FA2A1}"/>
                  </a:ext>
                </a:extLst>
              </p14:cNvPr>
              <p14:cNvContentPartPr/>
              <p14:nvPr/>
            </p14:nvContentPartPr>
            <p14:xfrm>
              <a:off x="1603421" y="2659712"/>
              <a:ext cx="128880" cy="117360"/>
            </p14:xfrm>
          </p:contentPart>
        </mc:Choice>
        <mc:Fallback xmlns="">
          <p:pic>
            <p:nvPicPr>
              <p:cNvPr id="20" name="Freihand 19">
                <a:extLst>
                  <a:ext uri="{FF2B5EF4-FFF2-40B4-BE49-F238E27FC236}">
                    <a16:creationId xmlns:a16="http://schemas.microsoft.com/office/drawing/2014/main" id="{215E7D4E-9828-4A8B-B54F-31A7AC3FA2A1}"/>
                  </a:ext>
                </a:extLst>
              </p:cNvPr>
              <p:cNvPicPr/>
              <p:nvPr/>
            </p:nvPicPr>
            <p:blipFill>
              <a:blip r:embed="rId42"/>
              <a:stretch>
                <a:fillRect/>
              </a:stretch>
            </p:blipFill>
            <p:spPr>
              <a:xfrm>
                <a:off x="1599101" y="2655392"/>
                <a:ext cx="137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D1B934FD-1064-46DD-BAF3-C7BD3133697B}"/>
                  </a:ext>
                </a:extLst>
              </p14:cNvPr>
              <p14:cNvContentPartPr/>
              <p14:nvPr/>
            </p14:nvContentPartPr>
            <p14:xfrm>
              <a:off x="1725101" y="2637752"/>
              <a:ext cx="94320" cy="165960"/>
            </p14:xfrm>
          </p:contentPart>
        </mc:Choice>
        <mc:Fallback xmlns="">
          <p:pic>
            <p:nvPicPr>
              <p:cNvPr id="21" name="Freihand 20">
                <a:extLst>
                  <a:ext uri="{FF2B5EF4-FFF2-40B4-BE49-F238E27FC236}">
                    <a16:creationId xmlns:a16="http://schemas.microsoft.com/office/drawing/2014/main" id="{D1B934FD-1064-46DD-BAF3-C7BD3133697B}"/>
                  </a:ext>
                </a:extLst>
              </p:cNvPr>
              <p:cNvPicPr/>
              <p:nvPr/>
            </p:nvPicPr>
            <p:blipFill>
              <a:blip r:embed="rId44"/>
              <a:stretch>
                <a:fillRect/>
              </a:stretch>
            </p:blipFill>
            <p:spPr>
              <a:xfrm>
                <a:off x="1720781" y="2633432"/>
                <a:ext cx="102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19AC531B-16DE-438C-BF8F-E408D7841C2F}"/>
                  </a:ext>
                </a:extLst>
              </p14:cNvPr>
              <p14:cNvContentPartPr/>
              <p14:nvPr/>
            </p14:nvContentPartPr>
            <p14:xfrm>
              <a:off x="1710341" y="2672312"/>
              <a:ext cx="172440" cy="74160"/>
            </p14:xfrm>
          </p:contentPart>
        </mc:Choice>
        <mc:Fallback xmlns="">
          <p:pic>
            <p:nvPicPr>
              <p:cNvPr id="22" name="Freihand 21">
                <a:extLst>
                  <a:ext uri="{FF2B5EF4-FFF2-40B4-BE49-F238E27FC236}">
                    <a16:creationId xmlns:a16="http://schemas.microsoft.com/office/drawing/2014/main" id="{19AC531B-16DE-438C-BF8F-E408D7841C2F}"/>
                  </a:ext>
                </a:extLst>
              </p:cNvPr>
              <p:cNvPicPr/>
              <p:nvPr/>
            </p:nvPicPr>
            <p:blipFill>
              <a:blip r:embed="rId46"/>
              <a:stretch>
                <a:fillRect/>
              </a:stretch>
            </p:blipFill>
            <p:spPr>
              <a:xfrm>
                <a:off x="1706021" y="2667992"/>
                <a:ext cx="181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5CF1B284-B440-4E47-BDD4-4967BC8E80B6}"/>
                  </a:ext>
                </a:extLst>
              </p14:cNvPr>
              <p14:cNvContentPartPr/>
              <p14:nvPr/>
            </p14:nvContentPartPr>
            <p14:xfrm>
              <a:off x="1376261" y="2863832"/>
              <a:ext cx="86400" cy="156240"/>
            </p14:xfrm>
          </p:contentPart>
        </mc:Choice>
        <mc:Fallback xmlns="">
          <p:pic>
            <p:nvPicPr>
              <p:cNvPr id="32" name="Freihand 31">
                <a:extLst>
                  <a:ext uri="{FF2B5EF4-FFF2-40B4-BE49-F238E27FC236}">
                    <a16:creationId xmlns:a16="http://schemas.microsoft.com/office/drawing/2014/main" id="{5CF1B284-B440-4E47-BDD4-4967BC8E80B6}"/>
                  </a:ext>
                </a:extLst>
              </p:cNvPr>
              <p:cNvPicPr/>
              <p:nvPr/>
            </p:nvPicPr>
            <p:blipFill>
              <a:blip r:embed="rId48"/>
              <a:stretch>
                <a:fillRect/>
              </a:stretch>
            </p:blipFill>
            <p:spPr>
              <a:xfrm>
                <a:off x="1371941" y="2859512"/>
                <a:ext cx="95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2210CDB6-CE6E-462B-84D9-1DF849AF6D40}"/>
                  </a:ext>
                </a:extLst>
              </p14:cNvPr>
              <p14:cNvContentPartPr/>
              <p14:nvPr/>
            </p14:nvContentPartPr>
            <p14:xfrm>
              <a:off x="1460141" y="2825672"/>
              <a:ext cx="343080" cy="152640"/>
            </p14:xfrm>
          </p:contentPart>
        </mc:Choice>
        <mc:Fallback xmlns="">
          <p:pic>
            <p:nvPicPr>
              <p:cNvPr id="33" name="Freihand 32">
                <a:extLst>
                  <a:ext uri="{FF2B5EF4-FFF2-40B4-BE49-F238E27FC236}">
                    <a16:creationId xmlns:a16="http://schemas.microsoft.com/office/drawing/2014/main" id="{2210CDB6-CE6E-462B-84D9-1DF849AF6D40}"/>
                  </a:ext>
                </a:extLst>
              </p:cNvPr>
              <p:cNvPicPr/>
              <p:nvPr/>
            </p:nvPicPr>
            <p:blipFill>
              <a:blip r:embed="rId50"/>
              <a:stretch>
                <a:fillRect/>
              </a:stretch>
            </p:blipFill>
            <p:spPr>
              <a:xfrm>
                <a:off x="1455821" y="2821352"/>
                <a:ext cx="351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8" name="Freihand 97">
                <a:extLst>
                  <a:ext uri="{FF2B5EF4-FFF2-40B4-BE49-F238E27FC236}">
                    <a16:creationId xmlns:a16="http://schemas.microsoft.com/office/drawing/2014/main" id="{195A114A-6B1B-40D1-B940-78F2CBF3E6CA}"/>
                  </a:ext>
                </a:extLst>
              </p14:cNvPr>
              <p14:cNvContentPartPr/>
              <p14:nvPr/>
            </p14:nvContentPartPr>
            <p14:xfrm>
              <a:off x="1967741" y="2604272"/>
              <a:ext cx="1509840" cy="1091880"/>
            </p14:xfrm>
          </p:contentPart>
        </mc:Choice>
        <mc:Fallback xmlns="">
          <p:pic>
            <p:nvPicPr>
              <p:cNvPr id="98" name="Freihand 97">
                <a:extLst>
                  <a:ext uri="{FF2B5EF4-FFF2-40B4-BE49-F238E27FC236}">
                    <a16:creationId xmlns:a16="http://schemas.microsoft.com/office/drawing/2014/main" id="{195A114A-6B1B-40D1-B940-78F2CBF3E6CA}"/>
                  </a:ext>
                </a:extLst>
              </p:cNvPr>
              <p:cNvPicPr/>
              <p:nvPr/>
            </p:nvPicPr>
            <p:blipFill>
              <a:blip r:embed="rId52"/>
              <a:stretch>
                <a:fillRect/>
              </a:stretch>
            </p:blipFill>
            <p:spPr>
              <a:xfrm>
                <a:off x="1963421" y="2599952"/>
                <a:ext cx="1518480" cy="1100520"/>
              </a:xfrm>
              <a:prstGeom prst="rect">
                <a:avLst/>
              </a:prstGeom>
            </p:spPr>
          </p:pic>
        </mc:Fallback>
      </mc:AlternateContent>
      <p:grpSp>
        <p:nvGrpSpPr>
          <p:cNvPr id="180" name="Gruppieren 179">
            <a:extLst>
              <a:ext uri="{FF2B5EF4-FFF2-40B4-BE49-F238E27FC236}">
                <a16:creationId xmlns:a16="http://schemas.microsoft.com/office/drawing/2014/main" id="{9639A8DD-967F-4014-8126-8310AEF21554}"/>
              </a:ext>
            </a:extLst>
          </p:cNvPr>
          <p:cNvGrpSpPr/>
          <p:nvPr/>
        </p:nvGrpSpPr>
        <p:grpSpPr>
          <a:xfrm>
            <a:off x="3100661" y="64112"/>
            <a:ext cx="8356320" cy="3731040"/>
            <a:chOff x="3100661" y="64112"/>
            <a:chExt cx="8356320" cy="3731040"/>
          </a:xfrm>
        </p:grpSpPr>
        <mc:AlternateContent xmlns:mc="http://schemas.openxmlformats.org/markup-compatibility/2006" xmlns:p14="http://schemas.microsoft.com/office/powerpoint/2010/main">
          <mc:Choice Requires="p14">
            <p:contentPart p14:bwMode="auto" r:id="rId53">
              <p14:nvContentPartPr>
                <p14:cNvPr id="2" name="Freihand 1">
                  <a:extLst>
                    <a:ext uri="{FF2B5EF4-FFF2-40B4-BE49-F238E27FC236}">
                      <a16:creationId xmlns:a16="http://schemas.microsoft.com/office/drawing/2014/main" id="{07B813A9-650D-4306-B1A0-D79C7ABB5951}"/>
                    </a:ext>
                  </a:extLst>
                </p14:cNvPr>
                <p14:cNvContentPartPr/>
                <p14:nvPr/>
              </p14:nvContentPartPr>
              <p14:xfrm>
                <a:off x="6242021" y="1062032"/>
                <a:ext cx="1280880" cy="42840"/>
              </p14:xfrm>
            </p:contentPart>
          </mc:Choice>
          <mc:Fallback xmlns="">
            <p:pic>
              <p:nvPicPr>
                <p:cNvPr id="2" name="Freihand 1">
                  <a:extLst>
                    <a:ext uri="{FF2B5EF4-FFF2-40B4-BE49-F238E27FC236}">
                      <a16:creationId xmlns:a16="http://schemas.microsoft.com/office/drawing/2014/main" id="{07B813A9-650D-4306-B1A0-D79C7ABB5951}"/>
                    </a:ext>
                  </a:extLst>
                </p:cNvPr>
                <p:cNvPicPr/>
                <p:nvPr/>
              </p:nvPicPr>
              <p:blipFill>
                <a:blip r:embed="rId54"/>
                <a:stretch>
                  <a:fillRect/>
                </a:stretch>
              </p:blipFill>
              <p:spPr>
                <a:xfrm>
                  <a:off x="6237701" y="1057712"/>
                  <a:ext cx="1289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 name="Freihand 2">
                  <a:extLst>
                    <a:ext uri="{FF2B5EF4-FFF2-40B4-BE49-F238E27FC236}">
                      <a16:creationId xmlns:a16="http://schemas.microsoft.com/office/drawing/2014/main" id="{D892F421-D3CB-479C-8E7F-D8348F158DCA}"/>
                    </a:ext>
                  </a:extLst>
                </p14:cNvPr>
                <p14:cNvContentPartPr/>
                <p14:nvPr/>
              </p14:nvContentPartPr>
              <p14:xfrm>
                <a:off x="6552701" y="777632"/>
                <a:ext cx="648000" cy="443160"/>
              </p14:xfrm>
            </p:contentPart>
          </mc:Choice>
          <mc:Fallback xmlns="">
            <p:pic>
              <p:nvPicPr>
                <p:cNvPr id="3" name="Freihand 2">
                  <a:extLst>
                    <a:ext uri="{FF2B5EF4-FFF2-40B4-BE49-F238E27FC236}">
                      <a16:creationId xmlns:a16="http://schemas.microsoft.com/office/drawing/2014/main" id="{D892F421-D3CB-479C-8E7F-D8348F158DCA}"/>
                    </a:ext>
                  </a:extLst>
                </p:cNvPr>
                <p:cNvPicPr/>
                <p:nvPr/>
              </p:nvPicPr>
              <p:blipFill>
                <a:blip r:embed="rId56"/>
                <a:stretch>
                  <a:fillRect/>
                </a:stretch>
              </p:blipFill>
              <p:spPr>
                <a:xfrm>
                  <a:off x="6548381" y="773312"/>
                  <a:ext cx="65664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 name="Freihand 4">
                  <a:extLst>
                    <a:ext uri="{FF2B5EF4-FFF2-40B4-BE49-F238E27FC236}">
                      <a16:creationId xmlns:a16="http://schemas.microsoft.com/office/drawing/2014/main" id="{3F83752C-827A-42FE-A9A4-C271050446E3}"/>
                    </a:ext>
                  </a:extLst>
                </p14:cNvPr>
                <p14:cNvContentPartPr/>
                <p14:nvPr/>
              </p14:nvContentPartPr>
              <p14:xfrm>
                <a:off x="6594821" y="805352"/>
                <a:ext cx="507240" cy="405720"/>
              </p14:xfrm>
            </p:contentPart>
          </mc:Choice>
          <mc:Fallback xmlns="">
            <p:pic>
              <p:nvPicPr>
                <p:cNvPr id="5" name="Freihand 4">
                  <a:extLst>
                    <a:ext uri="{FF2B5EF4-FFF2-40B4-BE49-F238E27FC236}">
                      <a16:creationId xmlns:a16="http://schemas.microsoft.com/office/drawing/2014/main" id="{3F83752C-827A-42FE-A9A4-C271050446E3}"/>
                    </a:ext>
                  </a:extLst>
                </p:cNvPr>
                <p:cNvPicPr/>
                <p:nvPr/>
              </p:nvPicPr>
              <p:blipFill>
                <a:blip r:embed="rId58"/>
                <a:stretch>
                  <a:fillRect/>
                </a:stretch>
              </p:blipFill>
              <p:spPr>
                <a:xfrm>
                  <a:off x="6590501" y="801032"/>
                  <a:ext cx="51588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Freihand 25">
                  <a:extLst>
                    <a:ext uri="{FF2B5EF4-FFF2-40B4-BE49-F238E27FC236}">
                      <a16:creationId xmlns:a16="http://schemas.microsoft.com/office/drawing/2014/main" id="{5DDD6FA2-5B70-404C-A812-C892C03C2B0E}"/>
                    </a:ext>
                  </a:extLst>
                </p14:cNvPr>
                <p14:cNvContentPartPr/>
                <p14:nvPr/>
              </p14:nvContentPartPr>
              <p14:xfrm>
                <a:off x="3741821" y="3024032"/>
                <a:ext cx="762480" cy="42480"/>
              </p14:xfrm>
            </p:contentPart>
          </mc:Choice>
          <mc:Fallback xmlns="">
            <p:pic>
              <p:nvPicPr>
                <p:cNvPr id="26" name="Freihand 25">
                  <a:extLst>
                    <a:ext uri="{FF2B5EF4-FFF2-40B4-BE49-F238E27FC236}">
                      <a16:creationId xmlns:a16="http://schemas.microsoft.com/office/drawing/2014/main" id="{5DDD6FA2-5B70-404C-A812-C892C03C2B0E}"/>
                    </a:ext>
                  </a:extLst>
                </p:cNvPr>
                <p:cNvPicPr/>
                <p:nvPr/>
              </p:nvPicPr>
              <p:blipFill>
                <a:blip r:embed="rId60"/>
                <a:stretch>
                  <a:fillRect/>
                </a:stretch>
              </p:blipFill>
              <p:spPr>
                <a:xfrm>
                  <a:off x="3737501" y="3019712"/>
                  <a:ext cx="771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 name="Freihand 26">
                  <a:extLst>
                    <a:ext uri="{FF2B5EF4-FFF2-40B4-BE49-F238E27FC236}">
                      <a16:creationId xmlns:a16="http://schemas.microsoft.com/office/drawing/2014/main" id="{3FF2701D-7DFB-4D5F-8B9C-C3E62909F1A1}"/>
                    </a:ext>
                  </a:extLst>
                </p14:cNvPr>
                <p14:cNvContentPartPr/>
                <p14:nvPr/>
              </p14:nvContentPartPr>
              <p14:xfrm>
                <a:off x="5926301" y="3030512"/>
                <a:ext cx="178560" cy="35640"/>
              </p14:xfrm>
            </p:contentPart>
          </mc:Choice>
          <mc:Fallback xmlns="">
            <p:pic>
              <p:nvPicPr>
                <p:cNvPr id="27" name="Freihand 26">
                  <a:extLst>
                    <a:ext uri="{FF2B5EF4-FFF2-40B4-BE49-F238E27FC236}">
                      <a16:creationId xmlns:a16="http://schemas.microsoft.com/office/drawing/2014/main" id="{3FF2701D-7DFB-4D5F-8B9C-C3E62909F1A1}"/>
                    </a:ext>
                  </a:extLst>
                </p:cNvPr>
                <p:cNvPicPr/>
                <p:nvPr/>
              </p:nvPicPr>
              <p:blipFill>
                <a:blip r:embed="rId62"/>
                <a:stretch>
                  <a:fillRect/>
                </a:stretch>
              </p:blipFill>
              <p:spPr>
                <a:xfrm>
                  <a:off x="5921981" y="3026192"/>
                  <a:ext cx="187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8" name="Freihand 27">
                  <a:extLst>
                    <a:ext uri="{FF2B5EF4-FFF2-40B4-BE49-F238E27FC236}">
                      <a16:creationId xmlns:a16="http://schemas.microsoft.com/office/drawing/2014/main" id="{7369925C-E830-4C0D-A192-6D1FDAF94115}"/>
                    </a:ext>
                  </a:extLst>
                </p14:cNvPr>
                <p14:cNvContentPartPr/>
                <p14:nvPr/>
              </p14:nvContentPartPr>
              <p14:xfrm>
                <a:off x="4138181" y="2581952"/>
                <a:ext cx="78480" cy="158760"/>
              </p14:xfrm>
            </p:contentPart>
          </mc:Choice>
          <mc:Fallback xmlns="">
            <p:pic>
              <p:nvPicPr>
                <p:cNvPr id="28" name="Freihand 27">
                  <a:extLst>
                    <a:ext uri="{FF2B5EF4-FFF2-40B4-BE49-F238E27FC236}">
                      <a16:creationId xmlns:a16="http://schemas.microsoft.com/office/drawing/2014/main" id="{7369925C-E830-4C0D-A192-6D1FDAF94115}"/>
                    </a:ext>
                  </a:extLst>
                </p:cNvPr>
                <p:cNvPicPr/>
                <p:nvPr/>
              </p:nvPicPr>
              <p:blipFill>
                <a:blip r:embed="rId64"/>
                <a:stretch>
                  <a:fillRect/>
                </a:stretch>
              </p:blipFill>
              <p:spPr>
                <a:xfrm>
                  <a:off x="4133861" y="2577632"/>
                  <a:ext cx="87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 name="Freihand 28">
                  <a:extLst>
                    <a:ext uri="{FF2B5EF4-FFF2-40B4-BE49-F238E27FC236}">
                      <a16:creationId xmlns:a16="http://schemas.microsoft.com/office/drawing/2014/main" id="{5522431D-5168-4F2C-A15E-F1B79C604F98}"/>
                    </a:ext>
                  </a:extLst>
                </p14:cNvPr>
                <p14:cNvContentPartPr/>
                <p14:nvPr/>
              </p14:nvContentPartPr>
              <p14:xfrm>
                <a:off x="4244021" y="2590232"/>
                <a:ext cx="187920" cy="105480"/>
              </p14:xfrm>
            </p:contentPart>
          </mc:Choice>
          <mc:Fallback xmlns="">
            <p:pic>
              <p:nvPicPr>
                <p:cNvPr id="29" name="Freihand 28">
                  <a:extLst>
                    <a:ext uri="{FF2B5EF4-FFF2-40B4-BE49-F238E27FC236}">
                      <a16:creationId xmlns:a16="http://schemas.microsoft.com/office/drawing/2014/main" id="{5522431D-5168-4F2C-A15E-F1B79C604F98}"/>
                    </a:ext>
                  </a:extLst>
                </p:cNvPr>
                <p:cNvPicPr/>
                <p:nvPr/>
              </p:nvPicPr>
              <p:blipFill>
                <a:blip r:embed="rId66"/>
                <a:stretch>
                  <a:fillRect/>
                </a:stretch>
              </p:blipFill>
              <p:spPr>
                <a:xfrm>
                  <a:off x="4239701" y="2585912"/>
                  <a:ext cx="196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0" name="Freihand 29">
                  <a:extLst>
                    <a:ext uri="{FF2B5EF4-FFF2-40B4-BE49-F238E27FC236}">
                      <a16:creationId xmlns:a16="http://schemas.microsoft.com/office/drawing/2014/main" id="{20E2ED26-304D-4B8D-83D2-6CFDD66B371B}"/>
                    </a:ext>
                  </a:extLst>
                </p14:cNvPr>
                <p14:cNvContentPartPr/>
                <p14:nvPr/>
              </p14:nvContentPartPr>
              <p14:xfrm>
                <a:off x="4445621" y="2516072"/>
                <a:ext cx="119880" cy="149760"/>
              </p14:xfrm>
            </p:contentPart>
          </mc:Choice>
          <mc:Fallback xmlns="">
            <p:pic>
              <p:nvPicPr>
                <p:cNvPr id="30" name="Freihand 29">
                  <a:extLst>
                    <a:ext uri="{FF2B5EF4-FFF2-40B4-BE49-F238E27FC236}">
                      <a16:creationId xmlns:a16="http://schemas.microsoft.com/office/drawing/2014/main" id="{20E2ED26-304D-4B8D-83D2-6CFDD66B371B}"/>
                    </a:ext>
                  </a:extLst>
                </p:cNvPr>
                <p:cNvPicPr/>
                <p:nvPr/>
              </p:nvPicPr>
              <p:blipFill>
                <a:blip r:embed="rId68"/>
                <a:stretch>
                  <a:fillRect/>
                </a:stretch>
              </p:blipFill>
              <p:spPr>
                <a:xfrm>
                  <a:off x="4441301" y="2511752"/>
                  <a:ext cx="1285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500837CF-F14F-4224-8986-89278A9DC740}"/>
                    </a:ext>
                  </a:extLst>
                </p14:cNvPr>
                <p14:cNvContentPartPr/>
                <p14:nvPr/>
              </p14:nvContentPartPr>
              <p14:xfrm>
                <a:off x="5831261" y="2512472"/>
                <a:ext cx="185400" cy="241920"/>
              </p14:xfrm>
            </p:contentPart>
          </mc:Choice>
          <mc:Fallback xmlns="">
            <p:pic>
              <p:nvPicPr>
                <p:cNvPr id="39" name="Freihand 38">
                  <a:extLst>
                    <a:ext uri="{FF2B5EF4-FFF2-40B4-BE49-F238E27FC236}">
                      <a16:creationId xmlns:a16="http://schemas.microsoft.com/office/drawing/2014/main" id="{500837CF-F14F-4224-8986-89278A9DC740}"/>
                    </a:ext>
                  </a:extLst>
                </p:cNvPr>
                <p:cNvPicPr/>
                <p:nvPr/>
              </p:nvPicPr>
              <p:blipFill>
                <a:blip r:embed="rId70"/>
                <a:stretch>
                  <a:fillRect/>
                </a:stretch>
              </p:blipFill>
              <p:spPr>
                <a:xfrm>
                  <a:off x="5826941" y="2508152"/>
                  <a:ext cx="1940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93525C03-171A-4C49-98E4-75B06DEF52A7}"/>
                    </a:ext>
                  </a:extLst>
                </p14:cNvPr>
                <p14:cNvContentPartPr/>
                <p14:nvPr/>
              </p14:nvContentPartPr>
              <p14:xfrm>
                <a:off x="6009821" y="2511032"/>
                <a:ext cx="87120" cy="123480"/>
              </p14:xfrm>
            </p:contentPart>
          </mc:Choice>
          <mc:Fallback xmlns="">
            <p:pic>
              <p:nvPicPr>
                <p:cNvPr id="40" name="Freihand 39">
                  <a:extLst>
                    <a:ext uri="{FF2B5EF4-FFF2-40B4-BE49-F238E27FC236}">
                      <a16:creationId xmlns:a16="http://schemas.microsoft.com/office/drawing/2014/main" id="{93525C03-171A-4C49-98E4-75B06DEF52A7}"/>
                    </a:ext>
                  </a:extLst>
                </p:cNvPr>
                <p:cNvPicPr/>
                <p:nvPr/>
              </p:nvPicPr>
              <p:blipFill>
                <a:blip r:embed="rId72"/>
                <a:stretch>
                  <a:fillRect/>
                </a:stretch>
              </p:blipFill>
              <p:spPr>
                <a:xfrm>
                  <a:off x="6005501" y="2506712"/>
                  <a:ext cx="95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95DB41EF-F4AA-4618-8822-EBA1DDA1696A}"/>
                    </a:ext>
                  </a:extLst>
                </p14:cNvPr>
                <p14:cNvContentPartPr/>
                <p14:nvPr/>
              </p14:nvContentPartPr>
              <p14:xfrm>
                <a:off x="6094421" y="2443712"/>
                <a:ext cx="225000" cy="153720"/>
              </p14:xfrm>
            </p:contentPart>
          </mc:Choice>
          <mc:Fallback xmlns="">
            <p:pic>
              <p:nvPicPr>
                <p:cNvPr id="41" name="Freihand 40">
                  <a:extLst>
                    <a:ext uri="{FF2B5EF4-FFF2-40B4-BE49-F238E27FC236}">
                      <a16:creationId xmlns:a16="http://schemas.microsoft.com/office/drawing/2014/main" id="{95DB41EF-F4AA-4618-8822-EBA1DDA1696A}"/>
                    </a:ext>
                  </a:extLst>
                </p:cNvPr>
                <p:cNvPicPr/>
                <p:nvPr/>
              </p:nvPicPr>
              <p:blipFill>
                <a:blip r:embed="rId74"/>
                <a:stretch>
                  <a:fillRect/>
                </a:stretch>
              </p:blipFill>
              <p:spPr>
                <a:xfrm>
                  <a:off x="6090101" y="2439392"/>
                  <a:ext cx="233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255F24A1-E0E6-414A-9010-C0C914D88EBA}"/>
                    </a:ext>
                  </a:extLst>
                </p14:cNvPr>
                <p14:cNvContentPartPr/>
                <p14:nvPr/>
              </p14:nvContentPartPr>
              <p14:xfrm>
                <a:off x="6285221" y="2483672"/>
                <a:ext cx="109440" cy="84240"/>
              </p14:xfrm>
            </p:contentPart>
          </mc:Choice>
          <mc:Fallback xmlns="">
            <p:pic>
              <p:nvPicPr>
                <p:cNvPr id="42" name="Freihand 41">
                  <a:extLst>
                    <a:ext uri="{FF2B5EF4-FFF2-40B4-BE49-F238E27FC236}">
                      <a16:creationId xmlns:a16="http://schemas.microsoft.com/office/drawing/2014/main" id="{255F24A1-E0E6-414A-9010-C0C914D88EBA}"/>
                    </a:ext>
                  </a:extLst>
                </p:cNvPr>
                <p:cNvPicPr/>
                <p:nvPr/>
              </p:nvPicPr>
              <p:blipFill>
                <a:blip r:embed="rId76"/>
                <a:stretch>
                  <a:fillRect/>
                </a:stretch>
              </p:blipFill>
              <p:spPr>
                <a:xfrm>
                  <a:off x="6280901" y="2479352"/>
                  <a:ext cx="118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0C29568F-2796-4FBA-8AB2-129F8031BBEB}"/>
                    </a:ext>
                  </a:extLst>
                </p14:cNvPr>
                <p14:cNvContentPartPr/>
                <p14:nvPr/>
              </p14:nvContentPartPr>
              <p14:xfrm>
                <a:off x="4175621" y="3608312"/>
                <a:ext cx="30600" cy="11160"/>
              </p14:xfrm>
            </p:contentPart>
          </mc:Choice>
          <mc:Fallback xmlns="">
            <p:pic>
              <p:nvPicPr>
                <p:cNvPr id="44" name="Freihand 43">
                  <a:extLst>
                    <a:ext uri="{FF2B5EF4-FFF2-40B4-BE49-F238E27FC236}">
                      <a16:creationId xmlns:a16="http://schemas.microsoft.com/office/drawing/2014/main" id="{0C29568F-2796-4FBA-8AB2-129F8031BBEB}"/>
                    </a:ext>
                  </a:extLst>
                </p:cNvPr>
                <p:cNvPicPr/>
                <p:nvPr/>
              </p:nvPicPr>
              <p:blipFill>
                <a:blip r:embed="rId78"/>
                <a:stretch>
                  <a:fillRect/>
                </a:stretch>
              </p:blipFill>
              <p:spPr>
                <a:xfrm>
                  <a:off x="4171301" y="3603992"/>
                  <a:ext cx="39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B94B0675-260A-4818-A3AB-E401BA26C00F}"/>
                    </a:ext>
                  </a:extLst>
                </p14:cNvPr>
                <p14:cNvContentPartPr/>
                <p14:nvPr/>
              </p14:nvContentPartPr>
              <p14:xfrm>
                <a:off x="4182461" y="3560792"/>
                <a:ext cx="149400" cy="172800"/>
              </p14:xfrm>
            </p:contentPart>
          </mc:Choice>
          <mc:Fallback xmlns="">
            <p:pic>
              <p:nvPicPr>
                <p:cNvPr id="45" name="Freihand 44">
                  <a:extLst>
                    <a:ext uri="{FF2B5EF4-FFF2-40B4-BE49-F238E27FC236}">
                      <a16:creationId xmlns:a16="http://schemas.microsoft.com/office/drawing/2014/main" id="{B94B0675-260A-4818-A3AB-E401BA26C00F}"/>
                    </a:ext>
                  </a:extLst>
                </p:cNvPr>
                <p:cNvPicPr/>
                <p:nvPr/>
              </p:nvPicPr>
              <p:blipFill>
                <a:blip r:embed="rId80"/>
                <a:stretch>
                  <a:fillRect/>
                </a:stretch>
              </p:blipFill>
              <p:spPr>
                <a:xfrm>
                  <a:off x="4178141" y="3556472"/>
                  <a:ext cx="158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6E6672EC-3E45-4087-99C1-5CBBBF8F1F5A}"/>
                    </a:ext>
                  </a:extLst>
                </p14:cNvPr>
                <p14:cNvContentPartPr/>
                <p14:nvPr/>
              </p14:nvContentPartPr>
              <p14:xfrm>
                <a:off x="4320341" y="3566552"/>
                <a:ext cx="69840" cy="105480"/>
              </p14:xfrm>
            </p:contentPart>
          </mc:Choice>
          <mc:Fallback xmlns="">
            <p:pic>
              <p:nvPicPr>
                <p:cNvPr id="46" name="Freihand 45">
                  <a:extLst>
                    <a:ext uri="{FF2B5EF4-FFF2-40B4-BE49-F238E27FC236}">
                      <a16:creationId xmlns:a16="http://schemas.microsoft.com/office/drawing/2014/main" id="{6E6672EC-3E45-4087-99C1-5CBBBF8F1F5A}"/>
                    </a:ext>
                  </a:extLst>
                </p:cNvPr>
                <p:cNvPicPr/>
                <p:nvPr/>
              </p:nvPicPr>
              <p:blipFill>
                <a:blip r:embed="rId82"/>
                <a:stretch>
                  <a:fillRect/>
                </a:stretch>
              </p:blipFill>
              <p:spPr>
                <a:xfrm>
                  <a:off x="4316021" y="3562232"/>
                  <a:ext cx="78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2BF5FDBA-2D1B-4D42-80DB-27DAFD96B1D4}"/>
                    </a:ext>
                  </a:extLst>
                </p14:cNvPr>
                <p14:cNvContentPartPr/>
                <p14:nvPr/>
              </p14:nvContentPartPr>
              <p14:xfrm>
                <a:off x="4383701" y="3513632"/>
                <a:ext cx="217800" cy="132480"/>
              </p14:xfrm>
            </p:contentPart>
          </mc:Choice>
          <mc:Fallback xmlns="">
            <p:pic>
              <p:nvPicPr>
                <p:cNvPr id="47" name="Freihand 46">
                  <a:extLst>
                    <a:ext uri="{FF2B5EF4-FFF2-40B4-BE49-F238E27FC236}">
                      <a16:creationId xmlns:a16="http://schemas.microsoft.com/office/drawing/2014/main" id="{2BF5FDBA-2D1B-4D42-80DB-27DAFD96B1D4}"/>
                    </a:ext>
                  </a:extLst>
                </p:cNvPr>
                <p:cNvPicPr/>
                <p:nvPr/>
              </p:nvPicPr>
              <p:blipFill>
                <a:blip r:embed="rId84"/>
                <a:stretch>
                  <a:fillRect/>
                </a:stretch>
              </p:blipFill>
              <p:spPr>
                <a:xfrm>
                  <a:off x="4379381" y="3509312"/>
                  <a:ext cx="2264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0C3D2F2C-1630-421D-A0DA-87B37192D351}"/>
                    </a:ext>
                  </a:extLst>
                </p14:cNvPr>
                <p14:cNvContentPartPr/>
                <p14:nvPr/>
              </p14:nvContentPartPr>
              <p14:xfrm>
                <a:off x="5784461" y="3591032"/>
                <a:ext cx="161280" cy="166680"/>
              </p14:xfrm>
            </p:contentPart>
          </mc:Choice>
          <mc:Fallback xmlns="">
            <p:pic>
              <p:nvPicPr>
                <p:cNvPr id="49" name="Freihand 48">
                  <a:extLst>
                    <a:ext uri="{FF2B5EF4-FFF2-40B4-BE49-F238E27FC236}">
                      <a16:creationId xmlns:a16="http://schemas.microsoft.com/office/drawing/2014/main" id="{0C3D2F2C-1630-421D-A0DA-87B37192D351}"/>
                    </a:ext>
                  </a:extLst>
                </p:cNvPr>
                <p:cNvPicPr/>
                <p:nvPr/>
              </p:nvPicPr>
              <p:blipFill>
                <a:blip r:embed="rId86"/>
                <a:stretch>
                  <a:fillRect/>
                </a:stretch>
              </p:blipFill>
              <p:spPr>
                <a:xfrm>
                  <a:off x="5780141" y="3586712"/>
                  <a:ext cx="169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3978DF3A-1A6D-47BF-AC7C-59D9A1FEF669}"/>
                    </a:ext>
                  </a:extLst>
                </p14:cNvPr>
                <p14:cNvContentPartPr/>
                <p14:nvPr/>
              </p14:nvContentPartPr>
              <p14:xfrm>
                <a:off x="5936381" y="3589952"/>
                <a:ext cx="69840" cy="86400"/>
              </p14:xfrm>
            </p:contentPart>
          </mc:Choice>
          <mc:Fallback xmlns="">
            <p:pic>
              <p:nvPicPr>
                <p:cNvPr id="50" name="Freihand 49">
                  <a:extLst>
                    <a:ext uri="{FF2B5EF4-FFF2-40B4-BE49-F238E27FC236}">
                      <a16:creationId xmlns:a16="http://schemas.microsoft.com/office/drawing/2014/main" id="{3978DF3A-1A6D-47BF-AC7C-59D9A1FEF669}"/>
                    </a:ext>
                  </a:extLst>
                </p:cNvPr>
                <p:cNvPicPr/>
                <p:nvPr/>
              </p:nvPicPr>
              <p:blipFill>
                <a:blip r:embed="rId88"/>
                <a:stretch>
                  <a:fillRect/>
                </a:stretch>
              </p:blipFill>
              <p:spPr>
                <a:xfrm>
                  <a:off x="5932061" y="3585632"/>
                  <a:ext cx="78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E6081D14-1FDB-4668-B256-3D467DFFE178}"/>
                    </a:ext>
                  </a:extLst>
                </p14:cNvPr>
                <p14:cNvContentPartPr/>
                <p14:nvPr/>
              </p14:nvContentPartPr>
              <p14:xfrm>
                <a:off x="5991461" y="3511112"/>
                <a:ext cx="248040" cy="136440"/>
              </p14:xfrm>
            </p:contentPart>
          </mc:Choice>
          <mc:Fallback xmlns="">
            <p:pic>
              <p:nvPicPr>
                <p:cNvPr id="51" name="Freihand 50">
                  <a:extLst>
                    <a:ext uri="{FF2B5EF4-FFF2-40B4-BE49-F238E27FC236}">
                      <a16:creationId xmlns:a16="http://schemas.microsoft.com/office/drawing/2014/main" id="{E6081D14-1FDB-4668-B256-3D467DFFE178}"/>
                    </a:ext>
                  </a:extLst>
                </p:cNvPr>
                <p:cNvPicPr/>
                <p:nvPr/>
              </p:nvPicPr>
              <p:blipFill>
                <a:blip r:embed="rId90"/>
                <a:stretch>
                  <a:fillRect/>
                </a:stretch>
              </p:blipFill>
              <p:spPr>
                <a:xfrm>
                  <a:off x="5987141" y="3506792"/>
                  <a:ext cx="256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9B76028C-195D-4D5C-B457-36CE6EBFB483}"/>
                    </a:ext>
                  </a:extLst>
                </p14:cNvPr>
                <p14:cNvContentPartPr/>
                <p14:nvPr/>
              </p14:nvContentPartPr>
              <p14:xfrm>
                <a:off x="3597821" y="3255872"/>
                <a:ext cx="2923920" cy="539280"/>
              </p14:xfrm>
            </p:contentPart>
          </mc:Choice>
          <mc:Fallback xmlns="">
            <p:pic>
              <p:nvPicPr>
                <p:cNvPr id="53" name="Freihand 52">
                  <a:extLst>
                    <a:ext uri="{FF2B5EF4-FFF2-40B4-BE49-F238E27FC236}">
                      <a16:creationId xmlns:a16="http://schemas.microsoft.com/office/drawing/2014/main" id="{9B76028C-195D-4D5C-B457-36CE6EBFB483}"/>
                    </a:ext>
                  </a:extLst>
                </p:cNvPr>
                <p:cNvPicPr/>
                <p:nvPr/>
              </p:nvPicPr>
              <p:blipFill>
                <a:blip r:embed="rId92"/>
                <a:stretch>
                  <a:fillRect/>
                </a:stretch>
              </p:blipFill>
              <p:spPr>
                <a:xfrm>
                  <a:off x="3593501" y="3251552"/>
                  <a:ext cx="293256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DF32E0C9-D540-4825-BBE8-41E35C8FE085}"/>
                    </a:ext>
                  </a:extLst>
                </p14:cNvPr>
                <p14:cNvContentPartPr/>
                <p14:nvPr/>
              </p14:nvContentPartPr>
              <p14:xfrm>
                <a:off x="6539741" y="3323912"/>
                <a:ext cx="547200" cy="149760"/>
              </p14:xfrm>
            </p:contentPart>
          </mc:Choice>
          <mc:Fallback xmlns="">
            <p:pic>
              <p:nvPicPr>
                <p:cNvPr id="54" name="Freihand 53">
                  <a:extLst>
                    <a:ext uri="{FF2B5EF4-FFF2-40B4-BE49-F238E27FC236}">
                      <a16:creationId xmlns:a16="http://schemas.microsoft.com/office/drawing/2014/main" id="{DF32E0C9-D540-4825-BBE8-41E35C8FE085}"/>
                    </a:ext>
                  </a:extLst>
                </p:cNvPr>
                <p:cNvPicPr/>
                <p:nvPr/>
              </p:nvPicPr>
              <p:blipFill>
                <a:blip r:embed="rId94"/>
                <a:stretch>
                  <a:fillRect/>
                </a:stretch>
              </p:blipFill>
              <p:spPr>
                <a:xfrm>
                  <a:off x="6535421" y="3319592"/>
                  <a:ext cx="5558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09C261BA-4369-4EF2-BCE0-119F5ED613B3}"/>
                    </a:ext>
                  </a:extLst>
                </p14:cNvPr>
                <p14:cNvContentPartPr/>
                <p14:nvPr/>
              </p14:nvContentPartPr>
              <p14:xfrm>
                <a:off x="6483941" y="3299792"/>
                <a:ext cx="365400" cy="190800"/>
              </p14:xfrm>
            </p:contentPart>
          </mc:Choice>
          <mc:Fallback xmlns="">
            <p:pic>
              <p:nvPicPr>
                <p:cNvPr id="55" name="Freihand 54">
                  <a:extLst>
                    <a:ext uri="{FF2B5EF4-FFF2-40B4-BE49-F238E27FC236}">
                      <a16:creationId xmlns:a16="http://schemas.microsoft.com/office/drawing/2014/main" id="{09C261BA-4369-4EF2-BCE0-119F5ED613B3}"/>
                    </a:ext>
                  </a:extLst>
                </p:cNvPr>
                <p:cNvPicPr/>
                <p:nvPr/>
              </p:nvPicPr>
              <p:blipFill>
                <a:blip r:embed="rId96"/>
                <a:stretch>
                  <a:fillRect/>
                </a:stretch>
              </p:blipFill>
              <p:spPr>
                <a:xfrm>
                  <a:off x="6479621" y="3295472"/>
                  <a:ext cx="374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20CD29C6-EF9E-496E-B46F-37C13E34560A}"/>
                    </a:ext>
                  </a:extLst>
                </p14:cNvPr>
                <p14:cNvContentPartPr/>
                <p14:nvPr/>
              </p14:nvContentPartPr>
              <p14:xfrm>
                <a:off x="7228061" y="3228152"/>
                <a:ext cx="114840" cy="126360"/>
              </p14:xfrm>
            </p:contentPart>
          </mc:Choice>
          <mc:Fallback xmlns="">
            <p:pic>
              <p:nvPicPr>
                <p:cNvPr id="57" name="Freihand 56">
                  <a:extLst>
                    <a:ext uri="{FF2B5EF4-FFF2-40B4-BE49-F238E27FC236}">
                      <a16:creationId xmlns:a16="http://schemas.microsoft.com/office/drawing/2014/main" id="{20CD29C6-EF9E-496E-B46F-37C13E34560A}"/>
                    </a:ext>
                  </a:extLst>
                </p:cNvPr>
                <p:cNvPicPr/>
                <p:nvPr/>
              </p:nvPicPr>
              <p:blipFill>
                <a:blip r:embed="rId98"/>
                <a:stretch>
                  <a:fillRect/>
                </a:stretch>
              </p:blipFill>
              <p:spPr>
                <a:xfrm>
                  <a:off x="7223741" y="3223832"/>
                  <a:ext cx="123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FFC5E502-6505-4CCB-BE7E-D426D0BB5522}"/>
                    </a:ext>
                  </a:extLst>
                </p14:cNvPr>
                <p14:cNvContentPartPr/>
                <p14:nvPr/>
              </p14:nvContentPartPr>
              <p14:xfrm>
                <a:off x="7376381" y="3146432"/>
                <a:ext cx="186480" cy="122760"/>
              </p14:xfrm>
            </p:contentPart>
          </mc:Choice>
          <mc:Fallback xmlns="">
            <p:pic>
              <p:nvPicPr>
                <p:cNvPr id="58" name="Freihand 57">
                  <a:extLst>
                    <a:ext uri="{FF2B5EF4-FFF2-40B4-BE49-F238E27FC236}">
                      <a16:creationId xmlns:a16="http://schemas.microsoft.com/office/drawing/2014/main" id="{FFC5E502-6505-4CCB-BE7E-D426D0BB5522}"/>
                    </a:ext>
                  </a:extLst>
                </p:cNvPr>
                <p:cNvPicPr/>
                <p:nvPr/>
              </p:nvPicPr>
              <p:blipFill>
                <a:blip r:embed="rId100"/>
                <a:stretch>
                  <a:fillRect/>
                </a:stretch>
              </p:blipFill>
              <p:spPr>
                <a:xfrm>
                  <a:off x="7372061" y="3142112"/>
                  <a:ext cx="195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DE18B608-C830-4005-820C-18EB2C0F8768}"/>
                    </a:ext>
                  </a:extLst>
                </p14:cNvPr>
                <p14:cNvContentPartPr/>
                <p14:nvPr/>
              </p14:nvContentPartPr>
              <p14:xfrm>
                <a:off x="7620101" y="3058592"/>
                <a:ext cx="168840" cy="131760"/>
              </p14:xfrm>
            </p:contentPart>
          </mc:Choice>
          <mc:Fallback xmlns="">
            <p:pic>
              <p:nvPicPr>
                <p:cNvPr id="59" name="Freihand 58">
                  <a:extLst>
                    <a:ext uri="{FF2B5EF4-FFF2-40B4-BE49-F238E27FC236}">
                      <a16:creationId xmlns:a16="http://schemas.microsoft.com/office/drawing/2014/main" id="{DE18B608-C830-4005-820C-18EB2C0F8768}"/>
                    </a:ext>
                  </a:extLst>
                </p:cNvPr>
                <p:cNvPicPr/>
                <p:nvPr/>
              </p:nvPicPr>
              <p:blipFill>
                <a:blip r:embed="rId102"/>
                <a:stretch>
                  <a:fillRect/>
                </a:stretch>
              </p:blipFill>
              <p:spPr>
                <a:xfrm>
                  <a:off x="7615781" y="3054272"/>
                  <a:ext cx="177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7A2BDF2B-B317-46FB-ACBD-4D9B74755C88}"/>
                    </a:ext>
                  </a:extLst>
                </p14:cNvPr>
                <p14:cNvContentPartPr/>
                <p14:nvPr/>
              </p14:nvContentPartPr>
              <p14:xfrm>
                <a:off x="7727021" y="2987312"/>
                <a:ext cx="162360" cy="129960"/>
              </p14:xfrm>
            </p:contentPart>
          </mc:Choice>
          <mc:Fallback xmlns="">
            <p:pic>
              <p:nvPicPr>
                <p:cNvPr id="60" name="Freihand 59">
                  <a:extLst>
                    <a:ext uri="{FF2B5EF4-FFF2-40B4-BE49-F238E27FC236}">
                      <a16:creationId xmlns:a16="http://schemas.microsoft.com/office/drawing/2014/main" id="{7A2BDF2B-B317-46FB-ACBD-4D9B74755C88}"/>
                    </a:ext>
                  </a:extLst>
                </p:cNvPr>
                <p:cNvPicPr/>
                <p:nvPr/>
              </p:nvPicPr>
              <p:blipFill>
                <a:blip r:embed="rId104"/>
                <a:stretch>
                  <a:fillRect/>
                </a:stretch>
              </p:blipFill>
              <p:spPr>
                <a:xfrm>
                  <a:off x="7722701" y="2982992"/>
                  <a:ext cx="171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CA5FE114-13D0-41A2-8F76-AEE11B95FE14}"/>
                    </a:ext>
                  </a:extLst>
                </p14:cNvPr>
                <p14:cNvContentPartPr/>
                <p14:nvPr/>
              </p14:nvContentPartPr>
              <p14:xfrm>
                <a:off x="7912421" y="2869952"/>
                <a:ext cx="38520" cy="191160"/>
              </p14:xfrm>
            </p:contentPart>
          </mc:Choice>
          <mc:Fallback xmlns="">
            <p:pic>
              <p:nvPicPr>
                <p:cNvPr id="61" name="Freihand 60">
                  <a:extLst>
                    <a:ext uri="{FF2B5EF4-FFF2-40B4-BE49-F238E27FC236}">
                      <a16:creationId xmlns:a16="http://schemas.microsoft.com/office/drawing/2014/main" id="{CA5FE114-13D0-41A2-8F76-AEE11B95FE14}"/>
                    </a:ext>
                  </a:extLst>
                </p:cNvPr>
                <p:cNvPicPr/>
                <p:nvPr/>
              </p:nvPicPr>
              <p:blipFill>
                <a:blip r:embed="rId106"/>
                <a:stretch>
                  <a:fillRect/>
                </a:stretch>
              </p:blipFill>
              <p:spPr>
                <a:xfrm>
                  <a:off x="7908101" y="2865632"/>
                  <a:ext cx="47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01760D2F-0BE3-4F8A-9F12-7C1DE9FE3E7B}"/>
                    </a:ext>
                  </a:extLst>
                </p14:cNvPr>
                <p14:cNvContentPartPr/>
                <p14:nvPr/>
              </p14:nvContentPartPr>
              <p14:xfrm>
                <a:off x="7964621" y="2904512"/>
                <a:ext cx="117360" cy="133200"/>
              </p14:xfrm>
            </p:contentPart>
          </mc:Choice>
          <mc:Fallback xmlns="">
            <p:pic>
              <p:nvPicPr>
                <p:cNvPr id="62" name="Freihand 61">
                  <a:extLst>
                    <a:ext uri="{FF2B5EF4-FFF2-40B4-BE49-F238E27FC236}">
                      <a16:creationId xmlns:a16="http://schemas.microsoft.com/office/drawing/2014/main" id="{01760D2F-0BE3-4F8A-9F12-7C1DE9FE3E7B}"/>
                    </a:ext>
                  </a:extLst>
                </p:cNvPr>
                <p:cNvPicPr/>
                <p:nvPr/>
              </p:nvPicPr>
              <p:blipFill>
                <a:blip r:embed="rId108"/>
                <a:stretch>
                  <a:fillRect/>
                </a:stretch>
              </p:blipFill>
              <p:spPr>
                <a:xfrm>
                  <a:off x="7960301" y="2900192"/>
                  <a:ext cx="126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FA58A6F2-D986-4026-8CAB-76EC7BCE3344}"/>
                    </a:ext>
                  </a:extLst>
                </p14:cNvPr>
                <p14:cNvContentPartPr/>
                <p14:nvPr/>
              </p14:nvContentPartPr>
              <p14:xfrm>
                <a:off x="8098901" y="2864192"/>
                <a:ext cx="92880" cy="161640"/>
              </p14:xfrm>
            </p:contentPart>
          </mc:Choice>
          <mc:Fallback xmlns="">
            <p:pic>
              <p:nvPicPr>
                <p:cNvPr id="63" name="Freihand 62">
                  <a:extLst>
                    <a:ext uri="{FF2B5EF4-FFF2-40B4-BE49-F238E27FC236}">
                      <a16:creationId xmlns:a16="http://schemas.microsoft.com/office/drawing/2014/main" id="{FA58A6F2-D986-4026-8CAB-76EC7BCE3344}"/>
                    </a:ext>
                  </a:extLst>
                </p:cNvPr>
                <p:cNvPicPr/>
                <p:nvPr/>
              </p:nvPicPr>
              <p:blipFill>
                <a:blip r:embed="rId110"/>
                <a:stretch>
                  <a:fillRect/>
                </a:stretch>
              </p:blipFill>
              <p:spPr>
                <a:xfrm>
                  <a:off x="8094581" y="2859872"/>
                  <a:ext cx="101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A7198EE4-291C-48DB-8F23-9A043AA2B9A3}"/>
                    </a:ext>
                  </a:extLst>
                </p14:cNvPr>
                <p14:cNvContentPartPr/>
                <p14:nvPr/>
              </p14:nvContentPartPr>
              <p14:xfrm>
                <a:off x="8348381" y="2758352"/>
                <a:ext cx="28800" cy="165240"/>
              </p14:xfrm>
            </p:contentPart>
          </mc:Choice>
          <mc:Fallback xmlns="">
            <p:pic>
              <p:nvPicPr>
                <p:cNvPr id="64" name="Freihand 63">
                  <a:extLst>
                    <a:ext uri="{FF2B5EF4-FFF2-40B4-BE49-F238E27FC236}">
                      <a16:creationId xmlns:a16="http://schemas.microsoft.com/office/drawing/2014/main" id="{A7198EE4-291C-48DB-8F23-9A043AA2B9A3}"/>
                    </a:ext>
                  </a:extLst>
                </p:cNvPr>
                <p:cNvPicPr/>
                <p:nvPr/>
              </p:nvPicPr>
              <p:blipFill>
                <a:blip r:embed="rId112"/>
                <a:stretch>
                  <a:fillRect/>
                </a:stretch>
              </p:blipFill>
              <p:spPr>
                <a:xfrm>
                  <a:off x="8344061" y="2754032"/>
                  <a:ext cx="37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3ECBC30D-3AE3-4CE5-8322-2B2FEB260744}"/>
                    </a:ext>
                  </a:extLst>
                </p14:cNvPr>
                <p14:cNvContentPartPr/>
                <p14:nvPr/>
              </p14:nvContentPartPr>
              <p14:xfrm>
                <a:off x="8246861" y="2720552"/>
                <a:ext cx="207720" cy="232920"/>
              </p14:xfrm>
            </p:contentPart>
          </mc:Choice>
          <mc:Fallback xmlns="">
            <p:pic>
              <p:nvPicPr>
                <p:cNvPr id="65" name="Freihand 64">
                  <a:extLst>
                    <a:ext uri="{FF2B5EF4-FFF2-40B4-BE49-F238E27FC236}">
                      <a16:creationId xmlns:a16="http://schemas.microsoft.com/office/drawing/2014/main" id="{3ECBC30D-3AE3-4CE5-8322-2B2FEB260744}"/>
                    </a:ext>
                  </a:extLst>
                </p:cNvPr>
                <p:cNvPicPr/>
                <p:nvPr/>
              </p:nvPicPr>
              <p:blipFill>
                <a:blip r:embed="rId114"/>
                <a:stretch>
                  <a:fillRect/>
                </a:stretch>
              </p:blipFill>
              <p:spPr>
                <a:xfrm>
                  <a:off x="8242541" y="2716232"/>
                  <a:ext cx="2163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B5B16020-46FD-490B-8690-FC08BA41318C}"/>
                    </a:ext>
                  </a:extLst>
                </p14:cNvPr>
                <p14:cNvContentPartPr/>
                <p14:nvPr/>
              </p14:nvContentPartPr>
              <p14:xfrm>
                <a:off x="8492381" y="2682752"/>
                <a:ext cx="51120" cy="174600"/>
              </p14:xfrm>
            </p:contentPart>
          </mc:Choice>
          <mc:Fallback xmlns="">
            <p:pic>
              <p:nvPicPr>
                <p:cNvPr id="66" name="Freihand 65">
                  <a:extLst>
                    <a:ext uri="{FF2B5EF4-FFF2-40B4-BE49-F238E27FC236}">
                      <a16:creationId xmlns:a16="http://schemas.microsoft.com/office/drawing/2014/main" id="{B5B16020-46FD-490B-8690-FC08BA41318C}"/>
                    </a:ext>
                  </a:extLst>
                </p:cNvPr>
                <p:cNvPicPr/>
                <p:nvPr/>
              </p:nvPicPr>
              <p:blipFill>
                <a:blip r:embed="rId116"/>
                <a:stretch>
                  <a:fillRect/>
                </a:stretch>
              </p:blipFill>
              <p:spPr>
                <a:xfrm>
                  <a:off x="8488061" y="2678432"/>
                  <a:ext cx="597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46EF968C-D81B-46DF-9D3C-FB0BBA7BE851}"/>
                    </a:ext>
                  </a:extLst>
                </p14:cNvPr>
                <p14:cNvContentPartPr/>
                <p14:nvPr/>
              </p14:nvContentPartPr>
              <p14:xfrm>
                <a:off x="8535581" y="2650712"/>
                <a:ext cx="44640" cy="212400"/>
              </p14:xfrm>
            </p:contentPart>
          </mc:Choice>
          <mc:Fallback xmlns="">
            <p:pic>
              <p:nvPicPr>
                <p:cNvPr id="67" name="Freihand 66">
                  <a:extLst>
                    <a:ext uri="{FF2B5EF4-FFF2-40B4-BE49-F238E27FC236}">
                      <a16:creationId xmlns:a16="http://schemas.microsoft.com/office/drawing/2014/main" id="{46EF968C-D81B-46DF-9D3C-FB0BBA7BE851}"/>
                    </a:ext>
                  </a:extLst>
                </p:cNvPr>
                <p:cNvPicPr/>
                <p:nvPr/>
              </p:nvPicPr>
              <p:blipFill>
                <a:blip r:embed="rId118"/>
                <a:stretch>
                  <a:fillRect/>
                </a:stretch>
              </p:blipFill>
              <p:spPr>
                <a:xfrm>
                  <a:off x="8531261" y="2646392"/>
                  <a:ext cx="53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4D2CE18B-4E35-4808-BEFD-11FE24D90C17}"/>
                    </a:ext>
                  </a:extLst>
                </p14:cNvPr>
                <p14:cNvContentPartPr/>
                <p14:nvPr/>
              </p14:nvContentPartPr>
              <p14:xfrm>
                <a:off x="8461061" y="2619752"/>
                <a:ext cx="160920" cy="124920"/>
              </p14:xfrm>
            </p:contentPart>
          </mc:Choice>
          <mc:Fallback xmlns="">
            <p:pic>
              <p:nvPicPr>
                <p:cNvPr id="68" name="Freihand 67">
                  <a:extLst>
                    <a:ext uri="{FF2B5EF4-FFF2-40B4-BE49-F238E27FC236}">
                      <a16:creationId xmlns:a16="http://schemas.microsoft.com/office/drawing/2014/main" id="{4D2CE18B-4E35-4808-BEFD-11FE24D90C17}"/>
                    </a:ext>
                  </a:extLst>
                </p:cNvPr>
                <p:cNvPicPr/>
                <p:nvPr/>
              </p:nvPicPr>
              <p:blipFill>
                <a:blip r:embed="rId120"/>
                <a:stretch>
                  <a:fillRect/>
                </a:stretch>
              </p:blipFill>
              <p:spPr>
                <a:xfrm>
                  <a:off x="8456741" y="2615432"/>
                  <a:ext cx="169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CDA79E2D-28D7-40BE-BD4B-BD054282B653}"/>
                    </a:ext>
                  </a:extLst>
                </p14:cNvPr>
                <p14:cNvContentPartPr/>
                <p14:nvPr/>
              </p14:nvContentPartPr>
              <p14:xfrm>
                <a:off x="8726021" y="2564672"/>
                <a:ext cx="363240" cy="214200"/>
              </p14:xfrm>
            </p:contentPart>
          </mc:Choice>
          <mc:Fallback xmlns="">
            <p:pic>
              <p:nvPicPr>
                <p:cNvPr id="70" name="Freihand 69">
                  <a:extLst>
                    <a:ext uri="{FF2B5EF4-FFF2-40B4-BE49-F238E27FC236}">
                      <a16:creationId xmlns:a16="http://schemas.microsoft.com/office/drawing/2014/main" id="{CDA79E2D-28D7-40BE-BD4B-BD054282B653}"/>
                    </a:ext>
                  </a:extLst>
                </p:cNvPr>
                <p:cNvPicPr/>
                <p:nvPr/>
              </p:nvPicPr>
              <p:blipFill>
                <a:blip r:embed="rId122"/>
                <a:stretch>
                  <a:fillRect/>
                </a:stretch>
              </p:blipFill>
              <p:spPr>
                <a:xfrm>
                  <a:off x="8721701" y="2560352"/>
                  <a:ext cx="371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109AD092-5B5A-4376-A68E-0C8C7A372E49}"/>
                    </a:ext>
                  </a:extLst>
                </p14:cNvPr>
                <p14:cNvContentPartPr/>
                <p14:nvPr/>
              </p14:nvContentPartPr>
              <p14:xfrm>
                <a:off x="9191501" y="2418872"/>
                <a:ext cx="117000" cy="147240"/>
              </p14:xfrm>
            </p:contentPart>
          </mc:Choice>
          <mc:Fallback xmlns="">
            <p:pic>
              <p:nvPicPr>
                <p:cNvPr id="71" name="Freihand 70">
                  <a:extLst>
                    <a:ext uri="{FF2B5EF4-FFF2-40B4-BE49-F238E27FC236}">
                      <a16:creationId xmlns:a16="http://schemas.microsoft.com/office/drawing/2014/main" id="{109AD092-5B5A-4376-A68E-0C8C7A372E49}"/>
                    </a:ext>
                  </a:extLst>
                </p:cNvPr>
                <p:cNvPicPr/>
                <p:nvPr/>
              </p:nvPicPr>
              <p:blipFill>
                <a:blip r:embed="rId124"/>
                <a:stretch>
                  <a:fillRect/>
                </a:stretch>
              </p:blipFill>
              <p:spPr>
                <a:xfrm>
                  <a:off x="9187181" y="2414552"/>
                  <a:ext cx="125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D3E21B90-837A-4057-BDE5-3E24C88B9357}"/>
                    </a:ext>
                  </a:extLst>
                </p14:cNvPr>
                <p14:cNvContentPartPr/>
                <p14:nvPr/>
              </p14:nvContentPartPr>
              <p14:xfrm>
                <a:off x="9183221" y="2460632"/>
                <a:ext cx="86400" cy="63000"/>
              </p14:xfrm>
            </p:contentPart>
          </mc:Choice>
          <mc:Fallback xmlns="">
            <p:pic>
              <p:nvPicPr>
                <p:cNvPr id="72" name="Freihand 71">
                  <a:extLst>
                    <a:ext uri="{FF2B5EF4-FFF2-40B4-BE49-F238E27FC236}">
                      <a16:creationId xmlns:a16="http://schemas.microsoft.com/office/drawing/2014/main" id="{D3E21B90-837A-4057-BDE5-3E24C88B9357}"/>
                    </a:ext>
                  </a:extLst>
                </p:cNvPr>
                <p:cNvPicPr/>
                <p:nvPr/>
              </p:nvPicPr>
              <p:blipFill>
                <a:blip r:embed="rId126"/>
                <a:stretch>
                  <a:fillRect/>
                </a:stretch>
              </p:blipFill>
              <p:spPr>
                <a:xfrm>
                  <a:off x="9178901" y="2456312"/>
                  <a:ext cx="95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F011FDC4-8D19-4470-99CE-1BD36D300B1B}"/>
                    </a:ext>
                  </a:extLst>
                </p14:cNvPr>
                <p14:cNvContentPartPr/>
                <p14:nvPr/>
              </p14:nvContentPartPr>
              <p14:xfrm>
                <a:off x="9284741" y="2264432"/>
                <a:ext cx="227160" cy="240120"/>
              </p14:xfrm>
            </p:contentPart>
          </mc:Choice>
          <mc:Fallback xmlns="">
            <p:pic>
              <p:nvPicPr>
                <p:cNvPr id="73" name="Freihand 72">
                  <a:extLst>
                    <a:ext uri="{FF2B5EF4-FFF2-40B4-BE49-F238E27FC236}">
                      <a16:creationId xmlns:a16="http://schemas.microsoft.com/office/drawing/2014/main" id="{F011FDC4-8D19-4470-99CE-1BD36D300B1B}"/>
                    </a:ext>
                  </a:extLst>
                </p:cNvPr>
                <p:cNvPicPr/>
                <p:nvPr/>
              </p:nvPicPr>
              <p:blipFill>
                <a:blip r:embed="rId128"/>
                <a:stretch>
                  <a:fillRect/>
                </a:stretch>
              </p:blipFill>
              <p:spPr>
                <a:xfrm>
                  <a:off x="9280421" y="2260112"/>
                  <a:ext cx="2358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56FC0D53-685C-440A-A2A7-FCE30C9335AB}"/>
                    </a:ext>
                  </a:extLst>
                </p14:cNvPr>
                <p14:cNvContentPartPr/>
                <p14:nvPr/>
              </p14:nvContentPartPr>
              <p14:xfrm>
                <a:off x="9392741" y="2261552"/>
                <a:ext cx="360" cy="360"/>
              </p14:xfrm>
            </p:contentPart>
          </mc:Choice>
          <mc:Fallback xmlns="">
            <p:pic>
              <p:nvPicPr>
                <p:cNvPr id="74" name="Freihand 73">
                  <a:extLst>
                    <a:ext uri="{FF2B5EF4-FFF2-40B4-BE49-F238E27FC236}">
                      <a16:creationId xmlns:a16="http://schemas.microsoft.com/office/drawing/2014/main" id="{56FC0D53-685C-440A-A2A7-FCE30C9335AB}"/>
                    </a:ext>
                  </a:extLst>
                </p:cNvPr>
                <p:cNvPicPr/>
                <p:nvPr/>
              </p:nvPicPr>
              <p:blipFill>
                <a:blip r:embed="rId130"/>
                <a:stretch>
                  <a:fillRect/>
                </a:stretch>
              </p:blipFill>
              <p:spPr>
                <a:xfrm>
                  <a:off x="9388421" y="2257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0A5F58DA-F51D-4927-A192-6B31434F2A0D}"/>
                    </a:ext>
                  </a:extLst>
                </p14:cNvPr>
                <p14:cNvContentPartPr/>
                <p14:nvPr/>
              </p14:nvContentPartPr>
              <p14:xfrm>
                <a:off x="9543221" y="2257232"/>
                <a:ext cx="104760" cy="283320"/>
              </p14:xfrm>
            </p:contentPart>
          </mc:Choice>
          <mc:Fallback xmlns="">
            <p:pic>
              <p:nvPicPr>
                <p:cNvPr id="75" name="Freihand 74">
                  <a:extLst>
                    <a:ext uri="{FF2B5EF4-FFF2-40B4-BE49-F238E27FC236}">
                      <a16:creationId xmlns:a16="http://schemas.microsoft.com/office/drawing/2014/main" id="{0A5F58DA-F51D-4927-A192-6B31434F2A0D}"/>
                    </a:ext>
                  </a:extLst>
                </p:cNvPr>
                <p:cNvPicPr/>
                <p:nvPr/>
              </p:nvPicPr>
              <p:blipFill>
                <a:blip r:embed="rId132"/>
                <a:stretch>
                  <a:fillRect/>
                </a:stretch>
              </p:blipFill>
              <p:spPr>
                <a:xfrm>
                  <a:off x="9538901" y="2252912"/>
                  <a:ext cx="1134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ED2614C5-AF86-4CF3-9BA0-36B788716F49}"/>
                    </a:ext>
                  </a:extLst>
                </p14:cNvPr>
                <p14:cNvContentPartPr/>
                <p14:nvPr/>
              </p14:nvContentPartPr>
              <p14:xfrm>
                <a:off x="9660941" y="2225552"/>
                <a:ext cx="175680" cy="94320"/>
              </p14:xfrm>
            </p:contentPart>
          </mc:Choice>
          <mc:Fallback xmlns="">
            <p:pic>
              <p:nvPicPr>
                <p:cNvPr id="76" name="Freihand 75">
                  <a:extLst>
                    <a:ext uri="{FF2B5EF4-FFF2-40B4-BE49-F238E27FC236}">
                      <a16:creationId xmlns:a16="http://schemas.microsoft.com/office/drawing/2014/main" id="{ED2614C5-AF86-4CF3-9BA0-36B788716F49}"/>
                    </a:ext>
                  </a:extLst>
                </p:cNvPr>
                <p:cNvPicPr/>
                <p:nvPr/>
              </p:nvPicPr>
              <p:blipFill>
                <a:blip r:embed="rId134"/>
                <a:stretch>
                  <a:fillRect/>
                </a:stretch>
              </p:blipFill>
              <p:spPr>
                <a:xfrm>
                  <a:off x="9656621" y="2221232"/>
                  <a:ext cx="184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932EA327-FDE6-4FF9-89FF-329F487AD044}"/>
                    </a:ext>
                  </a:extLst>
                </p14:cNvPr>
                <p14:cNvContentPartPr/>
                <p14:nvPr/>
              </p14:nvContentPartPr>
              <p14:xfrm>
                <a:off x="9845981" y="2020352"/>
                <a:ext cx="134640" cy="210960"/>
              </p14:xfrm>
            </p:contentPart>
          </mc:Choice>
          <mc:Fallback xmlns="">
            <p:pic>
              <p:nvPicPr>
                <p:cNvPr id="77" name="Freihand 76">
                  <a:extLst>
                    <a:ext uri="{FF2B5EF4-FFF2-40B4-BE49-F238E27FC236}">
                      <a16:creationId xmlns:a16="http://schemas.microsoft.com/office/drawing/2014/main" id="{932EA327-FDE6-4FF9-89FF-329F487AD044}"/>
                    </a:ext>
                  </a:extLst>
                </p:cNvPr>
                <p:cNvPicPr/>
                <p:nvPr/>
              </p:nvPicPr>
              <p:blipFill>
                <a:blip r:embed="rId136"/>
                <a:stretch>
                  <a:fillRect/>
                </a:stretch>
              </p:blipFill>
              <p:spPr>
                <a:xfrm>
                  <a:off x="9841661" y="2016032"/>
                  <a:ext cx="1432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8" name="Freihand 77">
                  <a:extLst>
                    <a:ext uri="{FF2B5EF4-FFF2-40B4-BE49-F238E27FC236}">
                      <a16:creationId xmlns:a16="http://schemas.microsoft.com/office/drawing/2014/main" id="{244EA33B-7C2A-44B0-865B-CFEEC868B3DF}"/>
                    </a:ext>
                  </a:extLst>
                </p14:cNvPr>
                <p14:cNvContentPartPr/>
                <p14:nvPr/>
              </p14:nvContentPartPr>
              <p14:xfrm>
                <a:off x="10155221" y="1923512"/>
                <a:ext cx="116640" cy="204120"/>
              </p14:xfrm>
            </p:contentPart>
          </mc:Choice>
          <mc:Fallback xmlns="">
            <p:pic>
              <p:nvPicPr>
                <p:cNvPr id="78" name="Freihand 77">
                  <a:extLst>
                    <a:ext uri="{FF2B5EF4-FFF2-40B4-BE49-F238E27FC236}">
                      <a16:creationId xmlns:a16="http://schemas.microsoft.com/office/drawing/2014/main" id="{244EA33B-7C2A-44B0-865B-CFEEC868B3DF}"/>
                    </a:ext>
                  </a:extLst>
                </p:cNvPr>
                <p:cNvPicPr/>
                <p:nvPr/>
              </p:nvPicPr>
              <p:blipFill>
                <a:blip r:embed="rId138"/>
                <a:stretch>
                  <a:fillRect/>
                </a:stretch>
              </p:blipFill>
              <p:spPr>
                <a:xfrm>
                  <a:off x="10150901" y="1919192"/>
                  <a:ext cx="125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9" name="Freihand 78">
                  <a:extLst>
                    <a:ext uri="{FF2B5EF4-FFF2-40B4-BE49-F238E27FC236}">
                      <a16:creationId xmlns:a16="http://schemas.microsoft.com/office/drawing/2014/main" id="{42D34E25-39CB-430D-B2AE-50A19A54D978}"/>
                    </a:ext>
                  </a:extLst>
                </p14:cNvPr>
                <p14:cNvContentPartPr/>
                <p14:nvPr/>
              </p14:nvContentPartPr>
              <p14:xfrm>
                <a:off x="10108421" y="1956632"/>
                <a:ext cx="150840" cy="90360"/>
              </p14:xfrm>
            </p:contentPart>
          </mc:Choice>
          <mc:Fallback xmlns="">
            <p:pic>
              <p:nvPicPr>
                <p:cNvPr id="79" name="Freihand 78">
                  <a:extLst>
                    <a:ext uri="{FF2B5EF4-FFF2-40B4-BE49-F238E27FC236}">
                      <a16:creationId xmlns:a16="http://schemas.microsoft.com/office/drawing/2014/main" id="{42D34E25-39CB-430D-B2AE-50A19A54D978}"/>
                    </a:ext>
                  </a:extLst>
                </p:cNvPr>
                <p:cNvPicPr/>
                <p:nvPr/>
              </p:nvPicPr>
              <p:blipFill>
                <a:blip r:embed="rId140"/>
                <a:stretch>
                  <a:fillRect/>
                </a:stretch>
              </p:blipFill>
              <p:spPr>
                <a:xfrm>
                  <a:off x="10104101" y="1952312"/>
                  <a:ext cx="159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A97CDC78-CDAB-4D79-8428-F87D540108C5}"/>
                    </a:ext>
                  </a:extLst>
                </p14:cNvPr>
                <p14:cNvContentPartPr/>
                <p14:nvPr/>
              </p14:nvContentPartPr>
              <p14:xfrm>
                <a:off x="10408301" y="1666832"/>
                <a:ext cx="111600" cy="332640"/>
              </p14:xfrm>
            </p:contentPart>
          </mc:Choice>
          <mc:Fallback xmlns="">
            <p:pic>
              <p:nvPicPr>
                <p:cNvPr id="81" name="Freihand 80">
                  <a:extLst>
                    <a:ext uri="{FF2B5EF4-FFF2-40B4-BE49-F238E27FC236}">
                      <a16:creationId xmlns:a16="http://schemas.microsoft.com/office/drawing/2014/main" id="{A97CDC78-CDAB-4D79-8428-F87D540108C5}"/>
                    </a:ext>
                  </a:extLst>
                </p:cNvPr>
                <p:cNvPicPr/>
                <p:nvPr/>
              </p:nvPicPr>
              <p:blipFill>
                <a:blip r:embed="rId142"/>
                <a:stretch>
                  <a:fillRect/>
                </a:stretch>
              </p:blipFill>
              <p:spPr>
                <a:xfrm>
                  <a:off x="10403981" y="1662512"/>
                  <a:ext cx="1202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1D89F341-834B-491F-B7AB-51CCB6817381}"/>
                    </a:ext>
                  </a:extLst>
                </p14:cNvPr>
                <p14:cNvContentPartPr/>
                <p14:nvPr/>
              </p14:nvContentPartPr>
              <p14:xfrm>
                <a:off x="10574981" y="1732352"/>
                <a:ext cx="106560" cy="308160"/>
              </p14:xfrm>
            </p:contentPart>
          </mc:Choice>
          <mc:Fallback xmlns="">
            <p:pic>
              <p:nvPicPr>
                <p:cNvPr id="82" name="Freihand 81">
                  <a:extLst>
                    <a:ext uri="{FF2B5EF4-FFF2-40B4-BE49-F238E27FC236}">
                      <a16:creationId xmlns:a16="http://schemas.microsoft.com/office/drawing/2014/main" id="{1D89F341-834B-491F-B7AB-51CCB6817381}"/>
                    </a:ext>
                  </a:extLst>
                </p:cNvPr>
                <p:cNvPicPr/>
                <p:nvPr/>
              </p:nvPicPr>
              <p:blipFill>
                <a:blip r:embed="rId144"/>
                <a:stretch>
                  <a:fillRect/>
                </a:stretch>
              </p:blipFill>
              <p:spPr>
                <a:xfrm>
                  <a:off x="10570661" y="1728032"/>
                  <a:ext cx="1152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F4046298-FAB8-4C15-A232-9C46CA400C26}"/>
                    </a:ext>
                  </a:extLst>
                </p14:cNvPr>
                <p14:cNvContentPartPr/>
                <p14:nvPr/>
              </p14:nvContentPartPr>
              <p14:xfrm>
                <a:off x="10702781" y="1679432"/>
                <a:ext cx="74520" cy="138240"/>
              </p14:xfrm>
            </p:contentPart>
          </mc:Choice>
          <mc:Fallback xmlns="">
            <p:pic>
              <p:nvPicPr>
                <p:cNvPr id="83" name="Freihand 82">
                  <a:extLst>
                    <a:ext uri="{FF2B5EF4-FFF2-40B4-BE49-F238E27FC236}">
                      <a16:creationId xmlns:a16="http://schemas.microsoft.com/office/drawing/2014/main" id="{F4046298-FAB8-4C15-A232-9C46CA400C26}"/>
                    </a:ext>
                  </a:extLst>
                </p:cNvPr>
                <p:cNvPicPr/>
                <p:nvPr/>
              </p:nvPicPr>
              <p:blipFill>
                <a:blip r:embed="rId146"/>
                <a:stretch>
                  <a:fillRect/>
                </a:stretch>
              </p:blipFill>
              <p:spPr>
                <a:xfrm>
                  <a:off x="10698461" y="1675112"/>
                  <a:ext cx="83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22E08582-E5AC-4CA0-B1D3-6BD5AE4AB32C}"/>
                    </a:ext>
                  </a:extLst>
                </p14:cNvPr>
                <p14:cNvContentPartPr/>
                <p14:nvPr/>
              </p14:nvContentPartPr>
              <p14:xfrm>
                <a:off x="10760741" y="1546592"/>
                <a:ext cx="268560" cy="241200"/>
              </p14:xfrm>
            </p:contentPart>
          </mc:Choice>
          <mc:Fallback xmlns="">
            <p:pic>
              <p:nvPicPr>
                <p:cNvPr id="84" name="Freihand 83">
                  <a:extLst>
                    <a:ext uri="{FF2B5EF4-FFF2-40B4-BE49-F238E27FC236}">
                      <a16:creationId xmlns:a16="http://schemas.microsoft.com/office/drawing/2014/main" id="{22E08582-E5AC-4CA0-B1D3-6BD5AE4AB32C}"/>
                    </a:ext>
                  </a:extLst>
                </p:cNvPr>
                <p:cNvPicPr/>
                <p:nvPr/>
              </p:nvPicPr>
              <p:blipFill>
                <a:blip r:embed="rId148"/>
                <a:stretch>
                  <a:fillRect/>
                </a:stretch>
              </p:blipFill>
              <p:spPr>
                <a:xfrm>
                  <a:off x="10756421" y="1542272"/>
                  <a:ext cx="2772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0FB31FB7-45D1-443A-841D-364B81393828}"/>
                    </a:ext>
                  </a:extLst>
                </p14:cNvPr>
                <p14:cNvContentPartPr/>
                <p14:nvPr/>
              </p14:nvContentPartPr>
              <p14:xfrm>
                <a:off x="11072501" y="1441472"/>
                <a:ext cx="83160" cy="339840"/>
              </p14:xfrm>
            </p:contentPart>
          </mc:Choice>
          <mc:Fallback xmlns="">
            <p:pic>
              <p:nvPicPr>
                <p:cNvPr id="85" name="Freihand 84">
                  <a:extLst>
                    <a:ext uri="{FF2B5EF4-FFF2-40B4-BE49-F238E27FC236}">
                      <a16:creationId xmlns:a16="http://schemas.microsoft.com/office/drawing/2014/main" id="{0FB31FB7-45D1-443A-841D-364B81393828}"/>
                    </a:ext>
                  </a:extLst>
                </p:cNvPr>
                <p:cNvPicPr/>
                <p:nvPr/>
              </p:nvPicPr>
              <p:blipFill>
                <a:blip r:embed="rId150"/>
                <a:stretch>
                  <a:fillRect/>
                </a:stretch>
              </p:blipFill>
              <p:spPr>
                <a:xfrm>
                  <a:off x="11068181" y="1437152"/>
                  <a:ext cx="9180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5" name="Freihand 34">
                  <a:extLst>
                    <a:ext uri="{FF2B5EF4-FFF2-40B4-BE49-F238E27FC236}">
                      <a16:creationId xmlns:a16="http://schemas.microsoft.com/office/drawing/2014/main" id="{19076F3F-5316-4D63-8E93-90CE15443175}"/>
                    </a:ext>
                  </a:extLst>
                </p14:cNvPr>
                <p14:cNvContentPartPr/>
                <p14:nvPr/>
              </p14:nvContentPartPr>
              <p14:xfrm>
                <a:off x="3100661" y="2911352"/>
                <a:ext cx="105840" cy="114120"/>
              </p14:xfrm>
            </p:contentPart>
          </mc:Choice>
          <mc:Fallback xmlns="">
            <p:pic>
              <p:nvPicPr>
                <p:cNvPr id="35" name="Freihand 34">
                  <a:extLst>
                    <a:ext uri="{FF2B5EF4-FFF2-40B4-BE49-F238E27FC236}">
                      <a16:creationId xmlns:a16="http://schemas.microsoft.com/office/drawing/2014/main" id="{19076F3F-5316-4D63-8E93-90CE15443175}"/>
                    </a:ext>
                  </a:extLst>
                </p:cNvPr>
                <p:cNvPicPr/>
                <p:nvPr/>
              </p:nvPicPr>
              <p:blipFill>
                <a:blip r:embed="rId152"/>
                <a:stretch>
                  <a:fillRect/>
                </a:stretch>
              </p:blipFill>
              <p:spPr>
                <a:xfrm>
                  <a:off x="3096341" y="2907032"/>
                  <a:ext cx="114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6" name="Freihand 35">
                  <a:extLst>
                    <a:ext uri="{FF2B5EF4-FFF2-40B4-BE49-F238E27FC236}">
                      <a16:creationId xmlns:a16="http://schemas.microsoft.com/office/drawing/2014/main" id="{FEEAD10A-9F1D-44A0-9DB2-92689A0A5ACD}"/>
                    </a:ext>
                  </a:extLst>
                </p14:cNvPr>
                <p14:cNvContentPartPr/>
                <p14:nvPr/>
              </p14:nvContentPartPr>
              <p14:xfrm>
                <a:off x="3199661" y="2900912"/>
                <a:ext cx="87480" cy="72360"/>
              </p14:xfrm>
            </p:contentPart>
          </mc:Choice>
          <mc:Fallback xmlns="">
            <p:pic>
              <p:nvPicPr>
                <p:cNvPr id="36" name="Freihand 35">
                  <a:extLst>
                    <a:ext uri="{FF2B5EF4-FFF2-40B4-BE49-F238E27FC236}">
                      <a16:creationId xmlns:a16="http://schemas.microsoft.com/office/drawing/2014/main" id="{FEEAD10A-9F1D-44A0-9DB2-92689A0A5ACD}"/>
                    </a:ext>
                  </a:extLst>
                </p:cNvPr>
                <p:cNvPicPr/>
                <p:nvPr/>
              </p:nvPicPr>
              <p:blipFill>
                <a:blip r:embed="rId154"/>
                <a:stretch>
                  <a:fillRect/>
                </a:stretch>
              </p:blipFill>
              <p:spPr>
                <a:xfrm>
                  <a:off x="3195341" y="2896592"/>
                  <a:ext cx="96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7" name="Freihand 36">
                  <a:extLst>
                    <a:ext uri="{FF2B5EF4-FFF2-40B4-BE49-F238E27FC236}">
                      <a16:creationId xmlns:a16="http://schemas.microsoft.com/office/drawing/2014/main" id="{F3FAC00A-6EDC-43EB-AC48-CA2645B4465F}"/>
                    </a:ext>
                  </a:extLst>
                </p14:cNvPr>
                <p14:cNvContentPartPr/>
                <p14:nvPr/>
              </p14:nvContentPartPr>
              <p14:xfrm>
                <a:off x="3284981" y="2817752"/>
                <a:ext cx="238680" cy="153360"/>
              </p14:xfrm>
            </p:contentPart>
          </mc:Choice>
          <mc:Fallback xmlns="">
            <p:pic>
              <p:nvPicPr>
                <p:cNvPr id="37" name="Freihand 36">
                  <a:extLst>
                    <a:ext uri="{FF2B5EF4-FFF2-40B4-BE49-F238E27FC236}">
                      <a16:creationId xmlns:a16="http://schemas.microsoft.com/office/drawing/2014/main" id="{F3FAC00A-6EDC-43EB-AC48-CA2645B4465F}"/>
                    </a:ext>
                  </a:extLst>
                </p:cNvPr>
                <p:cNvPicPr/>
                <p:nvPr/>
              </p:nvPicPr>
              <p:blipFill>
                <a:blip r:embed="rId156"/>
                <a:stretch>
                  <a:fillRect/>
                </a:stretch>
              </p:blipFill>
              <p:spPr>
                <a:xfrm>
                  <a:off x="3280661" y="2813432"/>
                  <a:ext cx="247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0" name="Freihand 99">
                  <a:extLst>
                    <a:ext uri="{FF2B5EF4-FFF2-40B4-BE49-F238E27FC236}">
                      <a16:creationId xmlns:a16="http://schemas.microsoft.com/office/drawing/2014/main" id="{5BED9E44-38FC-4E90-9C7A-6B7F1E28381F}"/>
                    </a:ext>
                  </a:extLst>
                </p14:cNvPr>
                <p14:cNvContentPartPr/>
                <p14:nvPr/>
              </p14:nvContentPartPr>
              <p14:xfrm>
                <a:off x="3540581" y="1591592"/>
                <a:ext cx="4850280" cy="1012680"/>
              </p14:xfrm>
            </p:contentPart>
          </mc:Choice>
          <mc:Fallback xmlns="">
            <p:pic>
              <p:nvPicPr>
                <p:cNvPr id="100" name="Freihand 99">
                  <a:extLst>
                    <a:ext uri="{FF2B5EF4-FFF2-40B4-BE49-F238E27FC236}">
                      <a16:creationId xmlns:a16="http://schemas.microsoft.com/office/drawing/2014/main" id="{5BED9E44-38FC-4E90-9C7A-6B7F1E28381F}"/>
                    </a:ext>
                  </a:extLst>
                </p:cNvPr>
                <p:cNvPicPr/>
                <p:nvPr/>
              </p:nvPicPr>
              <p:blipFill>
                <a:blip r:embed="rId158"/>
                <a:stretch>
                  <a:fillRect/>
                </a:stretch>
              </p:blipFill>
              <p:spPr>
                <a:xfrm>
                  <a:off x="3536261" y="1587272"/>
                  <a:ext cx="4858920" cy="1021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Freihand 100">
                  <a:extLst>
                    <a:ext uri="{FF2B5EF4-FFF2-40B4-BE49-F238E27FC236}">
                      <a16:creationId xmlns:a16="http://schemas.microsoft.com/office/drawing/2014/main" id="{FD95C896-67E8-42EA-925D-8DAF1A067B1E}"/>
                    </a:ext>
                  </a:extLst>
                </p14:cNvPr>
                <p14:cNvContentPartPr/>
                <p14:nvPr/>
              </p14:nvContentPartPr>
              <p14:xfrm>
                <a:off x="3341141" y="2462072"/>
                <a:ext cx="342720" cy="275760"/>
              </p14:xfrm>
            </p:contentPart>
          </mc:Choice>
          <mc:Fallback xmlns="">
            <p:pic>
              <p:nvPicPr>
                <p:cNvPr id="101" name="Freihand 100">
                  <a:extLst>
                    <a:ext uri="{FF2B5EF4-FFF2-40B4-BE49-F238E27FC236}">
                      <a16:creationId xmlns:a16="http://schemas.microsoft.com/office/drawing/2014/main" id="{FD95C896-67E8-42EA-925D-8DAF1A067B1E}"/>
                    </a:ext>
                  </a:extLst>
                </p:cNvPr>
                <p:cNvPicPr/>
                <p:nvPr/>
              </p:nvPicPr>
              <p:blipFill>
                <a:blip r:embed="rId160"/>
                <a:stretch>
                  <a:fillRect/>
                </a:stretch>
              </p:blipFill>
              <p:spPr>
                <a:xfrm>
                  <a:off x="3336821" y="2457752"/>
                  <a:ext cx="3513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E5932C43-EA99-4906-8EF9-F837412F69C3}"/>
                    </a:ext>
                  </a:extLst>
                </p14:cNvPr>
                <p14:cNvContentPartPr/>
                <p14:nvPr/>
              </p14:nvContentPartPr>
              <p14:xfrm>
                <a:off x="8406341" y="1235912"/>
                <a:ext cx="63720" cy="113400"/>
              </p14:xfrm>
            </p:contentPart>
          </mc:Choice>
          <mc:Fallback xmlns="">
            <p:pic>
              <p:nvPicPr>
                <p:cNvPr id="103" name="Freihand 102">
                  <a:extLst>
                    <a:ext uri="{FF2B5EF4-FFF2-40B4-BE49-F238E27FC236}">
                      <a16:creationId xmlns:a16="http://schemas.microsoft.com/office/drawing/2014/main" id="{E5932C43-EA99-4906-8EF9-F837412F69C3}"/>
                    </a:ext>
                  </a:extLst>
                </p:cNvPr>
                <p:cNvPicPr/>
                <p:nvPr/>
              </p:nvPicPr>
              <p:blipFill>
                <a:blip r:embed="rId162"/>
                <a:stretch>
                  <a:fillRect/>
                </a:stretch>
              </p:blipFill>
              <p:spPr>
                <a:xfrm>
                  <a:off x="8402021" y="1231592"/>
                  <a:ext cx="72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Freihand 103">
                  <a:extLst>
                    <a:ext uri="{FF2B5EF4-FFF2-40B4-BE49-F238E27FC236}">
                      <a16:creationId xmlns:a16="http://schemas.microsoft.com/office/drawing/2014/main" id="{B53A7C1B-2AED-4603-B38A-48A0C351E71D}"/>
                    </a:ext>
                  </a:extLst>
                </p14:cNvPr>
                <p14:cNvContentPartPr/>
                <p14:nvPr/>
              </p14:nvContentPartPr>
              <p14:xfrm>
                <a:off x="8397341" y="1140152"/>
                <a:ext cx="86040" cy="91080"/>
              </p14:xfrm>
            </p:contentPart>
          </mc:Choice>
          <mc:Fallback xmlns="">
            <p:pic>
              <p:nvPicPr>
                <p:cNvPr id="104" name="Freihand 103">
                  <a:extLst>
                    <a:ext uri="{FF2B5EF4-FFF2-40B4-BE49-F238E27FC236}">
                      <a16:creationId xmlns:a16="http://schemas.microsoft.com/office/drawing/2014/main" id="{B53A7C1B-2AED-4603-B38A-48A0C351E71D}"/>
                    </a:ext>
                  </a:extLst>
                </p:cNvPr>
                <p:cNvPicPr/>
                <p:nvPr/>
              </p:nvPicPr>
              <p:blipFill>
                <a:blip r:embed="rId164"/>
                <a:stretch>
                  <a:fillRect/>
                </a:stretch>
              </p:blipFill>
              <p:spPr>
                <a:xfrm>
                  <a:off x="8393021" y="1135832"/>
                  <a:ext cx="94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Freihand 104">
                  <a:extLst>
                    <a:ext uri="{FF2B5EF4-FFF2-40B4-BE49-F238E27FC236}">
                      <a16:creationId xmlns:a16="http://schemas.microsoft.com/office/drawing/2014/main" id="{0F703FFE-712F-40D8-BF96-53C5110406BE}"/>
                    </a:ext>
                  </a:extLst>
                </p14:cNvPr>
                <p14:cNvContentPartPr/>
                <p14:nvPr/>
              </p14:nvContentPartPr>
              <p14:xfrm>
                <a:off x="8430101" y="1212152"/>
                <a:ext cx="107640" cy="138600"/>
              </p14:xfrm>
            </p:contentPart>
          </mc:Choice>
          <mc:Fallback xmlns="">
            <p:pic>
              <p:nvPicPr>
                <p:cNvPr id="105" name="Freihand 104">
                  <a:extLst>
                    <a:ext uri="{FF2B5EF4-FFF2-40B4-BE49-F238E27FC236}">
                      <a16:creationId xmlns:a16="http://schemas.microsoft.com/office/drawing/2014/main" id="{0F703FFE-712F-40D8-BF96-53C5110406BE}"/>
                    </a:ext>
                  </a:extLst>
                </p:cNvPr>
                <p:cNvPicPr/>
                <p:nvPr/>
              </p:nvPicPr>
              <p:blipFill>
                <a:blip r:embed="rId166"/>
                <a:stretch>
                  <a:fillRect/>
                </a:stretch>
              </p:blipFill>
              <p:spPr>
                <a:xfrm>
                  <a:off x="8425781" y="1207832"/>
                  <a:ext cx="116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Freihand 105">
                  <a:extLst>
                    <a:ext uri="{FF2B5EF4-FFF2-40B4-BE49-F238E27FC236}">
                      <a16:creationId xmlns:a16="http://schemas.microsoft.com/office/drawing/2014/main" id="{435E504E-227B-4F8F-AD09-118D2C1BE5BE}"/>
                    </a:ext>
                  </a:extLst>
                </p14:cNvPr>
                <p14:cNvContentPartPr/>
                <p14:nvPr/>
              </p14:nvContentPartPr>
              <p14:xfrm>
                <a:off x="8550341" y="1136192"/>
                <a:ext cx="142560" cy="117720"/>
              </p14:xfrm>
            </p:contentPart>
          </mc:Choice>
          <mc:Fallback xmlns="">
            <p:pic>
              <p:nvPicPr>
                <p:cNvPr id="106" name="Freihand 105">
                  <a:extLst>
                    <a:ext uri="{FF2B5EF4-FFF2-40B4-BE49-F238E27FC236}">
                      <a16:creationId xmlns:a16="http://schemas.microsoft.com/office/drawing/2014/main" id="{435E504E-227B-4F8F-AD09-118D2C1BE5BE}"/>
                    </a:ext>
                  </a:extLst>
                </p:cNvPr>
                <p:cNvPicPr/>
                <p:nvPr/>
              </p:nvPicPr>
              <p:blipFill>
                <a:blip r:embed="rId168"/>
                <a:stretch>
                  <a:fillRect/>
                </a:stretch>
              </p:blipFill>
              <p:spPr>
                <a:xfrm>
                  <a:off x="8546021" y="1131872"/>
                  <a:ext cx="151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Freihand 106">
                  <a:extLst>
                    <a:ext uri="{FF2B5EF4-FFF2-40B4-BE49-F238E27FC236}">
                      <a16:creationId xmlns:a16="http://schemas.microsoft.com/office/drawing/2014/main" id="{2E11CC37-7A58-4782-83D7-7201A25332AA}"/>
                    </a:ext>
                  </a:extLst>
                </p14:cNvPr>
                <p14:cNvContentPartPr/>
                <p14:nvPr/>
              </p14:nvContentPartPr>
              <p14:xfrm>
                <a:off x="8631341" y="1051232"/>
                <a:ext cx="360" cy="360"/>
              </p14:xfrm>
            </p:contentPart>
          </mc:Choice>
          <mc:Fallback xmlns="">
            <p:pic>
              <p:nvPicPr>
                <p:cNvPr id="107" name="Freihand 106">
                  <a:extLst>
                    <a:ext uri="{FF2B5EF4-FFF2-40B4-BE49-F238E27FC236}">
                      <a16:creationId xmlns:a16="http://schemas.microsoft.com/office/drawing/2014/main" id="{2E11CC37-7A58-4782-83D7-7201A25332AA}"/>
                    </a:ext>
                  </a:extLst>
                </p:cNvPr>
                <p:cNvPicPr/>
                <p:nvPr/>
              </p:nvPicPr>
              <p:blipFill>
                <a:blip r:embed="rId130"/>
                <a:stretch>
                  <a:fillRect/>
                </a:stretch>
              </p:blipFill>
              <p:spPr>
                <a:xfrm>
                  <a:off x="8627021" y="1046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Freihand 107">
                  <a:extLst>
                    <a:ext uri="{FF2B5EF4-FFF2-40B4-BE49-F238E27FC236}">
                      <a16:creationId xmlns:a16="http://schemas.microsoft.com/office/drawing/2014/main" id="{9CCBAC33-70F2-448A-965C-D1459EA4CE21}"/>
                    </a:ext>
                  </a:extLst>
                </p14:cNvPr>
                <p14:cNvContentPartPr/>
                <p14:nvPr/>
              </p14:nvContentPartPr>
              <p14:xfrm>
                <a:off x="8777861" y="929552"/>
                <a:ext cx="111600" cy="175680"/>
              </p14:xfrm>
            </p:contentPart>
          </mc:Choice>
          <mc:Fallback xmlns="">
            <p:pic>
              <p:nvPicPr>
                <p:cNvPr id="108" name="Freihand 107">
                  <a:extLst>
                    <a:ext uri="{FF2B5EF4-FFF2-40B4-BE49-F238E27FC236}">
                      <a16:creationId xmlns:a16="http://schemas.microsoft.com/office/drawing/2014/main" id="{9CCBAC33-70F2-448A-965C-D1459EA4CE21}"/>
                    </a:ext>
                  </a:extLst>
                </p:cNvPr>
                <p:cNvPicPr/>
                <p:nvPr/>
              </p:nvPicPr>
              <p:blipFill>
                <a:blip r:embed="rId171"/>
                <a:stretch>
                  <a:fillRect/>
                </a:stretch>
              </p:blipFill>
              <p:spPr>
                <a:xfrm>
                  <a:off x="8773541" y="925232"/>
                  <a:ext cx="120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9" name="Freihand 108">
                  <a:extLst>
                    <a:ext uri="{FF2B5EF4-FFF2-40B4-BE49-F238E27FC236}">
                      <a16:creationId xmlns:a16="http://schemas.microsoft.com/office/drawing/2014/main" id="{35973052-3D3C-4EA2-A935-7AA6CE411A6B}"/>
                    </a:ext>
                  </a:extLst>
                </p14:cNvPr>
                <p14:cNvContentPartPr/>
                <p14:nvPr/>
              </p14:nvContentPartPr>
              <p14:xfrm>
                <a:off x="8701901" y="887792"/>
                <a:ext cx="108360" cy="79920"/>
              </p14:xfrm>
            </p:contentPart>
          </mc:Choice>
          <mc:Fallback xmlns="">
            <p:pic>
              <p:nvPicPr>
                <p:cNvPr id="109" name="Freihand 108">
                  <a:extLst>
                    <a:ext uri="{FF2B5EF4-FFF2-40B4-BE49-F238E27FC236}">
                      <a16:creationId xmlns:a16="http://schemas.microsoft.com/office/drawing/2014/main" id="{35973052-3D3C-4EA2-A935-7AA6CE411A6B}"/>
                    </a:ext>
                  </a:extLst>
                </p:cNvPr>
                <p:cNvPicPr/>
                <p:nvPr/>
              </p:nvPicPr>
              <p:blipFill>
                <a:blip r:embed="rId173"/>
                <a:stretch>
                  <a:fillRect/>
                </a:stretch>
              </p:blipFill>
              <p:spPr>
                <a:xfrm>
                  <a:off x="8697581" y="883472"/>
                  <a:ext cx="117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0" name="Freihand 109">
                  <a:extLst>
                    <a:ext uri="{FF2B5EF4-FFF2-40B4-BE49-F238E27FC236}">
                      <a16:creationId xmlns:a16="http://schemas.microsoft.com/office/drawing/2014/main" id="{8739B6A1-85EB-46E8-8FBA-6B7E88C01AB3}"/>
                    </a:ext>
                  </a:extLst>
                </p14:cNvPr>
                <p14:cNvContentPartPr/>
                <p14:nvPr/>
              </p14:nvContentPartPr>
              <p14:xfrm>
                <a:off x="8842661" y="945392"/>
                <a:ext cx="128160" cy="48960"/>
              </p14:xfrm>
            </p:contentPart>
          </mc:Choice>
          <mc:Fallback xmlns="">
            <p:pic>
              <p:nvPicPr>
                <p:cNvPr id="110" name="Freihand 109">
                  <a:extLst>
                    <a:ext uri="{FF2B5EF4-FFF2-40B4-BE49-F238E27FC236}">
                      <a16:creationId xmlns:a16="http://schemas.microsoft.com/office/drawing/2014/main" id="{8739B6A1-85EB-46E8-8FBA-6B7E88C01AB3}"/>
                    </a:ext>
                  </a:extLst>
                </p:cNvPr>
                <p:cNvPicPr/>
                <p:nvPr/>
              </p:nvPicPr>
              <p:blipFill>
                <a:blip r:embed="rId175"/>
                <a:stretch>
                  <a:fillRect/>
                </a:stretch>
              </p:blipFill>
              <p:spPr>
                <a:xfrm>
                  <a:off x="8838341" y="941072"/>
                  <a:ext cx="136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Freihand 110">
                  <a:extLst>
                    <a:ext uri="{FF2B5EF4-FFF2-40B4-BE49-F238E27FC236}">
                      <a16:creationId xmlns:a16="http://schemas.microsoft.com/office/drawing/2014/main" id="{4EF5815A-94BC-4AB7-BF3B-97B63C934102}"/>
                    </a:ext>
                  </a:extLst>
                </p14:cNvPr>
                <p14:cNvContentPartPr/>
                <p14:nvPr/>
              </p14:nvContentPartPr>
              <p14:xfrm>
                <a:off x="8962181" y="752792"/>
                <a:ext cx="192240" cy="198720"/>
              </p14:xfrm>
            </p:contentPart>
          </mc:Choice>
          <mc:Fallback xmlns="">
            <p:pic>
              <p:nvPicPr>
                <p:cNvPr id="111" name="Freihand 110">
                  <a:extLst>
                    <a:ext uri="{FF2B5EF4-FFF2-40B4-BE49-F238E27FC236}">
                      <a16:creationId xmlns:a16="http://schemas.microsoft.com/office/drawing/2014/main" id="{4EF5815A-94BC-4AB7-BF3B-97B63C934102}"/>
                    </a:ext>
                  </a:extLst>
                </p:cNvPr>
                <p:cNvPicPr/>
                <p:nvPr/>
              </p:nvPicPr>
              <p:blipFill>
                <a:blip r:embed="rId177"/>
                <a:stretch>
                  <a:fillRect/>
                </a:stretch>
              </p:blipFill>
              <p:spPr>
                <a:xfrm>
                  <a:off x="8957861" y="748472"/>
                  <a:ext cx="200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2" name="Freihand 111">
                  <a:extLst>
                    <a:ext uri="{FF2B5EF4-FFF2-40B4-BE49-F238E27FC236}">
                      <a16:creationId xmlns:a16="http://schemas.microsoft.com/office/drawing/2014/main" id="{7C21FB90-4916-47C0-9EB2-B897585B7EE0}"/>
                    </a:ext>
                  </a:extLst>
                </p14:cNvPr>
                <p14:cNvContentPartPr/>
                <p14:nvPr/>
              </p14:nvContentPartPr>
              <p14:xfrm>
                <a:off x="9110861" y="782312"/>
                <a:ext cx="91800" cy="17280"/>
              </p14:xfrm>
            </p:contentPart>
          </mc:Choice>
          <mc:Fallback xmlns="">
            <p:pic>
              <p:nvPicPr>
                <p:cNvPr id="112" name="Freihand 111">
                  <a:extLst>
                    <a:ext uri="{FF2B5EF4-FFF2-40B4-BE49-F238E27FC236}">
                      <a16:creationId xmlns:a16="http://schemas.microsoft.com/office/drawing/2014/main" id="{7C21FB90-4916-47C0-9EB2-B897585B7EE0}"/>
                    </a:ext>
                  </a:extLst>
                </p:cNvPr>
                <p:cNvPicPr/>
                <p:nvPr/>
              </p:nvPicPr>
              <p:blipFill>
                <a:blip r:embed="rId179"/>
                <a:stretch>
                  <a:fillRect/>
                </a:stretch>
              </p:blipFill>
              <p:spPr>
                <a:xfrm>
                  <a:off x="9106541" y="777992"/>
                  <a:ext cx="100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3" name="Freihand 112">
                  <a:extLst>
                    <a:ext uri="{FF2B5EF4-FFF2-40B4-BE49-F238E27FC236}">
                      <a16:creationId xmlns:a16="http://schemas.microsoft.com/office/drawing/2014/main" id="{1ADBAC25-BEF2-499B-B87F-27B4B325F7A5}"/>
                    </a:ext>
                  </a:extLst>
                </p14:cNvPr>
                <p14:cNvContentPartPr/>
                <p14:nvPr/>
              </p14:nvContentPartPr>
              <p14:xfrm>
                <a:off x="9237221" y="817232"/>
                <a:ext cx="360" cy="360"/>
              </p14:xfrm>
            </p:contentPart>
          </mc:Choice>
          <mc:Fallback xmlns="">
            <p:pic>
              <p:nvPicPr>
                <p:cNvPr id="113" name="Freihand 112">
                  <a:extLst>
                    <a:ext uri="{FF2B5EF4-FFF2-40B4-BE49-F238E27FC236}">
                      <a16:creationId xmlns:a16="http://schemas.microsoft.com/office/drawing/2014/main" id="{1ADBAC25-BEF2-499B-B87F-27B4B325F7A5}"/>
                    </a:ext>
                  </a:extLst>
                </p:cNvPr>
                <p:cNvPicPr/>
                <p:nvPr/>
              </p:nvPicPr>
              <p:blipFill>
                <a:blip r:embed="rId130"/>
                <a:stretch>
                  <a:fillRect/>
                </a:stretch>
              </p:blipFill>
              <p:spPr>
                <a:xfrm>
                  <a:off x="9232901" y="812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97F0E5B8-E528-4923-B4B0-AE553D0552AE}"/>
                    </a:ext>
                  </a:extLst>
                </p14:cNvPr>
                <p14:cNvContentPartPr/>
                <p14:nvPr/>
              </p14:nvContentPartPr>
              <p14:xfrm>
                <a:off x="9221381" y="445712"/>
                <a:ext cx="378720" cy="339840"/>
              </p14:xfrm>
            </p:contentPart>
          </mc:Choice>
          <mc:Fallback xmlns="">
            <p:pic>
              <p:nvPicPr>
                <p:cNvPr id="114" name="Freihand 113">
                  <a:extLst>
                    <a:ext uri="{FF2B5EF4-FFF2-40B4-BE49-F238E27FC236}">
                      <a16:creationId xmlns:a16="http://schemas.microsoft.com/office/drawing/2014/main" id="{97F0E5B8-E528-4923-B4B0-AE553D0552AE}"/>
                    </a:ext>
                  </a:extLst>
                </p:cNvPr>
                <p:cNvPicPr/>
                <p:nvPr/>
              </p:nvPicPr>
              <p:blipFill>
                <a:blip r:embed="rId182"/>
                <a:stretch>
                  <a:fillRect/>
                </a:stretch>
              </p:blipFill>
              <p:spPr>
                <a:xfrm>
                  <a:off x="9217061" y="441392"/>
                  <a:ext cx="3873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67A8905D-29A4-4523-A420-A73BAFFF0CA5}"/>
                    </a:ext>
                  </a:extLst>
                </p14:cNvPr>
                <p14:cNvContentPartPr/>
                <p14:nvPr/>
              </p14:nvContentPartPr>
              <p14:xfrm>
                <a:off x="9720341" y="329792"/>
                <a:ext cx="353520" cy="231480"/>
              </p14:xfrm>
            </p:contentPart>
          </mc:Choice>
          <mc:Fallback xmlns="">
            <p:pic>
              <p:nvPicPr>
                <p:cNvPr id="115" name="Freihand 114">
                  <a:extLst>
                    <a:ext uri="{FF2B5EF4-FFF2-40B4-BE49-F238E27FC236}">
                      <a16:creationId xmlns:a16="http://schemas.microsoft.com/office/drawing/2014/main" id="{67A8905D-29A4-4523-A420-A73BAFFF0CA5}"/>
                    </a:ext>
                  </a:extLst>
                </p:cNvPr>
                <p:cNvPicPr/>
                <p:nvPr/>
              </p:nvPicPr>
              <p:blipFill>
                <a:blip r:embed="rId184"/>
                <a:stretch>
                  <a:fillRect/>
                </a:stretch>
              </p:blipFill>
              <p:spPr>
                <a:xfrm>
                  <a:off x="9716021" y="325472"/>
                  <a:ext cx="3621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CC5762EB-38DC-4614-8703-DAFF75F787AD}"/>
                    </a:ext>
                  </a:extLst>
                </p14:cNvPr>
                <p14:cNvContentPartPr/>
                <p14:nvPr/>
              </p14:nvContentPartPr>
              <p14:xfrm>
                <a:off x="10118501" y="290912"/>
                <a:ext cx="110880" cy="158400"/>
              </p14:xfrm>
            </p:contentPart>
          </mc:Choice>
          <mc:Fallback xmlns="">
            <p:pic>
              <p:nvPicPr>
                <p:cNvPr id="116" name="Freihand 115">
                  <a:extLst>
                    <a:ext uri="{FF2B5EF4-FFF2-40B4-BE49-F238E27FC236}">
                      <a16:creationId xmlns:a16="http://schemas.microsoft.com/office/drawing/2014/main" id="{CC5762EB-38DC-4614-8703-DAFF75F787AD}"/>
                    </a:ext>
                  </a:extLst>
                </p:cNvPr>
                <p:cNvPicPr/>
                <p:nvPr/>
              </p:nvPicPr>
              <p:blipFill>
                <a:blip r:embed="rId186"/>
                <a:stretch>
                  <a:fillRect/>
                </a:stretch>
              </p:blipFill>
              <p:spPr>
                <a:xfrm>
                  <a:off x="10114181" y="286592"/>
                  <a:ext cx="119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A1B43439-2CF4-4B08-A968-D17B9E759AB3}"/>
                    </a:ext>
                  </a:extLst>
                </p14:cNvPr>
                <p14:cNvContentPartPr/>
                <p14:nvPr/>
              </p14:nvContentPartPr>
              <p14:xfrm>
                <a:off x="10372661" y="253832"/>
                <a:ext cx="368280" cy="298080"/>
              </p14:xfrm>
            </p:contentPart>
          </mc:Choice>
          <mc:Fallback xmlns="">
            <p:pic>
              <p:nvPicPr>
                <p:cNvPr id="117" name="Freihand 116">
                  <a:extLst>
                    <a:ext uri="{FF2B5EF4-FFF2-40B4-BE49-F238E27FC236}">
                      <a16:creationId xmlns:a16="http://schemas.microsoft.com/office/drawing/2014/main" id="{A1B43439-2CF4-4B08-A968-D17B9E759AB3}"/>
                    </a:ext>
                  </a:extLst>
                </p:cNvPr>
                <p:cNvPicPr/>
                <p:nvPr/>
              </p:nvPicPr>
              <p:blipFill>
                <a:blip r:embed="rId188"/>
                <a:stretch>
                  <a:fillRect/>
                </a:stretch>
              </p:blipFill>
              <p:spPr>
                <a:xfrm>
                  <a:off x="10368341" y="249512"/>
                  <a:ext cx="3769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9" name="Freihand 118">
                  <a:extLst>
                    <a:ext uri="{FF2B5EF4-FFF2-40B4-BE49-F238E27FC236}">
                      <a16:creationId xmlns:a16="http://schemas.microsoft.com/office/drawing/2014/main" id="{5D46BFDA-7170-4EF9-A69E-9AB2260053B9}"/>
                    </a:ext>
                  </a:extLst>
                </p14:cNvPr>
                <p14:cNvContentPartPr/>
                <p14:nvPr/>
              </p14:nvContentPartPr>
              <p14:xfrm>
                <a:off x="10895741" y="239432"/>
                <a:ext cx="148680" cy="180000"/>
              </p14:xfrm>
            </p:contentPart>
          </mc:Choice>
          <mc:Fallback xmlns="">
            <p:pic>
              <p:nvPicPr>
                <p:cNvPr id="119" name="Freihand 118">
                  <a:extLst>
                    <a:ext uri="{FF2B5EF4-FFF2-40B4-BE49-F238E27FC236}">
                      <a16:creationId xmlns:a16="http://schemas.microsoft.com/office/drawing/2014/main" id="{5D46BFDA-7170-4EF9-A69E-9AB2260053B9}"/>
                    </a:ext>
                  </a:extLst>
                </p:cNvPr>
                <p:cNvPicPr/>
                <p:nvPr/>
              </p:nvPicPr>
              <p:blipFill>
                <a:blip r:embed="rId190"/>
                <a:stretch>
                  <a:fillRect/>
                </a:stretch>
              </p:blipFill>
              <p:spPr>
                <a:xfrm>
                  <a:off x="10891421" y="235112"/>
                  <a:ext cx="157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0" name="Freihand 119">
                  <a:extLst>
                    <a:ext uri="{FF2B5EF4-FFF2-40B4-BE49-F238E27FC236}">
                      <a16:creationId xmlns:a16="http://schemas.microsoft.com/office/drawing/2014/main" id="{5972788C-7E49-4C36-92F7-B62F3B1D0E67}"/>
                    </a:ext>
                  </a:extLst>
                </p14:cNvPr>
                <p14:cNvContentPartPr/>
                <p14:nvPr/>
              </p14:nvContentPartPr>
              <p14:xfrm>
                <a:off x="11059181" y="237992"/>
                <a:ext cx="78120" cy="131760"/>
              </p14:xfrm>
            </p:contentPart>
          </mc:Choice>
          <mc:Fallback xmlns="">
            <p:pic>
              <p:nvPicPr>
                <p:cNvPr id="120" name="Freihand 119">
                  <a:extLst>
                    <a:ext uri="{FF2B5EF4-FFF2-40B4-BE49-F238E27FC236}">
                      <a16:creationId xmlns:a16="http://schemas.microsoft.com/office/drawing/2014/main" id="{5972788C-7E49-4C36-92F7-B62F3B1D0E67}"/>
                    </a:ext>
                  </a:extLst>
                </p:cNvPr>
                <p:cNvPicPr/>
                <p:nvPr/>
              </p:nvPicPr>
              <p:blipFill>
                <a:blip r:embed="rId192"/>
                <a:stretch>
                  <a:fillRect/>
                </a:stretch>
              </p:blipFill>
              <p:spPr>
                <a:xfrm>
                  <a:off x="11054861" y="233672"/>
                  <a:ext cx="86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1" name="Freihand 120">
                  <a:extLst>
                    <a:ext uri="{FF2B5EF4-FFF2-40B4-BE49-F238E27FC236}">
                      <a16:creationId xmlns:a16="http://schemas.microsoft.com/office/drawing/2014/main" id="{E01F3EBD-A787-4560-887D-E6DA456863DC}"/>
                    </a:ext>
                  </a:extLst>
                </p14:cNvPr>
                <p14:cNvContentPartPr/>
                <p14:nvPr/>
              </p14:nvContentPartPr>
              <p14:xfrm>
                <a:off x="11202461" y="228272"/>
                <a:ext cx="119160" cy="123480"/>
              </p14:xfrm>
            </p:contentPart>
          </mc:Choice>
          <mc:Fallback xmlns="">
            <p:pic>
              <p:nvPicPr>
                <p:cNvPr id="121" name="Freihand 120">
                  <a:extLst>
                    <a:ext uri="{FF2B5EF4-FFF2-40B4-BE49-F238E27FC236}">
                      <a16:creationId xmlns:a16="http://schemas.microsoft.com/office/drawing/2014/main" id="{E01F3EBD-A787-4560-887D-E6DA456863DC}"/>
                    </a:ext>
                  </a:extLst>
                </p:cNvPr>
                <p:cNvPicPr/>
                <p:nvPr/>
              </p:nvPicPr>
              <p:blipFill>
                <a:blip r:embed="rId194"/>
                <a:stretch>
                  <a:fillRect/>
                </a:stretch>
              </p:blipFill>
              <p:spPr>
                <a:xfrm>
                  <a:off x="11198141" y="223952"/>
                  <a:ext cx="127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9F190110-0B31-430C-9B7A-48A0F2845AA8}"/>
                    </a:ext>
                  </a:extLst>
                </p14:cNvPr>
                <p14:cNvContentPartPr/>
                <p14:nvPr/>
              </p14:nvContentPartPr>
              <p14:xfrm>
                <a:off x="8862101" y="1190192"/>
                <a:ext cx="167760" cy="303120"/>
              </p14:xfrm>
            </p:contentPart>
          </mc:Choice>
          <mc:Fallback xmlns="">
            <p:pic>
              <p:nvPicPr>
                <p:cNvPr id="122" name="Freihand 121">
                  <a:extLst>
                    <a:ext uri="{FF2B5EF4-FFF2-40B4-BE49-F238E27FC236}">
                      <a16:creationId xmlns:a16="http://schemas.microsoft.com/office/drawing/2014/main" id="{9F190110-0B31-430C-9B7A-48A0F2845AA8}"/>
                    </a:ext>
                  </a:extLst>
                </p:cNvPr>
                <p:cNvPicPr/>
                <p:nvPr/>
              </p:nvPicPr>
              <p:blipFill>
                <a:blip r:embed="rId196"/>
                <a:stretch>
                  <a:fillRect/>
                </a:stretch>
              </p:blipFill>
              <p:spPr>
                <a:xfrm>
                  <a:off x="8857781" y="1185872"/>
                  <a:ext cx="1764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4B78162F-3736-4468-A5EC-10B8D08F805F}"/>
                    </a:ext>
                  </a:extLst>
                </p14:cNvPr>
                <p14:cNvContentPartPr/>
                <p14:nvPr/>
              </p14:nvContentPartPr>
              <p14:xfrm>
                <a:off x="9040301" y="1147352"/>
                <a:ext cx="92160" cy="146880"/>
              </p14:xfrm>
            </p:contentPart>
          </mc:Choice>
          <mc:Fallback xmlns="">
            <p:pic>
              <p:nvPicPr>
                <p:cNvPr id="123" name="Freihand 122">
                  <a:extLst>
                    <a:ext uri="{FF2B5EF4-FFF2-40B4-BE49-F238E27FC236}">
                      <a16:creationId xmlns:a16="http://schemas.microsoft.com/office/drawing/2014/main" id="{4B78162F-3736-4468-A5EC-10B8D08F805F}"/>
                    </a:ext>
                  </a:extLst>
                </p:cNvPr>
                <p:cNvPicPr/>
                <p:nvPr/>
              </p:nvPicPr>
              <p:blipFill>
                <a:blip r:embed="rId198"/>
                <a:stretch>
                  <a:fillRect/>
                </a:stretch>
              </p:blipFill>
              <p:spPr>
                <a:xfrm>
                  <a:off x="9035981" y="1143032"/>
                  <a:ext cx="100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4" name="Freihand 123">
                  <a:extLst>
                    <a:ext uri="{FF2B5EF4-FFF2-40B4-BE49-F238E27FC236}">
                      <a16:creationId xmlns:a16="http://schemas.microsoft.com/office/drawing/2014/main" id="{59DDC62C-62E4-4311-8769-5B3B5574A08D}"/>
                    </a:ext>
                  </a:extLst>
                </p14:cNvPr>
                <p14:cNvContentPartPr/>
                <p14:nvPr/>
              </p14:nvContentPartPr>
              <p14:xfrm>
                <a:off x="9123461" y="1110272"/>
                <a:ext cx="97560" cy="110160"/>
              </p14:xfrm>
            </p:contentPart>
          </mc:Choice>
          <mc:Fallback xmlns="">
            <p:pic>
              <p:nvPicPr>
                <p:cNvPr id="124" name="Freihand 123">
                  <a:extLst>
                    <a:ext uri="{FF2B5EF4-FFF2-40B4-BE49-F238E27FC236}">
                      <a16:creationId xmlns:a16="http://schemas.microsoft.com/office/drawing/2014/main" id="{59DDC62C-62E4-4311-8769-5B3B5574A08D}"/>
                    </a:ext>
                  </a:extLst>
                </p:cNvPr>
                <p:cNvPicPr/>
                <p:nvPr/>
              </p:nvPicPr>
              <p:blipFill>
                <a:blip r:embed="rId200"/>
                <a:stretch>
                  <a:fillRect/>
                </a:stretch>
              </p:blipFill>
              <p:spPr>
                <a:xfrm>
                  <a:off x="9119141" y="1105952"/>
                  <a:ext cx="106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5" name="Freihand 124">
                  <a:extLst>
                    <a:ext uri="{FF2B5EF4-FFF2-40B4-BE49-F238E27FC236}">
                      <a16:creationId xmlns:a16="http://schemas.microsoft.com/office/drawing/2014/main" id="{60827575-0F44-455B-9D1B-35CA68DCBDA8}"/>
                    </a:ext>
                  </a:extLst>
                </p14:cNvPr>
                <p14:cNvContentPartPr/>
                <p14:nvPr/>
              </p14:nvContentPartPr>
              <p14:xfrm>
                <a:off x="9200861" y="983552"/>
                <a:ext cx="131400" cy="152640"/>
              </p14:xfrm>
            </p:contentPart>
          </mc:Choice>
          <mc:Fallback xmlns="">
            <p:pic>
              <p:nvPicPr>
                <p:cNvPr id="125" name="Freihand 124">
                  <a:extLst>
                    <a:ext uri="{FF2B5EF4-FFF2-40B4-BE49-F238E27FC236}">
                      <a16:creationId xmlns:a16="http://schemas.microsoft.com/office/drawing/2014/main" id="{60827575-0F44-455B-9D1B-35CA68DCBDA8}"/>
                    </a:ext>
                  </a:extLst>
                </p:cNvPr>
                <p:cNvPicPr/>
                <p:nvPr/>
              </p:nvPicPr>
              <p:blipFill>
                <a:blip r:embed="rId202"/>
                <a:stretch>
                  <a:fillRect/>
                </a:stretch>
              </p:blipFill>
              <p:spPr>
                <a:xfrm>
                  <a:off x="9196541" y="979232"/>
                  <a:ext cx="140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681E2B60-C4C1-41BC-AEBE-6DD4785E0237}"/>
                    </a:ext>
                  </a:extLst>
                </p14:cNvPr>
                <p14:cNvContentPartPr/>
                <p14:nvPr/>
              </p14:nvContentPartPr>
              <p14:xfrm>
                <a:off x="9302381" y="916232"/>
                <a:ext cx="69840" cy="199440"/>
              </p14:xfrm>
            </p:contentPart>
          </mc:Choice>
          <mc:Fallback xmlns="">
            <p:pic>
              <p:nvPicPr>
                <p:cNvPr id="126" name="Freihand 125">
                  <a:extLst>
                    <a:ext uri="{FF2B5EF4-FFF2-40B4-BE49-F238E27FC236}">
                      <a16:creationId xmlns:a16="http://schemas.microsoft.com/office/drawing/2014/main" id="{681E2B60-C4C1-41BC-AEBE-6DD4785E0237}"/>
                    </a:ext>
                  </a:extLst>
                </p:cNvPr>
                <p:cNvPicPr/>
                <p:nvPr/>
              </p:nvPicPr>
              <p:blipFill>
                <a:blip r:embed="rId204"/>
                <a:stretch>
                  <a:fillRect/>
                </a:stretch>
              </p:blipFill>
              <p:spPr>
                <a:xfrm>
                  <a:off x="9298061" y="911912"/>
                  <a:ext cx="78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9B5633B7-0628-4F4A-89EF-C6680F2A3492}"/>
                    </a:ext>
                  </a:extLst>
                </p14:cNvPr>
                <p14:cNvContentPartPr/>
                <p14:nvPr/>
              </p14:nvContentPartPr>
              <p14:xfrm>
                <a:off x="9105101" y="975632"/>
                <a:ext cx="163080" cy="99720"/>
              </p14:xfrm>
            </p:contentPart>
          </mc:Choice>
          <mc:Fallback xmlns="">
            <p:pic>
              <p:nvPicPr>
                <p:cNvPr id="127" name="Freihand 126">
                  <a:extLst>
                    <a:ext uri="{FF2B5EF4-FFF2-40B4-BE49-F238E27FC236}">
                      <a16:creationId xmlns:a16="http://schemas.microsoft.com/office/drawing/2014/main" id="{9B5633B7-0628-4F4A-89EF-C6680F2A3492}"/>
                    </a:ext>
                  </a:extLst>
                </p:cNvPr>
                <p:cNvPicPr/>
                <p:nvPr/>
              </p:nvPicPr>
              <p:blipFill>
                <a:blip r:embed="rId206"/>
                <a:stretch>
                  <a:fillRect/>
                </a:stretch>
              </p:blipFill>
              <p:spPr>
                <a:xfrm>
                  <a:off x="9100781" y="971312"/>
                  <a:ext cx="171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9" name="Freihand 128">
                  <a:extLst>
                    <a:ext uri="{FF2B5EF4-FFF2-40B4-BE49-F238E27FC236}">
                      <a16:creationId xmlns:a16="http://schemas.microsoft.com/office/drawing/2014/main" id="{02B27A7E-29C2-4B2C-B169-85683FDA6BBC}"/>
                    </a:ext>
                  </a:extLst>
                </p14:cNvPr>
                <p14:cNvContentPartPr/>
                <p14:nvPr/>
              </p14:nvContentPartPr>
              <p14:xfrm>
                <a:off x="9482741" y="1064192"/>
                <a:ext cx="360" cy="360"/>
              </p14:xfrm>
            </p:contentPart>
          </mc:Choice>
          <mc:Fallback xmlns="">
            <p:pic>
              <p:nvPicPr>
                <p:cNvPr id="129" name="Freihand 128">
                  <a:extLst>
                    <a:ext uri="{FF2B5EF4-FFF2-40B4-BE49-F238E27FC236}">
                      <a16:creationId xmlns:a16="http://schemas.microsoft.com/office/drawing/2014/main" id="{02B27A7E-29C2-4B2C-B169-85683FDA6BBC}"/>
                    </a:ext>
                  </a:extLst>
                </p:cNvPr>
                <p:cNvPicPr/>
                <p:nvPr/>
              </p:nvPicPr>
              <p:blipFill>
                <a:blip r:embed="rId130"/>
                <a:stretch>
                  <a:fillRect/>
                </a:stretch>
              </p:blipFill>
              <p:spPr>
                <a:xfrm>
                  <a:off x="9478421" y="1059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1" name="Freihand 130">
                  <a:extLst>
                    <a:ext uri="{FF2B5EF4-FFF2-40B4-BE49-F238E27FC236}">
                      <a16:creationId xmlns:a16="http://schemas.microsoft.com/office/drawing/2014/main" id="{B7D7F29B-C26D-4F5C-B9E5-63B71980C4C2}"/>
                    </a:ext>
                  </a:extLst>
                </p14:cNvPr>
                <p14:cNvContentPartPr/>
                <p14:nvPr/>
              </p14:nvContentPartPr>
              <p14:xfrm>
                <a:off x="9468701" y="1037192"/>
                <a:ext cx="16920" cy="38520"/>
              </p14:xfrm>
            </p:contentPart>
          </mc:Choice>
          <mc:Fallback xmlns="">
            <p:pic>
              <p:nvPicPr>
                <p:cNvPr id="131" name="Freihand 130">
                  <a:extLst>
                    <a:ext uri="{FF2B5EF4-FFF2-40B4-BE49-F238E27FC236}">
                      <a16:creationId xmlns:a16="http://schemas.microsoft.com/office/drawing/2014/main" id="{B7D7F29B-C26D-4F5C-B9E5-63B71980C4C2}"/>
                    </a:ext>
                  </a:extLst>
                </p:cNvPr>
                <p:cNvPicPr/>
                <p:nvPr/>
              </p:nvPicPr>
              <p:blipFill>
                <a:blip r:embed="rId209"/>
                <a:stretch>
                  <a:fillRect/>
                </a:stretch>
              </p:blipFill>
              <p:spPr>
                <a:xfrm>
                  <a:off x="9464381" y="1032872"/>
                  <a:ext cx="25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Freihand 132">
                  <a:extLst>
                    <a:ext uri="{FF2B5EF4-FFF2-40B4-BE49-F238E27FC236}">
                      <a16:creationId xmlns:a16="http://schemas.microsoft.com/office/drawing/2014/main" id="{BBBC1175-FEBD-4737-961E-629CA9EC1EB6}"/>
                    </a:ext>
                  </a:extLst>
                </p14:cNvPr>
                <p14:cNvContentPartPr/>
                <p14:nvPr/>
              </p14:nvContentPartPr>
              <p14:xfrm>
                <a:off x="9606221" y="805352"/>
                <a:ext cx="61560" cy="138600"/>
              </p14:xfrm>
            </p:contentPart>
          </mc:Choice>
          <mc:Fallback xmlns="">
            <p:pic>
              <p:nvPicPr>
                <p:cNvPr id="133" name="Freihand 132">
                  <a:extLst>
                    <a:ext uri="{FF2B5EF4-FFF2-40B4-BE49-F238E27FC236}">
                      <a16:creationId xmlns:a16="http://schemas.microsoft.com/office/drawing/2014/main" id="{BBBC1175-FEBD-4737-961E-629CA9EC1EB6}"/>
                    </a:ext>
                  </a:extLst>
                </p:cNvPr>
                <p:cNvPicPr/>
                <p:nvPr/>
              </p:nvPicPr>
              <p:blipFill>
                <a:blip r:embed="rId211"/>
                <a:stretch>
                  <a:fillRect/>
                </a:stretch>
              </p:blipFill>
              <p:spPr>
                <a:xfrm>
                  <a:off x="9601901" y="801032"/>
                  <a:ext cx="70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8631114D-6AB4-4994-9496-AD362C506EDC}"/>
                    </a:ext>
                  </a:extLst>
                </p14:cNvPr>
                <p14:cNvContentPartPr/>
                <p14:nvPr/>
              </p14:nvContentPartPr>
              <p14:xfrm>
                <a:off x="9529541" y="762872"/>
                <a:ext cx="153360" cy="206640"/>
              </p14:xfrm>
            </p:contentPart>
          </mc:Choice>
          <mc:Fallback xmlns="">
            <p:pic>
              <p:nvPicPr>
                <p:cNvPr id="134" name="Freihand 133">
                  <a:extLst>
                    <a:ext uri="{FF2B5EF4-FFF2-40B4-BE49-F238E27FC236}">
                      <a16:creationId xmlns:a16="http://schemas.microsoft.com/office/drawing/2014/main" id="{8631114D-6AB4-4994-9496-AD362C506EDC}"/>
                    </a:ext>
                  </a:extLst>
                </p:cNvPr>
                <p:cNvPicPr/>
                <p:nvPr/>
              </p:nvPicPr>
              <p:blipFill>
                <a:blip r:embed="rId213"/>
                <a:stretch>
                  <a:fillRect/>
                </a:stretch>
              </p:blipFill>
              <p:spPr>
                <a:xfrm>
                  <a:off x="9525221" y="758552"/>
                  <a:ext cx="1620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F800C559-524D-482D-873F-619E31C35A73}"/>
                    </a:ext>
                  </a:extLst>
                </p14:cNvPr>
                <p14:cNvContentPartPr/>
                <p14:nvPr/>
              </p14:nvContentPartPr>
              <p14:xfrm>
                <a:off x="9716741" y="819032"/>
                <a:ext cx="33120" cy="86760"/>
              </p14:xfrm>
            </p:contentPart>
          </mc:Choice>
          <mc:Fallback xmlns="">
            <p:pic>
              <p:nvPicPr>
                <p:cNvPr id="135" name="Freihand 134">
                  <a:extLst>
                    <a:ext uri="{FF2B5EF4-FFF2-40B4-BE49-F238E27FC236}">
                      <a16:creationId xmlns:a16="http://schemas.microsoft.com/office/drawing/2014/main" id="{F800C559-524D-482D-873F-619E31C35A73}"/>
                    </a:ext>
                  </a:extLst>
                </p:cNvPr>
                <p:cNvPicPr/>
                <p:nvPr/>
              </p:nvPicPr>
              <p:blipFill>
                <a:blip r:embed="rId215"/>
                <a:stretch>
                  <a:fillRect/>
                </a:stretch>
              </p:blipFill>
              <p:spPr>
                <a:xfrm>
                  <a:off x="9712421" y="814712"/>
                  <a:ext cx="41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FB252945-C23C-4F91-9019-59EC5BFD5E37}"/>
                    </a:ext>
                  </a:extLst>
                </p14:cNvPr>
                <p14:cNvContentPartPr/>
                <p14:nvPr/>
              </p14:nvContentPartPr>
              <p14:xfrm>
                <a:off x="9757421" y="730112"/>
                <a:ext cx="103680" cy="158400"/>
              </p14:xfrm>
            </p:contentPart>
          </mc:Choice>
          <mc:Fallback xmlns="">
            <p:pic>
              <p:nvPicPr>
                <p:cNvPr id="136" name="Freihand 135">
                  <a:extLst>
                    <a:ext uri="{FF2B5EF4-FFF2-40B4-BE49-F238E27FC236}">
                      <a16:creationId xmlns:a16="http://schemas.microsoft.com/office/drawing/2014/main" id="{FB252945-C23C-4F91-9019-59EC5BFD5E37}"/>
                    </a:ext>
                  </a:extLst>
                </p:cNvPr>
                <p:cNvPicPr/>
                <p:nvPr/>
              </p:nvPicPr>
              <p:blipFill>
                <a:blip r:embed="rId217"/>
                <a:stretch>
                  <a:fillRect/>
                </a:stretch>
              </p:blipFill>
              <p:spPr>
                <a:xfrm>
                  <a:off x="9753101" y="725792"/>
                  <a:ext cx="112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Freihand 136">
                  <a:extLst>
                    <a:ext uri="{FF2B5EF4-FFF2-40B4-BE49-F238E27FC236}">
                      <a16:creationId xmlns:a16="http://schemas.microsoft.com/office/drawing/2014/main" id="{A2018BB7-5FC5-48A5-93CA-A6BCD65ABF63}"/>
                    </a:ext>
                  </a:extLst>
                </p14:cNvPr>
                <p14:cNvContentPartPr/>
                <p14:nvPr/>
              </p14:nvContentPartPr>
              <p14:xfrm>
                <a:off x="9871181" y="731552"/>
                <a:ext cx="55800" cy="102600"/>
              </p14:xfrm>
            </p:contentPart>
          </mc:Choice>
          <mc:Fallback xmlns="">
            <p:pic>
              <p:nvPicPr>
                <p:cNvPr id="137" name="Freihand 136">
                  <a:extLst>
                    <a:ext uri="{FF2B5EF4-FFF2-40B4-BE49-F238E27FC236}">
                      <a16:creationId xmlns:a16="http://schemas.microsoft.com/office/drawing/2014/main" id="{A2018BB7-5FC5-48A5-93CA-A6BCD65ABF63}"/>
                    </a:ext>
                  </a:extLst>
                </p:cNvPr>
                <p:cNvPicPr/>
                <p:nvPr/>
              </p:nvPicPr>
              <p:blipFill>
                <a:blip r:embed="rId219"/>
                <a:stretch>
                  <a:fillRect/>
                </a:stretch>
              </p:blipFill>
              <p:spPr>
                <a:xfrm>
                  <a:off x="9866861" y="727232"/>
                  <a:ext cx="64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Freihand 137">
                  <a:extLst>
                    <a:ext uri="{FF2B5EF4-FFF2-40B4-BE49-F238E27FC236}">
                      <a16:creationId xmlns:a16="http://schemas.microsoft.com/office/drawing/2014/main" id="{A540A7D1-F863-4FD2-ACF9-B2B67B2E9848}"/>
                    </a:ext>
                  </a:extLst>
                </p14:cNvPr>
                <p14:cNvContentPartPr/>
                <p14:nvPr/>
              </p14:nvContentPartPr>
              <p14:xfrm>
                <a:off x="9932021" y="708512"/>
                <a:ext cx="121680" cy="92160"/>
              </p14:xfrm>
            </p:contentPart>
          </mc:Choice>
          <mc:Fallback xmlns="">
            <p:pic>
              <p:nvPicPr>
                <p:cNvPr id="138" name="Freihand 137">
                  <a:extLst>
                    <a:ext uri="{FF2B5EF4-FFF2-40B4-BE49-F238E27FC236}">
                      <a16:creationId xmlns:a16="http://schemas.microsoft.com/office/drawing/2014/main" id="{A540A7D1-F863-4FD2-ACF9-B2B67B2E9848}"/>
                    </a:ext>
                  </a:extLst>
                </p:cNvPr>
                <p:cNvPicPr/>
                <p:nvPr/>
              </p:nvPicPr>
              <p:blipFill>
                <a:blip r:embed="rId221"/>
                <a:stretch>
                  <a:fillRect/>
                </a:stretch>
              </p:blipFill>
              <p:spPr>
                <a:xfrm>
                  <a:off x="9927701" y="704192"/>
                  <a:ext cx="130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9" name="Freihand 138">
                  <a:extLst>
                    <a:ext uri="{FF2B5EF4-FFF2-40B4-BE49-F238E27FC236}">
                      <a16:creationId xmlns:a16="http://schemas.microsoft.com/office/drawing/2014/main" id="{A05E242C-2027-4B0F-85D2-A8BD4A75E148}"/>
                    </a:ext>
                  </a:extLst>
                </p14:cNvPr>
                <p14:cNvContentPartPr/>
                <p14:nvPr/>
              </p14:nvContentPartPr>
              <p14:xfrm>
                <a:off x="10187981" y="633992"/>
                <a:ext cx="16920" cy="130320"/>
              </p14:xfrm>
            </p:contentPart>
          </mc:Choice>
          <mc:Fallback xmlns="">
            <p:pic>
              <p:nvPicPr>
                <p:cNvPr id="139" name="Freihand 138">
                  <a:extLst>
                    <a:ext uri="{FF2B5EF4-FFF2-40B4-BE49-F238E27FC236}">
                      <a16:creationId xmlns:a16="http://schemas.microsoft.com/office/drawing/2014/main" id="{A05E242C-2027-4B0F-85D2-A8BD4A75E148}"/>
                    </a:ext>
                  </a:extLst>
                </p:cNvPr>
                <p:cNvPicPr/>
                <p:nvPr/>
              </p:nvPicPr>
              <p:blipFill>
                <a:blip r:embed="rId223"/>
                <a:stretch>
                  <a:fillRect/>
                </a:stretch>
              </p:blipFill>
              <p:spPr>
                <a:xfrm>
                  <a:off x="10183661" y="629672"/>
                  <a:ext cx="25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0" name="Freihand 139">
                  <a:extLst>
                    <a:ext uri="{FF2B5EF4-FFF2-40B4-BE49-F238E27FC236}">
                      <a16:creationId xmlns:a16="http://schemas.microsoft.com/office/drawing/2014/main" id="{50B3D029-4271-4C39-A00C-6AA1188A3913}"/>
                    </a:ext>
                  </a:extLst>
                </p14:cNvPr>
                <p14:cNvContentPartPr/>
                <p14:nvPr/>
              </p14:nvContentPartPr>
              <p14:xfrm>
                <a:off x="10073501" y="573152"/>
                <a:ext cx="172080" cy="75600"/>
              </p14:xfrm>
            </p:contentPart>
          </mc:Choice>
          <mc:Fallback xmlns="">
            <p:pic>
              <p:nvPicPr>
                <p:cNvPr id="140" name="Freihand 139">
                  <a:extLst>
                    <a:ext uri="{FF2B5EF4-FFF2-40B4-BE49-F238E27FC236}">
                      <a16:creationId xmlns:a16="http://schemas.microsoft.com/office/drawing/2014/main" id="{50B3D029-4271-4C39-A00C-6AA1188A3913}"/>
                    </a:ext>
                  </a:extLst>
                </p:cNvPr>
                <p:cNvPicPr/>
                <p:nvPr/>
              </p:nvPicPr>
              <p:blipFill>
                <a:blip r:embed="rId225"/>
                <a:stretch>
                  <a:fillRect/>
                </a:stretch>
              </p:blipFill>
              <p:spPr>
                <a:xfrm>
                  <a:off x="10069181" y="568832"/>
                  <a:ext cx="180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Freihand 140">
                  <a:extLst>
                    <a:ext uri="{FF2B5EF4-FFF2-40B4-BE49-F238E27FC236}">
                      <a16:creationId xmlns:a16="http://schemas.microsoft.com/office/drawing/2014/main" id="{6079C1AA-C8EE-4E41-9E77-E6877385B590}"/>
                    </a:ext>
                  </a:extLst>
                </p14:cNvPr>
                <p14:cNvContentPartPr/>
                <p14:nvPr/>
              </p14:nvContentPartPr>
              <p14:xfrm>
                <a:off x="10129301" y="665312"/>
                <a:ext cx="121680" cy="55440"/>
              </p14:xfrm>
            </p:contentPart>
          </mc:Choice>
          <mc:Fallback xmlns="">
            <p:pic>
              <p:nvPicPr>
                <p:cNvPr id="141" name="Freihand 140">
                  <a:extLst>
                    <a:ext uri="{FF2B5EF4-FFF2-40B4-BE49-F238E27FC236}">
                      <a16:creationId xmlns:a16="http://schemas.microsoft.com/office/drawing/2014/main" id="{6079C1AA-C8EE-4E41-9E77-E6877385B590}"/>
                    </a:ext>
                  </a:extLst>
                </p:cNvPr>
                <p:cNvPicPr/>
                <p:nvPr/>
              </p:nvPicPr>
              <p:blipFill>
                <a:blip r:embed="rId227"/>
                <a:stretch>
                  <a:fillRect/>
                </a:stretch>
              </p:blipFill>
              <p:spPr>
                <a:xfrm>
                  <a:off x="10124981" y="660992"/>
                  <a:ext cx="130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Freihand 141">
                  <a:extLst>
                    <a:ext uri="{FF2B5EF4-FFF2-40B4-BE49-F238E27FC236}">
                      <a16:creationId xmlns:a16="http://schemas.microsoft.com/office/drawing/2014/main" id="{B576F759-647A-45B7-ABA8-1698E4BB06FE}"/>
                    </a:ext>
                  </a:extLst>
                </p14:cNvPr>
                <p14:cNvContentPartPr/>
                <p14:nvPr/>
              </p14:nvContentPartPr>
              <p14:xfrm>
                <a:off x="10249181" y="653792"/>
                <a:ext cx="47160" cy="32400"/>
              </p14:xfrm>
            </p:contentPart>
          </mc:Choice>
          <mc:Fallback xmlns="">
            <p:pic>
              <p:nvPicPr>
                <p:cNvPr id="142" name="Freihand 141">
                  <a:extLst>
                    <a:ext uri="{FF2B5EF4-FFF2-40B4-BE49-F238E27FC236}">
                      <a16:creationId xmlns:a16="http://schemas.microsoft.com/office/drawing/2014/main" id="{B576F759-647A-45B7-ABA8-1698E4BB06FE}"/>
                    </a:ext>
                  </a:extLst>
                </p:cNvPr>
                <p:cNvPicPr/>
                <p:nvPr/>
              </p:nvPicPr>
              <p:blipFill>
                <a:blip r:embed="rId229"/>
                <a:stretch>
                  <a:fillRect/>
                </a:stretch>
              </p:blipFill>
              <p:spPr>
                <a:xfrm>
                  <a:off x="10244861" y="649472"/>
                  <a:ext cx="55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Freihand 142">
                  <a:extLst>
                    <a:ext uri="{FF2B5EF4-FFF2-40B4-BE49-F238E27FC236}">
                      <a16:creationId xmlns:a16="http://schemas.microsoft.com/office/drawing/2014/main" id="{F1442A75-AE9B-45AA-9D30-9619CAFA093C}"/>
                    </a:ext>
                  </a:extLst>
                </p14:cNvPr>
                <p14:cNvContentPartPr/>
                <p14:nvPr/>
              </p14:nvContentPartPr>
              <p14:xfrm>
                <a:off x="10255661" y="622112"/>
                <a:ext cx="91440" cy="93600"/>
              </p14:xfrm>
            </p:contentPart>
          </mc:Choice>
          <mc:Fallback xmlns="">
            <p:pic>
              <p:nvPicPr>
                <p:cNvPr id="143" name="Freihand 142">
                  <a:extLst>
                    <a:ext uri="{FF2B5EF4-FFF2-40B4-BE49-F238E27FC236}">
                      <a16:creationId xmlns:a16="http://schemas.microsoft.com/office/drawing/2014/main" id="{F1442A75-AE9B-45AA-9D30-9619CAFA093C}"/>
                    </a:ext>
                  </a:extLst>
                </p:cNvPr>
                <p:cNvPicPr/>
                <p:nvPr/>
              </p:nvPicPr>
              <p:blipFill>
                <a:blip r:embed="rId231"/>
                <a:stretch>
                  <a:fillRect/>
                </a:stretch>
              </p:blipFill>
              <p:spPr>
                <a:xfrm>
                  <a:off x="10251341" y="617792"/>
                  <a:ext cx="100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4" name="Freihand 143">
                  <a:extLst>
                    <a:ext uri="{FF2B5EF4-FFF2-40B4-BE49-F238E27FC236}">
                      <a16:creationId xmlns:a16="http://schemas.microsoft.com/office/drawing/2014/main" id="{694C7A14-6D81-475C-AFD9-D691E982EF0F}"/>
                    </a:ext>
                  </a:extLst>
                </p14:cNvPr>
                <p14:cNvContentPartPr/>
                <p14:nvPr/>
              </p14:nvContentPartPr>
              <p14:xfrm>
                <a:off x="10318661" y="590432"/>
                <a:ext cx="98640" cy="136080"/>
              </p14:xfrm>
            </p:contentPart>
          </mc:Choice>
          <mc:Fallback xmlns="">
            <p:pic>
              <p:nvPicPr>
                <p:cNvPr id="144" name="Freihand 143">
                  <a:extLst>
                    <a:ext uri="{FF2B5EF4-FFF2-40B4-BE49-F238E27FC236}">
                      <a16:creationId xmlns:a16="http://schemas.microsoft.com/office/drawing/2014/main" id="{694C7A14-6D81-475C-AFD9-D691E982EF0F}"/>
                    </a:ext>
                  </a:extLst>
                </p:cNvPr>
                <p:cNvPicPr/>
                <p:nvPr/>
              </p:nvPicPr>
              <p:blipFill>
                <a:blip r:embed="rId233"/>
                <a:stretch>
                  <a:fillRect/>
                </a:stretch>
              </p:blipFill>
              <p:spPr>
                <a:xfrm>
                  <a:off x="10314341" y="586112"/>
                  <a:ext cx="107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5" name="Freihand 144">
                  <a:extLst>
                    <a:ext uri="{FF2B5EF4-FFF2-40B4-BE49-F238E27FC236}">
                      <a16:creationId xmlns:a16="http://schemas.microsoft.com/office/drawing/2014/main" id="{B125A462-9852-48E1-80BF-3AC2135C082A}"/>
                    </a:ext>
                  </a:extLst>
                </p14:cNvPr>
                <p14:cNvContentPartPr/>
                <p14:nvPr/>
              </p14:nvContentPartPr>
              <p14:xfrm>
                <a:off x="10388141" y="520592"/>
                <a:ext cx="96480" cy="198360"/>
              </p14:xfrm>
            </p:contentPart>
          </mc:Choice>
          <mc:Fallback xmlns="">
            <p:pic>
              <p:nvPicPr>
                <p:cNvPr id="145" name="Freihand 144">
                  <a:extLst>
                    <a:ext uri="{FF2B5EF4-FFF2-40B4-BE49-F238E27FC236}">
                      <a16:creationId xmlns:a16="http://schemas.microsoft.com/office/drawing/2014/main" id="{B125A462-9852-48E1-80BF-3AC2135C082A}"/>
                    </a:ext>
                  </a:extLst>
                </p:cNvPr>
                <p:cNvPicPr/>
                <p:nvPr/>
              </p:nvPicPr>
              <p:blipFill>
                <a:blip r:embed="rId235"/>
                <a:stretch>
                  <a:fillRect/>
                </a:stretch>
              </p:blipFill>
              <p:spPr>
                <a:xfrm>
                  <a:off x="10383821" y="516272"/>
                  <a:ext cx="105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6" name="Freihand 145">
                  <a:extLst>
                    <a:ext uri="{FF2B5EF4-FFF2-40B4-BE49-F238E27FC236}">
                      <a16:creationId xmlns:a16="http://schemas.microsoft.com/office/drawing/2014/main" id="{8B52E29D-9E73-42EB-8C8C-318D9036CF4E}"/>
                    </a:ext>
                  </a:extLst>
                </p14:cNvPr>
                <p14:cNvContentPartPr/>
                <p14:nvPr/>
              </p14:nvContentPartPr>
              <p14:xfrm>
                <a:off x="10495421" y="488552"/>
                <a:ext cx="36720" cy="173160"/>
              </p14:xfrm>
            </p:contentPart>
          </mc:Choice>
          <mc:Fallback xmlns="">
            <p:pic>
              <p:nvPicPr>
                <p:cNvPr id="146" name="Freihand 145">
                  <a:extLst>
                    <a:ext uri="{FF2B5EF4-FFF2-40B4-BE49-F238E27FC236}">
                      <a16:creationId xmlns:a16="http://schemas.microsoft.com/office/drawing/2014/main" id="{8B52E29D-9E73-42EB-8C8C-318D9036CF4E}"/>
                    </a:ext>
                  </a:extLst>
                </p:cNvPr>
                <p:cNvPicPr/>
                <p:nvPr/>
              </p:nvPicPr>
              <p:blipFill>
                <a:blip r:embed="rId237"/>
                <a:stretch>
                  <a:fillRect/>
                </a:stretch>
              </p:blipFill>
              <p:spPr>
                <a:xfrm>
                  <a:off x="10491101" y="484232"/>
                  <a:ext cx="45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7" name="Freihand 146">
                  <a:extLst>
                    <a:ext uri="{FF2B5EF4-FFF2-40B4-BE49-F238E27FC236}">
                      <a16:creationId xmlns:a16="http://schemas.microsoft.com/office/drawing/2014/main" id="{B7B0664D-5AB0-4BEA-B4EC-C93CBF465DD1}"/>
                    </a:ext>
                  </a:extLst>
                </p14:cNvPr>
                <p14:cNvContentPartPr/>
                <p14:nvPr/>
              </p14:nvContentPartPr>
              <p14:xfrm>
                <a:off x="10531061" y="570992"/>
                <a:ext cx="94320" cy="88200"/>
              </p14:xfrm>
            </p:contentPart>
          </mc:Choice>
          <mc:Fallback xmlns="">
            <p:pic>
              <p:nvPicPr>
                <p:cNvPr id="147" name="Freihand 146">
                  <a:extLst>
                    <a:ext uri="{FF2B5EF4-FFF2-40B4-BE49-F238E27FC236}">
                      <a16:creationId xmlns:a16="http://schemas.microsoft.com/office/drawing/2014/main" id="{B7B0664D-5AB0-4BEA-B4EC-C93CBF465DD1}"/>
                    </a:ext>
                  </a:extLst>
                </p:cNvPr>
                <p:cNvPicPr/>
                <p:nvPr/>
              </p:nvPicPr>
              <p:blipFill>
                <a:blip r:embed="rId239"/>
                <a:stretch>
                  <a:fillRect/>
                </a:stretch>
              </p:blipFill>
              <p:spPr>
                <a:xfrm>
                  <a:off x="10526741" y="566672"/>
                  <a:ext cx="102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8" name="Freihand 147">
                  <a:extLst>
                    <a:ext uri="{FF2B5EF4-FFF2-40B4-BE49-F238E27FC236}">
                      <a16:creationId xmlns:a16="http://schemas.microsoft.com/office/drawing/2014/main" id="{E6DCA17B-EFE8-4B26-9318-8B457F02DE5F}"/>
                    </a:ext>
                  </a:extLst>
                </p14:cNvPr>
                <p14:cNvContentPartPr/>
                <p14:nvPr/>
              </p14:nvContentPartPr>
              <p14:xfrm>
                <a:off x="10615301" y="573152"/>
                <a:ext cx="376200" cy="231480"/>
              </p14:xfrm>
            </p:contentPart>
          </mc:Choice>
          <mc:Fallback xmlns="">
            <p:pic>
              <p:nvPicPr>
                <p:cNvPr id="148" name="Freihand 147">
                  <a:extLst>
                    <a:ext uri="{FF2B5EF4-FFF2-40B4-BE49-F238E27FC236}">
                      <a16:creationId xmlns:a16="http://schemas.microsoft.com/office/drawing/2014/main" id="{E6DCA17B-EFE8-4B26-9318-8B457F02DE5F}"/>
                    </a:ext>
                  </a:extLst>
                </p:cNvPr>
                <p:cNvPicPr/>
                <p:nvPr/>
              </p:nvPicPr>
              <p:blipFill>
                <a:blip r:embed="rId241"/>
                <a:stretch>
                  <a:fillRect/>
                </a:stretch>
              </p:blipFill>
              <p:spPr>
                <a:xfrm>
                  <a:off x="10610981" y="568832"/>
                  <a:ext cx="384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0" name="Freihand 149">
                  <a:extLst>
                    <a:ext uri="{FF2B5EF4-FFF2-40B4-BE49-F238E27FC236}">
                      <a16:creationId xmlns:a16="http://schemas.microsoft.com/office/drawing/2014/main" id="{D135E243-66A2-4964-A2EA-7BEED904D6EA}"/>
                    </a:ext>
                  </a:extLst>
                </p14:cNvPr>
                <p14:cNvContentPartPr/>
                <p14:nvPr/>
              </p14:nvContentPartPr>
              <p14:xfrm>
                <a:off x="8964701" y="1454792"/>
                <a:ext cx="89640" cy="170640"/>
              </p14:xfrm>
            </p:contentPart>
          </mc:Choice>
          <mc:Fallback xmlns="">
            <p:pic>
              <p:nvPicPr>
                <p:cNvPr id="150" name="Freihand 149">
                  <a:extLst>
                    <a:ext uri="{FF2B5EF4-FFF2-40B4-BE49-F238E27FC236}">
                      <a16:creationId xmlns:a16="http://schemas.microsoft.com/office/drawing/2014/main" id="{D135E243-66A2-4964-A2EA-7BEED904D6EA}"/>
                    </a:ext>
                  </a:extLst>
                </p:cNvPr>
                <p:cNvPicPr/>
                <p:nvPr/>
              </p:nvPicPr>
              <p:blipFill>
                <a:blip r:embed="rId243"/>
                <a:stretch>
                  <a:fillRect/>
                </a:stretch>
              </p:blipFill>
              <p:spPr>
                <a:xfrm>
                  <a:off x="8960381" y="1450472"/>
                  <a:ext cx="98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1" name="Freihand 150">
                  <a:extLst>
                    <a:ext uri="{FF2B5EF4-FFF2-40B4-BE49-F238E27FC236}">
                      <a16:creationId xmlns:a16="http://schemas.microsoft.com/office/drawing/2014/main" id="{6F878642-0226-48FB-B6D0-6A8C8BBCF490}"/>
                    </a:ext>
                  </a:extLst>
                </p14:cNvPr>
                <p14:cNvContentPartPr/>
                <p14:nvPr/>
              </p14:nvContentPartPr>
              <p14:xfrm>
                <a:off x="8964701" y="1521752"/>
                <a:ext cx="103680" cy="50760"/>
              </p14:xfrm>
            </p:contentPart>
          </mc:Choice>
          <mc:Fallback xmlns="">
            <p:pic>
              <p:nvPicPr>
                <p:cNvPr id="151" name="Freihand 150">
                  <a:extLst>
                    <a:ext uri="{FF2B5EF4-FFF2-40B4-BE49-F238E27FC236}">
                      <a16:creationId xmlns:a16="http://schemas.microsoft.com/office/drawing/2014/main" id="{6F878642-0226-48FB-B6D0-6A8C8BBCF490}"/>
                    </a:ext>
                  </a:extLst>
                </p:cNvPr>
                <p:cNvPicPr/>
                <p:nvPr/>
              </p:nvPicPr>
              <p:blipFill>
                <a:blip r:embed="rId245"/>
                <a:stretch>
                  <a:fillRect/>
                </a:stretch>
              </p:blipFill>
              <p:spPr>
                <a:xfrm>
                  <a:off x="8960381" y="1517432"/>
                  <a:ext cx="112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2" name="Freihand 151">
                  <a:extLst>
                    <a:ext uri="{FF2B5EF4-FFF2-40B4-BE49-F238E27FC236}">
                      <a16:creationId xmlns:a16="http://schemas.microsoft.com/office/drawing/2014/main" id="{9A4DBFE7-E7C5-4EF8-8448-6E6480D39E6A}"/>
                    </a:ext>
                  </a:extLst>
                </p14:cNvPr>
                <p14:cNvContentPartPr/>
                <p14:nvPr/>
              </p14:nvContentPartPr>
              <p14:xfrm>
                <a:off x="9070181" y="1452992"/>
                <a:ext cx="204840" cy="103320"/>
              </p14:xfrm>
            </p:contentPart>
          </mc:Choice>
          <mc:Fallback xmlns="">
            <p:pic>
              <p:nvPicPr>
                <p:cNvPr id="152" name="Freihand 151">
                  <a:extLst>
                    <a:ext uri="{FF2B5EF4-FFF2-40B4-BE49-F238E27FC236}">
                      <a16:creationId xmlns:a16="http://schemas.microsoft.com/office/drawing/2014/main" id="{9A4DBFE7-E7C5-4EF8-8448-6E6480D39E6A}"/>
                    </a:ext>
                  </a:extLst>
                </p:cNvPr>
                <p:cNvPicPr/>
                <p:nvPr/>
              </p:nvPicPr>
              <p:blipFill>
                <a:blip r:embed="rId247"/>
                <a:stretch>
                  <a:fillRect/>
                </a:stretch>
              </p:blipFill>
              <p:spPr>
                <a:xfrm>
                  <a:off x="9065861" y="1448672"/>
                  <a:ext cx="213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3" name="Freihand 152">
                  <a:extLst>
                    <a:ext uri="{FF2B5EF4-FFF2-40B4-BE49-F238E27FC236}">
                      <a16:creationId xmlns:a16="http://schemas.microsoft.com/office/drawing/2014/main" id="{52CC757F-AAB6-4AE2-8D38-698E66767BE5}"/>
                    </a:ext>
                  </a:extLst>
                </p14:cNvPr>
                <p14:cNvContentPartPr/>
                <p14:nvPr/>
              </p14:nvContentPartPr>
              <p14:xfrm>
                <a:off x="9301661" y="1217552"/>
                <a:ext cx="266760" cy="429840"/>
              </p14:xfrm>
            </p:contentPart>
          </mc:Choice>
          <mc:Fallback xmlns="">
            <p:pic>
              <p:nvPicPr>
                <p:cNvPr id="153" name="Freihand 152">
                  <a:extLst>
                    <a:ext uri="{FF2B5EF4-FFF2-40B4-BE49-F238E27FC236}">
                      <a16:creationId xmlns:a16="http://schemas.microsoft.com/office/drawing/2014/main" id="{52CC757F-AAB6-4AE2-8D38-698E66767BE5}"/>
                    </a:ext>
                  </a:extLst>
                </p:cNvPr>
                <p:cNvPicPr/>
                <p:nvPr/>
              </p:nvPicPr>
              <p:blipFill>
                <a:blip r:embed="rId249"/>
                <a:stretch>
                  <a:fillRect/>
                </a:stretch>
              </p:blipFill>
              <p:spPr>
                <a:xfrm>
                  <a:off x="9297341" y="1213232"/>
                  <a:ext cx="27540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4" name="Freihand 153">
                  <a:extLst>
                    <a:ext uri="{FF2B5EF4-FFF2-40B4-BE49-F238E27FC236}">
                      <a16:creationId xmlns:a16="http://schemas.microsoft.com/office/drawing/2014/main" id="{1262CD9A-1C6B-4868-820D-49CD5FE1EBD9}"/>
                    </a:ext>
                  </a:extLst>
                </p14:cNvPr>
                <p14:cNvContentPartPr/>
                <p14:nvPr/>
              </p14:nvContentPartPr>
              <p14:xfrm>
                <a:off x="9409661" y="1197032"/>
                <a:ext cx="18360" cy="10440"/>
              </p14:xfrm>
            </p:contentPart>
          </mc:Choice>
          <mc:Fallback xmlns="">
            <p:pic>
              <p:nvPicPr>
                <p:cNvPr id="154" name="Freihand 153">
                  <a:extLst>
                    <a:ext uri="{FF2B5EF4-FFF2-40B4-BE49-F238E27FC236}">
                      <a16:creationId xmlns:a16="http://schemas.microsoft.com/office/drawing/2014/main" id="{1262CD9A-1C6B-4868-820D-49CD5FE1EBD9}"/>
                    </a:ext>
                  </a:extLst>
                </p:cNvPr>
                <p:cNvPicPr/>
                <p:nvPr/>
              </p:nvPicPr>
              <p:blipFill>
                <a:blip r:embed="rId251"/>
                <a:stretch>
                  <a:fillRect/>
                </a:stretch>
              </p:blipFill>
              <p:spPr>
                <a:xfrm>
                  <a:off x="9405341" y="1192712"/>
                  <a:ext cx="27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5" name="Freihand 154">
                  <a:extLst>
                    <a:ext uri="{FF2B5EF4-FFF2-40B4-BE49-F238E27FC236}">
                      <a16:creationId xmlns:a16="http://schemas.microsoft.com/office/drawing/2014/main" id="{07FBF31D-1FBC-4CA6-AE35-A303A0F6D945}"/>
                    </a:ext>
                  </a:extLst>
                </p14:cNvPr>
                <p14:cNvContentPartPr/>
                <p14:nvPr/>
              </p14:nvContentPartPr>
              <p14:xfrm>
                <a:off x="9708461" y="1064912"/>
                <a:ext cx="342360" cy="227520"/>
              </p14:xfrm>
            </p:contentPart>
          </mc:Choice>
          <mc:Fallback xmlns="">
            <p:pic>
              <p:nvPicPr>
                <p:cNvPr id="155" name="Freihand 154">
                  <a:extLst>
                    <a:ext uri="{FF2B5EF4-FFF2-40B4-BE49-F238E27FC236}">
                      <a16:creationId xmlns:a16="http://schemas.microsoft.com/office/drawing/2014/main" id="{07FBF31D-1FBC-4CA6-AE35-A303A0F6D945}"/>
                    </a:ext>
                  </a:extLst>
                </p:cNvPr>
                <p:cNvPicPr/>
                <p:nvPr/>
              </p:nvPicPr>
              <p:blipFill>
                <a:blip r:embed="rId253"/>
                <a:stretch>
                  <a:fillRect/>
                </a:stretch>
              </p:blipFill>
              <p:spPr>
                <a:xfrm>
                  <a:off x="9704141" y="1060592"/>
                  <a:ext cx="3510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6" name="Freihand 155">
                  <a:extLst>
                    <a:ext uri="{FF2B5EF4-FFF2-40B4-BE49-F238E27FC236}">
                      <a16:creationId xmlns:a16="http://schemas.microsoft.com/office/drawing/2014/main" id="{9DE4C633-2436-4169-86B6-AFDB2E229C49}"/>
                    </a:ext>
                  </a:extLst>
                </p14:cNvPr>
                <p14:cNvContentPartPr/>
                <p14:nvPr/>
              </p14:nvContentPartPr>
              <p14:xfrm>
                <a:off x="10211021" y="943232"/>
                <a:ext cx="179640" cy="160560"/>
              </p14:xfrm>
            </p:contentPart>
          </mc:Choice>
          <mc:Fallback xmlns="">
            <p:pic>
              <p:nvPicPr>
                <p:cNvPr id="156" name="Freihand 155">
                  <a:extLst>
                    <a:ext uri="{FF2B5EF4-FFF2-40B4-BE49-F238E27FC236}">
                      <a16:creationId xmlns:a16="http://schemas.microsoft.com/office/drawing/2014/main" id="{9DE4C633-2436-4169-86B6-AFDB2E229C49}"/>
                    </a:ext>
                  </a:extLst>
                </p:cNvPr>
                <p:cNvPicPr/>
                <p:nvPr/>
              </p:nvPicPr>
              <p:blipFill>
                <a:blip r:embed="rId255"/>
                <a:stretch>
                  <a:fillRect/>
                </a:stretch>
              </p:blipFill>
              <p:spPr>
                <a:xfrm>
                  <a:off x="10206701" y="938912"/>
                  <a:ext cx="188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7" name="Freihand 156">
                  <a:extLst>
                    <a:ext uri="{FF2B5EF4-FFF2-40B4-BE49-F238E27FC236}">
                      <a16:creationId xmlns:a16="http://schemas.microsoft.com/office/drawing/2014/main" id="{99BBD300-8EFD-4414-B4E3-7470C6C1E0B7}"/>
                    </a:ext>
                  </a:extLst>
                </p14:cNvPr>
                <p14:cNvContentPartPr/>
                <p14:nvPr/>
              </p14:nvContentPartPr>
              <p14:xfrm>
                <a:off x="10358981" y="901832"/>
                <a:ext cx="50400" cy="52560"/>
              </p14:xfrm>
            </p:contentPart>
          </mc:Choice>
          <mc:Fallback xmlns="">
            <p:pic>
              <p:nvPicPr>
                <p:cNvPr id="157" name="Freihand 156">
                  <a:extLst>
                    <a:ext uri="{FF2B5EF4-FFF2-40B4-BE49-F238E27FC236}">
                      <a16:creationId xmlns:a16="http://schemas.microsoft.com/office/drawing/2014/main" id="{99BBD300-8EFD-4414-B4E3-7470C6C1E0B7}"/>
                    </a:ext>
                  </a:extLst>
                </p:cNvPr>
                <p:cNvPicPr/>
                <p:nvPr/>
              </p:nvPicPr>
              <p:blipFill>
                <a:blip r:embed="rId257"/>
                <a:stretch>
                  <a:fillRect/>
                </a:stretch>
              </p:blipFill>
              <p:spPr>
                <a:xfrm>
                  <a:off x="10354661" y="897512"/>
                  <a:ext cx="59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8" name="Freihand 157">
                  <a:extLst>
                    <a:ext uri="{FF2B5EF4-FFF2-40B4-BE49-F238E27FC236}">
                      <a16:creationId xmlns:a16="http://schemas.microsoft.com/office/drawing/2014/main" id="{CC4539C4-4985-48FB-9D59-DC3D16A952CB}"/>
                    </a:ext>
                  </a:extLst>
                </p14:cNvPr>
                <p14:cNvContentPartPr/>
                <p14:nvPr/>
              </p14:nvContentPartPr>
              <p14:xfrm>
                <a:off x="10428101" y="799952"/>
                <a:ext cx="204120" cy="223200"/>
              </p14:xfrm>
            </p:contentPart>
          </mc:Choice>
          <mc:Fallback xmlns="">
            <p:pic>
              <p:nvPicPr>
                <p:cNvPr id="158" name="Freihand 157">
                  <a:extLst>
                    <a:ext uri="{FF2B5EF4-FFF2-40B4-BE49-F238E27FC236}">
                      <a16:creationId xmlns:a16="http://schemas.microsoft.com/office/drawing/2014/main" id="{CC4539C4-4985-48FB-9D59-DC3D16A952CB}"/>
                    </a:ext>
                  </a:extLst>
                </p:cNvPr>
                <p:cNvPicPr/>
                <p:nvPr/>
              </p:nvPicPr>
              <p:blipFill>
                <a:blip r:embed="rId259"/>
                <a:stretch>
                  <a:fillRect/>
                </a:stretch>
              </p:blipFill>
              <p:spPr>
                <a:xfrm>
                  <a:off x="10423781" y="795632"/>
                  <a:ext cx="212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9" name="Freihand 158">
                  <a:extLst>
                    <a:ext uri="{FF2B5EF4-FFF2-40B4-BE49-F238E27FC236}">
                      <a16:creationId xmlns:a16="http://schemas.microsoft.com/office/drawing/2014/main" id="{D8113D59-3447-4FFB-9125-C69A3D49486A}"/>
                    </a:ext>
                  </a:extLst>
                </p14:cNvPr>
                <p14:cNvContentPartPr/>
                <p14:nvPr/>
              </p14:nvContentPartPr>
              <p14:xfrm>
                <a:off x="10777661" y="815432"/>
                <a:ext cx="294480" cy="143640"/>
              </p14:xfrm>
            </p:contentPart>
          </mc:Choice>
          <mc:Fallback xmlns="">
            <p:pic>
              <p:nvPicPr>
                <p:cNvPr id="159" name="Freihand 158">
                  <a:extLst>
                    <a:ext uri="{FF2B5EF4-FFF2-40B4-BE49-F238E27FC236}">
                      <a16:creationId xmlns:a16="http://schemas.microsoft.com/office/drawing/2014/main" id="{D8113D59-3447-4FFB-9125-C69A3D49486A}"/>
                    </a:ext>
                  </a:extLst>
                </p:cNvPr>
                <p:cNvPicPr/>
                <p:nvPr/>
              </p:nvPicPr>
              <p:blipFill>
                <a:blip r:embed="rId261"/>
                <a:stretch>
                  <a:fillRect/>
                </a:stretch>
              </p:blipFill>
              <p:spPr>
                <a:xfrm>
                  <a:off x="10773341" y="811112"/>
                  <a:ext cx="303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0" name="Freihand 159">
                  <a:extLst>
                    <a:ext uri="{FF2B5EF4-FFF2-40B4-BE49-F238E27FC236}">
                      <a16:creationId xmlns:a16="http://schemas.microsoft.com/office/drawing/2014/main" id="{BA22C221-3D14-47C5-9513-B39167382AE5}"/>
                    </a:ext>
                  </a:extLst>
                </p14:cNvPr>
                <p14:cNvContentPartPr/>
                <p14:nvPr/>
              </p14:nvContentPartPr>
              <p14:xfrm>
                <a:off x="10923101" y="729392"/>
                <a:ext cx="13320" cy="17640"/>
              </p14:xfrm>
            </p:contentPart>
          </mc:Choice>
          <mc:Fallback xmlns="">
            <p:pic>
              <p:nvPicPr>
                <p:cNvPr id="160" name="Freihand 159">
                  <a:extLst>
                    <a:ext uri="{FF2B5EF4-FFF2-40B4-BE49-F238E27FC236}">
                      <a16:creationId xmlns:a16="http://schemas.microsoft.com/office/drawing/2014/main" id="{BA22C221-3D14-47C5-9513-B39167382AE5}"/>
                    </a:ext>
                  </a:extLst>
                </p:cNvPr>
                <p:cNvPicPr/>
                <p:nvPr/>
              </p:nvPicPr>
              <p:blipFill>
                <a:blip r:embed="rId263"/>
                <a:stretch>
                  <a:fillRect/>
                </a:stretch>
              </p:blipFill>
              <p:spPr>
                <a:xfrm>
                  <a:off x="10918781" y="725072"/>
                  <a:ext cx="21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2" name="Freihand 161">
                  <a:extLst>
                    <a:ext uri="{FF2B5EF4-FFF2-40B4-BE49-F238E27FC236}">
                      <a16:creationId xmlns:a16="http://schemas.microsoft.com/office/drawing/2014/main" id="{6EDA5340-23C6-4D39-9E40-9FF1447FC719}"/>
                    </a:ext>
                  </a:extLst>
                </p14:cNvPr>
                <p14:cNvContentPartPr/>
                <p14:nvPr/>
              </p14:nvContentPartPr>
              <p14:xfrm>
                <a:off x="9442421" y="1487192"/>
                <a:ext cx="101880" cy="208800"/>
              </p14:xfrm>
            </p:contentPart>
          </mc:Choice>
          <mc:Fallback xmlns="">
            <p:pic>
              <p:nvPicPr>
                <p:cNvPr id="162" name="Freihand 161">
                  <a:extLst>
                    <a:ext uri="{FF2B5EF4-FFF2-40B4-BE49-F238E27FC236}">
                      <a16:creationId xmlns:a16="http://schemas.microsoft.com/office/drawing/2014/main" id="{6EDA5340-23C6-4D39-9E40-9FF1447FC719}"/>
                    </a:ext>
                  </a:extLst>
                </p:cNvPr>
                <p:cNvPicPr/>
                <p:nvPr/>
              </p:nvPicPr>
              <p:blipFill>
                <a:blip r:embed="rId265"/>
                <a:stretch>
                  <a:fillRect/>
                </a:stretch>
              </p:blipFill>
              <p:spPr>
                <a:xfrm>
                  <a:off x="9438101" y="1482872"/>
                  <a:ext cx="110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3" name="Freihand 162">
                  <a:extLst>
                    <a:ext uri="{FF2B5EF4-FFF2-40B4-BE49-F238E27FC236}">
                      <a16:creationId xmlns:a16="http://schemas.microsoft.com/office/drawing/2014/main" id="{0F3CCB64-7B58-47BE-A4C4-2EE650823066}"/>
                    </a:ext>
                  </a:extLst>
                </p14:cNvPr>
                <p14:cNvContentPartPr/>
                <p14:nvPr/>
              </p14:nvContentPartPr>
              <p14:xfrm>
                <a:off x="9535661" y="1538312"/>
                <a:ext cx="171360" cy="104040"/>
              </p14:xfrm>
            </p:contentPart>
          </mc:Choice>
          <mc:Fallback xmlns="">
            <p:pic>
              <p:nvPicPr>
                <p:cNvPr id="163" name="Freihand 162">
                  <a:extLst>
                    <a:ext uri="{FF2B5EF4-FFF2-40B4-BE49-F238E27FC236}">
                      <a16:creationId xmlns:a16="http://schemas.microsoft.com/office/drawing/2014/main" id="{0F3CCB64-7B58-47BE-A4C4-2EE650823066}"/>
                    </a:ext>
                  </a:extLst>
                </p:cNvPr>
                <p:cNvPicPr/>
                <p:nvPr/>
              </p:nvPicPr>
              <p:blipFill>
                <a:blip r:embed="rId267"/>
                <a:stretch>
                  <a:fillRect/>
                </a:stretch>
              </p:blipFill>
              <p:spPr>
                <a:xfrm>
                  <a:off x="9531341" y="1533992"/>
                  <a:ext cx="180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4" name="Freihand 163">
                  <a:extLst>
                    <a:ext uri="{FF2B5EF4-FFF2-40B4-BE49-F238E27FC236}">
                      <a16:creationId xmlns:a16="http://schemas.microsoft.com/office/drawing/2014/main" id="{A2B236B8-3DB4-402C-9CFC-0233F6612D27}"/>
                    </a:ext>
                  </a:extLst>
                </p14:cNvPr>
                <p14:cNvContentPartPr/>
                <p14:nvPr/>
              </p14:nvContentPartPr>
              <p14:xfrm>
                <a:off x="9700541" y="1405472"/>
                <a:ext cx="114120" cy="179640"/>
              </p14:xfrm>
            </p:contentPart>
          </mc:Choice>
          <mc:Fallback xmlns="">
            <p:pic>
              <p:nvPicPr>
                <p:cNvPr id="164" name="Freihand 163">
                  <a:extLst>
                    <a:ext uri="{FF2B5EF4-FFF2-40B4-BE49-F238E27FC236}">
                      <a16:creationId xmlns:a16="http://schemas.microsoft.com/office/drawing/2014/main" id="{A2B236B8-3DB4-402C-9CFC-0233F6612D27}"/>
                    </a:ext>
                  </a:extLst>
                </p:cNvPr>
                <p:cNvPicPr/>
                <p:nvPr/>
              </p:nvPicPr>
              <p:blipFill>
                <a:blip r:embed="rId269"/>
                <a:stretch>
                  <a:fillRect/>
                </a:stretch>
              </p:blipFill>
              <p:spPr>
                <a:xfrm>
                  <a:off x="9696221" y="1401152"/>
                  <a:ext cx="122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6" name="Freihand 165">
                  <a:extLst>
                    <a:ext uri="{FF2B5EF4-FFF2-40B4-BE49-F238E27FC236}">
                      <a16:creationId xmlns:a16="http://schemas.microsoft.com/office/drawing/2014/main" id="{5DA6F5C6-EC8E-4489-AFE0-B330852E652B}"/>
                    </a:ext>
                  </a:extLst>
                </p14:cNvPr>
                <p14:cNvContentPartPr/>
                <p14:nvPr/>
              </p14:nvContentPartPr>
              <p14:xfrm>
                <a:off x="9850661" y="1409072"/>
                <a:ext cx="83880" cy="92160"/>
              </p14:xfrm>
            </p:contentPart>
          </mc:Choice>
          <mc:Fallback xmlns="">
            <p:pic>
              <p:nvPicPr>
                <p:cNvPr id="166" name="Freihand 165">
                  <a:extLst>
                    <a:ext uri="{FF2B5EF4-FFF2-40B4-BE49-F238E27FC236}">
                      <a16:creationId xmlns:a16="http://schemas.microsoft.com/office/drawing/2014/main" id="{5DA6F5C6-EC8E-4489-AFE0-B330852E652B}"/>
                    </a:ext>
                  </a:extLst>
                </p:cNvPr>
                <p:cNvPicPr/>
                <p:nvPr/>
              </p:nvPicPr>
              <p:blipFill>
                <a:blip r:embed="rId271"/>
                <a:stretch>
                  <a:fillRect/>
                </a:stretch>
              </p:blipFill>
              <p:spPr>
                <a:xfrm>
                  <a:off x="9846341" y="1404752"/>
                  <a:ext cx="92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7" name="Freihand 166">
                  <a:extLst>
                    <a:ext uri="{FF2B5EF4-FFF2-40B4-BE49-F238E27FC236}">
                      <a16:creationId xmlns:a16="http://schemas.microsoft.com/office/drawing/2014/main" id="{2515BDF3-D110-4C62-A5A1-09662F0A2336}"/>
                    </a:ext>
                  </a:extLst>
                </p14:cNvPr>
                <p14:cNvContentPartPr/>
                <p14:nvPr/>
              </p14:nvContentPartPr>
              <p14:xfrm>
                <a:off x="9974141" y="1281272"/>
                <a:ext cx="354600" cy="216360"/>
              </p14:xfrm>
            </p:contentPart>
          </mc:Choice>
          <mc:Fallback xmlns="">
            <p:pic>
              <p:nvPicPr>
                <p:cNvPr id="167" name="Freihand 166">
                  <a:extLst>
                    <a:ext uri="{FF2B5EF4-FFF2-40B4-BE49-F238E27FC236}">
                      <a16:creationId xmlns:a16="http://schemas.microsoft.com/office/drawing/2014/main" id="{2515BDF3-D110-4C62-A5A1-09662F0A2336}"/>
                    </a:ext>
                  </a:extLst>
                </p:cNvPr>
                <p:cNvPicPr/>
                <p:nvPr/>
              </p:nvPicPr>
              <p:blipFill>
                <a:blip r:embed="rId273"/>
                <a:stretch>
                  <a:fillRect/>
                </a:stretch>
              </p:blipFill>
              <p:spPr>
                <a:xfrm>
                  <a:off x="9969821" y="1276952"/>
                  <a:ext cx="363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8" name="Freihand 167">
                  <a:extLst>
                    <a:ext uri="{FF2B5EF4-FFF2-40B4-BE49-F238E27FC236}">
                      <a16:creationId xmlns:a16="http://schemas.microsoft.com/office/drawing/2014/main" id="{21A8B402-D264-4EB7-AEAA-FA3AAEF33BDD}"/>
                    </a:ext>
                  </a:extLst>
                </p14:cNvPr>
                <p14:cNvContentPartPr/>
                <p14:nvPr/>
              </p14:nvContentPartPr>
              <p14:xfrm>
                <a:off x="10318301" y="1255712"/>
                <a:ext cx="76680" cy="108000"/>
              </p14:xfrm>
            </p:contentPart>
          </mc:Choice>
          <mc:Fallback xmlns="">
            <p:pic>
              <p:nvPicPr>
                <p:cNvPr id="168" name="Freihand 167">
                  <a:extLst>
                    <a:ext uri="{FF2B5EF4-FFF2-40B4-BE49-F238E27FC236}">
                      <a16:creationId xmlns:a16="http://schemas.microsoft.com/office/drawing/2014/main" id="{21A8B402-D264-4EB7-AEAA-FA3AAEF33BDD}"/>
                    </a:ext>
                  </a:extLst>
                </p:cNvPr>
                <p:cNvPicPr/>
                <p:nvPr/>
              </p:nvPicPr>
              <p:blipFill>
                <a:blip r:embed="rId275"/>
                <a:stretch>
                  <a:fillRect/>
                </a:stretch>
              </p:blipFill>
              <p:spPr>
                <a:xfrm>
                  <a:off x="10313981" y="1251392"/>
                  <a:ext cx="85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9" name="Freihand 168">
                  <a:extLst>
                    <a:ext uri="{FF2B5EF4-FFF2-40B4-BE49-F238E27FC236}">
                      <a16:creationId xmlns:a16="http://schemas.microsoft.com/office/drawing/2014/main" id="{734723C5-D1F7-4B65-8C6C-A15B76BEE590}"/>
                    </a:ext>
                  </a:extLst>
                </p14:cNvPr>
                <p14:cNvContentPartPr/>
                <p14:nvPr/>
              </p14:nvContentPartPr>
              <p14:xfrm>
                <a:off x="9703781" y="1341752"/>
                <a:ext cx="93600" cy="67680"/>
              </p14:xfrm>
            </p:contentPart>
          </mc:Choice>
          <mc:Fallback xmlns="">
            <p:pic>
              <p:nvPicPr>
                <p:cNvPr id="169" name="Freihand 168">
                  <a:extLst>
                    <a:ext uri="{FF2B5EF4-FFF2-40B4-BE49-F238E27FC236}">
                      <a16:creationId xmlns:a16="http://schemas.microsoft.com/office/drawing/2014/main" id="{734723C5-D1F7-4B65-8C6C-A15B76BEE590}"/>
                    </a:ext>
                  </a:extLst>
                </p:cNvPr>
                <p:cNvPicPr/>
                <p:nvPr/>
              </p:nvPicPr>
              <p:blipFill>
                <a:blip r:embed="rId277"/>
                <a:stretch>
                  <a:fillRect/>
                </a:stretch>
              </p:blipFill>
              <p:spPr>
                <a:xfrm>
                  <a:off x="9699461" y="1337432"/>
                  <a:ext cx="102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0" name="Freihand 169">
                  <a:extLst>
                    <a:ext uri="{FF2B5EF4-FFF2-40B4-BE49-F238E27FC236}">
                      <a16:creationId xmlns:a16="http://schemas.microsoft.com/office/drawing/2014/main" id="{99442E7A-012B-4261-92AE-13B8641D6BC2}"/>
                    </a:ext>
                  </a:extLst>
                </p14:cNvPr>
                <p14:cNvContentPartPr/>
                <p14:nvPr/>
              </p14:nvContentPartPr>
              <p14:xfrm>
                <a:off x="10418741" y="1227632"/>
                <a:ext cx="94320" cy="90720"/>
              </p14:xfrm>
            </p:contentPart>
          </mc:Choice>
          <mc:Fallback xmlns="">
            <p:pic>
              <p:nvPicPr>
                <p:cNvPr id="170" name="Freihand 169">
                  <a:extLst>
                    <a:ext uri="{FF2B5EF4-FFF2-40B4-BE49-F238E27FC236}">
                      <a16:creationId xmlns:a16="http://schemas.microsoft.com/office/drawing/2014/main" id="{99442E7A-012B-4261-92AE-13B8641D6BC2}"/>
                    </a:ext>
                  </a:extLst>
                </p:cNvPr>
                <p:cNvPicPr/>
                <p:nvPr/>
              </p:nvPicPr>
              <p:blipFill>
                <a:blip r:embed="rId279"/>
                <a:stretch>
                  <a:fillRect/>
                </a:stretch>
              </p:blipFill>
              <p:spPr>
                <a:xfrm>
                  <a:off x="10414421" y="1223312"/>
                  <a:ext cx="102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1" name="Freihand 170">
                  <a:extLst>
                    <a:ext uri="{FF2B5EF4-FFF2-40B4-BE49-F238E27FC236}">
                      <a16:creationId xmlns:a16="http://schemas.microsoft.com/office/drawing/2014/main" id="{FEE0B267-D3EF-44D3-9AC5-AF2FBF6F3B29}"/>
                    </a:ext>
                  </a:extLst>
                </p14:cNvPr>
                <p14:cNvContentPartPr/>
                <p14:nvPr/>
              </p14:nvContentPartPr>
              <p14:xfrm>
                <a:off x="10495061" y="1056632"/>
                <a:ext cx="366480" cy="217080"/>
              </p14:xfrm>
            </p:contentPart>
          </mc:Choice>
          <mc:Fallback xmlns="">
            <p:pic>
              <p:nvPicPr>
                <p:cNvPr id="171" name="Freihand 170">
                  <a:extLst>
                    <a:ext uri="{FF2B5EF4-FFF2-40B4-BE49-F238E27FC236}">
                      <a16:creationId xmlns:a16="http://schemas.microsoft.com/office/drawing/2014/main" id="{FEE0B267-D3EF-44D3-9AC5-AF2FBF6F3B29}"/>
                    </a:ext>
                  </a:extLst>
                </p:cNvPr>
                <p:cNvPicPr/>
                <p:nvPr/>
              </p:nvPicPr>
              <p:blipFill>
                <a:blip r:embed="rId281"/>
                <a:stretch>
                  <a:fillRect/>
                </a:stretch>
              </p:blipFill>
              <p:spPr>
                <a:xfrm>
                  <a:off x="10490741" y="1052312"/>
                  <a:ext cx="3751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3" name="Freihand 172">
                  <a:extLst>
                    <a:ext uri="{FF2B5EF4-FFF2-40B4-BE49-F238E27FC236}">
                      <a16:creationId xmlns:a16="http://schemas.microsoft.com/office/drawing/2014/main" id="{9AC6F41A-3702-4185-8E9E-B6A4D7577700}"/>
                    </a:ext>
                  </a:extLst>
                </p14:cNvPr>
                <p14:cNvContentPartPr/>
                <p14:nvPr/>
              </p14:nvContentPartPr>
              <p14:xfrm>
                <a:off x="9377981" y="1281632"/>
                <a:ext cx="1609920" cy="552240"/>
              </p14:xfrm>
            </p:contentPart>
          </mc:Choice>
          <mc:Fallback xmlns="">
            <p:pic>
              <p:nvPicPr>
                <p:cNvPr id="173" name="Freihand 172">
                  <a:extLst>
                    <a:ext uri="{FF2B5EF4-FFF2-40B4-BE49-F238E27FC236}">
                      <a16:creationId xmlns:a16="http://schemas.microsoft.com/office/drawing/2014/main" id="{9AC6F41A-3702-4185-8E9E-B6A4D7577700}"/>
                    </a:ext>
                  </a:extLst>
                </p:cNvPr>
                <p:cNvPicPr/>
                <p:nvPr/>
              </p:nvPicPr>
              <p:blipFill>
                <a:blip r:embed="rId283"/>
                <a:stretch>
                  <a:fillRect/>
                </a:stretch>
              </p:blipFill>
              <p:spPr>
                <a:xfrm>
                  <a:off x="9373661" y="1277312"/>
                  <a:ext cx="161856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5" name="Freihand 174">
                  <a:extLst>
                    <a:ext uri="{FF2B5EF4-FFF2-40B4-BE49-F238E27FC236}">
                      <a16:creationId xmlns:a16="http://schemas.microsoft.com/office/drawing/2014/main" id="{159A14C3-2436-4BC6-8DC0-57274088987B}"/>
                    </a:ext>
                  </a:extLst>
                </p14:cNvPr>
                <p14:cNvContentPartPr/>
                <p14:nvPr/>
              </p14:nvContentPartPr>
              <p14:xfrm>
                <a:off x="10784861" y="64112"/>
                <a:ext cx="672120" cy="502560"/>
              </p14:xfrm>
            </p:contentPart>
          </mc:Choice>
          <mc:Fallback xmlns="">
            <p:pic>
              <p:nvPicPr>
                <p:cNvPr id="175" name="Freihand 174">
                  <a:extLst>
                    <a:ext uri="{FF2B5EF4-FFF2-40B4-BE49-F238E27FC236}">
                      <a16:creationId xmlns:a16="http://schemas.microsoft.com/office/drawing/2014/main" id="{159A14C3-2436-4BC6-8DC0-57274088987B}"/>
                    </a:ext>
                  </a:extLst>
                </p:cNvPr>
                <p:cNvPicPr/>
                <p:nvPr/>
              </p:nvPicPr>
              <p:blipFill>
                <a:blip r:embed="rId285"/>
                <a:stretch>
                  <a:fillRect/>
                </a:stretch>
              </p:blipFill>
              <p:spPr>
                <a:xfrm>
                  <a:off x="10780541" y="59792"/>
                  <a:ext cx="68076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7" name="Freihand 176">
                  <a:extLst>
                    <a:ext uri="{FF2B5EF4-FFF2-40B4-BE49-F238E27FC236}">
                      <a16:creationId xmlns:a16="http://schemas.microsoft.com/office/drawing/2014/main" id="{FC817441-2BC4-4835-BAD2-CE8DDC6A28FF}"/>
                    </a:ext>
                  </a:extLst>
                </p14:cNvPr>
                <p14:cNvContentPartPr/>
                <p14:nvPr/>
              </p14:nvContentPartPr>
              <p14:xfrm>
                <a:off x="10898621" y="527072"/>
                <a:ext cx="320400" cy="609120"/>
              </p14:xfrm>
            </p:contentPart>
          </mc:Choice>
          <mc:Fallback xmlns="">
            <p:pic>
              <p:nvPicPr>
                <p:cNvPr id="177" name="Freihand 176">
                  <a:extLst>
                    <a:ext uri="{FF2B5EF4-FFF2-40B4-BE49-F238E27FC236}">
                      <a16:creationId xmlns:a16="http://schemas.microsoft.com/office/drawing/2014/main" id="{FC817441-2BC4-4835-BAD2-CE8DDC6A28FF}"/>
                    </a:ext>
                  </a:extLst>
                </p:cNvPr>
                <p:cNvPicPr/>
                <p:nvPr/>
              </p:nvPicPr>
              <p:blipFill>
                <a:blip r:embed="rId287"/>
                <a:stretch>
                  <a:fillRect/>
                </a:stretch>
              </p:blipFill>
              <p:spPr>
                <a:xfrm>
                  <a:off x="10894301" y="522752"/>
                  <a:ext cx="32904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8" name="Freihand 177">
                  <a:extLst>
                    <a:ext uri="{FF2B5EF4-FFF2-40B4-BE49-F238E27FC236}">
                      <a16:creationId xmlns:a16="http://schemas.microsoft.com/office/drawing/2014/main" id="{E6AAE701-4338-445B-B7AE-DA73A0BA75E6}"/>
                    </a:ext>
                  </a:extLst>
                </p14:cNvPr>
                <p14:cNvContentPartPr/>
                <p14:nvPr/>
              </p14:nvContentPartPr>
              <p14:xfrm>
                <a:off x="10784141" y="1043312"/>
                <a:ext cx="256320" cy="216000"/>
              </p14:xfrm>
            </p:contentPart>
          </mc:Choice>
          <mc:Fallback xmlns="">
            <p:pic>
              <p:nvPicPr>
                <p:cNvPr id="178" name="Freihand 177">
                  <a:extLst>
                    <a:ext uri="{FF2B5EF4-FFF2-40B4-BE49-F238E27FC236}">
                      <a16:creationId xmlns:a16="http://schemas.microsoft.com/office/drawing/2014/main" id="{E6AAE701-4338-445B-B7AE-DA73A0BA75E6}"/>
                    </a:ext>
                  </a:extLst>
                </p:cNvPr>
                <p:cNvPicPr/>
                <p:nvPr/>
              </p:nvPicPr>
              <p:blipFill>
                <a:blip r:embed="rId289"/>
                <a:stretch>
                  <a:fillRect/>
                </a:stretch>
              </p:blipFill>
              <p:spPr>
                <a:xfrm>
                  <a:off x="10779821" y="1038992"/>
                  <a:ext cx="264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9" name="Freihand 178">
                  <a:extLst>
                    <a:ext uri="{FF2B5EF4-FFF2-40B4-BE49-F238E27FC236}">
                      <a16:creationId xmlns:a16="http://schemas.microsoft.com/office/drawing/2014/main" id="{D7A674AB-D0CE-43C4-B6CA-0511701B5119}"/>
                    </a:ext>
                  </a:extLst>
                </p14:cNvPr>
                <p14:cNvContentPartPr/>
                <p14:nvPr/>
              </p14:nvContentPartPr>
              <p14:xfrm>
                <a:off x="10963061" y="445712"/>
                <a:ext cx="353880" cy="246240"/>
              </p14:xfrm>
            </p:contentPart>
          </mc:Choice>
          <mc:Fallback xmlns="">
            <p:pic>
              <p:nvPicPr>
                <p:cNvPr id="179" name="Freihand 178">
                  <a:extLst>
                    <a:ext uri="{FF2B5EF4-FFF2-40B4-BE49-F238E27FC236}">
                      <a16:creationId xmlns:a16="http://schemas.microsoft.com/office/drawing/2014/main" id="{D7A674AB-D0CE-43C4-B6CA-0511701B5119}"/>
                    </a:ext>
                  </a:extLst>
                </p:cNvPr>
                <p:cNvPicPr/>
                <p:nvPr/>
              </p:nvPicPr>
              <p:blipFill>
                <a:blip r:embed="rId291"/>
                <a:stretch>
                  <a:fillRect/>
                </a:stretch>
              </p:blipFill>
              <p:spPr>
                <a:xfrm>
                  <a:off x="10958741" y="441392"/>
                  <a:ext cx="362520" cy="254880"/>
                </a:xfrm>
                <a:prstGeom prst="rect">
                  <a:avLst/>
                </a:prstGeom>
              </p:spPr>
            </p:pic>
          </mc:Fallback>
        </mc:AlternateContent>
      </p:grpSp>
      <p:grpSp>
        <p:nvGrpSpPr>
          <p:cNvPr id="34" name="Gruppieren 33">
            <a:extLst>
              <a:ext uri="{FF2B5EF4-FFF2-40B4-BE49-F238E27FC236}">
                <a16:creationId xmlns:a16="http://schemas.microsoft.com/office/drawing/2014/main" id="{E611F976-F273-4845-86AF-DE7719D350FE}"/>
              </a:ext>
            </a:extLst>
          </p:cNvPr>
          <p:cNvGrpSpPr/>
          <p:nvPr/>
        </p:nvGrpSpPr>
        <p:grpSpPr>
          <a:xfrm>
            <a:off x="3533741" y="2420672"/>
            <a:ext cx="2853000" cy="881280"/>
            <a:chOff x="3533741" y="2420672"/>
            <a:chExt cx="2853000" cy="881280"/>
          </a:xfrm>
        </p:grpSpPr>
        <mc:AlternateContent xmlns:mc="http://schemas.openxmlformats.org/markup-compatibility/2006">
          <mc:Choice xmlns:p14="http://schemas.microsoft.com/office/powerpoint/2010/main" Requires="p14">
            <p:contentPart p14:bwMode="auto" r:id="rId292">
              <p14:nvContentPartPr>
                <p14:cNvPr id="8" name="Freihand 7">
                  <a:extLst>
                    <a:ext uri="{FF2B5EF4-FFF2-40B4-BE49-F238E27FC236}">
                      <a16:creationId xmlns:a16="http://schemas.microsoft.com/office/drawing/2014/main" id="{05B5BD52-5D20-4542-A822-1603D9ADD60E}"/>
                    </a:ext>
                  </a:extLst>
                </p14:cNvPr>
                <p14:cNvContentPartPr/>
                <p14:nvPr/>
              </p14:nvContentPartPr>
              <p14:xfrm>
                <a:off x="3533741" y="2420672"/>
                <a:ext cx="2853000" cy="881280"/>
              </p14:xfrm>
            </p:contentPart>
          </mc:Choice>
          <mc:Fallback>
            <p:pic>
              <p:nvPicPr>
                <p:cNvPr id="8" name="Freihand 7">
                  <a:extLst>
                    <a:ext uri="{FF2B5EF4-FFF2-40B4-BE49-F238E27FC236}">
                      <a16:creationId xmlns:a16="http://schemas.microsoft.com/office/drawing/2014/main" id="{05B5BD52-5D20-4542-A822-1603D9ADD60E}"/>
                    </a:ext>
                  </a:extLst>
                </p:cNvPr>
                <p:cNvPicPr/>
                <p:nvPr/>
              </p:nvPicPr>
              <p:blipFill>
                <a:blip r:embed="rId293"/>
                <a:stretch>
                  <a:fillRect/>
                </a:stretch>
              </p:blipFill>
              <p:spPr>
                <a:xfrm>
                  <a:off x="3529421" y="2416352"/>
                  <a:ext cx="2861640" cy="889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 name="Freihand 14">
                  <a:extLst>
                    <a:ext uri="{FF2B5EF4-FFF2-40B4-BE49-F238E27FC236}">
                      <a16:creationId xmlns:a16="http://schemas.microsoft.com/office/drawing/2014/main" id="{41FACC0E-9CE2-4F84-8CDF-FC46FB8D4D0C}"/>
                    </a:ext>
                  </a:extLst>
                </p14:cNvPr>
                <p14:cNvContentPartPr/>
                <p14:nvPr/>
              </p14:nvContentPartPr>
              <p14:xfrm>
                <a:off x="3655781" y="2566472"/>
                <a:ext cx="1059120" cy="618120"/>
              </p14:xfrm>
            </p:contentPart>
          </mc:Choice>
          <mc:Fallback>
            <p:pic>
              <p:nvPicPr>
                <p:cNvPr id="15" name="Freihand 14">
                  <a:extLst>
                    <a:ext uri="{FF2B5EF4-FFF2-40B4-BE49-F238E27FC236}">
                      <a16:creationId xmlns:a16="http://schemas.microsoft.com/office/drawing/2014/main" id="{41FACC0E-9CE2-4F84-8CDF-FC46FB8D4D0C}"/>
                    </a:ext>
                  </a:extLst>
                </p:cNvPr>
                <p:cNvPicPr/>
                <p:nvPr/>
              </p:nvPicPr>
              <p:blipFill>
                <a:blip r:embed="rId295"/>
                <a:stretch>
                  <a:fillRect/>
                </a:stretch>
              </p:blipFill>
              <p:spPr>
                <a:xfrm>
                  <a:off x="3651461" y="2562152"/>
                  <a:ext cx="1067760" cy="626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1" name="Freihand 30">
                  <a:extLst>
                    <a:ext uri="{FF2B5EF4-FFF2-40B4-BE49-F238E27FC236}">
                      <a16:creationId xmlns:a16="http://schemas.microsoft.com/office/drawing/2014/main" id="{BBD4BFE3-456F-44BA-9444-66E70F9213C0}"/>
                    </a:ext>
                  </a:extLst>
                </p14:cNvPr>
                <p14:cNvContentPartPr/>
                <p14:nvPr/>
              </p14:nvContentPartPr>
              <p14:xfrm>
                <a:off x="5576741" y="2685632"/>
                <a:ext cx="775440" cy="440640"/>
              </p14:xfrm>
            </p:contentPart>
          </mc:Choice>
          <mc:Fallback>
            <p:pic>
              <p:nvPicPr>
                <p:cNvPr id="31" name="Freihand 30">
                  <a:extLst>
                    <a:ext uri="{FF2B5EF4-FFF2-40B4-BE49-F238E27FC236}">
                      <a16:creationId xmlns:a16="http://schemas.microsoft.com/office/drawing/2014/main" id="{BBD4BFE3-456F-44BA-9444-66E70F9213C0}"/>
                    </a:ext>
                  </a:extLst>
                </p:cNvPr>
                <p:cNvPicPr/>
                <p:nvPr/>
              </p:nvPicPr>
              <p:blipFill>
                <a:blip r:embed="rId297"/>
                <a:stretch>
                  <a:fillRect/>
                </a:stretch>
              </p:blipFill>
              <p:spPr>
                <a:xfrm>
                  <a:off x="5572421" y="2681312"/>
                  <a:ext cx="784080" cy="44928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05619C6-9EF0-46CC-B9B3-A6741A0CCA21}"/>
                  </a:ext>
                </a:extLst>
              </p14:cNvPr>
              <p14:cNvContentPartPr/>
              <p14:nvPr/>
            </p14:nvContentPartPr>
            <p14:xfrm>
              <a:off x="3914981" y="1341752"/>
              <a:ext cx="4833360" cy="1845720"/>
            </p14:xfrm>
          </p:contentPart>
        </mc:Choice>
        <mc:Fallback xmlns="">
          <p:pic>
            <p:nvPicPr>
              <p:cNvPr id="2" name="Freihand 1">
                <a:extLst>
                  <a:ext uri="{FF2B5EF4-FFF2-40B4-BE49-F238E27FC236}">
                    <a16:creationId xmlns:a16="http://schemas.microsoft.com/office/drawing/2014/main" id="{905619C6-9EF0-46CC-B9B3-A6741A0CCA21}"/>
                  </a:ext>
                </a:extLst>
              </p:cNvPr>
              <p:cNvPicPr/>
              <p:nvPr/>
            </p:nvPicPr>
            <p:blipFill>
              <a:blip r:embed="rId4"/>
              <a:stretch>
                <a:fillRect/>
              </a:stretch>
            </p:blipFill>
            <p:spPr>
              <a:xfrm>
                <a:off x="3910661" y="1337432"/>
                <a:ext cx="4842000" cy="1854360"/>
              </a:xfrm>
              <a:prstGeom prst="rect">
                <a:avLst/>
              </a:prstGeom>
            </p:spPr>
          </p:pic>
        </mc:Fallback>
      </mc:AlternateContent>
      <p:grpSp>
        <p:nvGrpSpPr>
          <p:cNvPr id="48" name="Gruppieren 47">
            <a:extLst>
              <a:ext uri="{FF2B5EF4-FFF2-40B4-BE49-F238E27FC236}">
                <a16:creationId xmlns:a16="http://schemas.microsoft.com/office/drawing/2014/main" id="{AD42D4DF-F972-4BB7-A3F2-B724BB0B0599}"/>
              </a:ext>
            </a:extLst>
          </p:cNvPr>
          <p:cNvGrpSpPr/>
          <p:nvPr/>
        </p:nvGrpSpPr>
        <p:grpSpPr>
          <a:xfrm>
            <a:off x="4690061" y="1449752"/>
            <a:ext cx="1065240" cy="248400"/>
            <a:chOff x="4690061" y="1449752"/>
            <a:chExt cx="1065240" cy="2484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DA1256C-87CD-4E83-8540-826194294B08}"/>
                    </a:ext>
                  </a:extLst>
                </p14:cNvPr>
                <p14:cNvContentPartPr/>
                <p14:nvPr/>
              </p14:nvContentPartPr>
              <p14:xfrm>
                <a:off x="4690061" y="1532192"/>
                <a:ext cx="126360" cy="165960"/>
              </p14:xfrm>
            </p:contentPart>
          </mc:Choice>
          <mc:Fallback xmlns="">
            <p:pic>
              <p:nvPicPr>
                <p:cNvPr id="3" name="Freihand 2">
                  <a:extLst>
                    <a:ext uri="{FF2B5EF4-FFF2-40B4-BE49-F238E27FC236}">
                      <a16:creationId xmlns:a16="http://schemas.microsoft.com/office/drawing/2014/main" id="{8DA1256C-87CD-4E83-8540-826194294B08}"/>
                    </a:ext>
                  </a:extLst>
                </p:cNvPr>
                <p:cNvPicPr/>
                <p:nvPr/>
              </p:nvPicPr>
              <p:blipFill>
                <a:blip r:embed="rId6"/>
                <a:stretch>
                  <a:fillRect/>
                </a:stretch>
              </p:blipFill>
              <p:spPr>
                <a:xfrm>
                  <a:off x="4685741" y="1527872"/>
                  <a:ext cx="135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5B1AB78C-258C-4A02-83A8-2EFD6DFB8BDF}"/>
                    </a:ext>
                  </a:extLst>
                </p14:cNvPr>
                <p14:cNvContentPartPr/>
                <p14:nvPr/>
              </p14:nvContentPartPr>
              <p14:xfrm>
                <a:off x="4777181" y="1526432"/>
                <a:ext cx="117360" cy="162720"/>
              </p14:xfrm>
            </p:contentPart>
          </mc:Choice>
          <mc:Fallback xmlns="">
            <p:pic>
              <p:nvPicPr>
                <p:cNvPr id="5" name="Freihand 4">
                  <a:extLst>
                    <a:ext uri="{FF2B5EF4-FFF2-40B4-BE49-F238E27FC236}">
                      <a16:creationId xmlns:a16="http://schemas.microsoft.com/office/drawing/2014/main" id="{5B1AB78C-258C-4A02-83A8-2EFD6DFB8BDF}"/>
                    </a:ext>
                  </a:extLst>
                </p:cNvPr>
                <p:cNvPicPr/>
                <p:nvPr/>
              </p:nvPicPr>
              <p:blipFill>
                <a:blip r:embed="rId8"/>
                <a:stretch>
                  <a:fillRect/>
                </a:stretch>
              </p:blipFill>
              <p:spPr>
                <a:xfrm>
                  <a:off x="4772861" y="1522112"/>
                  <a:ext cx="126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ADCA1CD7-5330-4782-8B5F-1744E18F62E0}"/>
                    </a:ext>
                  </a:extLst>
                </p14:cNvPr>
                <p14:cNvContentPartPr/>
                <p14:nvPr/>
              </p14:nvContentPartPr>
              <p14:xfrm>
                <a:off x="4899581" y="1482512"/>
                <a:ext cx="294120" cy="186120"/>
              </p14:xfrm>
            </p:contentPart>
          </mc:Choice>
          <mc:Fallback xmlns="">
            <p:pic>
              <p:nvPicPr>
                <p:cNvPr id="9" name="Freihand 8">
                  <a:extLst>
                    <a:ext uri="{FF2B5EF4-FFF2-40B4-BE49-F238E27FC236}">
                      <a16:creationId xmlns:a16="http://schemas.microsoft.com/office/drawing/2014/main" id="{ADCA1CD7-5330-4782-8B5F-1744E18F62E0}"/>
                    </a:ext>
                  </a:extLst>
                </p:cNvPr>
                <p:cNvPicPr/>
                <p:nvPr/>
              </p:nvPicPr>
              <p:blipFill>
                <a:blip r:embed="rId10"/>
                <a:stretch>
                  <a:fillRect/>
                </a:stretch>
              </p:blipFill>
              <p:spPr>
                <a:xfrm>
                  <a:off x="4895261" y="1478192"/>
                  <a:ext cx="3027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BFE2D5B-89F5-47C7-82E7-5988CEEE1FBB}"/>
                    </a:ext>
                  </a:extLst>
                </p14:cNvPr>
                <p14:cNvContentPartPr/>
                <p14:nvPr/>
              </p14:nvContentPartPr>
              <p14:xfrm>
                <a:off x="5267141" y="1493672"/>
                <a:ext cx="128160" cy="165960"/>
              </p14:xfrm>
            </p:contentPart>
          </mc:Choice>
          <mc:Fallback xmlns="">
            <p:pic>
              <p:nvPicPr>
                <p:cNvPr id="10" name="Freihand 9">
                  <a:extLst>
                    <a:ext uri="{FF2B5EF4-FFF2-40B4-BE49-F238E27FC236}">
                      <a16:creationId xmlns:a16="http://schemas.microsoft.com/office/drawing/2014/main" id="{6BFE2D5B-89F5-47C7-82E7-5988CEEE1FBB}"/>
                    </a:ext>
                  </a:extLst>
                </p:cNvPr>
                <p:cNvPicPr/>
                <p:nvPr/>
              </p:nvPicPr>
              <p:blipFill>
                <a:blip r:embed="rId12"/>
                <a:stretch>
                  <a:fillRect/>
                </a:stretch>
              </p:blipFill>
              <p:spPr>
                <a:xfrm>
                  <a:off x="5262821" y="1489352"/>
                  <a:ext cx="136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1B228264-0D0F-4BDE-852A-45E001111792}"/>
                    </a:ext>
                  </a:extLst>
                </p14:cNvPr>
                <p14:cNvContentPartPr/>
                <p14:nvPr/>
              </p14:nvContentPartPr>
              <p14:xfrm>
                <a:off x="5398541" y="1449752"/>
                <a:ext cx="356760" cy="190440"/>
              </p14:xfrm>
            </p:contentPart>
          </mc:Choice>
          <mc:Fallback xmlns="">
            <p:pic>
              <p:nvPicPr>
                <p:cNvPr id="12" name="Freihand 11">
                  <a:extLst>
                    <a:ext uri="{FF2B5EF4-FFF2-40B4-BE49-F238E27FC236}">
                      <a16:creationId xmlns:a16="http://schemas.microsoft.com/office/drawing/2014/main" id="{1B228264-0D0F-4BDE-852A-45E001111792}"/>
                    </a:ext>
                  </a:extLst>
                </p:cNvPr>
                <p:cNvPicPr/>
                <p:nvPr/>
              </p:nvPicPr>
              <p:blipFill>
                <a:blip r:embed="rId14"/>
                <a:stretch>
                  <a:fillRect/>
                </a:stretch>
              </p:blipFill>
              <p:spPr>
                <a:xfrm>
                  <a:off x="5394221" y="1445432"/>
                  <a:ext cx="365400" cy="199080"/>
                </a:xfrm>
                <a:prstGeom prst="rect">
                  <a:avLst/>
                </a:prstGeom>
              </p:spPr>
            </p:pic>
          </mc:Fallback>
        </mc:AlternateContent>
      </p:grpSp>
      <p:grpSp>
        <p:nvGrpSpPr>
          <p:cNvPr id="47" name="Gruppieren 46">
            <a:extLst>
              <a:ext uri="{FF2B5EF4-FFF2-40B4-BE49-F238E27FC236}">
                <a16:creationId xmlns:a16="http://schemas.microsoft.com/office/drawing/2014/main" id="{08F758D4-2879-4A0A-91B6-DC1A1BE7B5D9}"/>
              </a:ext>
            </a:extLst>
          </p:cNvPr>
          <p:cNvGrpSpPr/>
          <p:nvPr/>
        </p:nvGrpSpPr>
        <p:grpSpPr>
          <a:xfrm>
            <a:off x="6635501" y="1420232"/>
            <a:ext cx="1052280" cy="312480"/>
            <a:chOff x="6635501" y="1420232"/>
            <a:chExt cx="1052280" cy="31248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339B9B0E-9B32-4BDE-BCC8-2444001074C3}"/>
                    </a:ext>
                  </a:extLst>
                </p14:cNvPr>
                <p14:cNvContentPartPr/>
                <p14:nvPr/>
              </p14:nvContentPartPr>
              <p14:xfrm>
                <a:off x="6635501" y="1478912"/>
                <a:ext cx="225720" cy="165960"/>
              </p14:xfrm>
            </p:contentPart>
          </mc:Choice>
          <mc:Fallback xmlns="">
            <p:pic>
              <p:nvPicPr>
                <p:cNvPr id="14" name="Freihand 13">
                  <a:extLst>
                    <a:ext uri="{FF2B5EF4-FFF2-40B4-BE49-F238E27FC236}">
                      <a16:creationId xmlns:a16="http://schemas.microsoft.com/office/drawing/2014/main" id="{339B9B0E-9B32-4BDE-BCC8-2444001074C3}"/>
                    </a:ext>
                  </a:extLst>
                </p:cNvPr>
                <p:cNvPicPr/>
                <p:nvPr/>
              </p:nvPicPr>
              <p:blipFill>
                <a:blip r:embed="rId16"/>
                <a:stretch>
                  <a:fillRect/>
                </a:stretch>
              </p:blipFill>
              <p:spPr>
                <a:xfrm>
                  <a:off x="6631181" y="1474592"/>
                  <a:ext cx="234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0A8D2E78-7345-4BB7-A8B1-9F5F6425C6F4}"/>
                    </a:ext>
                  </a:extLst>
                </p14:cNvPr>
                <p14:cNvContentPartPr/>
                <p14:nvPr/>
              </p14:nvContentPartPr>
              <p14:xfrm>
                <a:off x="6854021" y="1455152"/>
                <a:ext cx="259200" cy="162000"/>
              </p14:xfrm>
            </p:contentPart>
          </mc:Choice>
          <mc:Fallback xmlns="">
            <p:pic>
              <p:nvPicPr>
                <p:cNvPr id="15" name="Freihand 14">
                  <a:extLst>
                    <a:ext uri="{FF2B5EF4-FFF2-40B4-BE49-F238E27FC236}">
                      <a16:creationId xmlns:a16="http://schemas.microsoft.com/office/drawing/2014/main" id="{0A8D2E78-7345-4BB7-A8B1-9F5F6425C6F4}"/>
                    </a:ext>
                  </a:extLst>
                </p:cNvPr>
                <p:cNvPicPr/>
                <p:nvPr/>
              </p:nvPicPr>
              <p:blipFill>
                <a:blip r:embed="rId18"/>
                <a:stretch>
                  <a:fillRect/>
                </a:stretch>
              </p:blipFill>
              <p:spPr>
                <a:xfrm>
                  <a:off x="6849701" y="1450832"/>
                  <a:ext cx="267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AB09FC9E-3435-4176-93FB-0F6955BD131A}"/>
                    </a:ext>
                  </a:extLst>
                </p14:cNvPr>
                <p14:cNvContentPartPr/>
                <p14:nvPr/>
              </p14:nvContentPartPr>
              <p14:xfrm>
                <a:off x="7157501" y="1521392"/>
                <a:ext cx="125640" cy="211320"/>
              </p14:xfrm>
            </p:contentPart>
          </mc:Choice>
          <mc:Fallback xmlns="">
            <p:pic>
              <p:nvPicPr>
                <p:cNvPr id="16" name="Freihand 15">
                  <a:extLst>
                    <a:ext uri="{FF2B5EF4-FFF2-40B4-BE49-F238E27FC236}">
                      <a16:creationId xmlns:a16="http://schemas.microsoft.com/office/drawing/2014/main" id="{AB09FC9E-3435-4176-93FB-0F6955BD131A}"/>
                    </a:ext>
                  </a:extLst>
                </p:cNvPr>
                <p:cNvPicPr/>
                <p:nvPr/>
              </p:nvPicPr>
              <p:blipFill>
                <a:blip r:embed="rId20"/>
                <a:stretch>
                  <a:fillRect/>
                </a:stretch>
              </p:blipFill>
              <p:spPr>
                <a:xfrm>
                  <a:off x="7153181" y="1517072"/>
                  <a:ext cx="134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12EB0BEE-1C5E-4A51-B45F-03D8B3872934}"/>
                    </a:ext>
                  </a:extLst>
                </p14:cNvPr>
                <p14:cNvContentPartPr/>
                <p14:nvPr/>
              </p14:nvContentPartPr>
              <p14:xfrm>
                <a:off x="7284221" y="1514552"/>
                <a:ext cx="72360" cy="105840"/>
              </p14:xfrm>
            </p:contentPart>
          </mc:Choice>
          <mc:Fallback xmlns="">
            <p:pic>
              <p:nvPicPr>
                <p:cNvPr id="17" name="Freihand 16">
                  <a:extLst>
                    <a:ext uri="{FF2B5EF4-FFF2-40B4-BE49-F238E27FC236}">
                      <a16:creationId xmlns:a16="http://schemas.microsoft.com/office/drawing/2014/main" id="{12EB0BEE-1C5E-4A51-B45F-03D8B3872934}"/>
                    </a:ext>
                  </a:extLst>
                </p:cNvPr>
                <p:cNvPicPr/>
                <p:nvPr/>
              </p:nvPicPr>
              <p:blipFill>
                <a:blip r:embed="rId22"/>
                <a:stretch>
                  <a:fillRect/>
                </a:stretch>
              </p:blipFill>
              <p:spPr>
                <a:xfrm>
                  <a:off x="7279901" y="1510232"/>
                  <a:ext cx="81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6054EF8B-6FBA-44E4-A6D1-C151E1A8827E}"/>
                    </a:ext>
                  </a:extLst>
                </p14:cNvPr>
                <p14:cNvContentPartPr/>
                <p14:nvPr/>
              </p14:nvContentPartPr>
              <p14:xfrm>
                <a:off x="7370621" y="1420232"/>
                <a:ext cx="317160" cy="186840"/>
              </p14:xfrm>
            </p:contentPart>
          </mc:Choice>
          <mc:Fallback xmlns="">
            <p:pic>
              <p:nvPicPr>
                <p:cNvPr id="18" name="Freihand 17">
                  <a:extLst>
                    <a:ext uri="{FF2B5EF4-FFF2-40B4-BE49-F238E27FC236}">
                      <a16:creationId xmlns:a16="http://schemas.microsoft.com/office/drawing/2014/main" id="{6054EF8B-6FBA-44E4-A6D1-C151E1A8827E}"/>
                    </a:ext>
                  </a:extLst>
                </p:cNvPr>
                <p:cNvPicPr/>
                <p:nvPr/>
              </p:nvPicPr>
              <p:blipFill>
                <a:blip r:embed="rId24"/>
                <a:stretch>
                  <a:fillRect/>
                </a:stretch>
              </p:blipFill>
              <p:spPr>
                <a:xfrm>
                  <a:off x="7366301" y="1415912"/>
                  <a:ext cx="325800" cy="195480"/>
                </a:xfrm>
                <a:prstGeom prst="rect">
                  <a:avLst/>
                </a:prstGeom>
              </p:spPr>
            </p:pic>
          </mc:Fallback>
        </mc:AlternateContent>
      </p:grpSp>
      <p:grpSp>
        <p:nvGrpSpPr>
          <p:cNvPr id="59" name="Gruppieren 58">
            <a:extLst>
              <a:ext uri="{FF2B5EF4-FFF2-40B4-BE49-F238E27FC236}">
                <a16:creationId xmlns:a16="http://schemas.microsoft.com/office/drawing/2014/main" id="{4AE4E065-191B-4C8B-BB60-FEEE5A027102}"/>
              </a:ext>
            </a:extLst>
          </p:cNvPr>
          <p:cNvGrpSpPr/>
          <p:nvPr/>
        </p:nvGrpSpPr>
        <p:grpSpPr>
          <a:xfrm>
            <a:off x="8832941" y="1077152"/>
            <a:ext cx="2393280" cy="1304280"/>
            <a:chOff x="8832941" y="1077152"/>
            <a:chExt cx="2393280" cy="1304280"/>
          </a:xfrm>
        </p:grpSpPr>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7C8A1E20-346B-457A-91B9-CBDD17964576}"/>
                    </a:ext>
                  </a:extLst>
                </p14:cNvPr>
                <p14:cNvContentPartPr/>
                <p14:nvPr/>
              </p14:nvContentPartPr>
              <p14:xfrm>
                <a:off x="8913941" y="1797872"/>
                <a:ext cx="313200" cy="145080"/>
              </p14:xfrm>
            </p:contentPart>
          </mc:Choice>
          <mc:Fallback xmlns="">
            <p:pic>
              <p:nvPicPr>
                <p:cNvPr id="25" name="Freihand 24">
                  <a:extLst>
                    <a:ext uri="{FF2B5EF4-FFF2-40B4-BE49-F238E27FC236}">
                      <a16:creationId xmlns:a16="http://schemas.microsoft.com/office/drawing/2014/main" id="{7C8A1E20-346B-457A-91B9-CBDD17964576}"/>
                    </a:ext>
                  </a:extLst>
                </p:cNvPr>
                <p:cNvPicPr/>
                <p:nvPr/>
              </p:nvPicPr>
              <p:blipFill>
                <a:blip r:embed="rId26"/>
                <a:stretch>
                  <a:fillRect/>
                </a:stretch>
              </p:blipFill>
              <p:spPr>
                <a:xfrm>
                  <a:off x="8909621" y="1793552"/>
                  <a:ext cx="321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4AD56B72-24FD-43E5-A9C2-AD55BF705C35}"/>
                    </a:ext>
                  </a:extLst>
                </p14:cNvPr>
                <p14:cNvContentPartPr/>
                <p14:nvPr/>
              </p14:nvContentPartPr>
              <p14:xfrm>
                <a:off x="8832941" y="1797872"/>
                <a:ext cx="277920" cy="189360"/>
              </p14:xfrm>
            </p:contentPart>
          </mc:Choice>
          <mc:Fallback xmlns="">
            <p:pic>
              <p:nvPicPr>
                <p:cNvPr id="26" name="Freihand 25">
                  <a:extLst>
                    <a:ext uri="{FF2B5EF4-FFF2-40B4-BE49-F238E27FC236}">
                      <a16:creationId xmlns:a16="http://schemas.microsoft.com/office/drawing/2014/main" id="{4AD56B72-24FD-43E5-A9C2-AD55BF705C35}"/>
                    </a:ext>
                  </a:extLst>
                </p:cNvPr>
                <p:cNvPicPr/>
                <p:nvPr/>
              </p:nvPicPr>
              <p:blipFill>
                <a:blip r:embed="rId28"/>
                <a:stretch>
                  <a:fillRect/>
                </a:stretch>
              </p:blipFill>
              <p:spPr>
                <a:xfrm>
                  <a:off x="8828621" y="1793552"/>
                  <a:ext cx="286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D7F75B7B-4009-46F4-885E-A68206BC4742}"/>
                    </a:ext>
                  </a:extLst>
                </p14:cNvPr>
                <p14:cNvContentPartPr/>
                <p14:nvPr/>
              </p14:nvContentPartPr>
              <p14:xfrm>
                <a:off x="9410741" y="1600952"/>
                <a:ext cx="114120" cy="147240"/>
              </p14:xfrm>
            </p:contentPart>
          </mc:Choice>
          <mc:Fallback xmlns="">
            <p:pic>
              <p:nvPicPr>
                <p:cNvPr id="27" name="Freihand 26">
                  <a:extLst>
                    <a:ext uri="{FF2B5EF4-FFF2-40B4-BE49-F238E27FC236}">
                      <a16:creationId xmlns:a16="http://schemas.microsoft.com/office/drawing/2014/main" id="{D7F75B7B-4009-46F4-885E-A68206BC4742}"/>
                    </a:ext>
                  </a:extLst>
                </p:cNvPr>
                <p:cNvPicPr/>
                <p:nvPr/>
              </p:nvPicPr>
              <p:blipFill>
                <a:blip r:embed="rId30"/>
                <a:stretch>
                  <a:fillRect/>
                </a:stretch>
              </p:blipFill>
              <p:spPr>
                <a:xfrm>
                  <a:off x="9406421" y="1596632"/>
                  <a:ext cx="122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4BB23D72-C6B7-4CB6-B41D-39FF335CCFFC}"/>
                    </a:ext>
                  </a:extLst>
                </p14:cNvPr>
                <p14:cNvContentPartPr/>
                <p14:nvPr/>
              </p14:nvContentPartPr>
              <p14:xfrm>
                <a:off x="9561221" y="1453352"/>
                <a:ext cx="243360" cy="376920"/>
              </p14:xfrm>
            </p:contentPart>
          </mc:Choice>
          <mc:Fallback xmlns="">
            <p:pic>
              <p:nvPicPr>
                <p:cNvPr id="28" name="Freihand 27">
                  <a:extLst>
                    <a:ext uri="{FF2B5EF4-FFF2-40B4-BE49-F238E27FC236}">
                      <a16:creationId xmlns:a16="http://schemas.microsoft.com/office/drawing/2014/main" id="{4BB23D72-C6B7-4CB6-B41D-39FF335CCFFC}"/>
                    </a:ext>
                  </a:extLst>
                </p:cNvPr>
                <p:cNvPicPr/>
                <p:nvPr/>
              </p:nvPicPr>
              <p:blipFill>
                <a:blip r:embed="rId32"/>
                <a:stretch>
                  <a:fillRect/>
                </a:stretch>
              </p:blipFill>
              <p:spPr>
                <a:xfrm>
                  <a:off x="9556901" y="1449032"/>
                  <a:ext cx="2520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C5B6D2C8-9FB9-41A2-A33E-2B7904AE65C9}"/>
                    </a:ext>
                  </a:extLst>
                </p14:cNvPr>
                <p14:cNvContentPartPr/>
                <p14:nvPr/>
              </p14:nvContentPartPr>
              <p14:xfrm>
                <a:off x="9816461" y="1547672"/>
                <a:ext cx="22320" cy="46080"/>
              </p14:xfrm>
            </p:contentPart>
          </mc:Choice>
          <mc:Fallback xmlns="">
            <p:pic>
              <p:nvPicPr>
                <p:cNvPr id="29" name="Freihand 28">
                  <a:extLst>
                    <a:ext uri="{FF2B5EF4-FFF2-40B4-BE49-F238E27FC236}">
                      <a16:creationId xmlns:a16="http://schemas.microsoft.com/office/drawing/2014/main" id="{C5B6D2C8-9FB9-41A2-A33E-2B7904AE65C9}"/>
                    </a:ext>
                  </a:extLst>
                </p:cNvPr>
                <p:cNvPicPr/>
                <p:nvPr/>
              </p:nvPicPr>
              <p:blipFill>
                <a:blip r:embed="rId34"/>
                <a:stretch>
                  <a:fillRect/>
                </a:stretch>
              </p:blipFill>
              <p:spPr>
                <a:xfrm>
                  <a:off x="9812141" y="1543352"/>
                  <a:ext cx="30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81A5ABAE-625A-4D2B-82FF-EEA275271AD4}"/>
                    </a:ext>
                  </a:extLst>
                </p14:cNvPr>
                <p14:cNvContentPartPr/>
                <p14:nvPr/>
              </p14:nvContentPartPr>
              <p14:xfrm>
                <a:off x="10019501" y="1219352"/>
                <a:ext cx="360360" cy="308880"/>
              </p14:xfrm>
            </p:contentPart>
          </mc:Choice>
          <mc:Fallback xmlns="">
            <p:pic>
              <p:nvPicPr>
                <p:cNvPr id="30" name="Freihand 29">
                  <a:extLst>
                    <a:ext uri="{FF2B5EF4-FFF2-40B4-BE49-F238E27FC236}">
                      <a16:creationId xmlns:a16="http://schemas.microsoft.com/office/drawing/2014/main" id="{81A5ABAE-625A-4D2B-82FF-EEA275271AD4}"/>
                    </a:ext>
                  </a:extLst>
                </p:cNvPr>
                <p:cNvPicPr/>
                <p:nvPr/>
              </p:nvPicPr>
              <p:blipFill>
                <a:blip r:embed="rId36"/>
                <a:stretch>
                  <a:fillRect/>
                </a:stretch>
              </p:blipFill>
              <p:spPr>
                <a:xfrm>
                  <a:off x="10015181" y="1215032"/>
                  <a:ext cx="3690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5CD9A73D-59F7-48E0-9A6E-21C10B22034C}"/>
                    </a:ext>
                  </a:extLst>
                </p14:cNvPr>
                <p14:cNvContentPartPr/>
                <p14:nvPr/>
              </p14:nvContentPartPr>
              <p14:xfrm>
                <a:off x="10229021" y="1215392"/>
                <a:ext cx="14400" cy="360"/>
              </p14:xfrm>
            </p:contentPart>
          </mc:Choice>
          <mc:Fallback xmlns="">
            <p:pic>
              <p:nvPicPr>
                <p:cNvPr id="31" name="Freihand 30">
                  <a:extLst>
                    <a:ext uri="{FF2B5EF4-FFF2-40B4-BE49-F238E27FC236}">
                      <a16:creationId xmlns:a16="http://schemas.microsoft.com/office/drawing/2014/main" id="{5CD9A73D-59F7-48E0-9A6E-21C10B22034C}"/>
                    </a:ext>
                  </a:extLst>
                </p:cNvPr>
                <p:cNvPicPr/>
                <p:nvPr/>
              </p:nvPicPr>
              <p:blipFill>
                <a:blip r:embed="rId38"/>
                <a:stretch>
                  <a:fillRect/>
                </a:stretch>
              </p:blipFill>
              <p:spPr>
                <a:xfrm>
                  <a:off x="10224701" y="1211072"/>
                  <a:ext cx="230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64A33521-40C4-4BAF-A5B9-E21E3590FAC6}"/>
                    </a:ext>
                  </a:extLst>
                </p14:cNvPr>
                <p14:cNvContentPartPr/>
                <p14:nvPr/>
              </p14:nvContentPartPr>
              <p14:xfrm>
                <a:off x="10537541" y="1215032"/>
                <a:ext cx="132840" cy="106920"/>
              </p14:xfrm>
            </p:contentPart>
          </mc:Choice>
          <mc:Fallback xmlns="">
            <p:pic>
              <p:nvPicPr>
                <p:cNvPr id="32" name="Freihand 31">
                  <a:extLst>
                    <a:ext uri="{FF2B5EF4-FFF2-40B4-BE49-F238E27FC236}">
                      <a16:creationId xmlns:a16="http://schemas.microsoft.com/office/drawing/2014/main" id="{64A33521-40C4-4BAF-A5B9-E21E3590FAC6}"/>
                    </a:ext>
                  </a:extLst>
                </p:cNvPr>
                <p:cNvPicPr/>
                <p:nvPr/>
              </p:nvPicPr>
              <p:blipFill>
                <a:blip r:embed="rId40"/>
                <a:stretch>
                  <a:fillRect/>
                </a:stretch>
              </p:blipFill>
              <p:spPr>
                <a:xfrm>
                  <a:off x="10533221" y="1210712"/>
                  <a:ext cx="141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A512D517-D4ED-4EEA-93B4-82C3AA8AE72A}"/>
                    </a:ext>
                  </a:extLst>
                </p14:cNvPr>
                <p14:cNvContentPartPr/>
                <p14:nvPr/>
              </p14:nvContentPartPr>
              <p14:xfrm>
                <a:off x="10712501" y="1108112"/>
                <a:ext cx="130680" cy="199800"/>
              </p14:xfrm>
            </p:contentPart>
          </mc:Choice>
          <mc:Fallback xmlns="">
            <p:pic>
              <p:nvPicPr>
                <p:cNvPr id="33" name="Freihand 32">
                  <a:extLst>
                    <a:ext uri="{FF2B5EF4-FFF2-40B4-BE49-F238E27FC236}">
                      <a16:creationId xmlns:a16="http://schemas.microsoft.com/office/drawing/2014/main" id="{A512D517-D4ED-4EEA-93B4-82C3AA8AE72A}"/>
                    </a:ext>
                  </a:extLst>
                </p:cNvPr>
                <p:cNvPicPr/>
                <p:nvPr/>
              </p:nvPicPr>
              <p:blipFill>
                <a:blip r:embed="rId42"/>
                <a:stretch>
                  <a:fillRect/>
                </a:stretch>
              </p:blipFill>
              <p:spPr>
                <a:xfrm>
                  <a:off x="10708181" y="1103792"/>
                  <a:ext cx="1393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EA3323F0-CDB1-45E0-895B-003837910A98}"/>
                    </a:ext>
                  </a:extLst>
                </p14:cNvPr>
                <p14:cNvContentPartPr/>
                <p14:nvPr/>
              </p14:nvContentPartPr>
              <p14:xfrm>
                <a:off x="10733021" y="1077152"/>
                <a:ext cx="164160" cy="245880"/>
              </p14:xfrm>
            </p:contentPart>
          </mc:Choice>
          <mc:Fallback xmlns="">
            <p:pic>
              <p:nvPicPr>
                <p:cNvPr id="34" name="Freihand 33">
                  <a:extLst>
                    <a:ext uri="{FF2B5EF4-FFF2-40B4-BE49-F238E27FC236}">
                      <a16:creationId xmlns:a16="http://schemas.microsoft.com/office/drawing/2014/main" id="{EA3323F0-CDB1-45E0-895B-003837910A98}"/>
                    </a:ext>
                  </a:extLst>
                </p:cNvPr>
                <p:cNvPicPr/>
                <p:nvPr/>
              </p:nvPicPr>
              <p:blipFill>
                <a:blip r:embed="rId44"/>
                <a:stretch>
                  <a:fillRect/>
                </a:stretch>
              </p:blipFill>
              <p:spPr>
                <a:xfrm>
                  <a:off x="10728701" y="1072832"/>
                  <a:ext cx="1728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966466B1-3FF5-456F-A604-EDDED0B33A56}"/>
                    </a:ext>
                  </a:extLst>
                </p14:cNvPr>
                <p14:cNvContentPartPr/>
                <p14:nvPr/>
              </p14:nvContentPartPr>
              <p14:xfrm>
                <a:off x="10954781" y="1270472"/>
                <a:ext cx="30600" cy="37800"/>
              </p14:xfrm>
            </p:contentPart>
          </mc:Choice>
          <mc:Fallback xmlns="">
            <p:pic>
              <p:nvPicPr>
                <p:cNvPr id="35" name="Freihand 34">
                  <a:extLst>
                    <a:ext uri="{FF2B5EF4-FFF2-40B4-BE49-F238E27FC236}">
                      <a16:creationId xmlns:a16="http://schemas.microsoft.com/office/drawing/2014/main" id="{966466B1-3FF5-456F-A604-EDDED0B33A56}"/>
                    </a:ext>
                  </a:extLst>
                </p:cNvPr>
                <p:cNvPicPr/>
                <p:nvPr/>
              </p:nvPicPr>
              <p:blipFill>
                <a:blip r:embed="rId46"/>
                <a:stretch>
                  <a:fillRect/>
                </a:stretch>
              </p:blipFill>
              <p:spPr>
                <a:xfrm>
                  <a:off x="10950461" y="1266152"/>
                  <a:ext cx="39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664372BA-82C2-466D-9020-5AA3F496CA70}"/>
                    </a:ext>
                  </a:extLst>
                </p14:cNvPr>
                <p14:cNvContentPartPr/>
                <p14:nvPr/>
              </p14:nvContentPartPr>
              <p14:xfrm>
                <a:off x="9506861" y="1904072"/>
                <a:ext cx="339480" cy="180720"/>
              </p14:xfrm>
            </p:contentPart>
          </mc:Choice>
          <mc:Fallback xmlns="">
            <p:pic>
              <p:nvPicPr>
                <p:cNvPr id="36" name="Freihand 35">
                  <a:extLst>
                    <a:ext uri="{FF2B5EF4-FFF2-40B4-BE49-F238E27FC236}">
                      <a16:creationId xmlns:a16="http://schemas.microsoft.com/office/drawing/2014/main" id="{664372BA-82C2-466D-9020-5AA3F496CA70}"/>
                    </a:ext>
                  </a:extLst>
                </p:cNvPr>
                <p:cNvPicPr/>
                <p:nvPr/>
              </p:nvPicPr>
              <p:blipFill>
                <a:blip r:embed="rId48"/>
                <a:stretch>
                  <a:fillRect/>
                </a:stretch>
              </p:blipFill>
              <p:spPr>
                <a:xfrm>
                  <a:off x="9502541" y="1899752"/>
                  <a:ext cx="348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2B6B2174-9CA5-4117-9A01-7BB891E9830B}"/>
                    </a:ext>
                  </a:extLst>
                </p14:cNvPr>
                <p14:cNvContentPartPr/>
                <p14:nvPr/>
              </p14:nvContentPartPr>
              <p14:xfrm>
                <a:off x="9887741" y="1903712"/>
                <a:ext cx="57960" cy="116280"/>
              </p14:xfrm>
            </p:contentPart>
          </mc:Choice>
          <mc:Fallback xmlns="">
            <p:pic>
              <p:nvPicPr>
                <p:cNvPr id="37" name="Freihand 36">
                  <a:extLst>
                    <a:ext uri="{FF2B5EF4-FFF2-40B4-BE49-F238E27FC236}">
                      <a16:creationId xmlns:a16="http://schemas.microsoft.com/office/drawing/2014/main" id="{2B6B2174-9CA5-4117-9A01-7BB891E9830B}"/>
                    </a:ext>
                  </a:extLst>
                </p:cNvPr>
                <p:cNvPicPr/>
                <p:nvPr/>
              </p:nvPicPr>
              <p:blipFill>
                <a:blip r:embed="rId50"/>
                <a:stretch>
                  <a:fillRect/>
                </a:stretch>
              </p:blipFill>
              <p:spPr>
                <a:xfrm>
                  <a:off x="9883421" y="1899392"/>
                  <a:ext cx="66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FDA1744A-0252-465C-9492-31822F170EB5}"/>
                    </a:ext>
                  </a:extLst>
                </p14:cNvPr>
                <p14:cNvContentPartPr/>
                <p14:nvPr/>
              </p14:nvContentPartPr>
              <p14:xfrm>
                <a:off x="9938141" y="1887872"/>
                <a:ext cx="101880" cy="94320"/>
              </p14:xfrm>
            </p:contentPart>
          </mc:Choice>
          <mc:Fallback xmlns="">
            <p:pic>
              <p:nvPicPr>
                <p:cNvPr id="38" name="Freihand 37">
                  <a:extLst>
                    <a:ext uri="{FF2B5EF4-FFF2-40B4-BE49-F238E27FC236}">
                      <a16:creationId xmlns:a16="http://schemas.microsoft.com/office/drawing/2014/main" id="{FDA1744A-0252-465C-9492-31822F170EB5}"/>
                    </a:ext>
                  </a:extLst>
                </p:cNvPr>
                <p:cNvPicPr/>
                <p:nvPr/>
              </p:nvPicPr>
              <p:blipFill>
                <a:blip r:embed="rId52"/>
                <a:stretch>
                  <a:fillRect/>
                </a:stretch>
              </p:blipFill>
              <p:spPr>
                <a:xfrm>
                  <a:off x="9933821" y="1883552"/>
                  <a:ext cx="110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68596D07-9930-4C57-9149-AD11BEE859F9}"/>
                    </a:ext>
                  </a:extLst>
                </p14:cNvPr>
                <p14:cNvContentPartPr/>
                <p14:nvPr/>
              </p14:nvContentPartPr>
              <p14:xfrm>
                <a:off x="10029581" y="1737752"/>
                <a:ext cx="140400" cy="212400"/>
              </p14:xfrm>
            </p:contentPart>
          </mc:Choice>
          <mc:Fallback xmlns="">
            <p:pic>
              <p:nvPicPr>
                <p:cNvPr id="39" name="Freihand 38">
                  <a:extLst>
                    <a:ext uri="{FF2B5EF4-FFF2-40B4-BE49-F238E27FC236}">
                      <a16:creationId xmlns:a16="http://schemas.microsoft.com/office/drawing/2014/main" id="{68596D07-9930-4C57-9149-AD11BEE859F9}"/>
                    </a:ext>
                  </a:extLst>
                </p:cNvPr>
                <p:cNvPicPr/>
                <p:nvPr/>
              </p:nvPicPr>
              <p:blipFill>
                <a:blip r:embed="rId54"/>
                <a:stretch>
                  <a:fillRect/>
                </a:stretch>
              </p:blipFill>
              <p:spPr>
                <a:xfrm>
                  <a:off x="10025261" y="1733432"/>
                  <a:ext cx="149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470331AE-2144-4884-AEDC-6054D7688FCE}"/>
                    </a:ext>
                  </a:extLst>
                </p14:cNvPr>
                <p14:cNvContentPartPr/>
                <p14:nvPr/>
              </p14:nvContentPartPr>
              <p14:xfrm>
                <a:off x="9980981" y="1796432"/>
                <a:ext cx="75600" cy="28080"/>
              </p14:xfrm>
            </p:contentPart>
          </mc:Choice>
          <mc:Fallback xmlns="">
            <p:pic>
              <p:nvPicPr>
                <p:cNvPr id="40" name="Freihand 39">
                  <a:extLst>
                    <a:ext uri="{FF2B5EF4-FFF2-40B4-BE49-F238E27FC236}">
                      <a16:creationId xmlns:a16="http://schemas.microsoft.com/office/drawing/2014/main" id="{470331AE-2144-4884-AEDC-6054D7688FCE}"/>
                    </a:ext>
                  </a:extLst>
                </p:cNvPr>
                <p:cNvPicPr/>
                <p:nvPr/>
              </p:nvPicPr>
              <p:blipFill>
                <a:blip r:embed="rId56"/>
                <a:stretch>
                  <a:fillRect/>
                </a:stretch>
              </p:blipFill>
              <p:spPr>
                <a:xfrm>
                  <a:off x="9976661" y="1792112"/>
                  <a:ext cx="84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FD6ADE7C-F148-43A8-9CCE-7D7940E4E529}"/>
                    </a:ext>
                  </a:extLst>
                </p14:cNvPr>
                <p14:cNvContentPartPr/>
                <p14:nvPr/>
              </p14:nvContentPartPr>
              <p14:xfrm>
                <a:off x="10212101" y="1794992"/>
                <a:ext cx="159120" cy="119160"/>
              </p14:xfrm>
            </p:contentPart>
          </mc:Choice>
          <mc:Fallback xmlns="">
            <p:pic>
              <p:nvPicPr>
                <p:cNvPr id="41" name="Freihand 40">
                  <a:extLst>
                    <a:ext uri="{FF2B5EF4-FFF2-40B4-BE49-F238E27FC236}">
                      <a16:creationId xmlns:a16="http://schemas.microsoft.com/office/drawing/2014/main" id="{FD6ADE7C-F148-43A8-9CCE-7D7940E4E529}"/>
                    </a:ext>
                  </a:extLst>
                </p:cNvPr>
                <p:cNvPicPr/>
                <p:nvPr/>
              </p:nvPicPr>
              <p:blipFill>
                <a:blip r:embed="rId58"/>
                <a:stretch>
                  <a:fillRect/>
                </a:stretch>
              </p:blipFill>
              <p:spPr>
                <a:xfrm>
                  <a:off x="10207781" y="1790672"/>
                  <a:ext cx="167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5EB4F220-08AA-4AB6-A075-9E2F7AB84312}"/>
                    </a:ext>
                  </a:extLst>
                </p14:cNvPr>
                <p14:cNvContentPartPr/>
                <p14:nvPr/>
              </p14:nvContentPartPr>
              <p14:xfrm>
                <a:off x="10412981" y="1590872"/>
                <a:ext cx="250200" cy="248400"/>
              </p14:xfrm>
            </p:contentPart>
          </mc:Choice>
          <mc:Fallback xmlns="">
            <p:pic>
              <p:nvPicPr>
                <p:cNvPr id="42" name="Freihand 41">
                  <a:extLst>
                    <a:ext uri="{FF2B5EF4-FFF2-40B4-BE49-F238E27FC236}">
                      <a16:creationId xmlns:a16="http://schemas.microsoft.com/office/drawing/2014/main" id="{5EB4F220-08AA-4AB6-A075-9E2F7AB84312}"/>
                    </a:ext>
                  </a:extLst>
                </p:cNvPr>
                <p:cNvPicPr/>
                <p:nvPr/>
              </p:nvPicPr>
              <p:blipFill>
                <a:blip r:embed="rId60"/>
                <a:stretch>
                  <a:fillRect/>
                </a:stretch>
              </p:blipFill>
              <p:spPr>
                <a:xfrm>
                  <a:off x="10408661" y="1586552"/>
                  <a:ext cx="2588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05EECC5A-31C6-4269-B1FE-976FF72F4040}"/>
                    </a:ext>
                  </a:extLst>
                </p14:cNvPr>
                <p14:cNvContentPartPr/>
                <p14:nvPr/>
              </p14:nvContentPartPr>
              <p14:xfrm>
                <a:off x="10690541" y="1625432"/>
                <a:ext cx="80640" cy="125280"/>
              </p14:xfrm>
            </p:contentPart>
          </mc:Choice>
          <mc:Fallback xmlns="">
            <p:pic>
              <p:nvPicPr>
                <p:cNvPr id="43" name="Freihand 42">
                  <a:extLst>
                    <a:ext uri="{FF2B5EF4-FFF2-40B4-BE49-F238E27FC236}">
                      <a16:creationId xmlns:a16="http://schemas.microsoft.com/office/drawing/2014/main" id="{05EECC5A-31C6-4269-B1FE-976FF72F4040}"/>
                    </a:ext>
                  </a:extLst>
                </p:cNvPr>
                <p:cNvPicPr/>
                <p:nvPr/>
              </p:nvPicPr>
              <p:blipFill>
                <a:blip r:embed="rId62"/>
                <a:stretch>
                  <a:fillRect/>
                </a:stretch>
              </p:blipFill>
              <p:spPr>
                <a:xfrm>
                  <a:off x="10686221" y="1621112"/>
                  <a:ext cx="89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45A4800B-4F8D-4999-B77C-917E37E7D521}"/>
                    </a:ext>
                  </a:extLst>
                </p14:cNvPr>
                <p14:cNvContentPartPr/>
                <p14:nvPr/>
              </p14:nvContentPartPr>
              <p14:xfrm>
                <a:off x="10763261" y="1522472"/>
                <a:ext cx="383760" cy="186480"/>
              </p14:xfrm>
            </p:contentPart>
          </mc:Choice>
          <mc:Fallback xmlns="">
            <p:pic>
              <p:nvPicPr>
                <p:cNvPr id="49" name="Freihand 48">
                  <a:extLst>
                    <a:ext uri="{FF2B5EF4-FFF2-40B4-BE49-F238E27FC236}">
                      <a16:creationId xmlns:a16="http://schemas.microsoft.com/office/drawing/2014/main" id="{45A4800B-4F8D-4999-B77C-917E37E7D521}"/>
                    </a:ext>
                  </a:extLst>
                </p:cNvPr>
                <p:cNvPicPr/>
                <p:nvPr/>
              </p:nvPicPr>
              <p:blipFill>
                <a:blip r:embed="rId64"/>
                <a:stretch>
                  <a:fillRect/>
                </a:stretch>
              </p:blipFill>
              <p:spPr>
                <a:xfrm>
                  <a:off x="10758941" y="1518152"/>
                  <a:ext cx="392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FD11AE98-9C22-4B84-A777-4122179A6E80}"/>
                    </a:ext>
                  </a:extLst>
                </p14:cNvPr>
                <p14:cNvContentPartPr/>
                <p14:nvPr/>
              </p14:nvContentPartPr>
              <p14:xfrm>
                <a:off x="9678221" y="2236712"/>
                <a:ext cx="276120" cy="144720"/>
              </p14:xfrm>
            </p:contentPart>
          </mc:Choice>
          <mc:Fallback xmlns="">
            <p:pic>
              <p:nvPicPr>
                <p:cNvPr id="50" name="Freihand 49">
                  <a:extLst>
                    <a:ext uri="{FF2B5EF4-FFF2-40B4-BE49-F238E27FC236}">
                      <a16:creationId xmlns:a16="http://schemas.microsoft.com/office/drawing/2014/main" id="{FD11AE98-9C22-4B84-A777-4122179A6E80}"/>
                    </a:ext>
                  </a:extLst>
                </p:cNvPr>
                <p:cNvPicPr/>
                <p:nvPr/>
              </p:nvPicPr>
              <p:blipFill>
                <a:blip r:embed="rId66"/>
                <a:stretch>
                  <a:fillRect/>
                </a:stretch>
              </p:blipFill>
              <p:spPr>
                <a:xfrm>
                  <a:off x="9673901" y="2232392"/>
                  <a:ext cx="284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FF4D0B0F-7FAA-4C94-9A9F-9A99521909FC}"/>
                    </a:ext>
                  </a:extLst>
                </p14:cNvPr>
                <p14:cNvContentPartPr/>
                <p14:nvPr/>
              </p14:nvContentPartPr>
              <p14:xfrm>
                <a:off x="10005461" y="2197832"/>
                <a:ext cx="52560" cy="61560"/>
              </p14:xfrm>
            </p:contentPart>
          </mc:Choice>
          <mc:Fallback xmlns="">
            <p:pic>
              <p:nvPicPr>
                <p:cNvPr id="51" name="Freihand 50">
                  <a:extLst>
                    <a:ext uri="{FF2B5EF4-FFF2-40B4-BE49-F238E27FC236}">
                      <a16:creationId xmlns:a16="http://schemas.microsoft.com/office/drawing/2014/main" id="{FF4D0B0F-7FAA-4C94-9A9F-9A99521909FC}"/>
                    </a:ext>
                  </a:extLst>
                </p:cNvPr>
                <p:cNvPicPr/>
                <p:nvPr/>
              </p:nvPicPr>
              <p:blipFill>
                <a:blip r:embed="rId68"/>
                <a:stretch>
                  <a:fillRect/>
                </a:stretch>
              </p:blipFill>
              <p:spPr>
                <a:xfrm>
                  <a:off x="10001141" y="2193512"/>
                  <a:ext cx="612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2" name="Freihand 51">
                  <a:extLst>
                    <a:ext uri="{FF2B5EF4-FFF2-40B4-BE49-F238E27FC236}">
                      <a16:creationId xmlns:a16="http://schemas.microsoft.com/office/drawing/2014/main" id="{C87A8436-B717-40F3-BD66-C0834409E468}"/>
                    </a:ext>
                  </a:extLst>
                </p14:cNvPr>
                <p14:cNvContentPartPr/>
                <p14:nvPr/>
              </p14:nvContentPartPr>
              <p14:xfrm>
                <a:off x="9954701" y="2200712"/>
                <a:ext cx="81360" cy="127440"/>
              </p14:xfrm>
            </p:contentPart>
          </mc:Choice>
          <mc:Fallback xmlns="">
            <p:pic>
              <p:nvPicPr>
                <p:cNvPr id="52" name="Freihand 51">
                  <a:extLst>
                    <a:ext uri="{FF2B5EF4-FFF2-40B4-BE49-F238E27FC236}">
                      <a16:creationId xmlns:a16="http://schemas.microsoft.com/office/drawing/2014/main" id="{C87A8436-B717-40F3-BD66-C0834409E468}"/>
                    </a:ext>
                  </a:extLst>
                </p:cNvPr>
                <p:cNvPicPr/>
                <p:nvPr/>
              </p:nvPicPr>
              <p:blipFill>
                <a:blip r:embed="rId70"/>
                <a:stretch>
                  <a:fillRect/>
                </a:stretch>
              </p:blipFill>
              <p:spPr>
                <a:xfrm>
                  <a:off x="9950381" y="2196392"/>
                  <a:ext cx="90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6427AC5F-5AE3-42AF-9365-3D115A7E0BAA}"/>
                    </a:ext>
                  </a:extLst>
                </p14:cNvPr>
                <p14:cNvContentPartPr/>
                <p14:nvPr/>
              </p14:nvContentPartPr>
              <p14:xfrm>
                <a:off x="10160981" y="2090912"/>
                <a:ext cx="261360" cy="156960"/>
              </p14:xfrm>
            </p:contentPart>
          </mc:Choice>
          <mc:Fallback xmlns="">
            <p:pic>
              <p:nvPicPr>
                <p:cNvPr id="53" name="Freihand 52">
                  <a:extLst>
                    <a:ext uri="{FF2B5EF4-FFF2-40B4-BE49-F238E27FC236}">
                      <a16:creationId xmlns:a16="http://schemas.microsoft.com/office/drawing/2014/main" id="{6427AC5F-5AE3-42AF-9365-3D115A7E0BAA}"/>
                    </a:ext>
                  </a:extLst>
                </p:cNvPr>
                <p:cNvPicPr/>
                <p:nvPr/>
              </p:nvPicPr>
              <p:blipFill>
                <a:blip r:embed="rId72"/>
                <a:stretch>
                  <a:fillRect/>
                </a:stretch>
              </p:blipFill>
              <p:spPr>
                <a:xfrm>
                  <a:off x="10156661" y="2086592"/>
                  <a:ext cx="270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7CAA7620-06BC-438E-95E7-50290DBD6FED}"/>
                    </a:ext>
                  </a:extLst>
                </p14:cNvPr>
                <p14:cNvContentPartPr/>
                <p14:nvPr/>
              </p14:nvContentPartPr>
              <p14:xfrm>
                <a:off x="10594781" y="1985792"/>
                <a:ext cx="17640" cy="137520"/>
              </p14:xfrm>
            </p:contentPart>
          </mc:Choice>
          <mc:Fallback xmlns="">
            <p:pic>
              <p:nvPicPr>
                <p:cNvPr id="54" name="Freihand 53">
                  <a:extLst>
                    <a:ext uri="{FF2B5EF4-FFF2-40B4-BE49-F238E27FC236}">
                      <a16:creationId xmlns:a16="http://schemas.microsoft.com/office/drawing/2014/main" id="{7CAA7620-06BC-438E-95E7-50290DBD6FED}"/>
                    </a:ext>
                  </a:extLst>
                </p:cNvPr>
                <p:cNvPicPr/>
                <p:nvPr/>
              </p:nvPicPr>
              <p:blipFill>
                <a:blip r:embed="rId74"/>
                <a:stretch>
                  <a:fillRect/>
                </a:stretch>
              </p:blipFill>
              <p:spPr>
                <a:xfrm>
                  <a:off x="10590461" y="1981472"/>
                  <a:ext cx="26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Freihand 54">
                  <a:extLst>
                    <a:ext uri="{FF2B5EF4-FFF2-40B4-BE49-F238E27FC236}">
                      <a16:creationId xmlns:a16="http://schemas.microsoft.com/office/drawing/2014/main" id="{D07C8A50-FAC4-4C27-9CF7-528D71968FB7}"/>
                    </a:ext>
                  </a:extLst>
                </p14:cNvPr>
                <p14:cNvContentPartPr/>
                <p14:nvPr/>
              </p14:nvContentPartPr>
              <p14:xfrm>
                <a:off x="10502261" y="1946192"/>
                <a:ext cx="171720" cy="247320"/>
              </p14:xfrm>
            </p:contentPart>
          </mc:Choice>
          <mc:Fallback xmlns="">
            <p:pic>
              <p:nvPicPr>
                <p:cNvPr id="55" name="Freihand 54">
                  <a:extLst>
                    <a:ext uri="{FF2B5EF4-FFF2-40B4-BE49-F238E27FC236}">
                      <a16:creationId xmlns:a16="http://schemas.microsoft.com/office/drawing/2014/main" id="{D07C8A50-FAC4-4C27-9CF7-528D71968FB7}"/>
                    </a:ext>
                  </a:extLst>
                </p:cNvPr>
                <p:cNvPicPr/>
                <p:nvPr/>
              </p:nvPicPr>
              <p:blipFill>
                <a:blip r:embed="rId76"/>
                <a:stretch>
                  <a:fillRect/>
                </a:stretch>
              </p:blipFill>
              <p:spPr>
                <a:xfrm>
                  <a:off x="10497941" y="1941872"/>
                  <a:ext cx="1803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F7052D3E-91E3-4BD4-8A28-A5DD52CFD9A6}"/>
                    </a:ext>
                  </a:extLst>
                </p14:cNvPr>
                <p14:cNvContentPartPr/>
                <p14:nvPr/>
              </p14:nvContentPartPr>
              <p14:xfrm>
                <a:off x="10688741" y="1922072"/>
                <a:ext cx="212400" cy="166320"/>
              </p14:xfrm>
            </p:contentPart>
          </mc:Choice>
          <mc:Fallback xmlns="">
            <p:pic>
              <p:nvPicPr>
                <p:cNvPr id="56" name="Freihand 55">
                  <a:extLst>
                    <a:ext uri="{FF2B5EF4-FFF2-40B4-BE49-F238E27FC236}">
                      <a16:creationId xmlns:a16="http://schemas.microsoft.com/office/drawing/2014/main" id="{F7052D3E-91E3-4BD4-8A28-A5DD52CFD9A6}"/>
                    </a:ext>
                  </a:extLst>
                </p:cNvPr>
                <p:cNvPicPr/>
                <p:nvPr/>
              </p:nvPicPr>
              <p:blipFill>
                <a:blip r:embed="rId78"/>
                <a:stretch>
                  <a:fillRect/>
                </a:stretch>
              </p:blipFill>
              <p:spPr>
                <a:xfrm>
                  <a:off x="10684421" y="1917752"/>
                  <a:ext cx="221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48F0F6FF-D8B3-4739-B93A-DFA5F0641C84}"/>
                    </a:ext>
                  </a:extLst>
                </p14:cNvPr>
                <p14:cNvContentPartPr/>
                <p14:nvPr/>
              </p14:nvContentPartPr>
              <p14:xfrm>
                <a:off x="10919861" y="1836392"/>
                <a:ext cx="184680" cy="168480"/>
              </p14:xfrm>
            </p:contentPart>
          </mc:Choice>
          <mc:Fallback xmlns="">
            <p:pic>
              <p:nvPicPr>
                <p:cNvPr id="57" name="Freihand 56">
                  <a:extLst>
                    <a:ext uri="{FF2B5EF4-FFF2-40B4-BE49-F238E27FC236}">
                      <a16:creationId xmlns:a16="http://schemas.microsoft.com/office/drawing/2014/main" id="{48F0F6FF-D8B3-4739-B93A-DFA5F0641C84}"/>
                    </a:ext>
                  </a:extLst>
                </p:cNvPr>
                <p:cNvPicPr/>
                <p:nvPr/>
              </p:nvPicPr>
              <p:blipFill>
                <a:blip r:embed="rId80"/>
                <a:stretch>
                  <a:fillRect/>
                </a:stretch>
              </p:blipFill>
              <p:spPr>
                <a:xfrm>
                  <a:off x="10915541" y="1832072"/>
                  <a:ext cx="193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Freihand 57">
                  <a:extLst>
                    <a:ext uri="{FF2B5EF4-FFF2-40B4-BE49-F238E27FC236}">
                      <a16:creationId xmlns:a16="http://schemas.microsoft.com/office/drawing/2014/main" id="{1CA4E9DB-EA33-446D-AAC1-C89E9182C7F2}"/>
                    </a:ext>
                  </a:extLst>
                </p14:cNvPr>
                <p14:cNvContentPartPr/>
                <p14:nvPr/>
              </p14:nvContentPartPr>
              <p14:xfrm>
                <a:off x="10452581" y="1964192"/>
                <a:ext cx="773640" cy="369720"/>
              </p14:xfrm>
            </p:contentPart>
          </mc:Choice>
          <mc:Fallback xmlns="">
            <p:pic>
              <p:nvPicPr>
                <p:cNvPr id="58" name="Freihand 57">
                  <a:extLst>
                    <a:ext uri="{FF2B5EF4-FFF2-40B4-BE49-F238E27FC236}">
                      <a16:creationId xmlns:a16="http://schemas.microsoft.com/office/drawing/2014/main" id="{1CA4E9DB-EA33-446D-AAC1-C89E9182C7F2}"/>
                    </a:ext>
                  </a:extLst>
                </p:cNvPr>
                <p:cNvPicPr/>
                <p:nvPr/>
              </p:nvPicPr>
              <p:blipFill>
                <a:blip r:embed="rId82"/>
                <a:stretch>
                  <a:fillRect/>
                </a:stretch>
              </p:blipFill>
              <p:spPr>
                <a:xfrm>
                  <a:off x="10448261" y="1959872"/>
                  <a:ext cx="782280" cy="37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60" name="Freihand 59">
                <a:extLst>
                  <a:ext uri="{FF2B5EF4-FFF2-40B4-BE49-F238E27FC236}">
                    <a16:creationId xmlns:a16="http://schemas.microsoft.com/office/drawing/2014/main" id="{B5F610CA-EC79-4C66-8738-4E3CF53D9C4D}"/>
                  </a:ext>
                </a:extLst>
              </p14:cNvPr>
              <p14:cNvContentPartPr/>
              <p14:nvPr/>
            </p14:nvContentPartPr>
            <p14:xfrm>
              <a:off x="178541" y="3961832"/>
              <a:ext cx="1825920" cy="91800"/>
            </p14:xfrm>
          </p:contentPart>
        </mc:Choice>
        <mc:Fallback xmlns="">
          <p:pic>
            <p:nvPicPr>
              <p:cNvPr id="60" name="Freihand 59">
                <a:extLst>
                  <a:ext uri="{FF2B5EF4-FFF2-40B4-BE49-F238E27FC236}">
                    <a16:creationId xmlns:a16="http://schemas.microsoft.com/office/drawing/2014/main" id="{B5F610CA-EC79-4C66-8738-4E3CF53D9C4D}"/>
                  </a:ext>
                </a:extLst>
              </p:cNvPr>
              <p:cNvPicPr/>
              <p:nvPr/>
            </p:nvPicPr>
            <p:blipFill>
              <a:blip r:embed="rId84"/>
              <a:stretch>
                <a:fillRect/>
              </a:stretch>
            </p:blipFill>
            <p:spPr>
              <a:xfrm>
                <a:off x="174221" y="3957512"/>
                <a:ext cx="1834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Freihand 60">
                <a:extLst>
                  <a:ext uri="{FF2B5EF4-FFF2-40B4-BE49-F238E27FC236}">
                    <a16:creationId xmlns:a16="http://schemas.microsoft.com/office/drawing/2014/main" id="{CF8C5B0A-8EC0-4676-855F-4601E3BBAE9A}"/>
                  </a:ext>
                </a:extLst>
              </p14:cNvPr>
              <p14:cNvContentPartPr/>
              <p14:nvPr/>
            </p14:nvContentPartPr>
            <p14:xfrm>
              <a:off x="4034861" y="3141032"/>
              <a:ext cx="2360880" cy="1456200"/>
            </p14:xfrm>
          </p:contentPart>
        </mc:Choice>
        <mc:Fallback xmlns="">
          <p:pic>
            <p:nvPicPr>
              <p:cNvPr id="61" name="Freihand 60">
                <a:extLst>
                  <a:ext uri="{FF2B5EF4-FFF2-40B4-BE49-F238E27FC236}">
                    <a16:creationId xmlns:a16="http://schemas.microsoft.com/office/drawing/2014/main" id="{CF8C5B0A-8EC0-4676-855F-4601E3BBAE9A}"/>
                  </a:ext>
                </a:extLst>
              </p:cNvPr>
              <p:cNvPicPr/>
              <p:nvPr/>
            </p:nvPicPr>
            <p:blipFill>
              <a:blip r:embed="rId86"/>
              <a:stretch>
                <a:fillRect/>
              </a:stretch>
            </p:blipFill>
            <p:spPr>
              <a:xfrm>
                <a:off x="4030541" y="3136712"/>
                <a:ext cx="2369520" cy="1464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450ACBBE-3A5C-4B2A-B638-B8122C800ECA}"/>
                  </a:ext>
                </a:extLst>
              </p14:cNvPr>
              <p14:cNvContentPartPr/>
              <p14:nvPr/>
            </p14:nvContentPartPr>
            <p14:xfrm>
              <a:off x="3181301" y="3508232"/>
              <a:ext cx="570960" cy="567360"/>
            </p14:xfrm>
          </p:contentPart>
        </mc:Choice>
        <mc:Fallback xmlns="">
          <p:pic>
            <p:nvPicPr>
              <p:cNvPr id="62" name="Freihand 61">
                <a:extLst>
                  <a:ext uri="{FF2B5EF4-FFF2-40B4-BE49-F238E27FC236}">
                    <a16:creationId xmlns:a16="http://schemas.microsoft.com/office/drawing/2014/main" id="{450ACBBE-3A5C-4B2A-B638-B8122C800ECA}"/>
                  </a:ext>
                </a:extLst>
              </p:cNvPr>
              <p:cNvPicPr/>
              <p:nvPr/>
            </p:nvPicPr>
            <p:blipFill>
              <a:blip r:embed="rId88"/>
              <a:stretch>
                <a:fillRect/>
              </a:stretch>
            </p:blipFill>
            <p:spPr>
              <a:xfrm>
                <a:off x="3176981" y="3503912"/>
                <a:ext cx="579600" cy="576000"/>
              </a:xfrm>
              <a:prstGeom prst="rect">
                <a:avLst/>
              </a:prstGeom>
            </p:spPr>
          </p:pic>
        </mc:Fallback>
      </mc:AlternateContent>
      <p:grpSp>
        <p:nvGrpSpPr>
          <p:cNvPr id="73" name="Gruppieren 72">
            <a:extLst>
              <a:ext uri="{FF2B5EF4-FFF2-40B4-BE49-F238E27FC236}">
                <a16:creationId xmlns:a16="http://schemas.microsoft.com/office/drawing/2014/main" id="{D6F4E430-4A5F-43B3-9CE5-6F55FCCFB1DF}"/>
              </a:ext>
            </a:extLst>
          </p:cNvPr>
          <p:cNvGrpSpPr/>
          <p:nvPr/>
        </p:nvGrpSpPr>
        <p:grpSpPr>
          <a:xfrm>
            <a:off x="3349421" y="3139592"/>
            <a:ext cx="173880" cy="320760"/>
            <a:chOff x="3349421" y="3139592"/>
            <a:chExt cx="173880" cy="320760"/>
          </a:xfrm>
        </p:grpSpPr>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AB70BCEE-3710-4D72-B0DC-BD59F499394C}"/>
                    </a:ext>
                  </a:extLst>
                </p14:cNvPr>
                <p14:cNvContentPartPr/>
                <p14:nvPr/>
              </p14:nvContentPartPr>
              <p14:xfrm>
                <a:off x="3432221" y="3139592"/>
                <a:ext cx="12600" cy="256680"/>
              </p14:xfrm>
            </p:contentPart>
          </mc:Choice>
          <mc:Fallback xmlns="">
            <p:pic>
              <p:nvPicPr>
                <p:cNvPr id="63" name="Freihand 62">
                  <a:extLst>
                    <a:ext uri="{FF2B5EF4-FFF2-40B4-BE49-F238E27FC236}">
                      <a16:creationId xmlns:a16="http://schemas.microsoft.com/office/drawing/2014/main" id="{AB70BCEE-3710-4D72-B0DC-BD59F499394C}"/>
                    </a:ext>
                  </a:extLst>
                </p:cNvPr>
                <p:cNvPicPr/>
                <p:nvPr/>
              </p:nvPicPr>
              <p:blipFill>
                <a:blip r:embed="rId90"/>
                <a:stretch>
                  <a:fillRect/>
                </a:stretch>
              </p:blipFill>
              <p:spPr>
                <a:xfrm>
                  <a:off x="3427901" y="3135272"/>
                  <a:ext cx="212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Freihand 63">
                  <a:extLst>
                    <a:ext uri="{FF2B5EF4-FFF2-40B4-BE49-F238E27FC236}">
                      <a16:creationId xmlns:a16="http://schemas.microsoft.com/office/drawing/2014/main" id="{8BED7305-3F89-454C-80D8-11219FF49398}"/>
                    </a:ext>
                  </a:extLst>
                </p14:cNvPr>
                <p14:cNvContentPartPr/>
                <p14:nvPr/>
              </p14:nvContentPartPr>
              <p14:xfrm>
                <a:off x="3349421" y="3284312"/>
                <a:ext cx="173880" cy="176040"/>
              </p14:xfrm>
            </p:contentPart>
          </mc:Choice>
          <mc:Fallback xmlns="">
            <p:pic>
              <p:nvPicPr>
                <p:cNvPr id="64" name="Freihand 63">
                  <a:extLst>
                    <a:ext uri="{FF2B5EF4-FFF2-40B4-BE49-F238E27FC236}">
                      <a16:creationId xmlns:a16="http://schemas.microsoft.com/office/drawing/2014/main" id="{8BED7305-3F89-454C-80D8-11219FF49398}"/>
                    </a:ext>
                  </a:extLst>
                </p:cNvPr>
                <p:cNvPicPr/>
                <p:nvPr/>
              </p:nvPicPr>
              <p:blipFill>
                <a:blip r:embed="rId92"/>
                <a:stretch>
                  <a:fillRect/>
                </a:stretch>
              </p:blipFill>
              <p:spPr>
                <a:xfrm>
                  <a:off x="3345101" y="3279992"/>
                  <a:ext cx="182520" cy="184680"/>
                </a:xfrm>
                <a:prstGeom prst="rect">
                  <a:avLst/>
                </a:prstGeom>
              </p:spPr>
            </p:pic>
          </mc:Fallback>
        </mc:AlternateContent>
      </p:grpSp>
      <p:grpSp>
        <p:nvGrpSpPr>
          <p:cNvPr id="72" name="Gruppieren 71">
            <a:extLst>
              <a:ext uri="{FF2B5EF4-FFF2-40B4-BE49-F238E27FC236}">
                <a16:creationId xmlns:a16="http://schemas.microsoft.com/office/drawing/2014/main" id="{B9C46FB0-A41A-4F1A-9CBC-7DFAD441FBFC}"/>
              </a:ext>
            </a:extLst>
          </p:cNvPr>
          <p:cNvGrpSpPr/>
          <p:nvPr/>
        </p:nvGrpSpPr>
        <p:grpSpPr>
          <a:xfrm>
            <a:off x="3032981" y="2523272"/>
            <a:ext cx="867960" cy="454680"/>
            <a:chOff x="3032981" y="2523272"/>
            <a:chExt cx="867960" cy="454680"/>
          </a:xfrm>
        </p:grpSpPr>
        <mc:AlternateContent xmlns:mc="http://schemas.openxmlformats.org/markup-compatibility/2006" xmlns:p14="http://schemas.microsoft.com/office/powerpoint/2010/main">
          <mc:Choice Requires="p14">
            <p:contentPart p14:bwMode="auto" r:id="rId93">
              <p14:nvContentPartPr>
                <p14:cNvPr id="65" name="Freihand 64">
                  <a:extLst>
                    <a:ext uri="{FF2B5EF4-FFF2-40B4-BE49-F238E27FC236}">
                      <a16:creationId xmlns:a16="http://schemas.microsoft.com/office/drawing/2014/main" id="{6CEBE584-6176-41E9-A8DD-E4EB1B1A6B7D}"/>
                    </a:ext>
                  </a:extLst>
                </p14:cNvPr>
                <p14:cNvContentPartPr/>
                <p14:nvPr/>
              </p14:nvContentPartPr>
              <p14:xfrm>
                <a:off x="3032981" y="2788592"/>
                <a:ext cx="114120" cy="189360"/>
              </p14:xfrm>
            </p:contentPart>
          </mc:Choice>
          <mc:Fallback xmlns="">
            <p:pic>
              <p:nvPicPr>
                <p:cNvPr id="65" name="Freihand 64">
                  <a:extLst>
                    <a:ext uri="{FF2B5EF4-FFF2-40B4-BE49-F238E27FC236}">
                      <a16:creationId xmlns:a16="http://schemas.microsoft.com/office/drawing/2014/main" id="{6CEBE584-6176-41E9-A8DD-E4EB1B1A6B7D}"/>
                    </a:ext>
                  </a:extLst>
                </p:cNvPr>
                <p:cNvPicPr/>
                <p:nvPr/>
              </p:nvPicPr>
              <p:blipFill>
                <a:blip r:embed="rId94"/>
                <a:stretch>
                  <a:fillRect/>
                </a:stretch>
              </p:blipFill>
              <p:spPr>
                <a:xfrm>
                  <a:off x="3028661" y="2784272"/>
                  <a:ext cx="122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6" name="Freihand 65">
                  <a:extLst>
                    <a:ext uri="{FF2B5EF4-FFF2-40B4-BE49-F238E27FC236}">
                      <a16:creationId xmlns:a16="http://schemas.microsoft.com/office/drawing/2014/main" id="{BC094ED0-8773-4F36-8C79-7ECC4329CB1E}"/>
                    </a:ext>
                  </a:extLst>
                </p14:cNvPr>
                <p14:cNvContentPartPr/>
                <p14:nvPr/>
              </p14:nvContentPartPr>
              <p14:xfrm>
                <a:off x="3098501" y="2897672"/>
                <a:ext cx="69120" cy="59760"/>
              </p14:xfrm>
            </p:contentPart>
          </mc:Choice>
          <mc:Fallback xmlns="">
            <p:pic>
              <p:nvPicPr>
                <p:cNvPr id="66" name="Freihand 65">
                  <a:extLst>
                    <a:ext uri="{FF2B5EF4-FFF2-40B4-BE49-F238E27FC236}">
                      <a16:creationId xmlns:a16="http://schemas.microsoft.com/office/drawing/2014/main" id="{BC094ED0-8773-4F36-8C79-7ECC4329CB1E}"/>
                    </a:ext>
                  </a:extLst>
                </p:cNvPr>
                <p:cNvPicPr/>
                <p:nvPr/>
              </p:nvPicPr>
              <p:blipFill>
                <a:blip r:embed="rId96"/>
                <a:stretch>
                  <a:fillRect/>
                </a:stretch>
              </p:blipFill>
              <p:spPr>
                <a:xfrm>
                  <a:off x="3094181" y="2893352"/>
                  <a:ext cx="77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7" name="Freihand 66">
                  <a:extLst>
                    <a:ext uri="{FF2B5EF4-FFF2-40B4-BE49-F238E27FC236}">
                      <a16:creationId xmlns:a16="http://schemas.microsoft.com/office/drawing/2014/main" id="{5AF0B1CC-936A-4C86-A6B7-83BDAC6D3433}"/>
                    </a:ext>
                  </a:extLst>
                </p14:cNvPr>
                <p14:cNvContentPartPr/>
                <p14:nvPr/>
              </p14:nvContentPartPr>
              <p14:xfrm>
                <a:off x="3188141" y="2867072"/>
                <a:ext cx="136440" cy="70200"/>
              </p14:xfrm>
            </p:contentPart>
          </mc:Choice>
          <mc:Fallback xmlns="">
            <p:pic>
              <p:nvPicPr>
                <p:cNvPr id="67" name="Freihand 66">
                  <a:extLst>
                    <a:ext uri="{FF2B5EF4-FFF2-40B4-BE49-F238E27FC236}">
                      <a16:creationId xmlns:a16="http://schemas.microsoft.com/office/drawing/2014/main" id="{5AF0B1CC-936A-4C86-A6B7-83BDAC6D3433}"/>
                    </a:ext>
                  </a:extLst>
                </p:cNvPr>
                <p:cNvPicPr/>
                <p:nvPr/>
              </p:nvPicPr>
              <p:blipFill>
                <a:blip r:embed="rId98"/>
                <a:stretch>
                  <a:fillRect/>
                </a:stretch>
              </p:blipFill>
              <p:spPr>
                <a:xfrm>
                  <a:off x="3183821" y="2862752"/>
                  <a:ext cx="145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8" name="Freihand 67">
                  <a:extLst>
                    <a:ext uri="{FF2B5EF4-FFF2-40B4-BE49-F238E27FC236}">
                      <a16:creationId xmlns:a16="http://schemas.microsoft.com/office/drawing/2014/main" id="{B045D08C-9C37-4368-A24C-FB9C589BD536}"/>
                    </a:ext>
                  </a:extLst>
                </p14:cNvPr>
                <p14:cNvContentPartPr/>
                <p14:nvPr/>
              </p14:nvContentPartPr>
              <p14:xfrm>
                <a:off x="3334301" y="2672312"/>
                <a:ext cx="358920" cy="240120"/>
              </p14:xfrm>
            </p:contentPart>
          </mc:Choice>
          <mc:Fallback xmlns="">
            <p:pic>
              <p:nvPicPr>
                <p:cNvPr id="68" name="Freihand 67">
                  <a:extLst>
                    <a:ext uri="{FF2B5EF4-FFF2-40B4-BE49-F238E27FC236}">
                      <a16:creationId xmlns:a16="http://schemas.microsoft.com/office/drawing/2014/main" id="{B045D08C-9C37-4368-A24C-FB9C589BD536}"/>
                    </a:ext>
                  </a:extLst>
                </p:cNvPr>
                <p:cNvPicPr/>
                <p:nvPr/>
              </p:nvPicPr>
              <p:blipFill>
                <a:blip r:embed="rId100"/>
                <a:stretch>
                  <a:fillRect/>
                </a:stretch>
              </p:blipFill>
              <p:spPr>
                <a:xfrm>
                  <a:off x="3329981" y="2667992"/>
                  <a:ext cx="367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9" name="Freihand 68">
                  <a:extLst>
                    <a:ext uri="{FF2B5EF4-FFF2-40B4-BE49-F238E27FC236}">
                      <a16:creationId xmlns:a16="http://schemas.microsoft.com/office/drawing/2014/main" id="{ECD31FAD-C592-493E-80C3-30F20383D8BF}"/>
                    </a:ext>
                  </a:extLst>
                </p14:cNvPr>
                <p14:cNvContentPartPr/>
                <p14:nvPr/>
              </p14:nvContentPartPr>
              <p14:xfrm>
                <a:off x="3642821" y="2663672"/>
                <a:ext cx="33120" cy="44640"/>
              </p14:xfrm>
            </p:contentPart>
          </mc:Choice>
          <mc:Fallback xmlns="">
            <p:pic>
              <p:nvPicPr>
                <p:cNvPr id="69" name="Freihand 68">
                  <a:extLst>
                    <a:ext uri="{FF2B5EF4-FFF2-40B4-BE49-F238E27FC236}">
                      <a16:creationId xmlns:a16="http://schemas.microsoft.com/office/drawing/2014/main" id="{ECD31FAD-C592-493E-80C3-30F20383D8BF}"/>
                    </a:ext>
                  </a:extLst>
                </p:cNvPr>
                <p:cNvPicPr/>
                <p:nvPr/>
              </p:nvPicPr>
              <p:blipFill>
                <a:blip r:embed="rId102"/>
                <a:stretch>
                  <a:fillRect/>
                </a:stretch>
              </p:blipFill>
              <p:spPr>
                <a:xfrm>
                  <a:off x="3638501" y="2659352"/>
                  <a:ext cx="41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 name="Freihand 69">
                  <a:extLst>
                    <a:ext uri="{FF2B5EF4-FFF2-40B4-BE49-F238E27FC236}">
                      <a16:creationId xmlns:a16="http://schemas.microsoft.com/office/drawing/2014/main" id="{D388F109-9B18-492E-BFFD-903B97610DDE}"/>
                    </a:ext>
                  </a:extLst>
                </p14:cNvPr>
                <p14:cNvContentPartPr/>
                <p14:nvPr/>
              </p14:nvContentPartPr>
              <p14:xfrm>
                <a:off x="3697541" y="2523272"/>
                <a:ext cx="169560" cy="241920"/>
              </p14:xfrm>
            </p:contentPart>
          </mc:Choice>
          <mc:Fallback xmlns="">
            <p:pic>
              <p:nvPicPr>
                <p:cNvPr id="70" name="Freihand 69">
                  <a:extLst>
                    <a:ext uri="{FF2B5EF4-FFF2-40B4-BE49-F238E27FC236}">
                      <a16:creationId xmlns:a16="http://schemas.microsoft.com/office/drawing/2014/main" id="{D388F109-9B18-492E-BFFD-903B97610DDE}"/>
                    </a:ext>
                  </a:extLst>
                </p:cNvPr>
                <p:cNvPicPr/>
                <p:nvPr/>
              </p:nvPicPr>
              <p:blipFill>
                <a:blip r:embed="rId104"/>
                <a:stretch>
                  <a:fillRect/>
                </a:stretch>
              </p:blipFill>
              <p:spPr>
                <a:xfrm>
                  <a:off x="3693221" y="2518952"/>
                  <a:ext cx="1782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1" name="Freihand 70">
                  <a:extLst>
                    <a:ext uri="{FF2B5EF4-FFF2-40B4-BE49-F238E27FC236}">
                      <a16:creationId xmlns:a16="http://schemas.microsoft.com/office/drawing/2014/main" id="{4EB15056-ACCE-464D-BBA2-B485BF487C3D}"/>
                    </a:ext>
                  </a:extLst>
                </p14:cNvPr>
                <p14:cNvContentPartPr/>
                <p14:nvPr/>
              </p14:nvContentPartPr>
              <p14:xfrm>
                <a:off x="3889061" y="2731712"/>
                <a:ext cx="11880" cy="4680"/>
              </p14:xfrm>
            </p:contentPart>
          </mc:Choice>
          <mc:Fallback xmlns="">
            <p:pic>
              <p:nvPicPr>
                <p:cNvPr id="71" name="Freihand 70">
                  <a:extLst>
                    <a:ext uri="{FF2B5EF4-FFF2-40B4-BE49-F238E27FC236}">
                      <a16:creationId xmlns:a16="http://schemas.microsoft.com/office/drawing/2014/main" id="{4EB15056-ACCE-464D-BBA2-B485BF487C3D}"/>
                    </a:ext>
                  </a:extLst>
                </p:cNvPr>
                <p:cNvPicPr/>
                <p:nvPr/>
              </p:nvPicPr>
              <p:blipFill>
                <a:blip r:embed="rId106"/>
                <a:stretch>
                  <a:fillRect/>
                </a:stretch>
              </p:blipFill>
              <p:spPr>
                <a:xfrm>
                  <a:off x="3884741" y="2727392"/>
                  <a:ext cx="20520" cy="13320"/>
                </a:xfrm>
                <a:prstGeom prst="rect">
                  <a:avLst/>
                </a:prstGeom>
              </p:spPr>
            </p:pic>
          </mc:Fallback>
        </mc:AlternateContent>
      </p:grpSp>
      <p:grpSp>
        <p:nvGrpSpPr>
          <p:cNvPr id="76" name="Gruppieren 75">
            <a:extLst>
              <a:ext uri="{FF2B5EF4-FFF2-40B4-BE49-F238E27FC236}">
                <a16:creationId xmlns:a16="http://schemas.microsoft.com/office/drawing/2014/main" id="{2A90E578-062A-4A76-ACB3-CBBD395C9C03}"/>
              </a:ext>
            </a:extLst>
          </p:cNvPr>
          <p:cNvGrpSpPr/>
          <p:nvPr/>
        </p:nvGrpSpPr>
        <p:grpSpPr>
          <a:xfrm>
            <a:off x="800981" y="3090272"/>
            <a:ext cx="218160" cy="338760"/>
            <a:chOff x="800981" y="3090272"/>
            <a:chExt cx="218160" cy="338760"/>
          </a:xfrm>
        </p:grpSpPr>
        <mc:AlternateContent xmlns:mc="http://schemas.openxmlformats.org/markup-compatibility/2006" xmlns:p14="http://schemas.microsoft.com/office/powerpoint/2010/main">
          <mc:Choice Requires="p14">
            <p:contentPart p14:bwMode="auto" r:id="rId107">
              <p14:nvContentPartPr>
                <p14:cNvPr id="74" name="Freihand 73">
                  <a:extLst>
                    <a:ext uri="{FF2B5EF4-FFF2-40B4-BE49-F238E27FC236}">
                      <a16:creationId xmlns:a16="http://schemas.microsoft.com/office/drawing/2014/main" id="{394FC11C-481F-4EDD-A2D2-3E41FF6FF8F6}"/>
                    </a:ext>
                  </a:extLst>
                </p14:cNvPr>
                <p14:cNvContentPartPr/>
                <p14:nvPr/>
              </p14:nvContentPartPr>
              <p14:xfrm>
                <a:off x="914381" y="3090272"/>
                <a:ext cx="28080" cy="240840"/>
              </p14:xfrm>
            </p:contentPart>
          </mc:Choice>
          <mc:Fallback xmlns="">
            <p:pic>
              <p:nvPicPr>
                <p:cNvPr id="74" name="Freihand 73">
                  <a:extLst>
                    <a:ext uri="{FF2B5EF4-FFF2-40B4-BE49-F238E27FC236}">
                      <a16:creationId xmlns:a16="http://schemas.microsoft.com/office/drawing/2014/main" id="{394FC11C-481F-4EDD-A2D2-3E41FF6FF8F6}"/>
                    </a:ext>
                  </a:extLst>
                </p:cNvPr>
                <p:cNvPicPr/>
                <p:nvPr/>
              </p:nvPicPr>
              <p:blipFill>
                <a:blip r:embed="rId108"/>
                <a:stretch>
                  <a:fillRect/>
                </a:stretch>
              </p:blipFill>
              <p:spPr>
                <a:xfrm>
                  <a:off x="910061" y="3085952"/>
                  <a:ext cx="367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5" name="Freihand 74">
                  <a:extLst>
                    <a:ext uri="{FF2B5EF4-FFF2-40B4-BE49-F238E27FC236}">
                      <a16:creationId xmlns:a16="http://schemas.microsoft.com/office/drawing/2014/main" id="{08144ACD-5B86-4FB2-9BF1-BE158FFCACA4}"/>
                    </a:ext>
                  </a:extLst>
                </p14:cNvPr>
                <p14:cNvContentPartPr/>
                <p14:nvPr/>
              </p14:nvContentPartPr>
              <p14:xfrm>
                <a:off x="800981" y="3269552"/>
                <a:ext cx="218160" cy="159480"/>
              </p14:xfrm>
            </p:contentPart>
          </mc:Choice>
          <mc:Fallback xmlns="">
            <p:pic>
              <p:nvPicPr>
                <p:cNvPr id="75" name="Freihand 74">
                  <a:extLst>
                    <a:ext uri="{FF2B5EF4-FFF2-40B4-BE49-F238E27FC236}">
                      <a16:creationId xmlns:a16="http://schemas.microsoft.com/office/drawing/2014/main" id="{08144ACD-5B86-4FB2-9BF1-BE158FFCACA4}"/>
                    </a:ext>
                  </a:extLst>
                </p:cNvPr>
                <p:cNvPicPr/>
                <p:nvPr/>
              </p:nvPicPr>
              <p:blipFill>
                <a:blip r:embed="rId110"/>
                <a:stretch>
                  <a:fillRect/>
                </a:stretch>
              </p:blipFill>
              <p:spPr>
                <a:xfrm>
                  <a:off x="796661" y="3265232"/>
                  <a:ext cx="226800" cy="168120"/>
                </a:xfrm>
                <a:prstGeom prst="rect">
                  <a:avLst/>
                </a:prstGeom>
              </p:spPr>
            </p:pic>
          </mc:Fallback>
        </mc:AlternateContent>
      </p:grpSp>
      <p:grpSp>
        <p:nvGrpSpPr>
          <p:cNvPr id="98" name="Gruppieren 97">
            <a:extLst>
              <a:ext uri="{FF2B5EF4-FFF2-40B4-BE49-F238E27FC236}">
                <a16:creationId xmlns:a16="http://schemas.microsoft.com/office/drawing/2014/main" id="{099D87C1-B5E1-4EBC-B169-9423FF3C92A7}"/>
              </a:ext>
            </a:extLst>
          </p:cNvPr>
          <p:cNvGrpSpPr/>
          <p:nvPr/>
        </p:nvGrpSpPr>
        <p:grpSpPr>
          <a:xfrm>
            <a:off x="343421" y="2559272"/>
            <a:ext cx="1828440" cy="598680"/>
            <a:chOff x="343421" y="2559272"/>
            <a:chExt cx="1828440" cy="598680"/>
          </a:xfrm>
        </p:grpSpPr>
        <mc:AlternateContent xmlns:mc="http://schemas.openxmlformats.org/markup-compatibility/2006" xmlns:p14="http://schemas.microsoft.com/office/powerpoint/2010/main">
          <mc:Choice Requires="p14">
            <p:contentPart p14:bwMode="auto" r:id="rId111">
              <p14:nvContentPartPr>
                <p14:cNvPr id="77" name="Freihand 76">
                  <a:extLst>
                    <a:ext uri="{FF2B5EF4-FFF2-40B4-BE49-F238E27FC236}">
                      <a16:creationId xmlns:a16="http://schemas.microsoft.com/office/drawing/2014/main" id="{CB9C6883-EC71-4265-846F-C104AD2D01CB}"/>
                    </a:ext>
                  </a:extLst>
                </p14:cNvPr>
                <p14:cNvContentPartPr/>
                <p14:nvPr/>
              </p14:nvContentPartPr>
              <p14:xfrm>
                <a:off x="343421" y="2785352"/>
                <a:ext cx="200520" cy="255600"/>
              </p14:xfrm>
            </p:contentPart>
          </mc:Choice>
          <mc:Fallback xmlns="">
            <p:pic>
              <p:nvPicPr>
                <p:cNvPr id="77" name="Freihand 76">
                  <a:extLst>
                    <a:ext uri="{FF2B5EF4-FFF2-40B4-BE49-F238E27FC236}">
                      <a16:creationId xmlns:a16="http://schemas.microsoft.com/office/drawing/2014/main" id="{CB9C6883-EC71-4265-846F-C104AD2D01CB}"/>
                    </a:ext>
                  </a:extLst>
                </p:cNvPr>
                <p:cNvPicPr/>
                <p:nvPr/>
              </p:nvPicPr>
              <p:blipFill>
                <a:blip r:embed="rId112"/>
                <a:stretch>
                  <a:fillRect/>
                </a:stretch>
              </p:blipFill>
              <p:spPr>
                <a:xfrm>
                  <a:off x="339101" y="2781032"/>
                  <a:ext cx="2091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Freihand 77">
                  <a:extLst>
                    <a:ext uri="{FF2B5EF4-FFF2-40B4-BE49-F238E27FC236}">
                      <a16:creationId xmlns:a16="http://schemas.microsoft.com/office/drawing/2014/main" id="{31F26C5E-A633-46EB-AA72-FB7CFE005A28}"/>
                    </a:ext>
                  </a:extLst>
                </p14:cNvPr>
                <p14:cNvContentPartPr/>
                <p14:nvPr/>
              </p14:nvContentPartPr>
              <p14:xfrm>
                <a:off x="528101" y="2790752"/>
                <a:ext cx="81360" cy="109080"/>
              </p14:xfrm>
            </p:contentPart>
          </mc:Choice>
          <mc:Fallback xmlns="">
            <p:pic>
              <p:nvPicPr>
                <p:cNvPr id="78" name="Freihand 77">
                  <a:extLst>
                    <a:ext uri="{FF2B5EF4-FFF2-40B4-BE49-F238E27FC236}">
                      <a16:creationId xmlns:a16="http://schemas.microsoft.com/office/drawing/2014/main" id="{31F26C5E-A633-46EB-AA72-FB7CFE005A28}"/>
                    </a:ext>
                  </a:extLst>
                </p:cNvPr>
                <p:cNvPicPr/>
                <p:nvPr/>
              </p:nvPicPr>
              <p:blipFill>
                <a:blip r:embed="rId114"/>
                <a:stretch>
                  <a:fillRect/>
                </a:stretch>
              </p:blipFill>
              <p:spPr>
                <a:xfrm>
                  <a:off x="523781" y="2786432"/>
                  <a:ext cx="90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Freihand 78">
                  <a:extLst>
                    <a:ext uri="{FF2B5EF4-FFF2-40B4-BE49-F238E27FC236}">
                      <a16:creationId xmlns:a16="http://schemas.microsoft.com/office/drawing/2014/main" id="{1711D742-03B2-483A-A635-FFB91342B95E}"/>
                    </a:ext>
                  </a:extLst>
                </p14:cNvPr>
                <p14:cNvContentPartPr/>
                <p14:nvPr/>
              </p14:nvContentPartPr>
              <p14:xfrm>
                <a:off x="622421" y="2672312"/>
                <a:ext cx="367920" cy="201960"/>
              </p14:xfrm>
            </p:contentPart>
          </mc:Choice>
          <mc:Fallback xmlns="">
            <p:pic>
              <p:nvPicPr>
                <p:cNvPr id="79" name="Freihand 78">
                  <a:extLst>
                    <a:ext uri="{FF2B5EF4-FFF2-40B4-BE49-F238E27FC236}">
                      <a16:creationId xmlns:a16="http://schemas.microsoft.com/office/drawing/2014/main" id="{1711D742-03B2-483A-A635-FFB91342B95E}"/>
                    </a:ext>
                  </a:extLst>
                </p:cNvPr>
                <p:cNvPicPr/>
                <p:nvPr/>
              </p:nvPicPr>
              <p:blipFill>
                <a:blip r:embed="rId116"/>
                <a:stretch>
                  <a:fillRect/>
                </a:stretch>
              </p:blipFill>
              <p:spPr>
                <a:xfrm>
                  <a:off x="618101" y="2667992"/>
                  <a:ext cx="3765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21843532-6ED8-4DA6-B1E1-2E7CD1CECDF6}"/>
                    </a:ext>
                  </a:extLst>
                </p14:cNvPr>
                <p14:cNvContentPartPr/>
                <p14:nvPr/>
              </p14:nvContentPartPr>
              <p14:xfrm>
                <a:off x="992501" y="2645312"/>
                <a:ext cx="366840" cy="188280"/>
              </p14:xfrm>
            </p:contentPart>
          </mc:Choice>
          <mc:Fallback xmlns="">
            <p:pic>
              <p:nvPicPr>
                <p:cNvPr id="80" name="Freihand 79">
                  <a:extLst>
                    <a:ext uri="{FF2B5EF4-FFF2-40B4-BE49-F238E27FC236}">
                      <a16:creationId xmlns:a16="http://schemas.microsoft.com/office/drawing/2014/main" id="{21843532-6ED8-4DA6-B1E1-2E7CD1CECDF6}"/>
                    </a:ext>
                  </a:extLst>
                </p:cNvPr>
                <p:cNvPicPr/>
                <p:nvPr/>
              </p:nvPicPr>
              <p:blipFill>
                <a:blip r:embed="rId118"/>
                <a:stretch>
                  <a:fillRect/>
                </a:stretch>
              </p:blipFill>
              <p:spPr>
                <a:xfrm>
                  <a:off x="988181" y="2640992"/>
                  <a:ext cx="375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3181D6FC-637A-4F58-BEF0-62E61516B252}"/>
                    </a:ext>
                  </a:extLst>
                </p14:cNvPr>
                <p14:cNvContentPartPr/>
                <p14:nvPr/>
              </p14:nvContentPartPr>
              <p14:xfrm>
                <a:off x="1252421" y="2644232"/>
                <a:ext cx="69840" cy="25560"/>
              </p14:xfrm>
            </p:contentPart>
          </mc:Choice>
          <mc:Fallback xmlns="">
            <p:pic>
              <p:nvPicPr>
                <p:cNvPr id="81" name="Freihand 80">
                  <a:extLst>
                    <a:ext uri="{FF2B5EF4-FFF2-40B4-BE49-F238E27FC236}">
                      <a16:creationId xmlns:a16="http://schemas.microsoft.com/office/drawing/2014/main" id="{3181D6FC-637A-4F58-BEF0-62E61516B252}"/>
                    </a:ext>
                  </a:extLst>
                </p:cNvPr>
                <p:cNvPicPr/>
                <p:nvPr/>
              </p:nvPicPr>
              <p:blipFill>
                <a:blip r:embed="rId120"/>
                <a:stretch>
                  <a:fillRect/>
                </a:stretch>
              </p:blipFill>
              <p:spPr>
                <a:xfrm>
                  <a:off x="1248101" y="2639912"/>
                  <a:ext cx="78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F4ED1B62-BC00-4EEC-9CAC-0EA1AAEF355F}"/>
                    </a:ext>
                  </a:extLst>
                </p14:cNvPr>
                <p14:cNvContentPartPr/>
                <p14:nvPr/>
              </p14:nvContentPartPr>
              <p14:xfrm>
                <a:off x="1358981" y="2731352"/>
                <a:ext cx="83880" cy="74520"/>
              </p14:xfrm>
            </p:contentPart>
          </mc:Choice>
          <mc:Fallback xmlns="">
            <p:pic>
              <p:nvPicPr>
                <p:cNvPr id="82" name="Freihand 81">
                  <a:extLst>
                    <a:ext uri="{FF2B5EF4-FFF2-40B4-BE49-F238E27FC236}">
                      <a16:creationId xmlns:a16="http://schemas.microsoft.com/office/drawing/2014/main" id="{F4ED1B62-BC00-4EEC-9CAC-0EA1AAEF355F}"/>
                    </a:ext>
                  </a:extLst>
                </p:cNvPr>
                <p:cNvPicPr/>
                <p:nvPr/>
              </p:nvPicPr>
              <p:blipFill>
                <a:blip r:embed="rId122"/>
                <a:stretch>
                  <a:fillRect/>
                </a:stretch>
              </p:blipFill>
              <p:spPr>
                <a:xfrm>
                  <a:off x="1354661" y="2727032"/>
                  <a:ext cx="92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3" name="Freihand 82">
                  <a:extLst>
                    <a:ext uri="{FF2B5EF4-FFF2-40B4-BE49-F238E27FC236}">
                      <a16:creationId xmlns:a16="http://schemas.microsoft.com/office/drawing/2014/main" id="{4A0F60AF-DFFC-4456-A6B7-57E51320F6CD}"/>
                    </a:ext>
                  </a:extLst>
                </p14:cNvPr>
                <p14:cNvContentPartPr/>
                <p14:nvPr/>
              </p14:nvContentPartPr>
              <p14:xfrm>
                <a:off x="1452941" y="2608952"/>
                <a:ext cx="137520" cy="190800"/>
              </p14:xfrm>
            </p:contentPart>
          </mc:Choice>
          <mc:Fallback xmlns="">
            <p:pic>
              <p:nvPicPr>
                <p:cNvPr id="83" name="Freihand 82">
                  <a:extLst>
                    <a:ext uri="{FF2B5EF4-FFF2-40B4-BE49-F238E27FC236}">
                      <a16:creationId xmlns:a16="http://schemas.microsoft.com/office/drawing/2014/main" id="{4A0F60AF-DFFC-4456-A6B7-57E51320F6CD}"/>
                    </a:ext>
                  </a:extLst>
                </p:cNvPr>
                <p:cNvPicPr/>
                <p:nvPr/>
              </p:nvPicPr>
              <p:blipFill>
                <a:blip r:embed="rId124"/>
                <a:stretch>
                  <a:fillRect/>
                </a:stretch>
              </p:blipFill>
              <p:spPr>
                <a:xfrm>
                  <a:off x="1448621" y="2604632"/>
                  <a:ext cx="146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4" name="Freihand 83">
                  <a:extLst>
                    <a:ext uri="{FF2B5EF4-FFF2-40B4-BE49-F238E27FC236}">
                      <a16:creationId xmlns:a16="http://schemas.microsoft.com/office/drawing/2014/main" id="{BD403D79-EC09-424A-B61A-523391DD7DCC}"/>
                    </a:ext>
                  </a:extLst>
                </p14:cNvPr>
                <p14:cNvContentPartPr/>
                <p14:nvPr/>
              </p14:nvContentPartPr>
              <p14:xfrm>
                <a:off x="1595861" y="2592392"/>
                <a:ext cx="201960" cy="227160"/>
              </p14:xfrm>
            </p:contentPart>
          </mc:Choice>
          <mc:Fallback xmlns="">
            <p:pic>
              <p:nvPicPr>
                <p:cNvPr id="84" name="Freihand 83">
                  <a:extLst>
                    <a:ext uri="{FF2B5EF4-FFF2-40B4-BE49-F238E27FC236}">
                      <a16:creationId xmlns:a16="http://schemas.microsoft.com/office/drawing/2014/main" id="{BD403D79-EC09-424A-B61A-523391DD7DCC}"/>
                    </a:ext>
                  </a:extLst>
                </p:cNvPr>
                <p:cNvPicPr/>
                <p:nvPr/>
              </p:nvPicPr>
              <p:blipFill>
                <a:blip r:embed="rId126"/>
                <a:stretch>
                  <a:fillRect/>
                </a:stretch>
              </p:blipFill>
              <p:spPr>
                <a:xfrm>
                  <a:off x="1591541" y="2588072"/>
                  <a:ext cx="210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524892C8-5D2C-448A-ABD9-D47DA8C84AF5}"/>
                    </a:ext>
                  </a:extLst>
                </p14:cNvPr>
                <p14:cNvContentPartPr/>
                <p14:nvPr/>
              </p14:nvContentPartPr>
              <p14:xfrm>
                <a:off x="1794221" y="2604632"/>
                <a:ext cx="119520" cy="167400"/>
              </p14:xfrm>
            </p:contentPart>
          </mc:Choice>
          <mc:Fallback xmlns="">
            <p:pic>
              <p:nvPicPr>
                <p:cNvPr id="85" name="Freihand 84">
                  <a:extLst>
                    <a:ext uri="{FF2B5EF4-FFF2-40B4-BE49-F238E27FC236}">
                      <a16:creationId xmlns:a16="http://schemas.microsoft.com/office/drawing/2014/main" id="{524892C8-5D2C-448A-ABD9-D47DA8C84AF5}"/>
                    </a:ext>
                  </a:extLst>
                </p:cNvPr>
                <p:cNvPicPr/>
                <p:nvPr/>
              </p:nvPicPr>
              <p:blipFill>
                <a:blip r:embed="rId128"/>
                <a:stretch>
                  <a:fillRect/>
                </a:stretch>
              </p:blipFill>
              <p:spPr>
                <a:xfrm>
                  <a:off x="1789901" y="2600312"/>
                  <a:ext cx="128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Freihand 85">
                  <a:extLst>
                    <a:ext uri="{FF2B5EF4-FFF2-40B4-BE49-F238E27FC236}">
                      <a16:creationId xmlns:a16="http://schemas.microsoft.com/office/drawing/2014/main" id="{19AF188B-026F-484D-897C-97F9931B67D6}"/>
                    </a:ext>
                  </a:extLst>
                </p14:cNvPr>
                <p14:cNvContentPartPr/>
                <p14:nvPr/>
              </p14:nvContentPartPr>
              <p14:xfrm>
                <a:off x="1869101" y="2615072"/>
                <a:ext cx="49680" cy="29880"/>
              </p14:xfrm>
            </p:contentPart>
          </mc:Choice>
          <mc:Fallback xmlns="">
            <p:pic>
              <p:nvPicPr>
                <p:cNvPr id="86" name="Freihand 85">
                  <a:extLst>
                    <a:ext uri="{FF2B5EF4-FFF2-40B4-BE49-F238E27FC236}">
                      <a16:creationId xmlns:a16="http://schemas.microsoft.com/office/drawing/2014/main" id="{19AF188B-026F-484D-897C-97F9931B67D6}"/>
                    </a:ext>
                  </a:extLst>
                </p:cNvPr>
                <p:cNvPicPr/>
                <p:nvPr/>
              </p:nvPicPr>
              <p:blipFill>
                <a:blip r:embed="rId130"/>
                <a:stretch>
                  <a:fillRect/>
                </a:stretch>
              </p:blipFill>
              <p:spPr>
                <a:xfrm>
                  <a:off x="1864781" y="2610752"/>
                  <a:ext cx="58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7" name="Freihand 86">
                  <a:extLst>
                    <a:ext uri="{FF2B5EF4-FFF2-40B4-BE49-F238E27FC236}">
                      <a16:creationId xmlns:a16="http://schemas.microsoft.com/office/drawing/2014/main" id="{11221422-B419-431C-95A0-80A250D00C55}"/>
                    </a:ext>
                  </a:extLst>
                </p14:cNvPr>
                <p14:cNvContentPartPr/>
                <p14:nvPr/>
              </p14:nvContentPartPr>
              <p14:xfrm>
                <a:off x="1947581" y="2559272"/>
                <a:ext cx="96840" cy="195840"/>
              </p14:xfrm>
            </p:contentPart>
          </mc:Choice>
          <mc:Fallback xmlns="">
            <p:pic>
              <p:nvPicPr>
                <p:cNvPr id="87" name="Freihand 86">
                  <a:extLst>
                    <a:ext uri="{FF2B5EF4-FFF2-40B4-BE49-F238E27FC236}">
                      <a16:creationId xmlns:a16="http://schemas.microsoft.com/office/drawing/2014/main" id="{11221422-B419-431C-95A0-80A250D00C55}"/>
                    </a:ext>
                  </a:extLst>
                </p:cNvPr>
                <p:cNvPicPr/>
                <p:nvPr/>
              </p:nvPicPr>
              <p:blipFill>
                <a:blip r:embed="rId132"/>
                <a:stretch>
                  <a:fillRect/>
                </a:stretch>
              </p:blipFill>
              <p:spPr>
                <a:xfrm>
                  <a:off x="1943261" y="2554952"/>
                  <a:ext cx="105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Freihand 87">
                  <a:extLst>
                    <a:ext uri="{FF2B5EF4-FFF2-40B4-BE49-F238E27FC236}">
                      <a16:creationId xmlns:a16="http://schemas.microsoft.com/office/drawing/2014/main" id="{DD61FFCE-23F4-47F0-AB8C-98E9CEC4762F}"/>
                    </a:ext>
                  </a:extLst>
                </p14:cNvPr>
                <p14:cNvContentPartPr/>
                <p14:nvPr/>
              </p14:nvContentPartPr>
              <p14:xfrm>
                <a:off x="2067461" y="2648912"/>
                <a:ext cx="104400" cy="90360"/>
              </p14:xfrm>
            </p:contentPart>
          </mc:Choice>
          <mc:Fallback xmlns="">
            <p:pic>
              <p:nvPicPr>
                <p:cNvPr id="88" name="Freihand 87">
                  <a:extLst>
                    <a:ext uri="{FF2B5EF4-FFF2-40B4-BE49-F238E27FC236}">
                      <a16:creationId xmlns:a16="http://schemas.microsoft.com/office/drawing/2014/main" id="{DD61FFCE-23F4-47F0-AB8C-98E9CEC4762F}"/>
                    </a:ext>
                  </a:extLst>
                </p:cNvPr>
                <p:cNvPicPr/>
                <p:nvPr/>
              </p:nvPicPr>
              <p:blipFill>
                <a:blip r:embed="rId134"/>
                <a:stretch>
                  <a:fillRect/>
                </a:stretch>
              </p:blipFill>
              <p:spPr>
                <a:xfrm>
                  <a:off x="2063141" y="2644592"/>
                  <a:ext cx="113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9" name="Freihand 88">
                  <a:extLst>
                    <a:ext uri="{FF2B5EF4-FFF2-40B4-BE49-F238E27FC236}">
                      <a16:creationId xmlns:a16="http://schemas.microsoft.com/office/drawing/2014/main" id="{6CBA9031-C1A8-4A87-AFA8-D59C4B20F9DC}"/>
                    </a:ext>
                  </a:extLst>
                </p14:cNvPr>
                <p14:cNvContentPartPr/>
                <p14:nvPr/>
              </p14:nvContentPartPr>
              <p14:xfrm>
                <a:off x="1254941" y="3019712"/>
                <a:ext cx="13680" cy="138240"/>
              </p14:xfrm>
            </p:contentPart>
          </mc:Choice>
          <mc:Fallback xmlns="">
            <p:pic>
              <p:nvPicPr>
                <p:cNvPr id="89" name="Freihand 88">
                  <a:extLst>
                    <a:ext uri="{FF2B5EF4-FFF2-40B4-BE49-F238E27FC236}">
                      <a16:creationId xmlns:a16="http://schemas.microsoft.com/office/drawing/2014/main" id="{6CBA9031-C1A8-4A87-AFA8-D59C4B20F9DC}"/>
                    </a:ext>
                  </a:extLst>
                </p:cNvPr>
                <p:cNvPicPr/>
                <p:nvPr/>
              </p:nvPicPr>
              <p:blipFill>
                <a:blip r:embed="rId136"/>
                <a:stretch>
                  <a:fillRect/>
                </a:stretch>
              </p:blipFill>
              <p:spPr>
                <a:xfrm>
                  <a:off x="1250621" y="3015392"/>
                  <a:ext cx="22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Freihand 89">
                  <a:extLst>
                    <a:ext uri="{FF2B5EF4-FFF2-40B4-BE49-F238E27FC236}">
                      <a16:creationId xmlns:a16="http://schemas.microsoft.com/office/drawing/2014/main" id="{7C1D5D9D-FFAC-4E5F-ADE2-EFB64A4FDCB7}"/>
                    </a:ext>
                  </a:extLst>
                </p14:cNvPr>
                <p14:cNvContentPartPr/>
                <p14:nvPr/>
              </p14:nvContentPartPr>
              <p14:xfrm>
                <a:off x="1134701" y="2946992"/>
                <a:ext cx="185760" cy="154440"/>
              </p14:xfrm>
            </p:contentPart>
          </mc:Choice>
          <mc:Fallback xmlns="">
            <p:pic>
              <p:nvPicPr>
                <p:cNvPr id="90" name="Freihand 89">
                  <a:extLst>
                    <a:ext uri="{FF2B5EF4-FFF2-40B4-BE49-F238E27FC236}">
                      <a16:creationId xmlns:a16="http://schemas.microsoft.com/office/drawing/2014/main" id="{7C1D5D9D-FFAC-4E5F-ADE2-EFB64A4FDCB7}"/>
                    </a:ext>
                  </a:extLst>
                </p:cNvPr>
                <p:cNvPicPr/>
                <p:nvPr/>
              </p:nvPicPr>
              <p:blipFill>
                <a:blip r:embed="rId138"/>
                <a:stretch>
                  <a:fillRect/>
                </a:stretch>
              </p:blipFill>
              <p:spPr>
                <a:xfrm>
                  <a:off x="1130381" y="2942672"/>
                  <a:ext cx="194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 name="Freihand 90">
                  <a:extLst>
                    <a:ext uri="{FF2B5EF4-FFF2-40B4-BE49-F238E27FC236}">
                      <a16:creationId xmlns:a16="http://schemas.microsoft.com/office/drawing/2014/main" id="{85D798E7-091C-4966-8E3F-FF6C95D1BAA3}"/>
                    </a:ext>
                  </a:extLst>
                </p14:cNvPr>
                <p14:cNvContentPartPr/>
                <p14:nvPr/>
              </p14:nvContentPartPr>
              <p14:xfrm>
                <a:off x="1335581" y="3009272"/>
                <a:ext cx="155880" cy="112320"/>
              </p14:xfrm>
            </p:contentPart>
          </mc:Choice>
          <mc:Fallback xmlns="">
            <p:pic>
              <p:nvPicPr>
                <p:cNvPr id="91" name="Freihand 90">
                  <a:extLst>
                    <a:ext uri="{FF2B5EF4-FFF2-40B4-BE49-F238E27FC236}">
                      <a16:creationId xmlns:a16="http://schemas.microsoft.com/office/drawing/2014/main" id="{85D798E7-091C-4966-8E3F-FF6C95D1BAA3}"/>
                    </a:ext>
                  </a:extLst>
                </p:cNvPr>
                <p:cNvPicPr/>
                <p:nvPr/>
              </p:nvPicPr>
              <p:blipFill>
                <a:blip r:embed="rId140"/>
                <a:stretch>
                  <a:fillRect/>
                </a:stretch>
              </p:blipFill>
              <p:spPr>
                <a:xfrm>
                  <a:off x="1331261" y="3004952"/>
                  <a:ext cx="164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2" name="Freihand 91">
                  <a:extLst>
                    <a:ext uri="{FF2B5EF4-FFF2-40B4-BE49-F238E27FC236}">
                      <a16:creationId xmlns:a16="http://schemas.microsoft.com/office/drawing/2014/main" id="{1CDFD586-E093-43E6-8F73-C9A180FC2612}"/>
                    </a:ext>
                  </a:extLst>
                </p14:cNvPr>
                <p14:cNvContentPartPr/>
                <p14:nvPr/>
              </p14:nvContentPartPr>
              <p14:xfrm>
                <a:off x="1474181" y="2941232"/>
                <a:ext cx="17640" cy="51120"/>
              </p14:xfrm>
            </p:contentPart>
          </mc:Choice>
          <mc:Fallback xmlns="">
            <p:pic>
              <p:nvPicPr>
                <p:cNvPr id="92" name="Freihand 91">
                  <a:extLst>
                    <a:ext uri="{FF2B5EF4-FFF2-40B4-BE49-F238E27FC236}">
                      <a16:creationId xmlns:a16="http://schemas.microsoft.com/office/drawing/2014/main" id="{1CDFD586-E093-43E6-8F73-C9A180FC2612}"/>
                    </a:ext>
                  </a:extLst>
                </p:cNvPr>
                <p:cNvPicPr/>
                <p:nvPr/>
              </p:nvPicPr>
              <p:blipFill>
                <a:blip r:embed="rId142"/>
                <a:stretch>
                  <a:fillRect/>
                </a:stretch>
              </p:blipFill>
              <p:spPr>
                <a:xfrm>
                  <a:off x="1469861" y="2936912"/>
                  <a:ext cx="26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3" name="Freihand 92">
                  <a:extLst>
                    <a:ext uri="{FF2B5EF4-FFF2-40B4-BE49-F238E27FC236}">
                      <a16:creationId xmlns:a16="http://schemas.microsoft.com/office/drawing/2014/main" id="{0560A3BA-078A-4FF9-9745-166BED503837}"/>
                    </a:ext>
                  </a:extLst>
                </p14:cNvPr>
                <p14:cNvContentPartPr/>
                <p14:nvPr/>
              </p14:nvContentPartPr>
              <p14:xfrm>
                <a:off x="1497941" y="2989112"/>
                <a:ext cx="81720" cy="81360"/>
              </p14:xfrm>
            </p:contentPart>
          </mc:Choice>
          <mc:Fallback xmlns="">
            <p:pic>
              <p:nvPicPr>
                <p:cNvPr id="93" name="Freihand 92">
                  <a:extLst>
                    <a:ext uri="{FF2B5EF4-FFF2-40B4-BE49-F238E27FC236}">
                      <a16:creationId xmlns:a16="http://schemas.microsoft.com/office/drawing/2014/main" id="{0560A3BA-078A-4FF9-9745-166BED503837}"/>
                    </a:ext>
                  </a:extLst>
                </p:cNvPr>
                <p:cNvPicPr/>
                <p:nvPr/>
              </p:nvPicPr>
              <p:blipFill>
                <a:blip r:embed="rId144"/>
                <a:stretch>
                  <a:fillRect/>
                </a:stretch>
              </p:blipFill>
              <p:spPr>
                <a:xfrm>
                  <a:off x="1493621" y="2984792"/>
                  <a:ext cx="90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4" name="Freihand 93">
                  <a:extLst>
                    <a:ext uri="{FF2B5EF4-FFF2-40B4-BE49-F238E27FC236}">
                      <a16:creationId xmlns:a16="http://schemas.microsoft.com/office/drawing/2014/main" id="{D6C7ED40-67B6-4E3D-89CC-00E5122C0747}"/>
                    </a:ext>
                  </a:extLst>
                </p14:cNvPr>
                <p14:cNvContentPartPr/>
                <p14:nvPr/>
              </p14:nvContentPartPr>
              <p14:xfrm>
                <a:off x="1573541" y="2988752"/>
                <a:ext cx="171720" cy="63360"/>
              </p14:xfrm>
            </p:contentPart>
          </mc:Choice>
          <mc:Fallback xmlns="">
            <p:pic>
              <p:nvPicPr>
                <p:cNvPr id="94" name="Freihand 93">
                  <a:extLst>
                    <a:ext uri="{FF2B5EF4-FFF2-40B4-BE49-F238E27FC236}">
                      <a16:creationId xmlns:a16="http://schemas.microsoft.com/office/drawing/2014/main" id="{D6C7ED40-67B6-4E3D-89CC-00E5122C0747}"/>
                    </a:ext>
                  </a:extLst>
                </p:cNvPr>
                <p:cNvPicPr/>
                <p:nvPr/>
              </p:nvPicPr>
              <p:blipFill>
                <a:blip r:embed="rId146"/>
                <a:stretch>
                  <a:fillRect/>
                </a:stretch>
              </p:blipFill>
              <p:spPr>
                <a:xfrm>
                  <a:off x="1569221" y="2984432"/>
                  <a:ext cx="180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5" name="Freihand 94">
                  <a:extLst>
                    <a:ext uri="{FF2B5EF4-FFF2-40B4-BE49-F238E27FC236}">
                      <a16:creationId xmlns:a16="http://schemas.microsoft.com/office/drawing/2014/main" id="{64CD7E89-114B-404D-9DA0-67EB7D96B5D4}"/>
                    </a:ext>
                  </a:extLst>
                </p14:cNvPr>
                <p14:cNvContentPartPr/>
                <p14:nvPr/>
              </p14:nvContentPartPr>
              <p14:xfrm>
                <a:off x="1690901" y="2963912"/>
                <a:ext cx="54360" cy="5400"/>
              </p14:xfrm>
            </p:contentPart>
          </mc:Choice>
          <mc:Fallback xmlns="">
            <p:pic>
              <p:nvPicPr>
                <p:cNvPr id="95" name="Freihand 94">
                  <a:extLst>
                    <a:ext uri="{FF2B5EF4-FFF2-40B4-BE49-F238E27FC236}">
                      <a16:creationId xmlns:a16="http://schemas.microsoft.com/office/drawing/2014/main" id="{64CD7E89-114B-404D-9DA0-67EB7D96B5D4}"/>
                    </a:ext>
                  </a:extLst>
                </p:cNvPr>
                <p:cNvPicPr/>
                <p:nvPr/>
              </p:nvPicPr>
              <p:blipFill>
                <a:blip r:embed="rId148"/>
                <a:stretch>
                  <a:fillRect/>
                </a:stretch>
              </p:blipFill>
              <p:spPr>
                <a:xfrm>
                  <a:off x="1686581" y="2959592"/>
                  <a:ext cx="63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Freihand 95">
                  <a:extLst>
                    <a:ext uri="{FF2B5EF4-FFF2-40B4-BE49-F238E27FC236}">
                      <a16:creationId xmlns:a16="http://schemas.microsoft.com/office/drawing/2014/main" id="{F796FE5B-0354-4283-A794-58158795C4F1}"/>
                    </a:ext>
                  </a:extLst>
                </p14:cNvPr>
                <p14:cNvContentPartPr/>
                <p14:nvPr/>
              </p14:nvContentPartPr>
              <p14:xfrm>
                <a:off x="1756781" y="2889392"/>
                <a:ext cx="238320" cy="149760"/>
              </p14:xfrm>
            </p:contentPart>
          </mc:Choice>
          <mc:Fallback xmlns="">
            <p:pic>
              <p:nvPicPr>
                <p:cNvPr id="96" name="Freihand 95">
                  <a:extLst>
                    <a:ext uri="{FF2B5EF4-FFF2-40B4-BE49-F238E27FC236}">
                      <a16:creationId xmlns:a16="http://schemas.microsoft.com/office/drawing/2014/main" id="{F796FE5B-0354-4283-A794-58158795C4F1}"/>
                    </a:ext>
                  </a:extLst>
                </p:cNvPr>
                <p:cNvPicPr/>
                <p:nvPr/>
              </p:nvPicPr>
              <p:blipFill>
                <a:blip r:embed="rId150"/>
                <a:stretch>
                  <a:fillRect/>
                </a:stretch>
              </p:blipFill>
              <p:spPr>
                <a:xfrm>
                  <a:off x="1752461" y="2885072"/>
                  <a:ext cx="246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7" name="Freihand 96">
                  <a:extLst>
                    <a:ext uri="{FF2B5EF4-FFF2-40B4-BE49-F238E27FC236}">
                      <a16:creationId xmlns:a16="http://schemas.microsoft.com/office/drawing/2014/main" id="{28342183-80DD-4FC9-ABF6-8C00E907A397}"/>
                    </a:ext>
                  </a:extLst>
                </p14:cNvPr>
                <p14:cNvContentPartPr/>
                <p14:nvPr/>
              </p14:nvContentPartPr>
              <p14:xfrm>
                <a:off x="1972421" y="2876792"/>
                <a:ext cx="119160" cy="138600"/>
              </p14:xfrm>
            </p:contentPart>
          </mc:Choice>
          <mc:Fallback xmlns="">
            <p:pic>
              <p:nvPicPr>
                <p:cNvPr id="97" name="Freihand 96">
                  <a:extLst>
                    <a:ext uri="{FF2B5EF4-FFF2-40B4-BE49-F238E27FC236}">
                      <a16:creationId xmlns:a16="http://schemas.microsoft.com/office/drawing/2014/main" id="{28342183-80DD-4FC9-ABF6-8C00E907A397}"/>
                    </a:ext>
                  </a:extLst>
                </p:cNvPr>
                <p:cNvPicPr/>
                <p:nvPr/>
              </p:nvPicPr>
              <p:blipFill>
                <a:blip r:embed="rId152"/>
                <a:stretch>
                  <a:fillRect/>
                </a:stretch>
              </p:blipFill>
              <p:spPr>
                <a:xfrm>
                  <a:off x="1968101" y="2872472"/>
                  <a:ext cx="127800" cy="147240"/>
                </a:xfrm>
                <a:prstGeom prst="rect">
                  <a:avLst/>
                </a:prstGeom>
              </p:spPr>
            </p:pic>
          </mc:Fallback>
        </mc:AlternateContent>
      </p:grpSp>
      <p:grpSp>
        <p:nvGrpSpPr>
          <p:cNvPr id="121" name="Gruppieren 120">
            <a:extLst>
              <a:ext uri="{FF2B5EF4-FFF2-40B4-BE49-F238E27FC236}">
                <a16:creationId xmlns:a16="http://schemas.microsoft.com/office/drawing/2014/main" id="{27CDB1A5-2558-407D-A7D1-B202463D3C9C}"/>
              </a:ext>
            </a:extLst>
          </p:cNvPr>
          <p:cNvGrpSpPr/>
          <p:nvPr/>
        </p:nvGrpSpPr>
        <p:grpSpPr>
          <a:xfrm>
            <a:off x="5664581" y="2730272"/>
            <a:ext cx="4206960" cy="1146960"/>
            <a:chOff x="5664581" y="2730272"/>
            <a:chExt cx="4206960" cy="1146960"/>
          </a:xfrm>
        </p:grpSpPr>
        <mc:AlternateContent xmlns:mc="http://schemas.openxmlformats.org/markup-compatibility/2006" xmlns:p14="http://schemas.microsoft.com/office/powerpoint/2010/main">
          <mc:Choice Requires="p14">
            <p:contentPart p14:bwMode="auto" r:id="rId153">
              <p14:nvContentPartPr>
                <p14:cNvPr id="19" name="Freihand 18">
                  <a:extLst>
                    <a:ext uri="{FF2B5EF4-FFF2-40B4-BE49-F238E27FC236}">
                      <a16:creationId xmlns:a16="http://schemas.microsoft.com/office/drawing/2014/main" id="{C6927BC9-415B-43E9-91A4-9340C701C15B}"/>
                    </a:ext>
                  </a:extLst>
                </p14:cNvPr>
                <p14:cNvContentPartPr/>
                <p14:nvPr/>
              </p14:nvContentPartPr>
              <p14:xfrm>
                <a:off x="5664581" y="2756552"/>
                <a:ext cx="208080" cy="162360"/>
              </p14:xfrm>
            </p:contentPart>
          </mc:Choice>
          <mc:Fallback xmlns="">
            <p:pic>
              <p:nvPicPr>
                <p:cNvPr id="19" name="Freihand 18">
                  <a:extLst>
                    <a:ext uri="{FF2B5EF4-FFF2-40B4-BE49-F238E27FC236}">
                      <a16:creationId xmlns:a16="http://schemas.microsoft.com/office/drawing/2014/main" id="{C6927BC9-415B-43E9-91A4-9340C701C15B}"/>
                    </a:ext>
                  </a:extLst>
                </p:cNvPr>
                <p:cNvPicPr/>
                <p:nvPr/>
              </p:nvPicPr>
              <p:blipFill>
                <a:blip r:embed="rId154"/>
                <a:stretch>
                  <a:fillRect/>
                </a:stretch>
              </p:blipFill>
              <p:spPr>
                <a:xfrm>
                  <a:off x="5660261" y="2752232"/>
                  <a:ext cx="216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0" name="Freihand 19">
                  <a:extLst>
                    <a:ext uri="{FF2B5EF4-FFF2-40B4-BE49-F238E27FC236}">
                      <a16:creationId xmlns:a16="http://schemas.microsoft.com/office/drawing/2014/main" id="{FA007EC1-54BA-4CCB-AAFD-336990078DD4}"/>
                    </a:ext>
                  </a:extLst>
                </p14:cNvPr>
                <p14:cNvContentPartPr/>
                <p14:nvPr/>
              </p14:nvContentPartPr>
              <p14:xfrm>
                <a:off x="5886701" y="2740712"/>
                <a:ext cx="247680" cy="164520"/>
              </p14:xfrm>
            </p:contentPart>
          </mc:Choice>
          <mc:Fallback xmlns="">
            <p:pic>
              <p:nvPicPr>
                <p:cNvPr id="20" name="Freihand 19">
                  <a:extLst>
                    <a:ext uri="{FF2B5EF4-FFF2-40B4-BE49-F238E27FC236}">
                      <a16:creationId xmlns:a16="http://schemas.microsoft.com/office/drawing/2014/main" id="{FA007EC1-54BA-4CCB-AAFD-336990078DD4}"/>
                    </a:ext>
                  </a:extLst>
                </p:cNvPr>
                <p:cNvPicPr/>
                <p:nvPr/>
              </p:nvPicPr>
              <p:blipFill>
                <a:blip r:embed="rId156"/>
                <a:stretch>
                  <a:fillRect/>
                </a:stretch>
              </p:blipFill>
              <p:spPr>
                <a:xfrm>
                  <a:off x="5882381" y="2736392"/>
                  <a:ext cx="256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 name="Freihand 20">
                  <a:extLst>
                    <a:ext uri="{FF2B5EF4-FFF2-40B4-BE49-F238E27FC236}">
                      <a16:creationId xmlns:a16="http://schemas.microsoft.com/office/drawing/2014/main" id="{89C84D53-1B7B-413F-8F43-93558BE34C34}"/>
                    </a:ext>
                  </a:extLst>
                </p14:cNvPr>
                <p14:cNvContentPartPr/>
                <p14:nvPr/>
              </p14:nvContentPartPr>
              <p14:xfrm>
                <a:off x="6244181" y="2828552"/>
                <a:ext cx="116280" cy="196560"/>
              </p14:xfrm>
            </p:contentPart>
          </mc:Choice>
          <mc:Fallback xmlns="">
            <p:pic>
              <p:nvPicPr>
                <p:cNvPr id="21" name="Freihand 20">
                  <a:extLst>
                    <a:ext uri="{FF2B5EF4-FFF2-40B4-BE49-F238E27FC236}">
                      <a16:creationId xmlns:a16="http://schemas.microsoft.com/office/drawing/2014/main" id="{89C84D53-1B7B-413F-8F43-93558BE34C34}"/>
                    </a:ext>
                  </a:extLst>
                </p:cNvPr>
                <p:cNvPicPr/>
                <p:nvPr/>
              </p:nvPicPr>
              <p:blipFill>
                <a:blip r:embed="rId158"/>
                <a:stretch>
                  <a:fillRect/>
                </a:stretch>
              </p:blipFill>
              <p:spPr>
                <a:xfrm>
                  <a:off x="6239861" y="2824232"/>
                  <a:ext cx="124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2" name="Freihand 21">
                  <a:extLst>
                    <a:ext uri="{FF2B5EF4-FFF2-40B4-BE49-F238E27FC236}">
                      <a16:creationId xmlns:a16="http://schemas.microsoft.com/office/drawing/2014/main" id="{723DCB0D-B91B-4AD6-822D-29BD63CE5D08}"/>
                    </a:ext>
                  </a:extLst>
                </p14:cNvPr>
                <p14:cNvContentPartPr/>
                <p14:nvPr/>
              </p14:nvContentPartPr>
              <p14:xfrm>
                <a:off x="6398261" y="2797232"/>
                <a:ext cx="64800" cy="94320"/>
              </p14:xfrm>
            </p:contentPart>
          </mc:Choice>
          <mc:Fallback xmlns="">
            <p:pic>
              <p:nvPicPr>
                <p:cNvPr id="22" name="Freihand 21">
                  <a:extLst>
                    <a:ext uri="{FF2B5EF4-FFF2-40B4-BE49-F238E27FC236}">
                      <a16:creationId xmlns:a16="http://schemas.microsoft.com/office/drawing/2014/main" id="{723DCB0D-B91B-4AD6-822D-29BD63CE5D08}"/>
                    </a:ext>
                  </a:extLst>
                </p:cNvPr>
                <p:cNvPicPr/>
                <p:nvPr/>
              </p:nvPicPr>
              <p:blipFill>
                <a:blip r:embed="rId160"/>
                <a:stretch>
                  <a:fillRect/>
                </a:stretch>
              </p:blipFill>
              <p:spPr>
                <a:xfrm>
                  <a:off x="6393941" y="2792912"/>
                  <a:ext cx="73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3" name="Freihand 22">
                  <a:extLst>
                    <a:ext uri="{FF2B5EF4-FFF2-40B4-BE49-F238E27FC236}">
                      <a16:creationId xmlns:a16="http://schemas.microsoft.com/office/drawing/2014/main" id="{231519C2-CE71-46E3-8CB1-992D4CD9F70E}"/>
                    </a:ext>
                  </a:extLst>
                </p14:cNvPr>
                <p14:cNvContentPartPr/>
                <p14:nvPr/>
              </p14:nvContentPartPr>
              <p14:xfrm>
                <a:off x="6469541" y="2790752"/>
                <a:ext cx="71640" cy="121320"/>
              </p14:xfrm>
            </p:contentPart>
          </mc:Choice>
          <mc:Fallback xmlns="">
            <p:pic>
              <p:nvPicPr>
                <p:cNvPr id="23" name="Freihand 22">
                  <a:extLst>
                    <a:ext uri="{FF2B5EF4-FFF2-40B4-BE49-F238E27FC236}">
                      <a16:creationId xmlns:a16="http://schemas.microsoft.com/office/drawing/2014/main" id="{231519C2-CE71-46E3-8CB1-992D4CD9F70E}"/>
                    </a:ext>
                  </a:extLst>
                </p:cNvPr>
                <p:cNvPicPr/>
                <p:nvPr/>
              </p:nvPicPr>
              <p:blipFill>
                <a:blip r:embed="rId162"/>
                <a:stretch>
                  <a:fillRect/>
                </a:stretch>
              </p:blipFill>
              <p:spPr>
                <a:xfrm>
                  <a:off x="6465221" y="2786432"/>
                  <a:ext cx="80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4" name="Freihand 23">
                  <a:extLst>
                    <a:ext uri="{FF2B5EF4-FFF2-40B4-BE49-F238E27FC236}">
                      <a16:creationId xmlns:a16="http://schemas.microsoft.com/office/drawing/2014/main" id="{45EA2427-CB5A-4C64-8234-84C18A6D68DE}"/>
                    </a:ext>
                  </a:extLst>
                </p14:cNvPr>
                <p14:cNvContentPartPr/>
                <p14:nvPr/>
              </p14:nvContentPartPr>
              <p14:xfrm>
                <a:off x="6556661" y="2730272"/>
                <a:ext cx="302400" cy="165960"/>
              </p14:xfrm>
            </p:contentPart>
          </mc:Choice>
          <mc:Fallback xmlns="">
            <p:pic>
              <p:nvPicPr>
                <p:cNvPr id="24" name="Freihand 23">
                  <a:extLst>
                    <a:ext uri="{FF2B5EF4-FFF2-40B4-BE49-F238E27FC236}">
                      <a16:creationId xmlns:a16="http://schemas.microsoft.com/office/drawing/2014/main" id="{45EA2427-CB5A-4C64-8234-84C18A6D68DE}"/>
                    </a:ext>
                  </a:extLst>
                </p:cNvPr>
                <p:cNvPicPr/>
                <p:nvPr/>
              </p:nvPicPr>
              <p:blipFill>
                <a:blip r:embed="rId164"/>
                <a:stretch>
                  <a:fillRect/>
                </a:stretch>
              </p:blipFill>
              <p:spPr>
                <a:xfrm>
                  <a:off x="6552341" y="2725952"/>
                  <a:ext cx="311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68D88ED6-2A44-42D8-B06C-4023A081AD52}"/>
                    </a:ext>
                  </a:extLst>
                </p14:cNvPr>
                <p14:cNvContentPartPr/>
                <p14:nvPr/>
              </p14:nvContentPartPr>
              <p14:xfrm>
                <a:off x="6632261" y="3567272"/>
                <a:ext cx="295920" cy="193320"/>
              </p14:xfrm>
            </p:contentPart>
          </mc:Choice>
          <mc:Fallback xmlns="">
            <p:pic>
              <p:nvPicPr>
                <p:cNvPr id="99" name="Freihand 98">
                  <a:extLst>
                    <a:ext uri="{FF2B5EF4-FFF2-40B4-BE49-F238E27FC236}">
                      <a16:creationId xmlns:a16="http://schemas.microsoft.com/office/drawing/2014/main" id="{68D88ED6-2A44-42D8-B06C-4023A081AD52}"/>
                    </a:ext>
                  </a:extLst>
                </p:cNvPr>
                <p:cNvPicPr/>
                <p:nvPr/>
              </p:nvPicPr>
              <p:blipFill>
                <a:blip r:embed="rId166"/>
                <a:stretch>
                  <a:fillRect/>
                </a:stretch>
              </p:blipFill>
              <p:spPr>
                <a:xfrm>
                  <a:off x="6627941" y="3562952"/>
                  <a:ext cx="3045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64F956DC-571A-4C30-88C5-6A1E0DA42894}"/>
                    </a:ext>
                  </a:extLst>
                </p14:cNvPr>
                <p14:cNvContentPartPr/>
                <p14:nvPr/>
              </p14:nvContentPartPr>
              <p14:xfrm>
                <a:off x="6481061" y="3553952"/>
                <a:ext cx="329760" cy="323280"/>
              </p14:xfrm>
            </p:contentPart>
          </mc:Choice>
          <mc:Fallback xmlns="">
            <p:pic>
              <p:nvPicPr>
                <p:cNvPr id="100" name="Freihand 99">
                  <a:extLst>
                    <a:ext uri="{FF2B5EF4-FFF2-40B4-BE49-F238E27FC236}">
                      <a16:creationId xmlns:a16="http://schemas.microsoft.com/office/drawing/2014/main" id="{64F956DC-571A-4C30-88C5-6A1E0DA42894}"/>
                    </a:ext>
                  </a:extLst>
                </p:cNvPr>
                <p:cNvPicPr/>
                <p:nvPr/>
              </p:nvPicPr>
              <p:blipFill>
                <a:blip r:embed="rId168"/>
                <a:stretch>
                  <a:fillRect/>
                </a:stretch>
              </p:blipFill>
              <p:spPr>
                <a:xfrm>
                  <a:off x="6476741" y="3549632"/>
                  <a:ext cx="3384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748CABC3-AC35-4880-BA37-57B058E3599E}"/>
                    </a:ext>
                  </a:extLst>
                </p14:cNvPr>
                <p14:cNvContentPartPr/>
                <p14:nvPr/>
              </p14:nvContentPartPr>
              <p14:xfrm>
                <a:off x="7083341" y="3418952"/>
                <a:ext cx="142920" cy="41760"/>
              </p14:xfrm>
            </p:contentPart>
          </mc:Choice>
          <mc:Fallback xmlns="">
            <p:pic>
              <p:nvPicPr>
                <p:cNvPr id="101" name="Freihand 100">
                  <a:extLst>
                    <a:ext uri="{FF2B5EF4-FFF2-40B4-BE49-F238E27FC236}">
                      <a16:creationId xmlns:a16="http://schemas.microsoft.com/office/drawing/2014/main" id="{748CABC3-AC35-4880-BA37-57B058E3599E}"/>
                    </a:ext>
                  </a:extLst>
                </p:cNvPr>
                <p:cNvPicPr/>
                <p:nvPr/>
              </p:nvPicPr>
              <p:blipFill>
                <a:blip r:embed="rId170"/>
                <a:stretch>
                  <a:fillRect/>
                </a:stretch>
              </p:blipFill>
              <p:spPr>
                <a:xfrm>
                  <a:off x="7079021" y="3414632"/>
                  <a:ext cx="151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DAD183D1-9C95-41D6-835A-7C0A6BAA1910}"/>
                    </a:ext>
                  </a:extLst>
                </p14:cNvPr>
                <p14:cNvContentPartPr/>
                <p14:nvPr/>
              </p14:nvContentPartPr>
              <p14:xfrm>
                <a:off x="7051301" y="3443792"/>
                <a:ext cx="198360" cy="63000"/>
              </p14:xfrm>
            </p:contentPart>
          </mc:Choice>
          <mc:Fallback xmlns="">
            <p:pic>
              <p:nvPicPr>
                <p:cNvPr id="102" name="Freihand 101">
                  <a:extLst>
                    <a:ext uri="{FF2B5EF4-FFF2-40B4-BE49-F238E27FC236}">
                      <a16:creationId xmlns:a16="http://schemas.microsoft.com/office/drawing/2014/main" id="{DAD183D1-9C95-41D6-835A-7C0A6BAA1910}"/>
                    </a:ext>
                  </a:extLst>
                </p:cNvPr>
                <p:cNvPicPr/>
                <p:nvPr/>
              </p:nvPicPr>
              <p:blipFill>
                <a:blip r:embed="rId172"/>
                <a:stretch>
                  <a:fillRect/>
                </a:stretch>
              </p:blipFill>
              <p:spPr>
                <a:xfrm>
                  <a:off x="7046981" y="3439472"/>
                  <a:ext cx="207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1DF0624B-606B-4AFC-97FF-2070F8264D3F}"/>
                    </a:ext>
                  </a:extLst>
                </p14:cNvPr>
                <p14:cNvContentPartPr/>
                <p14:nvPr/>
              </p14:nvContentPartPr>
              <p14:xfrm>
                <a:off x="7175501" y="3347672"/>
                <a:ext cx="170640" cy="197640"/>
              </p14:xfrm>
            </p:contentPart>
          </mc:Choice>
          <mc:Fallback xmlns="">
            <p:pic>
              <p:nvPicPr>
                <p:cNvPr id="103" name="Freihand 102">
                  <a:extLst>
                    <a:ext uri="{FF2B5EF4-FFF2-40B4-BE49-F238E27FC236}">
                      <a16:creationId xmlns:a16="http://schemas.microsoft.com/office/drawing/2014/main" id="{1DF0624B-606B-4AFC-97FF-2070F8264D3F}"/>
                    </a:ext>
                  </a:extLst>
                </p:cNvPr>
                <p:cNvPicPr/>
                <p:nvPr/>
              </p:nvPicPr>
              <p:blipFill>
                <a:blip r:embed="rId174"/>
                <a:stretch>
                  <a:fillRect/>
                </a:stretch>
              </p:blipFill>
              <p:spPr>
                <a:xfrm>
                  <a:off x="7171181" y="3343352"/>
                  <a:ext cx="1792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38AA7BC1-8988-440C-B1E7-4C77B090F90B}"/>
                    </a:ext>
                  </a:extLst>
                </p14:cNvPr>
                <p14:cNvContentPartPr/>
                <p14:nvPr/>
              </p14:nvContentPartPr>
              <p14:xfrm>
                <a:off x="7577261" y="3133112"/>
                <a:ext cx="115200" cy="231120"/>
              </p14:xfrm>
            </p:contentPart>
          </mc:Choice>
          <mc:Fallback xmlns="">
            <p:pic>
              <p:nvPicPr>
                <p:cNvPr id="105" name="Freihand 104">
                  <a:extLst>
                    <a:ext uri="{FF2B5EF4-FFF2-40B4-BE49-F238E27FC236}">
                      <a16:creationId xmlns:a16="http://schemas.microsoft.com/office/drawing/2014/main" id="{38AA7BC1-8988-440C-B1E7-4C77B090F90B}"/>
                    </a:ext>
                  </a:extLst>
                </p:cNvPr>
                <p:cNvPicPr/>
                <p:nvPr/>
              </p:nvPicPr>
              <p:blipFill>
                <a:blip r:embed="rId176"/>
                <a:stretch>
                  <a:fillRect/>
                </a:stretch>
              </p:blipFill>
              <p:spPr>
                <a:xfrm>
                  <a:off x="7572941" y="3128792"/>
                  <a:ext cx="123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4EB9563E-9ADC-457A-A36E-4E64F55F35FC}"/>
                    </a:ext>
                  </a:extLst>
                </p14:cNvPr>
                <p14:cNvContentPartPr/>
                <p14:nvPr/>
              </p14:nvContentPartPr>
              <p14:xfrm>
                <a:off x="7678061" y="3208352"/>
                <a:ext cx="183600" cy="112320"/>
              </p14:xfrm>
            </p:contentPart>
          </mc:Choice>
          <mc:Fallback xmlns="">
            <p:pic>
              <p:nvPicPr>
                <p:cNvPr id="106" name="Freihand 105">
                  <a:extLst>
                    <a:ext uri="{FF2B5EF4-FFF2-40B4-BE49-F238E27FC236}">
                      <a16:creationId xmlns:a16="http://schemas.microsoft.com/office/drawing/2014/main" id="{4EB9563E-9ADC-457A-A36E-4E64F55F35FC}"/>
                    </a:ext>
                  </a:extLst>
                </p:cNvPr>
                <p:cNvPicPr/>
                <p:nvPr/>
              </p:nvPicPr>
              <p:blipFill>
                <a:blip r:embed="rId178"/>
                <a:stretch>
                  <a:fillRect/>
                </a:stretch>
              </p:blipFill>
              <p:spPr>
                <a:xfrm>
                  <a:off x="7673741" y="3204032"/>
                  <a:ext cx="192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F4317E12-47CE-4B75-B377-10B7BD8BB345}"/>
                    </a:ext>
                  </a:extLst>
                </p14:cNvPr>
                <p14:cNvContentPartPr/>
                <p14:nvPr/>
              </p14:nvContentPartPr>
              <p14:xfrm>
                <a:off x="7886861" y="3187472"/>
                <a:ext cx="299880" cy="103680"/>
              </p14:xfrm>
            </p:contentPart>
          </mc:Choice>
          <mc:Fallback xmlns="">
            <p:pic>
              <p:nvPicPr>
                <p:cNvPr id="107" name="Freihand 106">
                  <a:extLst>
                    <a:ext uri="{FF2B5EF4-FFF2-40B4-BE49-F238E27FC236}">
                      <a16:creationId xmlns:a16="http://schemas.microsoft.com/office/drawing/2014/main" id="{F4317E12-47CE-4B75-B377-10B7BD8BB345}"/>
                    </a:ext>
                  </a:extLst>
                </p:cNvPr>
                <p:cNvPicPr/>
                <p:nvPr/>
              </p:nvPicPr>
              <p:blipFill>
                <a:blip r:embed="rId180"/>
                <a:stretch>
                  <a:fillRect/>
                </a:stretch>
              </p:blipFill>
              <p:spPr>
                <a:xfrm>
                  <a:off x="7882541" y="3183152"/>
                  <a:ext cx="308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7F3E4981-EFED-45BA-B216-4A8F580C695B}"/>
                    </a:ext>
                  </a:extLst>
                </p14:cNvPr>
                <p14:cNvContentPartPr/>
                <p14:nvPr/>
              </p14:nvContentPartPr>
              <p14:xfrm>
                <a:off x="8186381" y="3076232"/>
                <a:ext cx="218160" cy="272160"/>
              </p14:xfrm>
            </p:contentPart>
          </mc:Choice>
          <mc:Fallback xmlns="">
            <p:pic>
              <p:nvPicPr>
                <p:cNvPr id="108" name="Freihand 107">
                  <a:extLst>
                    <a:ext uri="{FF2B5EF4-FFF2-40B4-BE49-F238E27FC236}">
                      <a16:creationId xmlns:a16="http://schemas.microsoft.com/office/drawing/2014/main" id="{7F3E4981-EFED-45BA-B216-4A8F580C695B}"/>
                    </a:ext>
                  </a:extLst>
                </p:cNvPr>
                <p:cNvPicPr/>
                <p:nvPr/>
              </p:nvPicPr>
              <p:blipFill>
                <a:blip r:embed="rId182"/>
                <a:stretch>
                  <a:fillRect/>
                </a:stretch>
              </p:blipFill>
              <p:spPr>
                <a:xfrm>
                  <a:off x="8182061" y="3071912"/>
                  <a:ext cx="2268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4262C4D8-BA22-42CB-ADD7-5FA950DD3454}"/>
                    </a:ext>
                  </a:extLst>
                </p14:cNvPr>
                <p14:cNvContentPartPr/>
                <p14:nvPr/>
              </p14:nvContentPartPr>
              <p14:xfrm>
                <a:off x="8425781" y="3085592"/>
                <a:ext cx="74520" cy="104400"/>
              </p14:xfrm>
            </p:contentPart>
          </mc:Choice>
          <mc:Fallback xmlns="">
            <p:pic>
              <p:nvPicPr>
                <p:cNvPr id="109" name="Freihand 108">
                  <a:extLst>
                    <a:ext uri="{FF2B5EF4-FFF2-40B4-BE49-F238E27FC236}">
                      <a16:creationId xmlns:a16="http://schemas.microsoft.com/office/drawing/2014/main" id="{4262C4D8-BA22-42CB-ADD7-5FA950DD3454}"/>
                    </a:ext>
                  </a:extLst>
                </p:cNvPr>
                <p:cNvPicPr/>
                <p:nvPr/>
              </p:nvPicPr>
              <p:blipFill>
                <a:blip r:embed="rId184"/>
                <a:stretch>
                  <a:fillRect/>
                </a:stretch>
              </p:blipFill>
              <p:spPr>
                <a:xfrm>
                  <a:off x="8421461" y="3081272"/>
                  <a:ext cx="83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31A086AF-0417-481E-8D62-1A1AD7937036}"/>
                    </a:ext>
                  </a:extLst>
                </p14:cNvPr>
                <p14:cNvContentPartPr/>
                <p14:nvPr/>
              </p14:nvContentPartPr>
              <p14:xfrm>
                <a:off x="7891541" y="3070472"/>
                <a:ext cx="69840" cy="45360"/>
              </p14:xfrm>
            </p:contentPart>
          </mc:Choice>
          <mc:Fallback xmlns="">
            <p:pic>
              <p:nvPicPr>
                <p:cNvPr id="111" name="Freihand 110">
                  <a:extLst>
                    <a:ext uri="{FF2B5EF4-FFF2-40B4-BE49-F238E27FC236}">
                      <a16:creationId xmlns:a16="http://schemas.microsoft.com/office/drawing/2014/main" id="{31A086AF-0417-481E-8D62-1A1AD7937036}"/>
                    </a:ext>
                  </a:extLst>
                </p:cNvPr>
                <p:cNvPicPr/>
                <p:nvPr/>
              </p:nvPicPr>
              <p:blipFill>
                <a:blip r:embed="rId186"/>
                <a:stretch>
                  <a:fillRect/>
                </a:stretch>
              </p:blipFill>
              <p:spPr>
                <a:xfrm>
                  <a:off x="7887221" y="3066152"/>
                  <a:ext cx="78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CD03DCA4-828B-4FEB-8229-E42E4B3F563A}"/>
                    </a:ext>
                  </a:extLst>
                </p14:cNvPr>
                <p14:cNvContentPartPr/>
                <p14:nvPr/>
              </p14:nvContentPartPr>
              <p14:xfrm>
                <a:off x="8498861" y="3061112"/>
                <a:ext cx="78120" cy="116640"/>
              </p14:xfrm>
            </p:contentPart>
          </mc:Choice>
          <mc:Fallback xmlns="">
            <p:pic>
              <p:nvPicPr>
                <p:cNvPr id="112" name="Freihand 111">
                  <a:extLst>
                    <a:ext uri="{FF2B5EF4-FFF2-40B4-BE49-F238E27FC236}">
                      <a16:creationId xmlns:a16="http://schemas.microsoft.com/office/drawing/2014/main" id="{CD03DCA4-828B-4FEB-8229-E42E4B3F563A}"/>
                    </a:ext>
                  </a:extLst>
                </p:cNvPr>
                <p:cNvPicPr/>
                <p:nvPr/>
              </p:nvPicPr>
              <p:blipFill>
                <a:blip r:embed="rId188"/>
                <a:stretch>
                  <a:fillRect/>
                </a:stretch>
              </p:blipFill>
              <p:spPr>
                <a:xfrm>
                  <a:off x="8494541" y="3056792"/>
                  <a:ext cx="86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F344A324-2C62-4B22-89BD-D1AD79F6C6D4}"/>
                    </a:ext>
                  </a:extLst>
                </p14:cNvPr>
                <p14:cNvContentPartPr/>
                <p14:nvPr/>
              </p14:nvContentPartPr>
              <p14:xfrm>
                <a:off x="8585621" y="2900912"/>
                <a:ext cx="276120" cy="229680"/>
              </p14:xfrm>
            </p:contentPart>
          </mc:Choice>
          <mc:Fallback xmlns="">
            <p:pic>
              <p:nvPicPr>
                <p:cNvPr id="113" name="Freihand 112">
                  <a:extLst>
                    <a:ext uri="{FF2B5EF4-FFF2-40B4-BE49-F238E27FC236}">
                      <a16:creationId xmlns:a16="http://schemas.microsoft.com/office/drawing/2014/main" id="{F344A324-2C62-4B22-89BD-D1AD79F6C6D4}"/>
                    </a:ext>
                  </a:extLst>
                </p:cNvPr>
                <p:cNvPicPr/>
                <p:nvPr/>
              </p:nvPicPr>
              <p:blipFill>
                <a:blip r:embed="rId190"/>
                <a:stretch>
                  <a:fillRect/>
                </a:stretch>
              </p:blipFill>
              <p:spPr>
                <a:xfrm>
                  <a:off x="8581301" y="2896592"/>
                  <a:ext cx="2847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A0FF09B4-E91C-4610-B213-6150209C7726}"/>
                    </a:ext>
                  </a:extLst>
                </p14:cNvPr>
                <p14:cNvContentPartPr/>
                <p14:nvPr/>
              </p14:nvContentPartPr>
              <p14:xfrm>
                <a:off x="9047141" y="2851952"/>
                <a:ext cx="267120" cy="194400"/>
              </p14:xfrm>
            </p:contentPart>
          </mc:Choice>
          <mc:Fallback xmlns="">
            <p:pic>
              <p:nvPicPr>
                <p:cNvPr id="114" name="Freihand 113">
                  <a:extLst>
                    <a:ext uri="{FF2B5EF4-FFF2-40B4-BE49-F238E27FC236}">
                      <a16:creationId xmlns:a16="http://schemas.microsoft.com/office/drawing/2014/main" id="{A0FF09B4-E91C-4610-B213-6150209C7726}"/>
                    </a:ext>
                  </a:extLst>
                </p:cNvPr>
                <p:cNvPicPr/>
                <p:nvPr/>
              </p:nvPicPr>
              <p:blipFill>
                <a:blip r:embed="rId192"/>
                <a:stretch>
                  <a:fillRect/>
                </a:stretch>
              </p:blipFill>
              <p:spPr>
                <a:xfrm>
                  <a:off x="9042821" y="2847632"/>
                  <a:ext cx="275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CA5702D5-9DBE-4D76-8E0C-0BDEB66CCAC6}"/>
                    </a:ext>
                  </a:extLst>
                </p14:cNvPr>
                <p14:cNvContentPartPr/>
                <p14:nvPr/>
              </p14:nvContentPartPr>
              <p14:xfrm>
                <a:off x="9297701" y="2903072"/>
                <a:ext cx="88200" cy="116280"/>
              </p14:xfrm>
            </p:contentPart>
          </mc:Choice>
          <mc:Fallback xmlns="">
            <p:pic>
              <p:nvPicPr>
                <p:cNvPr id="115" name="Freihand 114">
                  <a:extLst>
                    <a:ext uri="{FF2B5EF4-FFF2-40B4-BE49-F238E27FC236}">
                      <a16:creationId xmlns:a16="http://schemas.microsoft.com/office/drawing/2014/main" id="{CA5702D5-9DBE-4D76-8E0C-0BDEB66CCAC6}"/>
                    </a:ext>
                  </a:extLst>
                </p:cNvPr>
                <p:cNvPicPr/>
                <p:nvPr/>
              </p:nvPicPr>
              <p:blipFill>
                <a:blip r:embed="rId194"/>
                <a:stretch>
                  <a:fillRect/>
                </a:stretch>
              </p:blipFill>
              <p:spPr>
                <a:xfrm>
                  <a:off x="9293381" y="2898752"/>
                  <a:ext cx="96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7C5DEE8F-6B36-42B4-A2A4-232EB899BD27}"/>
                    </a:ext>
                  </a:extLst>
                </p14:cNvPr>
                <p14:cNvContentPartPr/>
                <p14:nvPr/>
              </p14:nvContentPartPr>
              <p14:xfrm>
                <a:off x="9664181" y="2836832"/>
                <a:ext cx="11880" cy="155160"/>
              </p14:xfrm>
            </p:contentPart>
          </mc:Choice>
          <mc:Fallback xmlns="">
            <p:pic>
              <p:nvPicPr>
                <p:cNvPr id="116" name="Freihand 115">
                  <a:extLst>
                    <a:ext uri="{FF2B5EF4-FFF2-40B4-BE49-F238E27FC236}">
                      <a16:creationId xmlns:a16="http://schemas.microsoft.com/office/drawing/2014/main" id="{7C5DEE8F-6B36-42B4-A2A4-232EB899BD27}"/>
                    </a:ext>
                  </a:extLst>
                </p:cNvPr>
                <p:cNvPicPr/>
                <p:nvPr/>
              </p:nvPicPr>
              <p:blipFill>
                <a:blip r:embed="rId196"/>
                <a:stretch>
                  <a:fillRect/>
                </a:stretch>
              </p:blipFill>
              <p:spPr>
                <a:xfrm>
                  <a:off x="9659861" y="2832512"/>
                  <a:ext cx="20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Freihand 116">
                  <a:extLst>
                    <a:ext uri="{FF2B5EF4-FFF2-40B4-BE49-F238E27FC236}">
                      <a16:creationId xmlns:a16="http://schemas.microsoft.com/office/drawing/2014/main" id="{1FFDB210-CCAD-4368-8C85-1246E1504E85}"/>
                    </a:ext>
                  </a:extLst>
                </p14:cNvPr>
                <p14:cNvContentPartPr/>
                <p14:nvPr/>
              </p14:nvContentPartPr>
              <p14:xfrm>
                <a:off x="9572021" y="2782112"/>
                <a:ext cx="191520" cy="223560"/>
              </p14:xfrm>
            </p:contentPart>
          </mc:Choice>
          <mc:Fallback xmlns="">
            <p:pic>
              <p:nvPicPr>
                <p:cNvPr id="117" name="Freihand 116">
                  <a:extLst>
                    <a:ext uri="{FF2B5EF4-FFF2-40B4-BE49-F238E27FC236}">
                      <a16:creationId xmlns:a16="http://schemas.microsoft.com/office/drawing/2014/main" id="{1FFDB210-CCAD-4368-8C85-1246E1504E85}"/>
                    </a:ext>
                  </a:extLst>
                </p:cNvPr>
                <p:cNvPicPr/>
                <p:nvPr/>
              </p:nvPicPr>
              <p:blipFill>
                <a:blip r:embed="rId198"/>
                <a:stretch>
                  <a:fillRect/>
                </a:stretch>
              </p:blipFill>
              <p:spPr>
                <a:xfrm>
                  <a:off x="9567701" y="2777792"/>
                  <a:ext cx="2001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2E7895B2-77EE-4ACB-9E05-471A0844B0DA}"/>
                    </a:ext>
                  </a:extLst>
                </p14:cNvPr>
                <p14:cNvContentPartPr/>
                <p14:nvPr/>
              </p14:nvContentPartPr>
              <p14:xfrm>
                <a:off x="9854621" y="2776712"/>
                <a:ext cx="16920" cy="148680"/>
              </p14:xfrm>
            </p:contentPart>
          </mc:Choice>
          <mc:Fallback xmlns="">
            <p:pic>
              <p:nvPicPr>
                <p:cNvPr id="118" name="Freihand 117">
                  <a:extLst>
                    <a:ext uri="{FF2B5EF4-FFF2-40B4-BE49-F238E27FC236}">
                      <a16:creationId xmlns:a16="http://schemas.microsoft.com/office/drawing/2014/main" id="{2E7895B2-77EE-4ACB-9E05-471A0844B0DA}"/>
                    </a:ext>
                  </a:extLst>
                </p:cNvPr>
                <p:cNvPicPr/>
                <p:nvPr/>
              </p:nvPicPr>
              <p:blipFill>
                <a:blip r:embed="rId200"/>
                <a:stretch>
                  <a:fillRect/>
                </a:stretch>
              </p:blipFill>
              <p:spPr>
                <a:xfrm>
                  <a:off x="9850301" y="2772392"/>
                  <a:ext cx="25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45445283-F582-475E-B034-D2DD71B71F39}"/>
                    </a:ext>
                  </a:extLst>
                </p14:cNvPr>
                <p14:cNvContentPartPr/>
                <p14:nvPr/>
              </p14:nvContentPartPr>
              <p14:xfrm>
                <a:off x="7459541" y="2792552"/>
                <a:ext cx="2326320" cy="554400"/>
              </p14:xfrm>
            </p:contentPart>
          </mc:Choice>
          <mc:Fallback xmlns="">
            <p:pic>
              <p:nvPicPr>
                <p:cNvPr id="120" name="Freihand 119">
                  <a:extLst>
                    <a:ext uri="{FF2B5EF4-FFF2-40B4-BE49-F238E27FC236}">
                      <a16:creationId xmlns:a16="http://schemas.microsoft.com/office/drawing/2014/main" id="{45445283-F582-475E-B034-D2DD71B71F39}"/>
                    </a:ext>
                  </a:extLst>
                </p:cNvPr>
                <p:cNvPicPr/>
                <p:nvPr/>
              </p:nvPicPr>
              <p:blipFill>
                <a:blip r:embed="rId202"/>
                <a:stretch>
                  <a:fillRect/>
                </a:stretch>
              </p:blipFill>
              <p:spPr>
                <a:xfrm>
                  <a:off x="7455221" y="2788232"/>
                  <a:ext cx="2334960" cy="56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5121835A-D651-4E4E-A5B9-129614304E02}"/>
                  </a:ext>
                </a:extLst>
              </p14:cNvPr>
              <p14:cNvContentPartPr/>
              <p14:nvPr/>
            </p14:nvContentPartPr>
            <p14:xfrm>
              <a:off x="895301" y="5064152"/>
              <a:ext cx="5166720" cy="67680"/>
            </p14:xfrm>
          </p:contentPart>
        </mc:Choice>
        <mc:Fallback xmlns="">
          <p:pic>
            <p:nvPicPr>
              <p:cNvPr id="122" name="Freihand 121">
                <a:extLst>
                  <a:ext uri="{FF2B5EF4-FFF2-40B4-BE49-F238E27FC236}">
                    <a16:creationId xmlns:a16="http://schemas.microsoft.com/office/drawing/2014/main" id="{5121835A-D651-4E4E-A5B9-129614304E02}"/>
                  </a:ext>
                </a:extLst>
              </p:cNvPr>
              <p:cNvPicPr/>
              <p:nvPr/>
            </p:nvPicPr>
            <p:blipFill>
              <a:blip r:embed="rId204"/>
              <a:stretch>
                <a:fillRect/>
              </a:stretch>
            </p:blipFill>
            <p:spPr>
              <a:xfrm>
                <a:off x="890981" y="5059832"/>
                <a:ext cx="5175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Freihand 122">
                <a:extLst>
                  <a:ext uri="{FF2B5EF4-FFF2-40B4-BE49-F238E27FC236}">
                    <a16:creationId xmlns:a16="http://schemas.microsoft.com/office/drawing/2014/main" id="{AE951B6A-66DD-4D68-9353-51ED30D83DD3}"/>
                  </a:ext>
                </a:extLst>
              </p14:cNvPr>
              <p14:cNvContentPartPr/>
              <p14:nvPr/>
            </p14:nvContentPartPr>
            <p14:xfrm>
              <a:off x="7201061" y="4674632"/>
              <a:ext cx="1175400" cy="496440"/>
            </p14:xfrm>
          </p:contentPart>
        </mc:Choice>
        <mc:Fallback xmlns="">
          <p:pic>
            <p:nvPicPr>
              <p:cNvPr id="123" name="Freihand 122">
                <a:extLst>
                  <a:ext uri="{FF2B5EF4-FFF2-40B4-BE49-F238E27FC236}">
                    <a16:creationId xmlns:a16="http://schemas.microsoft.com/office/drawing/2014/main" id="{AE951B6A-66DD-4D68-9353-51ED30D83DD3}"/>
                  </a:ext>
                </a:extLst>
              </p:cNvPr>
              <p:cNvPicPr/>
              <p:nvPr/>
            </p:nvPicPr>
            <p:blipFill>
              <a:blip r:embed="rId206"/>
              <a:stretch>
                <a:fillRect/>
              </a:stretch>
            </p:blipFill>
            <p:spPr>
              <a:xfrm>
                <a:off x="7196741" y="4670312"/>
                <a:ext cx="1184040" cy="50508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64437" y="30177"/>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2376889699"/>
              </p:ext>
            </p:extLst>
          </p:nvPr>
        </p:nvGraphicFramePr>
        <p:xfrm>
          <a:off x="886493" y="775118"/>
          <a:ext cx="9921875" cy="2071687"/>
        </p:xfrm>
        <a:graphic>
          <a:graphicData uri="http://schemas.openxmlformats.org/presentationml/2006/ole">
            <mc:AlternateContent xmlns:mc="http://schemas.openxmlformats.org/markup-compatibility/2006">
              <mc:Choice xmlns:v="urn:schemas-microsoft-com:vml" Requires="v">
                <p:oleObj spid="_x0000_s1085"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886493" y="775118"/>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20</a:t>
            </a:r>
          </a:p>
        </p:txBody>
      </p:sp>
      <p:grpSp>
        <p:nvGrpSpPr>
          <p:cNvPr id="9" name="Gruppieren 8">
            <a:extLst>
              <a:ext uri="{FF2B5EF4-FFF2-40B4-BE49-F238E27FC236}">
                <a16:creationId xmlns:a16="http://schemas.microsoft.com/office/drawing/2014/main" id="{B6A062F5-A2D0-4D42-98C0-1090413F2467}"/>
              </a:ext>
            </a:extLst>
          </p:cNvPr>
          <p:cNvGrpSpPr/>
          <p:nvPr/>
        </p:nvGrpSpPr>
        <p:grpSpPr>
          <a:xfrm>
            <a:off x="4756661" y="1413752"/>
            <a:ext cx="421560" cy="182520"/>
            <a:chOff x="4756661" y="1413752"/>
            <a:chExt cx="421560" cy="18252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79155B0-ABF7-4E75-99E1-BA1095793B96}"/>
                    </a:ext>
                  </a:extLst>
                </p14:cNvPr>
                <p14:cNvContentPartPr/>
                <p14:nvPr/>
              </p14:nvContentPartPr>
              <p14:xfrm>
                <a:off x="4756661" y="1413752"/>
                <a:ext cx="106920" cy="110880"/>
              </p14:xfrm>
            </p:contentPart>
          </mc:Choice>
          <mc:Fallback xmlns="">
            <p:pic>
              <p:nvPicPr>
                <p:cNvPr id="3" name="Freihand 2">
                  <a:extLst>
                    <a:ext uri="{FF2B5EF4-FFF2-40B4-BE49-F238E27FC236}">
                      <a16:creationId xmlns:a16="http://schemas.microsoft.com/office/drawing/2014/main" id="{C79155B0-ABF7-4E75-99E1-BA1095793B96}"/>
                    </a:ext>
                  </a:extLst>
                </p:cNvPr>
                <p:cNvPicPr/>
                <p:nvPr/>
              </p:nvPicPr>
              <p:blipFill>
                <a:blip r:embed="rId7"/>
                <a:stretch>
                  <a:fillRect/>
                </a:stretch>
              </p:blipFill>
              <p:spPr>
                <a:xfrm>
                  <a:off x="4752341" y="1409432"/>
                  <a:ext cx="115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C3AED188-09DB-4E6D-BCED-DD2D4645EBBC}"/>
                    </a:ext>
                  </a:extLst>
                </p14:cNvPr>
                <p14:cNvContentPartPr/>
                <p14:nvPr/>
              </p14:nvContentPartPr>
              <p14:xfrm>
                <a:off x="4808501" y="1473872"/>
                <a:ext cx="33480" cy="77400"/>
              </p14:xfrm>
            </p:contentPart>
          </mc:Choice>
          <mc:Fallback xmlns="">
            <p:pic>
              <p:nvPicPr>
                <p:cNvPr id="4" name="Freihand 3">
                  <a:extLst>
                    <a:ext uri="{FF2B5EF4-FFF2-40B4-BE49-F238E27FC236}">
                      <a16:creationId xmlns:a16="http://schemas.microsoft.com/office/drawing/2014/main" id="{C3AED188-09DB-4E6D-BCED-DD2D4645EBBC}"/>
                    </a:ext>
                  </a:extLst>
                </p:cNvPr>
                <p:cNvPicPr/>
                <p:nvPr/>
              </p:nvPicPr>
              <p:blipFill>
                <a:blip r:embed="rId9"/>
                <a:stretch>
                  <a:fillRect/>
                </a:stretch>
              </p:blipFill>
              <p:spPr>
                <a:xfrm>
                  <a:off x="4804181" y="1469552"/>
                  <a:ext cx="42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F826A4E-A82F-4953-A643-BEC17EB95327}"/>
                    </a:ext>
                  </a:extLst>
                </p14:cNvPr>
                <p14:cNvContentPartPr/>
                <p14:nvPr/>
              </p14:nvContentPartPr>
              <p14:xfrm>
                <a:off x="4908941" y="1435712"/>
                <a:ext cx="89640" cy="160560"/>
              </p14:xfrm>
            </p:contentPart>
          </mc:Choice>
          <mc:Fallback xmlns="">
            <p:pic>
              <p:nvPicPr>
                <p:cNvPr id="5" name="Freihand 4">
                  <a:extLst>
                    <a:ext uri="{FF2B5EF4-FFF2-40B4-BE49-F238E27FC236}">
                      <a16:creationId xmlns:a16="http://schemas.microsoft.com/office/drawing/2014/main" id="{9F826A4E-A82F-4953-A643-BEC17EB95327}"/>
                    </a:ext>
                  </a:extLst>
                </p:cNvPr>
                <p:cNvPicPr/>
                <p:nvPr/>
              </p:nvPicPr>
              <p:blipFill>
                <a:blip r:embed="rId11"/>
                <a:stretch>
                  <a:fillRect/>
                </a:stretch>
              </p:blipFill>
              <p:spPr>
                <a:xfrm>
                  <a:off x="4904621" y="1431392"/>
                  <a:ext cx="98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113CCBE2-9E26-4CAA-AFF7-12FA2C619BD6}"/>
                    </a:ext>
                  </a:extLst>
                </p14:cNvPr>
                <p14:cNvContentPartPr/>
                <p14:nvPr/>
              </p14:nvContentPartPr>
              <p14:xfrm>
                <a:off x="5078501" y="1446872"/>
                <a:ext cx="99720" cy="97200"/>
              </p14:xfrm>
            </p:contentPart>
          </mc:Choice>
          <mc:Fallback xmlns="">
            <p:pic>
              <p:nvPicPr>
                <p:cNvPr id="8" name="Freihand 7">
                  <a:extLst>
                    <a:ext uri="{FF2B5EF4-FFF2-40B4-BE49-F238E27FC236}">
                      <a16:creationId xmlns:a16="http://schemas.microsoft.com/office/drawing/2014/main" id="{113CCBE2-9E26-4CAA-AFF7-12FA2C619BD6}"/>
                    </a:ext>
                  </a:extLst>
                </p:cNvPr>
                <p:cNvPicPr/>
                <p:nvPr/>
              </p:nvPicPr>
              <p:blipFill>
                <a:blip r:embed="rId13"/>
                <a:stretch>
                  <a:fillRect/>
                </a:stretch>
              </p:blipFill>
              <p:spPr>
                <a:xfrm>
                  <a:off x="5074181" y="1442552"/>
                  <a:ext cx="108360" cy="105840"/>
                </a:xfrm>
                <a:prstGeom prst="rect">
                  <a:avLst/>
                </a:prstGeom>
              </p:spPr>
            </p:pic>
          </mc:Fallback>
        </mc:AlternateContent>
      </p:grpSp>
      <p:grpSp>
        <p:nvGrpSpPr>
          <p:cNvPr id="22" name="Gruppieren 21">
            <a:extLst>
              <a:ext uri="{FF2B5EF4-FFF2-40B4-BE49-F238E27FC236}">
                <a16:creationId xmlns:a16="http://schemas.microsoft.com/office/drawing/2014/main" id="{9237BF39-BA22-4D2A-9AFF-15A47F36340B}"/>
              </a:ext>
            </a:extLst>
          </p:cNvPr>
          <p:cNvGrpSpPr/>
          <p:nvPr/>
        </p:nvGrpSpPr>
        <p:grpSpPr>
          <a:xfrm>
            <a:off x="4745501" y="2207192"/>
            <a:ext cx="440640" cy="522360"/>
            <a:chOff x="4745501" y="2207192"/>
            <a:chExt cx="440640" cy="522360"/>
          </a:xfrm>
        </p:grpSpPr>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1C26CB52-768B-4193-83AB-6319AE24DBF3}"/>
                    </a:ext>
                  </a:extLst>
                </p14:cNvPr>
                <p14:cNvContentPartPr/>
                <p14:nvPr/>
              </p14:nvContentPartPr>
              <p14:xfrm>
                <a:off x="4745501" y="2207192"/>
                <a:ext cx="82440" cy="234360"/>
              </p14:xfrm>
            </p:contentPart>
          </mc:Choice>
          <mc:Fallback xmlns="">
            <p:pic>
              <p:nvPicPr>
                <p:cNvPr id="15" name="Freihand 14">
                  <a:extLst>
                    <a:ext uri="{FF2B5EF4-FFF2-40B4-BE49-F238E27FC236}">
                      <a16:creationId xmlns:a16="http://schemas.microsoft.com/office/drawing/2014/main" id="{1C26CB52-768B-4193-83AB-6319AE24DBF3}"/>
                    </a:ext>
                  </a:extLst>
                </p:cNvPr>
                <p:cNvPicPr/>
                <p:nvPr/>
              </p:nvPicPr>
              <p:blipFill>
                <a:blip r:embed="rId15"/>
                <a:stretch>
                  <a:fillRect/>
                </a:stretch>
              </p:blipFill>
              <p:spPr>
                <a:xfrm>
                  <a:off x="4741181" y="2202872"/>
                  <a:ext cx="910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6C56C530-DF34-4F82-9901-64875DDA510A}"/>
                    </a:ext>
                  </a:extLst>
                </p14:cNvPr>
                <p14:cNvContentPartPr/>
                <p14:nvPr/>
              </p14:nvContentPartPr>
              <p14:xfrm>
                <a:off x="4902101" y="2257592"/>
                <a:ext cx="84240" cy="120240"/>
              </p14:xfrm>
            </p:contentPart>
          </mc:Choice>
          <mc:Fallback xmlns="">
            <p:pic>
              <p:nvPicPr>
                <p:cNvPr id="16" name="Freihand 15">
                  <a:extLst>
                    <a:ext uri="{FF2B5EF4-FFF2-40B4-BE49-F238E27FC236}">
                      <a16:creationId xmlns:a16="http://schemas.microsoft.com/office/drawing/2014/main" id="{6C56C530-DF34-4F82-9901-64875DDA510A}"/>
                    </a:ext>
                  </a:extLst>
                </p:cNvPr>
                <p:cNvPicPr/>
                <p:nvPr/>
              </p:nvPicPr>
              <p:blipFill>
                <a:blip r:embed="rId17"/>
                <a:stretch>
                  <a:fillRect/>
                </a:stretch>
              </p:blipFill>
              <p:spPr>
                <a:xfrm>
                  <a:off x="4897781" y="2253272"/>
                  <a:ext cx="92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164013D3-0AAB-4363-9DC8-CF2DA29AA4C4}"/>
                    </a:ext>
                  </a:extLst>
                </p14:cNvPr>
                <p14:cNvContentPartPr/>
                <p14:nvPr/>
              </p14:nvContentPartPr>
              <p14:xfrm>
                <a:off x="5051861" y="2256512"/>
                <a:ext cx="71640" cy="84240"/>
              </p14:xfrm>
            </p:contentPart>
          </mc:Choice>
          <mc:Fallback xmlns="">
            <p:pic>
              <p:nvPicPr>
                <p:cNvPr id="17" name="Freihand 16">
                  <a:extLst>
                    <a:ext uri="{FF2B5EF4-FFF2-40B4-BE49-F238E27FC236}">
                      <a16:creationId xmlns:a16="http://schemas.microsoft.com/office/drawing/2014/main" id="{164013D3-0AAB-4363-9DC8-CF2DA29AA4C4}"/>
                    </a:ext>
                  </a:extLst>
                </p:cNvPr>
                <p:cNvPicPr/>
                <p:nvPr/>
              </p:nvPicPr>
              <p:blipFill>
                <a:blip r:embed="rId19"/>
                <a:stretch>
                  <a:fillRect/>
                </a:stretch>
              </p:blipFill>
              <p:spPr>
                <a:xfrm>
                  <a:off x="5047541" y="2252192"/>
                  <a:ext cx="80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6F24A4AC-BD1F-4C7C-BF68-7067F2CC5C83}"/>
                    </a:ext>
                  </a:extLst>
                </p14:cNvPr>
                <p14:cNvContentPartPr/>
                <p14:nvPr/>
              </p14:nvContentPartPr>
              <p14:xfrm>
                <a:off x="4748381" y="2578352"/>
                <a:ext cx="88920" cy="151200"/>
              </p14:xfrm>
            </p:contentPart>
          </mc:Choice>
          <mc:Fallback xmlns="">
            <p:pic>
              <p:nvPicPr>
                <p:cNvPr id="18" name="Freihand 17">
                  <a:extLst>
                    <a:ext uri="{FF2B5EF4-FFF2-40B4-BE49-F238E27FC236}">
                      <a16:creationId xmlns:a16="http://schemas.microsoft.com/office/drawing/2014/main" id="{6F24A4AC-BD1F-4C7C-BF68-7067F2CC5C83}"/>
                    </a:ext>
                  </a:extLst>
                </p:cNvPr>
                <p:cNvPicPr/>
                <p:nvPr/>
              </p:nvPicPr>
              <p:blipFill>
                <a:blip r:embed="rId21"/>
                <a:stretch>
                  <a:fillRect/>
                </a:stretch>
              </p:blipFill>
              <p:spPr>
                <a:xfrm>
                  <a:off x="4744061" y="2574032"/>
                  <a:ext cx="97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25096690-FF6A-476D-ABB0-E4B3589FB256}"/>
                    </a:ext>
                  </a:extLst>
                </p14:cNvPr>
                <p14:cNvContentPartPr/>
                <p14:nvPr/>
              </p14:nvContentPartPr>
              <p14:xfrm>
                <a:off x="4883381" y="2552432"/>
                <a:ext cx="78840" cy="151920"/>
              </p14:xfrm>
            </p:contentPart>
          </mc:Choice>
          <mc:Fallback xmlns="">
            <p:pic>
              <p:nvPicPr>
                <p:cNvPr id="19" name="Freihand 18">
                  <a:extLst>
                    <a:ext uri="{FF2B5EF4-FFF2-40B4-BE49-F238E27FC236}">
                      <a16:creationId xmlns:a16="http://schemas.microsoft.com/office/drawing/2014/main" id="{25096690-FF6A-476D-ABB0-E4B3589FB256}"/>
                    </a:ext>
                  </a:extLst>
                </p:cNvPr>
                <p:cNvPicPr/>
                <p:nvPr/>
              </p:nvPicPr>
              <p:blipFill>
                <a:blip r:embed="rId23"/>
                <a:stretch>
                  <a:fillRect/>
                </a:stretch>
              </p:blipFill>
              <p:spPr>
                <a:xfrm>
                  <a:off x="4879061" y="2548112"/>
                  <a:ext cx="87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0D31F7D0-F860-4226-B125-3626255B684D}"/>
                    </a:ext>
                  </a:extLst>
                </p14:cNvPr>
                <p14:cNvContentPartPr/>
                <p14:nvPr/>
              </p14:nvContentPartPr>
              <p14:xfrm>
                <a:off x="5021621" y="2529752"/>
                <a:ext cx="109440" cy="172440"/>
              </p14:xfrm>
            </p:contentPart>
          </mc:Choice>
          <mc:Fallback xmlns="">
            <p:pic>
              <p:nvPicPr>
                <p:cNvPr id="20" name="Freihand 19">
                  <a:extLst>
                    <a:ext uri="{FF2B5EF4-FFF2-40B4-BE49-F238E27FC236}">
                      <a16:creationId xmlns:a16="http://schemas.microsoft.com/office/drawing/2014/main" id="{0D31F7D0-F860-4226-B125-3626255B684D}"/>
                    </a:ext>
                  </a:extLst>
                </p:cNvPr>
                <p:cNvPicPr/>
                <p:nvPr/>
              </p:nvPicPr>
              <p:blipFill>
                <a:blip r:embed="rId25"/>
                <a:stretch>
                  <a:fillRect/>
                </a:stretch>
              </p:blipFill>
              <p:spPr>
                <a:xfrm>
                  <a:off x="5017301" y="2525432"/>
                  <a:ext cx="118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19222D00-7576-4A56-ACA1-C11FC62B0695}"/>
                    </a:ext>
                  </a:extLst>
                </p14:cNvPr>
                <p14:cNvContentPartPr/>
                <p14:nvPr/>
              </p14:nvContentPartPr>
              <p14:xfrm>
                <a:off x="5025581" y="2592032"/>
                <a:ext cx="160560" cy="42480"/>
              </p14:xfrm>
            </p:contentPart>
          </mc:Choice>
          <mc:Fallback xmlns="">
            <p:pic>
              <p:nvPicPr>
                <p:cNvPr id="21" name="Freihand 20">
                  <a:extLst>
                    <a:ext uri="{FF2B5EF4-FFF2-40B4-BE49-F238E27FC236}">
                      <a16:creationId xmlns:a16="http://schemas.microsoft.com/office/drawing/2014/main" id="{19222D00-7576-4A56-ACA1-C11FC62B0695}"/>
                    </a:ext>
                  </a:extLst>
                </p:cNvPr>
                <p:cNvPicPr/>
                <p:nvPr/>
              </p:nvPicPr>
              <p:blipFill>
                <a:blip r:embed="rId27"/>
                <a:stretch>
                  <a:fillRect/>
                </a:stretch>
              </p:blipFill>
              <p:spPr>
                <a:xfrm>
                  <a:off x="5021261" y="2587712"/>
                  <a:ext cx="169200" cy="51120"/>
                </a:xfrm>
                <a:prstGeom prst="rect">
                  <a:avLst/>
                </a:prstGeom>
              </p:spPr>
            </p:pic>
          </mc:Fallback>
        </mc:AlternateContent>
      </p:grpSp>
      <p:grpSp>
        <p:nvGrpSpPr>
          <p:cNvPr id="25" name="Gruppieren 24">
            <a:extLst>
              <a:ext uri="{FF2B5EF4-FFF2-40B4-BE49-F238E27FC236}">
                <a16:creationId xmlns:a16="http://schemas.microsoft.com/office/drawing/2014/main" id="{20592498-6EEF-4936-99D7-AA5CF2A75400}"/>
              </a:ext>
            </a:extLst>
          </p:cNvPr>
          <p:cNvGrpSpPr/>
          <p:nvPr/>
        </p:nvGrpSpPr>
        <p:grpSpPr>
          <a:xfrm>
            <a:off x="5215661" y="1326632"/>
            <a:ext cx="155880" cy="142200"/>
            <a:chOff x="5215661" y="1326632"/>
            <a:chExt cx="155880" cy="142200"/>
          </a:xfrm>
        </p:grpSpPr>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821A0D3E-A47E-4160-86CD-3012FC7B2167}"/>
                    </a:ext>
                  </a:extLst>
                </p14:cNvPr>
                <p14:cNvContentPartPr/>
                <p14:nvPr/>
              </p14:nvContentPartPr>
              <p14:xfrm>
                <a:off x="5274701" y="1369472"/>
                <a:ext cx="51840" cy="61200"/>
              </p14:xfrm>
            </p:contentPart>
          </mc:Choice>
          <mc:Fallback xmlns="">
            <p:pic>
              <p:nvPicPr>
                <p:cNvPr id="23" name="Freihand 22">
                  <a:extLst>
                    <a:ext uri="{FF2B5EF4-FFF2-40B4-BE49-F238E27FC236}">
                      <a16:creationId xmlns:a16="http://schemas.microsoft.com/office/drawing/2014/main" id="{821A0D3E-A47E-4160-86CD-3012FC7B2167}"/>
                    </a:ext>
                  </a:extLst>
                </p:cNvPr>
                <p:cNvPicPr/>
                <p:nvPr/>
              </p:nvPicPr>
              <p:blipFill>
                <a:blip r:embed="rId29"/>
                <a:stretch>
                  <a:fillRect/>
                </a:stretch>
              </p:blipFill>
              <p:spPr>
                <a:xfrm>
                  <a:off x="5270381" y="1365152"/>
                  <a:ext cx="60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041C07DA-FF96-4C84-A638-6968C8047668}"/>
                    </a:ext>
                  </a:extLst>
                </p14:cNvPr>
                <p14:cNvContentPartPr/>
                <p14:nvPr/>
              </p14:nvContentPartPr>
              <p14:xfrm>
                <a:off x="5215661" y="1326632"/>
                <a:ext cx="155880" cy="142200"/>
              </p14:xfrm>
            </p:contentPart>
          </mc:Choice>
          <mc:Fallback xmlns="">
            <p:pic>
              <p:nvPicPr>
                <p:cNvPr id="24" name="Freihand 23">
                  <a:extLst>
                    <a:ext uri="{FF2B5EF4-FFF2-40B4-BE49-F238E27FC236}">
                      <a16:creationId xmlns:a16="http://schemas.microsoft.com/office/drawing/2014/main" id="{041C07DA-FF96-4C84-A638-6968C8047668}"/>
                    </a:ext>
                  </a:extLst>
                </p:cNvPr>
                <p:cNvPicPr/>
                <p:nvPr/>
              </p:nvPicPr>
              <p:blipFill>
                <a:blip r:embed="rId31"/>
                <a:stretch>
                  <a:fillRect/>
                </a:stretch>
              </p:blipFill>
              <p:spPr>
                <a:xfrm>
                  <a:off x="5211341" y="1322312"/>
                  <a:ext cx="164520" cy="150840"/>
                </a:xfrm>
                <a:prstGeom prst="rect">
                  <a:avLst/>
                </a:prstGeom>
              </p:spPr>
            </p:pic>
          </mc:Fallback>
        </mc:AlternateContent>
      </p:grpSp>
      <p:grpSp>
        <p:nvGrpSpPr>
          <p:cNvPr id="28" name="Gruppieren 27">
            <a:extLst>
              <a:ext uri="{FF2B5EF4-FFF2-40B4-BE49-F238E27FC236}">
                <a16:creationId xmlns:a16="http://schemas.microsoft.com/office/drawing/2014/main" id="{DE25FD9F-447E-48B4-BC1A-68EB601D6394}"/>
              </a:ext>
            </a:extLst>
          </p:cNvPr>
          <p:cNvGrpSpPr/>
          <p:nvPr/>
        </p:nvGrpSpPr>
        <p:grpSpPr>
          <a:xfrm>
            <a:off x="467981" y="3016832"/>
            <a:ext cx="242280" cy="216720"/>
            <a:chOff x="467981" y="3016832"/>
            <a:chExt cx="242280" cy="216720"/>
          </a:xfrm>
        </p:grpSpPr>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8E16AC6E-8445-4867-A33E-7DDA9CDEA3C2}"/>
                    </a:ext>
                  </a:extLst>
                </p14:cNvPr>
                <p14:cNvContentPartPr/>
                <p14:nvPr/>
              </p14:nvContentPartPr>
              <p14:xfrm>
                <a:off x="550781" y="3056072"/>
                <a:ext cx="109080" cy="103680"/>
              </p14:xfrm>
            </p:contentPart>
          </mc:Choice>
          <mc:Fallback xmlns="">
            <p:pic>
              <p:nvPicPr>
                <p:cNvPr id="26" name="Freihand 25">
                  <a:extLst>
                    <a:ext uri="{FF2B5EF4-FFF2-40B4-BE49-F238E27FC236}">
                      <a16:creationId xmlns:a16="http://schemas.microsoft.com/office/drawing/2014/main" id="{8E16AC6E-8445-4867-A33E-7DDA9CDEA3C2}"/>
                    </a:ext>
                  </a:extLst>
                </p:cNvPr>
                <p:cNvPicPr/>
                <p:nvPr/>
              </p:nvPicPr>
              <p:blipFill>
                <a:blip r:embed="rId33"/>
                <a:stretch>
                  <a:fillRect/>
                </a:stretch>
              </p:blipFill>
              <p:spPr>
                <a:xfrm>
                  <a:off x="546461" y="3051752"/>
                  <a:ext cx="117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7706D9FF-139C-4812-A3A3-E103835FB5E2}"/>
                    </a:ext>
                  </a:extLst>
                </p14:cNvPr>
                <p14:cNvContentPartPr/>
                <p14:nvPr/>
              </p14:nvContentPartPr>
              <p14:xfrm>
                <a:off x="467981" y="3016832"/>
                <a:ext cx="242280" cy="216720"/>
              </p14:xfrm>
            </p:contentPart>
          </mc:Choice>
          <mc:Fallback xmlns="">
            <p:pic>
              <p:nvPicPr>
                <p:cNvPr id="27" name="Freihand 26">
                  <a:extLst>
                    <a:ext uri="{FF2B5EF4-FFF2-40B4-BE49-F238E27FC236}">
                      <a16:creationId xmlns:a16="http://schemas.microsoft.com/office/drawing/2014/main" id="{7706D9FF-139C-4812-A3A3-E103835FB5E2}"/>
                    </a:ext>
                  </a:extLst>
                </p:cNvPr>
                <p:cNvPicPr/>
                <p:nvPr/>
              </p:nvPicPr>
              <p:blipFill>
                <a:blip r:embed="rId35"/>
                <a:stretch>
                  <a:fillRect/>
                </a:stretch>
              </p:blipFill>
              <p:spPr>
                <a:xfrm>
                  <a:off x="463661" y="3012512"/>
                  <a:ext cx="250920" cy="225360"/>
                </a:xfrm>
                <a:prstGeom prst="rect">
                  <a:avLst/>
                </a:prstGeom>
              </p:spPr>
            </p:pic>
          </mc:Fallback>
        </mc:AlternateContent>
      </p:grpSp>
      <p:grpSp>
        <p:nvGrpSpPr>
          <p:cNvPr id="47" name="Gruppieren 46">
            <a:extLst>
              <a:ext uri="{FF2B5EF4-FFF2-40B4-BE49-F238E27FC236}">
                <a16:creationId xmlns:a16="http://schemas.microsoft.com/office/drawing/2014/main" id="{9E661A8D-1808-4108-894F-42EF0D806A7A}"/>
              </a:ext>
            </a:extLst>
          </p:cNvPr>
          <p:cNvGrpSpPr/>
          <p:nvPr/>
        </p:nvGrpSpPr>
        <p:grpSpPr>
          <a:xfrm>
            <a:off x="867581" y="2971112"/>
            <a:ext cx="2057400" cy="254160"/>
            <a:chOff x="867581" y="2971112"/>
            <a:chExt cx="2057400" cy="254160"/>
          </a:xfrm>
        </p:grpSpPr>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8F977FBD-7E7C-469B-ABD6-C166AEF6A1B9}"/>
                    </a:ext>
                  </a:extLst>
                </p14:cNvPr>
                <p14:cNvContentPartPr/>
                <p14:nvPr/>
              </p14:nvContentPartPr>
              <p14:xfrm>
                <a:off x="867581" y="3061832"/>
                <a:ext cx="104400" cy="104400"/>
              </p14:xfrm>
            </p:contentPart>
          </mc:Choice>
          <mc:Fallback xmlns="">
            <p:pic>
              <p:nvPicPr>
                <p:cNvPr id="29" name="Freihand 28">
                  <a:extLst>
                    <a:ext uri="{FF2B5EF4-FFF2-40B4-BE49-F238E27FC236}">
                      <a16:creationId xmlns:a16="http://schemas.microsoft.com/office/drawing/2014/main" id="{8F977FBD-7E7C-469B-ABD6-C166AEF6A1B9}"/>
                    </a:ext>
                  </a:extLst>
                </p:cNvPr>
                <p:cNvPicPr/>
                <p:nvPr/>
              </p:nvPicPr>
              <p:blipFill>
                <a:blip r:embed="rId37"/>
                <a:stretch>
                  <a:fillRect/>
                </a:stretch>
              </p:blipFill>
              <p:spPr>
                <a:xfrm>
                  <a:off x="863261" y="3057512"/>
                  <a:ext cx="113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79F9492C-EA9F-42C0-9D57-D279D1E756D2}"/>
                    </a:ext>
                  </a:extLst>
                </p14:cNvPr>
                <p14:cNvContentPartPr/>
                <p14:nvPr/>
              </p14:nvContentPartPr>
              <p14:xfrm>
                <a:off x="975581" y="3142112"/>
                <a:ext cx="17640" cy="83160"/>
              </p14:xfrm>
            </p:contentPart>
          </mc:Choice>
          <mc:Fallback xmlns="">
            <p:pic>
              <p:nvPicPr>
                <p:cNvPr id="30" name="Freihand 29">
                  <a:extLst>
                    <a:ext uri="{FF2B5EF4-FFF2-40B4-BE49-F238E27FC236}">
                      <a16:creationId xmlns:a16="http://schemas.microsoft.com/office/drawing/2014/main" id="{79F9492C-EA9F-42C0-9D57-D279D1E756D2}"/>
                    </a:ext>
                  </a:extLst>
                </p:cNvPr>
                <p:cNvPicPr/>
                <p:nvPr/>
              </p:nvPicPr>
              <p:blipFill>
                <a:blip r:embed="rId39"/>
                <a:stretch>
                  <a:fillRect/>
                </a:stretch>
              </p:blipFill>
              <p:spPr>
                <a:xfrm>
                  <a:off x="971261" y="3137792"/>
                  <a:ext cx="26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022EFF2D-C080-4E94-93BF-3C0F2FC147EF}"/>
                    </a:ext>
                  </a:extLst>
                </p14:cNvPr>
                <p14:cNvContentPartPr/>
                <p14:nvPr/>
              </p14:nvContentPartPr>
              <p14:xfrm>
                <a:off x="1033181" y="3049232"/>
                <a:ext cx="87120" cy="129600"/>
              </p14:xfrm>
            </p:contentPart>
          </mc:Choice>
          <mc:Fallback xmlns="">
            <p:pic>
              <p:nvPicPr>
                <p:cNvPr id="31" name="Freihand 30">
                  <a:extLst>
                    <a:ext uri="{FF2B5EF4-FFF2-40B4-BE49-F238E27FC236}">
                      <a16:creationId xmlns:a16="http://schemas.microsoft.com/office/drawing/2014/main" id="{022EFF2D-C080-4E94-93BF-3C0F2FC147EF}"/>
                    </a:ext>
                  </a:extLst>
                </p:cNvPr>
                <p:cNvPicPr/>
                <p:nvPr/>
              </p:nvPicPr>
              <p:blipFill>
                <a:blip r:embed="rId41"/>
                <a:stretch>
                  <a:fillRect/>
                </a:stretch>
              </p:blipFill>
              <p:spPr>
                <a:xfrm>
                  <a:off x="1028861" y="3044912"/>
                  <a:ext cx="95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FED8BA21-7E1C-4D46-923C-4EC07F762E80}"/>
                    </a:ext>
                  </a:extLst>
                </p14:cNvPr>
                <p14:cNvContentPartPr/>
                <p14:nvPr/>
              </p14:nvContentPartPr>
              <p14:xfrm>
                <a:off x="1197341" y="3117272"/>
                <a:ext cx="10800" cy="6840"/>
              </p14:xfrm>
            </p:contentPart>
          </mc:Choice>
          <mc:Fallback xmlns="">
            <p:pic>
              <p:nvPicPr>
                <p:cNvPr id="32" name="Freihand 31">
                  <a:extLst>
                    <a:ext uri="{FF2B5EF4-FFF2-40B4-BE49-F238E27FC236}">
                      <a16:creationId xmlns:a16="http://schemas.microsoft.com/office/drawing/2014/main" id="{FED8BA21-7E1C-4D46-923C-4EC07F762E80}"/>
                    </a:ext>
                  </a:extLst>
                </p:cNvPr>
                <p:cNvPicPr/>
                <p:nvPr/>
              </p:nvPicPr>
              <p:blipFill>
                <a:blip r:embed="rId43"/>
                <a:stretch>
                  <a:fillRect/>
                </a:stretch>
              </p:blipFill>
              <p:spPr>
                <a:xfrm>
                  <a:off x="1193021" y="3112952"/>
                  <a:ext cx="19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88269B63-CD2B-4D32-AF2D-BC5EB4A9B2CC}"/>
                    </a:ext>
                  </a:extLst>
                </p14:cNvPr>
                <p14:cNvContentPartPr/>
                <p14:nvPr/>
              </p14:nvContentPartPr>
              <p14:xfrm>
                <a:off x="1280141" y="3038432"/>
                <a:ext cx="143640" cy="101520"/>
              </p14:xfrm>
            </p:contentPart>
          </mc:Choice>
          <mc:Fallback xmlns="">
            <p:pic>
              <p:nvPicPr>
                <p:cNvPr id="33" name="Freihand 32">
                  <a:extLst>
                    <a:ext uri="{FF2B5EF4-FFF2-40B4-BE49-F238E27FC236}">
                      <a16:creationId xmlns:a16="http://schemas.microsoft.com/office/drawing/2014/main" id="{88269B63-CD2B-4D32-AF2D-BC5EB4A9B2CC}"/>
                    </a:ext>
                  </a:extLst>
                </p:cNvPr>
                <p:cNvPicPr/>
                <p:nvPr/>
              </p:nvPicPr>
              <p:blipFill>
                <a:blip r:embed="rId45"/>
                <a:stretch>
                  <a:fillRect/>
                </a:stretch>
              </p:blipFill>
              <p:spPr>
                <a:xfrm>
                  <a:off x="1275821" y="3034112"/>
                  <a:ext cx="152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604D04BF-CE1E-483D-91DE-CFF315CDA876}"/>
                    </a:ext>
                  </a:extLst>
                </p14:cNvPr>
                <p14:cNvContentPartPr/>
                <p14:nvPr/>
              </p14:nvContentPartPr>
              <p14:xfrm>
                <a:off x="1402541" y="3018272"/>
                <a:ext cx="110160" cy="109080"/>
              </p14:xfrm>
            </p:contentPart>
          </mc:Choice>
          <mc:Fallback xmlns="">
            <p:pic>
              <p:nvPicPr>
                <p:cNvPr id="34" name="Freihand 33">
                  <a:extLst>
                    <a:ext uri="{FF2B5EF4-FFF2-40B4-BE49-F238E27FC236}">
                      <a16:creationId xmlns:a16="http://schemas.microsoft.com/office/drawing/2014/main" id="{604D04BF-CE1E-483D-91DE-CFF315CDA876}"/>
                    </a:ext>
                  </a:extLst>
                </p:cNvPr>
                <p:cNvPicPr/>
                <p:nvPr/>
              </p:nvPicPr>
              <p:blipFill>
                <a:blip r:embed="rId47"/>
                <a:stretch>
                  <a:fillRect/>
                </a:stretch>
              </p:blipFill>
              <p:spPr>
                <a:xfrm>
                  <a:off x="1398221" y="3013952"/>
                  <a:ext cx="118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8CD8717E-7D23-44E9-B645-6769EFC0DEBC}"/>
                    </a:ext>
                  </a:extLst>
                </p14:cNvPr>
                <p14:cNvContentPartPr/>
                <p14:nvPr/>
              </p14:nvContentPartPr>
              <p14:xfrm>
                <a:off x="1531421" y="3024752"/>
                <a:ext cx="92880" cy="89640"/>
              </p14:xfrm>
            </p:contentPart>
          </mc:Choice>
          <mc:Fallback xmlns="">
            <p:pic>
              <p:nvPicPr>
                <p:cNvPr id="35" name="Freihand 34">
                  <a:extLst>
                    <a:ext uri="{FF2B5EF4-FFF2-40B4-BE49-F238E27FC236}">
                      <a16:creationId xmlns:a16="http://schemas.microsoft.com/office/drawing/2014/main" id="{8CD8717E-7D23-44E9-B645-6769EFC0DEBC}"/>
                    </a:ext>
                  </a:extLst>
                </p:cNvPr>
                <p:cNvPicPr/>
                <p:nvPr/>
              </p:nvPicPr>
              <p:blipFill>
                <a:blip r:embed="rId49"/>
                <a:stretch>
                  <a:fillRect/>
                </a:stretch>
              </p:blipFill>
              <p:spPr>
                <a:xfrm>
                  <a:off x="1527101" y="3020432"/>
                  <a:ext cx="101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1037E2D6-4F94-49FC-B563-CB782CCBD7EF}"/>
                    </a:ext>
                  </a:extLst>
                </p14:cNvPr>
                <p14:cNvContentPartPr/>
                <p14:nvPr/>
              </p14:nvContentPartPr>
              <p14:xfrm>
                <a:off x="1656701" y="3080552"/>
                <a:ext cx="17280" cy="101160"/>
              </p14:xfrm>
            </p:contentPart>
          </mc:Choice>
          <mc:Fallback xmlns="">
            <p:pic>
              <p:nvPicPr>
                <p:cNvPr id="36" name="Freihand 35">
                  <a:extLst>
                    <a:ext uri="{FF2B5EF4-FFF2-40B4-BE49-F238E27FC236}">
                      <a16:creationId xmlns:a16="http://schemas.microsoft.com/office/drawing/2014/main" id="{1037E2D6-4F94-49FC-B563-CB782CCBD7EF}"/>
                    </a:ext>
                  </a:extLst>
                </p:cNvPr>
                <p:cNvPicPr/>
                <p:nvPr/>
              </p:nvPicPr>
              <p:blipFill>
                <a:blip r:embed="rId51"/>
                <a:stretch>
                  <a:fillRect/>
                </a:stretch>
              </p:blipFill>
              <p:spPr>
                <a:xfrm>
                  <a:off x="1652381" y="3076232"/>
                  <a:ext cx="25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EAACC5E0-F2F5-46E2-9FA9-1F6AAA51D54A}"/>
                    </a:ext>
                  </a:extLst>
                </p14:cNvPr>
                <p14:cNvContentPartPr/>
                <p14:nvPr/>
              </p14:nvContentPartPr>
              <p14:xfrm>
                <a:off x="1620701" y="3096032"/>
                <a:ext cx="114120" cy="12600"/>
              </p14:xfrm>
            </p:contentPart>
          </mc:Choice>
          <mc:Fallback xmlns="">
            <p:pic>
              <p:nvPicPr>
                <p:cNvPr id="37" name="Freihand 36">
                  <a:extLst>
                    <a:ext uri="{FF2B5EF4-FFF2-40B4-BE49-F238E27FC236}">
                      <a16:creationId xmlns:a16="http://schemas.microsoft.com/office/drawing/2014/main" id="{EAACC5E0-F2F5-46E2-9FA9-1F6AAA51D54A}"/>
                    </a:ext>
                  </a:extLst>
                </p:cNvPr>
                <p:cNvPicPr/>
                <p:nvPr/>
              </p:nvPicPr>
              <p:blipFill>
                <a:blip r:embed="rId53"/>
                <a:stretch>
                  <a:fillRect/>
                </a:stretch>
              </p:blipFill>
              <p:spPr>
                <a:xfrm>
                  <a:off x="1616381" y="3091712"/>
                  <a:ext cx="122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759E220A-57A8-4CD2-B998-2511722E283D}"/>
                    </a:ext>
                  </a:extLst>
                </p14:cNvPr>
                <p14:cNvContentPartPr/>
                <p14:nvPr/>
              </p14:nvContentPartPr>
              <p14:xfrm>
                <a:off x="1771181" y="3019352"/>
                <a:ext cx="147600" cy="119160"/>
              </p14:xfrm>
            </p:contentPart>
          </mc:Choice>
          <mc:Fallback xmlns="">
            <p:pic>
              <p:nvPicPr>
                <p:cNvPr id="38" name="Freihand 37">
                  <a:extLst>
                    <a:ext uri="{FF2B5EF4-FFF2-40B4-BE49-F238E27FC236}">
                      <a16:creationId xmlns:a16="http://schemas.microsoft.com/office/drawing/2014/main" id="{759E220A-57A8-4CD2-B998-2511722E283D}"/>
                    </a:ext>
                  </a:extLst>
                </p:cNvPr>
                <p:cNvPicPr/>
                <p:nvPr/>
              </p:nvPicPr>
              <p:blipFill>
                <a:blip r:embed="rId55"/>
                <a:stretch>
                  <a:fillRect/>
                </a:stretch>
              </p:blipFill>
              <p:spPr>
                <a:xfrm>
                  <a:off x="1766861" y="3015032"/>
                  <a:ext cx="156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9B7F2454-2E4A-48B8-8395-EC5E1C69DDAB}"/>
                    </a:ext>
                  </a:extLst>
                </p14:cNvPr>
                <p14:cNvContentPartPr/>
                <p14:nvPr/>
              </p14:nvContentPartPr>
              <p14:xfrm>
                <a:off x="1988261" y="3030512"/>
                <a:ext cx="120960" cy="108360"/>
              </p14:xfrm>
            </p:contentPart>
          </mc:Choice>
          <mc:Fallback xmlns="">
            <p:pic>
              <p:nvPicPr>
                <p:cNvPr id="39" name="Freihand 38">
                  <a:extLst>
                    <a:ext uri="{FF2B5EF4-FFF2-40B4-BE49-F238E27FC236}">
                      <a16:creationId xmlns:a16="http://schemas.microsoft.com/office/drawing/2014/main" id="{9B7F2454-2E4A-48B8-8395-EC5E1C69DDAB}"/>
                    </a:ext>
                  </a:extLst>
                </p:cNvPr>
                <p:cNvPicPr/>
                <p:nvPr/>
              </p:nvPicPr>
              <p:blipFill>
                <a:blip r:embed="rId57"/>
                <a:stretch>
                  <a:fillRect/>
                </a:stretch>
              </p:blipFill>
              <p:spPr>
                <a:xfrm>
                  <a:off x="1983941" y="3026192"/>
                  <a:ext cx="129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0FC133AA-E743-4095-AAB7-D6D515DB1F59}"/>
                    </a:ext>
                  </a:extLst>
                </p14:cNvPr>
                <p14:cNvContentPartPr/>
                <p14:nvPr/>
              </p14:nvContentPartPr>
              <p14:xfrm>
                <a:off x="2095181" y="3004232"/>
                <a:ext cx="109800" cy="88560"/>
              </p14:xfrm>
            </p:contentPart>
          </mc:Choice>
          <mc:Fallback xmlns="">
            <p:pic>
              <p:nvPicPr>
                <p:cNvPr id="40" name="Freihand 39">
                  <a:extLst>
                    <a:ext uri="{FF2B5EF4-FFF2-40B4-BE49-F238E27FC236}">
                      <a16:creationId xmlns:a16="http://schemas.microsoft.com/office/drawing/2014/main" id="{0FC133AA-E743-4095-AAB7-D6D515DB1F59}"/>
                    </a:ext>
                  </a:extLst>
                </p:cNvPr>
                <p:cNvPicPr/>
                <p:nvPr/>
              </p:nvPicPr>
              <p:blipFill>
                <a:blip r:embed="rId59"/>
                <a:stretch>
                  <a:fillRect/>
                </a:stretch>
              </p:blipFill>
              <p:spPr>
                <a:xfrm>
                  <a:off x="2090861" y="2999912"/>
                  <a:ext cx="118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5DA8648D-6921-4442-8A3D-87A8BF5F8FDE}"/>
                    </a:ext>
                  </a:extLst>
                </p14:cNvPr>
                <p14:cNvContentPartPr/>
                <p14:nvPr/>
              </p14:nvContentPartPr>
              <p14:xfrm>
                <a:off x="2225861" y="3010712"/>
                <a:ext cx="106920" cy="95040"/>
              </p14:xfrm>
            </p:contentPart>
          </mc:Choice>
          <mc:Fallback xmlns="">
            <p:pic>
              <p:nvPicPr>
                <p:cNvPr id="41" name="Freihand 40">
                  <a:extLst>
                    <a:ext uri="{FF2B5EF4-FFF2-40B4-BE49-F238E27FC236}">
                      <a16:creationId xmlns:a16="http://schemas.microsoft.com/office/drawing/2014/main" id="{5DA8648D-6921-4442-8A3D-87A8BF5F8FDE}"/>
                    </a:ext>
                  </a:extLst>
                </p:cNvPr>
                <p:cNvPicPr/>
                <p:nvPr/>
              </p:nvPicPr>
              <p:blipFill>
                <a:blip r:embed="rId61"/>
                <a:stretch>
                  <a:fillRect/>
                </a:stretch>
              </p:blipFill>
              <p:spPr>
                <a:xfrm>
                  <a:off x="2221541" y="3006392"/>
                  <a:ext cx="115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6D7C20A8-8A12-4B0C-B9D8-5D8599660C95}"/>
                    </a:ext>
                  </a:extLst>
                </p14:cNvPr>
                <p14:cNvContentPartPr/>
                <p14:nvPr/>
              </p14:nvContentPartPr>
              <p14:xfrm>
                <a:off x="2427461" y="3022232"/>
                <a:ext cx="132120" cy="5040"/>
              </p14:xfrm>
            </p:contentPart>
          </mc:Choice>
          <mc:Fallback xmlns="">
            <p:pic>
              <p:nvPicPr>
                <p:cNvPr id="42" name="Freihand 41">
                  <a:extLst>
                    <a:ext uri="{FF2B5EF4-FFF2-40B4-BE49-F238E27FC236}">
                      <a16:creationId xmlns:a16="http://schemas.microsoft.com/office/drawing/2014/main" id="{6D7C20A8-8A12-4B0C-B9D8-5D8599660C95}"/>
                    </a:ext>
                  </a:extLst>
                </p:cNvPr>
                <p:cNvPicPr/>
                <p:nvPr/>
              </p:nvPicPr>
              <p:blipFill>
                <a:blip r:embed="rId63"/>
                <a:stretch>
                  <a:fillRect/>
                </a:stretch>
              </p:blipFill>
              <p:spPr>
                <a:xfrm>
                  <a:off x="2423141" y="3017912"/>
                  <a:ext cx="1407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000E6495-049F-4E10-BAB5-2C3EA363117E}"/>
                    </a:ext>
                  </a:extLst>
                </p14:cNvPr>
                <p14:cNvContentPartPr/>
                <p14:nvPr/>
              </p14:nvContentPartPr>
              <p14:xfrm>
                <a:off x="2414501" y="3071192"/>
                <a:ext cx="149400" cy="6840"/>
              </p14:xfrm>
            </p:contentPart>
          </mc:Choice>
          <mc:Fallback xmlns="">
            <p:pic>
              <p:nvPicPr>
                <p:cNvPr id="43" name="Freihand 42">
                  <a:extLst>
                    <a:ext uri="{FF2B5EF4-FFF2-40B4-BE49-F238E27FC236}">
                      <a16:creationId xmlns:a16="http://schemas.microsoft.com/office/drawing/2014/main" id="{000E6495-049F-4E10-BAB5-2C3EA363117E}"/>
                    </a:ext>
                  </a:extLst>
                </p:cNvPr>
                <p:cNvPicPr/>
                <p:nvPr/>
              </p:nvPicPr>
              <p:blipFill>
                <a:blip r:embed="rId65"/>
                <a:stretch>
                  <a:fillRect/>
                </a:stretch>
              </p:blipFill>
              <p:spPr>
                <a:xfrm>
                  <a:off x="2410181" y="3066872"/>
                  <a:ext cx="158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80535C03-25DF-49F1-804D-48D96B7A3E26}"/>
                    </a:ext>
                  </a:extLst>
                </p14:cNvPr>
                <p14:cNvContentPartPr/>
                <p14:nvPr/>
              </p14:nvContentPartPr>
              <p14:xfrm>
                <a:off x="2591981" y="2976872"/>
                <a:ext cx="68040" cy="130680"/>
              </p14:xfrm>
            </p:contentPart>
          </mc:Choice>
          <mc:Fallback xmlns="">
            <p:pic>
              <p:nvPicPr>
                <p:cNvPr id="44" name="Freihand 43">
                  <a:extLst>
                    <a:ext uri="{FF2B5EF4-FFF2-40B4-BE49-F238E27FC236}">
                      <a16:creationId xmlns:a16="http://schemas.microsoft.com/office/drawing/2014/main" id="{80535C03-25DF-49F1-804D-48D96B7A3E26}"/>
                    </a:ext>
                  </a:extLst>
                </p:cNvPr>
                <p:cNvPicPr/>
                <p:nvPr/>
              </p:nvPicPr>
              <p:blipFill>
                <a:blip r:embed="rId67"/>
                <a:stretch>
                  <a:fillRect/>
                </a:stretch>
              </p:blipFill>
              <p:spPr>
                <a:xfrm>
                  <a:off x="2587661" y="2972552"/>
                  <a:ext cx="76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815BE011-85DD-45C8-84F4-FFED7069790D}"/>
                    </a:ext>
                  </a:extLst>
                </p14:cNvPr>
                <p14:cNvContentPartPr/>
                <p14:nvPr/>
              </p14:nvContentPartPr>
              <p14:xfrm>
                <a:off x="2696021" y="2971112"/>
                <a:ext cx="76680" cy="136800"/>
              </p14:xfrm>
            </p:contentPart>
          </mc:Choice>
          <mc:Fallback xmlns="">
            <p:pic>
              <p:nvPicPr>
                <p:cNvPr id="45" name="Freihand 44">
                  <a:extLst>
                    <a:ext uri="{FF2B5EF4-FFF2-40B4-BE49-F238E27FC236}">
                      <a16:creationId xmlns:a16="http://schemas.microsoft.com/office/drawing/2014/main" id="{815BE011-85DD-45C8-84F4-FFED7069790D}"/>
                    </a:ext>
                  </a:extLst>
                </p:cNvPr>
                <p:cNvPicPr/>
                <p:nvPr/>
              </p:nvPicPr>
              <p:blipFill>
                <a:blip r:embed="rId69"/>
                <a:stretch>
                  <a:fillRect/>
                </a:stretch>
              </p:blipFill>
              <p:spPr>
                <a:xfrm>
                  <a:off x="2691701" y="2966792"/>
                  <a:ext cx="85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368C7DAA-2BE0-4299-82D5-EBB4BA6D396C}"/>
                    </a:ext>
                  </a:extLst>
                </p14:cNvPr>
                <p14:cNvContentPartPr/>
                <p14:nvPr/>
              </p14:nvContentPartPr>
              <p14:xfrm>
                <a:off x="2817341" y="2979392"/>
                <a:ext cx="107640" cy="95040"/>
              </p14:xfrm>
            </p:contentPart>
          </mc:Choice>
          <mc:Fallback xmlns="">
            <p:pic>
              <p:nvPicPr>
                <p:cNvPr id="46" name="Freihand 45">
                  <a:extLst>
                    <a:ext uri="{FF2B5EF4-FFF2-40B4-BE49-F238E27FC236}">
                      <a16:creationId xmlns:a16="http://schemas.microsoft.com/office/drawing/2014/main" id="{368C7DAA-2BE0-4299-82D5-EBB4BA6D396C}"/>
                    </a:ext>
                  </a:extLst>
                </p:cNvPr>
                <p:cNvPicPr/>
                <p:nvPr/>
              </p:nvPicPr>
              <p:blipFill>
                <a:blip r:embed="rId71"/>
                <a:stretch>
                  <a:fillRect/>
                </a:stretch>
              </p:blipFill>
              <p:spPr>
                <a:xfrm>
                  <a:off x="2813021" y="2975072"/>
                  <a:ext cx="116280" cy="103680"/>
                </a:xfrm>
                <a:prstGeom prst="rect">
                  <a:avLst/>
                </a:prstGeom>
              </p:spPr>
            </p:pic>
          </mc:Fallback>
        </mc:AlternateContent>
      </p:grpSp>
      <p:grpSp>
        <p:nvGrpSpPr>
          <p:cNvPr id="72" name="Gruppieren 71">
            <a:extLst>
              <a:ext uri="{FF2B5EF4-FFF2-40B4-BE49-F238E27FC236}">
                <a16:creationId xmlns:a16="http://schemas.microsoft.com/office/drawing/2014/main" id="{07007C12-9EBB-45CD-9439-960B810A0D50}"/>
              </a:ext>
            </a:extLst>
          </p:cNvPr>
          <p:cNvGrpSpPr/>
          <p:nvPr/>
        </p:nvGrpSpPr>
        <p:grpSpPr>
          <a:xfrm>
            <a:off x="5536421" y="1729472"/>
            <a:ext cx="668520" cy="208800"/>
            <a:chOff x="5536421" y="1729472"/>
            <a:chExt cx="668520" cy="208800"/>
          </a:xfrm>
        </p:grpSpPr>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866C9778-9302-4DC4-8EBC-6463880CA4B4}"/>
                    </a:ext>
                  </a:extLst>
                </p14:cNvPr>
                <p14:cNvContentPartPr/>
                <p14:nvPr/>
              </p14:nvContentPartPr>
              <p14:xfrm>
                <a:off x="5536421" y="1810112"/>
                <a:ext cx="78840" cy="99360"/>
              </p14:xfrm>
            </p:contentPart>
          </mc:Choice>
          <mc:Fallback xmlns="">
            <p:pic>
              <p:nvPicPr>
                <p:cNvPr id="48" name="Freihand 47">
                  <a:extLst>
                    <a:ext uri="{FF2B5EF4-FFF2-40B4-BE49-F238E27FC236}">
                      <a16:creationId xmlns:a16="http://schemas.microsoft.com/office/drawing/2014/main" id="{866C9778-9302-4DC4-8EBC-6463880CA4B4}"/>
                    </a:ext>
                  </a:extLst>
                </p:cNvPr>
                <p:cNvPicPr/>
                <p:nvPr/>
              </p:nvPicPr>
              <p:blipFill>
                <a:blip r:embed="rId73"/>
                <a:stretch>
                  <a:fillRect/>
                </a:stretch>
              </p:blipFill>
              <p:spPr>
                <a:xfrm>
                  <a:off x="5532101" y="1805792"/>
                  <a:ext cx="87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AF558C1D-220A-45C9-BC5B-9ADD451BD5D4}"/>
                    </a:ext>
                  </a:extLst>
                </p14:cNvPr>
                <p14:cNvContentPartPr/>
                <p14:nvPr/>
              </p14:nvContentPartPr>
              <p14:xfrm>
                <a:off x="5681861" y="1814072"/>
                <a:ext cx="93600" cy="86760"/>
              </p14:xfrm>
            </p:contentPart>
          </mc:Choice>
          <mc:Fallback xmlns="">
            <p:pic>
              <p:nvPicPr>
                <p:cNvPr id="49" name="Freihand 48">
                  <a:extLst>
                    <a:ext uri="{FF2B5EF4-FFF2-40B4-BE49-F238E27FC236}">
                      <a16:creationId xmlns:a16="http://schemas.microsoft.com/office/drawing/2014/main" id="{AF558C1D-220A-45C9-BC5B-9ADD451BD5D4}"/>
                    </a:ext>
                  </a:extLst>
                </p:cNvPr>
                <p:cNvPicPr/>
                <p:nvPr/>
              </p:nvPicPr>
              <p:blipFill>
                <a:blip r:embed="rId75"/>
                <a:stretch>
                  <a:fillRect/>
                </a:stretch>
              </p:blipFill>
              <p:spPr>
                <a:xfrm>
                  <a:off x="5677541" y="1809752"/>
                  <a:ext cx="102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A115D24A-B4BB-4DB2-B71A-018DF14CE9D7}"/>
                    </a:ext>
                  </a:extLst>
                </p14:cNvPr>
                <p14:cNvContentPartPr/>
                <p14:nvPr/>
              </p14:nvContentPartPr>
              <p14:xfrm>
                <a:off x="5781581" y="1803632"/>
                <a:ext cx="69480" cy="124200"/>
              </p14:xfrm>
            </p:contentPart>
          </mc:Choice>
          <mc:Fallback xmlns="">
            <p:pic>
              <p:nvPicPr>
                <p:cNvPr id="50" name="Freihand 49">
                  <a:extLst>
                    <a:ext uri="{FF2B5EF4-FFF2-40B4-BE49-F238E27FC236}">
                      <a16:creationId xmlns:a16="http://schemas.microsoft.com/office/drawing/2014/main" id="{A115D24A-B4BB-4DB2-B71A-018DF14CE9D7}"/>
                    </a:ext>
                  </a:extLst>
                </p:cNvPr>
                <p:cNvPicPr/>
                <p:nvPr/>
              </p:nvPicPr>
              <p:blipFill>
                <a:blip r:embed="rId77"/>
                <a:stretch>
                  <a:fillRect/>
                </a:stretch>
              </p:blipFill>
              <p:spPr>
                <a:xfrm>
                  <a:off x="5777261" y="1799312"/>
                  <a:ext cx="78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D4F103B-4605-4D94-9CE0-67E1B37A3D2B}"/>
                    </a:ext>
                  </a:extLst>
                </p14:cNvPr>
                <p14:cNvContentPartPr/>
                <p14:nvPr/>
              </p14:nvContentPartPr>
              <p14:xfrm>
                <a:off x="5854661" y="1878152"/>
                <a:ext cx="18360" cy="60120"/>
              </p14:xfrm>
            </p:contentPart>
          </mc:Choice>
          <mc:Fallback xmlns="">
            <p:pic>
              <p:nvPicPr>
                <p:cNvPr id="51" name="Freihand 50">
                  <a:extLst>
                    <a:ext uri="{FF2B5EF4-FFF2-40B4-BE49-F238E27FC236}">
                      <a16:creationId xmlns:a16="http://schemas.microsoft.com/office/drawing/2014/main" id="{2D4F103B-4605-4D94-9CE0-67E1B37A3D2B}"/>
                    </a:ext>
                  </a:extLst>
                </p:cNvPr>
                <p:cNvPicPr/>
                <p:nvPr/>
              </p:nvPicPr>
              <p:blipFill>
                <a:blip r:embed="rId79"/>
                <a:stretch>
                  <a:fillRect/>
                </a:stretch>
              </p:blipFill>
              <p:spPr>
                <a:xfrm>
                  <a:off x="5850341" y="1873832"/>
                  <a:ext cx="27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B70C6435-67BE-4018-8AA9-42AB4A054F45}"/>
                    </a:ext>
                  </a:extLst>
                </p14:cNvPr>
                <p14:cNvContentPartPr/>
                <p14:nvPr/>
              </p14:nvContentPartPr>
              <p14:xfrm>
                <a:off x="5924141" y="1804352"/>
                <a:ext cx="13680" cy="109080"/>
              </p14:xfrm>
            </p:contentPart>
          </mc:Choice>
          <mc:Fallback xmlns="">
            <p:pic>
              <p:nvPicPr>
                <p:cNvPr id="52" name="Freihand 51">
                  <a:extLst>
                    <a:ext uri="{FF2B5EF4-FFF2-40B4-BE49-F238E27FC236}">
                      <a16:creationId xmlns:a16="http://schemas.microsoft.com/office/drawing/2014/main" id="{B70C6435-67BE-4018-8AA9-42AB4A054F45}"/>
                    </a:ext>
                  </a:extLst>
                </p:cNvPr>
                <p:cNvPicPr/>
                <p:nvPr/>
              </p:nvPicPr>
              <p:blipFill>
                <a:blip r:embed="rId81"/>
                <a:stretch>
                  <a:fillRect/>
                </a:stretch>
              </p:blipFill>
              <p:spPr>
                <a:xfrm>
                  <a:off x="5919821" y="1800032"/>
                  <a:ext cx="22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3A922327-4C59-45B3-8FC4-C4981EAD6403}"/>
                    </a:ext>
                  </a:extLst>
                </p14:cNvPr>
                <p14:cNvContentPartPr/>
                <p14:nvPr/>
              </p14:nvContentPartPr>
              <p14:xfrm>
                <a:off x="5954381" y="1794632"/>
                <a:ext cx="113400" cy="112680"/>
              </p14:xfrm>
            </p:contentPart>
          </mc:Choice>
          <mc:Fallback xmlns="">
            <p:pic>
              <p:nvPicPr>
                <p:cNvPr id="53" name="Freihand 52">
                  <a:extLst>
                    <a:ext uri="{FF2B5EF4-FFF2-40B4-BE49-F238E27FC236}">
                      <a16:creationId xmlns:a16="http://schemas.microsoft.com/office/drawing/2014/main" id="{3A922327-4C59-45B3-8FC4-C4981EAD6403}"/>
                    </a:ext>
                  </a:extLst>
                </p:cNvPr>
                <p:cNvPicPr/>
                <p:nvPr/>
              </p:nvPicPr>
              <p:blipFill>
                <a:blip r:embed="rId83"/>
                <a:stretch>
                  <a:fillRect/>
                </a:stretch>
              </p:blipFill>
              <p:spPr>
                <a:xfrm>
                  <a:off x="5950061" y="1790312"/>
                  <a:ext cx="122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0" name="Freihand 69">
                  <a:extLst>
                    <a:ext uri="{FF2B5EF4-FFF2-40B4-BE49-F238E27FC236}">
                      <a16:creationId xmlns:a16="http://schemas.microsoft.com/office/drawing/2014/main" id="{66FF39CC-CA75-456D-AF52-2E780E7DDB40}"/>
                    </a:ext>
                  </a:extLst>
                </p14:cNvPr>
                <p14:cNvContentPartPr/>
                <p14:nvPr/>
              </p14:nvContentPartPr>
              <p14:xfrm>
                <a:off x="6116741" y="1757192"/>
                <a:ext cx="59400" cy="64440"/>
              </p14:xfrm>
            </p:contentPart>
          </mc:Choice>
          <mc:Fallback xmlns="">
            <p:pic>
              <p:nvPicPr>
                <p:cNvPr id="70" name="Freihand 69">
                  <a:extLst>
                    <a:ext uri="{FF2B5EF4-FFF2-40B4-BE49-F238E27FC236}">
                      <a16:creationId xmlns:a16="http://schemas.microsoft.com/office/drawing/2014/main" id="{66FF39CC-CA75-456D-AF52-2E780E7DDB40}"/>
                    </a:ext>
                  </a:extLst>
                </p:cNvPr>
                <p:cNvPicPr/>
                <p:nvPr/>
              </p:nvPicPr>
              <p:blipFill>
                <a:blip r:embed="rId85"/>
                <a:stretch>
                  <a:fillRect/>
                </a:stretch>
              </p:blipFill>
              <p:spPr>
                <a:xfrm>
                  <a:off x="6112421" y="1752872"/>
                  <a:ext cx="68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1" name="Freihand 70">
                  <a:extLst>
                    <a:ext uri="{FF2B5EF4-FFF2-40B4-BE49-F238E27FC236}">
                      <a16:creationId xmlns:a16="http://schemas.microsoft.com/office/drawing/2014/main" id="{961D6EA7-FBE4-4143-BD41-19B0B0DABA4F}"/>
                    </a:ext>
                  </a:extLst>
                </p14:cNvPr>
                <p14:cNvContentPartPr/>
                <p14:nvPr/>
              </p14:nvContentPartPr>
              <p14:xfrm>
                <a:off x="6048341" y="1729472"/>
                <a:ext cx="156600" cy="146880"/>
              </p14:xfrm>
            </p:contentPart>
          </mc:Choice>
          <mc:Fallback xmlns="">
            <p:pic>
              <p:nvPicPr>
                <p:cNvPr id="71" name="Freihand 70">
                  <a:extLst>
                    <a:ext uri="{FF2B5EF4-FFF2-40B4-BE49-F238E27FC236}">
                      <a16:creationId xmlns:a16="http://schemas.microsoft.com/office/drawing/2014/main" id="{961D6EA7-FBE4-4143-BD41-19B0B0DABA4F}"/>
                    </a:ext>
                  </a:extLst>
                </p:cNvPr>
                <p:cNvPicPr/>
                <p:nvPr/>
              </p:nvPicPr>
              <p:blipFill>
                <a:blip r:embed="rId87"/>
                <a:stretch>
                  <a:fillRect/>
                </a:stretch>
              </p:blipFill>
              <p:spPr>
                <a:xfrm>
                  <a:off x="6044021" y="1725152"/>
                  <a:ext cx="165240" cy="155520"/>
                </a:xfrm>
                <a:prstGeom prst="rect">
                  <a:avLst/>
                </a:prstGeom>
              </p:spPr>
            </p:pic>
          </mc:Fallback>
        </mc:AlternateContent>
      </p:grpSp>
      <p:grpSp>
        <p:nvGrpSpPr>
          <p:cNvPr id="108" name="Gruppieren 107">
            <a:extLst>
              <a:ext uri="{FF2B5EF4-FFF2-40B4-BE49-F238E27FC236}">
                <a16:creationId xmlns:a16="http://schemas.microsoft.com/office/drawing/2014/main" id="{26FE93B4-8DE4-46A2-B81F-681EF04CF6CA}"/>
              </a:ext>
            </a:extLst>
          </p:cNvPr>
          <p:cNvGrpSpPr/>
          <p:nvPr/>
        </p:nvGrpSpPr>
        <p:grpSpPr>
          <a:xfrm>
            <a:off x="5519141" y="2162552"/>
            <a:ext cx="543960" cy="173880"/>
            <a:chOff x="5519141" y="2162552"/>
            <a:chExt cx="543960" cy="173880"/>
          </a:xfrm>
        </p:grpSpPr>
        <mc:AlternateContent xmlns:mc="http://schemas.openxmlformats.org/markup-compatibility/2006" xmlns:p14="http://schemas.microsoft.com/office/powerpoint/2010/main">
          <mc:Choice Requires="p14">
            <p:contentPart p14:bwMode="auto" r:id="rId88">
              <p14:nvContentPartPr>
                <p14:cNvPr id="101" name="Freihand 100">
                  <a:extLst>
                    <a:ext uri="{FF2B5EF4-FFF2-40B4-BE49-F238E27FC236}">
                      <a16:creationId xmlns:a16="http://schemas.microsoft.com/office/drawing/2014/main" id="{4BF1255D-D2FB-4740-9498-E5A16CE38F68}"/>
                    </a:ext>
                  </a:extLst>
                </p14:cNvPr>
                <p14:cNvContentPartPr/>
                <p14:nvPr/>
              </p14:nvContentPartPr>
              <p14:xfrm>
                <a:off x="5519141" y="2177672"/>
                <a:ext cx="93240" cy="122760"/>
              </p14:xfrm>
            </p:contentPart>
          </mc:Choice>
          <mc:Fallback xmlns="">
            <p:pic>
              <p:nvPicPr>
                <p:cNvPr id="101" name="Freihand 100">
                  <a:extLst>
                    <a:ext uri="{FF2B5EF4-FFF2-40B4-BE49-F238E27FC236}">
                      <a16:creationId xmlns:a16="http://schemas.microsoft.com/office/drawing/2014/main" id="{4BF1255D-D2FB-4740-9498-E5A16CE38F68}"/>
                    </a:ext>
                  </a:extLst>
                </p:cNvPr>
                <p:cNvPicPr/>
                <p:nvPr/>
              </p:nvPicPr>
              <p:blipFill>
                <a:blip r:embed="rId89"/>
                <a:stretch>
                  <a:fillRect/>
                </a:stretch>
              </p:blipFill>
              <p:spPr>
                <a:xfrm>
                  <a:off x="5514821" y="2173352"/>
                  <a:ext cx="101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2" name="Freihand 101">
                  <a:extLst>
                    <a:ext uri="{FF2B5EF4-FFF2-40B4-BE49-F238E27FC236}">
                      <a16:creationId xmlns:a16="http://schemas.microsoft.com/office/drawing/2014/main" id="{5C985F40-1ECF-4B6B-8D74-D379C83450F8}"/>
                    </a:ext>
                  </a:extLst>
                </p14:cNvPr>
                <p14:cNvContentPartPr/>
                <p14:nvPr/>
              </p14:nvContentPartPr>
              <p14:xfrm>
                <a:off x="5648021" y="2192072"/>
                <a:ext cx="91080" cy="135360"/>
              </p14:xfrm>
            </p:contentPart>
          </mc:Choice>
          <mc:Fallback xmlns="">
            <p:pic>
              <p:nvPicPr>
                <p:cNvPr id="102" name="Freihand 101">
                  <a:extLst>
                    <a:ext uri="{FF2B5EF4-FFF2-40B4-BE49-F238E27FC236}">
                      <a16:creationId xmlns:a16="http://schemas.microsoft.com/office/drawing/2014/main" id="{5C985F40-1ECF-4B6B-8D74-D379C83450F8}"/>
                    </a:ext>
                  </a:extLst>
                </p:cNvPr>
                <p:cNvPicPr/>
                <p:nvPr/>
              </p:nvPicPr>
              <p:blipFill>
                <a:blip r:embed="rId91"/>
                <a:stretch>
                  <a:fillRect/>
                </a:stretch>
              </p:blipFill>
              <p:spPr>
                <a:xfrm>
                  <a:off x="5643701" y="2187752"/>
                  <a:ext cx="99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3" name="Freihand 102">
                  <a:extLst>
                    <a:ext uri="{FF2B5EF4-FFF2-40B4-BE49-F238E27FC236}">
                      <a16:creationId xmlns:a16="http://schemas.microsoft.com/office/drawing/2014/main" id="{F0076F56-1511-4168-A348-F581A7D66DEF}"/>
                    </a:ext>
                  </a:extLst>
                </p14:cNvPr>
                <p14:cNvContentPartPr/>
                <p14:nvPr/>
              </p14:nvContentPartPr>
              <p14:xfrm>
                <a:off x="5728661" y="2162552"/>
                <a:ext cx="73800" cy="122400"/>
              </p14:xfrm>
            </p:contentPart>
          </mc:Choice>
          <mc:Fallback xmlns="">
            <p:pic>
              <p:nvPicPr>
                <p:cNvPr id="103" name="Freihand 102">
                  <a:extLst>
                    <a:ext uri="{FF2B5EF4-FFF2-40B4-BE49-F238E27FC236}">
                      <a16:creationId xmlns:a16="http://schemas.microsoft.com/office/drawing/2014/main" id="{F0076F56-1511-4168-A348-F581A7D66DEF}"/>
                    </a:ext>
                  </a:extLst>
                </p:cNvPr>
                <p:cNvPicPr/>
                <p:nvPr/>
              </p:nvPicPr>
              <p:blipFill>
                <a:blip r:embed="rId93"/>
                <a:stretch>
                  <a:fillRect/>
                </a:stretch>
              </p:blipFill>
              <p:spPr>
                <a:xfrm>
                  <a:off x="5724341" y="2158232"/>
                  <a:ext cx="82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4" name="Freihand 103">
                  <a:extLst>
                    <a:ext uri="{FF2B5EF4-FFF2-40B4-BE49-F238E27FC236}">
                      <a16:creationId xmlns:a16="http://schemas.microsoft.com/office/drawing/2014/main" id="{E54DCD98-4DD6-4998-B52D-5846F31CEFAF}"/>
                    </a:ext>
                  </a:extLst>
                </p14:cNvPr>
                <p14:cNvContentPartPr/>
                <p14:nvPr/>
              </p14:nvContentPartPr>
              <p14:xfrm>
                <a:off x="5782661" y="2209352"/>
                <a:ext cx="19800" cy="122400"/>
              </p14:xfrm>
            </p:contentPart>
          </mc:Choice>
          <mc:Fallback xmlns="">
            <p:pic>
              <p:nvPicPr>
                <p:cNvPr id="104" name="Freihand 103">
                  <a:extLst>
                    <a:ext uri="{FF2B5EF4-FFF2-40B4-BE49-F238E27FC236}">
                      <a16:creationId xmlns:a16="http://schemas.microsoft.com/office/drawing/2014/main" id="{E54DCD98-4DD6-4998-B52D-5846F31CEFAF}"/>
                    </a:ext>
                  </a:extLst>
                </p:cNvPr>
                <p:cNvPicPr/>
                <p:nvPr/>
              </p:nvPicPr>
              <p:blipFill>
                <a:blip r:embed="rId95"/>
                <a:stretch>
                  <a:fillRect/>
                </a:stretch>
              </p:blipFill>
              <p:spPr>
                <a:xfrm>
                  <a:off x="5778341" y="2205032"/>
                  <a:ext cx="28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5" name="Freihand 104">
                  <a:extLst>
                    <a:ext uri="{FF2B5EF4-FFF2-40B4-BE49-F238E27FC236}">
                      <a16:creationId xmlns:a16="http://schemas.microsoft.com/office/drawing/2014/main" id="{86AFA9BB-DF50-47B8-9EA5-145D212DA649}"/>
                    </a:ext>
                  </a:extLst>
                </p14:cNvPr>
                <p14:cNvContentPartPr/>
                <p14:nvPr/>
              </p14:nvContentPartPr>
              <p14:xfrm>
                <a:off x="5834141" y="2275952"/>
                <a:ext cx="13320" cy="58680"/>
              </p14:xfrm>
            </p:contentPart>
          </mc:Choice>
          <mc:Fallback xmlns="">
            <p:pic>
              <p:nvPicPr>
                <p:cNvPr id="105" name="Freihand 104">
                  <a:extLst>
                    <a:ext uri="{FF2B5EF4-FFF2-40B4-BE49-F238E27FC236}">
                      <a16:creationId xmlns:a16="http://schemas.microsoft.com/office/drawing/2014/main" id="{86AFA9BB-DF50-47B8-9EA5-145D212DA649}"/>
                    </a:ext>
                  </a:extLst>
                </p:cNvPr>
                <p:cNvPicPr/>
                <p:nvPr/>
              </p:nvPicPr>
              <p:blipFill>
                <a:blip r:embed="rId97"/>
                <a:stretch>
                  <a:fillRect/>
                </a:stretch>
              </p:blipFill>
              <p:spPr>
                <a:xfrm>
                  <a:off x="5829821" y="2271632"/>
                  <a:ext cx="21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6" name="Freihand 105">
                  <a:extLst>
                    <a:ext uri="{FF2B5EF4-FFF2-40B4-BE49-F238E27FC236}">
                      <a16:creationId xmlns:a16="http://schemas.microsoft.com/office/drawing/2014/main" id="{40FD6360-5F9F-462B-B41C-59DC6EF894A7}"/>
                    </a:ext>
                  </a:extLst>
                </p14:cNvPr>
                <p14:cNvContentPartPr/>
                <p14:nvPr/>
              </p14:nvContentPartPr>
              <p14:xfrm>
                <a:off x="5875181" y="2178032"/>
                <a:ext cx="63360" cy="138600"/>
              </p14:xfrm>
            </p:contentPart>
          </mc:Choice>
          <mc:Fallback xmlns="">
            <p:pic>
              <p:nvPicPr>
                <p:cNvPr id="106" name="Freihand 105">
                  <a:extLst>
                    <a:ext uri="{FF2B5EF4-FFF2-40B4-BE49-F238E27FC236}">
                      <a16:creationId xmlns:a16="http://schemas.microsoft.com/office/drawing/2014/main" id="{40FD6360-5F9F-462B-B41C-59DC6EF894A7}"/>
                    </a:ext>
                  </a:extLst>
                </p:cNvPr>
                <p:cNvPicPr/>
                <p:nvPr/>
              </p:nvPicPr>
              <p:blipFill>
                <a:blip r:embed="rId99"/>
                <a:stretch>
                  <a:fillRect/>
                </a:stretch>
              </p:blipFill>
              <p:spPr>
                <a:xfrm>
                  <a:off x="5870861" y="2173712"/>
                  <a:ext cx="72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7" name="Freihand 106">
                  <a:extLst>
                    <a:ext uri="{FF2B5EF4-FFF2-40B4-BE49-F238E27FC236}">
                      <a16:creationId xmlns:a16="http://schemas.microsoft.com/office/drawing/2014/main" id="{2F81C251-E8DC-4E5B-AFBE-37192E1752CA}"/>
                    </a:ext>
                  </a:extLst>
                </p14:cNvPr>
                <p14:cNvContentPartPr/>
                <p14:nvPr/>
              </p14:nvContentPartPr>
              <p14:xfrm>
                <a:off x="6005501" y="2178752"/>
                <a:ext cx="57600" cy="157680"/>
              </p14:xfrm>
            </p:contentPart>
          </mc:Choice>
          <mc:Fallback xmlns="">
            <p:pic>
              <p:nvPicPr>
                <p:cNvPr id="107" name="Freihand 106">
                  <a:extLst>
                    <a:ext uri="{FF2B5EF4-FFF2-40B4-BE49-F238E27FC236}">
                      <a16:creationId xmlns:a16="http://schemas.microsoft.com/office/drawing/2014/main" id="{2F81C251-E8DC-4E5B-AFBE-37192E1752CA}"/>
                    </a:ext>
                  </a:extLst>
                </p:cNvPr>
                <p:cNvPicPr/>
                <p:nvPr/>
              </p:nvPicPr>
              <p:blipFill>
                <a:blip r:embed="rId101"/>
                <a:stretch>
                  <a:fillRect/>
                </a:stretch>
              </p:blipFill>
              <p:spPr>
                <a:xfrm>
                  <a:off x="6001181" y="2174432"/>
                  <a:ext cx="66240" cy="166320"/>
                </a:xfrm>
                <a:prstGeom prst="rect">
                  <a:avLst/>
                </a:prstGeom>
              </p:spPr>
            </p:pic>
          </mc:Fallback>
        </mc:AlternateContent>
      </p:grpSp>
      <p:grpSp>
        <p:nvGrpSpPr>
          <p:cNvPr id="117" name="Gruppieren 116">
            <a:extLst>
              <a:ext uri="{FF2B5EF4-FFF2-40B4-BE49-F238E27FC236}">
                <a16:creationId xmlns:a16="http://schemas.microsoft.com/office/drawing/2014/main" id="{D9847649-D792-40B1-B920-C9A79CB09A07}"/>
              </a:ext>
            </a:extLst>
          </p:cNvPr>
          <p:cNvGrpSpPr/>
          <p:nvPr/>
        </p:nvGrpSpPr>
        <p:grpSpPr>
          <a:xfrm>
            <a:off x="5478101" y="2532632"/>
            <a:ext cx="582480" cy="217080"/>
            <a:chOff x="5478101" y="2532632"/>
            <a:chExt cx="582480" cy="217080"/>
          </a:xfrm>
        </p:grpSpPr>
        <mc:AlternateContent xmlns:mc="http://schemas.openxmlformats.org/markup-compatibility/2006" xmlns:p14="http://schemas.microsoft.com/office/powerpoint/2010/main">
          <mc:Choice Requires="p14">
            <p:contentPart p14:bwMode="auto" r:id="rId102">
              <p14:nvContentPartPr>
                <p14:cNvPr id="109" name="Freihand 108">
                  <a:extLst>
                    <a:ext uri="{FF2B5EF4-FFF2-40B4-BE49-F238E27FC236}">
                      <a16:creationId xmlns:a16="http://schemas.microsoft.com/office/drawing/2014/main" id="{0F393D0B-366E-43B6-8C3A-F01EE7EFF386}"/>
                    </a:ext>
                  </a:extLst>
                </p14:cNvPr>
                <p14:cNvContentPartPr/>
                <p14:nvPr/>
              </p14:nvContentPartPr>
              <p14:xfrm>
                <a:off x="5478101" y="2586272"/>
                <a:ext cx="118800" cy="104760"/>
              </p14:xfrm>
            </p:contentPart>
          </mc:Choice>
          <mc:Fallback xmlns="">
            <p:pic>
              <p:nvPicPr>
                <p:cNvPr id="109" name="Freihand 108">
                  <a:extLst>
                    <a:ext uri="{FF2B5EF4-FFF2-40B4-BE49-F238E27FC236}">
                      <a16:creationId xmlns:a16="http://schemas.microsoft.com/office/drawing/2014/main" id="{0F393D0B-366E-43B6-8C3A-F01EE7EFF386}"/>
                    </a:ext>
                  </a:extLst>
                </p:cNvPr>
                <p:cNvPicPr/>
                <p:nvPr/>
              </p:nvPicPr>
              <p:blipFill>
                <a:blip r:embed="rId103"/>
                <a:stretch>
                  <a:fillRect/>
                </a:stretch>
              </p:blipFill>
              <p:spPr>
                <a:xfrm>
                  <a:off x="5473781" y="2581952"/>
                  <a:ext cx="127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0" name="Freihand 109">
                  <a:extLst>
                    <a:ext uri="{FF2B5EF4-FFF2-40B4-BE49-F238E27FC236}">
                      <a16:creationId xmlns:a16="http://schemas.microsoft.com/office/drawing/2014/main" id="{AF668A83-3024-4653-9A80-B8A99D44A9E1}"/>
                    </a:ext>
                  </a:extLst>
                </p14:cNvPr>
                <p14:cNvContentPartPr/>
                <p14:nvPr/>
              </p14:nvContentPartPr>
              <p14:xfrm>
                <a:off x="5612381" y="2554232"/>
                <a:ext cx="72000" cy="132480"/>
              </p14:xfrm>
            </p:contentPart>
          </mc:Choice>
          <mc:Fallback xmlns="">
            <p:pic>
              <p:nvPicPr>
                <p:cNvPr id="110" name="Freihand 109">
                  <a:extLst>
                    <a:ext uri="{FF2B5EF4-FFF2-40B4-BE49-F238E27FC236}">
                      <a16:creationId xmlns:a16="http://schemas.microsoft.com/office/drawing/2014/main" id="{AF668A83-3024-4653-9A80-B8A99D44A9E1}"/>
                    </a:ext>
                  </a:extLst>
                </p:cNvPr>
                <p:cNvPicPr/>
                <p:nvPr/>
              </p:nvPicPr>
              <p:blipFill>
                <a:blip r:embed="rId105"/>
                <a:stretch>
                  <a:fillRect/>
                </a:stretch>
              </p:blipFill>
              <p:spPr>
                <a:xfrm>
                  <a:off x="5608061" y="2549912"/>
                  <a:ext cx="80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1" name="Freihand 110">
                  <a:extLst>
                    <a:ext uri="{FF2B5EF4-FFF2-40B4-BE49-F238E27FC236}">
                      <a16:creationId xmlns:a16="http://schemas.microsoft.com/office/drawing/2014/main" id="{F648C630-545D-4031-B1D0-53219C21E0B0}"/>
                    </a:ext>
                  </a:extLst>
                </p14:cNvPr>
                <p14:cNvContentPartPr/>
                <p14:nvPr/>
              </p14:nvContentPartPr>
              <p14:xfrm>
                <a:off x="5663861" y="2607872"/>
                <a:ext cx="24120" cy="110880"/>
              </p14:xfrm>
            </p:contentPart>
          </mc:Choice>
          <mc:Fallback xmlns="">
            <p:pic>
              <p:nvPicPr>
                <p:cNvPr id="111" name="Freihand 110">
                  <a:extLst>
                    <a:ext uri="{FF2B5EF4-FFF2-40B4-BE49-F238E27FC236}">
                      <a16:creationId xmlns:a16="http://schemas.microsoft.com/office/drawing/2014/main" id="{F648C630-545D-4031-B1D0-53219C21E0B0}"/>
                    </a:ext>
                  </a:extLst>
                </p:cNvPr>
                <p:cNvPicPr/>
                <p:nvPr/>
              </p:nvPicPr>
              <p:blipFill>
                <a:blip r:embed="rId107"/>
                <a:stretch>
                  <a:fillRect/>
                </a:stretch>
              </p:blipFill>
              <p:spPr>
                <a:xfrm>
                  <a:off x="5659541" y="2603552"/>
                  <a:ext cx="32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2" name="Freihand 111">
                  <a:extLst>
                    <a:ext uri="{FF2B5EF4-FFF2-40B4-BE49-F238E27FC236}">
                      <a16:creationId xmlns:a16="http://schemas.microsoft.com/office/drawing/2014/main" id="{C0B8888A-ACD1-4B77-8C4A-0E0B31D6BFDB}"/>
                    </a:ext>
                  </a:extLst>
                </p14:cNvPr>
                <p14:cNvContentPartPr/>
                <p14:nvPr/>
              </p14:nvContentPartPr>
              <p14:xfrm>
                <a:off x="5703461" y="2577272"/>
                <a:ext cx="93600" cy="172440"/>
              </p14:xfrm>
            </p:contentPart>
          </mc:Choice>
          <mc:Fallback xmlns="">
            <p:pic>
              <p:nvPicPr>
                <p:cNvPr id="112" name="Freihand 111">
                  <a:extLst>
                    <a:ext uri="{FF2B5EF4-FFF2-40B4-BE49-F238E27FC236}">
                      <a16:creationId xmlns:a16="http://schemas.microsoft.com/office/drawing/2014/main" id="{C0B8888A-ACD1-4B77-8C4A-0E0B31D6BFDB}"/>
                    </a:ext>
                  </a:extLst>
                </p:cNvPr>
                <p:cNvPicPr/>
                <p:nvPr/>
              </p:nvPicPr>
              <p:blipFill>
                <a:blip r:embed="rId109"/>
                <a:stretch>
                  <a:fillRect/>
                </a:stretch>
              </p:blipFill>
              <p:spPr>
                <a:xfrm>
                  <a:off x="5699141" y="2572952"/>
                  <a:ext cx="102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4" name="Freihand 113">
                  <a:extLst>
                    <a:ext uri="{FF2B5EF4-FFF2-40B4-BE49-F238E27FC236}">
                      <a16:creationId xmlns:a16="http://schemas.microsoft.com/office/drawing/2014/main" id="{7C685A6B-CB39-46EF-A2D3-93E51C7D16C7}"/>
                    </a:ext>
                  </a:extLst>
                </p14:cNvPr>
                <p14:cNvContentPartPr/>
                <p14:nvPr/>
              </p14:nvContentPartPr>
              <p14:xfrm>
                <a:off x="5860421" y="2567912"/>
                <a:ext cx="102600" cy="122760"/>
              </p14:xfrm>
            </p:contentPart>
          </mc:Choice>
          <mc:Fallback xmlns="">
            <p:pic>
              <p:nvPicPr>
                <p:cNvPr id="114" name="Freihand 113">
                  <a:extLst>
                    <a:ext uri="{FF2B5EF4-FFF2-40B4-BE49-F238E27FC236}">
                      <a16:creationId xmlns:a16="http://schemas.microsoft.com/office/drawing/2014/main" id="{7C685A6B-CB39-46EF-A2D3-93E51C7D16C7}"/>
                    </a:ext>
                  </a:extLst>
                </p:cNvPr>
                <p:cNvPicPr/>
                <p:nvPr/>
              </p:nvPicPr>
              <p:blipFill>
                <a:blip r:embed="rId111"/>
                <a:stretch>
                  <a:fillRect/>
                </a:stretch>
              </p:blipFill>
              <p:spPr>
                <a:xfrm>
                  <a:off x="5856101" y="2563592"/>
                  <a:ext cx="111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5" name="Freihand 114">
                  <a:extLst>
                    <a:ext uri="{FF2B5EF4-FFF2-40B4-BE49-F238E27FC236}">
                      <a16:creationId xmlns:a16="http://schemas.microsoft.com/office/drawing/2014/main" id="{C16D8E5C-0079-497D-852F-8B3BB7CDE365}"/>
                    </a:ext>
                  </a:extLst>
                </p14:cNvPr>
                <p14:cNvContentPartPr/>
                <p14:nvPr/>
              </p14:nvContentPartPr>
              <p14:xfrm>
                <a:off x="5972741" y="2532632"/>
                <a:ext cx="87840" cy="120600"/>
              </p14:xfrm>
            </p:contentPart>
          </mc:Choice>
          <mc:Fallback xmlns="">
            <p:pic>
              <p:nvPicPr>
                <p:cNvPr id="115" name="Freihand 114">
                  <a:extLst>
                    <a:ext uri="{FF2B5EF4-FFF2-40B4-BE49-F238E27FC236}">
                      <a16:creationId xmlns:a16="http://schemas.microsoft.com/office/drawing/2014/main" id="{C16D8E5C-0079-497D-852F-8B3BB7CDE365}"/>
                    </a:ext>
                  </a:extLst>
                </p:cNvPr>
                <p:cNvPicPr/>
                <p:nvPr/>
              </p:nvPicPr>
              <p:blipFill>
                <a:blip r:embed="rId113"/>
                <a:stretch>
                  <a:fillRect/>
                </a:stretch>
              </p:blipFill>
              <p:spPr>
                <a:xfrm>
                  <a:off x="5968421" y="2528312"/>
                  <a:ext cx="96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6" name="Freihand 115">
                  <a:extLst>
                    <a:ext uri="{FF2B5EF4-FFF2-40B4-BE49-F238E27FC236}">
                      <a16:creationId xmlns:a16="http://schemas.microsoft.com/office/drawing/2014/main" id="{C1EAEF46-E5FD-4638-AA67-A5C4F0228DA6}"/>
                    </a:ext>
                  </a:extLst>
                </p14:cNvPr>
                <p14:cNvContentPartPr/>
                <p14:nvPr/>
              </p14:nvContentPartPr>
              <p14:xfrm>
                <a:off x="6011261" y="2585912"/>
                <a:ext cx="42840" cy="131760"/>
              </p14:xfrm>
            </p:contentPart>
          </mc:Choice>
          <mc:Fallback xmlns="">
            <p:pic>
              <p:nvPicPr>
                <p:cNvPr id="116" name="Freihand 115">
                  <a:extLst>
                    <a:ext uri="{FF2B5EF4-FFF2-40B4-BE49-F238E27FC236}">
                      <a16:creationId xmlns:a16="http://schemas.microsoft.com/office/drawing/2014/main" id="{C1EAEF46-E5FD-4638-AA67-A5C4F0228DA6}"/>
                    </a:ext>
                  </a:extLst>
                </p:cNvPr>
                <p:cNvPicPr/>
                <p:nvPr/>
              </p:nvPicPr>
              <p:blipFill>
                <a:blip r:embed="rId115"/>
                <a:stretch>
                  <a:fillRect/>
                </a:stretch>
              </p:blipFill>
              <p:spPr>
                <a:xfrm>
                  <a:off x="6006941" y="2581592"/>
                  <a:ext cx="51480" cy="140400"/>
                </a:xfrm>
                <a:prstGeom prst="rect">
                  <a:avLst/>
                </a:prstGeom>
              </p:spPr>
            </p:pic>
          </mc:Fallback>
        </mc:AlternateContent>
      </p:grpSp>
      <p:grpSp>
        <p:nvGrpSpPr>
          <p:cNvPr id="125" name="Gruppieren 124">
            <a:extLst>
              <a:ext uri="{FF2B5EF4-FFF2-40B4-BE49-F238E27FC236}">
                <a16:creationId xmlns:a16="http://schemas.microsoft.com/office/drawing/2014/main" id="{856F0617-76B1-4AD0-83D1-CC59567022F0}"/>
              </a:ext>
            </a:extLst>
          </p:cNvPr>
          <p:cNvGrpSpPr/>
          <p:nvPr/>
        </p:nvGrpSpPr>
        <p:grpSpPr>
          <a:xfrm>
            <a:off x="6320501" y="1772312"/>
            <a:ext cx="476640" cy="228240"/>
            <a:chOff x="6320501" y="1772312"/>
            <a:chExt cx="476640" cy="228240"/>
          </a:xfrm>
        </p:grpSpPr>
        <mc:AlternateContent xmlns:mc="http://schemas.openxmlformats.org/markup-compatibility/2006" xmlns:p14="http://schemas.microsoft.com/office/powerpoint/2010/main">
          <mc:Choice Requires="p14">
            <p:contentPart p14:bwMode="auto" r:id="rId116">
              <p14:nvContentPartPr>
                <p14:cNvPr id="118" name="Freihand 117">
                  <a:extLst>
                    <a:ext uri="{FF2B5EF4-FFF2-40B4-BE49-F238E27FC236}">
                      <a16:creationId xmlns:a16="http://schemas.microsoft.com/office/drawing/2014/main" id="{75F9DCF8-80E1-441F-A787-A9EE28555629}"/>
                    </a:ext>
                  </a:extLst>
                </p14:cNvPr>
                <p14:cNvContentPartPr/>
                <p14:nvPr/>
              </p14:nvContentPartPr>
              <p14:xfrm>
                <a:off x="6320501" y="1789952"/>
                <a:ext cx="120960" cy="191520"/>
              </p14:xfrm>
            </p:contentPart>
          </mc:Choice>
          <mc:Fallback xmlns="">
            <p:pic>
              <p:nvPicPr>
                <p:cNvPr id="118" name="Freihand 117">
                  <a:extLst>
                    <a:ext uri="{FF2B5EF4-FFF2-40B4-BE49-F238E27FC236}">
                      <a16:creationId xmlns:a16="http://schemas.microsoft.com/office/drawing/2014/main" id="{75F9DCF8-80E1-441F-A787-A9EE28555629}"/>
                    </a:ext>
                  </a:extLst>
                </p:cNvPr>
                <p:cNvPicPr/>
                <p:nvPr/>
              </p:nvPicPr>
              <p:blipFill>
                <a:blip r:embed="rId117"/>
                <a:stretch>
                  <a:fillRect/>
                </a:stretch>
              </p:blipFill>
              <p:spPr>
                <a:xfrm>
                  <a:off x="6316181" y="1785632"/>
                  <a:ext cx="1296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9" name="Freihand 118">
                  <a:extLst>
                    <a:ext uri="{FF2B5EF4-FFF2-40B4-BE49-F238E27FC236}">
                      <a16:creationId xmlns:a16="http://schemas.microsoft.com/office/drawing/2014/main" id="{E7C5909A-EADC-4010-8163-B8A9B7316B46}"/>
                    </a:ext>
                  </a:extLst>
                </p14:cNvPr>
                <p14:cNvContentPartPr/>
                <p14:nvPr/>
              </p14:nvContentPartPr>
              <p14:xfrm>
                <a:off x="6455501" y="1905872"/>
                <a:ext cx="19080" cy="94680"/>
              </p14:xfrm>
            </p:contentPart>
          </mc:Choice>
          <mc:Fallback xmlns="">
            <p:pic>
              <p:nvPicPr>
                <p:cNvPr id="119" name="Freihand 118">
                  <a:extLst>
                    <a:ext uri="{FF2B5EF4-FFF2-40B4-BE49-F238E27FC236}">
                      <a16:creationId xmlns:a16="http://schemas.microsoft.com/office/drawing/2014/main" id="{E7C5909A-EADC-4010-8163-B8A9B7316B46}"/>
                    </a:ext>
                  </a:extLst>
                </p:cNvPr>
                <p:cNvPicPr/>
                <p:nvPr/>
              </p:nvPicPr>
              <p:blipFill>
                <a:blip r:embed="rId119"/>
                <a:stretch>
                  <a:fillRect/>
                </a:stretch>
              </p:blipFill>
              <p:spPr>
                <a:xfrm>
                  <a:off x="6451181" y="1901552"/>
                  <a:ext cx="27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0" name="Freihand 119">
                  <a:extLst>
                    <a:ext uri="{FF2B5EF4-FFF2-40B4-BE49-F238E27FC236}">
                      <a16:creationId xmlns:a16="http://schemas.microsoft.com/office/drawing/2014/main" id="{3091BFBF-F1EB-49BD-B67E-8951168843CD}"/>
                    </a:ext>
                  </a:extLst>
                </p14:cNvPr>
                <p14:cNvContentPartPr/>
                <p14:nvPr/>
              </p14:nvContentPartPr>
              <p14:xfrm>
                <a:off x="6531101" y="1817312"/>
                <a:ext cx="18720" cy="107280"/>
              </p14:xfrm>
            </p:contentPart>
          </mc:Choice>
          <mc:Fallback xmlns="">
            <p:pic>
              <p:nvPicPr>
                <p:cNvPr id="120" name="Freihand 119">
                  <a:extLst>
                    <a:ext uri="{FF2B5EF4-FFF2-40B4-BE49-F238E27FC236}">
                      <a16:creationId xmlns:a16="http://schemas.microsoft.com/office/drawing/2014/main" id="{3091BFBF-F1EB-49BD-B67E-8951168843CD}"/>
                    </a:ext>
                  </a:extLst>
                </p:cNvPr>
                <p:cNvPicPr/>
                <p:nvPr/>
              </p:nvPicPr>
              <p:blipFill>
                <a:blip r:embed="rId121"/>
                <a:stretch>
                  <a:fillRect/>
                </a:stretch>
              </p:blipFill>
              <p:spPr>
                <a:xfrm>
                  <a:off x="6526781" y="1812992"/>
                  <a:ext cx="27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1" name="Freihand 120">
                  <a:extLst>
                    <a:ext uri="{FF2B5EF4-FFF2-40B4-BE49-F238E27FC236}">
                      <a16:creationId xmlns:a16="http://schemas.microsoft.com/office/drawing/2014/main" id="{4C030E4F-A26C-4660-8318-EE79D891E35F}"/>
                    </a:ext>
                  </a:extLst>
                </p14:cNvPr>
                <p14:cNvContentPartPr/>
                <p14:nvPr/>
              </p14:nvContentPartPr>
              <p14:xfrm>
                <a:off x="6567821" y="1797872"/>
                <a:ext cx="75240" cy="128880"/>
              </p14:xfrm>
            </p:contentPart>
          </mc:Choice>
          <mc:Fallback xmlns="">
            <p:pic>
              <p:nvPicPr>
                <p:cNvPr id="121" name="Freihand 120">
                  <a:extLst>
                    <a:ext uri="{FF2B5EF4-FFF2-40B4-BE49-F238E27FC236}">
                      <a16:creationId xmlns:a16="http://schemas.microsoft.com/office/drawing/2014/main" id="{4C030E4F-A26C-4660-8318-EE79D891E35F}"/>
                    </a:ext>
                  </a:extLst>
                </p:cNvPr>
                <p:cNvPicPr/>
                <p:nvPr/>
              </p:nvPicPr>
              <p:blipFill>
                <a:blip r:embed="rId123"/>
                <a:stretch>
                  <a:fillRect/>
                </a:stretch>
              </p:blipFill>
              <p:spPr>
                <a:xfrm>
                  <a:off x="6563501" y="1793552"/>
                  <a:ext cx="83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2" name="Freihand 121">
                  <a:extLst>
                    <a:ext uri="{FF2B5EF4-FFF2-40B4-BE49-F238E27FC236}">
                      <a16:creationId xmlns:a16="http://schemas.microsoft.com/office/drawing/2014/main" id="{FFC6B104-3E06-46BB-9F00-9E804AC0514B}"/>
                    </a:ext>
                  </a:extLst>
                </p14:cNvPr>
                <p14:cNvContentPartPr/>
                <p14:nvPr/>
              </p14:nvContentPartPr>
              <p14:xfrm>
                <a:off x="6700301" y="1810112"/>
                <a:ext cx="52920" cy="128160"/>
              </p14:xfrm>
            </p:contentPart>
          </mc:Choice>
          <mc:Fallback xmlns="">
            <p:pic>
              <p:nvPicPr>
                <p:cNvPr id="122" name="Freihand 121">
                  <a:extLst>
                    <a:ext uri="{FF2B5EF4-FFF2-40B4-BE49-F238E27FC236}">
                      <a16:creationId xmlns:a16="http://schemas.microsoft.com/office/drawing/2014/main" id="{FFC6B104-3E06-46BB-9F00-9E804AC0514B}"/>
                    </a:ext>
                  </a:extLst>
                </p:cNvPr>
                <p:cNvPicPr/>
                <p:nvPr/>
              </p:nvPicPr>
              <p:blipFill>
                <a:blip r:embed="rId125"/>
                <a:stretch>
                  <a:fillRect/>
                </a:stretch>
              </p:blipFill>
              <p:spPr>
                <a:xfrm>
                  <a:off x="6695981" y="1805792"/>
                  <a:ext cx="61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3" name="Freihand 122">
                  <a:extLst>
                    <a:ext uri="{FF2B5EF4-FFF2-40B4-BE49-F238E27FC236}">
                      <a16:creationId xmlns:a16="http://schemas.microsoft.com/office/drawing/2014/main" id="{2FB61D08-3D8E-49BD-832D-93E1AB0E2287}"/>
                    </a:ext>
                  </a:extLst>
                </p14:cNvPr>
                <p14:cNvContentPartPr/>
                <p14:nvPr/>
              </p14:nvContentPartPr>
              <p14:xfrm>
                <a:off x="6630461" y="1772312"/>
                <a:ext cx="65520" cy="43920"/>
              </p14:xfrm>
            </p:contentPart>
          </mc:Choice>
          <mc:Fallback xmlns="">
            <p:pic>
              <p:nvPicPr>
                <p:cNvPr id="123" name="Freihand 122">
                  <a:extLst>
                    <a:ext uri="{FF2B5EF4-FFF2-40B4-BE49-F238E27FC236}">
                      <a16:creationId xmlns:a16="http://schemas.microsoft.com/office/drawing/2014/main" id="{2FB61D08-3D8E-49BD-832D-93E1AB0E2287}"/>
                    </a:ext>
                  </a:extLst>
                </p:cNvPr>
                <p:cNvPicPr/>
                <p:nvPr/>
              </p:nvPicPr>
              <p:blipFill>
                <a:blip r:embed="rId127"/>
                <a:stretch>
                  <a:fillRect/>
                </a:stretch>
              </p:blipFill>
              <p:spPr>
                <a:xfrm>
                  <a:off x="6626141" y="1767992"/>
                  <a:ext cx="74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4" name="Freihand 123">
                  <a:extLst>
                    <a:ext uri="{FF2B5EF4-FFF2-40B4-BE49-F238E27FC236}">
                      <a16:creationId xmlns:a16="http://schemas.microsoft.com/office/drawing/2014/main" id="{BBCB8616-4C2B-4DEF-92A2-FFAFA67B6EAA}"/>
                    </a:ext>
                  </a:extLst>
                </p14:cNvPr>
                <p14:cNvContentPartPr/>
                <p14:nvPr/>
              </p14:nvContentPartPr>
              <p14:xfrm>
                <a:off x="6735221" y="1878152"/>
                <a:ext cx="61920" cy="75240"/>
              </p14:xfrm>
            </p:contentPart>
          </mc:Choice>
          <mc:Fallback xmlns="">
            <p:pic>
              <p:nvPicPr>
                <p:cNvPr id="124" name="Freihand 123">
                  <a:extLst>
                    <a:ext uri="{FF2B5EF4-FFF2-40B4-BE49-F238E27FC236}">
                      <a16:creationId xmlns:a16="http://schemas.microsoft.com/office/drawing/2014/main" id="{BBCB8616-4C2B-4DEF-92A2-FFAFA67B6EAA}"/>
                    </a:ext>
                  </a:extLst>
                </p:cNvPr>
                <p:cNvPicPr/>
                <p:nvPr/>
              </p:nvPicPr>
              <p:blipFill>
                <a:blip r:embed="rId129"/>
                <a:stretch>
                  <a:fillRect/>
                </a:stretch>
              </p:blipFill>
              <p:spPr>
                <a:xfrm>
                  <a:off x="6730901" y="1873832"/>
                  <a:ext cx="70560" cy="83880"/>
                </a:xfrm>
                <a:prstGeom prst="rect">
                  <a:avLst/>
                </a:prstGeom>
              </p:spPr>
            </p:pic>
          </mc:Fallback>
        </mc:AlternateContent>
      </p:grpSp>
      <p:grpSp>
        <p:nvGrpSpPr>
          <p:cNvPr id="143" name="Gruppieren 142">
            <a:extLst>
              <a:ext uri="{FF2B5EF4-FFF2-40B4-BE49-F238E27FC236}">
                <a16:creationId xmlns:a16="http://schemas.microsoft.com/office/drawing/2014/main" id="{465B284F-35F7-462A-B6DB-17C5EC5BD87E}"/>
              </a:ext>
            </a:extLst>
          </p:cNvPr>
          <p:cNvGrpSpPr/>
          <p:nvPr/>
        </p:nvGrpSpPr>
        <p:grpSpPr>
          <a:xfrm>
            <a:off x="6248501" y="2532632"/>
            <a:ext cx="631440" cy="203040"/>
            <a:chOff x="6248501" y="2532632"/>
            <a:chExt cx="631440" cy="203040"/>
          </a:xfrm>
        </p:grpSpPr>
        <mc:AlternateContent xmlns:mc="http://schemas.openxmlformats.org/markup-compatibility/2006" xmlns:p14="http://schemas.microsoft.com/office/powerpoint/2010/main">
          <mc:Choice Requires="p14">
            <p:contentPart p14:bwMode="auto" r:id="rId130">
              <p14:nvContentPartPr>
                <p14:cNvPr id="135" name="Freihand 134">
                  <a:extLst>
                    <a:ext uri="{FF2B5EF4-FFF2-40B4-BE49-F238E27FC236}">
                      <a16:creationId xmlns:a16="http://schemas.microsoft.com/office/drawing/2014/main" id="{9BE6D0EA-A90D-4E95-B915-C33571863D7E}"/>
                    </a:ext>
                  </a:extLst>
                </p14:cNvPr>
                <p14:cNvContentPartPr/>
                <p14:nvPr/>
              </p14:nvContentPartPr>
              <p14:xfrm>
                <a:off x="6248501" y="2575832"/>
                <a:ext cx="121680" cy="124560"/>
              </p14:xfrm>
            </p:contentPart>
          </mc:Choice>
          <mc:Fallback xmlns="">
            <p:pic>
              <p:nvPicPr>
                <p:cNvPr id="135" name="Freihand 134">
                  <a:extLst>
                    <a:ext uri="{FF2B5EF4-FFF2-40B4-BE49-F238E27FC236}">
                      <a16:creationId xmlns:a16="http://schemas.microsoft.com/office/drawing/2014/main" id="{9BE6D0EA-A90D-4E95-B915-C33571863D7E}"/>
                    </a:ext>
                  </a:extLst>
                </p:cNvPr>
                <p:cNvPicPr/>
                <p:nvPr/>
              </p:nvPicPr>
              <p:blipFill>
                <a:blip r:embed="rId131"/>
                <a:stretch>
                  <a:fillRect/>
                </a:stretch>
              </p:blipFill>
              <p:spPr>
                <a:xfrm>
                  <a:off x="6244181" y="2571512"/>
                  <a:ext cx="130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6" name="Freihand 135">
                  <a:extLst>
                    <a:ext uri="{FF2B5EF4-FFF2-40B4-BE49-F238E27FC236}">
                      <a16:creationId xmlns:a16="http://schemas.microsoft.com/office/drawing/2014/main" id="{1E7D2697-AC35-4E19-85D4-79553890E128}"/>
                    </a:ext>
                  </a:extLst>
                </p14:cNvPr>
                <p14:cNvContentPartPr/>
                <p14:nvPr/>
              </p14:nvContentPartPr>
              <p14:xfrm>
                <a:off x="6385661" y="2532632"/>
                <a:ext cx="81000" cy="121680"/>
              </p14:xfrm>
            </p:contentPart>
          </mc:Choice>
          <mc:Fallback xmlns="">
            <p:pic>
              <p:nvPicPr>
                <p:cNvPr id="136" name="Freihand 135">
                  <a:extLst>
                    <a:ext uri="{FF2B5EF4-FFF2-40B4-BE49-F238E27FC236}">
                      <a16:creationId xmlns:a16="http://schemas.microsoft.com/office/drawing/2014/main" id="{1E7D2697-AC35-4E19-85D4-79553890E128}"/>
                    </a:ext>
                  </a:extLst>
                </p:cNvPr>
                <p:cNvPicPr/>
                <p:nvPr/>
              </p:nvPicPr>
              <p:blipFill>
                <a:blip r:embed="rId133"/>
                <a:stretch>
                  <a:fillRect/>
                </a:stretch>
              </p:blipFill>
              <p:spPr>
                <a:xfrm>
                  <a:off x="6381341" y="2528312"/>
                  <a:ext cx="89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7" name="Freihand 136">
                  <a:extLst>
                    <a:ext uri="{FF2B5EF4-FFF2-40B4-BE49-F238E27FC236}">
                      <a16:creationId xmlns:a16="http://schemas.microsoft.com/office/drawing/2014/main" id="{C3E00F90-CBFF-40D5-BF14-DA3B60907FED}"/>
                    </a:ext>
                  </a:extLst>
                </p14:cNvPr>
                <p14:cNvContentPartPr/>
                <p14:nvPr/>
              </p14:nvContentPartPr>
              <p14:xfrm>
                <a:off x="6440021" y="2593832"/>
                <a:ext cx="56160" cy="141840"/>
              </p14:xfrm>
            </p:contentPart>
          </mc:Choice>
          <mc:Fallback xmlns="">
            <p:pic>
              <p:nvPicPr>
                <p:cNvPr id="137" name="Freihand 136">
                  <a:extLst>
                    <a:ext uri="{FF2B5EF4-FFF2-40B4-BE49-F238E27FC236}">
                      <a16:creationId xmlns:a16="http://schemas.microsoft.com/office/drawing/2014/main" id="{C3E00F90-CBFF-40D5-BF14-DA3B60907FED}"/>
                    </a:ext>
                  </a:extLst>
                </p:cNvPr>
                <p:cNvPicPr/>
                <p:nvPr/>
              </p:nvPicPr>
              <p:blipFill>
                <a:blip r:embed="rId135"/>
                <a:stretch>
                  <a:fillRect/>
                </a:stretch>
              </p:blipFill>
              <p:spPr>
                <a:xfrm>
                  <a:off x="6435701" y="2589512"/>
                  <a:ext cx="64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8" name="Freihand 137">
                  <a:extLst>
                    <a:ext uri="{FF2B5EF4-FFF2-40B4-BE49-F238E27FC236}">
                      <a16:creationId xmlns:a16="http://schemas.microsoft.com/office/drawing/2014/main" id="{EC6B5A97-D63C-4EE3-A43E-8D4F46335633}"/>
                    </a:ext>
                  </a:extLst>
                </p14:cNvPr>
                <p14:cNvContentPartPr/>
                <p14:nvPr/>
              </p14:nvContentPartPr>
              <p14:xfrm>
                <a:off x="6531461" y="2580512"/>
                <a:ext cx="69120" cy="103680"/>
              </p14:xfrm>
            </p:contentPart>
          </mc:Choice>
          <mc:Fallback xmlns="">
            <p:pic>
              <p:nvPicPr>
                <p:cNvPr id="138" name="Freihand 137">
                  <a:extLst>
                    <a:ext uri="{FF2B5EF4-FFF2-40B4-BE49-F238E27FC236}">
                      <a16:creationId xmlns:a16="http://schemas.microsoft.com/office/drawing/2014/main" id="{EC6B5A97-D63C-4EE3-A43E-8D4F46335633}"/>
                    </a:ext>
                  </a:extLst>
                </p:cNvPr>
                <p:cNvPicPr/>
                <p:nvPr/>
              </p:nvPicPr>
              <p:blipFill>
                <a:blip r:embed="rId137"/>
                <a:stretch>
                  <a:fillRect/>
                </a:stretch>
              </p:blipFill>
              <p:spPr>
                <a:xfrm>
                  <a:off x="6527141" y="2576192"/>
                  <a:ext cx="77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9" name="Freihand 138">
                  <a:extLst>
                    <a:ext uri="{FF2B5EF4-FFF2-40B4-BE49-F238E27FC236}">
                      <a16:creationId xmlns:a16="http://schemas.microsoft.com/office/drawing/2014/main" id="{F491B0AE-B9B4-47C1-B6A3-27B54E952A0A}"/>
                    </a:ext>
                  </a:extLst>
                </p14:cNvPr>
                <p14:cNvContentPartPr/>
                <p14:nvPr/>
              </p14:nvContentPartPr>
              <p14:xfrm>
                <a:off x="6635501" y="2567912"/>
                <a:ext cx="69120" cy="123120"/>
              </p14:xfrm>
            </p:contentPart>
          </mc:Choice>
          <mc:Fallback xmlns="">
            <p:pic>
              <p:nvPicPr>
                <p:cNvPr id="139" name="Freihand 138">
                  <a:extLst>
                    <a:ext uri="{FF2B5EF4-FFF2-40B4-BE49-F238E27FC236}">
                      <a16:creationId xmlns:a16="http://schemas.microsoft.com/office/drawing/2014/main" id="{F491B0AE-B9B4-47C1-B6A3-27B54E952A0A}"/>
                    </a:ext>
                  </a:extLst>
                </p:cNvPr>
                <p:cNvPicPr/>
                <p:nvPr/>
              </p:nvPicPr>
              <p:blipFill>
                <a:blip r:embed="rId139"/>
                <a:stretch>
                  <a:fillRect/>
                </a:stretch>
              </p:blipFill>
              <p:spPr>
                <a:xfrm>
                  <a:off x="6631181" y="2563592"/>
                  <a:ext cx="77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0" name="Freihand 139">
                  <a:extLst>
                    <a:ext uri="{FF2B5EF4-FFF2-40B4-BE49-F238E27FC236}">
                      <a16:creationId xmlns:a16="http://schemas.microsoft.com/office/drawing/2014/main" id="{5D7A1D44-FF8A-4A5A-97F6-A0F89A204589}"/>
                    </a:ext>
                  </a:extLst>
                </p14:cNvPr>
                <p14:cNvContentPartPr/>
                <p14:nvPr/>
              </p14:nvContentPartPr>
              <p14:xfrm>
                <a:off x="6778781" y="2583392"/>
                <a:ext cx="65880" cy="123120"/>
              </p14:xfrm>
            </p:contentPart>
          </mc:Choice>
          <mc:Fallback xmlns="">
            <p:pic>
              <p:nvPicPr>
                <p:cNvPr id="140" name="Freihand 139">
                  <a:extLst>
                    <a:ext uri="{FF2B5EF4-FFF2-40B4-BE49-F238E27FC236}">
                      <a16:creationId xmlns:a16="http://schemas.microsoft.com/office/drawing/2014/main" id="{5D7A1D44-FF8A-4A5A-97F6-A0F89A204589}"/>
                    </a:ext>
                  </a:extLst>
                </p:cNvPr>
                <p:cNvPicPr/>
                <p:nvPr/>
              </p:nvPicPr>
              <p:blipFill>
                <a:blip r:embed="rId141"/>
                <a:stretch>
                  <a:fillRect/>
                </a:stretch>
              </p:blipFill>
              <p:spPr>
                <a:xfrm>
                  <a:off x="6774461" y="2579072"/>
                  <a:ext cx="74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1" name="Freihand 140">
                  <a:extLst>
                    <a:ext uri="{FF2B5EF4-FFF2-40B4-BE49-F238E27FC236}">
                      <a16:creationId xmlns:a16="http://schemas.microsoft.com/office/drawing/2014/main" id="{16F47E0C-936A-48A4-BAE7-49326A1F6DD2}"/>
                    </a:ext>
                  </a:extLst>
                </p14:cNvPr>
                <p14:cNvContentPartPr/>
                <p14:nvPr/>
              </p14:nvContentPartPr>
              <p14:xfrm>
                <a:off x="6717221" y="2535872"/>
                <a:ext cx="90360" cy="60120"/>
              </p14:xfrm>
            </p:contentPart>
          </mc:Choice>
          <mc:Fallback xmlns="">
            <p:pic>
              <p:nvPicPr>
                <p:cNvPr id="141" name="Freihand 140">
                  <a:extLst>
                    <a:ext uri="{FF2B5EF4-FFF2-40B4-BE49-F238E27FC236}">
                      <a16:creationId xmlns:a16="http://schemas.microsoft.com/office/drawing/2014/main" id="{16F47E0C-936A-48A4-BAE7-49326A1F6DD2}"/>
                    </a:ext>
                  </a:extLst>
                </p:cNvPr>
                <p:cNvPicPr/>
                <p:nvPr/>
              </p:nvPicPr>
              <p:blipFill>
                <a:blip r:embed="rId143"/>
                <a:stretch>
                  <a:fillRect/>
                </a:stretch>
              </p:blipFill>
              <p:spPr>
                <a:xfrm>
                  <a:off x="6712901" y="2531552"/>
                  <a:ext cx="99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2" name="Freihand 141">
                  <a:extLst>
                    <a:ext uri="{FF2B5EF4-FFF2-40B4-BE49-F238E27FC236}">
                      <a16:creationId xmlns:a16="http://schemas.microsoft.com/office/drawing/2014/main" id="{A6F6297A-F41E-4F91-AC75-E6ABF60045C3}"/>
                    </a:ext>
                  </a:extLst>
                </p14:cNvPr>
                <p14:cNvContentPartPr/>
                <p14:nvPr/>
              </p14:nvContentPartPr>
              <p14:xfrm>
                <a:off x="6818021" y="2643512"/>
                <a:ext cx="61920" cy="85680"/>
              </p14:xfrm>
            </p:contentPart>
          </mc:Choice>
          <mc:Fallback xmlns="">
            <p:pic>
              <p:nvPicPr>
                <p:cNvPr id="142" name="Freihand 141">
                  <a:extLst>
                    <a:ext uri="{FF2B5EF4-FFF2-40B4-BE49-F238E27FC236}">
                      <a16:creationId xmlns:a16="http://schemas.microsoft.com/office/drawing/2014/main" id="{A6F6297A-F41E-4F91-AC75-E6ABF60045C3}"/>
                    </a:ext>
                  </a:extLst>
                </p:cNvPr>
                <p:cNvPicPr/>
                <p:nvPr/>
              </p:nvPicPr>
              <p:blipFill>
                <a:blip r:embed="rId145"/>
                <a:stretch>
                  <a:fillRect/>
                </a:stretch>
              </p:blipFill>
              <p:spPr>
                <a:xfrm>
                  <a:off x="6813701" y="2639192"/>
                  <a:ext cx="7056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73" name="Freihand 72">
                <a:extLst>
                  <a:ext uri="{FF2B5EF4-FFF2-40B4-BE49-F238E27FC236}">
                    <a16:creationId xmlns:a16="http://schemas.microsoft.com/office/drawing/2014/main" id="{F0353C20-8B38-430E-99BA-500D3616F727}"/>
                  </a:ext>
                </a:extLst>
              </p14:cNvPr>
              <p14:cNvContentPartPr/>
              <p14:nvPr/>
            </p14:nvContentPartPr>
            <p14:xfrm>
              <a:off x="475541" y="3408152"/>
              <a:ext cx="140400" cy="127800"/>
            </p14:xfrm>
          </p:contentPart>
        </mc:Choice>
        <mc:Fallback xmlns="">
          <p:pic>
            <p:nvPicPr>
              <p:cNvPr id="73" name="Freihand 72">
                <a:extLst>
                  <a:ext uri="{FF2B5EF4-FFF2-40B4-BE49-F238E27FC236}">
                    <a16:creationId xmlns:a16="http://schemas.microsoft.com/office/drawing/2014/main" id="{F0353C20-8B38-430E-99BA-500D3616F727}"/>
                  </a:ext>
                </a:extLst>
              </p:cNvPr>
              <p:cNvPicPr/>
              <p:nvPr/>
            </p:nvPicPr>
            <p:blipFill>
              <a:blip r:embed="rId147"/>
              <a:stretch>
                <a:fillRect/>
              </a:stretch>
            </p:blipFill>
            <p:spPr>
              <a:xfrm>
                <a:off x="471221" y="3403832"/>
                <a:ext cx="149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4" name="Freihand 73">
                <a:extLst>
                  <a:ext uri="{FF2B5EF4-FFF2-40B4-BE49-F238E27FC236}">
                    <a16:creationId xmlns:a16="http://schemas.microsoft.com/office/drawing/2014/main" id="{B2F3A737-32B5-4FDC-8BB1-142718AB1A8F}"/>
                  </a:ext>
                </a:extLst>
              </p14:cNvPr>
              <p14:cNvContentPartPr/>
              <p14:nvPr/>
            </p14:nvContentPartPr>
            <p14:xfrm>
              <a:off x="376901" y="3369992"/>
              <a:ext cx="284040" cy="233280"/>
            </p14:xfrm>
          </p:contentPart>
        </mc:Choice>
        <mc:Fallback xmlns="">
          <p:pic>
            <p:nvPicPr>
              <p:cNvPr id="74" name="Freihand 73">
                <a:extLst>
                  <a:ext uri="{FF2B5EF4-FFF2-40B4-BE49-F238E27FC236}">
                    <a16:creationId xmlns:a16="http://schemas.microsoft.com/office/drawing/2014/main" id="{B2F3A737-32B5-4FDC-8BB1-142718AB1A8F}"/>
                  </a:ext>
                </a:extLst>
              </p:cNvPr>
              <p:cNvPicPr/>
              <p:nvPr/>
            </p:nvPicPr>
            <p:blipFill>
              <a:blip r:embed="rId149"/>
              <a:stretch>
                <a:fillRect/>
              </a:stretch>
            </p:blipFill>
            <p:spPr>
              <a:xfrm>
                <a:off x="372581" y="3365672"/>
                <a:ext cx="2926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7" name="Freihand 146">
                <a:extLst>
                  <a:ext uri="{FF2B5EF4-FFF2-40B4-BE49-F238E27FC236}">
                    <a16:creationId xmlns:a16="http://schemas.microsoft.com/office/drawing/2014/main" id="{4387583A-4029-42B0-930C-09DEA4322BC6}"/>
                  </a:ext>
                </a:extLst>
              </p14:cNvPr>
              <p14:cNvContentPartPr/>
              <p14:nvPr/>
            </p14:nvContentPartPr>
            <p14:xfrm>
              <a:off x="494621" y="3980192"/>
              <a:ext cx="65880" cy="159480"/>
            </p14:xfrm>
          </p:contentPart>
        </mc:Choice>
        <mc:Fallback xmlns="">
          <p:pic>
            <p:nvPicPr>
              <p:cNvPr id="147" name="Freihand 146">
                <a:extLst>
                  <a:ext uri="{FF2B5EF4-FFF2-40B4-BE49-F238E27FC236}">
                    <a16:creationId xmlns:a16="http://schemas.microsoft.com/office/drawing/2014/main" id="{4387583A-4029-42B0-930C-09DEA4322BC6}"/>
                  </a:ext>
                </a:extLst>
              </p:cNvPr>
              <p:cNvPicPr/>
              <p:nvPr/>
            </p:nvPicPr>
            <p:blipFill>
              <a:blip r:embed="rId151"/>
              <a:stretch>
                <a:fillRect/>
              </a:stretch>
            </p:blipFill>
            <p:spPr>
              <a:xfrm>
                <a:off x="490301" y="3975872"/>
                <a:ext cx="74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8" name="Freihand 147">
                <a:extLst>
                  <a:ext uri="{FF2B5EF4-FFF2-40B4-BE49-F238E27FC236}">
                    <a16:creationId xmlns:a16="http://schemas.microsoft.com/office/drawing/2014/main" id="{E6636527-7B94-4DA2-91B1-E2A6E31DFC17}"/>
                  </a:ext>
                </a:extLst>
              </p14:cNvPr>
              <p14:cNvContentPartPr/>
              <p14:nvPr/>
            </p14:nvContentPartPr>
            <p14:xfrm>
              <a:off x="397061" y="3913592"/>
              <a:ext cx="258120" cy="285840"/>
            </p14:xfrm>
          </p:contentPart>
        </mc:Choice>
        <mc:Fallback xmlns="">
          <p:pic>
            <p:nvPicPr>
              <p:cNvPr id="148" name="Freihand 147">
                <a:extLst>
                  <a:ext uri="{FF2B5EF4-FFF2-40B4-BE49-F238E27FC236}">
                    <a16:creationId xmlns:a16="http://schemas.microsoft.com/office/drawing/2014/main" id="{E6636527-7B94-4DA2-91B1-E2A6E31DFC17}"/>
                  </a:ext>
                </a:extLst>
              </p:cNvPr>
              <p:cNvPicPr/>
              <p:nvPr/>
            </p:nvPicPr>
            <p:blipFill>
              <a:blip r:embed="rId153"/>
              <a:stretch>
                <a:fillRect/>
              </a:stretch>
            </p:blipFill>
            <p:spPr>
              <a:xfrm>
                <a:off x="392741" y="3909272"/>
                <a:ext cx="266760" cy="294480"/>
              </a:xfrm>
              <a:prstGeom prst="rect">
                <a:avLst/>
              </a:prstGeom>
            </p:spPr>
          </p:pic>
        </mc:Fallback>
      </mc:AlternateContent>
      <p:grpSp>
        <p:nvGrpSpPr>
          <p:cNvPr id="200" name="Gruppieren 199">
            <a:extLst>
              <a:ext uri="{FF2B5EF4-FFF2-40B4-BE49-F238E27FC236}">
                <a16:creationId xmlns:a16="http://schemas.microsoft.com/office/drawing/2014/main" id="{A3FD067A-70EF-4F55-828F-BE4A905F3418}"/>
              </a:ext>
            </a:extLst>
          </p:cNvPr>
          <p:cNvGrpSpPr/>
          <p:nvPr/>
        </p:nvGrpSpPr>
        <p:grpSpPr>
          <a:xfrm>
            <a:off x="820061" y="3380432"/>
            <a:ext cx="3589200" cy="958320"/>
            <a:chOff x="820061" y="3380432"/>
            <a:chExt cx="3589200" cy="958320"/>
          </a:xfrm>
        </p:grpSpPr>
        <mc:AlternateContent xmlns:mc="http://schemas.openxmlformats.org/markup-compatibility/2006" xmlns:p14="http://schemas.microsoft.com/office/powerpoint/2010/main">
          <mc:Choice Requires="p14">
            <p:contentPart p14:bwMode="auto" r:id="rId154">
              <p14:nvContentPartPr>
                <p14:cNvPr id="76" name="Freihand 75">
                  <a:extLst>
                    <a:ext uri="{FF2B5EF4-FFF2-40B4-BE49-F238E27FC236}">
                      <a16:creationId xmlns:a16="http://schemas.microsoft.com/office/drawing/2014/main" id="{5281C220-15DE-4AA5-9470-AEA6D41297D9}"/>
                    </a:ext>
                  </a:extLst>
                </p14:cNvPr>
                <p14:cNvContentPartPr/>
                <p14:nvPr/>
              </p14:nvContentPartPr>
              <p14:xfrm>
                <a:off x="894581" y="3440552"/>
                <a:ext cx="89640" cy="109440"/>
              </p14:xfrm>
            </p:contentPart>
          </mc:Choice>
          <mc:Fallback xmlns="">
            <p:pic>
              <p:nvPicPr>
                <p:cNvPr id="76" name="Freihand 75">
                  <a:extLst>
                    <a:ext uri="{FF2B5EF4-FFF2-40B4-BE49-F238E27FC236}">
                      <a16:creationId xmlns:a16="http://schemas.microsoft.com/office/drawing/2014/main" id="{5281C220-15DE-4AA5-9470-AEA6D41297D9}"/>
                    </a:ext>
                  </a:extLst>
                </p:cNvPr>
                <p:cNvPicPr/>
                <p:nvPr/>
              </p:nvPicPr>
              <p:blipFill>
                <a:blip r:embed="rId155"/>
                <a:stretch>
                  <a:fillRect/>
                </a:stretch>
              </p:blipFill>
              <p:spPr>
                <a:xfrm>
                  <a:off x="890261" y="3436232"/>
                  <a:ext cx="98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7" name="Freihand 76">
                  <a:extLst>
                    <a:ext uri="{FF2B5EF4-FFF2-40B4-BE49-F238E27FC236}">
                      <a16:creationId xmlns:a16="http://schemas.microsoft.com/office/drawing/2014/main" id="{A3A9FDE5-57BA-425A-8F34-0E49B4201B87}"/>
                    </a:ext>
                  </a:extLst>
                </p14:cNvPr>
                <p14:cNvContentPartPr/>
                <p14:nvPr/>
              </p14:nvContentPartPr>
              <p14:xfrm>
                <a:off x="894581" y="3419312"/>
                <a:ext cx="126360" cy="13680"/>
              </p14:xfrm>
            </p:contentPart>
          </mc:Choice>
          <mc:Fallback xmlns="">
            <p:pic>
              <p:nvPicPr>
                <p:cNvPr id="77" name="Freihand 76">
                  <a:extLst>
                    <a:ext uri="{FF2B5EF4-FFF2-40B4-BE49-F238E27FC236}">
                      <a16:creationId xmlns:a16="http://schemas.microsoft.com/office/drawing/2014/main" id="{A3A9FDE5-57BA-425A-8F34-0E49B4201B87}"/>
                    </a:ext>
                  </a:extLst>
                </p:cNvPr>
                <p:cNvPicPr/>
                <p:nvPr/>
              </p:nvPicPr>
              <p:blipFill>
                <a:blip r:embed="rId157"/>
                <a:stretch>
                  <a:fillRect/>
                </a:stretch>
              </p:blipFill>
              <p:spPr>
                <a:xfrm>
                  <a:off x="890261" y="3414992"/>
                  <a:ext cx="135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8" name="Freihand 77">
                  <a:extLst>
                    <a:ext uri="{FF2B5EF4-FFF2-40B4-BE49-F238E27FC236}">
                      <a16:creationId xmlns:a16="http://schemas.microsoft.com/office/drawing/2014/main" id="{ECE3F399-A741-4AD3-9294-E61B35838784}"/>
                    </a:ext>
                  </a:extLst>
                </p14:cNvPr>
                <p14:cNvContentPartPr/>
                <p14:nvPr/>
              </p14:nvContentPartPr>
              <p14:xfrm>
                <a:off x="1040021" y="3422912"/>
                <a:ext cx="102240" cy="107640"/>
              </p14:xfrm>
            </p:contentPart>
          </mc:Choice>
          <mc:Fallback xmlns="">
            <p:pic>
              <p:nvPicPr>
                <p:cNvPr id="78" name="Freihand 77">
                  <a:extLst>
                    <a:ext uri="{FF2B5EF4-FFF2-40B4-BE49-F238E27FC236}">
                      <a16:creationId xmlns:a16="http://schemas.microsoft.com/office/drawing/2014/main" id="{ECE3F399-A741-4AD3-9294-E61B35838784}"/>
                    </a:ext>
                  </a:extLst>
                </p:cNvPr>
                <p:cNvPicPr/>
                <p:nvPr/>
              </p:nvPicPr>
              <p:blipFill>
                <a:blip r:embed="rId159"/>
                <a:stretch>
                  <a:fillRect/>
                </a:stretch>
              </p:blipFill>
              <p:spPr>
                <a:xfrm>
                  <a:off x="1035701" y="3418592"/>
                  <a:ext cx="110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9" name="Freihand 78">
                  <a:extLst>
                    <a:ext uri="{FF2B5EF4-FFF2-40B4-BE49-F238E27FC236}">
                      <a16:creationId xmlns:a16="http://schemas.microsoft.com/office/drawing/2014/main" id="{7020DEE2-EA0A-4F57-A2B2-7F2F2720B9E8}"/>
                    </a:ext>
                  </a:extLst>
                </p14:cNvPr>
                <p14:cNvContentPartPr/>
                <p14:nvPr/>
              </p14:nvContentPartPr>
              <p14:xfrm>
                <a:off x="1137941" y="3415712"/>
                <a:ext cx="112680" cy="85320"/>
              </p14:xfrm>
            </p:contentPart>
          </mc:Choice>
          <mc:Fallback xmlns="">
            <p:pic>
              <p:nvPicPr>
                <p:cNvPr id="79" name="Freihand 78">
                  <a:extLst>
                    <a:ext uri="{FF2B5EF4-FFF2-40B4-BE49-F238E27FC236}">
                      <a16:creationId xmlns:a16="http://schemas.microsoft.com/office/drawing/2014/main" id="{7020DEE2-EA0A-4F57-A2B2-7F2F2720B9E8}"/>
                    </a:ext>
                  </a:extLst>
                </p:cNvPr>
                <p:cNvPicPr/>
                <p:nvPr/>
              </p:nvPicPr>
              <p:blipFill>
                <a:blip r:embed="rId161"/>
                <a:stretch>
                  <a:fillRect/>
                </a:stretch>
              </p:blipFill>
              <p:spPr>
                <a:xfrm>
                  <a:off x="1133621" y="3411392"/>
                  <a:ext cx="121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0" name="Freihand 79">
                  <a:extLst>
                    <a:ext uri="{FF2B5EF4-FFF2-40B4-BE49-F238E27FC236}">
                      <a16:creationId xmlns:a16="http://schemas.microsoft.com/office/drawing/2014/main" id="{149F4525-19A5-4794-9716-DAB9829D9114}"/>
                    </a:ext>
                  </a:extLst>
                </p14:cNvPr>
                <p14:cNvContentPartPr/>
                <p14:nvPr/>
              </p14:nvContentPartPr>
              <p14:xfrm>
                <a:off x="853901" y="3483392"/>
                <a:ext cx="508320" cy="225720"/>
              </p14:xfrm>
            </p:contentPart>
          </mc:Choice>
          <mc:Fallback xmlns="">
            <p:pic>
              <p:nvPicPr>
                <p:cNvPr id="80" name="Freihand 79">
                  <a:extLst>
                    <a:ext uri="{FF2B5EF4-FFF2-40B4-BE49-F238E27FC236}">
                      <a16:creationId xmlns:a16="http://schemas.microsoft.com/office/drawing/2014/main" id="{149F4525-19A5-4794-9716-DAB9829D9114}"/>
                    </a:ext>
                  </a:extLst>
                </p:cNvPr>
                <p:cNvPicPr/>
                <p:nvPr/>
              </p:nvPicPr>
              <p:blipFill>
                <a:blip r:embed="rId163"/>
                <a:stretch>
                  <a:fillRect/>
                </a:stretch>
              </p:blipFill>
              <p:spPr>
                <a:xfrm>
                  <a:off x="849581" y="3479072"/>
                  <a:ext cx="516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2" name="Freihand 81">
                  <a:extLst>
                    <a:ext uri="{FF2B5EF4-FFF2-40B4-BE49-F238E27FC236}">
                      <a16:creationId xmlns:a16="http://schemas.microsoft.com/office/drawing/2014/main" id="{0FE26C29-F2EE-4D94-A9C4-A07F985CAB7F}"/>
                    </a:ext>
                  </a:extLst>
                </p14:cNvPr>
                <p14:cNvContentPartPr/>
                <p14:nvPr/>
              </p14:nvContentPartPr>
              <p14:xfrm>
                <a:off x="1007261" y="3694352"/>
                <a:ext cx="86760" cy="90720"/>
              </p14:xfrm>
            </p:contentPart>
          </mc:Choice>
          <mc:Fallback xmlns="">
            <p:pic>
              <p:nvPicPr>
                <p:cNvPr id="82" name="Freihand 81">
                  <a:extLst>
                    <a:ext uri="{FF2B5EF4-FFF2-40B4-BE49-F238E27FC236}">
                      <a16:creationId xmlns:a16="http://schemas.microsoft.com/office/drawing/2014/main" id="{0FE26C29-F2EE-4D94-A9C4-A07F985CAB7F}"/>
                    </a:ext>
                  </a:extLst>
                </p:cNvPr>
                <p:cNvPicPr/>
                <p:nvPr/>
              </p:nvPicPr>
              <p:blipFill>
                <a:blip r:embed="rId165"/>
                <a:stretch>
                  <a:fillRect/>
                </a:stretch>
              </p:blipFill>
              <p:spPr>
                <a:xfrm>
                  <a:off x="1002941" y="3690032"/>
                  <a:ext cx="95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3" name="Freihand 82">
                  <a:extLst>
                    <a:ext uri="{FF2B5EF4-FFF2-40B4-BE49-F238E27FC236}">
                      <a16:creationId xmlns:a16="http://schemas.microsoft.com/office/drawing/2014/main" id="{811A3CD7-2E9A-412F-B56C-E2D350E3649D}"/>
                    </a:ext>
                  </a:extLst>
                </p14:cNvPr>
                <p14:cNvContentPartPr/>
                <p14:nvPr/>
              </p14:nvContentPartPr>
              <p14:xfrm>
                <a:off x="1071341" y="3702272"/>
                <a:ext cx="33840" cy="120240"/>
              </p14:xfrm>
            </p:contentPart>
          </mc:Choice>
          <mc:Fallback xmlns="">
            <p:pic>
              <p:nvPicPr>
                <p:cNvPr id="83" name="Freihand 82">
                  <a:extLst>
                    <a:ext uri="{FF2B5EF4-FFF2-40B4-BE49-F238E27FC236}">
                      <a16:creationId xmlns:a16="http://schemas.microsoft.com/office/drawing/2014/main" id="{811A3CD7-2E9A-412F-B56C-E2D350E3649D}"/>
                    </a:ext>
                  </a:extLst>
                </p:cNvPr>
                <p:cNvPicPr/>
                <p:nvPr/>
              </p:nvPicPr>
              <p:blipFill>
                <a:blip r:embed="rId167"/>
                <a:stretch>
                  <a:fillRect/>
                </a:stretch>
              </p:blipFill>
              <p:spPr>
                <a:xfrm>
                  <a:off x="1067021" y="3697952"/>
                  <a:ext cx="42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4" name="Freihand 83">
                  <a:extLst>
                    <a:ext uri="{FF2B5EF4-FFF2-40B4-BE49-F238E27FC236}">
                      <a16:creationId xmlns:a16="http://schemas.microsoft.com/office/drawing/2014/main" id="{821962BC-692E-4618-B4AB-EB9AE584ABD6}"/>
                    </a:ext>
                  </a:extLst>
                </p14:cNvPr>
                <p14:cNvContentPartPr/>
                <p14:nvPr/>
              </p14:nvContentPartPr>
              <p14:xfrm>
                <a:off x="1144781" y="3642152"/>
                <a:ext cx="65160" cy="153360"/>
              </p14:xfrm>
            </p:contentPart>
          </mc:Choice>
          <mc:Fallback xmlns="">
            <p:pic>
              <p:nvPicPr>
                <p:cNvPr id="84" name="Freihand 83">
                  <a:extLst>
                    <a:ext uri="{FF2B5EF4-FFF2-40B4-BE49-F238E27FC236}">
                      <a16:creationId xmlns:a16="http://schemas.microsoft.com/office/drawing/2014/main" id="{821962BC-692E-4618-B4AB-EB9AE584ABD6}"/>
                    </a:ext>
                  </a:extLst>
                </p:cNvPr>
                <p:cNvPicPr/>
                <p:nvPr/>
              </p:nvPicPr>
              <p:blipFill>
                <a:blip r:embed="rId169"/>
                <a:stretch>
                  <a:fillRect/>
                </a:stretch>
              </p:blipFill>
              <p:spPr>
                <a:xfrm>
                  <a:off x="1140461" y="3637832"/>
                  <a:ext cx="73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5" name="Freihand 84">
                  <a:extLst>
                    <a:ext uri="{FF2B5EF4-FFF2-40B4-BE49-F238E27FC236}">
                      <a16:creationId xmlns:a16="http://schemas.microsoft.com/office/drawing/2014/main" id="{3E706FBB-3806-4D16-9E0F-1B6AD015E45F}"/>
                    </a:ext>
                  </a:extLst>
                </p14:cNvPr>
                <p14:cNvContentPartPr/>
                <p14:nvPr/>
              </p14:nvContentPartPr>
              <p14:xfrm>
                <a:off x="1250621" y="3621632"/>
                <a:ext cx="91440" cy="111960"/>
              </p14:xfrm>
            </p:contentPart>
          </mc:Choice>
          <mc:Fallback xmlns="">
            <p:pic>
              <p:nvPicPr>
                <p:cNvPr id="85" name="Freihand 84">
                  <a:extLst>
                    <a:ext uri="{FF2B5EF4-FFF2-40B4-BE49-F238E27FC236}">
                      <a16:creationId xmlns:a16="http://schemas.microsoft.com/office/drawing/2014/main" id="{3E706FBB-3806-4D16-9E0F-1B6AD015E45F}"/>
                    </a:ext>
                  </a:extLst>
                </p:cNvPr>
                <p:cNvPicPr/>
                <p:nvPr/>
              </p:nvPicPr>
              <p:blipFill>
                <a:blip r:embed="rId171"/>
                <a:stretch>
                  <a:fillRect/>
                </a:stretch>
              </p:blipFill>
              <p:spPr>
                <a:xfrm>
                  <a:off x="1246301" y="3617312"/>
                  <a:ext cx="100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6" name="Freihand 85">
                  <a:extLst>
                    <a:ext uri="{FF2B5EF4-FFF2-40B4-BE49-F238E27FC236}">
                      <a16:creationId xmlns:a16="http://schemas.microsoft.com/office/drawing/2014/main" id="{8D4B659D-27BC-4D38-B759-2A994FDC4346}"/>
                    </a:ext>
                  </a:extLst>
                </p14:cNvPr>
                <p14:cNvContentPartPr/>
                <p14:nvPr/>
              </p14:nvContentPartPr>
              <p14:xfrm>
                <a:off x="1518101" y="3492392"/>
                <a:ext cx="64440" cy="50760"/>
              </p14:xfrm>
            </p:contentPart>
          </mc:Choice>
          <mc:Fallback xmlns="">
            <p:pic>
              <p:nvPicPr>
                <p:cNvPr id="86" name="Freihand 85">
                  <a:extLst>
                    <a:ext uri="{FF2B5EF4-FFF2-40B4-BE49-F238E27FC236}">
                      <a16:creationId xmlns:a16="http://schemas.microsoft.com/office/drawing/2014/main" id="{8D4B659D-27BC-4D38-B759-2A994FDC4346}"/>
                    </a:ext>
                  </a:extLst>
                </p:cNvPr>
                <p:cNvPicPr/>
                <p:nvPr/>
              </p:nvPicPr>
              <p:blipFill>
                <a:blip r:embed="rId173"/>
                <a:stretch>
                  <a:fillRect/>
                </a:stretch>
              </p:blipFill>
              <p:spPr>
                <a:xfrm>
                  <a:off x="1513781" y="3488072"/>
                  <a:ext cx="73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7" name="Freihand 86">
                  <a:extLst>
                    <a:ext uri="{FF2B5EF4-FFF2-40B4-BE49-F238E27FC236}">
                      <a16:creationId xmlns:a16="http://schemas.microsoft.com/office/drawing/2014/main" id="{ADA08991-F0E5-423D-81EA-64A326309F7A}"/>
                    </a:ext>
                  </a:extLst>
                </p14:cNvPr>
                <p14:cNvContentPartPr/>
                <p14:nvPr/>
              </p14:nvContentPartPr>
              <p14:xfrm>
                <a:off x="1685141" y="3420032"/>
                <a:ext cx="118800" cy="111960"/>
              </p14:xfrm>
            </p:contentPart>
          </mc:Choice>
          <mc:Fallback xmlns="">
            <p:pic>
              <p:nvPicPr>
                <p:cNvPr id="87" name="Freihand 86">
                  <a:extLst>
                    <a:ext uri="{FF2B5EF4-FFF2-40B4-BE49-F238E27FC236}">
                      <a16:creationId xmlns:a16="http://schemas.microsoft.com/office/drawing/2014/main" id="{ADA08991-F0E5-423D-81EA-64A326309F7A}"/>
                    </a:ext>
                  </a:extLst>
                </p:cNvPr>
                <p:cNvPicPr/>
                <p:nvPr/>
              </p:nvPicPr>
              <p:blipFill>
                <a:blip r:embed="rId175"/>
                <a:stretch>
                  <a:fillRect/>
                </a:stretch>
              </p:blipFill>
              <p:spPr>
                <a:xfrm>
                  <a:off x="1680821" y="3415712"/>
                  <a:ext cx="127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8" name="Freihand 87">
                  <a:extLst>
                    <a:ext uri="{FF2B5EF4-FFF2-40B4-BE49-F238E27FC236}">
                      <a16:creationId xmlns:a16="http://schemas.microsoft.com/office/drawing/2014/main" id="{8F3CA3ED-173E-451F-943A-B199F2489BEA}"/>
                    </a:ext>
                  </a:extLst>
                </p14:cNvPr>
                <p14:cNvContentPartPr/>
                <p14:nvPr/>
              </p14:nvContentPartPr>
              <p14:xfrm>
                <a:off x="1822301" y="3408512"/>
                <a:ext cx="112320" cy="120600"/>
              </p14:xfrm>
            </p:contentPart>
          </mc:Choice>
          <mc:Fallback xmlns="">
            <p:pic>
              <p:nvPicPr>
                <p:cNvPr id="88" name="Freihand 87">
                  <a:extLst>
                    <a:ext uri="{FF2B5EF4-FFF2-40B4-BE49-F238E27FC236}">
                      <a16:creationId xmlns:a16="http://schemas.microsoft.com/office/drawing/2014/main" id="{8F3CA3ED-173E-451F-943A-B199F2489BEA}"/>
                    </a:ext>
                  </a:extLst>
                </p:cNvPr>
                <p:cNvPicPr/>
                <p:nvPr/>
              </p:nvPicPr>
              <p:blipFill>
                <a:blip r:embed="rId177"/>
                <a:stretch>
                  <a:fillRect/>
                </a:stretch>
              </p:blipFill>
              <p:spPr>
                <a:xfrm>
                  <a:off x="1817981" y="3404192"/>
                  <a:ext cx="120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9" name="Freihand 88">
                  <a:extLst>
                    <a:ext uri="{FF2B5EF4-FFF2-40B4-BE49-F238E27FC236}">
                      <a16:creationId xmlns:a16="http://schemas.microsoft.com/office/drawing/2014/main" id="{1AC91150-3661-4E0E-818C-6775CC0B729A}"/>
                    </a:ext>
                  </a:extLst>
                </p14:cNvPr>
                <p14:cNvContentPartPr/>
                <p14:nvPr/>
              </p14:nvContentPartPr>
              <p14:xfrm>
                <a:off x="1940021" y="3399152"/>
                <a:ext cx="117720" cy="108720"/>
              </p14:xfrm>
            </p:contentPart>
          </mc:Choice>
          <mc:Fallback xmlns="">
            <p:pic>
              <p:nvPicPr>
                <p:cNvPr id="89" name="Freihand 88">
                  <a:extLst>
                    <a:ext uri="{FF2B5EF4-FFF2-40B4-BE49-F238E27FC236}">
                      <a16:creationId xmlns:a16="http://schemas.microsoft.com/office/drawing/2014/main" id="{1AC91150-3661-4E0E-818C-6775CC0B729A}"/>
                    </a:ext>
                  </a:extLst>
                </p:cNvPr>
                <p:cNvPicPr/>
                <p:nvPr/>
              </p:nvPicPr>
              <p:blipFill>
                <a:blip r:embed="rId179"/>
                <a:stretch>
                  <a:fillRect/>
                </a:stretch>
              </p:blipFill>
              <p:spPr>
                <a:xfrm>
                  <a:off x="1935701" y="3394832"/>
                  <a:ext cx="126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0" name="Freihand 89">
                  <a:extLst>
                    <a:ext uri="{FF2B5EF4-FFF2-40B4-BE49-F238E27FC236}">
                      <a16:creationId xmlns:a16="http://schemas.microsoft.com/office/drawing/2014/main" id="{B24111E5-2BF8-4580-8EDC-808686E57471}"/>
                    </a:ext>
                  </a:extLst>
                </p14:cNvPr>
                <p14:cNvContentPartPr/>
                <p14:nvPr/>
              </p14:nvContentPartPr>
              <p14:xfrm>
                <a:off x="2216141" y="3470072"/>
                <a:ext cx="164880" cy="5040"/>
              </p14:xfrm>
            </p:contentPart>
          </mc:Choice>
          <mc:Fallback xmlns="">
            <p:pic>
              <p:nvPicPr>
                <p:cNvPr id="90" name="Freihand 89">
                  <a:extLst>
                    <a:ext uri="{FF2B5EF4-FFF2-40B4-BE49-F238E27FC236}">
                      <a16:creationId xmlns:a16="http://schemas.microsoft.com/office/drawing/2014/main" id="{B24111E5-2BF8-4580-8EDC-808686E57471}"/>
                    </a:ext>
                  </a:extLst>
                </p:cNvPr>
                <p:cNvPicPr/>
                <p:nvPr/>
              </p:nvPicPr>
              <p:blipFill>
                <a:blip r:embed="rId181"/>
                <a:stretch>
                  <a:fillRect/>
                </a:stretch>
              </p:blipFill>
              <p:spPr>
                <a:xfrm>
                  <a:off x="2211821" y="3465752"/>
                  <a:ext cx="173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1" name="Freihand 90">
                  <a:extLst>
                    <a:ext uri="{FF2B5EF4-FFF2-40B4-BE49-F238E27FC236}">
                      <a16:creationId xmlns:a16="http://schemas.microsoft.com/office/drawing/2014/main" id="{DC5DEFEC-3E5B-41F5-8E46-EB5B8FE78EB5}"/>
                    </a:ext>
                  </a:extLst>
                </p14:cNvPr>
                <p14:cNvContentPartPr/>
                <p14:nvPr/>
              </p14:nvContentPartPr>
              <p14:xfrm>
                <a:off x="2229461" y="3506792"/>
                <a:ext cx="171360" cy="8280"/>
              </p14:xfrm>
            </p:contentPart>
          </mc:Choice>
          <mc:Fallback xmlns="">
            <p:pic>
              <p:nvPicPr>
                <p:cNvPr id="91" name="Freihand 90">
                  <a:extLst>
                    <a:ext uri="{FF2B5EF4-FFF2-40B4-BE49-F238E27FC236}">
                      <a16:creationId xmlns:a16="http://schemas.microsoft.com/office/drawing/2014/main" id="{DC5DEFEC-3E5B-41F5-8E46-EB5B8FE78EB5}"/>
                    </a:ext>
                  </a:extLst>
                </p:cNvPr>
                <p:cNvPicPr/>
                <p:nvPr/>
              </p:nvPicPr>
              <p:blipFill>
                <a:blip r:embed="rId183"/>
                <a:stretch>
                  <a:fillRect/>
                </a:stretch>
              </p:blipFill>
              <p:spPr>
                <a:xfrm>
                  <a:off x="2225141" y="3502472"/>
                  <a:ext cx="180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2" name="Freihand 91">
                  <a:extLst>
                    <a:ext uri="{FF2B5EF4-FFF2-40B4-BE49-F238E27FC236}">
                      <a16:creationId xmlns:a16="http://schemas.microsoft.com/office/drawing/2014/main" id="{96F8F245-C724-4472-96C1-5BCEA4E7A567}"/>
                    </a:ext>
                  </a:extLst>
                </p14:cNvPr>
                <p14:cNvContentPartPr/>
                <p14:nvPr/>
              </p14:nvContentPartPr>
              <p14:xfrm>
                <a:off x="2462021" y="3382232"/>
                <a:ext cx="138600" cy="140040"/>
              </p14:xfrm>
            </p:contentPart>
          </mc:Choice>
          <mc:Fallback xmlns="">
            <p:pic>
              <p:nvPicPr>
                <p:cNvPr id="92" name="Freihand 91">
                  <a:extLst>
                    <a:ext uri="{FF2B5EF4-FFF2-40B4-BE49-F238E27FC236}">
                      <a16:creationId xmlns:a16="http://schemas.microsoft.com/office/drawing/2014/main" id="{96F8F245-C724-4472-96C1-5BCEA4E7A567}"/>
                    </a:ext>
                  </a:extLst>
                </p:cNvPr>
                <p:cNvPicPr/>
                <p:nvPr/>
              </p:nvPicPr>
              <p:blipFill>
                <a:blip r:embed="rId185"/>
                <a:stretch>
                  <a:fillRect/>
                </a:stretch>
              </p:blipFill>
              <p:spPr>
                <a:xfrm>
                  <a:off x="2457701" y="3377912"/>
                  <a:ext cx="147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3" name="Freihand 92">
                  <a:extLst>
                    <a:ext uri="{FF2B5EF4-FFF2-40B4-BE49-F238E27FC236}">
                      <a16:creationId xmlns:a16="http://schemas.microsoft.com/office/drawing/2014/main" id="{18A3F53A-99DC-44AE-8B06-C35FF4471094}"/>
                    </a:ext>
                  </a:extLst>
                </p14:cNvPr>
                <p14:cNvContentPartPr/>
                <p14:nvPr/>
              </p14:nvContentPartPr>
              <p14:xfrm>
                <a:off x="2617541" y="3394832"/>
                <a:ext cx="103680" cy="128520"/>
              </p14:xfrm>
            </p:contentPart>
          </mc:Choice>
          <mc:Fallback xmlns="">
            <p:pic>
              <p:nvPicPr>
                <p:cNvPr id="93" name="Freihand 92">
                  <a:extLst>
                    <a:ext uri="{FF2B5EF4-FFF2-40B4-BE49-F238E27FC236}">
                      <a16:creationId xmlns:a16="http://schemas.microsoft.com/office/drawing/2014/main" id="{18A3F53A-99DC-44AE-8B06-C35FF4471094}"/>
                    </a:ext>
                  </a:extLst>
                </p:cNvPr>
                <p:cNvPicPr/>
                <p:nvPr/>
              </p:nvPicPr>
              <p:blipFill>
                <a:blip r:embed="rId187"/>
                <a:stretch>
                  <a:fillRect/>
                </a:stretch>
              </p:blipFill>
              <p:spPr>
                <a:xfrm>
                  <a:off x="2613221" y="3390512"/>
                  <a:ext cx="112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4" name="Freihand 93">
                  <a:extLst>
                    <a:ext uri="{FF2B5EF4-FFF2-40B4-BE49-F238E27FC236}">
                      <a16:creationId xmlns:a16="http://schemas.microsoft.com/office/drawing/2014/main" id="{8DEE5416-F97C-4657-8DC0-454493A45543}"/>
                    </a:ext>
                  </a:extLst>
                </p14:cNvPr>
                <p14:cNvContentPartPr/>
                <p14:nvPr/>
              </p14:nvContentPartPr>
              <p14:xfrm>
                <a:off x="2732741" y="3380432"/>
                <a:ext cx="80640" cy="142920"/>
              </p14:xfrm>
            </p:contentPart>
          </mc:Choice>
          <mc:Fallback xmlns="">
            <p:pic>
              <p:nvPicPr>
                <p:cNvPr id="94" name="Freihand 93">
                  <a:extLst>
                    <a:ext uri="{FF2B5EF4-FFF2-40B4-BE49-F238E27FC236}">
                      <a16:creationId xmlns:a16="http://schemas.microsoft.com/office/drawing/2014/main" id="{8DEE5416-F97C-4657-8DC0-454493A45543}"/>
                    </a:ext>
                  </a:extLst>
                </p:cNvPr>
                <p:cNvPicPr/>
                <p:nvPr/>
              </p:nvPicPr>
              <p:blipFill>
                <a:blip r:embed="rId189"/>
                <a:stretch>
                  <a:fillRect/>
                </a:stretch>
              </p:blipFill>
              <p:spPr>
                <a:xfrm>
                  <a:off x="2728421" y="3376112"/>
                  <a:ext cx="89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5" name="Freihand 94">
                  <a:extLst>
                    <a:ext uri="{FF2B5EF4-FFF2-40B4-BE49-F238E27FC236}">
                      <a16:creationId xmlns:a16="http://schemas.microsoft.com/office/drawing/2014/main" id="{2C882EBD-A120-4184-B025-3C13EBF4EE6C}"/>
                    </a:ext>
                  </a:extLst>
                </p14:cNvPr>
                <p14:cNvContentPartPr/>
                <p14:nvPr/>
              </p14:nvContentPartPr>
              <p14:xfrm>
                <a:off x="2824181" y="3465752"/>
                <a:ext cx="37080" cy="113760"/>
              </p14:xfrm>
            </p:contentPart>
          </mc:Choice>
          <mc:Fallback xmlns="">
            <p:pic>
              <p:nvPicPr>
                <p:cNvPr id="95" name="Freihand 94">
                  <a:extLst>
                    <a:ext uri="{FF2B5EF4-FFF2-40B4-BE49-F238E27FC236}">
                      <a16:creationId xmlns:a16="http://schemas.microsoft.com/office/drawing/2014/main" id="{2C882EBD-A120-4184-B025-3C13EBF4EE6C}"/>
                    </a:ext>
                  </a:extLst>
                </p:cNvPr>
                <p:cNvPicPr/>
                <p:nvPr/>
              </p:nvPicPr>
              <p:blipFill>
                <a:blip r:embed="rId191"/>
                <a:stretch>
                  <a:fillRect/>
                </a:stretch>
              </p:blipFill>
              <p:spPr>
                <a:xfrm>
                  <a:off x="2819861" y="3461432"/>
                  <a:ext cx="45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6" name="Freihand 95">
                  <a:extLst>
                    <a:ext uri="{FF2B5EF4-FFF2-40B4-BE49-F238E27FC236}">
                      <a16:creationId xmlns:a16="http://schemas.microsoft.com/office/drawing/2014/main" id="{B765266B-3841-4B6D-B64E-406C8D6C184B}"/>
                    </a:ext>
                  </a:extLst>
                </p14:cNvPr>
                <p14:cNvContentPartPr/>
                <p14:nvPr/>
              </p14:nvContentPartPr>
              <p14:xfrm>
                <a:off x="2901221" y="3400592"/>
                <a:ext cx="14400" cy="94680"/>
              </p14:xfrm>
            </p:contentPart>
          </mc:Choice>
          <mc:Fallback xmlns="">
            <p:pic>
              <p:nvPicPr>
                <p:cNvPr id="96" name="Freihand 95">
                  <a:extLst>
                    <a:ext uri="{FF2B5EF4-FFF2-40B4-BE49-F238E27FC236}">
                      <a16:creationId xmlns:a16="http://schemas.microsoft.com/office/drawing/2014/main" id="{B765266B-3841-4B6D-B64E-406C8D6C184B}"/>
                    </a:ext>
                  </a:extLst>
                </p:cNvPr>
                <p:cNvPicPr/>
                <p:nvPr/>
              </p:nvPicPr>
              <p:blipFill>
                <a:blip r:embed="rId193"/>
                <a:stretch>
                  <a:fillRect/>
                </a:stretch>
              </p:blipFill>
              <p:spPr>
                <a:xfrm>
                  <a:off x="2896901" y="3396272"/>
                  <a:ext cx="23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97" name="Freihand 96">
                  <a:extLst>
                    <a:ext uri="{FF2B5EF4-FFF2-40B4-BE49-F238E27FC236}">
                      <a16:creationId xmlns:a16="http://schemas.microsoft.com/office/drawing/2014/main" id="{B912E325-F537-49FF-91F0-83F405938690}"/>
                    </a:ext>
                  </a:extLst>
                </p14:cNvPr>
                <p14:cNvContentPartPr/>
                <p14:nvPr/>
              </p14:nvContentPartPr>
              <p14:xfrm>
                <a:off x="2929301" y="3385832"/>
                <a:ext cx="132120" cy="117000"/>
              </p14:xfrm>
            </p:contentPart>
          </mc:Choice>
          <mc:Fallback xmlns="">
            <p:pic>
              <p:nvPicPr>
                <p:cNvPr id="97" name="Freihand 96">
                  <a:extLst>
                    <a:ext uri="{FF2B5EF4-FFF2-40B4-BE49-F238E27FC236}">
                      <a16:creationId xmlns:a16="http://schemas.microsoft.com/office/drawing/2014/main" id="{B912E325-F537-49FF-91F0-83F405938690}"/>
                    </a:ext>
                  </a:extLst>
                </p:cNvPr>
                <p:cNvPicPr/>
                <p:nvPr/>
              </p:nvPicPr>
              <p:blipFill>
                <a:blip r:embed="rId195"/>
                <a:stretch>
                  <a:fillRect/>
                </a:stretch>
              </p:blipFill>
              <p:spPr>
                <a:xfrm>
                  <a:off x="2924981" y="3381512"/>
                  <a:ext cx="140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0" name="Freihand 149">
                  <a:extLst>
                    <a:ext uri="{FF2B5EF4-FFF2-40B4-BE49-F238E27FC236}">
                      <a16:creationId xmlns:a16="http://schemas.microsoft.com/office/drawing/2014/main" id="{098A1337-3580-40EE-BB66-966FC4ACB7D6}"/>
                    </a:ext>
                  </a:extLst>
                </p14:cNvPr>
                <p14:cNvContentPartPr/>
                <p14:nvPr/>
              </p14:nvContentPartPr>
              <p14:xfrm>
                <a:off x="874061" y="3967592"/>
                <a:ext cx="57960" cy="86040"/>
              </p14:xfrm>
            </p:contentPart>
          </mc:Choice>
          <mc:Fallback xmlns="">
            <p:pic>
              <p:nvPicPr>
                <p:cNvPr id="150" name="Freihand 149">
                  <a:extLst>
                    <a:ext uri="{FF2B5EF4-FFF2-40B4-BE49-F238E27FC236}">
                      <a16:creationId xmlns:a16="http://schemas.microsoft.com/office/drawing/2014/main" id="{098A1337-3580-40EE-BB66-966FC4ACB7D6}"/>
                    </a:ext>
                  </a:extLst>
                </p:cNvPr>
                <p:cNvPicPr/>
                <p:nvPr/>
              </p:nvPicPr>
              <p:blipFill>
                <a:blip r:embed="rId197"/>
                <a:stretch>
                  <a:fillRect/>
                </a:stretch>
              </p:blipFill>
              <p:spPr>
                <a:xfrm>
                  <a:off x="869741" y="3963272"/>
                  <a:ext cx="66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1" name="Freihand 150">
                  <a:extLst>
                    <a:ext uri="{FF2B5EF4-FFF2-40B4-BE49-F238E27FC236}">
                      <a16:creationId xmlns:a16="http://schemas.microsoft.com/office/drawing/2014/main" id="{6DDB2C4A-5260-4AC1-AAB3-6AB84659B50D}"/>
                    </a:ext>
                  </a:extLst>
                </p14:cNvPr>
                <p14:cNvContentPartPr/>
                <p14:nvPr/>
              </p14:nvContentPartPr>
              <p14:xfrm>
                <a:off x="1001861" y="3937352"/>
                <a:ext cx="95760" cy="92160"/>
              </p14:xfrm>
            </p:contentPart>
          </mc:Choice>
          <mc:Fallback xmlns="">
            <p:pic>
              <p:nvPicPr>
                <p:cNvPr id="151" name="Freihand 150">
                  <a:extLst>
                    <a:ext uri="{FF2B5EF4-FFF2-40B4-BE49-F238E27FC236}">
                      <a16:creationId xmlns:a16="http://schemas.microsoft.com/office/drawing/2014/main" id="{6DDB2C4A-5260-4AC1-AAB3-6AB84659B50D}"/>
                    </a:ext>
                  </a:extLst>
                </p:cNvPr>
                <p:cNvPicPr/>
                <p:nvPr/>
              </p:nvPicPr>
              <p:blipFill>
                <a:blip r:embed="rId199"/>
                <a:stretch>
                  <a:fillRect/>
                </a:stretch>
              </p:blipFill>
              <p:spPr>
                <a:xfrm>
                  <a:off x="997541" y="3933032"/>
                  <a:ext cx="104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2" name="Freihand 151">
                  <a:extLst>
                    <a:ext uri="{FF2B5EF4-FFF2-40B4-BE49-F238E27FC236}">
                      <a16:creationId xmlns:a16="http://schemas.microsoft.com/office/drawing/2014/main" id="{54472DE2-F9F7-42D6-908A-1E35B9B88A1F}"/>
                    </a:ext>
                  </a:extLst>
                </p14:cNvPr>
                <p14:cNvContentPartPr/>
                <p14:nvPr/>
              </p14:nvContentPartPr>
              <p14:xfrm>
                <a:off x="1136861" y="3933392"/>
                <a:ext cx="82800" cy="86040"/>
              </p14:xfrm>
            </p:contentPart>
          </mc:Choice>
          <mc:Fallback xmlns="">
            <p:pic>
              <p:nvPicPr>
                <p:cNvPr id="152" name="Freihand 151">
                  <a:extLst>
                    <a:ext uri="{FF2B5EF4-FFF2-40B4-BE49-F238E27FC236}">
                      <a16:creationId xmlns:a16="http://schemas.microsoft.com/office/drawing/2014/main" id="{54472DE2-F9F7-42D6-908A-1E35B9B88A1F}"/>
                    </a:ext>
                  </a:extLst>
                </p:cNvPr>
                <p:cNvPicPr/>
                <p:nvPr/>
              </p:nvPicPr>
              <p:blipFill>
                <a:blip r:embed="rId201"/>
                <a:stretch>
                  <a:fillRect/>
                </a:stretch>
              </p:blipFill>
              <p:spPr>
                <a:xfrm>
                  <a:off x="1132541" y="3929072"/>
                  <a:ext cx="91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4" name="Freihand 153">
                  <a:extLst>
                    <a:ext uri="{FF2B5EF4-FFF2-40B4-BE49-F238E27FC236}">
                      <a16:creationId xmlns:a16="http://schemas.microsoft.com/office/drawing/2014/main" id="{2877FF2F-E79E-4F7C-9FC6-BA10D8024C46}"/>
                    </a:ext>
                  </a:extLst>
                </p14:cNvPr>
                <p14:cNvContentPartPr/>
                <p14:nvPr/>
              </p14:nvContentPartPr>
              <p14:xfrm>
                <a:off x="1264661" y="3988472"/>
                <a:ext cx="85680" cy="13680"/>
              </p14:xfrm>
            </p:contentPart>
          </mc:Choice>
          <mc:Fallback xmlns="">
            <p:pic>
              <p:nvPicPr>
                <p:cNvPr id="154" name="Freihand 153">
                  <a:extLst>
                    <a:ext uri="{FF2B5EF4-FFF2-40B4-BE49-F238E27FC236}">
                      <a16:creationId xmlns:a16="http://schemas.microsoft.com/office/drawing/2014/main" id="{2877FF2F-E79E-4F7C-9FC6-BA10D8024C46}"/>
                    </a:ext>
                  </a:extLst>
                </p:cNvPr>
                <p:cNvPicPr/>
                <p:nvPr/>
              </p:nvPicPr>
              <p:blipFill>
                <a:blip r:embed="rId203"/>
                <a:stretch>
                  <a:fillRect/>
                </a:stretch>
              </p:blipFill>
              <p:spPr>
                <a:xfrm>
                  <a:off x="1260341" y="3984152"/>
                  <a:ext cx="94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5" name="Freihand 154">
                  <a:extLst>
                    <a:ext uri="{FF2B5EF4-FFF2-40B4-BE49-F238E27FC236}">
                      <a16:creationId xmlns:a16="http://schemas.microsoft.com/office/drawing/2014/main" id="{D11B107A-8336-44E2-8A03-D93E0E41A9E1}"/>
                    </a:ext>
                  </a:extLst>
                </p14:cNvPr>
                <p14:cNvContentPartPr/>
                <p14:nvPr/>
              </p14:nvContentPartPr>
              <p14:xfrm>
                <a:off x="1392821" y="3931952"/>
                <a:ext cx="70920" cy="112680"/>
              </p14:xfrm>
            </p:contentPart>
          </mc:Choice>
          <mc:Fallback xmlns="">
            <p:pic>
              <p:nvPicPr>
                <p:cNvPr id="155" name="Freihand 154">
                  <a:extLst>
                    <a:ext uri="{FF2B5EF4-FFF2-40B4-BE49-F238E27FC236}">
                      <a16:creationId xmlns:a16="http://schemas.microsoft.com/office/drawing/2014/main" id="{D11B107A-8336-44E2-8A03-D93E0E41A9E1}"/>
                    </a:ext>
                  </a:extLst>
                </p:cNvPr>
                <p:cNvPicPr/>
                <p:nvPr/>
              </p:nvPicPr>
              <p:blipFill>
                <a:blip r:embed="rId205"/>
                <a:stretch>
                  <a:fillRect/>
                </a:stretch>
              </p:blipFill>
              <p:spPr>
                <a:xfrm>
                  <a:off x="1388501" y="3927632"/>
                  <a:ext cx="79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6" name="Freihand 155">
                  <a:extLst>
                    <a:ext uri="{FF2B5EF4-FFF2-40B4-BE49-F238E27FC236}">
                      <a16:creationId xmlns:a16="http://schemas.microsoft.com/office/drawing/2014/main" id="{0FB98DB3-4ED6-4AC4-BF5C-FE1AE1E7348B}"/>
                    </a:ext>
                  </a:extLst>
                </p14:cNvPr>
                <p14:cNvContentPartPr/>
                <p14:nvPr/>
              </p14:nvContentPartPr>
              <p14:xfrm>
                <a:off x="1375901" y="3896672"/>
                <a:ext cx="105120" cy="29880"/>
              </p14:xfrm>
            </p:contentPart>
          </mc:Choice>
          <mc:Fallback xmlns="">
            <p:pic>
              <p:nvPicPr>
                <p:cNvPr id="156" name="Freihand 155">
                  <a:extLst>
                    <a:ext uri="{FF2B5EF4-FFF2-40B4-BE49-F238E27FC236}">
                      <a16:creationId xmlns:a16="http://schemas.microsoft.com/office/drawing/2014/main" id="{0FB98DB3-4ED6-4AC4-BF5C-FE1AE1E7348B}"/>
                    </a:ext>
                  </a:extLst>
                </p:cNvPr>
                <p:cNvPicPr/>
                <p:nvPr/>
              </p:nvPicPr>
              <p:blipFill>
                <a:blip r:embed="rId207"/>
                <a:stretch>
                  <a:fillRect/>
                </a:stretch>
              </p:blipFill>
              <p:spPr>
                <a:xfrm>
                  <a:off x="1371581" y="3892352"/>
                  <a:ext cx="113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7" name="Freihand 156">
                  <a:extLst>
                    <a:ext uri="{FF2B5EF4-FFF2-40B4-BE49-F238E27FC236}">
                      <a16:creationId xmlns:a16="http://schemas.microsoft.com/office/drawing/2014/main" id="{98C45667-5821-4FD7-9BBC-4C23A59879D8}"/>
                    </a:ext>
                  </a:extLst>
                </p14:cNvPr>
                <p14:cNvContentPartPr/>
                <p14:nvPr/>
              </p14:nvContentPartPr>
              <p14:xfrm>
                <a:off x="1487141" y="3903512"/>
                <a:ext cx="91080" cy="113400"/>
              </p14:xfrm>
            </p:contentPart>
          </mc:Choice>
          <mc:Fallback xmlns="">
            <p:pic>
              <p:nvPicPr>
                <p:cNvPr id="157" name="Freihand 156">
                  <a:extLst>
                    <a:ext uri="{FF2B5EF4-FFF2-40B4-BE49-F238E27FC236}">
                      <a16:creationId xmlns:a16="http://schemas.microsoft.com/office/drawing/2014/main" id="{98C45667-5821-4FD7-9BBC-4C23A59879D8}"/>
                    </a:ext>
                  </a:extLst>
                </p:cNvPr>
                <p:cNvPicPr/>
                <p:nvPr/>
              </p:nvPicPr>
              <p:blipFill>
                <a:blip r:embed="rId209"/>
                <a:stretch>
                  <a:fillRect/>
                </a:stretch>
              </p:blipFill>
              <p:spPr>
                <a:xfrm>
                  <a:off x="1482821" y="3899192"/>
                  <a:ext cx="99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8" name="Freihand 157">
                  <a:extLst>
                    <a:ext uri="{FF2B5EF4-FFF2-40B4-BE49-F238E27FC236}">
                      <a16:creationId xmlns:a16="http://schemas.microsoft.com/office/drawing/2014/main" id="{C6F86362-9DD8-467C-925B-B03B3ECF970F}"/>
                    </a:ext>
                  </a:extLst>
                </p14:cNvPr>
                <p14:cNvContentPartPr/>
                <p14:nvPr/>
              </p14:nvContentPartPr>
              <p14:xfrm>
                <a:off x="1585781" y="3894152"/>
                <a:ext cx="96840" cy="95760"/>
              </p14:xfrm>
            </p:contentPart>
          </mc:Choice>
          <mc:Fallback xmlns="">
            <p:pic>
              <p:nvPicPr>
                <p:cNvPr id="158" name="Freihand 157">
                  <a:extLst>
                    <a:ext uri="{FF2B5EF4-FFF2-40B4-BE49-F238E27FC236}">
                      <a16:creationId xmlns:a16="http://schemas.microsoft.com/office/drawing/2014/main" id="{C6F86362-9DD8-467C-925B-B03B3ECF970F}"/>
                    </a:ext>
                  </a:extLst>
                </p:cNvPr>
                <p:cNvPicPr/>
                <p:nvPr/>
              </p:nvPicPr>
              <p:blipFill>
                <a:blip r:embed="rId211"/>
                <a:stretch>
                  <a:fillRect/>
                </a:stretch>
              </p:blipFill>
              <p:spPr>
                <a:xfrm>
                  <a:off x="1581461" y="3889832"/>
                  <a:ext cx="105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0" name="Freihand 159">
                  <a:extLst>
                    <a:ext uri="{FF2B5EF4-FFF2-40B4-BE49-F238E27FC236}">
                      <a16:creationId xmlns:a16="http://schemas.microsoft.com/office/drawing/2014/main" id="{B2C2510E-BCF3-412C-B42E-7CDE410EAEBA}"/>
                    </a:ext>
                  </a:extLst>
                </p14:cNvPr>
                <p14:cNvContentPartPr/>
                <p14:nvPr/>
              </p14:nvContentPartPr>
              <p14:xfrm>
                <a:off x="820061" y="4047872"/>
                <a:ext cx="939600" cy="74160"/>
              </p14:xfrm>
            </p:contentPart>
          </mc:Choice>
          <mc:Fallback xmlns="">
            <p:pic>
              <p:nvPicPr>
                <p:cNvPr id="160" name="Freihand 159">
                  <a:extLst>
                    <a:ext uri="{FF2B5EF4-FFF2-40B4-BE49-F238E27FC236}">
                      <a16:creationId xmlns:a16="http://schemas.microsoft.com/office/drawing/2014/main" id="{B2C2510E-BCF3-412C-B42E-7CDE410EAEBA}"/>
                    </a:ext>
                  </a:extLst>
                </p:cNvPr>
                <p:cNvPicPr/>
                <p:nvPr/>
              </p:nvPicPr>
              <p:blipFill>
                <a:blip r:embed="rId213"/>
                <a:stretch>
                  <a:fillRect/>
                </a:stretch>
              </p:blipFill>
              <p:spPr>
                <a:xfrm>
                  <a:off x="815741" y="4043552"/>
                  <a:ext cx="948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1" name="Freihand 160">
                  <a:extLst>
                    <a:ext uri="{FF2B5EF4-FFF2-40B4-BE49-F238E27FC236}">
                      <a16:creationId xmlns:a16="http://schemas.microsoft.com/office/drawing/2014/main" id="{30DA8FDC-3D44-4BEB-8DBD-55A2E727F434}"/>
                    </a:ext>
                  </a:extLst>
                </p14:cNvPr>
                <p14:cNvContentPartPr/>
                <p14:nvPr/>
              </p14:nvContentPartPr>
              <p14:xfrm>
                <a:off x="1069541" y="4201592"/>
                <a:ext cx="97560" cy="137160"/>
              </p14:xfrm>
            </p:contentPart>
          </mc:Choice>
          <mc:Fallback xmlns="">
            <p:pic>
              <p:nvPicPr>
                <p:cNvPr id="161" name="Freihand 160">
                  <a:extLst>
                    <a:ext uri="{FF2B5EF4-FFF2-40B4-BE49-F238E27FC236}">
                      <a16:creationId xmlns:a16="http://schemas.microsoft.com/office/drawing/2014/main" id="{30DA8FDC-3D44-4BEB-8DBD-55A2E727F434}"/>
                    </a:ext>
                  </a:extLst>
                </p:cNvPr>
                <p:cNvPicPr/>
                <p:nvPr/>
              </p:nvPicPr>
              <p:blipFill>
                <a:blip r:embed="rId215"/>
                <a:stretch>
                  <a:fillRect/>
                </a:stretch>
              </p:blipFill>
              <p:spPr>
                <a:xfrm>
                  <a:off x="1065221" y="4197272"/>
                  <a:ext cx="106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2" name="Freihand 161">
                  <a:extLst>
                    <a:ext uri="{FF2B5EF4-FFF2-40B4-BE49-F238E27FC236}">
                      <a16:creationId xmlns:a16="http://schemas.microsoft.com/office/drawing/2014/main" id="{F1C6B7A4-6BE3-4377-9E45-4EC34DD7D4FD}"/>
                    </a:ext>
                  </a:extLst>
                </p14:cNvPr>
                <p14:cNvContentPartPr/>
                <p14:nvPr/>
              </p14:nvContentPartPr>
              <p14:xfrm>
                <a:off x="1082141" y="4173872"/>
                <a:ext cx="139680" cy="18720"/>
              </p14:xfrm>
            </p:contentPart>
          </mc:Choice>
          <mc:Fallback xmlns="">
            <p:pic>
              <p:nvPicPr>
                <p:cNvPr id="162" name="Freihand 161">
                  <a:extLst>
                    <a:ext uri="{FF2B5EF4-FFF2-40B4-BE49-F238E27FC236}">
                      <a16:creationId xmlns:a16="http://schemas.microsoft.com/office/drawing/2014/main" id="{F1C6B7A4-6BE3-4377-9E45-4EC34DD7D4FD}"/>
                    </a:ext>
                  </a:extLst>
                </p:cNvPr>
                <p:cNvPicPr/>
                <p:nvPr/>
              </p:nvPicPr>
              <p:blipFill>
                <a:blip r:embed="rId217"/>
                <a:stretch>
                  <a:fillRect/>
                </a:stretch>
              </p:blipFill>
              <p:spPr>
                <a:xfrm>
                  <a:off x="1077821" y="4169552"/>
                  <a:ext cx="148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3" name="Freihand 162">
                  <a:extLst>
                    <a:ext uri="{FF2B5EF4-FFF2-40B4-BE49-F238E27FC236}">
                      <a16:creationId xmlns:a16="http://schemas.microsoft.com/office/drawing/2014/main" id="{8E809FBB-13C5-4DC6-81C7-7D64A1ECDE2E}"/>
                    </a:ext>
                  </a:extLst>
                </p14:cNvPr>
                <p14:cNvContentPartPr/>
                <p14:nvPr/>
              </p14:nvContentPartPr>
              <p14:xfrm>
                <a:off x="1222901" y="4181432"/>
                <a:ext cx="89280" cy="131400"/>
              </p14:xfrm>
            </p:contentPart>
          </mc:Choice>
          <mc:Fallback xmlns="">
            <p:pic>
              <p:nvPicPr>
                <p:cNvPr id="163" name="Freihand 162">
                  <a:extLst>
                    <a:ext uri="{FF2B5EF4-FFF2-40B4-BE49-F238E27FC236}">
                      <a16:creationId xmlns:a16="http://schemas.microsoft.com/office/drawing/2014/main" id="{8E809FBB-13C5-4DC6-81C7-7D64A1ECDE2E}"/>
                    </a:ext>
                  </a:extLst>
                </p:cNvPr>
                <p:cNvPicPr/>
                <p:nvPr/>
              </p:nvPicPr>
              <p:blipFill>
                <a:blip r:embed="rId219"/>
                <a:stretch>
                  <a:fillRect/>
                </a:stretch>
              </p:blipFill>
              <p:spPr>
                <a:xfrm>
                  <a:off x="1218581" y="4177112"/>
                  <a:ext cx="97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4" name="Freihand 163">
                  <a:extLst>
                    <a:ext uri="{FF2B5EF4-FFF2-40B4-BE49-F238E27FC236}">
                      <a16:creationId xmlns:a16="http://schemas.microsoft.com/office/drawing/2014/main" id="{20AE03F7-45C3-49D9-B866-F735A3D8974A}"/>
                    </a:ext>
                  </a:extLst>
                </p14:cNvPr>
                <p14:cNvContentPartPr/>
                <p14:nvPr/>
              </p14:nvContentPartPr>
              <p14:xfrm>
                <a:off x="1322621" y="4186472"/>
                <a:ext cx="82800" cy="96480"/>
              </p14:xfrm>
            </p:contentPart>
          </mc:Choice>
          <mc:Fallback xmlns="">
            <p:pic>
              <p:nvPicPr>
                <p:cNvPr id="164" name="Freihand 163">
                  <a:extLst>
                    <a:ext uri="{FF2B5EF4-FFF2-40B4-BE49-F238E27FC236}">
                      <a16:creationId xmlns:a16="http://schemas.microsoft.com/office/drawing/2014/main" id="{20AE03F7-45C3-49D9-B866-F735A3D8974A}"/>
                    </a:ext>
                  </a:extLst>
                </p:cNvPr>
                <p:cNvPicPr/>
                <p:nvPr/>
              </p:nvPicPr>
              <p:blipFill>
                <a:blip r:embed="rId221"/>
                <a:stretch>
                  <a:fillRect/>
                </a:stretch>
              </p:blipFill>
              <p:spPr>
                <a:xfrm>
                  <a:off x="1318301" y="4182152"/>
                  <a:ext cx="91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5" name="Freihand 164">
                  <a:extLst>
                    <a:ext uri="{FF2B5EF4-FFF2-40B4-BE49-F238E27FC236}">
                      <a16:creationId xmlns:a16="http://schemas.microsoft.com/office/drawing/2014/main" id="{9F444EBD-DC90-4C1D-882D-9F65295F51F0}"/>
                    </a:ext>
                  </a:extLst>
                </p14:cNvPr>
                <p14:cNvContentPartPr/>
                <p14:nvPr/>
              </p14:nvContentPartPr>
              <p14:xfrm>
                <a:off x="1807181" y="4061552"/>
                <a:ext cx="179640" cy="21600"/>
              </p14:xfrm>
            </p:contentPart>
          </mc:Choice>
          <mc:Fallback xmlns="">
            <p:pic>
              <p:nvPicPr>
                <p:cNvPr id="165" name="Freihand 164">
                  <a:extLst>
                    <a:ext uri="{FF2B5EF4-FFF2-40B4-BE49-F238E27FC236}">
                      <a16:creationId xmlns:a16="http://schemas.microsoft.com/office/drawing/2014/main" id="{9F444EBD-DC90-4C1D-882D-9F65295F51F0}"/>
                    </a:ext>
                  </a:extLst>
                </p:cNvPr>
                <p:cNvPicPr/>
                <p:nvPr/>
              </p:nvPicPr>
              <p:blipFill>
                <a:blip r:embed="rId223"/>
                <a:stretch>
                  <a:fillRect/>
                </a:stretch>
              </p:blipFill>
              <p:spPr>
                <a:xfrm>
                  <a:off x="1802861" y="4057232"/>
                  <a:ext cx="188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6" name="Freihand 165">
                  <a:extLst>
                    <a:ext uri="{FF2B5EF4-FFF2-40B4-BE49-F238E27FC236}">
                      <a16:creationId xmlns:a16="http://schemas.microsoft.com/office/drawing/2014/main" id="{F2F45BD2-BA0B-4D98-93C4-18A50EE97CBA}"/>
                    </a:ext>
                  </a:extLst>
                </p14:cNvPr>
                <p14:cNvContentPartPr/>
                <p14:nvPr/>
              </p14:nvContentPartPr>
              <p14:xfrm>
                <a:off x="1807901" y="4093232"/>
                <a:ext cx="215640" cy="45360"/>
              </p14:xfrm>
            </p:contentPart>
          </mc:Choice>
          <mc:Fallback xmlns="">
            <p:pic>
              <p:nvPicPr>
                <p:cNvPr id="166" name="Freihand 165">
                  <a:extLst>
                    <a:ext uri="{FF2B5EF4-FFF2-40B4-BE49-F238E27FC236}">
                      <a16:creationId xmlns:a16="http://schemas.microsoft.com/office/drawing/2014/main" id="{F2F45BD2-BA0B-4D98-93C4-18A50EE97CBA}"/>
                    </a:ext>
                  </a:extLst>
                </p:cNvPr>
                <p:cNvPicPr/>
                <p:nvPr/>
              </p:nvPicPr>
              <p:blipFill>
                <a:blip r:embed="rId225"/>
                <a:stretch>
                  <a:fillRect/>
                </a:stretch>
              </p:blipFill>
              <p:spPr>
                <a:xfrm>
                  <a:off x="1803581" y="4088912"/>
                  <a:ext cx="224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8" name="Freihand 167">
                  <a:extLst>
                    <a:ext uri="{FF2B5EF4-FFF2-40B4-BE49-F238E27FC236}">
                      <a16:creationId xmlns:a16="http://schemas.microsoft.com/office/drawing/2014/main" id="{A5B690FF-3073-44E2-9EE8-AD4043F2EC3C}"/>
                    </a:ext>
                  </a:extLst>
                </p14:cNvPr>
                <p14:cNvContentPartPr/>
                <p14:nvPr/>
              </p14:nvContentPartPr>
              <p14:xfrm>
                <a:off x="2091941" y="3853112"/>
                <a:ext cx="96120" cy="112680"/>
              </p14:xfrm>
            </p:contentPart>
          </mc:Choice>
          <mc:Fallback xmlns="">
            <p:pic>
              <p:nvPicPr>
                <p:cNvPr id="168" name="Freihand 167">
                  <a:extLst>
                    <a:ext uri="{FF2B5EF4-FFF2-40B4-BE49-F238E27FC236}">
                      <a16:creationId xmlns:a16="http://schemas.microsoft.com/office/drawing/2014/main" id="{A5B690FF-3073-44E2-9EE8-AD4043F2EC3C}"/>
                    </a:ext>
                  </a:extLst>
                </p:cNvPr>
                <p:cNvPicPr/>
                <p:nvPr/>
              </p:nvPicPr>
              <p:blipFill>
                <a:blip r:embed="rId227"/>
                <a:stretch>
                  <a:fillRect/>
                </a:stretch>
              </p:blipFill>
              <p:spPr>
                <a:xfrm>
                  <a:off x="2087621" y="3848792"/>
                  <a:ext cx="104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9" name="Freihand 168">
                  <a:extLst>
                    <a:ext uri="{FF2B5EF4-FFF2-40B4-BE49-F238E27FC236}">
                      <a16:creationId xmlns:a16="http://schemas.microsoft.com/office/drawing/2014/main" id="{C530EFEB-1263-488E-B134-CFE320FFA20E}"/>
                    </a:ext>
                  </a:extLst>
                </p14:cNvPr>
                <p14:cNvContentPartPr/>
                <p14:nvPr/>
              </p14:nvContentPartPr>
              <p14:xfrm>
                <a:off x="2225501" y="3834032"/>
                <a:ext cx="121320" cy="129600"/>
              </p14:xfrm>
            </p:contentPart>
          </mc:Choice>
          <mc:Fallback xmlns="">
            <p:pic>
              <p:nvPicPr>
                <p:cNvPr id="169" name="Freihand 168">
                  <a:extLst>
                    <a:ext uri="{FF2B5EF4-FFF2-40B4-BE49-F238E27FC236}">
                      <a16:creationId xmlns:a16="http://schemas.microsoft.com/office/drawing/2014/main" id="{C530EFEB-1263-488E-B134-CFE320FFA20E}"/>
                    </a:ext>
                  </a:extLst>
                </p:cNvPr>
                <p:cNvPicPr/>
                <p:nvPr/>
              </p:nvPicPr>
              <p:blipFill>
                <a:blip r:embed="rId229"/>
                <a:stretch>
                  <a:fillRect/>
                </a:stretch>
              </p:blipFill>
              <p:spPr>
                <a:xfrm>
                  <a:off x="2221181" y="3829712"/>
                  <a:ext cx="129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0" name="Freihand 169">
                  <a:extLst>
                    <a:ext uri="{FF2B5EF4-FFF2-40B4-BE49-F238E27FC236}">
                      <a16:creationId xmlns:a16="http://schemas.microsoft.com/office/drawing/2014/main" id="{08E8FA05-808E-498D-9587-52CB1963B8D7}"/>
                    </a:ext>
                  </a:extLst>
                </p14:cNvPr>
                <p14:cNvContentPartPr/>
                <p14:nvPr/>
              </p14:nvContentPartPr>
              <p14:xfrm>
                <a:off x="2344661" y="3832952"/>
                <a:ext cx="52920" cy="90000"/>
              </p14:xfrm>
            </p:contentPart>
          </mc:Choice>
          <mc:Fallback xmlns="">
            <p:pic>
              <p:nvPicPr>
                <p:cNvPr id="170" name="Freihand 169">
                  <a:extLst>
                    <a:ext uri="{FF2B5EF4-FFF2-40B4-BE49-F238E27FC236}">
                      <a16:creationId xmlns:a16="http://schemas.microsoft.com/office/drawing/2014/main" id="{08E8FA05-808E-498D-9587-52CB1963B8D7}"/>
                    </a:ext>
                  </a:extLst>
                </p:cNvPr>
                <p:cNvPicPr/>
                <p:nvPr/>
              </p:nvPicPr>
              <p:blipFill>
                <a:blip r:embed="rId231"/>
                <a:stretch>
                  <a:fillRect/>
                </a:stretch>
              </p:blipFill>
              <p:spPr>
                <a:xfrm>
                  <a:off x="2340341" y="3828632"/>
                  <a:ext cx="61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1" name="Freihand 170">
                  <a:extLst>
                    <a:ext uri="{FF2B5EF4-FFF2-40B4-BE49-F238E27FC236}">
                      <a16:creationId xmlns:a16="http://schemas.microsoft.com/office/drawing/2014/main" id="{ACDAAED5-16F9-4B2C-8C1D-17A217F96547}"/>
                    </a:ext>
                  </a:extLst>
                </p14:cNvPr>
                <p14:cNvContentPartPr/>
                <p14:nvPr/>
              </p14:nvContentPartPr>
              <p14:xfrm>
                <a:off x="2379941" y="3880472"/>
                <a:ext cx="52560" cy="132480"/>
              </p14:xfrm>
            </p:contentPart>
          </mc:Choice>
          <mc:Fallback xmlns="">
            <p:pic>
              <p:nvPicPr>
                <p:cNvPr id="171" name="Freihand 170">
                  <a:extLst>
                    <a:ext uri="{FF2B5EF4-FFF2-40B4-BE49-F238E27FC236}">
                      <a16:creationId xmlns:a16="http://schemas.microsoft.com/office/drawing/2014/main" id="{ACDAAED5-16F9-4B2C-8C1D-17A217F96547}"/>
                    </a:ext>
                  </a:extLst>
                </p:cNvPr>
                <p:cNvPicPr/>
                <p:nvPr/>
              </p:nvPicPr>
              <p:blipFill>
                <a:blip r:embed="rId233"/>
                <a:stretch>
                  <a:fillRect/>
                </a:stretch>
              </p:blipFill>
              <p:spPr>
                <a:xfrm>
                  <a:off x="2375621" y="3876152"/>
                  <a:ext cx="61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2" name="Freihand 171">
                  <a:extLst>
                    <a:ext uri="{FF2B5EF4-FFF2-40B4-BE49-F238E27FC236}">
                      <a16:creationId xmlns:a16="http://schemas.microsoft.com/office/drawing/2014/main" id="{A43CDB75-95A1-42B2-BEDE-5E8A13068037}"/>
                    </a:ext>
                  </a:extLst>
                </p14:cNvPr>
                <p14:cNvContentPartPr/>
                <p14:nvPr/>
              </p14:nvContentPartPr>
              <p14:xfrm>
                <a:off x="2500181" y="3816032"/>
                <a:ext cx="81000" cy="105840"/>
              </p14:xfrm>
            </p:contentPart>
          </mc:Choice>
          <mc:Fallback xmlns="">
            <p:pic>
              <p:nvPicPr>
                <p:cNvPr id="172" name="Freihand 171">
                  <a:extLst>
                    <a:ext uri="{FF2B5EF4-FFF2-40B4-BE49-F238E27FC236}">
                      <a16:creationId xmlns:a16="http://schemas.microsoft.com/office/drawing/2014/main" id="{A43CDB75-95A1-42B2-BEDE-5E8A13068037}"/>
                    </a:ext>
                  </a:extLst>
                </p:cNvPr>
                <p:cNvPicPr/>
                <p:nvPr/>
              </p:nvPicPr>
              <p:blipFill>
                <a:blip r:embed="rId235"/>
                <a:stretch>
                  <a:fillRect/>
                </a:stretch>
              </p:blipFill>
              <p:spPr>
                <a:xfrm>
                  <a:off x="2495861" y="3811712"/>
                  <a:ext cx="89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3" name="Freihand 172">
                  <a:extLst>
                    <a:ext uri="{FF2B5EF4-FFF2-40B4-BE49-F238E27FC236}">
                      <a16:creationId xmlns:a16="http://schemas.microsoft.com/office/drawing/2014/main" id="{DBD39721-4B3C-40F3-8023-DD3A4D2F360E}"/>
                    </a:ext>
                  </a:extLst>
                </p14:cNvPr>
                <p14:cNvContentPartPr/>
                <p14:nvPr/>
              </p14:nvContentPartPr>
              <p14:xfrm>
                <a:off x="2546981" y="3871112"/>
                <a:ext cx="37800" cy="89640"/>
              </p14:xfrm>
            </p:contentPart>
          </mc:Choice>
          <mc:Fallback xmlns="">
            <p:pic>
              <p:nvPicPr>
                <p:cNvPr id="173" name="Freihand 172">
                  <a:extLst>
                    <a:ext uri="{FF2B5EF4-FFF2-40B4-BE49-F238E27FC236}">
                      <a16:creationId xmlns:a16="http://schemas.microsoft.com/office/drawing/2014/main" id="{DBD39721-4B3C-40F3-8023-DD3A4D2F360E}"/>
                    </a:ext>
                  </a:extLst>
                </p:cNvPr>
                <p:cNvPicPr/>
                <p:nvPr/>
              </p:nvPicPr>
              <p:blipFill>
                <a:blip r:embed="rId237"/>
                <a:stretch>
                  <a:fillRect/>
                </a:stretch>
              </p:blipFill>
              <p:spPr>
                <a:xfrm>
                  <a:off x="2542661" y="3866792"/>
                  <a:ext cx="46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4" name="Freihand 173">
                  <a:extLst>
                    <a:ext uri="{FF2B5EF4-FFF2-40B4-BE49-F238E27FC236}">
                      <a16:creationId xmlns:a16="http://schemas.microsoft.com/office/drawing/2014/main" id="{F844D06A-D833-4275-B0BF-A8E80114CC4A}"/>
                    </a:ext>
                  </a:extLst>
                </p14:cNvPr>
                <p14:cNvContentPartPr/>
                <p14:nvPr/>
              </p14:nvContentPartPr>
              <p14:xfrm>
                <a:off x="2602781" y="3824672"/>
                <a:ext cx="61200" cy="151200"/>
              </p14:xfrm>
            </p:contentPart>
          </mc:Choice>
          <mc:Fallback xmlns="">
            <p:pic>
              <p:nvPicPr>
                <p:cNvPr id="174" name="Freihand 173">
                  <a:extLst>
                    <a:ext uri="{FF2B5EF4-FFF2-40B4-BE49-F238E27FC236}">
                      <a16:creationId xmlns:a16="http://schemas.microsoft.com/office/drawing/2014/main" id="{F844D06A-D833-4275-B0BF-A8E80114CC4A}"/>
                    </a:ext>
                  </a:extLst>
                </p:cNvPr>
                <p:cNvPicPr/>
                <p:nvPr/>
              </p:nvPicPr>
              <p:blipFill>
                <a:blip r:embed="rId239"/>
                <a:stretch>
                  <a:fillRect/>
                </a:stretch>
              </p:blipFill>
              <p:spPr>
                <a:xfrm>
                  <a:off x="2598461" y="3820352"/>
                  <a:ext cx="69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5" name="Freihand 174">
                  <a:extLst>
                    <a:ext uri="{FF2B5EF4-FFF2-40B4-BE49-F238E27FC236}">
                      <a16:creationId xmlns:a16="http://schemas.microsoft.com/office/drawing/2014/main" id="{8A2A62D6-F5BF-4EA7-B82D-FD07C3C4D9BB}"/>
                    </a:ext>
                  </a:extLst>
                </p14:cNvPr>
                <p14:cNvContentPartPr/>
                <p14:nvPr/>
              </p14:nvContentPartPr>
              <p14:xfrm>
                <a:off x="2717261" y="3867872"/>
                <a:ext cx="112320" cy="15120"/>
              </p14:xfrm>
            </p:contentPart>
          </mc:Choice>
          <mc:Fallback xmlns="">
            <p:pic>
              <p:nvPicPr>
                <p:cNvPr id="175" name="Freihand 174">
                  <a:extLst>
                    <a:ext uri="{FF2B5EF4-FFF2-40B4-BE49-F238E27FC236}">
                      <a16:creationId xmlns:a16="http://schemas.microsoft.com/office/drawing/2014/main" id="{8A2A62D6-F5BF-4EA7-B82D-FD07C3C4D9BB}"/>
                    </a:ext>
                  </a:extLst>
                </p:cNvPr>
                <p:cNvPicPr/>
                <p:nvPr/>
              </p:nvPicPr>
              <p:blipFill>
                <a:blip r:embed="rId241"/>
                <a:stretch>
                  <a:fillRect/>
                </a:stretch>
              </p:blipFill>
              <p:spPr>
                <a:xfrm>
                  <a:off x="2712941" y="3863552"/>
                  <a:ext cx="120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6" name="Freihand 175">
                  <a:extLst>
                    <a:ext uri="{FF2B5EF4-FFF2-40B4-BE49-F238E27FC236}">
                      <a16:creationId xmlns:a16="http://schemas.microsoft.com/office/drawing/2014/main" id="{0B9FE0C7-7E42-417F-A903-68DA4E11E448}"/>
                    </a:ext>
                  </a:extLst>
                </p14:cNvPr>
                <p14:cNvContentPartPr/>
                <p14:nvPr/>
              </p14:nvContentPartPr>
              <p14:xfrm>
                <a:off x="2898701" y="3787952"/>
                <a:ext cx="100800" cy="114840"/>
              </p14:xfrm>
            </p:contentPart>
          </mc:Choice>
          <mc:Fallback xmlns="">
            <p:pic>
              <p:nvPicPr>
                <p:cNvPr id="176" name="Freihand 175">
                  <a:extLst>
                    <a:ext uri="{FF2B5EF4-FFF2-40B4-BE49-F238E27FC236}">
                      <a16:creationId xmlns:a16="http://schemas.microsoft.com/office/drawing/2014/main" id="{0B9FE0C7-7E42-417F-A903-68DA4E11E448}"/>
                    </a:ext>
                  </a:extLst>
                </p:cNvPr>
                <p:cNvPicPr/>
                <p:nvPr/>
              </p:nvPicPr>
              <p:blipFill>
                <a:blip r:embed="rId243"/>
                <a:stretch>
                  <a:fillRect/>
                </a:stretch>
              </p:blipFill>
              <p:spPr>
                <a:xfrm>
                  <a:off x="2894381" y="3783632"/>
                  <a:ext cx="109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7" name="Freihand 176">
                  <a:extLst>
                    <a:ext uri="{FF2B5EF4-FFF2-40B4-BE49-F238E27FC236}">
                      <a16:creationId xmlns:a16="http://schemas.microsoft.com/office/drawing/2014/main" id="{BA876CC0-F426-49DA-9552-BAAE6E0F4684}"/>
                    </a:ext>
                  </a:extLst>
                </p14:cNvPr>
                <p14:cNvContentPartPr/>
                <p14:nvPr/>
              </p14:nvContentPartPr>
              <p14:xfrm>
                <a:off x="3004901" y="3777152"/>
                <a:ext cx="113760" cy="125280"/>
              </p14:xfrm>
            </p:contentPart>
          </mc:Choice>
          <mc:Fallback xmlns="">
            <p:pic>
              <p:nvPicPr>
                <p:cNvPr id="177" name="Freihand 176">
                  <a:extLst>
                    <a:ext uri="{FF2B5EF4-FFF2-40B4-BE49-F238E27FC236}">
                      <a16:creationId xmlns:a16="http://schemas.microsoft.com/office/drawing/2014/main" id="{BA876CC0-F426-49DA-9552-BAAE6E0F4684}"/>
                    </a:ext>
                  </a:extLst>
                </p:cNvPr>
                <p:cNvPicPr/>
                <p:nvPr/>
              </p:nvPicPr>
              <p:blipFill>
                <a:blip r:embed="rId245"/>
                <a:stretch>
                  <a:fillRect/>
                </a:stretch>
              </p:blipFill>
              <p:spPr>
                <a:xfrm>
                  <a:off x="3000581" y="3772832"/>
                  <a:ext cx="122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8" name="Freihand 177">
                  <a:extLst>
                    <a:ext uri="{FF2B5EF4-FFF2-40B4-BE49-F238E27FC236}">
                      <a16:creationId xmlns:a16="http://schemas.microsoft.com/office/drawing/2014/main" id="{ECB801CF-19A2-4742-A8D3-F9ED4437EB7F}"/>
                    </a:ext>
                  </a:extLst>
                </p14:cNvPr>
                <p14:cNvContentPartPr/>
                <p14:nvPr/>
              </p14:nvContentPartPr>
              <p14:xfrm>
                <a:off x="3146021" y="3773912"/>
                <a:ext cx="75240" cy="106560"/>
              </p14:xfrm>
            </p:contentPart>
          </mc:Choice>
          <mc:Fallback xmlns="">
            <p:pic>
              <p:nvPicPr>
                <p:cNvPr id="178" name="Freihand 177">
                  <a:extLst>
                    <a:ext uri="{FF2B5EF4-FFF2-40B4-BE49-F238E27FC236}">
                      <a16:creationId xmlns:a16="http://schemas.microsoft.com/office/drawing/2014/main" id="{ECB801CF-19A2-4742-A8D3-F9ED4437EB7F}"/>
                    </a:ext>
                  </a:extLst>
                </p:cNvPr>
                <p:cNvPicPr/>
                <p:nvPr/>
              </p:nvPicPr>
              <p:blipFill>
                <a:blip r:embed="rId247"/>
                <a:stretch>
                  <a:fillRect/>
                </a:stretch>
              </p:blipFill>
              <p:spPr>
                <a:xfrm>
                  <a:off x="3141701" y="3769592"/>
                  <a:ext cx="83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9" name="Freihand 178">
                  <a:extLst>
                    <a:ext uri="{FF2B5EF4-FFF2-40B4-BE49-F238E27FC236}">
                      <a16:creationId xmlns:a16="http://schemas.microsoft.com/office/drawing/2014/main" id="{5752CEE5-EF04-4871-919E-289B6D7597C6}"/>
                    </a:ext>
                  </a:extLst>
                </p14:cNvPr>
                <p14:cNvContentPartPr/>
                <p14:nvPr/>
              </p14:nvContentPartPr>
              <p14:xfrm>
                <a:off x="3222701" y="3767432"/>
                <a:ext cx="119160" cy="164160"/>
              </p14:xfrm>
            </p:contentPart>
          </mc:Choice>
          <mc:Fallback xmlns="">
            <p:pic>
              <p:nvPicPr>
                <p:cNvPr id="179" name="Freihand 178">
                  <a:extLst>
                    <a:ext uri="{FF2B5EF4-FFF2-40B4-BE49-F238E27FC236}">
                      <a16:creationId xmlns:a16="http://schemas.microsoft.com/office/drawing/2014/main" id="{5752CEE5-EF04-4871-919E-289B6D7597C6}"/>
                    </a:ext>
                  </a:extLst>
                </p:cNvPr>
                <p:cNvPicPr/>
                <p:nvPr/>
              </p:nvPicPr>
              <p:blipFill>
                <a:blip r:embed="rId249"/>
                <a:stretch>
                  <a:fillRect/>
                </a:stretch>
              </p:blipFill>
              <p:spPr>
                <a:xfrm>
                  <a:off x="3218381" y="3763112"/>
                  <a:ext cx="127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0" name="Freihand 179">
                  <a:extLst>
                    <a:ext uri="{FF2B5EF4-FFF2-40B4-BE49-F238E27FC236}">
                      <a16:creationId xmlns:a16="http://schemas.microsoft.com/office/drawing/2014/main" id="{F5D1B4B3-7725-4419-B17C-97EF3340B237}"/>
                    </a:ext>
                  </a:extLst>
                </p14:cNvPr>
                <p14:cNvContentPartPr/>
                <p14:nvPr/>
              </p14:nvContentPartPr>
              <p14:xfrm>
                <a:off x="3344741" y="3764552"/>
                <a:ext cx="117720" cy="99000"/>
              </p14:xfrm>
            </p:contentPart>
          </mc:Choice>
          <mc:Fallback xmlns="">
            <p:pic>
              <p:nvPicPr>
                <p:cNvPr id="180" name="Freihand 179">
                  <a:extLst>
                    <a:ext uri="{FF2B5EF4-FFF2-40B4-BE49-F238E27FC236}">
                      <a16:creationId xmlns:a16="http://schemas.microsoft.com/office/drawing/2014/main" id="{F5D1B4B3-7725-4419-B17C-97EF3340B237}"/>
                    </a:ext>
                  </a:extLst>
                </p:cNvPr>
                <p:cNvPicPr/>
                <p:nvPr/>
              </p:nvPicPr>
              <p:blipFill>
                <a:blip r:embed="rId251"/>
                <a:stretch>
                  <a:fillRect/>
                </a:stretch>
              </p:blipFill>
              <p:spPr>
                <a:xfrm>
                  <a:off x="3340421" y="3760232"/>
                  <a:ext cx="126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1" name="Freihand 180">
                  <a:extLst>
                    <a:ext uri="{FF2B5EF4-FFF2-40B4-BE49-F238E27FC236}">
                      <a16:creationId xmlns:a16="http://schemas.microsoft.com/office/drawing/2014/main" id="{9E6A0C97-519F-43F4-ABFD-A3C749BDE007}"/>
                    </a:ext>
                  </a:extLst>
                </p14:cNvPr>
                <p14:cNvContentPartPr/>
                <p14:nvPr/>
              </p14:nvContentPartPr>
              <p14:xfrm>
                <a:off x="2135141" y="4019792"/>
                <a:ext cx="1198800" cy="71280"/>
              </p14:xfrm>
            </p:contentPart>
          </mc:Choice>
          <mc:Fallback xmlns="">
            <p:pic>
              <p:nvPicPr>
                <p:cNvPr id="181" name="Freihand 180">
                  <a:extLst>
                    <a:ext uri="{FF2B5EF4-FFF2-40B4-BE49-F238E27FC236}">
                      <a16:creationId xmlns:a16="http://schemas.microsoft.com/office/drawing/2014/main" id="{9E6A0C97-519F-43F4-ABFD-A3C749BDE007}"/>
                    </a:ext>
                  </a:extLst>
                </p:cNvPr>
                <p:cNvPicPr/>
                <p:nvPr/>
              </p:nvPicPr>
              <p:blipFill>
                <a:blip r:embed="rId253"/>
                <a:stretch>
                  <a:fillRect/>
                </a:stretch>
              </p:blipFill>
              <p:spPr>
                <a:xfrm>
                  <a:off x="2130821" y="4015472"/>
                  <a:ext cx="1207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2" name="Freihand 181">
                  <a:extLst>
                    <a:ext uri="{FF2B5EF4-FFF2-40B4-BE49-F238E27FC236}">
                      <a16:creationId xmlns:a16="http://schemas.microsoft.com/office/drawing/2014/main" id="{B6DD65D0-8056-442D-B75A-B85EEC381E26}"/>
                    </a:ext>
                  </a:extLst>
                </p14:cNvPr>
                <p14:cNvContentPartPr/>
                <p14:nvPr/>
              </p14:nvContentPartPr>
              <p14:xfrm>
                <a:off x="2476421" y="4124912"/>
                <a:ext cx="110160" cy="133200"/>
              </p14:xfrm>
            </p:contentPart>
          </mc:Choice>
          <mc:Fallback xmlns="">
            <p:pic>
              <p:nvPicPr>
                <p:cNvPr id="182" name="Freihand 181">
                  <a:extLst>
                    <a:ext uri="{FF2B5EF4-FFF2-40B4-BE49-F238E27FC236}">
                      <a16:creationId xmlns:a16="http://schemas.microsoft.com/office/drawing/2014/main" id="{B6DD65D0-8056-442D-B75A-B85EEC381E26}"/>
                    </a:ext>
                  </a:extLst>
                </p:cNvPr>
                <p:cNvPicPr/>
                <p:nvPr/>
              </p:nvPicPr>
              <p:blipFill>
                <a:blip r:embed="rId255"/>
                <a:stretch>
                  <a:fillRect/>
                </a:stretch>
              </p:blipFill>
              <p:spPr>
                <a:xfrm>
                  <a:off x="2472101" y="4120592"/>
                  <a:ext cx="118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3" name="Freihand 182">
                  <a:extLst>
                    <a:ext uri="{FF2B5EF4-FFF2-40B4-BE49-F238E27FC236}">
                      <a16:creationId xmlns:a16="http://schemas.microsoft.com/office/drawing/2014/main" id="{58B05D70-2461-4586-B4DC-1A96DE9156D2}"/>
                    </a:ext>
                  </a:extLst>
                </p14:cNvPr>
                <p14:cNvContentPartPr/>
                <p14:nvPr/>
              </p14:nvContentPartPr>
              <p14:xfrm>
                <a:off x="2612861" y="4141832"/>
                <a:ext cx="89280" cy="84600"/>
              </p14:xfrm>
            </p:contentPart>
          </mc:Choice>
          <mc:Fallback xmlns="">
            <p:pic>
              <p:nvPicPr>
                <p:cNvPr id="183" name="Freihand 182">
                  <a:extLst>
                    <a:ext uri="{FF2B5EF4-FFF2-40B4-BE49-F238E27FC236}">
                      <a16:creationId xmlns:a16="http://schemas.microsoft.com/office/drawing/2014/main" id="{58B05D70-2461-4586-B4DC-1A96DE9156D2}"/>
                    </a:ext>
                  </a:extLst>
                </p:cNvPr>
                <p:cNvPicPr/>
                <p:nvPr/>
              </p:nvPicPr>
              <p:blipFill>
                <a:blip r:embed="rId257"/>
                <a:stretch>
                  <a:fillRect/>
                </a:stretch>
              </p:blipFill>
              <p:spPr>
                <a:xfrm>
                  <a:off x="2608541" y="4137512"/>
                  <a:ext cx="97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4" name="Freihand 183">
                  <a:extLst>
                    <a:ext uri="{FF2B5EF4-FFF2-40B4-BE49-F238E27FC236}">
                      <a16:creationId xmlns:a16="http://schemas.microsoft.com/office/drawing/2014/main" id="{E19E1932-14F9-403C-8F4A-D72875CBAE87}"/>
                    </a:ext>
                  </a:extLst>
                </p14:cNvPr>
                <p14:cNvContentPartPr/>
                <p14:nvPr/>
              </p14:nvContentPartPr>
              <p14:xfrm>
                <a:off x="2713661" y="4154792"/>
                <a:ext cx="55080" cy="70200"/>
              </p14:xfrm>
            </p:contentPart>
          </mc:Choice>
          <mc:Fallback xmlns="">
            <p:pic>
              <p:nvPicPr>
                <p:cNvPr id="184" name="Freihand 183">
                  <a:extLst>
                    <a:ext uri="{FF2B5EF4-FFF2-40B4-BE49-F238E27FC236}">
                      <a16:creationId xmlns:a16="http://schemas.microsoft.com/office/drawing/2014/main" id="{E19E1932-14F9-403C-8F4A-D72875CBAE87}"/>
                    </a:ext>
                  </a:extLst>
                </p:cNvPr>
                <p:cNvPicPr/>
                <p:nvPr/>
              </p:nvPicPr>
              <p:blipFill>
                <a:blip r:embed="rId259"/>
                <a:stretch>
                  <a:fillRect/>
                </a:stretch>
              </p:blipFill>
              <p:spPr>
                <a:xfrm>
                  <a:off x="2709341" y="4150472"/>
                  <a:ext cx="63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Freihand 184">
                  <a:extLst>
                    <a:ext uri="{FF2B5EF4-FFF2-40B4-BE49-F238E27FC236}">
                      <a16:creationId xmlns:a16="http://schemas.microsoft.com/office/drawing/2014/main" id="{CAE10C84-1954-45F9-91D8-AC369B3FF4AD}"/>
                    </a:ext>
                  </a:extLst>
                </p14:cNvPr>
                <p14:cNvContentPartPr/>
                <p14:nvPr/>
              </p14:nvContentPartPr>
              <p14:xfrm>
                <a:off x="2825261" y="4201232"/>
                <a:ext cx="24840" cy="77760"/>
              </p14:xfrm>
            </p:contentPart>
          </mc:Choice>
          <mc:Fallback xmlns="">
            <p:pic>
              <p:nvPicPr>
                <p:cNvPr id="185" name="Freihand 184">
                  <a:extLst>
                    <a:ext uri="{FF2B5EF4-FFF2-40B4-BE49-F238E27FC236}">
                      <a16:creationId xmlns:a16="http://schemas.microsoft.com/office/drawing/2014/main" id="{CAE10C84-1954-45F9-91D8-AC369B3FF4AD}"/>
                    </a:ext>
                  </a:extLst>
                </p:cNvPr>
                <p:cNvPicPr/>
                <p:nvPr/>
              </p:nvPicPr>
              <p:blipFill>
                <a:blip r:embed="rId261"/>
                <a:stretch>
                  <a:fillRect/>
                </a:stretch>
              </p:blipFill>
              <p:spPr>
                <a:xfrm>
                  <a:off x="2820941" y="4196912"/>
                  <a:ext cx="33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6" name="Freihand 185">
                  <a:extLst>
                    <a:ext uri="{FF2B5EF4-FFF2-40B4-BE49-F238E27FC236}">
                      <a16:creationId xmlns:a16="http://schemas.microsoft.com/office/drawing/2014/main" id="{B3F173F1-9D11-4877-8D17-34C4353DB60F}"/>
                    </a:ext>
                  </a:extLst>
                </p14:cNvPr>
                <p14:cNvContentPartPr/>
                <p14:nvPr/>
              </p14:nvContentPartPr>
              <p14:xfrm>
                <a:off x="2922101" y="4133912"/>
                <a:ext cx="21240" cy="77760"/>
              </p14:xfrm>
            </p:contentPart>
          </mc:Choice>
          <mc:Fallback xmlns="">
            <p:pic>
              <p:nvPicPr>
                <p:cNvPr id="186" name="Freihand 185">
                  <a:extLst>
                    <a:ext uri="{FF2B5EF4-FFF2-40B4-BE49-F238E27FC236}">
                      <a16:creationId xmlns:a16="http://schemas.microsoft.com/office/drawing/2014/main" id="{B3F173F1-9D11-4877-8D17-34C4353DB60F}"/>
                    </a:ext>
                  </a:extLst>
                </p:cNvPr>
                <p:cNvPicPr/>
                <p:nvPr/>
              </p:nvPicPr>
              <p:blipFill>
                <a:blip r:embed="rId263"/>
                <a:stretch>
                  <a:fillRect/>
                </a:stretch>
              </p:blipFill>
              <p:spPr>
                <a:xfrm>
                  <a:off x="2917781" y="4129592"/>
                  <a:ext cx="29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7" name="Freihand 186">
                  <a:extLst>
                    <a:ext uri="{FF2B5EF4-FFF2-40B4-BE49-F238E27FC236}">
                      <a16:creationId xmlns:a16="http://schemas.microsoft.com/office/drawing/2014/main" id="{26B01CC1-314B-4BF7-B778-814FE1BA0F42}"/>
                    </a:ext>
                  </a:extLst>
                </p14:cNvPr>
                <p14:cNvContentPartPr/>
                <p14:nvPr/>
              </p14:nvContentPartPr>
              <p14:xfrm>
                <a:off x="2991941" y="4125272"/>
                <a:ext cx="105120" cy="96480"/>
              </p14:xfrm>
            </p:contentPart>
          </mc:Choice>
          <mc:Fallback xmlns="">
            <p:pic>
              <p:nvPicPr>
                <p:cNvPr id="187" name="Freihand 186">
                  <a:extLst>
                    <a:ext uri="{FF2B5EF4-FFF2-40B4-BE49-F238E27FC236}">
                      <a16:creationId xmlns:a16="http://schemas.microsoft.com/office/drawing/2014/main" id="{26B01CC1-314B-4BF7-B778-814FE1BA0F42}"/>
                    </a:ext>
                  </a:extLst>
                </p:cNvPr>
                <p:cNvPicPr/>
                <p:nvPr/>
              </p:nvPicPr>
              <p:blipFill>
                <a:blip r:embed="rId265"/>
                <a:stretch>
                  <a:fillRect/>
                </a:stretch>
              </p:blipFill>
              <p:spPr>
                <a:xfrm>
                  <a:off x="2987621" y="4120952"/>
                  <a:ext cx="1137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9" name="Freihand 188">
                  <a:extLst>
                    <a:ext uri="{FF2B5EF4-FFF2-40B4-BE49-F238E27FC236}">
                      <a16:creationId xmlns:a16="http://schemas.microsoft.com/office/drawing/2014/main" id="{7C4BED3C-F638-4E12-904B-C86277E5C7D9}"/>
                    </a:ext>
                  </a:extLst>
                </p14:cNvPr>
                <p14:cNvContentPartPr/>
                <p14:nvPr/>
              </p14:nvContentPartPr>
              <p14:xfrm>
                <a:off x="3469301" y="3982712"/>
                <a:ext cx="122400" cy="10080"/>
              </p14:xfrm>
            </p:contentPart>
          </mc:Choice>
          <mc:Fallback xmlns="">
            <p:pic>
              <p:nvPicPr>
                <p:cNvPr id="189" name="Freihand 188">
                  <a:extLst>
                    <a:ext uri="{FF2B5EF4-FFF2-40B4-BE49-F238E27FC236}">
                      <a16:creationId xmlns:a16="http://schemas.microsoft.com/office/drawing/2014/main" id="{7C4BED3C-F638-4E12-904B-C86277E5C7D9}"/>
                    </a:ext>
                  </a:extLst>
                </p:cNvPr>
                <p:cNvPicPr/>
                <p:nvPr/>
              </p:nvPicPr>
              <p:blipFill>
                <a:blip r:embed="rId267"/>
                <a:stretch>
                  <a:fillRect/>
                </a:stretch>
              </p:blipFill>
              <p:spPr>
                <a:xfrm>
                  <a:off x="3464981" y="3978392"/>
                  <a:ext cx="131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0" name="Freihand 189">
                  <a:extLst>
                    <a:ext uri="{FF2B5EF4-FFF2-40B4-BE49-F238E27FC236}">
                      <a16:creationId xmlns:a16="http://schemas.microsoft.com/office/drawing/2014/main" id="{57E98CA2-31DA-4BBB-92BF-D0BECD8B1528}"/>
                    </a:ext>
                  </a:extLst>
                </p14:cNvPr>
                <p14:cNvContentPartPr/>
                <p14:nvPr/>
              </p14:nvContentPartPr>
              <p14:xfrm>
                <a:off x="3467501" y="4019072"/>
                <a:ext cx="135360" cy="15480"/>
              </p14:xfrm>
            </p:contentPart>
          </mc:Choice>
          <mc:Fallback xmlns="">
            <p:pic>
              <p:nvPicPr>
                <p:cNvPr id="190" name="Freihand 189">
                  <a:extLst>
                    <a:ext uri="{FF2B5EF4-FFF2-40B4-BE49-F238E27FC236}">
                      <a16:creationId xmlns:a16="http://schemas.microsoft.com/office/drawing/2014/main" id="{57E98CA2-31DA-4BBB-92BF-D0BECD8B1528}"/>
                    </a:ext>
                  </a:extLst>
                </p:cNvPr>
                <p:cNvPicPr/>
                <p:nvPr/>
              </p:nvPicPr>
              <p:blipFill>
                <a:blip r:embed="rId269"/>
                <a:stretch>
                  <a:fillRect/>
                </a:stretch>
              </p:blipFill>
              <p:spPr>
                <a:xfrm>
                  <a:off x="3463181" y="4014752"/>
                  <a:ext cx="144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2" name="Freihand 191">
                  <a:extLst>
                    <a:ext uri="{FF2B5EF4-FFF2-40B4-BE49-F238E27FC236}">
                      <a16:creationId xmlns:a16="http://schemas.microsoft.com/office/drawing/2014/main" id="{E731159E-8BFA-4CB2-B739-7773257C27DC}"/>
                    </a:ext>
                  </a:extLst>
                </p14:cNvPr>
                <p14:cNvContentPartPr/>
                <p14:nvPr/>
              </p14:nvContentPartPr>
              <p14:xfrm>
                <a:off x="3656501" y="3877592"/>
                <a:ext cx="110520" cy="172080"/>
              </p14:xfrm>
            </p:contentPart>
          </mc:Choice>
          <mc:Fallback xmlns="">
            <p:pic>
              <p:nvPicPr>
                <p:cNvPr id="192" name="Freihand 191">
                  <a:extLst>
                    <a:ext uri="{FF2B5EF4-FFF2-40B4-BE49-F238E27FC236}">
                      <a16:creationId xmlns:a16="http://schemas.microsoft.com/office/drawing/2014/main" id="{E731159E-8BFA-4CB2-B739-7773257C27DC}"/>
                    </a:ext>
                  </a:extLst>
                </p:cNvPr>
                <p:cNvPicPr/>
                <p:nvPr/>
              </p:nvPicPr>
              <p:blipFill>
                <a:blip r:embed="rId271"/>
                <a:stretch>
                  <a:fillRect/>
                </a:stretch>
              </p:blipFill>
              <p:spPr>
                <a:xfrm>
                  <a:off x="3652181" y="3873272"/>
                  <a:ext cx="119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3" name="Freihand 192">
                  <a:extLst>
                    <a:ext uri="{FF2B5EF4-FFF2-40B4-BE49-F238E27FC236}">
                      <a16:creationId xmlns:a16="http://schemas.microsoft.com/office/drawing/2014/main" id="{D18F9277-CC2E-4C25-9C2F-FA7C69F14829}"/>
                    </a:ext>
                  </a:extLst>
                </p14:cNvPr>
                <p14:cNvContentPartPr/>
                <p14:nvPr/>
              </p14:nvContentPartPr>
              <p14:xfrm>
                <a:off x="3795821" y="3875072"/>
                <a:ext cx="101520" cy="179280"/>
              </p14:xfrm>
            </p:contentPart>
          </mc:Choice>
          <mc:Fallback xmlns="">
            <p:pic>
              <p:nvPicPr>
                <p:cNvPr id="193" name="Freihand 192">
                  <a:extLst>
                    <a:ext uri="{FF2B5EF4-FFF2-40B4-BE49-F238E27FC236}">
                      <a16:creationId xmlns:a16="http://schemas.microsoft.com/office/drawing/2014/main" id="{D18F9277-CC2E-4C25-9C2F-FA7C69F14829}"/>
                    </a:ext>
                  </a:extLst>
                </p:cNvPr>
                <p:cNvPicPr/>
                <p:nvPr/>
              </p:nvPicPr>
              <p:blipFill>
                <a:blip r:embed="rId273"/>
                <a:stretch>
                  <a:fillRect/>
                </a:stretch>
              </p:blipFill>
              <p:spPr>
                <a:xfrm>
                  <a:off x="3791501" y="3870752"/>
                  <a:ext cx="110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4" name="Freihand 193">
                  <a:extLst>
                    <a:ext uri="{FF2B5EF4-FFF2-40B4-BE49-F238E27FC236}">
                      <a16:creationId xmlns:a16="http://schemas.microsoft.com/office/drawing/2014/main" id="{98B640B5-06D5-45CB-A0D8-53AC27DDBA82}"/>
                    </a:ext>
                  </a:extLst>
                </p14:cNvPr>
                <p14:cNvContentPartPr/>
                <p14:nvPr/>
              </p14:nvContentPartPr>
              <p14:xfrm>
                <a:off x="3813101" y="3980192"/>
                <a:ext cx="120600" cy="122760"/>
              </p14:xfrm>
            </p:contentPart>
          </mc:Choice>
          <mc:Fallback xmlns="">
            <p:pic>
              <p:nvPicPr>
                <p:cNvPr id="194" name="Freihand 193">
                  <a:extLst>
                    <a:ext uri="{FF2B5EF4-FFF2-40B4-BE49-F238E27FC236}">
                      <a16:creationId xmlns:a16="http://schemas.microsoft.com/office/drawing/2014/main" id="{98B640B5-06D5-45CB-A0D8-53AC27DDBA82}"/>
                    </a:ext>
                  </a:extLst>
                </p:cNvPr>
                <p:cNvPicPr/>
                <p:nvPr/>
              </p:nvPicPr>
              <p:blipFill>
                <a:blip r:embed="rId275"/>
                <a:stretch>
                  <a:fillRect/>
                </a:stretch>
              </p:blipFill>
              <p:spPr>
                <a:xfrm>
                  <a:off x="3808781" y="3975872"/>
                  <a:ext cx="129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5" name="Freihand 194">
                  <a:extLst>
                    <a:ext uri="{FF2B5EF4-FFF2-40B4-BE49-F238E27FC236}">
                      <a16:creationId xmlns:a16="http://schemas.microsoft.com/office/drawing/2014/main" id="{02C5FA37-599C-4C81-ABE4-71C0CA6B2A15}"/>
                    </a:ext>
                  </a:extLst>
                </p14:cNvPr>
                <p14:cNvContentPartPr/>
                <p14:nvPr/>
              </p14:nvContentPartPr>
              <p14:xfrm>
                <a:off x="3980141" y="3874352"/>
                <a:ext cx="72000" cy="131040"/>
              </p14:xfrm>
            </p:contentPart>
          </mc:Choice>
          <mc:Fallback xmlns="">
            <p:pic>
              <p:nvPicPr>
                <p:cNvPr id="195" name="Freihand 194">
                  <a:extLst>
                    <a:ext uri="{FF2B5EF4-FFF2-40B4-BE49-F238E27FC236}">
                      <a16:creationId xmlns:a16="http://schemas.microsoft.com/office/drawing/2014/main" id="{02C5FA37-599C-4C81-ABE4-71C0CA6B2A15}"/>
                    </a:ext>
                  </a:extLst>
                </p:cNvPr>
                <p:cNvPicPr/>
                <p:nvPr/>
              </p:nvPicPr>
              <p:blipFill>
                <a:blip r:embed="rId277"/>
                <a:stretch>
                  <a:fillRect/>
                </a:stretch>
              </p:blipFill>
              <p:spPr>
                <a:xfrm>
                  <a:off x="3975821" y="3870032"/>
                  <a:ext cx="80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6" name="Freihand 195">
                  <a:extLst>
                    <a:ext uri="{FF2B5EF4-FFF2-40B4-BE49-F238E27FC236}">
                      <a16:creationId xmlns:a16="http://schemas.microsoft.com/office/drawing/2014/main" id="{3616EA0D-0E17-4680-A0D9-ED0DEE770A1B}"/>
                    </a:ext>
                  </a:extLst>
                </p14:cNvPr>
                <p14:cNvContentPartPr/>
                <p14:nvPr/>
              </p14:nvContentPartPr>
              <p14:xfrm>
                <a:off x="4083821" y="3854552"/>
                <a:ext cx="84960" cy="121680"/>
              </p14:xfrm>
            </p:contentPart>
          </mc:Choice>
          <mc:Fallback xmlns="">
            <p:pic>
              <p:nvPicPr>
                <p:cNvPr id="196" name="Freihand 195">
                  <a:extLst>
                    <a:ext uri="{FF2B5EF4-FFF2-40B4-BE49-F238E27FC236}">
                      <a16:creationId xmlns:a16="http://schemas.microsoft.com/office/drawing/2014/main" id="{3616EA0D-0E17-4680-A0D9-ED0DEE770A1B}"/>
                    </a:ext>
                  </a:extLst>
                </p:cNvPr>
                <p:cNvPicPr/>
                <p:nvPr/>
              </p:nvPicPr>
              <p:blipFill>
                <a:blip r:embed="rId279"/>
                <a:stretch>
                  <a:fillRect/>
                </a:stretch>
              </p:blipFill>
              <p:spPr>
                <a:xfrm>
                  <a:off x="4079501" y="3850232"/>
                  <a:ext cx="93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7" name="Freihand 196">
                  <a:extLst>
                    <a:ext uri="{FF2B5EF4-FFF2-40B4-BE49-F238E27FC236}">
                      <a16:creationId xmlns:a16="http://schemas.microsoft.com/office/drawing/2014/main" id="{30F53D34-9E22-4F9A-BB5F-70974588644B}"/>
                    </a:ext>
                  </a:extLst>
                </p14:cNvPr>
                <p14:cNvContentPartPr/>
                <p14:nvPr/>
              </p14:nvContentPartPr>
              <p14:xfrm>
                <a:off x="4240061" y="3849152"/>
                <a:ext cx="79920" cy="128160"/>
              </p14:xfrm>
            </p:contentPart>
          </mc:Choice>
          <mc:Fallback xmlns="">
            <p:pic>
              <p:nvPicPr>
                <p:cNvPr id="197" name="Freihand 196">
                  <a:extLst>
                    <a:ext uri="{FF2B5EF4-FFF2-40B4-BE49-F238E27FC236}">
                      <a16:creationId xmlns:a16="http://schemas.microsoft.com/office/drawing/2014/main" id="{30F53D34-9E22-4F9A-BB5F-70974588644B}"/>
                    </a:ext>
                  </a:extLst>
                </p:cNvPr>
                <p:cNvPicPr/>
                <p:nvPr/>
              </p:nvPicPr>
              <p:blipFill>
                <a:blip r:embed="rId281"/>
                <a:stretch>
                  <a:fillRect/>
                </a:stretch>
              </p:blipFill>
              <p:spPr>
                <a:xfrm>
                  <a:off x="4235741" y="3844832"/>
                  <a:ext cx="88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8" name="Freihand 197">
                  <a:extLst>
                    <a:ext uri="{FF2B5EF4-FFF2-40B4-BE49-F238E27FC236}">
                      <a16:creationId xmlns:a16="http://schemas.microsoft.com/office/drawing/2014/main" id="{1E98E0A4-6E69-4EEC-B3D5-686C32B5DD37}"/>
                    </a:ext>
                  </a:extLst>
                </p14:cNvPr>
                <p14:cNvContentPartPr/>
                <p14:nvPr/>
              </p14:nvContentPartPr>
              <p14:xfrm>
                <a:off x="4187861" y="3791192"/>
                <a:ext cx="95040" cy="73440"/>
              </p14:xfrm>
            </p:contentPart>
          </mc:Choice>
          <mc:Fallback xmlns="">
            <p:pic>
              <p:nvPicPr>
                <p:cNvPr id="198" name="Freihand 197">
                  <a:extLst>
                    <a:ext uri="{FF2B5EF4-FFF2-40B4-BE49-F238E27FC236}">
                      <a16:creationId xmlns:a16="http://schemas.microsoft.com/office/drawing/2014/main" id="{1E98E0A4-6E69-4EEC-B3D5-686C32B5DD37}"/>
                    </a:ext>
                  </a:extLst>
                </p:cNvPr>
                <p:cNvPicPr/>
                <p:nvPr/>
              </p:nvPicPr>
              <p:blipFill>
                <a:blip r:embed="rId283"/>
                <a:stretch>
                  <a:fillRect/>
                </a:stretch>
              </p:blipFill>
              <p:spPr>
                <a:xfrm>
                  <a:off x="4183541" y="3786872"/>
                  <a:ext cx="103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9" name="Freihand 198">
                  <a:extLst>
                    <a:ext uri="{FF2B5EF4-FFF2-40B4-BE49-F238E27FC236}">
                      <a16:creationId xmlns:a16="http://schemas.microsoft.com/office/drawing/2014/main" id="{A7EE5E72-3FE7-4A98-9FF3-1E229413E476}"/>
                    </a:ext>
                  </a:extLst>
                </p14:cNvPr>
                <p14:cNvContentPartPr/>
                <p14:nvPr/>
              </p14:nvContentPartPr>
              <p14:xfrm>
                <a:off x="4304141" y="3905312"/>
                <a:ext cx="105120" cy="62280"/>
              </p14:xfrm>
            </p:contentPart>
          </mc:Choice>
          <mc:Fallback xmlns="">
            <p:pic>
              <p:nvPicPr>
                <p:cNvPr id="199" name="Freihand 198">
                  <a:extLst>
                    <a:ext uri="{FF2B5EF4-FFF2-40B4-BE49-F238E27FC236}">
                      <a16:creationId xmlns:a16="http://schemas.microsoft.com/office/drawing/2014/main" id="{A7EE5E72-3FE7-4A98-9FF3-1E229413E476}"/>
                    </a:ext>
                  </a:extLst>
                </p:cNvPr>
                <p:cNvPicPr/>
                <p:nvPr/>
              </p:nvPicPr>
              <p:blipFill>
                <a:blip r:embed="rId285"/>
                <a:stretch>
                  <a:fillRect/>
                </a:stretch>
              </p:blipFill>
              <p:spPr>
                <a:xfrm>
                  <a:off x="4299821" y="3900992"/>
                  <a:ext cx="11376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6">
            <p14:nvContentPartPr>
              <p14:cNvPr id="201" name="Freihand 200">
                <a:extLst>
                  <a:ext uri="{FF2B5EF4-FFF2-40B4-BE49-F238E27FC236}">
                    <a16:creationId xmlns:a16="http://schemas.microsoft.com/office/drawing/2014/main" id="{5B7A18F5-2FB5-4ABA-9104-82AE15091AF9}"/>
                  </a:ext>
                </a:extLst>
              </p14:cNvPr>
              <p14:cNvContentPartPr/>
              <p14:nvPr/>
            </p14:nvContentPartPr>
            <p14:xfrm>
              <a:off x="1132901" y="1583312"/>
              <a:ext cx="332640" cy="30960"/>
            </p14:xfrm>
          </p:contentPart>
        </mc:Choice>
        <mc:Fallback xmlns="">
          <p:pic>
            <p:nvPicPr>
              <p:cNvPr id="201" name="Freihand 200">
                <a:extLst>
                  <a:ext uri="{FF2B5EF4-FFF2-40B4-BE49-F238E27FC236}">
                    <a16:creationId xmlns:a16="http://schemas.microsoft.com/office/drawing/2014/main" id="{5B7A18F5-2FB5-4ABA-9104-82AE15091AF9}"/>
                  </a:ext>
                </a:extLst>
              </p:cNvPr>
              <p:cNvPicPr/>
              <p:nvPr/>
            </p:nvPicPr>
            <p:blipFill>
              <a:blip r:embed="rId287"/>
              <a:stretch>
                <a:fillRect/>
              </a:stretch>
            </p:blipFill>
            <p:spPr>
              <a:xfrm>
                <a:off x="1128581" y="1578992"/>
                <a:ext cx="341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2" name="Freihand 201">
                <a:extLst>
                  <a:ext uri="{FF2B5EF4-FFF2-40B4-BE49-F238E27FC236}">
                    <a16:creationId xmlns:a16="http://schemas.microsoft.com/office/drawing/2014/main" id="{6BF37CD0-8987-4159-99B0-37BB8EFB4D1C}"/>
                  </a:ext>
                </a:extLst>
              </p14:cNvPr>
              <p14:cNvContentPartPr/>
              <p14:nvPr/>
            </p14:nvContentPartPr>
            <p14:xfrm>
              <a:off x="7202501" y="1517072"/>
              <a:ext cx="203400" cy="8640"/>
            </p14:xfrm>
          </p:contentPart>
        </mc:Choice>
        <mc:Fallback xmlns="">
          <p:pic>
            <p:nvPicPr>
              <p:cNvPr id="202" name="Freihand 201">
                <a:extLst>
                  <a:ext uri="{FF2B5EF4-FFF2-40B4-BE49-F238E27FC236}">
                    <a16:creationId xmlns:a16="http://schemas.microsoft.com/office/drawing/2014/main" id="{6BF37CD0-8987-4159-99B0-37BB8EFB4D1C}"/>
                  </a:ext>
                </a:extLst>
              </p:cNvPr>
              <p:cNvPicPr/>
              <p:nvPr/>
            </p:nvPicPr>
            <p:blipFill>
              <a:blip r:embed="rId289"/>
              <a:stretch>
                <a:fillRect/>
              </a:stretch>
            </p:blipFill>
            <p:spPr>
              <a:xfrm>
                <a:off x="7198181" y="1512752"/>
                <a:ext cx="212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3" name="Freihand 202">
                <a:extLst>
                  <a:ext uri="{FF2B5EF4-FFF2-40B4-BE49-F238E27FC236}">
                    <a16:creationId xmlns:a16="http://schemas.microsoft.com/office/drawing/2014/main" id="{56921815-E8A7-4E6B-A1FF-5FBC9F442C0F}"/>
                  </a:ext>
                </a:extLst>
              </p14:cNvPr>
              <p14:cNvContentPartPr/>
              <p14:nvPr/>
            </p14:nvContentPartPr>
            <p14:xfrm>
              <a:off x="6464501" y="1524272"/>
              <a:ext cx="258840" cy="8280"/>
            </p14:xfrm>
          </p:contentPart>
        </mc:Choice>
        <mc:Fallback xmlns="">
          <p:pic>
            <p:nvPicPr>
              <p:cNvPr id="203" name="Freihand 202">
                <a:extLst>
                  <a:ext uri="{FF2B5EF4-FFF2-40B4-BE49-F238E27FC236}">
                    <a16:creationId xmlns:a16="http://schemas.microsoft.com/office/drawing/2014/main" id="{56921815-E8A7-4E6B-A1FF-5FBC9F442C0F}"/>
                  </a:ext>
                </a:extLst>
              </p:cNvPr>
              <p:cNvPicPr/>
              <p:nvPr/>
            </p:nvPicPr>
            <p:blipFill>
              <a:blip r:embed="rId291"/>
              <a:stretch>
                <a:fillRect/>
              </a:stretch>
            </p:blipFill>
            <p:spPr>
              <a:xfrm>
                <a:off x="6460181" y="1519952"/>
                <a:ext cx="267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4" name="Freihand 203">
                <a:extLst>
                  <a:ext uri="{FF2B5EF4-FFF2-40B4-BE49-F238E27FC236}">
                    <a16:creationId xmlns:a16="http://schemas.microsoft.com/office/drawing/2014/main" id="{1D582DD7-473F-43DF-AD7E-5611E02E399D}"/>
                  </a:ext>
                </a:extLst>
              </p14:cNvPr>
              <p14:cNvContentPartPr/>
              <p14:nvPr/>
            </p14:nvContentPartPr>
            <p14:xfrm>
              <a:off x="7059581" y="1814792"/>
              <a:ext cx="360" cy="360"/>
            </p14:xfrm>
          </p:contentPart>
        </mc:Choice>
        <mc:Fallback xmlns="">
          <p:pic>
            <p:nvPicPr>
              <p:cNvPr id="204" name="Freihand 203">
                <a:extLst>
                  <a:ext uri="{FF2B5EF4-FFF2-40B4-BE49-F238E27FC236}">
                    <a16:creationId xmlns:a16="http://schemas.microsoft.com/office/drawing/2014/main" id="{1D582DD7-473F-43DF-AD7E-5611E02E399D}"/>
                  </a:ext>
                </a:extLst>
              </p:cNvPr>
              <p:cNvPicPr/>
              <p:nvPr/>
            </p:nvPicPr>
            <p:blipFill>
              <a:blip r:embed="rId293"/>
              <a:stretch>
                <a:fillRect/>
              </a:stretch>
            </p:blipFill>
            <p:spPr>
              <a:xfrm>
                <a:off x="7055261" y="1810472"/>
                <a:ext cx="9000" cy="9000"/>
              </a:xfrm>
              <a:prstGeom prst="rect">
                <a:avLst/>
              </a:prstGeom>
            </p:spPr>
          </p:pic>
        </mc:Fallback>
      </mc:AlternateContent>
      <p:grpSp>
        <p:nvGrpSpPr>
          <p:cNvPr id="207" name="Gruppieren 206">
            <a:extLst>
              <a:ext uri="{FF2B5EF4-FFF2-40B4-BE49-F238E27FC236}">
                <a16:creationId xmlns:a16="http://schemas.microsoft.com/office/drawing/2014/main" id="{B80CEEAE-ABD7-4A8C-B394-90708DD0199C}"/>
              </a:ext>
            </a:extLst>
          </p:cNvPr>
          <p:cNvGrpSpPr/>
          <p:nvPr/>
        </p:nvGrpSpPr>
        <p:grpSpPr>
          <a:xfrm>
            <a:off x="2648501" y="1959512"/>
            <a:ext cx="234000" cy="21960"/>
            <a:chOff x="2648501" y="1959512"/>
            <a:chExt cx="234000" cy="21960"/>
          </a:xfrm>
        </p:grpSpPr>
        <mc:AlternateContent xmlns:mc="http://schemas.openxmlformats.org/markup-compatibility/2006" xmlns:p14="http://schemas.microsoft.com/office/powerpoint/2010/main">
          <mc:Choice Requires="p14">
            <p:contentPart p14:bwMode="auto" r:id="rId294">
              <p14:nvContentPartPr>
                <p14:cNvPr id="205" name="Freihand 204">
                  <a:extLst>
                    <a:ext uri="{FF2B5EF4-FFF2-40B4-BE49-F238E27FC236}">
                      <a16:creationId xmlns:a16="http://schemas.microsoft.com/office/drawing/2014/main" id="{8C3B0773-E100-4868-9012-C43C4EF77D7A}"/>
                    </a:ext>
                  </a:extLst>
                </p14:cNvPr>
                <p14:cNvContentPartPr/>
                <p14:nvPr/>
              </p14:nvContentPartPr>
              <p14:xfrm>
                <a:off x="2705741" y="1959512"/>
                <a:ext cx="10800" cy="6120"/>
              </p14:xfrm>
            </p:contentPart>
          </mc:Choice>
          <mc:Fallback xmlns="">
            <p:pic>
              <p:nvPicPr>
                <p:cNvPr id="205" name="Freihand 204">
                  <a:extLst>
                    <a:ext uri="{FF2B5EF4-FFF2-40B4-BE49-F238E27FC236}">
                      <a16:creationId xmlns:a16="http://schemas.microsoft.com/office/drawing/2014/main" id="{8C3B0773-E100-4868-9012-C43C4EF77D7A}"/>
                    </a:ext>
                  </a:extLst>
                </p:cNvPr>
                <p:cNvPicPr/>
                <p:nvPr/>
              </p:nvPicPr>
              <p:blipFill>
                <a:blip r:embed="rId295"/>
                <a:stretch>
                  <a:fillRect/>
                </a:stretch>
              </p:blipFill>
              <p:spPr>
                <a:xfrm>
                  <a:off x="2701421" y="1955192"/>
                  <a:ext cx="19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6" name="Freihand 205">
                  <a:extLst>
                    <a:ext uri="{FF2B5EF4-FFF2-40B4-BE49-F238E27FC236}">
                      <a16:creationId xmlns:a16="http://schemas.microsoft.com/office/drawing/2014/main" id="{A9DF3677-BD5C-47D8-B346-7C300441BFF5}"/>
                    </a:ext>
                  </a:extLst>
                </p14:cNvPr>
                <p14:cNvContentPartPr/>
                <p14:nvPr/>
              </p14:nvContentPartPr>
              <p14:xfrm>
                <a:off x="2648501" y="1966352"/>
                <a:ext cx="234000" cy="15120"/>
              </p14:xfrm>
            </p:contentPart>
          </mc:Choice>
          <mc:Fallback xmlns="">
            <p:pic>
              <p:nvPicPr>
                <p:cNvPr id="206" name="Freihand 205">
                  <a:extLst>
                    <a:ext uri="{FF2B5EF4-FFF2-40B4-BE49-F238E27FC236}">
                      <a16:creationId xmlns:a16="http://schemas.microsoft.com/office/drawing/2014/main" id="{A9DF3677-BD5C-47D8-B346-7C300441BFF5}"/>
                    </a:ext>
                  </a:extLst>
                </p:cNvPr>
                <p:cNvPicPr/>
                <p:nvPr/>
              </p:nvPicPr>
              <p:blipFill>
                <a:blip r:embed="rId297"/>
                <a:stretch>
                  <a:fillRect/>
                </a:stretch>
              </p:blipFill>
              <p:spPr>
                <a:xfrm>
                  <a:off x="2644181" y="1962032"/>
                  <a:ext cx="242640" cy="2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8">
            <p14:nvContentPartPr>
              <p14:cNvPr id="208" name="Freihand 207">
                <a:extLst>
                  <a:ext uri="{FF2B5EF4-FFF2-40B4-BE49-F238E27FC236}">
                    <a16:creationId xmlns:a16="http://schemas.microsoft.com/office/drawing/2014/main" id="{8DE46C12-4155-447C-B93E-23FB80635E57}"/>
                  </a:ext>
                </a:extLst>
              </p14:cNvPr>
              <p14:cNvContentPartPr/>
              <p14:nvPr/>
            </p14:nvContentPartPr>
            <p14:xfrm>
              <a:off x="1941461" y="1622912"/>
              <a:ext cx="205920" cy="9360"/>
            </p14:xfrm>
          </p:contentPart>
        </mc:Choice>
        <mc:Fallback xmlns="">
          <p:pic>
            <p:nvPicPr>
              <p:cNvPr id="208" name="Freihand 207">
                <a:extLst>
                  <a:ext uri="{FF2B5EF4-FFF2-40B4-BE49-F238E27FC236}">
                    <a16:creationId xmlns:a16="http://schemas.microsoft.com/office/drawing/2014/main" id="{8DE46C12-4155-447C-B93E-23FB80635E57}"/>
                  </a:ext>
                </a:extLst>
              </p:cNvPr>
              <p:cNvPicPr/>
              <p:nvPr/>
            </p:nvPicPr>
            <p:blipFill>
              <a:blip r:embed="rId299"/>
              <a:stretch>
                <a:fillRect/>
              </a:stretch>
            </p:blipFill>
            <p:spPr>
              <a:xfrm>
                <a:off x="1937141" y="1618592"/>
                <a:ext cx="214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9" name="Freihand 208">
                <a:extLst>
                  <a:ext uri="{FF2B5EF4-FFF2-40B4-BE49-F238E27FC236}">
                    <a16:creationId xmlns:a16="http://schemas.microsoft.com/office/drawing/2014/main" id="{5B69B250-B76F-494C-A0A3-2B18CC6E6312}"/>
                  </a:ext>
                </a:extLst>
              </p14:cNvPr>
              <p14:cNvContentPartPr/>
              <p14:nvPr/>
            </p14:nvContentPartPr>
            <p14:xfrm>
              <a:off x="4140341" y="1982912"/>
              <a:ext cx="294120" cy="32400"/>
            </p14:xfrm>
          </p:contentPart>
        </mc:Choice>
        <mc:Fallback xmlns="">
          <p:pic>
            <p:nvPicPr>
              <p:cNvPr id="209" name="Freihand 208">
                <a:extLst>
                  <a:ext uri="{FF2B5EF4-FFF2-40B4-BE49-F238E27FC236}">
                    <a16:creationId xmlns:a16="http://schemas.microsoft.com/office/drawing/2014/main" id="{5B69B250-B76F-494C-A0A3-2B18CC6E6312}"/>
                  </a:ext>
                </a:extLst>
              </p:cNvPr>
              <p:cNvPicPr/>
              <p:nvPr/>
            </p:nvPicPr>
            <p:blipFill>
              <a:blip r:embed="rId301"/>
              <a:stretch>
                <a:fillRect/>
              </a:stretch>
            </p:blipFill>
            <p:spPr>
              <a:xfrm>
                <a:off x="4136021" y="1978592"/>
                <a:ext cx="302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0" name="Freihand 209">
                <a:extLst>
                  <a:ext uri="{FF2B5EF4-FFF2-40B4-BE49-F238E27FC236}">
                    <a16:creationId xmlns:a16="http://schemas.microsoft.com/office/drawing/2014/main" id="{7DBF656B-B8A3-4965-8085-11BFDFCA59A7}"/>
                  </a:ext>
                </a:extLst>
              </p14:cNvPr>
              <p14:cNvContentPartPr/>
              <p14:nvPr/>
            </p14:nvContentPartPr>
            <p14:xfrm>
              <a:off x="3421781" y="1614992"/>
              <a:ext cx="178920" cy="42120"/>
            </p14:xfrm>
          </p:contentPart>
        </mc:Choice>
        <mc:Fallback xmlns="">
          <p:pic>
            <p:nvPicPr>
              <p:cNvPr id="210" name="Freihand 209">
                <a:extLst>
                  <a:ext uri="{FF2B5EF4-FFF2-40B4-BE49-F238E27FC236}">
                    <a16:creationId xmlns:a16="http://schemas.microsoft.com/office/drawing/2014/main" id="{7DBF656B-B8A3-4965-8085-11BFDFCA59A7}"/>
                  </a:ext>
                </a:extLst>
              </p:cNvPr>
              <p:cNvPicPr/>
              <p:nvPr/>
            </p:nvPicPr>
            <p:blipFill>
              <a:blip r:embed="rId303"/>
              <a:stretch>
                <a:fillRect/>
              </a:stretch>
            </p:blipFill>
            <p:spPr>
              <a:xfrm>
                <a:off x="3417461" y="1610672"/>
                <a:ext cx="187560" cy="50760"/>
              </a:xfrm>
              <a:prstGeom prst="rect">
                <a:avLst/>
              </a:prstGeom>
            </p:spPr>
          </p:pic>
        </mc:Fallback>
      </mc:AlternateContent>
      <p:grpSp>
        <p:nvGrpSpPr>
          <p:cNvPr id="220" name="Gruppieren 219">
            <a:extLst>
              <a:ext uri="{FF2B5EF4-FFF2-40B4-BE49-F238E27FC236}">
                <a16:creationId xmlns:a16="http://schemas.microsoft.com/office/drawing/2014/main" id="{A93C2D6B-4405-481F-A8D0-54D09B3AE44F}"/>
              </a:ext>
            </a:extLst>
          </p:cNvPr>
          <p:cNvGrpSpPr/>
          <p:nvPr/>
        </p:nvGrpSpPr>
        <p:grpSpPr>
          <a:xfrm>
            <a:off x="7053821" y="1760432"/>
            <a:ext cx="394920" cy="198000"/>
            <a:chOff x="7053821" y="1760432"/>
            <a:chExt cx="394920" cy="198000"/>
          </a:xfrm>
        </p:grpSpPr>
        <mc:AlternateContent xmlns:mc="http://schemas.openxmlformats.org/markup-compatibility/2006" xmlns:p14="http://schemas.microsoft.com/office/powerpoint/2010/main">
          <mc:Choice Requires="p14">
            <p:contentPart p14:bwMode="auto" r:id="rId304">
              <p14:nvContentPartPr>
                <p14:cNvPr id="211" name="Freihand 210">
                  <a:extLst>
                    <a:ext uri="{FF2B5EF4-FFF2-40B4-BE49-F238E27FC236}">
                      <a16:creationId xmlns:a16="http://schemas.microsoft.com/office/drawing/2014/main" id="{39C41234-3D39-45E6-AA8D-E78F0801E107}"/>
                    </a:ext>
                  </a:extLst>
                </p14:cNvPr>
                <p14:cNvContentPartPr/>
                <p14:nvPr/>
              </p14:nvContentPartPr>
              <p14:xfrm>
                <a:off x="7053821" y="1781312"/>
                <a:ext cx="97920" cy="177120"/>
              </p14:xfrm>
            </p:contentPart>
          </mc:Choice>
          <mc:Fallback xmlns="">
            <p:pic>
              <p:nvPicPr>
                <p:cNvPr id="211" name="Freihand 210">
                  <a:extLst>
                    <a:ext uri="{FF2B5EF4-FFF2-40B4-BE49-F238E27FC236}">
                      <a16:creationId xmlns:a16="http://schemas.microsoft.com/office/drawing/2014/main" id="{39C41234-3D39-45E6-AA8D-E78F0801E107}"/>
                    </a:ext>
                  </a:extLst>
                </p:cNvPr>
                <p:cNvPicPr/>
                <p:nvPr/>
              </p:nvPicPr>
              <p:blipFill>
                <a:blip r:embed="rId305"/>
                <a:stretch>
                  <a:fillRect/>
                </a:stretch>
              </p:blipFill>
              <p:spPr>
                <a:xfrm>
                  <a:off x="7049501" y="1776992"/>
                  <a:ext cx="106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2" name="Freihand 211">
                  <a:extLst>
                    <a:ext uri="{FF2B5EF4-FFF2-40B4-BE49-F238E27FC236}">
                      <a16:creationId xmlns:a16="http://schemas.microsoft.com/office/drawing/2014/main" id="{91F64A5B-2F7E-409B-BB62-665CC52DE80E}"/>
                    </a:ext>
                  </a:extLst>
                </p14:cNvPr>
                <p14:cNvContentPartPr/>
                <p14:nvPr/>
              </p14:nvContentPartPr>
              <p14:xfrm>
                <a:off x="7059221" y="1760432"/>
                <a:ext cx="138600" cy="35640"/>
              </p14:xfrm>
            </p:contentPart>
          </mc:Choice>
          <mc:Fallback xmlns="">
            <p:pic>
              <p:nvPicPr>
                <p:cNvPr id="212" name="Freihand 211">
                  <a:extLst>
                    <a:ext uri="{FF2B5EF4-FFF2-40B4-BE49-F238E27FC236}">
                      <a16:creationId xmlns:a16="http://schemas.microsoft.com/office/drawing/2014/main" id="{91F64A5B-2F7E-409B-BB62-665CC52DE80E}"/>
                    </a:ext>
                  </a:extLst>
                </p:cNvPr>
                <p:cNvPicPr/>
                <p:nvPr/>
              </p:nvPicPr>
              <p:blipFill>
                <a:blip r:embed="rId307"/>
                <a:stretch>
                  <a:fillRect/>
                </a:stretch>
              </p:blipFill>
              <p:spPr>
                <a:xfrm>
                  <a:off x="7054901" y="1756112"/>
                  <a:ext cx="147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3" name="Freihand 212">
                  <a:extLst>
                    <a:ext uri="{FF2B5EF4-FFF2-40B4-BE49-F238E27FC236}">
                      <a16:creationId xmlns:a16="http://schemas.microsoft.com/office/drawing/2014/main" id="{9903663E-BAAF-44FD-B267-E44AC4D9EB6B}"/>
                    </a:ext>
                  </a:extLst>
                </p14:cNvPr>
                <p14:cNvContentPartPr/>
                <p14:nvPr/>
              </p14:nvContentPartPr>
              <p14:xfrm>
                <a:off x="7217981" y="1808672"/>
                <a:ext cx="106920" cy="130320"/>
              </p14:xfrm>
            </p:contentPart>
          </mc:Choice>
          <mc:Fallback xmlns="">
            <p:pic>
              <p:nvPicPr>
                <p:cNvPr id="213" name="Freihand 212">
                  <a:extLst>
                    <a:ext uri="{FF2B5EF4-FFF2-40B4-BE49-F238E27FC236}">
                      <a16:creationId xmlns:a16="http://schemas.microsoft.com/office/drawing/2014/main" id="{9903663E-BAAF-44FD-B267-E44AC4D9EB6B}"/>
                    </a:ext>
                  </a:extLst>
                </p:cNvPr>
                <p:cNvPicPr/>
                <p:nvPr/>
              </p:nvPicPr>
              <p:blipFill>
                <a:blip r:embed="rId309"/>
                <a:stretch>
                  <a:fillRect/>
                </a:stretch>
              </p:blipFill>
              <p:spPr>
                <a:xfrm>
                  <a:off x="7213661" y="1804352"/>
                  <a:ext cx="115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4" name="Freihand 213">
                  <a:extLst>
                    <a:ext uri="{FF2B5EF4-FFF2-40B4-BE49-F238E27FC236}">
                      <a16:creationId xmlns:a16="http://schemas.microsoft.com/office/drawing/2014/main" id="{66E49CE0-0B93-4C81-A1C3-136C056F09DE}"/>
                    </a:ext>
                  </a:extLst>
                </p14:cNvPr>
                <p14:cNvContentPartPr/>
                <p14:nvPr/>
              </p14:nvContentPartPr>
              <p14:xfrm>
                <a:off x="7342541" y="1797512"/>
                <a:ext cx="106200" cy="124200"/>
              </p14:xfrm>
            </p:contentPart>
          </mc:Choice>
          <mc:Fallback xmlns="">
            <p:pic>
              <p:nvPicPr>
                <p:cNvPr id="214" name="Freihand 213">
                  <a:extLst>
                    <a:ext uri="{FF2B5EF4-FFF2-40B4-BE49-F238E27FC236}">
                      <a16:creationId xmlns:a16="http://schemas.microsoft.com/office/drawing/2014/main" id="{66E49CE0-0B93-4C81-A1C3-136C056F09DE}"/>
                    </a:ext>
                  </a:extLst>
                </p:cNvPr>
                <p:cNvPicPr/>
                <p:nvPr/>
              </p:nvPicPr>
              <p:blipFill>
                <a:blip r:embed="rId311"/>
                <a:stretch>
                  <a:fillRect/>
                </a:stretch>
              </p:blipFill>
              <p:spPr>
                <a:xfrm>
                  <a:off x="7338221" y="1793192"/>
                  <a:ext cx="114840" cy="132840"/>
                </a:xfrm>
                <a:prstGeom prst="rect">
                  <a:avLst/>
                </a:prstGeom>
              </p:spPr>
            </p:pic>
          </mc:Fallback>
        </mc:AlternateContent>
      </p:grpSp>
      <p:grpSp>
        <p:nvGrpSpPr>
          <p:cNvPr id="225" name="Gruppieren 224">
            <a:extLst>
              <a:ext uri="{FF2B5EF4-FFF2-40B4-BE49-F238E27FC236}">
                <a16:creationId xmlns:a16="http://schemas.microsoft.com/office/drawing/2014/main" id="{5362922E-F708-470E-BFA4-3AD01A3115CC}"/>
              </a:ext>
            </a:extLst>
          </p:cNvPr>
          <p:cNvGrpSpPr/>
          <p:nvPr/>
        </p:nvGrpSpPr>
        <p:grpSpPr>
          <a:xfrm>
            <a:off x="7075781" y="2518952"/>
            <a:ext cx="364680" cy="200160"/>
            <a:chOff x="7075781" y="2518952"/>
            <a:chExt cx="364680" cy="200160"/>
          </a:xfrm>
        </p:grpSpPr>
        <mc:AlternateContent xmlns:mc="http://schemas.openxmlformats.org/markup-compatibility/2006" xmlns:p14="http://schemas.microsoft.com/office/powerpoint/2010/main">
          <mc:Choice Requires="p14">
            <p:contentPart p14:bwMode="auto" r:id="rId312">
              <p14:nvContentPartPr>
                <p14:cNvPr id="221" name="Freihand 220">
                  <a:extLst>
                    <a:ext uri="{FF2B5EF4-FFF2-40B4-BE49-F238E27FC236}">
                      <a16:creationId xmlns:a16="http://schemas.microsoft.com/office/drawing/2014/main" id="{F8D131BC-CE14-4F75-8C90-FEC8A4E4A6E2}"/>
                    </a:ext>
                  </a:extLst>
                </p14:cNvPr>
                <p14:cNvContentPartPr/>
                <p14:nvPr/>
              </p14:nvContentPartPr>
              <p14:xfrm>
                <a:off x="7075781" y="2529392"/>
                <a:ext cx="92520" cy="176040"/>
              </p14:xfrm>
            </p:contentPart>
          </mc:Choice>
          <mc:Fallback xmlns="">
            <p:pic>
              <p:nvPicPr>
                <p:cNvPr id="221" name="Freihand 220">
                  <a:extLst>
                    <a:ext uri="{FF2B5EF4-FFF2-40B4-BE49-F238E27FC236}">
                      <a16:creationId xmlns:a16="http://schemas.microsoft.com/office/drawing/2014/main" id="{F8D131BC-CE14-4F75-8C90-FEC8A4E4A6E2}"/>
                    </a:ext>
                  </a:extLst>
                </p:cNvPr>
                <p:cNvPicPr/>
                <p:nvPr/>
              </p:nvPicPr>
              <p:blipFill>
                <a:blip r:embed="rId313"/>
                <a:stretch>
                  <a:fillRect/>
                </a:stretch>
              </p:blipFill>
              <p:spPr>
                <a:xfrm>
                  <a:off x="7071461" y="2525072"/>
                  <a:ext cx="101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2" name="Freihand 221">
                  <a:extLst>
                    <a:ext uri="{FF2B5EF4-FFF2-40B4-BE49-F238E27FC236}">
                      <a16:creationId xmlns:a16="http://schemas.microsoft.com/office/drawing/2014/main" id="{CE75D5A9-C87E-4766-87C5-95FB148974E1}"/>
                    </a:ext>
                  </a:extLst>
                </p14:cNvPr>
                <p14:cNvContentPartPr/>
                <p14:nvPr/>
              </p14:nvContentPartPr>
              <p14:xfrm>
                <a:off x="7207181" y="2534072"/>
                <a:ext cx="86040" cy="185040"/>
              </p14:xfrm>
            </p:contentPart>
          </mc:Choice>
          <mc:Fallback xmlns="">
            <p:pic>
              <p:nvPicPr>
                <p:cNvPr id="222" name="Freihand 221">
                  <a:extLst>
                    <a:ext uri="{FF2B5EF4-FFF2-40B4-BE49-F238E27FC236}">
                      <a16:creationId xmlns:a16="http://schemas.microsoft.com/office/drawing/2014/main" id="{CE75D5A9-C87E-4766-87C5-95FB148974E1}"/>
                    </a:ext>
                  </a:extLst>
                </p:cNvPr>
                <p:cNvPicPr/>
                <p:nvPr/>
              </p:nvPicPr>
              <p:blipFill>
                <a:blip r:embed="rId315"/>
                <a:stretch>
                  <a:fillRect/>
                </a:stretch>
              </p:blipFill>
              <p:spPr>
                <a:xfrm>
                  <a:off x="7202861" y="2529752"/>
                  <a:ext cx="94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3" name="Freihand 222">
                  <a:extLst>
                    <a:ext uri="{FF2B5EF4-FFF2-40B4-BE49-F238E27FC236}">
                      <a16:creationId xmlns:a16="http://schemas.microsoft.com/office/drawing/2014/main" id="{A2C4FE72-18F5-4FC6-8EAF-1F84B5181965}"/>
                    </a:ext>
                  </a:extLst>
                </p14:cNvPr>
                <p14:cNvContentPartPr/>
                <p14:nvPr/>
              </p14:nvContentPartPr>
              <p14:xfrm>
                <a:off x="7216541" y="2518952"/>
                <a:ext cx="96120" cy="23400"/>
              </p14:xfrm>
            </p:contentPart>
          </mc:Choice>
          <mc:Fallback xmlns="">
            <p:pic>
              <p:nvPicPr>
                <p:cNvPr id="223" name="Freihand 222">
                  <a:extLst>
                    <a:ext uri="{FF2B5EF4-FFF2-40B4-BE49-F238E27FC236}">
                      <a16:creationId xmlns:a16="http://schemas.microsoft.com/office/drawing/2014/main" id="{A2C4FE72-18F5-4FC6-8EAF-1F84B5181965}"/>
                    </a:ext>
                  </a:extLst>
                </p:cNvPr>
                <p:cNvPicPr/>
                <p:nvPr/>
              </p:nvPicPr>
              <p:blipFill>
                <a:blip r:embed="rId317"/>
                <a:stretch>
                  <a:fillRect/>
                </a:stretch>
              </p:blipFill>
              <p:spPr>
                <a:xfrm>
                  <a:off x="7212221" y="2514632"/>
                  <a:ext cx="104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4" name="Freihand 223">
                  <a:extLst>
                    <a:ext uri="{FF2B5EF4-FFF2-40B4-BE49-F238E27FC236}">
                      <a16:creationId xmlns:a16="http://schemas.microsoft.com/office/drawing/2014/main" id="{0CF01049-8543-4651-8DA9-06C71D084B69}"/>
                    </a:ext>
                  </a:extLst>
                </p14:cNvPr>
                <p14:cNvContentPartPr/>
                <p14:nvPr/>
              </p14:nvContentPartPr>
              <p14:xfrm>
                <a:off x="7331021" y="2525072"/>
                <a:ext cx="109440" cy="159120"/>
              </p14:xfrm>
            </p:contentPart>
          </mc:Choice>
          <mc:Fallback xmlns="">
            <p:pic>
              <p:nvPicPr>
                <p:cNvPr id="224" name="Freihand 223">
                  <a:extLst>
                    <a:ext uri="{FF2B5EF4-FFF2-40B4-BE49-F238E27FC236}">
                      <a16:creationId xmlns:a16="http://schemas.microsoft.com/office/drawing/2014/main" id="{0CF01049-8543-4651-8DA9-06C71D084B69}"/>
                    </a:ext>
                  </a:extLst>
                </p:cNvPr>
                <p:cNvPicPr/>
                <p:nvPr/>
              </p:nvPicPr>
              <p:blipFill>
                <a:blip r:embed="rId319"/>
                <a:stretch>
                  <a:fillRect/>
                </a:stretch>
              </p:blipFill>
              <p:spPr>
                <a:xfrm>
                  <a:off x="7326701" y="2520752"/>
                  <a:ext cx="118080" cy="16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0">
            <p14:nvContentPartPr>
              <p14:cNvPr id="226" name="Freihand 225">
                <a:extLst>
                  <a:ext uri="{FF2B5EF4-FFF2-40B4-BE49-F238E27FC236}">
                    <a16:creationId xmlns:a16="http://schemas.microsoft.com/office/drawing/2014/main" id="{4A4246E0-342B-42EC-BEE7-D4468C74AAF9}"/>
                  </a:ext>
                </a:extLst>
              </p14:cNvPr>
              <p14:cNvContentPartPr/>
              <p14:nvPr/>
            </p14:nvContentPartPr>
            <p14:xfrm>
              <a:off x="7171901" y="1393232"/>
              <a:ext cx="321480" cy="236160"/>
            </p14:xfrm>
          </p:contentPart>
        </mc:Choice>
        <mc:Fallback xmlns="">
          <p:pic>
            <p:nvPicPr>
              <p:cNvPr id="226" name="Freihand 225">
                <a:extLst>
                  <a:ext uri="{FF2B5EF4-FFF2-40B4-BE49-F238E27FC236}">
                    <a16:creationId xmlns:a16="http://schemas.microsoft.com/office/drawing/2014/main" id="{4A4246E0-342B-42EC-BEE7-D4468C74AAF9}"/>
                  </a:ext>
                </a:extLst>
              </p:cNvPr>
              <p:cNvPicPr/>
              <p:nvPr/>
            </p:nvPicPr>
            <p:blipFill>
              <a:blip r:embed="rId321"/>
              <a:stretch>
                <a:fillRect/>
              </a:stretch>
            </p:blipFill>
            <p:spPr>
              <a:xfrm>
                <a:off x="7167581" y="1388912"/>
                <a:ext cx="330120" cy="244800"/>
              </a:xfrm>
              <a:prstGeom prst="rect">
                <a:avLst/>
              </a:prstGeom>
            </p:spPr>
          </p:pic>
        </mc:Fallback>
      </mc:AlternateContent>
      <p:grpSp>
        <p:nvGrpSpPr>
          <p:cNvPr id="249" name="Gruppieren 248">
            <a:extLst>
              <a:ext uri="{FF2B5EF4-FFF2-40B4-BE49-F238E27FC236}">
                <a16:creationId xmlns:a16="http://schemas.microsoft.com/office/drawing/2014/main" id="{3B36AADB-B303-4DDA-BE9F-2BD4DDFE0A8B}"/>
              </a:ext>
            </a:extLst>
          </p:cNvPr>
          <p:cNvGrpSpPr/>
          <p:nvPr/>
        </p:nvGrpSpPr>
        <p:grpSpPr>
          <a:xfrm>
            <a:off x="7763381" y="2568272"/>
            <a:ext cx="561960" cy="185760"/>
            <a:chOff x="7763381" y="2568272"/>
            <a:chExt cx="561960" cy="185760"/>
          </a:xfrm>
        </p:grpSpPr>
        <mc:AlternateContent xmlns:mc="http://schemas.openxmlformats.org/markup-compatibility/2006" xmlns:p14="http://schemas.microsoft.com/office/powerpoint/2010/main">
          <mc:Choice Requires="p14">
            <p:contentPart p14:bwMode="auto" r:id="rId322">
              <p14:nvContentPartPr>
                <p14:cNvPr id="242" name="Freihand 241">
                  <a:extLst>
                    <a:ext uri="{FF2B5EF4-FFF2-40B4-BE49-F238E27FC236}">
                      <a16:creationId xmlns:a16="http://schemas.microsoft.com/office/drawing/2014/main" id="{A033830A-3A65-4DC3-83F2-2C95C0576814}"/>
                    </a:ext>
                  </a:extLst>
                </p14:cNvPr>
                <p14:cNvContentPartPr/>
                <p14:nvPr/>
              </p14:nvContentPartPr>
              <p14:xfrm>
                <a:off x="7763381" y="2590232"/>
                <a:ext cx="93240" cy="129960"/>
              </p14:xfrm>
            </p:contentPart>
          </mc:Choice>
          <mc:Fallback xmlns="">
            <p:pic>
              <p:nvPicPr>
                <p:cNvPr id="242" name="Freihand 241">
                  <a:extLst>
                    <a:ext uri="{FF2B5EF4-FFF2-40B4-BE49-F238E27FC236}">
                      <a16:creationId xmlns:a16="http://schemas.microsoft.com/office/drawing/2014/main" id="{A033830A-3A65-4DC3-83F2-2C95C0576814}"/>
                    </a:ext>
                  </a:extLst>
                </p:cNvPr>
                <p:cNvPicPr/>
                <p:nvPr/>
              </p:nvPicPr>
              <p:blipFill>
                <a:blip r:embed="rId323"/>
                <a:stretch>
                  <a:fillRect/>
                </a:stretch>
              </p:blipFill>
              <p:spPr>
                <a:xfrm>
                  <a:off x="7759061" y="2585912"/>
                  <a:ext cx="101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3" name="Freihand 242">
                  <a:extLst>
                    <a:ext uri="{FF2B5EF4-FFF2-40B4-BE49-F238E27FC236}">
                      <a16:creationId xmlns:a16="http://schemas.microsoft.com/office/drawing/2014/main" id="{8D2DD661-9B66-438D-9F21-3D13EB7ECF3E}"/>
                    </a:ext>
                  </a:extLst>
                </p14:cNvPr>
                <p14:cNvContentPartPr/>
                <p14:nvPr/>
              </p14:nvContentPartPr>
              <p14:xfrm>
                <a:off x="7868861" y="2568272"/>
                <a:ext cx="101520" cy="131760"/>
              </p14:xfrm>
            </p:contentPart>
          </mc:Choice>
          <mc:Fallback xmlns="">
            <p:pic>
              <p:nvPicPr>
                <p:cNvPr id="243" name="Freihand 242">
                  <a:extLst>
                    <a:ext uri="{FF2B5EF4-FFF2-40B4-BE49-F238E27FC236}">
                      <a16:creationId xmlns:a16="http://schemas.microsoft.com/office/drawing/2014/main" id="{8D2DD661-9B66-438D-9F21-3D13EB7ECF3E}"/>
                    </a:ext>
                  </a:extLst>
                </p:cNvPr>
                <p:cNvPicPr/>
                <p:nvPr/>
              </p:nvPicPr>
              <p:blipFill>
                <a:blip r:embed="rId325"/>
                <a:stretch>
                  <a:fillRect/>
                </a:stretch>
              </p:blipFill>
              <p:spPr>
                <a:xfrm>
                  <a:off x="7864541" y="2563952"/>
                  <a:ext cx="110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4" name="Freihand 243">
                  <a:extLst>
                    <a:ext uri="{FF2B5EF4-FFF2-40B4-BE49-F238E27FC236}">
                      <a16:creationId xmlns:a16="http://schemas.microsoft.com/office/drawing/2014/main" id="{EB36FEED-1945-41B3-8A4C-985B25858EF1}"/>
                    </a:ext>
                  </a:extLst>
                </p14:cNvPr>
                <p14:cNvContentPartPr/>
                <p14:nvPr/>
              </p14:nvContentPartPr>
              <p14:xfrm>
                <a:off x="7956701" y="2582672"/>
                <a:ext cx="80640" cy="146880"/>
              </p14:xfrm>
            </p:contentPart>
          </mc:Choice>
          <mc:Fallback xmlns="">
            <p:pic>
              <p:nvPicPr>
                <p:cNvPr id="244" name="Freihand 243">
                  <a:extLst>
                    <a:ext uri="{FF2B5EF4-FFF2-40B4-BE49-F238E27FC236}">
                      <a16:creationId xmlns:a16="http://schemas.microsoft.com/office/drawing/2014/main" id="{EB36FEED-1945-41B3-8A4C-985B25858EF1}"/>
                    </a:ext>
                  </a:extLst>
                </p:cNvPr>
                <p:cNvPicPr/>
                <p:nvPr/>
              </p:nvPicPr>
              <p:blipFill>
                <a:blip r:embed="rId327"/>
                <a:stretch>
                  <a:fillRect/>
                </a:stretch>
              </p:blipFill>
              <p:spPr>
                <a:xfrm>
                  <a:off x="7952381" y="2578352"/>
                  <a:ext cx="89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5" name="Freihand 244">
                  <a:extLst>
                    <a:ext uri="{FF2B5EF4-FFF2-40B4-BE49-F238E27FC236}">
                      <a16:creationId xmlns:a16="http://schemas.microsoft.com/office/drawing/2014/main" id="{674FC823-4F40-42C9-9D82-01432C785711}"/>
                    </a:ext>
                  </a:extLst>
                </p14:cNvPr>
                <p14:cNvContentPartPr/>
                <p14:nvPr/>
              </p14:nvContentPartPr>
              <p14:xfrm>
                <a:off x="8047781" y="2687072"/>
                <a:ext cx="6840" cy="66960"/>
              </p14:xfrm>
            </p:contentPart>
          </mc:Choice>
          <mc:Fallback xmlns="">
            <p:pic>
              <p:nvPicPr>
                <p:cNvPr id="245" name="Freihand 244">
                  <a:extLst>
                    <a:ext uri="{FF2B5EF4-FFF2-40B4-BE49-F238E27FC236}">
                      <a16:creationId xmlns:a16="http://schemas.microsoft.com/office/drawing/2014/main" id="{674FC823-4F40-42C9-9D82-01432C785711}"/>
                    </a:ext>
                  </a:extLst>
                </p:cNvPr>
                <p:cNvPicPr/>
                <p:nvPr/>
              </p:nvPicPr>
              <p:blipFill>
                <a:blip r:embed="rId329"/>
                <a:stretch>
                  <a:fillRect/>
                </a:stretch>
              </p:blipFill>
              <p:spPr>
                <a:xfrm>
                  <a:off x="8043461" y="2682752"/>
                  <a:ext cx="15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6" name="Freihand 245">
                  <a:extLst>
                    <a:ext uri="{FF2B5EF4-FFF2-40B4-BE49-F238E27FC236}">
                      <a16:creationId xmlns:a16="http://schemas.microsoft.com/office/drawing/2014/main" id="{6CBBD882-30DE-4600-89A8-68F10A0630D2}"/>
                    </a:ext>
                  </a:extLst>
                </p14:cNvPr>
                <p14:cNvContentPartPr/>
                <p14:nvPr/>
              </p14:nvContentPartPr>
              <p14:xfrm>
                <a:off x="8096741" y="2583752"/>
                <a:ext cx="77400" cy="160920"/>
              </p14:xfrm>
            </p:contentPart>
          </mc:Choice>
          <mc:Fallback xmlns="">
            <p:pic>
              <p:nvPicPr>
                <p:cNvPr id="246" name="Freihand 245">
                  <a:extLst>
                    <a:ext uri="{FF2B5EF4-FFF2-40B4-BE49-F238E27FC236}">
                      <a16:creationId xmlns:a16="http://schemas.microsoft.com/office/drawing/2014/main" id="{6CBBD882-30DE-4600-89A8-68F10A0630D2}"/>
                    </a:ext>
                  </a:extLst>
                </p:cNvPr>
                <p:cNvPicPr/>
                <p:nvPr/>
              </p:nvPicPr>
              <p:blipFill>
                <a:blip r:embed="rId331"/>
                <a:stretch>
                  <a:fillRect/>
                </a:stretch>
              </p:blipFill>
              <p:spPr>
                <a:xfrm>
                  <a:off x="8092421" y="2579432"/>
                  <a:ext cx="86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8" name="Freihand 247">
                  <a:extLst>
                    <a:ext uri="{FF2B5EF4-FFF2-40B4-BE49-F238E27FC236}">
                      <a16:creationId xmlns:a16="http://schemas.microsoft.com/office/drawing/2014/main" id="{E0F89C05-56BC-47A4-A2E0-774C78154D83}"/>
                    </a:ext>
                  </a:extLst>
                </p14:cNvPr>
                <p14:cNvContentPartPr/>
                <p14:nvPr/>
              </p14:nvContentPartPr>
              <p14:xfrm>
                <a:off x="8236781" y="2590232"/>
                <a:ext cx="88560" cy="144720"/>
              </p14:xfrm>
            </p:contentPart>
          </mc:Choice>
          <mc:Fallback xmlns="">
            <p:pic>
              <p:nvPicPr>
                <p:cNvPr id="248" name="Freihand 247">
                  <a:extLst>
                    <a:ext uri="{FF2B5EF4-FFF2-40B4-BE49-F238E27FC236}">
                      <a16:creationId xmlns:a16="http://schemas.microsoft.com/office/drawing/2014/main" id="{E0F89C05-56BC-47A4-A2E0-774C78154D83}"/>
                    </a:ext>
                  </a:extLst>
                </p:cNvPr>
                <p:cNvPicPr/>
                <p:nvPr/>
              </p:nvPicPr>
              <p:blipFill>
                <a:blip r:embed="rId333"/>
                <a:stretch>
                  <a:fillRect/>
                </a:stretch>
              </p:blipFill>
              <p:spPr>
                <a:xfrm>
                  <a:off x="8232461" y="2585912"/>
                  <a:ext cx="97200" cy="153360"/>
                </a:xfrm>
                <a:prstGeom prst="rect">
                  <a:avLst/>
                </a:prstGeom>
              </p:spPr>
            </p:pic>
          </mc:Fallback>
        </mc:AlternateContent>
      </p:grpSp>
      <p:grpSp>
        <p:nvGrpSpPr>
          <p:cNvPr id="252" name="Gruppieren 251">
            <a:extLst>
              <a:ext uri="{FF2B5EF4-FFF2-40B4-BE49-F238E27FC236}">
                <a16:creationId xmlns:a16="http://schemas.microsoft.com/office/drawing/2014/main" id="{DB9C7E7E-6D97-494C-91F8-15F5F9FF7DA0}"/>
              </a:ext>
            </a:extLst>
          </p:cNvPr>
          <p:cNvGrpSpPr/>
          <p:nvPr/>
        </p:nvGrpSpPr>
        <p:grpSpPr>
          <a:xfrm>
            <a:off x="7842581" y="1707152"/>
            <a:ext cx="656280" cy="257400"/>
            <a:chOff x="7842581" y="1707152"/>
            <a:chExt cx="656280" cy="257400"/>
          </a:xfrm>
        </p:grpSpPr>
        <mc:AlternateContent xmlns:mc="http://schemas.openxmlformats.org/markup-compatibility/2006" xmlns:p14="http://schemas.microsoft.com/office/powerpoint/2010/main">
          <mc:Choice Requires="p14">
            <p:contentPart p14:bwMode="auto" r:id="rId334">
              <p14:nvContentPartPr>
                <p14:cNvPr id="227" name="Freihand 226">
                  <a:extLst>
                    <a:ext uri="{FF2B5EF4-FFF2-40B4-BE49-F238E27FC236}">
                      <a16:creationId xmlns:a16="http://schemas.microsoft.com/office/drawing/2014/main" id="{9A795146-1F10-4FE0-A048-80F48C01DD9F}"/>
                    </a:ext>
                  </a:extLst>
                </p14:cNvPr>
                <p14:cNvContentPartPr/>
                <p14:nvPr/>
              </p14:nvContentPartPr>
              <p14:xfrm>
                <a:off x="7842581" y="1797872"/>
                <a:ext cx="110880" cy="140040"/>
              </p14:xfrm>
            </p:contentPart>
          </mc:Choice>
          <mc:Fallback xmlns="">
            <p:pic>
              <p:nvPicPr>
                <p:cNvPr id="227" name="Freihand 226">
                  <a:extLst>
                    <a:ext uri="{FF2B5EF4-FFF2-40B4-BE49-F238E27FC236}">
                      <a16:creationId xmlns:a16="http://schemas.microsoft.com/office/drawing/2014/main" id="{9A795146-1F10-4FE0-A048-80F48C01DD9F}"/>
                    </a:ext>
                  </a:extLst>
                </p:cNvPr>
                <p:cNvPicPr/>
                <p:nvPr/>
              </p:nvPicPr>
              <p:blipFill>
                <a:blip r:embed="rId335"/>
                <a:stretch>
                  <a:fillRect/>
                </a:stretch>
              </p:blipFill>
              <p:spPr>
                <a:xfrm>
                  <a:off x="7838261" y="1793552"/>
                  <a:ext cx="119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8" name="Freihand 227">
                  <a:extLst>
                    <a:ext uri="{FF2B5EF4-FFF2-40B4-BE49-F238E27FC236}">
                      <a16:creationId xmlns:a16="http://schemas.microsoft.com/office/drawing/2014/main" id="{6C67B918-81D1-4FCC-A786-63A2922CACF5}"/>
                    </a:ext>
                  </a:extLst>
                </p14:cNvPr>
                <p14:cNvContentPartPr/>
                <p14:nvPr/>
              </p14:nvContentPartPr>
              <p14:xfrm>
                <a:off x="7989101" y="1815152"/>
                <a:ext cx="70920" cy="112320"/>
              </p14:xfrm>
            </p:contentPart>
          </mc:Choice>
          <mc:Fallback xmlns="">
            <p:pic>
              <p:nvPicPr>
                <p:cNvPr id="228" name="Freihand 227">
                  <a:extLst>
                    <a:ext uri="{FF2B5EF4-FFF2-40B4-BE49-F238E27FC236}">
                      <a16:creationId xmlns:a16="http://schemas.microsoft.com/office/drawing/2014/main" id="{6C67B918-81D1-4FCC-A786-63A2922CACF5}"/>
                    </a:ext>
                  </a:extLst>
                </p:cNvPr>
                <p:cNvPicPr/>
                <p:nvPr/>
              </p:nvPicPr>
              <p:blipFill>
                <a:blip r:embed="rId337"/>
                <a:stretch>
                  <a:fillRect/>
                </a:stretch>
              </p:blipFill>
              <p:spPr>
                <a:xfrm>
                  <a:off x="7984781" y="1810832"/>
                  <a:ext cx="79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9" name="Freihand 228">
                  <a:extLst>
                    <a:ext uri="{FF2B5EF4-FFF2-40B4-BE49-F238E27FC236}">
                      <a16:creationId xmlns:a16="http://schemas.microsoft.com/office/drawing/2014/main" id="{7FEE39AC-94B1-44E8-84F5-FEEBEF931780}"/>
                    </a:ext>
                  </a:extLst>
                </p14:cNvPr>
                <p14:cNvContentPartPr/>
                <p14:nvPr/>
              </p14:nvContentPartPr>
              <p14:xfrm>
                <a:off x="8088821" y="1797152"/>
                <a:ext cx="52200" cy="93960"/>
              </p14:xfrm>
            </p:contentPart>
          </mc:Choice>
          <mc:Fallback xmlns="">
            <p:pic>
              <p:nvPicPr>
                <p:cNvPr id="229" name="Freihand 228">
                  <a:extLst>
                    <a:ext uri="{FF2B5EF4-FFF2-40B4-BE49-F238E27FC236}">
                      <a16:creationId xmlns:a16="http://schemas.microsoft.com/office/drawing/2014/main" id="{7FEE39AC-94B1-44E8-84F5-FEEBEF931780}"/>
                    </a:ext>
                  </a:extLst>
                </p:cNvPr>
                <p:cNvPicPr/>
                <p:nvPr/>
              </p:nvPicPr>
              <p:blipFill>
                <a:blip r:embed="rId339"/>
                <a:stretch>
                  <a:fillRect/>
                </a:stretch>
              </p:blipFill>
              <p:spPr>
                <a:xfrm>
                  <a:off x="8084501" y="1792832"/>
                  <a:ext cx="60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0" name="Freihand 229">
                  <a:extLst>
                    <a:ext uri="{FF2B5EF4-FFF2-40B4-BE49-F238E27FC236}">
                      <a16:creationId xmlns:a16="http://schemas.microsoft.com/office/drawing/2014/main" id="{CA101AFB-0964-4192-A0CB-57C7917FA3CD}"/>
                    </a:ext>
                  </a:extLst>
                </p14:cNvPr>
                <p14:cNvContentPartPr/>
                <p14:nvPr/>
              </p14:nvContentPartPr>
              <p14:xfrm>
                <a:off x="8113301" y="1852592"/>
                <a:ext cx="40680" cy="111960"/>
              </p14:xfrm>
            </p:contentPart>
          </mc:Choice>
          <mc:Fallback xmlns="">
            <p:pic>
              <p:nvPicPr>
                <p:cNvPr id="230" name="Freihand 229">
                  <a:extLst>
                    <a:ext uri="{FF2B5EF4-FFF2-40B4-BE49-F238E27FC236}">
                      <a16:creationId xmlns:a16="http://schemas.microsoft.com/office/drawing/2014/main" id="{CA101AFB-0964-4192-A0CB-57C7917FA3CD}"/>
                    </a:ext>
                  </a:extLst>
                </p:cNvPr>
                <p:cNvPicPr/>
                <p:nvPr/>
              </p:nvPicPr>
              <p:blipFill>
                <a:blip r:embed="rId341"/>
                <a:stretch>
                  <a:fillRect/>
                </a:stretch>
              </p:blipFill>
              <p:spPr>
                <a:xfrm>
                  <a:off x="8108981" y="1848272"/>
                  <a:ext cx="49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1" name="Freihand 230">
                  <a:extLst>
                    <a:ext uri="{FF2B5EF4-FFF2-40B4-BE49-F238E27FC236}">
                      <a16:creationId xmlns:a16="http://schemas.microsoft.com/office/drawing/2014/main" id="{D0854250-DC52-4A07-8631-DADF0932113E}"/>
                    </a:ext>
                  </a:extLst>
                </p14:cNvPr>
                <p14:cNvContentPartPr/>
                <p14:nvPr/>
              </p14:nvContentPartPr>
              <p14:xfrm>
                <a:off x="8189621" y="1820912"/>
                <a:ext cx="72360" cy="97920"/>
              </p14:xfrm>
            </p:contentPart>
          </mc:Choice>
          <mc:Fallback xmlns="">
            <p:pic>
              <p:nvPicPr>
                <p:cNvPr id="231" name="Freihand 230">
                  <a:extLst>
                    <a:ext uri="{FF2B5EF4-FFF2-40B4-BE49-F238E27FC236}">
                      <a16:creationId xmlns:a16="http://schemas.microsoft.com/office/drawing/2014/main" id="{D0854250-DC52-4A07-8631-DADF0932113E}"/>
                    </a:ext>
                  </a:extLst>
                </p:cNvPr>
                <p:cNvPicPr/>
                <p:nvPr/>
              </p:nvPicPr>
              <p:blipFill>
                <a:blip r:embed="rId343"/>
                <a:stretch>
                  <a:fillRect/>
                </a:stretch>
              </p:blipFill>
              <p:spPr>
                <a:xfrm>
                  <a:off x="8185301" y="1816592"/>
                  <a:ext cx="81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2" name="Freihand 231">
                  <a:extLst>
                    <a:ext uri="{FF2B5EF4-FFF2-40B4-BE49-F238E27FC236}">
                      <a16:creationId xmlns:a16="http://schemas.microsoft.com/office/drawing/2014/main" id="{E670201E-AF47-4DB0-A107-0F6532B92892}"/>
                    </a:ext>
                  </a:extLst>
                </p14:cNvPr>
                <p14:cNvContentPartPr/>
                <p14:nvPr/>
              </p14:nvContentPartPr>
              <p14:xfrm>
                <a:off x="8274941" y="1803992"/>
                <a:ext cx="86400" cy="156960"/>
              </p14:xfrm>
            </p:contentPart>
          </mc:Choice>
          <mc:Fallback xmlns="">
            <p:pic>
              <p:nvPicPr>
                <p:cNvPr id="232" name="Freihand 231">
                  <a:extLst>
                    <a:ext uri="{FF2B5EF4-FFF2-40B4-BE49-F238E27FC236}">
                      <a16:creationId xmlns:a16="http://schemas.microsoft.com/office/drawing/2014/main" id="{E670201E-AF47-4DB0-A107-0F6532B92892}"/>
                    </a:ext>
                  </a:extLst>
                </p:cNvPr>
                <p:cNvPicPr/>
                <p:nvPr/>
              </p:nvPicPr>
              <p:blipFill>
                <a:blip r:embed="rId345"/>
                <a:stretch>
                  <a:fillRect/>
                </a:stretch>
              </p:blipFill>
              <p:spPr>
                <a:xfrm>
                  <a:off x="8270621" y="1799672"/>
                  <a:ext cx="95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0" name="Freihand 249">
                  <a:extLst>
                    <a:ext uri="{FF2B5EF4-FFF2-40B4-BE49-F238E27FC236}">
                      <a16:creationId xmlns:a16="http://schemas.microsoft.com/office/drawing/2014/main" id="{1389EE3F-97B6-4FAF-B05D-BE12F28E5F16}"/>
                    </a:ext>
                  </a:extLst>
                </p14:cNvPr>
                <p14:cNvContentPartPr/>
                <p14:nvPr/>
              </p14:nvContentPartPr>
              <p14:xfrm>
                <a:off x="8411381" y="1743872"/>
                <a:ext cx="41400" cy="90360"/>
              </p14:xfrm>
            </p:contentPart>
          </mc:Choice>
          <mc:Fallback xmlns="">
            <p:pic>
              <p:nvPicPr>
                <p:cNvPr id="250" name="Freihand 249">
                  <a:extLst>
                    <a:ext uri="{FF2B5EF4-FFF2-40B4-BE49-F238E27FC236}">
                      <a16:creationId xmlns:a16="http://schemas.microsoft.com/office/drawing/2014/main" id="{1389EE3F-97B6-4FAF-B05D-BE12F28E5F16}"/>
                    </a:ext>
                  </a:extLst>
                </p:cNvPr>
                <p:cNvPicPr/>
                <p:nvPr/>
              </p:nvPicPr>
              <p:blipFill>
                <a:blip r:embed="rId347"/>
                <a:stretch>
                  <a:fillRect/>
                </a:stretch>
              </p:blipFill>
              <p:spPr>
                <a:xfrm>
                  <a:off x="8407061" y="1739552"/>
                  <a:ext cx="50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1" name="Freihand 250">
                  <a:extLst>
                    <a:ext uri="{FF2B5EF4-FFF2-40B4-BE49-F238E27FC236}">
                      <a16:creationId xmlns:a16="http://schemas.microsoft.com/office/drawing/2014/main" id="{45540B74-C19F-4467-A079-C5353E5319FD}"/>
                    </a:ext>
                  </a:extLst>
                </p14:cNvPr>
                <p14:cNvContentPartPr/>
                <p14:nvPr/>
              </p14:nvContentPartPr>
              <p14:xfrm>
                <a:off x="8347301" y="1707152"/>
                <a:ext cx="151560" cy="171720"/>
              </p14:xfrm>
            </p:contentPart>
          </mc:Choice>
          <mc:Fallback xmlns="">
            <p:pic>
              <p:nvPicPr>
                <p:cNvPr id="251" name="Freihand 250">
                  <a:extLst>
                    <a:ext uri="{FF2B5EF4-FFF2-40B4-BE49-F238E27FC236}">
                      <a16:creationId xmlns:a16="http://schemas.microsoft.com/office/drawing/2014/main" id="{45540B74-C19F-4467-A079-C5353E5319FD}"/>
                    </a:ext>
                  </a:extLst>
                </p:cNvPr>
                <p:cNvPicPr/>
                <p:nvPr/>
              </p:nvPicPr>
              <p:blipFill>
                <a:blip r:embed="rId349"/>
                <a:stretch>
                  <a:fillRect/>
                </a:stretch>
              </p:blipFill>
              <p:spPr>
                <a:xfrm>
                  <a:off x="8342981" y="1702832"/>
                  <a:ext cx="160200" cy="180360"/>
                </a:xfrm>
                <a:prstGeom prst="rect">
                  <a:avLst/>
                </a:prstGeom>
              </p:spPr>
            </p:pic>
          </mc:Fallback>
        </mc:AlternateContent>
      </p:grpSp>
      <p:grpSp>
        <p:nvGrpSpPr>
          <p:cNvPr id="256" name="Gruppieren 255">
            <a:extLst>
              <a:ext uri="{FF2B5EF4-FFF2-40B4-BE49-F238E27FC236}">
                <a16:creationId xmlns:a16="http://schemas.microsoft.com/office/drawing/2014/main" id="{A6F3BC7D-5B3B-43F6-B364-9EB086299DF5}"/>
              </a:ext>
            </a:extLst>
          </p:cNvPr>
          <p:cNvGrpSpPr/>
          <p:nvPr/>
        </p:nvGrpSpPr>
        <p:grpSpPr>
          <a:xfrm>
            <a:off x="7820261" y="2073992"/>
            <a:ext cx="627840" cy="295560"/>
            <a:chOff x="7820261" y="2073992"/>
            <a:chExt cx="627840" cy="295560"/>
          </a:xfrm>
        </p:grpSpPr>
        <mc:AlternateContent xmlns:mc="http://schemas.openxmlformats.org/markup-compatibility/2006" xmlns:p14="http://schemas.microsoft.com/office/powerpoint/2010/main">
          <mc:Choice Requires="p14">
            <p:contentPart p14:bwMode="auto" r:id="rId350">
              <p14:nvContentPartPr>
                <p14:cNvPr id="234" name="Freihand 233">
                  <a:extLst>
                    <a:ext uri="{FF2B5EF4-FFF2-40B4-BE49-F238E27FC236}">
                      <a16:creationId xmlns:a16="http://schemas.microsoft.com/office/drawing/2014/main" id="{B9BE168C-2226-4652-9E42-F6AAAA0EF7C8}"/>
                    </a:ext>
                  </a:extLst>
                </p14:cNvPr>
                <p14:cNvContentPartPr/>
                <p14:nvPr/>
              </p14:nvContentPartPr>
              <p14:xfrm>
                <a:off x="7820261" y="2203952"/>
                <a:ext cx="97920" cy="137520"/>
              </p14:xfrm>
            </p:contentPart>
          </mc:Choice>
          <mc:Fallback xmlns="">
            <p:pic>
              <p:nvPicPr>
                <p:cNvPr id="234" name="Freihand 233">
                  <a:extLst>
                    <a:ext uri="{FF2B5EF4-FFF2-40B4-BE49-F238E27FC236}">
                      <a16:creationId xmlns:a16="http://schemas.microsoft.com/office/drawing/2014/main" id="{B9BE168C-2226-4652-9E42-F6AAAA0EF7C8}"/>
                    </a:ext>
                  </a:extLst>
                </p:cNvPr>
                <p:cNvPicPr/>
                <p:nvPr/>
              </p:nvPicPr>
              <p:blipFill>
                <a:blip r:embed="rId351"/>
                <a:stretch>
                  <a:fillRect/>
                </a:stretch>
              </p:blipFill>
              <p:spPr>
                <a:xfrm>
                  <a:off x="7815941" y="2199632"/>
                  <a:ext cx="106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5" name="Freihand 234">
                  <a:extLst>
                    <a:ext uri="{FF2B5EF4-FFF2-40B4-BE49-F238E27FC236}">
                      <a16:creationId xmlns:a16="http://schemas.microsoft.com/office/drawing/2014/main" id="{2EE286AF-5159-459B-9EE9-502B39C8DD41}"/>
                    </a:ext>
                  </a:extLst>
                </p14:cNvPr>
                <p14:cNvContentPartPr/>
                <p14:nvPr/>
              </p14:nvContentPartPr>
              <p14:xfrm>
                <a:off x="7930061" y="2176592"/>
                <a:ext cx="89640" cy="136440"/>
              </p14:xfrm>
            </p:contentPart>
          </mc:Choice>
          <mc:Fallback xmlns="">
            <p:pic>
              <p:nvPicPr>
                <p:cNvPr id="235" name="Freihand 234">
                  <a:extLst>
                    <a:ext uri="{FF2B5EF4-FFF2-40B4-BE49-F238E27FC236}">
                      <a16:creationId xmlns:a16="http://schemas.microsoft.com/office/drawing/2014/main" id="{2EE286AF-5159-459B-9EE9-502B39C8DD41}"/>
                    </a:ext>
                  </a:extLst>
                </p:cNvPr>
                <p:cNvPicPr/>
                <p:nvPr/>
              </p:nvPicPr>
              <p:blipFill>
                <a:blip r:embed="rId353"/>
                <a:stretch>
                  <a:fillRect/>
                </a:stretch>
              </p:blipFill>
              <p:spPr>
                <a:xfrm>
                  <a:off x="7925741" y="2172272"/>
                  <a:ext cx="98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6" name="Freihand 235">
                  <a:extLst>
                    <a:ext uri="{FF2B5EF4-FFF2-40B4-BE49-F238E27FC236}">
                      <a16:creationId xmlns:a16="http://schemas.microsoft.com/office/drawing/2014/main" id="{EB430C8D-C147-4581-A2A2-88330A6578C2}"/>
                    </a:ext>
                  </a:extLst>
                </p14:cNvPr>
                <p14:cNvContentPartPr/>
                <p14:nvPr/>
              </p14:nvContentPartPr>
              <p14:xfrm>
                <a:off x="8022221" y="2202512"/>
                <a:ext cx="82080" cy="117360"/>
              </p14:xfrm>
            </p:contentPart>
          </mc:Choice>
          <mc:Fallback xmlns="">
            <p:pic>
              <p:nvPicPr>
                <p:cNvPr id="236" name="Freihand 235">
                  <a:extLst>
                    <a:ext uri="{FF2B5EF4-FFF2-40B4-BE49-F238E27FC236}">
                      <a16:creationId xmlns:a16="http://schemas.microsoft.com/office/drawing/2014/main" id="{EB430C8D-C147-4581-A2A2-88330A6578C2}"/>
                    </a:ext>
                  </a:extLst>
                </p:cNvPr>
                <p:cNvPicPr/>
                <p:nvPr/>
              </p:nvPicPr>
              <p:blipFill>
                <a:blip r:embed="rId355"/>
                <a:stretch>
                  <a:fillRect/>
                </a:stretch>
              </p:blipFill>
              <p:spPr>
                <a:xfrm>
                  <a:off x="8017901" y="2198192"/>
                  <a:ext cx="90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7" name="Freihand 236">
                  <a:extLst>
                    <a:ext uri="{FF2B5EF4-FFF2-40B4-BE49-F238E27FC236}">
                      <a16:creationId xmlns:a16="http://schemas.microsoft.com/office/drawing/2014/main" id="{412B055A-7645-429D-B0F8-844C88AB447D}"/>
                    </a:ext>
                  </a:extLst>
                </p14:cNvPr>
                <p14:cNvContentPartPr/>
                <p14:nvPr/>
              </p14:nvContentPartPr>
              <p14:xfrm>
                <a:off x="8096381" y="2302592"/>
                <a:ext cx="15120" cy="66960"/>
              </p14:xfrm>
            </p:contentPart>
          </mc:Choice>
          <mc:Fallback xmlns="">
            <p:pic>
              <p:nvPicPr>
                <p:cNvPr id="237" name="Freihand 236">
                  <a:extLst>
                    <a:ext uri="{FF2B5EF4-FFF2-40B4-BE49-F238E27FC236}">
                      <a16:creationId xmlns:a16="http://schemas.microsoft.com/office/drawing/2014/main" id="{412B055A-7645-429D-B0F8-844C88AB447D}"/>
                    </a:ext>
                  </a:extLst>
                </p:cNvPr>
                <p:cNvPicPr/>
                <p:nvPr/>
              </p:nvPicPr>
              <p:blipFill>
                <a:blip r:embed="rId357"/>
                <a:stretch>
                  <a:fillRect/>
                </a:stretch>
              </p:blipFill>
              <p:spPr>
                <a:xfrm>
                  <a:off x="8092061" y="2298272"/>
                  <a:ext cx="23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9" name="Freihand 238">
                  <a:extLst>
                    <a:ext uri="{FF2B5EF4-FFF2-40B4-BE49-F238E27FC236}">
                      <a16:creationId xmlns:a16="http://schemas.microsoft.com/office/drawing/2014/main" id="{275AE5AC-8FDE-430B-BEC4-0E058DF17C94}"/>
                    </a:ext>
                  </a:extLst>
                </p14:cNvPr>
                <p14:cNvContentPartPr/>
                <p14:nvPr/>
              </p14:nvContentPartPr>
              <p14:xfrm>
                <a:off x="8149661" y="2199992"/>
                <a:ext cx="57960" cy="91440"/>
              </p14:xfrm>
            </p:contentPart>
          </mc:Choice>
          <mc:Fallback xmlns="">
            <p:pic>
              <p:nvPicPr>
                <p:cNvPr id="239" name="Freihand 238">
                  <a:extLst>
                    <a:ext uri="{FF2B5EF4-FFF2-40B4-BE49-F238E27FC236}">
                      <a16:creationId xmlns:a16="http://schemas.microsoft.com/office/drawing/2014/main" id="{275AE5AC-8FDE-430B-BEC4-0E058DF17C94}"/>
                    </a:ext>
                  </a:extLst>
                </p:cNvPr>
                <p:cNvPicPr/>
                <p:nvPr/>
              </p:nvPicPr>
              <p:blipFill>
                <a:blip r:embed="rId359"/>
                <a:stretch>
                  <a:fillRect/>
                </a:stretch>
              </p:blipFill>
              <p:spPr>
                <a:xfrm>
                  <a:off x="8145341" y="2195672"/>
                  <a:ext cx="66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0" name="Freihand 239">
                  <a:extLst>
                    <a:ext uri="{FF2B5EF4-FFF2-40B4-BE49-F238E27FC236}">
                      <a16:creationId xmlns:a16="http://schemas.microsoft.com/office/drawing/2014/main" id="{20C79F4E-DB8C-4725-A119-A44E102B39D8}"/>
                    </a:ext>
                  </a:extLst>
                </p14:cNvPr>
                <p14:cNvContentPartPr/>
                <p14:nvPr/>
              </p14:nvContentPartPr>
              <p14:xfrm>
                <a:off x="8218421" y="2186672"/>
                <a:ext cx="101880" cy="133920"/>
              </p14:xfrm>
            </p:contentPart>
          </mc:Choice>
          <mc:Fallback xmlns="">
            <p:pic>
              <p:nvPicPr>
                <p:cNvPr id="240" name="Freihand 239">
                  <a:extLst>
                    <a:ext uri="{FF2B5EF4-FFF2-40B4-BE49-F238E27FC236}">
                      <a16:creationId xmlns:a16="http://schemas.microsoft.com/office/drawing/2014/main" id="{20C79F4E-DB8C-4725-A119-A44E102B39D8}"/>
                    </a:ext>
                  </a:extLst>
                </p:cNvPr>
                <p:cNvPicPr/>
                <p:nvPr/>
              </p:nvPicPr>
              <p:blipFill>
                <a:blip r:embed="rId361"/>
                <a:stretch>
                  <a:fillRect/>
                </a:stretch>
              </p:blipFill>
              <p:spPr>
                <a:xfrm>
                  <a:off x="8214101" y="2182352"/>
                  <a:ext cx="110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53" name="Freihand 252">
                  <a:extLst>
                    <a:ext uri="{FF2B5EF4-FFF2-40B4-BE49-F238E27FC236}">
                      <a16:creationId xmlns:a16="http://schemas.microsoft.com/office/drawing/2014/main" id="{54FC7BB9-5FE9-4103-83C7-FD7284B512AA}"/>
                    </a:ext>
                  </a:extLst>
                </p14:cNvPr>
                <p14:cNvContentPartPr/>
                <p14:nvPr/>
              </p14:nvContentPartPr>
              <p14:xfrm>
                <a:off x="8344421" y="2146712"/>
                <a:ext cx="81000" cy="87120"/>
              </p14:xfrm>
            </p:contentPart>
          </mc:Choice>
          <mc:Fallback xmlns="">
            <p:pic>
              <p:nvPicPr>
                <p:cNvPr id="253" name="Freihand 252">
                  <a:extLst>
                    <a:ext uri="{FF2B5EF4-FFF2-40B4-BE49-F238E27FC236}">
                      <a16:creationId xmlns:a16="http://schemas.microsoft.com/office/drawing/2014/main" id="{54FC7BB9-5FE9-4103-83C7-FD7284B512AA}"/>
                    </a:ext>
                  </a:extLst>
                </p:cNvPr>
                <p:cNvPicPr/>
                <p:nvPr/>
              </p:nvPicPr>
              <p:blipFill>
                <a:blip r:embed="rId363"/>
                <a:stretch>
                  <a:fillRect/>
                </a:stretch>
              </p:blipFill>
              <p:spPr>
                <a:xfrm>
                  <a:off x="8340101" y="2142392"/>
                  <a:ext cx="89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54" name="Freihand 253">
                  <a:extLst>
                    <a:ext uri="{FF2B5EF4-FFF2-40B4-BE49-F238E27FC236}">
                      <a16:creationId xmlns:a16="http://schemas.microsoft.com/office/drawing/2014/main" id="{96FFDE4A-97B0-422D-A4E1-AD4DA9465367}"/>
                    </a:ext>
                  </a:extLst>
                </p14:cNvPr>
                <p14:cNvContentPartPr/>
                <p14:nvPr/>
              </p14:nvContentPartPr>
              <p14:xfrm>
                <a:off x="8321381" y="2101712"/>
                <a:ext cx="89640" cy="39240"/>
              </p14:xfrm>
            </p:contentPart>
          </mc:Choice>
          <mc:Fallback xmlns="">
            <p:pic>
              <p:nvPicPr>
                <p:cNvPr id="254" name="Freihand 253">
                  <a:extLst>
                    <a:ext uri="{FF2B5EF4-FFF2-40B4-BE49-F238E27FC236}">
                      <a16:creationId xmlns:a16="http://schemas.microsoft.com/office/drawing/2014/main" id="{96FFDE4A-97B0-422D-A4E1-AD4DA9465367}"/>
                    </a:ext>
                  </a:extLst>
                </p:cNvPr>
                <p:cNvPicPr/>
                <p:nvPr/>
              </p:nvPicPr>
              <p:blipFill>
                <a:blip r:embed="rId365"/>
                <a:stretch>
                  <a:fillRect/>
                </a:stretch>
              </p:blipFill>
              <p:spPr>
                <a:xfrm>
                  <a:off x="8317061" y="2097392"/>
                  <a:ext cx="98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5" name="Freihand 254">
                  <a:extLst>
                    <a:ext uri="{FF2B5EF4-FFF2-40B4-BE49-F238E27FC236}">
                      <a16:creationId xmlns:a16="http://schemas.microsoft.com/office/drawing/2014/main" id="{FC41D75E-8761-4AE2-BA9D-0FFC4FA99599}"/>
                    </a:ext>
                  </a:extLst>
                </p14:cNvPr>
                <p14:cNvContentPartPr/>
                <p14:nvPr/>
              </p14:nvContentPartPr>
              <p14:xfrm>
                <a:off x="8308781" y="2073992"/>
                <a:ext cx="139320" cy="215280"/>
              </p14:xfrm>
            </p:contentPart>
          </mc:Choice>
          <mc:Fallback xmlns="">
            <p:pic>
              <p:nvPicPr>
                <p:cNvPr id="255" name="Freihand 254">
                  <a:extLst>
                    <a:ext uri="{FF2B5EF4-FFF2-40B4-BE49-F238E27FC236}">
                      <a16:creationId xmlns:a16="http://schemas.microsoft.com/office/drawing/2014/main" id="{FC41D75E-8761-4AE2-BA9D-0FFC4FA99599}"/>
                    </a:ext>
                  </a:extLst>
                </p:cNvPr>
                <p:cNvPicPr/>
                <p:nvPr/>
              </p:nvPicPr>
              <p:blipFill>
                <a:blip r:embed="rId367"/>
                <a:stretch>
                  <a:fillRect/>
                </a:stretch>
              </p:blipFill>
              <p:spPr>
                <a:xfrm>
                  <a:off x="8304461" y="2069672"/>
                  <a:ext cx="147960" cy="223920"/>
                </a:xfrm>
                <a:prstGeom prst="rect">
                  <a:avLst/>
                </a:prstGeom>
              </p:spPr>
            </p:pic>
          </mc:Fallback>
        </mc:AlternateContent>
      </p:grpSp>
      <p:grpSp>
        <p:nvGrpSpPr>
          <p:cNvPr id="260" name="Gruppieren 259">
            <a:extLst>
              <a:ext uri="{FF2B5EF4-FFF2-40B4-BE49-F238E27FC236}">
                <a16:creationId xmlns:a16="http://schemas.microsoft.com/office/drawing/2014/main" id="{D57865C5-CC69-48B3-BBEE-D1D74EDB00E7}"/>
              </a:ext>
            </a:extLst>
          </p:cNvPr>
          <p:cNvGrpSpPr/>
          <p:nvPr/>
        </p:nvGrpSpPr>
        <p:grpSpPr>
          <a:xfrm>
            <a:off x="317861" y="4548632"/>
            <a:ext cx="263880" cy="281160"/>
            <a:chOff x="317861" y="4548632"/>
            <a:chExt cx="263880" cy="281160"/>
          </a:xfrm>
        </p:grpSpPr>
        <mc:AlternateContent xmlns:mc="http://schemas.openxmlformats.org/markup-compatibility/2006" xmlns:p14="http://schemas.microsoft.com/office/powerpoint/2010/main">
          <mc:Choice Requires="p14">
            <p:contentPart p14:bwMode="auto" r:id="rId368">
              <p14:nvContentPartPr>
                <p14:cNvPr id="257" name="Freihand 256">
                  <a:extLst>
                    <a:ext uri="{FF2B5EF4-FFF2-40B4-BE49-F238E27FC236}">
                      <a16:creationId xmlns:a16="http://schemas.microsoft.com/office/drawing/2014/main" id="{CE25F159-0C4C-4E45-A3D6-F1EE849F7072}"/>
                    </a:ext>
                  </a:extLst>
                </p14:cNvPr>
                <p14:cNvContentPartPr/>
                <p14:nvPr/>
              </p14:nvContentPartPr>
              <p14:xfrm>
                <a:off x="427301" y="4622792"/>
                <a:ext cx="81360" cy="107640"/>
              </p14:xfrm>
            </p:contentPart>
          </mc:Choice>
          <mc:Fallback xmlns="">
            <p:pic>
              <p:nvPicPr>
                <p:cNvPr id="257" name="Freihand 256">
                  <a:extLst>
                    <a:ext uri="{FF2B5EF4-FFF2-40B4-BE49-F238E27FC236}">
                      <a16:creationId xmlns:a16="http://schemas.microsoft.com/office/drawing/2014/main" id="{CE25F159-0C4C-4E45-A3D6-F1EE849F7072}"/>
                    </a:ext>
                  </a:extLst>
                </p:cNvPr>
                <p:cNvPicPr/>
                <p:nvPr/>
              </p:nvPicPr>
              <p:blipFill>
                <a:blip r:embed="rId369"/>
                <a:stretch>
                  <a:fillRect/>
                </a:stretch>
              </p:blipFill>
              <p:spPr>
                <a:xfrm>
                  <a:off x="422981" y="4618472"/>
                  <a:ext cx="90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8" name="Freihand 257">
                  <a:extLst>
                    <a:ext uri="{FF2B5EF4-FFF2-40B4-BE49-F238E27FC236}">
                      <a16:creationId xmlns:a16="http://schemas.microsoft.com/office/drawing/2014/main" id="{0A22DD79-DE56-4EC4-96FB-2BB17E8E4486}"/>
                    </a:ext>
                  </a:extLst>
                </p14:cNvPr>
                <p14:cNvContentPartPr/>
                <p14:nvPr/>
              </p14:nvContentPartPr>
              <p14:xfrm>
                <a:off x="489581" y="4660952"/>
                <a:ext cx="28080" cy="95400"/>
              </p14:xfrm>
            </p:contentPart>
          </mc:Choice>
          <mc:Fallback xmlns="">
            <p:pic>
              <p:nvPicPr>
                <p:cNvPr id="258" name="Freihand 257">
                  <a:extLst>
                    <a:ext uri="{FF2B5EF4-FFF2-40B4-BE49-F238E27FC236}">
                      <a16:creationId xmlns:a16="http://schemas.microsoft.com/office/drawing/2014/main" id="{0A22DD79-DE56-4EC4-96FB-2BB17E8E4486}"/>
                    </a:ext>
                  </a:extLst>
                </p:cNvPr>
                <p:cNvPicPr/>
                <p:nvPr/>
              </p:nvPicPr>
              <p:blipFill>
                <a:blip r:embed="rId371"/>
                <a:stretch>
                  <a:fillRect/>
                </a:stretch>
              </p:blipFill>
              <p:spPr>
                <a:xfrm>
                  <a:off x="485261" y="4656632"/>
                  <a:ext cx="36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9" name="Freihand 258">
                  <a:extLst>
                    <a:ext uri="{FF2B5EF4-FFF2-40B4-BE49-F238E27FC236}">
                      <a16:creationId xmlns:a16="http://schemas.microsoft.com/office/drawing/2014/main" id="{E29907DA-ADDB-4B41-AB72-EAA3BEBEAA61}"/>
                    </a:ext>
                  </a:extLst>
                </p14:cNvPr>
                <p14:cNvContentPartPr/>
                <p14:nvPr/>
              </p14:nvContentPartPr>
              <p14:xfrm>
                <a:off x="317861" y="4548632"/>
                <a:ext cx="263880" cy="281160"/>
              </p14:xfrm>
            </p:contentPart>
          </mc:Choice>
          <mc:Fallback xmlns="">
            <p:pic>
              <p:nvPicPr>
                <p:cNvPr id="259" name="Freihand 258">
                  <a:extLst>
                    <a:ext uri="{FF2B5EF4-FFF2-40B4-BE49-F238E27FC236}">
                      <a16:creationId xmlns:a16="http://schemas.microsoft.com/office/drawing/2014/main" id="{E29907DA-ADDB-4B41-AB72-EAA3BEBEAA61}"/>
                    </a:ext>
                  </a:extLst>
                </p:cNvPr>
                <p:cNvPicPr/>
                <p:nvPr/>
              </p:nvPicPr>
              <p:blipFill>
                <a:blip r:embed="rId373"/>
                <a:stretch>
                  <a:fillRect/>
                </a:stretch>
              </p:blipFill>
              <p:spPr>
                <a:xfrm>
                  <a:off x="313541" y="4544312"/>
                  <a:ext cx="272520" cy="289800"/>
                </a:xfrm>
                <a:prstGeom prst="rect">
                  <a:avLst/>
                </a:prstGeom>
              </p:spPr>
            </p:pic>
          </mc:Fallback>
        </mc:AlternateContent>
      </p:grpSp>
      <p:grpSp>
        <p:nvGrpSpPr>
          <p:cNvPr id="289" name="Gruppieren 288">
            <a:extLst>
              <a:ext uri="{FF2B5EF4-FFF2-40B4-BE49-F238E27FC236}">
                <a16:creationId xmlns:a16="http://schemas.microsoft.com/office/drawing/2014/main" id="{86CFA1F4-7607-4B94-A319-5A2E3A6B3803}"/>
              </a:ext>
            </a:extLst>
          </p:cNvPr>
          <p:cNvGrpSpPr/>
          <p:nvPr/>
        </p:nvGrpSpPr>
        <p:grpSpPr>
          <a:xfrm>
            <a:off x="292661" y="5089712"/>
            <a:ext cx="297720" cy="322560"/>
            <a:chOff x="292661" y="5089712"/>
            <a:chExt cx="297720" cy="322560"/>
          </a:xfrm>
        </p:grpSpPr>
        <mc:AlternateContent xmlns:mc="http://schemas.openxmlformats.org/markup-compatibility/2006" xmlns:p14="http://schemas.microsoft.com/office/powerpoint/2010/main">
          <mc:Choice Requires="p14">
            <p:contentPart p14:bwMode="auto" r:id="rId374">
              <p14:nvContentPartPr>
                <p14:cNvPr id="286" name="Freihand 285">
                  <a:extLst>
                    <a:ext uri="{FF2B5EF4-FFF2-40B4-BE49-F238E27FC236}">
                      <a16:creationId xmlns:a16="http://schemas.microsoft.com/office/drawing/2014/main" id="{370749BE-CE4B-419B-A362-4A1D3562DE24}"/>
                    </a:ext>
                  </a:extLst>
                </p14:cNvPr>
                <p14:cNvContentPartPr/>
                <p14:nvPr/>
              </p14:nvContentPartPr>
              <p14:xfrm>
                <a:off x="407501" y="5186552"/>
                <a:ext cx="93600" cy="118800"/>
              </p14:xfrm>
            </p:contentPart>
          </mc:Choice>
          <mc:Fallback xmlns="">
            <p:pic>
              <p:nvPicPr>
                <p:cNvPr id="286" name="Freihand 285">
                  <a:extLst>
                    <a:ext uri="{FF2B5EF4-FFF2-40B4-BE49-F238E27FC236}">
                      <a16:creationId xmlns:a16="http://schemas.microsoft.com/office/drawing/2014/main" id="{370749BE-CE4B-419B-A362-4A1D3562DE24}"/>
                    </a:ext>
                  </a:extLst>
                </p:cNvPr>
                <p:cNvPicPr/>
                <p:nvPr/>
              </p:nvPicPr>
              <p:blipFill>
                <a:blip r:embed="rId375"/>
                <a:stretch>
                  <a:fillRect/>
                </a:stretch>
              </p:blipFill>
              <p:spPr>
                <a:xfrm>
                  <a:off x="403181" y="5182232"/>
                  <a:ext cx="102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87" name="Freihand 286">
                  <a:extLst>
                    <a:ext uri="{FF2B5EF4-FFF2-40B4-BE49-F238E27FC236}">
                      <a16:creationId xmlns:a16="http://schemas.microsoft.com/office/drawing/2014/main" id="{10567AF4-6637-427A-8448-D6BEC80227C2}"/>
                    </a:ext>
                  </a:extLst>
                </p14:cNvPr>
                <p14:cNvContentPartPr/>
                <p14:nvPr/>
              </p14:nvContentPartPr>
              <p14:xfrm>
                <a:off x="407501" y="5150912"/>
                <a:ext cx="119880" cy="26640"/>
              </p14:xfrm>
            </p:contentPart>
          </mc:Choice>
          <mc:Fallback xmlns="">
            <p:pic>
              <p:nvPicPr>
                <p:cNvPr id="287" name="Freihand 286">
                  <a:extLst>
                    <a:ext uri="{FF2B5EF4-FFF2-40B4-BE49-F238E27FC236}">
                      <a16:creationId xmlns:a16="http://schemas.microsoft.com/office/drawing/2014/main" id="{10567AF4-6637-427A-8448-D6BEC80227C2}"/>
                    </a:ext>
                  </a:extLst>
                </p:cNvPr>
                <p:cNvPicPr/>
                <p:nvPr/>
              </p:nvPicPr>
              <p:blipFill>
                <a:blip r:embed="rId377"/>
                <a:stretch>
                  <a:fillRect/>
                </a:stretch>
              </p:blipFill>
              <p:spPr>
                <a:xfrm>
                  <a:off x="403181" y="5146592"/>
                  <a:ext cx="128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88" name="Freihand 287">
                  <a:extLst>
                    <a:ext uri="{FF2B5EF4-FFF2-40B4-BE49-F238E27FC236}">
                      <a16:creationId xmlns:a16="http://schemas.microsoft.com/office/drawing/2014/main" id="{8A34D0D2-D955-448A-8028-9F8F347B4871}"/>
                    </a:ext>
                  </a:extLst>
                </p14:cNvPr>
                <p14:cNvContentPartPr/>
                <p14:nvPr/>
              </p14:nvContentPartPr>
              <p14:xfrm>
                <a:off x="292661" y="5089712"/>
                <a:ext cx="297720" cy="322560"/>
              </p14:xfrm>
            </p:contentPart>
          </mc:Choice>
          <mc:Fallback xmlns="">
            <p:pic>
              <p:nvPicPr>
                <p:cNvPr id="288" name="Freihand 287">
                  <a:extLst>
                    <a:ext uri="{FF2B5EF4-FFF2-40B4-BE49-F238E27FC236}">
                      <a16:creationId xmlns:a16="http://schemas.microsoft.com/office/drawing/2014/main" id="{8A34D0D2-D955-448A-8028-9F8F347B4871}"/>
                    </a:ext>
                  </a:extLst>
                </p:cNvPr>
                <p:cNvPicPr/>
                <p:nvPr/>
              </p:nvPicPr>
              <p:blipFill>
                <a:blip r:embed="rId379"/>
                <a:stretch>
                  <a:fillRect/>
                </a:stretch>
              </p:blipFill>
              <p:spPr>
                <a:xfrm>
                  <a:off x="288341" y="5085392"/>
                  <a:ext cx="306360" cy="331200"/>
                </a:xfrm>
                <a:prstGeom prst="rect">
                  <a:avLst/>
                </a:prstGeom>
              </p:spPr>
            </p:pic>
          </mc:Fallback>
        </mc:AlternateContent>
      </p:grpSp>
      <p:grpSp>
        <p:nvGrpSpPr>
          <p:cNvPr id="299" name="Gruppieren 298">
            <a:extLst>
              <a:ext uri="{FF2B5EF4-FFF2-40B4-BE49-F238E27FC236}">
                <a16:creationId xmlns:a16="http://schemas.microsoft.com/office/drawing/2014/main" id="{1F47AF0E-3876-4A96-B96B-22CAF432FF78}"/>
              </a:ext>
            </a:extLst>
          </p:cNvPr>
          <p:cNvGrpSpPr/>
          <p:nvPr/>
        </p:nvGrpSpPr>
        <p:grpSpPr>
          <a:xfrm>
            <a:off x="6266501" y="2073632"/>
            <a:ext cx="1152360" cy="339480"/>
            <a:chOff x="6266501" y="2073632"/>
            <a:chExt cx="1152360" cy="339480"/>
          </a:xfrm>
        </p:grpSpPr>
        <mc:AlternateContent xmlns:mc="http://schemas.openxmlformats.org/markup-compatibility/2006" xmlns:p14="http://schemas.microsoft.com/office/powerpoint/2010/main">
          <mc:Choice Requires="p14">
            <p:contentPart p14:bwMode="auto" r:id="rId380">
              <p14:nvContentPartPr>
                <p14:cNvPr id="126" name="Freihand 125">
                  <a:extLst>
                    <a:ext uri="{FF2B5EF4-FFF2-40B4-BE49-F238E27FC236}">
                      <a16:creationId xmlns:a16="http://schemas.microsoft.com/office/drawing/2014/main" id="{B99EFE18-452C-4439-90EC-1B5B64CE9EB3}"/>
                    </a:ext>
                  </a:extLst>
                </p14:cNvPr>
                <p14:cNvContentPartPr/>
                <p14:nvPr/>
              </p14:nvContentPartPr>
              <p14:xfrm>
                <a:off x="6266501" y="2187392"/>
                <a:ext cx="100080" cy="136800"/>
              </p14:xfrm>
            </p:contentPart>
          </mc:Choice>
          <mc:Fallback xmlns="">
            <p:pic>
              <p:nvPicPr>
                <p:cNvPr id="126" name="Freihand 125">
                  <a:extLst>
                    <a:ext uri="{FF2B5EF4-FFF2-40B4-BE49-F238E27FC236}">
                      <a16:creationId xmlns:a16="http://schemas.microsoft.com/office/drawing/2014/main" id="{B99EFE18-452C-4439-90EC-1B5B64CE9EB3}"/>
                    </a:ext>
                  </a:extLst>
                </p:cNvPr>
                <p:cNvPicPr/>
                <p:nvPr/>
              </p:nvPicPr>
              <p:blipFill>
                <a:blip r:embed="rId381"/>
                <a:stretch>
                  <a:fillRect/>
                </a:stretch>
              </p:blipFill>
              <p:spPr>
                <a:xfrm>
                  <a:off x="6262181" y="2183072"/>
                  <a:ext cx="108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27" name="Freihand 126">
                  <a:extLst>
                    <a:ext uri="{FF2B5EF4-FFF2-40B4-BE49-F238E27FC236}">
                      <a16:creationId xmlns:a16="http://schemas.microsoft.com/office/drawing/2014/main" id="{BA561B56-D7C4-4FAA-A147-CBCFE41626A3}"/>
                    </a:ext>
                  </a:extLst>
                </p14:cNvPr>
                <p14:cNvContentPartPr/>
                <p14:nvPr/>
              </p14:nvContentPartPr>
              <p14:xfrm>
                <a:off x="6393221" y="2183792"/>
                <a:ext cx="82800" cy="133560"/>
              </p14:xfrm>
            </p:contentPart>
          </mc:Choice>
          <mc:Fallback xmlns="">
            <p:pic>
              <p:nvPicPr>
                <p:cNvPr id="127" name="Freihand 126">
                  <a:extLst>
                    <a:ext uri="{FF2B5EF4-FFF2-40B4-BE49-F238E27FC236}">
                      <a16:creationId xmlns:a16="http://schemas.microsoft.com/office/drawing/2014/main" id="{BA561B56-D7C4-4FAA-A147-CBCFE41626A3}"/>
                    </a:ext>
                  </a:extLst>
                </p:cNvPr>
                <p:cNvPicPr/>
                <p:nvPr/>
              </p:nvPicPr>
              <p:blipFill>
                <a:blip r:embed="rId383"/>
                <a:stretch>
                  <a:fillRect/>
                </a:stretch>
              </p:blipFill>
              <p:spPr>
                <a:xfrm>
                  <a:off x="6388901" y="2179472"/>
                  <a:ext cx="91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28" name="Freihand 127">
                  <a:extLst>
                    <a:ext uri="{FF2B5EF4-FFF2-40B4-BE49-F238E27FC236}">
                      <a16:creationId xmlns:a16="http://schemas.microsoft.com/office/drawing/2014/main" id="{EFD90C8B-38E3-4E03-8AB4-3C086582FACF}"/>
                    </a:ext>
                  </a:extLst>
                </p14:cNvPr>
                <p14:cNvContentPartPr/>
                <p14:nvPr/>
              </p14:nvContentPartPr>
              <p14:xfrm>
                <a:off x="6397541" y="2262272"/>
                <a:ext cx="96840" cy="16560"/>
              </p14:xfrm>
            </p:contentPart>
          </mc:Choice>
          <mc:Fallback xmlns="">
            <p:pic>
              <p:nvPicPr>
                <p:cNvPr id="128" name="Freihand 127">
                  <a:extLst>
                    <a:ext uri="{FF2B5EF4-FFF2-40B4-BE49-F238E27FC236}">
                      <a16:creationId xmlns:a16="http://schemas.microsoft.com/office/drawing/2014/main" id="{EFD90C8B-38E3-4E03-8AB4-3C086582FACF}"/>
                    </a:ext>
                  </a:extLst>
                </p:cNvPr>
                <p:cNvPicPr/>
                <p:nvPr/>
              </p:nvPicPr>
              <p:blipFill>
                <a:blip r:embed="rId385"/>
                <a:stretch>
                  <a:fillRect/>
                </a:stretch>
              </p:blipFill>
              <p:spPr>
                <a:xfrm>
                  <a:off x="6393221" y="2257952"/>
                  <a:ext cx="105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29" name="Freihand 128">
                  <a:extLst>
                    <a:ext uri="{FF2B5EF4-FFF2-40B4-BE49-F238E27FC236}">
                      <a16:creationId xmlns:a16="http://schemas.microsoft.com/office/drawing/2014/main" id="{CFE4FDE7-C218-4020-A754-E851DB4BF82B}"/>
                    </a:ext>
                  </a:extLst>
                </p14:cNvPr>
                <p14:cNvContentPartPr/>
                <p14:nvPr/>
              </p14:nvContentPartPr>
              <p14:xfrm>
                <a:off x="6503021" y="2275592"/>
                <a:ext cx="2160" cy="83520"/>
              </p14:xfrm>
            </p:contentPart>
          </mc:Choice>
          <mc:Fallback xmlns="">
            <p:pic>
              <p:nvPicPr>
                <p:cNvPr id="129" name="Freihand 128">
                  <a:extLst>
                    <a:ext uri="{FF2B5EF4-FFF2-40B4-BE49-F238E27FC236}">
                      <a16:creationId xmlns:a16="http://schemas.microsoft.com/office/drawing/2014/main" id="{CFE4FDE7-C218-4020-A754-E851DB4BF82B}"/>
                    </a:ext>
                  </a:extLst>
                </p:cNvPr>
                <p:cNvPicPr/>
                <p:nvPr/>
              </p:nvPicPr>
              <p:blipFill>
                <a:blip r:embed="rId387"/>
                <a:stretch>
                  <a:fillRect/>
                </a:stretch>
              </p:blipFill>
              <p:spPr>
                <a:xfrm>
                  <a:off x="6498701" y="2271272"/>
                  <a:ext cx="10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30" name="Freihand 129">
                  <a:extLst>
                    <a:ext uri="{FF2B5EF4-FFF2-40B4-BE49-F238E27FC236}">
                      <a16:creationId xmlns:a16="http://schemas.microsoft.com/office/drawing/2014/main" id="{D494792B-8DBF-469E-A3A5-FB4E7C4E2C95}"/>
                    </a:ext>
                  </a:extLst>
                </p14:cNvPr>
                <p14:cNvContentPartPr/>
                <p14:nvPr/>
              </p14:nvContentPartPr>
              <p14:xfrm>
                <a:off x="6543701" y="2188472"/>
                <a:ext cx="65880" cy="143280"/>
              </p14:xfrm>
            </p:contentPart>
          </mc:Choice>
          <mc:Fallback xmlns="">
            <p:pic>
              <p:nvPicPr>
                <p:cNvPr id="130" name="Freihand 129">
                  <a:extLst>
                    <a:ext uri="{FF2B5EF4-FFF2-40B4-BE49-F238E27FC236}">
                      <a16:creationId xmlns:a16="http://schemas.microsoft.com/office/drawing/2014/main" id="{D494792B-8DBF-469E-A3A5-FB4E7C4E2C95}"/>
                    </a:ext>
                  </a:extLst>
                </p:cNvPr>
                <p:cNvPicPr/>
                <p:nvPr/>
              </p:nvPicPr>
              <p:blipFill>
                <a:blip r:embed="rId389"/>
                <a:stretch>
                  <a:fillRect/>
                </a:stretch>
              </p:blipFill>
              <p:spPr>
                <a:xfrm>
                  <a:off x="6539381" y="2184152"/>
                  <a:ext cx="74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31" name="Freihand 130">
                  <a:extLst>
                    <a:ext uri="{FF2B5EF4-FFF2-40B4-BE49-F238E27FC236}">
                      <a16:creationId xmlns:a16="http://schemas.microsoft.com/office/drawing/2014/main" id="{D7AA5EE7-33CB-4109-998B-A9F163EB309C}"/>
                    </a:ext>
                  </a:extLst>
                </p14:cNvPr>
                <p14:cNvContentPartPr/>
                <p14:nvPr/>
              </p14:nvContentPartPr>
              <p14:xfrm>
                <a:off x="6649181" y="2201432"/>
                <a:ext cx="213840" cy="114840"/>
              </p14:xfrm>
            </p:contentPart>
          </mc:Choice>
          <mc:Fallback xmlns="">
            <p:pic>
              <p:nvPicPr>
                <p:cNvPr id="131" name="Freihand 130">
                  <a:extLst>
                    <a:ext uri="{FF2B5EF4-FFF2-40B4-BE49-F238E27FC236}">
                      <a16:creationId xmlns:a16="http://schemas.microsoft.com/office/drawing/2014/main" id="{D7AA5EE7-33CB-4109-998B-A9F163EB309C}"/>
                    </a:ext>
                  </a:extLst>
                </p:cNvPr>
                <p:cNvPicPr/>
                <p:nvPr/>
              </p:nvPicPr>
              <p:blipFill>
                <a:blip r:embed="rId391"/>
                <a:stretch>
                  <a:fillRect/>
                </a:stretch>
              </p:blipFill>
              <p:spPr>
                <a:xfrm>
                  <a:off x="6644861" y="2197112"/>
                  <a:ext cx="222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32" name="Freihand 131">
                  <a:extLst>
                    <a:ext uri="{FF2B5EF4-FFF2-40B4-BE49-F238E27FC236}">
                      <a16:creationId xmlns:a16="http://schemas.microsoft.com/office/drawing/2014/main" id="{F1CBFE16-DAEC-4B3E-B94A-4C3E42B39BF2}"/>
                    </a:ext>
                  </a:extLst>
                </p14:cNvPr>
                <p14:cNvContentPartPr/>
                <p14:nvPr/>
              </p14:nvContentPartPr>
              <p14:xfrm>
                <a:off x="6750341" y="2171192"/>
                <a:ext cx="72720" cy="81000"/>
              </p14:xfrm>
            </p:contentPart>
          </mc:Choice>
          <mc:Fallback xmlns="">
            <p:pic>
              <p:nvPicPr>
                <p:cNvPr id="132" name="Freihand 131">
                  <a:extLst>
                    <a:ext uri="{FF2B5EF4-FFF2-40B4-BE49-F238E27FC236}">
                      <a16:creationId xmlns:a16="http://schemas.microsoft.com/office/drawing/2014/main" id="{F1CBFE16-DAEC-4B3E-B94A-4C3E42B39BF2}"/>
                    </a:ext>
                  </a:extLst>
                </p:cNvPr>
                <p:cNvPicPr/>
                <p:nvPr/>
              </p:nvPicPr>
              <p:blipFill>
                <a:blip r:embed="rId393"/>
                <a:stretch>
                  <a:fillRect/>
                </a:stretch>
              </p:blipFill>
              <p:spPr>
                <a:xfrm>
                  <a:off x="6746021" y="2166872"/>
                  <a:ext cx="81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33" name="Freihand 132">
                  <a:extLst>
                    <a:ext uri="{FF2B5EF4-FFF2-40B4-BE49-F238E27FC236}">
                      <a16:creationId xmlns:a16="http://schemas.microsoft.com/office/drawing/2014/main" id="{5357C8B2-08D9-4E1B-BD79-497C90491C10}"/>
                    </a:ext>
                  </a:extLst>
                </p14:cNvPr>
                <p14:cNvContentPartPr/>
                <p14:nvPr/>
              </p14:nvContentPartPr>
              <p14:xfrm>
                <a:off x="6838541" y="2288192"/>
                <a:ext cx="63000" cy="64800"/>
              </p14:xfrm>
            </p:contentPart>
          </mc:Choice>
          <mc:Fallback xmlns="">
            <p:pic>
              <p:nvPicPr>
                <p:cNvPr id="133" name="Freihand 132">
                  <a:extLst>
                    <a:ext uri="{FF2B5EF4-FFF2-40B4-BE49-F238E27FC236}">
                      <a16:creationId xmlns:a16="http://schemas.microsoft.com/office/drawing/2014/main" id="{5357C8B2-08D9-4E1B-BD79-497C90491C10}"/>
                    </a:ext>
                  </a:extLst>
                </p:cNvPr>
                <p:cNvPicPr/>
                <p:nvPr/>
              </p:nvPicPr>
              <p:blipFill>
                <a:blip r:embed="rId395"/>
                <a:stretch>
                  <a:fillRect/>
                </a:stretch>
              </p:blipFill>
              <p:spPr>
                <a:xfrm>
                  <a:off x="6834221" y="2283872"/>
                  <a:ext cx="71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44" name="Freihand 143">
                  <a:extLst>
                    <a:ext uri="{FF2B5EF4-FFF2-40B4-BE49-F238E27FC236}">
                      <a16:creationId xmlns:a16="http://schemas.microsoft.com/office/drawing/2014/main" id="{4888204D-604F-463C-8E8F-7B7D92F676D0}"/>
                    </a:ext>
                  </a:extLst>
                </p14:cNvPr>
                <p14:cNvContentPartPr/>
                <p14:nvPr/>
              </p14:nvContentPartPr>
              <p14:xfrm>
                <a:off x="6875261" y="2116112"/>
                <a:ext cx="57600" cy="87840"/>
              </p14:xfrm>
            </p:contentPart>
          </mc:Choice>
          <mc:Fallback xmlns="">
            <p:pic>
              <p:nvPicPr>
                <p:cNvPr id="144" name="Freihand 143">
                  <a:extLst>
                    <a:ext uri="{FF2B5EF4-FFF2-40B4-BE49-F238E27FC236}">
                      <a16:creationId xmlns:a16="http://schemas.microsoft.com/office/drawing/2014/main" id="{4888204D-604F-463C-8E8F-7B7D92F676D0}"/>
                    </a:ext>
                  </a:extLst>
                </p:cNvPr>
                <p:cNvPicPr/>
                <p:nvPr/>
              </p:nvPicPr>
              <p:blipFill>
                <a:blip r:embed="rId397"/>
                <a:stretch>
                  <a:fillRect/>
                </a:stretch>
              </p:blipFill>
              <p:spPr>
                <a:xfrm>
                  <a:off x="6870941" y="2111792"/>
                  <a:ext cx="66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45" name="Freihand 144">
                  <a:extLst>
                    <a:ext uri="{FF2B5EF4-FFF2-40B4-BE49-F238E27FC236}">
                      <a16:creationId xmlns:a16="http://schemas.microsoft.com/office/drawing/2014/main" id="{D8474AB3-23A3-406D-B2D0-A3F6D8EFDDD2}"/>
                    </a:ext>
                  </a:extLst>
                </p14:cNvPr>
                <p14:cNvContentPartPr/>
                <p14:nvPr/>
              </p14:nvContentPartPr>
              <p14:xfrm>
                <a:off x="6824501" y="2073632"/>
                <a:ext cx="159840" cy="186840"/>
              </p14:xfrm>
            </p:contentPart>
          </mc:Choice>
          <mc:Fallback xmlns="">
            <p:pic>
              <p:nvPicPr>
                <p:cNvPr id="145" name="Freihand 144">
                  <a:extLst>
                    <a:ext uri="{FF2B5EF4-FFF2-40B4-BE49-F238E27FC236}">
                      <a16:creationId xmlns:a16="http://schemas.microsoft.com/office/drawing/2014/main" id="{D8474AB3-23A3-406D-B2D0-A3F6D8EFDDD2}"/>
                    </a:ext>
                  </a:extLst>
                </p:cNvPr>
                <p:cNvPicPr/>
                <p:nvPr/>
              </p:nvPicPr>
              <p:blipFill>
                <a:blip r:embed="rId399"/>
                <a:stretch>
                  <a:fillRect/>
                </a:stretch>
              </p:blipFill>
              <p:spPr>
                <a:xfrm>
                  <a:off x="6820181" y="2069312"/>
                  <a:ext cx="168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15" name="Freihand 214">
                  <a:extLst>
                    <a:ext uri="{FF2B5EF4-FFF2-40B4-BE49-F238E27FC236}">
                      <a16:creationId xmlns:a16="http://schemas.microsoft.com/office/drawing/2014/main" id="{726D4785-EE97-4B39-A4B9-22740B1C327D}"/>
                    </a:ext>
                  </a:extLst>
                </p14:cNvPr>
                <p14:cNvContentPartPr/>
                <p14:nvPr/>
              </p14:nvContentPartPr>
              <p14:xfrm>
                <a:off x="7077941" y="2146352"/>
                <a:ext cx="85320" cy="165960"/>
              </p14:xfrm>
            </p:contentPart>
          </mc:Choice>
          <mc:Fallback xmlns="">
            <p:pic>
              <p:nvPicPr>
                <p:cNvPr id="215" name="Freihand 214">
                  <a:extLst>
                    <a:ext uri="{FF2B5EF4-FFF2-40B4-BE49-F238E27FC236}">
                      <a16:creationId xmlns:a16="http://schemas.microsoft.com/office/drawing/2014/main" id="{726D4785-EE97-4B39-A4B9-22740B1C327D}"/>
                    </a:ext>
                  </a:extLst>
                </p:cNvPr>
                <p:cNvPicPr/>
                <p:nvPr/>
              </p:nvPicPr>
              <p:blipFill>
                <a:blip r:embed="rId401"/>
                <a:stretch>
                  <a:fillRect/>
                </a:stretch>
              </p:blipFill>
              <p:spPr>
                <a:xfrm>
                  <a:off x="7073621" y="2142032"/>
                  <a:ext cx="93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16" name="Freihand 215">
                  <a:extLst>
                    <a:ext uri="{FF2B5EF4-FFF2-40B4-BE49-F238E27FC236}">
                      <a16:creationId xmlns:a16="http://schemas.microsoft.com/office/drawing/2014/main" id="{71ACE0D7-6114-4F58-B68E-93F1EF93D916}"/>
                    </a:ext>
                  </a:extLst>
                </p14:cNvPr>
                <p14:cNvContentPartPr/>
                <p14:nvPr/>
              </p14:nvContentPartPr>
              <p14:xfrm>
                <a:off x="7095581" y="2149952"/>
                <a:ext cx="89640" cy="17280"/>
              </p14:xfrm>
            </p:contentPart>
          </mc:Choice>
          <mc:Fallback xmlns="">
            <p:pic>
              <p:nvPicPr>
                <p:cNvPr id="216" name="Freihand 215">
                  <a:extLst>
                    <a:ext uri="{FF2B5EF4-FFF2-40B4-BE49-F238E27FC236}">
                      <a16:creationId xmlns:a16="http://schemas.microsoft.com/office/drawing/2014/main" id="{71ACE0D7-6114-4F58-B68E-93F1EF93D916}"/>
                    </a:ext>
                  </a:extLst>
                </p:cNvPr>
                <p:cNvPicPr/>
                <p:nvPr/>
              </p:nvPicPr>
              <p:blipFill>
                <a:blip r:embed="rId403"/>
                <a:stretch>
                  <a:fillRect/>
                </a:stretch>
              </p:blipFill>
              <p:spPr>
                <a:xfrm>
                  <a:off x="7091261" y="2145632"/>
                  <a:ext cx="98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17" name="Freihand 216">
                  <a:extLst>
                    <a:ext uri="{FF2B5EF4-FFF2-40B4-BE49-F238E27FC236}">
                      <a16:creationId xmlns:a16="http://schemas.microsoft.com/office/drawing/2014/main" id="{0A28E5FE-EC90-4D5C-9B82-F05096A4461A}"/>
                    </a:ext>
                  </a:extLst>
                </p14:cNvPr>
                <p14:cNvContentPartPr/>
                <p14:nvPr/>
              </p14:nvContentPartPr>
              <p14:xfrm>
                <a:off x="7218341" y="2164712"/>
                <a:ext cx="82080" cy="146880"/>
              </p14:xfrm>
            </p:contentPart>
          </mc:Choice>
          <mc:Fallback xmlns="">
            <p:pic>
              <p:nvPicPr>
                <p:cNvPr id="217" name="Freihand 216">
                  <a:extLst>
                    <a:ext uri="{FF2B5EF4-FFF2-40B4-BE49-F238E27FC236}">
                      <a16:creationId xmlns:a16="http://schemas.microsoft.com/office/drawing/2014/main" id="{0A28E5FE-EC90-4D5C-9B82-F05096A4461A}"/>
                    </a:ext>
                  </a:extLst>
                </p:cNvPr>
                <p:cNvPicPr/>
                <p:nvPr/>
              </p:nvPicPr>
              <p:blipFill>
                <a:blip r:embed="rId405"/>
                <a:stretch>
                  <a:fillRect/>
                </a:stretch>
              </p:blipFill>
              <p:spPr>
                <a:xfrm>
                  <a:off x="7214021" y="2160392"/>
                  <a:ext cx="90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18" name="Freihand 217">
                  <a:extLst>
                    <a:ext uri="{FF2B5EF4-FFF2-40B4-BE49-F238E27FC236}">
                      <a16:creationId xmlns:a16="http://schemas.microsoft.com/office/drawing/2014/main" id="{16B54A3A-2326-41A6-AACE-13C097364E0E}"/>
                    </a:ext>
                  </a:extLst>
                </p14:cNvPr>
                <p14:cNvContentPartPr/>
                <p14:nvPr/>
              </p14:nvContentPartPr>
              <p14:xfrm>
                <a:off x="7317701" y="2164712"/>
                <a:ext cx="101160" cy="127800"/>
              </p14:xfrm>
            </p:contentPart>
          </mc:Choice>
          <mc:Fallback xmlns="">
            <p:pic>
              <p:nvPicPr>
                <p:cNvPr id="218" name="Freihand 217">
                  <a:extLst>
                    <a:ext uri="{FF2B5EF4-FFF2-40B4-BE49-F238E27FC236}">
                      <a16:creationId xmlns:a16="http://schemas.microsoft.com/office/drawing/2014/main" id="{16B54A3A-2326-41A6-AACE-13C097364E0E}"/>
                    </a:ext>
                  </a:extLst>
                </p:cNvPr>
                <p:cNvPicPr/>
                <p:nvPr/>
              </p:nvPicPr>
              <p:blipFill>
                <a:blip r:embed="rId407"/>
                <a:stretch>
                  <a:fillRect/>
                </a:stretch>
              </p:blipFill>
              <p:spPr>
                <a:xfrm>
                  <a:off x="7313381" y="2160392"/>
                  <a:ext cx="109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8" name="Freihand 297">
                  <a:extLst>
                    <a:ext uri="{FF2B5EF4-FFF2-40B4-BE49-F238E27FC236}">
                      <a16:creationId xmlns:a16="http://schemas.microsoft.com/office/drawing/2014/main" id="{37B02B01-531E-4C66-8F3A-BAFCD7A8A43A}"/>
                    </a:ext>
                  </a:extLst>
                </p14:cNvPr>
                <p14:cNvContentPartPr/>
                <p14:nvPr/>
              </p14:nvContentPartPr>
              <p14:xfrm>
                <a:off x="7044821" y="2381432"/>
                <a:ext cx="320400" cy="31680"/>
              </p14:xfrm>
            </p:contentPart>
          </mc:Choice>
          <mc:Fallback xmlns="">
            <p:pic>
              <p:nvPicPr>
                <p:cNvPr id="298" name="Freihand 297">
                  <a:extLst>
                    <a:ext uri="{FF2B5EF4-FFF2-40B4-BE49-F238E27FC236}">
                      <a16:creationId xmlns:a16="http://schemas.microsoft.com/office/drawing/2014/main" id="{37B02B01-531E-4C66-8F3A-BAFCD7A8A43A}"/>
                    </a:ext>
                  </a:extLst>
                </p:cNvPr>
                <p:cNvPicPr/>
                <p:nvPr/>
              </p:nvPicPr>
              <p:blipFill>
                <a:blip r:embed="rId409"/>
                <a:stretch>
                  <a:fillRect/>
                </a:stretch>
              </p:blipFill>
              <p:spPr>
                <a:xfrm>
                  <a:off x="7040501" y="2377112"/>
                  <a:ext cx="329040" cy="40320"/>
                </a:xfrm>
                <a:prstGeom prst="rect">
                  <a:avLst/>
                </a:prstGeom>
              </p:spPr>
            </p:pic>
          </mc:Fallback>
        </mc:AlternateContent>
      </p:grpSp>
      <p:grpSp>
        <p:nvGrpSpPr>
          <p:cNvPr id="306" name="Gruppieren 305">
            <a:extLst>
              <a:ext uri="{FF2B5EF4-FFF2-40B4-BE49-F238E27FC236}">
                <a16:creationId xmlns:a16="http://schemas.microsoft.com/office/drawing/2014/main" id="{46781B3E-37DB-4648-8B0D-B2C323F4E8F1}"/>
              </a:ext>
            </a:extLst>
          </p:cNvPr>
          <p:cNvGrpSpPr/>
          <p:nvPr/>
        </p:nvGrpSpPr>
        <p:grpSpPr>
          <a:xfrm>
            <a:off x="4667741" y="1841072"/>
            <a:ext cx="567720" cy="216000"/>
            <a:chOff x="4667741" y="1841072"/>
            <a:chExt cx="567720" cy="216000"/>
          </a:xfrm>
        </p:grpSpPr>
        <mc:AlternateContent xmlns:mc="http://schemas.openxmlformats.org/markup-compatibility/2006" xmlns:p14="http://schemas.microsoft.com/office/powerpoint/2010/main">
          <mc:Choice Requires="p14">
            <p:contentPart p14:bwMode="auto" r:id="rId410">
              <p14:nvContentPartPr>
                <p14:cNvPr id="10" name="Freihand 9">
                  <a:extLst>
                    <a:ext uri="{FF2B5EF4-FFF2-40B4-BE49-F238E27FC236}">
                      <a16:creationId xmlns:a16="http://schemas.microsoft.com/office/drawing/2014/main" id="{457289B1-6FDA-43B4-BD85-1BAF2F59BEC0}"/>
                    </a:ext>
                  </a:extLst>
                </p14:cNvPr>
                <p14:cNvContentPartPr/>
                <p14:nvPr/>
              </p14:nvContentPartPr>
              <p14:xfrm>
                <a:off x="4746581" y="1908752"/>
                <a:ext cx="109800" cy="102240"/>
              </p14:xfrm>
            </p:contentPart>
          </mc:Choice>
          <mc:Fallback xmlns="">
            <p:pic>
              <p:nvPicPr>
                <p:cNvPr id="10" name="Freihand 9">
                  <a:extLst>
                    <a:ext uri="{FF2B5EF4-FFF2-40B4-BE49-F238E27FC236}">
                      <a16:creationId xmlns:a16="http://schemas.microsoft.com/office/drawing/2014/main" id="{457289B1-6FDA-43B4-BD85-1BAF2F59BEC0}"/>
                    </a:ext>
                  </a:extLst>
                </p:cNvPr>
                <p:cNvPicPr/>
                <p:nvPr/>
              </p:nvPicPr>
              <p:blipFill>
                <a:blip r:embed="rId411"/>
                <a:stretch>
                  <a:fillRect/>
                </a:stretch>
              </p:blipFill>
              <p:spPr>
                <a:xfrm>
                  <a:off x="4742261" y="1904432"/>
                  <a:ext cx="118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1" name="Freihand 10">
                  <a:extLst>
                    <a:ext uri="{FF2B5EF4-FFF2-40B4-BE49-F238E27FC236}">
                      <a16:creationId xmlns:a16="http://schemas.microsoft.com/office/drawing/2014/main" id="{73754912-75D6-4E45-AEE7-580157C305BC}"/>
                    </a:ext>
                  </a:extLst>
                </p14:cNvPr>
                <p14:cNvContentPartPr/>
                <p14:nvPr/>
              </p14:nvContentPartPr>
              <p14:xfrm>
                <a:off x="4748381" y="1844312"/>
                <a:ext cx="109800" cy="41040"/>
              </p14:xfrm>
            </p:contentPart>
          </mc:Choice>
          <mc:Fallback xmlns="">
            <p:pic>
              <p:nvPicPr>
                <p:cNvPr id="11" name="Freihand 10">
                  <a:extLst>
                    <a:ext uri="{FF2B5EF4-FFF2-40B4-BE49-F238E27FC236}">
                      <a16:creationId xmlns:a16="http://schemas.microsoft.com/office/drawing/2014/main" id="{73754912-75D6-4E45-AEE7-580157C305BC}"/>
                    </a:ext>
                  </a:extLst>
                </p:cNvPr>
                <p:cNvPicPr/>
                <p:nvPr/>
              </p:nvPicPr>
              <p:blipFill>
                <a:blip r:embed="rId413"/>
                <a:stretch>
                  <a:fillRect/>
                </a:stretch>
              </p:blipFill>
              <p:spPr>
                <a:xfrm>
                  <a:off x="4744061" y="1839992"/>
                  <a:ext cx="118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2" name="Freihand 11">
                  <a:extLst>
                    <a:ext uri="{FF2B5EF4-FFF2-40B4-BE49-F238E27FC236}">
                      <a16:creationId xmlns:a16="http://schemas.microsoft.com/office/drawing/2014/main" id="{2E6CFD39-8C99-403D-8821-115C9670CD66}"/>
                    </a:ext>
                  </a:extLst>
                </p14:cNvPr>
                <p14:cNvContentPartPr/>
                <p14:nvPr/>
              </p14:nvContentPartPr>
              <p14:xfrm>
                <a:off x="4935941" y="1841072"/>
                <a:ext cx="84600" cy="111240"/>
              </p14:xfrm>
            </p:contentPart>
          </mc:Choice>
          <mc:Fallback xmlns="">
            <p:pic>
              <p:nvPicPr>
                <p:cNvPr id="12" name="Freihand 11">
                  <a:extLst>
                    <a:ext uri="{FF2B5EF4-FFF2-40B4-BE49-F238E27FC236}">
                      <a16:creationId xmlns:a16="http://schemas.microsoft.com/office/drawing/2014/main" id="{2E6CFD39-8C99-403D-8821-115C9670CD66}"/>
                    </a:ext>
                  </a:extLst>
                </p:cNvPr>
                <p:cNvPicPr/>
                <p:nvPr/>
              </p:nvPicPr>
              <p:blipFill>
                <a:blip r:embed="rId415"/>
                <a:stretch>
                  <a:fillRect/>
                </a:stretch>
              </p:blipFill>
              <p:spPr>
                <a:xfrm>
                  <a:off x="4931621" y="1836752"/>
                  <a:ext cx="93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3" name="Freihand 12">
                  <a:extLst>
                    <a:ext uri="{FF2B5EF4-FFF2-40B4-BE49-F238E27FC236}">
                      <a16:creationId xmlns:a16="http://schemas.microsoft.com/office/drawing/2014/main" id="{90518EC9-4FDF-49BC-A425-69EC8EDAD576}"/>
                    </a:ext>
                  </a:extLst>
                </p14:cNvPr>
                <p14:cNvContentPartPr/>
                <p14:nvPr/>
              </p14:nvContentPartPr>
              <p14:xfrm>
                <a:off x="5104781" y="1847192"/>
                <a:ext cx="84960" cy="87120"/>
              </p14:xfrm>
            </p:contentPart>
          </mc:Choice>
          <mc:Fallback xmlns="">
            <p:pic>
              <p:nvPicPr>
                <p:cNvPr id="13" name="Freihand 12">
                  <a:extLst>
                    <a:ext uri="{FF2B5EF4-FFF2-40B4-BE49-F238E27FC236}">
                      <a16:creationId xmlns:a16="http://schemas.microsoft.com/office/drawing/2014/main" id="{90518EC9-4FDF-49BC-A425-69EC8EDAD576}"/>
                    </a:ext>
                  </a:extLst>
                </p:cNvPr>
                <p:cNvPicPr/>
                <p:nvPr/>
              </p:nvPicPr>
              <p:blipFill>
                <a:blip r:embed="rId417"/>
                <a:stretch>
                  <a:fillRect/>
                </a:stretch>
              </p:blipFill>
              <p:spPr>
                <a:xfrm>
                  <a:off x="5100461" y="1842872"/>
                  <a:ext cx="93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05" name="Freihand 304">
                  <a:extLst>
                    <a:ext uri="{FF2B5EF4-FFF2-40B4-BE49-F238E27FC236}">
                      <a16:creationId xmlns:a16="http://schemas.microsoft.com/office/drawing/2014/main" id="{BAD3FE10-2C07-4E52-97B6-E8B1DA6CC91E}"/>
                    </a:ext>
                  </a:extLst>
                </p14:cNvPr>
                <p14:cNvContentPartPr/>
                <p14:nvPr/>
              </p14:nvContentPartPr>
              <p14:xfrm>
                <a:off x="4667741" y="2019632"/>
                <a:ext cx="567720" cy="37440"/>
              </p14:xfrm>
            </p:contentPart>
          </mc:Choice>
          <mc:Fallback xmlns="">
            <p:pic>
              <p:nvPicPr>
                <p:cNvPr id="305" name="Freihand 304">
                  <a:extLst>
                    <a:ext uri="{FF2B5EF4-FFF2-40B4-BE49-F238E27FC236}">
                      <a16:creationId xmlns:a16="http://schemas.microsoft.com/office/drawing/2014/main" id="{BAD3FE10-2C07-4E52-97B6-E8B1DA6CC91E}"/>
                    </a:ext>
                  </a:extLst>
                </p:cNvPr>
                <p:cNvPicPr/>
                <p:nvPr/>
              </p:nvPicPr>
              <p:blipFill>
                <a:blip r:embed="rId419"/>
                <a:stretch>
                  <a:fillRect/>
                </a:stretch>
              </p:blipFill>
              <p:spPr>
                <a:xfrm>
                  <a:off x="4663421" y="2015312"/>
                  <a:ext cx="576360" cy="4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0">
            <p14:nvContentPartPr>
              <p14:cNvPr id="261" name="Freihand 260">
                <a:extLst>
                  <a:ext uri="{FF2B5EF4-FFF2-40B4-BE49-F238E27FC236}">
                    <a16:creationId xmlns:a16="http://schemas.microsoft.com/office/drawing/2014/main" id="{DD69E876-249B-416B-B150-1AA39571FE6A}"/>
                  </a:ext>
                </a:extLst>
              </p14:cNvPr>
              <p14:cNvContentPartPr/>
              <p14:nvPr/>
            </p14:nvContentPartPr>
            <p14:xfrm>
              <a:off x="826901" y="4597952"/>
              <a:ext cx="124560" cy="93960"/>
            </p14:xfrm>
          </p:contentPart>
        </mc:Choice>
        <mc:Fallback xmlns="">
          <p:pic>
            <p:nvPicPr>
              <p:cNvPr id="261" name="Freihand 260">
                <a:extLst>
                  <a:ext uri="{FF2B5EF4-FFF2-40B4-BE49-F238E27FC236}">
                    <a16:creationId xmlns:a16="http://schemas.microsoft.com/office/drawing/2014/main" id="{DD69E876-249B-416B-B150-1AA39571FE6A}"/>
                  </a:ext>
                </a:extLst>
              </p:cNvPr>
              <p:cNvPicPr/>
              <p:nvPr/>
            </p:nvPicPr>
            <p:blipFill>
              <a:blip r:embed="rId421"/>
              <a:stretch>
                <a:fillRect/>
              </a:stretch>
            </p:blipFill>
            <p:spPr>
              <a:xfrm>
                <a:off x="822581" y="4593632"/>
                <a:ext cx="133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2" name="Freihand 261">
                <a:extLst>
                  <a:ext uri="{FF2B5EF4-FFF2-40B4-BE49-F238E27FC236}">
                    <a16:creationId xmlns:a16="http://schemas.microsoft.com/office/drawing/2014/main" id="{C87F6F6C-8138-4943-9C17-607FF42EB872}"/>
                  </a:ext>
                </a:extLst>
              </p14:cNvPr>
              <p14:cNvContentPartPr/>
              <p14:nvPr/>
            </p14:nvContentPartPr>
            <p14:xfrm>
              <a:off x="991421" y="4579592"/>
              <a:ext cx="93600" cy="96480"/>
            </p14:xfrm>
          </p:contentPart>
        </mc:Choice>
        <mc:Fallback xmlns="">
          <p:pic>
            <p:nvPicPr>
              <p:cNvPr id="262" name="Freihand 261">
                <a:extLst>
                  <a:ext uri="{FF2B5EF4-FFF2-40B4-BE49-F238E27FC236}">
                    <a16:creationId xmlns:a16="http://schemas.microsoft.com/office/drawing/2014/main" id="{C87F6F6C-8138-4943-9C17-607FF42EB872}"/>
                  </a:ext>
                </a:extLst>
              </p:cNvPr>
              <p:cNvPicPr/>
              <p:nvPr/>
            </p:nvPicPr>
            <p:blipFill>
              <a:blip r:embed="rId423"/>
              <a:stretch>
                <a:fillRect/>
              </a:stretch>
            </p:blipFill>
            <p:spPr>
              <a:xfrm>
                <a:off x="987101" y="4575272"/>
                <a:ext cx="102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3" name="Freihand 262">
                <a:extLst>
                  <a:ext uri="{FF2B5EF4-FFF2-40B4-BE49-F238E27FC236}">
                    <a16:creationId xmlns:a16="http://schemas.microsoft.com/office/drawing/2014/main" id="{9413925A-C843-4C76-93F0-1FF4615C03F5}"/>
                  </a:ext>
                </a:extLst>
              </p14:cNvPr>
              <p14:cNvContentPartPr/>
              <p14:nvPr/>
            </p14:nvContentPartPr>
            <p14:xfrm>
              <a:off x="1099781" y="4586792"/>
              <a:ext cx="94320" cy="106920"/>
            </p14:xfrm>
          </p:contentPart>
        </mc:Choice>
        <mc:Fallback xmlns="">
          <p:pic>
            <p:nvPicPr>
              <p:cNvPr id="263" name="Freihand 262">
                <a:extLst>
                  <a:ext uri="{FF2B5EF4-FFF2-40B4-BE49-F238E27FC236}">
                    <a16:creationId xmlns:a16="http://schemas.microsoft.com/office/drawing/2014/main" id="{9413925A-C843-4C76-93F0-1FF4615C03F5}"/>
                  </a:ext>
                </a:extLst>
              </p:cNvPr>
              <p:cNvPicPr/>
              <p:nvPr/>
            </p:nvPicPr>
            <p:blipFill>
              <a:blip r:embed="rId425"/>
              <a:stretch>
                <a:fillRect/>
              </a:stretch>
            </p:blipFill>
            <p:spPr>
              <a:xfrm>
                <a:off x="1095461" y="4582472"/>
                <a:ext cx="102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4" name="Freihand 263">
                <a:extLst>
                  <a:ext uri="{FF2B5EF4-FFF2-40B4-BE49-F238E27FC236}">
                    <a16:creationId xmlns:a16="http://schemas.microsoft.com/office/drawing/2014/main" id="{FD35894C-1E30-452A-8E5F-E73CB4E4FF2F}"/>
                  </a:ext>
                </a:extLst>
              </p14:cNvPr>
              <p14:cNvContentPartPr/>
              <p14:nvPr/>
            </p14:nvContentPartPr>
            <p14:xfrm>
              <a:off x="1292381" y="4600112"/>
              <a:ext cx="28080" cy="34920"/>
            </p14:xfrm>
          </p:contentPart>
        </mc:Choice>
        <mc:Fallback xmlns="">
          <p:pic>
            <p:nvPicPr>
              <p:cNvPr id="264" name="Freihand 263">
                <a:extLst>
                  <a:ext uri="{FF2B5EF4-FFF2-40B4-BE49-F238E27FC236}">
                    <a16:creationId xmlns:a16="http://schemas.microsoft.com/office/drawing/2014/main" id="{FD35894C-1E30-452A-8E5F-E73CB4E4FF2F}"/>
                  </a:ext>
                </a:extLst>
              </p:cNvPr>
              <p:cNvPicPr/>
              <p:nvPr/>
            </p:nvPicPr>
            <p:blipFill>
              <a:blip r:embed="rId427"/>
              <a:stretch>
                <a:fillRect/>
              </a:stretch>
            </p:blipFill>
            <p:spPr>
              <a:xfrm>
                <a:off x="1288061" y="4595792"/>
                <a:ext cx="36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6" name="Freihand 265">
                <a:extLst>
                  <a:ext uri="{FF2B5EF4-FFF2-40B4-BE49-F238E27FC236}">
                    <a16:creationId xmlns:a16="http://schemas.microsoft.com/office/drawing/2014/main" id="{20839D7C-756F-4378-800E-0832C119BAF9}"/>
                  </a:ext>
                </a:extLst>
              </p14:cNvPr>
              <p14:cNvContentPartPr/>
              <p14:nvPr/>
            </p14:nvContentPartPr>
            <p14:xfrm>
              <a:off x="1402901" y="4530992"/>
              <a:ext cx="87840" cy="122040"/>
            </p14:xfrm>
          </p:contentPart>
        </mc:Choice>
        <mc:Fallback xmlns="">
          <p:pic>
            <p:nvPicPr>
              <p:cNvPr id="266" name="Freihand 265">
                <a:extLst>
                  <a:ext uri="{FF2B5EF4-FFF2-40B4-BE49-F238E27FC236}">
                    <a16:creationId xmlns:a16="http://schemas.microsoft.com/office/drawing/2014/main" id="{20839D7C-756F-4378-800E-0832C119BAF9}"/>
                  </a:ext>
                </a:extLst>
              </p:cNvPr>
              <p:cNvPicPr/>
              <p:nvPr/>
            </p:nvPicPr>
            <p:blipFill>
              <a:blip r:embed="rId429"/>
              <a:stretch>
                <a:fillRect/>
              </a:stretch>
            </p:blipFill>
            <p:spPr>
              <a:xfrm>
                <a:off x="1398581" y="4526672"/>
                <a:ext cx="96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7" name="Freihand 266">
                <a:extLst>
                  <a:ext uri="{FF2B5EF4-FFF2-40B4-BE49-F238E27FC236}">
                    <a16:creationId xmlns:a16="http://schemas.microsoft.com/office/drawing/2014/main" id="{063068A2-CC22-4E11-BAFB-0F156E42A9C2}"/>
                  </a:ext>
                </a:extLst>
              </p14:cNvPr>
              <p14:cNvContentPartPr/>
              <p14:nvPr/>
            </p14:nvContentPartPr>
            <p14:xfrm>
              <a:off x="1420901" y="4490672"/>
              <a:ext cx="128160" cy="33480"/>
            </p14:xfrm>
          </p:contentPart>
        </mc:Choice>
        <mc:Fallback xmlns="">
          <p:pic>
            <p:nvPicPr>
              <p:cNvPr id="267" name="Freihand 266">
                <a:extLst>
                  <a:ext uri="{FF2B5EF4-FFF2-40B4-BE49-F238E27FC236}">
                    <a16:creationId xmlns:a16="http://schemas.microsoft.com/office/drawing/2014/main" id="{063068A2-CC22-4E11-BAFB-0F156E42A9C2}"/>
                  </a:ext>
                </a:extLst>
              </p:cNvPr>
              <p:cNvPicPr/>
              <p:nvPr/>
            </p:nvPicPr>
            <p:blipFill>
              <a:blip r:embed="rId431"/>
              <a:stretch>
                <a:fillRect/>
              </a:stretch>
            </p:blipFill>
            <p:spPr>
              <a:xfrm>
                <a:off x="1416581" y="4486352"/>
                <a:ext cx="1368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8" name="Freihand 267">
                <a:extLst>
                  <a:ext uri="{FF2B5EF4-FFF2-40B4-BE49-F238E27FC236}">
                    <a16:creationId xmlns:a16="http://schemas.microsoft.com/office/drawing/2014/main" id="{27637939-504E-47FA-9D1A-84D4D2A1F3B5}"/>
                  </a:ext>
                </a:extLst>
              </p14:cNvPr>
              <p14:cNvContentPartPr/>
              <p14:nvPr/>
            </p14:nvContentPartPr>
            <p14:xfrm>
              <a:off x="1563101" y="4511192"/>
              <a:ext cx="86400" cy="104400"/>
            </p14:xfrm>
          </p:contentPart>
        </mc:Choice>
        <mc:Fallback xmlns="">
          <p:pic>
            <p:nvPicPr>
              <p:cNvPr id="268" name="Freihand 267">
                <a:extLst>
                  <a:ext uri="{FF2B5EF4-FFF2-40B4-BE49-F238E27FC236}">
                    <a16:creationId xmlns:a16="http://schemas.microsoft.com/office/drawing/2014/main" id="{27637939-504E-47FA-9D1A-84D4D2A1F3B5}"/>
                  </a:ext>
                </a:extLst>
              </p:cNvPr>
              <p:cNvPicPr/>
              <p:nvPr/>
            </p:nvPicPr>
            <p:blipFill>
              <a:blip r:embed="rId433"/>
              <a:stretch>
                <a:fillRect/>
              </a:stretch>
            </p:blipFill>
            <p:spPr>
              <a:xfrm>
                <a:off x="1558781" y="4506872"/>
                <a:ext cx="95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9" name="Freihand 268">
                <a:extLst>
                  <a:ext uri="{FF2B5EF4-FFF2-40B4-BE49-F238E27FC236}">
                    <a16:creationId xmlns:a16="http://schemas.microsoft.com/office/drawing/2014/main" id="{ABD9E924-0E4E-4663-8AF2-55176BE64367}"/>
                  </a:ext>
                </a:extLst>
              </p14:cNvPr>
              <p14:cNvContentPartPr/>
              <p14:nvPr/>
            </p14:nvContentPartPr>
            <p14:xfrm>
              <a:off x="1690901" y="4499672"/>
              <a:ext cx="79200" cy="102600"/>
            </p14:xfrm>
          </p:contentPart>
        </mc:Choice>
        <mc:Fallback xmlns="">
          <p:pic>
            <p:nvPicPr>
              <p:cNvPr id="269" name="Freihand 268">
                <a:extLst>
                  <a:ext uri="{FF2B5EF4-FFF2-40B4-BE49-F238E27FC236}">
                    <a16:creationId xmlns:a16="http://schemas.microsoft.com/office/drawing/2014/main" id="{ABD9E924-0E4E-4663-8AF2-55176BE64367}"/>
                  </a:ext>
                </a:extLst>
              </p:cNvPr>
              <p:cNvPicPr/>
              <p:nvPr/>
            </p:nvPicPr>
            <p:blipFill>
              <a:blip r:embed="rId435"/>
              <a:stretch>
                <a:fillRect/>
              </a:stretch>
            </p:blipFill>
            <p:spPr>
              <a:xfrm>
                <a:off x="1686581" y="4495352"/>
                <a:ext cx="87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0" name="Freihand 269">
                <a:extLst>
                  <a:ext uri="{FF2B5EF4-FFF2-40B4-BE49-F238E27FC236}">
                    <a16:creationId xmlns:a16="http://schemas.microsoft.com/office/drawing/2014/main" id="{96BB7A6F-85D9-4C08-A6A6-6C58897579F4}"/>
                  </a:ext>
                </a:extLst>
              </p14:cNvPr>
              <p14:cNvContentPartPr/>
              <p14:nvPr/>
            </p14:nvContentPartPr>
            <p14:xfrm>
              <a:off x="1266821" y="4623512"/>
              <a:ext cx="638280" cy="156240"/>
            </p14:xfrm>
          </p:contentPart>
        </mc:Choice>
        <mc:Fallback xmlns="">
          <p:pic>
            <p:nvPicPr>
              <p:cNvPr id="270" name="Freihand 269">
                <a:extLst>
                  <a:ext uri="{FF2B5EF4-FFF2-40B4-BE49-F238E27FC236}">
                    <a16:creationId xmlns:a16="http://schemas.microsoft.com/office/drawing/2014/main" id="{96BB7A6F-85D9-4C08-A6A6-6C58897579F4}"/>
                  </a:ext>
                </a:extLst>
              </p:cNvPr>
              <p:cNvPicPr/>
              <p:nvPr/>
            </p:nvPicPr>
            <p:blipFill>
              <a:blip r:embed="rId437"/>
              <a:stretch>
                <a:fillRect/>
              </a:stretch>
            </p:blipFill>
            <p:spPr>
              <a:xfrm>
                <a:off x="1262501" y="4619192"/>
                <a:ext cx="646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2" name="Freihand 271">
                <a:extLst>
                  <a:ext uri="{FF2B5EF4-FFF2-40B4-BE49-F238E27FC236}">
                    <a16:creationId xmlns:a16="http://schemas.microsoft.com/office/drawing/2014/main" id="{370EF4BE-EDEE-4DAA-9ED1-59ECBB07AE15}"/>
                  </a:ext>
                </a:extLst>
              </p14:cNvPr>
              <p14:cNvContentPartPr/>
              <p14:nvPr/>
            </p14:nvContentPartPr>
            <p14:xfrm>
              <a:off x="1404341" y="4787312"/>
              <a:ext cx="114120" cy="97200"/>
            </p14:xfrm>
          </p:contentPart>
        </mc:Choice>
        <mc:Fallback xmlns="">
          <p:pic>
            <p:nvPicPr>
              <p:cNvPr id="272" name="Freihand 271">
                <a:extLst>
                  <a:ext uri="{FF2B5EF4-FFF2-40B4-BE49-F238E27FC236}">
                    <a16:creationId xmlns:a16="http://schemas.microsoft.com/office/drawing/2014/main" id="{370EF4BE-EDEE-4DAA-9ED1-59ECBB07AE15}"/>
                  </a:ext>
                </a:extLst>
              </p:cNvPr>
              <p:cNvPicPr/>
              <p:nvPr/>
            </p:nvPicPr>
            <p:blipFill>
              <a:blip r:embed="rId439"/>
              <a:stretch>
                <a:fillRect/>
              </a:stretch>
            </p:blipFill>
            <p:spPr>
              <a:xfrm>
                <a:off x="1400021" y="4782992"/>
                <a:ext cx="122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3" name="Freihand 272">
                <a:extLst>
                  <a:ext uri="{FF2B5EF4-FFF2-40B4-BE49-F238E27FC236}">
                    <a16:creationId xmlns:a16="http://schemas.microsoft.com/office/drawing/2014/main" id="{BB46F664-7F3B-446B-BBF0-B9404E648E78}"/>
                  </a:ext>
                </a:extLst>
              </p14:cNvPr>
              <p14:cNvContentPartPr/>
              <p14:nvPr/>
            </p14:nvContentPartPr>
            <p14:xfrm>
              <a:off x="1480661" y="4789472"/>
              <a:ext cx="24840" cy="142560"/>
            </p14:xfrm>
          </p:contentPart>
        </mc:Choice>
        <mc:Fallback xmlns="">
          <p:pic>
            <p:nvPicPr>
              <p:cNvPr id="273" name="Freihand 272">
                <a:extLst>
                  <a:ext uri="{FF2B5EF4-FFF2-40B4-BE49-F238E27FC236}">
                    <a16:creationId xmlns:a16="http://schemas.microsoft.com/office/drawing/2014/main" id="{BB46F664-7F3B-446B-BBF0-B9404E648E78}"/>
                  </a:ext>
                </a:extLst>
              </p:cNvPr>
              <p:cNvPicPr/>
              <p:nvPr/>
            </p:nvPicPr>
            <p:blipFill>
              <a:blip r:embed="rId441"/>
              <a:stretch>
                <a:fillRect/>
              </a:stretch>
            </p:blipFill>
            <p:spPr>
              <a:xfrm>
                <a:off x="1476341" y="4785152"/>
                <a:ext cx="33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4" name="Freihand 273">
                <a:extLst>
                  <a:ext uri="{FF2B5EF4-FFF2-40B4-BE49-F238E27FC236}">
                    <a16:creationId xmlns:a16="http://schemas.microsoft.com/office/drawing/2014/main" id="{5FFE7216-F889-4253-93C4-24ABCFD0EC2E}"/>
                  </a:ext>
                </a:extLst>
              </p14:cNvPr>
              <p14:cNvContentPartPr/>
              <p14:nvPr/>
            </p14:nvContentPartPr>
            <p14:xfrm>
              <a:off x="1585781" y="4773992"/>
              <a:ext cx="68400" cy="122760"/>
            </p14:xfrm>
          </p:contentPart>
        </mc:Choice>
        <mc:Fallback xmlns="">
          <p:pic>
            <p:nvPicPr>
              <p:cNvPr id="274" name="Freihand 273">
                <a:extLst>
                  <a:ext uri="{FF2B5EF4-FFF2-40B4-BE49-F238E27FC236}">
                    <a16:creationId xmlns:a16="http://schemas.microsoft.com/office/drawing/2014/main" id="{5FFE7216-F889-4253-93C4-24ABCFD0EC2E}"/>
                  </a:ext>
                </a:extLst>
              </p:cNvPr>
              <p:cNvPicPr/>
              <p:nvPr/>
            </p:nvPicPr>
            <p:blipFill>
              <a:blip r:embed="rId443"/>
              <a:stretch>
                <a:fillRect/>
              </a:stretch>
            </p:blipFill>
            <p:spPr>
              <a:xfrm>
                <a:off x="1581461" y="4769672"/>
                <a:ext cx="77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5" name="Freihand 274">
                <a:extLst>
                  <a:ext uri="{FF2B5EF4-FFF2-40B4-BE49-F238E27FC236}">
                    <a16:creationId xmlns:a16="http://schemas.microsoft.com/office/drawing/2014/main" id="{601FC266-0956-4638-8DA6-5DADECAB2D3B}"/>
                  </a:ext>
                </a:extLst>
              </p14:cNvPr>
              <p14:cNvContentPartPr/>
              <p14:nvPr/>
            </p14:nvContentPartPr>
            <p14:xfrm>
              <a:off x="1728701" y="4763192"/>
              <a:ext cx="106920" cy="98640"/>
            </p14:xfrm>
          </p:contentPart>
        </mc:Choice>
        <mc:Fallback xmlns="">
          <p:pic>
            <p:nvPicPr>
              <p:cNvPr id="275" name="Freihand 274">
                <a:extLst>
                  <a:ext uri="{FF2B5EF4-FFF2-40B4-BE49-F238E27FC236}">
                    <a16:creationId xmlns:a16="http://schemas.microsoft.com/office/drawing/2014/main" id="{601FC266-0956-4638-8DA6-5DADECAB2D3B}"/>
                  </a:ext>
                </a:extLst>
              </p:cNvPr>
              <p:cNvPicPr/>
              <p:nvPr/>
            </p:nvPicPr>
            <p:blipFill>
              <a:blip r:embed="rId445"/>
              <a:stretch>
                <a:fillRect/>
              </a:stretch>
            </p:blipFill>
            <p:spPr>
              <a:xfrm>
                <a:off x="1724381" y="4758872"/>
                <a:ext cx="115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6" name="Freihand 275">
                <a:extLst>
                  <a:ext uri="{FF2B5EF4-FFF2-40B4-BE49-F238E27FC236}">
                    <a16:creationId xmlns:a16="http://schemas.microsoft.com/office/drawing/2014/main" id="{A51830D1-5E5C-4BEA-9A0C-6B88E5F693B4}"/>
                  </a:ext>
                </a:extLst>
              </p14:cNvPr>
              <p14:cNvContentPartPr/>
              <p14:nvPr/>
            </p14:nvContentPartPr>
            <p14:xfrm>
              <a:off x="2036861" y="4608032"/>
              <a:ext cx="146880" cy="5040"/>
            </p14:xfrm>
          </p:contentPart>
        </mc:Choice>
        <mc:Fallback xmlns="">
          <p:pic>
            <p:nvPicPr>
              <p:cNvPr id="276" name="Freihand 275">
                <a:extLst>
                  <a:ext uri="{FF2B5EF4-FFF2-40B4-BE49-F238E27FC236}">
                    <a16:creationId xmlns:a16="http://schemas.microsoft.com/office/drawing/2014/main" id="{A51830D1-5E5C-4BEA-9A0C-6B88E5F693B4}"/>
                  </a:ext>
                </a:extLst>
              </p:cNvPr>
              <p:cNvPicPr/>
              <p:nvPr/>
            </p:nvPicPr>
            <p:blipFill>
              <a:blip r:embed="rId447"/>
              <a:stretch>
                <a:fillRect/>
              </a:stretch>
            </p:blipFill>
            <p:spPr>
              <a:xfrm>
                <a:off x="2032541" y="4603712"/>
                <a:ext cx="155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7" name="Freihand 276">
                <a:extLst>
                  <a:ext uri="{FF2B5EF4-FFF2-40B4-BE49-F238E27FC236}">
                    <a16:creationId xmlns:a16="http://schemas.microsoft.com/office/drawing/2014/main" id="{E516EB62-4CBF-478E-8B2D-D6A78F2CF089}"/>
                  </a:ext>
                </a:extLst>
              </p14:cNvPr>
              <p14:cNvContentPartPr/>
              <p14:nvPr/>
            </p14:nvContentPartPr>
            <p14:xfrm>
              <a:off x="2052701" y="4626752"/>
              <a:ext cx="157320" cy="22320"/>
            </p14:xfrm>
          </p:contentPart>
        </mc:Choice>
        <mc:Fallback xmlns="">
          <p:pic>
            <p:nvPicPr>
              <p:cNvPr id="277" name="Freihand 276">
                <a:extLst>
                  <a:ext uri="{FF2B5EF4-FFF2-40B4-BE49-F238E27FC236}">
                    <a16:creationId xmlns:a16="http://schemas.microsoft.com/office/drawing/2014/main" id="{E516EB62-4CBF-478E-8B2D-D6A78F2CF089}"/>
                  </a:ext>
                </a:extLst>
              </p:cNvPr>
              <p:cNvPicPr/>
              <p:nvPr/>
            </p:nvPicPr>
            <p:blipFill>
              <a:blip r:embed="rId449"/>
              <a:stretch>
                <a:fillRect/>
              </a:stretch>
            </p:blipFill>
            <p:spPr>
              <a:xfrm>
                <a:off x="2048381" y="4622432"/>
                <a:ext cx="165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8" name="Freihand 277">
                <a:extLst>
                  <a:ext uri="{FF2B5EF4-FFF2-40B4-BE49-F238E27FC236}">
                    <a16:creationId xmlns:a16="http://schemas.microsoft.com/office/drawing/2014/main" id="{5A2EBB0A-9F68-4CBF-9E31-21B9115CBCBC}"/>
                  </a:ext>
                </a:extLst>
              </p14:cNvPr>
              <p14:cNvContentPartPr/>
              <p14:nvPr/>
            </p14:nvContentPartPr>
            <p14:xfrm>
              <a:off x="2280941" y="4545392"/>
              <a:ext cx="190080" cy="151200"/>
            </p14:xfrm>
          </p:contentPart>
        </mc:Choice>
        <mc:Fallback xmlns="">
          <p:pic>
            <p:nvPicPr>
              <p:cNvPr id="278" name="Freihand 277">
                <a:extLst>
                  <a:ext uri="{FF2B5EF4-FFF2-40B4-BE49-F238E27FC236}">
                    <a16:creationId xmlns:a16="http://schemas.microsoft.com/office/drawing/2014/main" id="{5A2EBB0A-9F68-4CBF-9E31-21B9115CBCBC}"/>
                  </a:ext>
                </a:extLst>
              </p:cNvPr>
              <p:cNvPicPr/>
              <p:nvPr/>
            </p:nvPicPr>
            <p:blipFill>
              <a:blip r:embed="rId451"/>
              <a:stretch>
                <a:fillRect/>
              </a:stretch>
            </p:blipFill>
            <p:spPr>
              <a:xfrm>
                <a:off x="2276621" y="4541072"/>
                <a:ext cx="198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9" name="Freihand 278">
                <a:extLst>
                  <a:ext uri="{FF2B5EF4-FFF2-40B4-BE49-F238E27FC236}">
                    <a16:creationId xmlns:a16="http://schemas.microsoft.com/office/drawing/2014/main" id="{D96D6D8D-502D-4DE6-B29D-B23616692E28}"/>
                  </a:ext>
                </a:extLst>
              </p14:cNvPr>
              <p14:cNvContentPartPr/>
              <p14:nvPr/>
            </p14:nvContentPartPr>
            <p14:xfrm>
              <a:off x="2496221" y="4522352"/>
              <a:ext cx="93240" cy="108360"/>
            </p14:xfrm>
          </p:contentPart>
        </mc:Choice>
        <mc:Fallback xmlns="">
          <p:pic>
            <p:nvPicPr>
              <p:cNvPr id="279" name="Freihand 278">
                <a:extLst>
                  <a:ext uri="{FF2B5EF4-FFF2-40B4-BE49-F238E27FC236}">
                    <a16:creationId xmlns:a16="http://schemas.microsoft.com/office/drawing/2014/main" id="{D96D6D8D-502D-4DE6-B29D-B23616692E28}"/>
                  </a:ext>
                </a:extLst>
              </p:cNvPr>
              <p:cNvPicPr/>
              <p:nvPr/>
            </p:nvPicPr>
            <p:blipFill>
              <a:blip r:embed="rId453"/>
              <a:stretch>
                <a:fillRect/>
              </a:stretch>
            </p:blipFill>
            <p:spPr>
              <a:xfrm>
                <a:off x="2491901" y="4518032"/>
                <a:ext cx="101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0" name="Freihand 279">
                <a:extLst>
                  <a:ext uri="{FF2B5EF4-FFF2-40B4-BE49-F238E27FC236}">
                    <a16:creationId xmlns:a16="http://schemas.microsoft.com/office/drawing/2014/main" id="{5843CE8E-AFCB-45C3-B145-51079BDE57DD}"/>
                  </a:ext>
                </a:extLst>
              </p14:cNvPr>
              <p14:cNvContentPartPr/>
              <p14:nvPr/>
            </p14:nvContentPartPr>
            <p14:xfrm>
              <a:off x="2617541" y="4499312"/>
              <a:ext cx="92520" cy="119520"/>
            </p14:xfrm>
          </p:contentPart>
        </mc:Choice>
        <mc:Fallback xmlns="">
          <p:pic>
            <p:nvPicPr>
              <p:cNvPr id="280" name="Freihand 279">
                <a:extLst>
                  <a:ext uri="{FF2B5EF4-FFF2-40B4-BE49-F238E27FC236}">
                    <a16:creationId xmlns:a16="http://schemas.microsoft.com/office/drawing/2014/main" id="{5843CE8E-AFCB-45C3-B145-51079BDE57DD}"/>
                  </a:ext>
                </a:extLst>
              </p:cNvPr>
              <p:cNvPicPr/>
              <p:nvPr/>
            </p:nvPicPr>
            <p:blipFill>
              <a:blip r:embed="rId455"/>
              <a:stretch>
                <a:fillRect/>
              </a:stretch>
            </p:blipFill>
            <p:spPr>
              <a:xfrm>
                <a:off x="2613221" y="4494992"/>
                <a:ext cx="101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1" name="Freihand 280">
                <a:extLst>
                  <a:ext uri="{FF2B5EF4-FFF2-40B4-BE49-F238E27FC236}">
                    <a16:creationId xmlns:a16="http://schemas.microsoft.com/office/drawing/2014/main" id="{48C6B552-834B-4BFB-ACDA-AE52B88A7304}"/>
                  </a:ext>
                </a:extLst>
              </p14:cNvPr>
              <p14:cNvContentPartPr/>
              <p14:nvPr/>
            </p14:nvContentPartPr>
            <p14:xfrm>
              <a:off x="2667221" y="4534952"/>
              <a:ext cx="78120" cy="140040"/>
            </p14:xfrm>
          </p:contentPart>
        </mc:Choice>
        <mc:Fallback xmlns="">
          <p:pic>
            <p:nvPicPr>
              <p:cNvPr id="281" name="Freihand 280">
                <a:extLst>
                  <a:ext uri="{FF2B5EF4-FFF2-40B4-BE49-F238E27FC236}">
                    <a16:creationId xmlns:a16="http://schemas.microsoft.com/office/drawing/2014/main" id="{48C6B552-834B-4BFB-ACDA-AE52B88A7304}"/>
                  </a:ext>
                </a:extLst>
              </p:cNvPr>
              <p:cNvPicPr/>
              <p:nvPr/>
            </p:nvPicPr>
            <p:blipFill>
              <a:blip r:embed="rId457"/>
              <a:stretch>
                <a:fillRect/>
              </a:stretch>
            </p:blipFill>
            <p:spPr>
              <a:xfrm>
                <a:off x="2662901" y="4530632"/>
                <a:ext cx="86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2" name="Freihand 281">
                <a:extLst>
                  <a:ext uri="{FF2B5EF4-FFF2-40B4-BE49-F238E27FC236}">
                    <a16:creationId xmlns:a16="http://schemas.microsoft.com/office/drawing/2014/main" id="{19DEF74A-5265-49F9-8C5F-FB8A91663C52}"/>
                  </a:ext>
                </a:extLst>
              </p14:cNvPr>
              <p14:cNvContentPartPr/>
              <p14:nvPr/>
            </p14:nvContentPartPr>
            <p14:xfrm>
              <a:off x="2808341" y="4506872"/>
              <a:ext cx="82440" cy="86400"/>
            </p14:xfrm>
          </p:contentPart>
        </mc:Choice>
        <mc:Fallback xmlns="">
          <p:pic>
            <p:nvPicPr>
              <p:cNvPr id="282" name="Freihand 281">
                <a:extLst>
                  <a:ext uri="{FF2B5EF4-FFF2-40B4-BE49-F238E27FC236}">
                    <a16:creationId xmlns:a16="http://schemas.microsoft.com/office/drawing/2014/main" id="{19DEF74A-5265-49F9-8C5F-FB8A91663C52}"/>
                  </a:ext>
                </a:extLst>
              </p:cNvPr>
              <p:cNvPicPr/>
              <p:nvPr/>
            </p:nvPicPr>
            <p:blipFill>
              <a:blip r:embed="rId459"/>
              <a:stretch>
                <a:fillRect/>
              </a:stretch>
            </p:blipFill>
            <p:spPr>
              <a:xfrm>
                <a:off x="2804021" y="4502552"/>
                <a:ext cx="91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3" name="Freihand 282">
                <a:extLst>
                  <a:ext uri="{FF2B5EF4-FFF2-40B4-BE49-F238E27FC236}">
                    <a16:creationId xmlns:a16="http://schemas.microsoft.com/office/drawing/2014/main" id="{35A358CD-3F33-4C40-AC95-10D2977B97B5}"/>
                  </a:ext>
                </a:extLst>
              </p14:cNvPr>
              <p14:cNvContentPartPr/>
              <p14:nvPr/>
            </p14:nvContentPartPr>
            <p14:xfrm>
              <a:off x="2914181" y="4459712"/>
              <a:ext cx="115920" cy="181080"/>
            </p14:xfrm>
          </p:contentPart>
        </mc:Choice>
        <mc:Fallback xmlns="">
          <p:pic>
            <p:nvPicPr>
              <p:cNvPr id="283" name="Freihand 282">
                <a:extLst>
                  <a:ext uri="{FF2B5EF4-FFF2-40B4-BE49-F238E27FC236}">
                    <a16:creationId xmlns:a16="http://schemas.microsoft.com/office/drawing/2014/main" id="{35A358CD-3F33-4C40-AC95-10D2977B97B5}"/>
                  </a:ext>
                </a:extLst>
              </p:cNvPr>
              <p:cNvPicPr/>
              <p:nvPr/>
            </p:nvPicPr>
            <p:blipFill>
              <a:blip r:embed="rId461"/>
              <a:stretch>
                <a:fillRect/>
              </a:stretch>
            </p:blipFill>
            <p:spPr>
              <a:xfrm>
                <a:off x="2909861" y="4455392"/>
                <a:ext cx="124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0" name="Freihand 289">
                <a:extLst>
                  <a:ext uri="{FF2B5EF4-FFF2-40B4-BE49-F238E27FC236}">
                    <a16:creationId xmlns:a16="http://schemas.microsoft.com/office/drawing/2014/main" id="{317CA180-8E19-4A29-9A67-2B040F1258D5}"/>
                  </a:ext>
                </a:extLst>
              </p14:cNvPr>
              <p14:cNvContentPartPr/>
              <p14:nvPr/>
            </p14:nvContentPartPr>
            <p14:xfrm>
              <a:off x="807821" y="5160632"/>
              <a:ext cx="126360" cy="119160"/>
            </p14:xfrm>
          </p:contentPart>
        </mc:Choice>
        <mc:Fallback xmlns="">
          <p:pic>
            <p:nvPicPr>
              <p:cNvPr id="290" name="Freihand 289">
                <a:extLst>
                  <a:ext uri="{FF2B5EF4-FFF2-40B4-BE49-F238E27FC236}">
                    <a16:creationId xmlns:a16="http://schemas.microsoft.com/office/drawing/2014/main" id="{317CA180-8E19-4A29-9A67-2B040F1258D5}"/>
                  </a:ext>
                </a:extLst>
              </p:cNvPr>
              <p:cNvPicPr/>
              <p:nvPr/>
            </p:nvPicPr>
            <p:blipFill>
              <a:blip r:embed="rId463"/>
              <a:stretch>
                <a:fillRect/>
              </a:stretch>
            </p:blipFill>
            <p:spPr>
              <a:xfrm>
                <a:off x="803501" y="5156312"/>
                <a:ext cx="135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1" name="Freihand 290">
                <a:extLst>
                  <a:ext uri="{FF2B5EF4-FFF2-40B4-BE49-F238E27FC236}">
                    <a16:creationId xmlns:a16="http://schemas.microsoft.com/office/drawing/2014/main" id="{2DA2DEFB-7201-434A-BD2F-81420D58BFAC}"/>
                  </a:ext>
                </a:extLst>
              </p14:cNvPr>
              <p14:cNvContentPartPr/>
              <p14:nvPr/>
            </p14:nvContentPartPr>
            <p14:xfrm>
              <a:off x="972701" y="5138672"/>
              <a:ext cx="96120" cy="115920"/>
            </p14:xfrm>
          </p:contentPart>
        </mc:Choice>
        <mc:Fallback xmlns="">
          <p:pic>
            <p:nvPicPr>
              <p:cNvPr id="291" name="Freihand 290">
                <a:extLst>
                  <a:ext uri="{FF2B5EF4-FFF2-40B4-BE49-F238E27FC236}">
                    <a16:creationId xmlns:a16="http://schemas.microsoft.com/office/drawing/2014/main" id="{2DA2DEFB-7201-434A-BD2F-81420D58BFAC}"/>
                  </a:ext>
                </a:extLst>
              </p:cNvPr>
              <p:cNvPicPr/>
              <p:nvPr/>
            </p:nvPicPr>
            <p:blipFill>
              <a:blip r:embed="rId465"/>
              <a:stretch>
                <a:fillRect/>
              </a:stretch>
            </p:blipFill>
            <p:spPr>
              <a:xfrm>
                <a:off x="968381" y="5134352"/>
                <a:ext cx="104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2" name="Freihand 291">
                <a:extLst>
                  <a:ext uri="{FF2B5EF4-FFF2-40B4-BE49-F238E27FC236}">
                    <a16:creationId xmlns:a16="http://schemas.microsoft.com/office/drawing/2014/main" id="{5A0B75FF-688E-4DFF-889F-2EFF29968500}"/>
                  </a:ext>
                </a:extLst>
              </p14:cNvPr>
              <p14:cNvContentPartPr/>
              <p14:nvPr/>
            </p14:nvContentPartPr>
            <p14:xfrm>
              <a:off x="1082141" y="5130392"/>
              <a:ext cx="79560" cy="95040"/>
            </p14:xfrm>
          </p:contentPart>
        </mc:Choice>
        <mc:Fallback xmlns="">
          <p:pic>
            <p:nvPicPr>
              <p:cNvPr id="292" name="Freihand 291">
                <a:extLst>
                  <a:ext uri="{FF2B5EF4-FFF2-40B4-BE49-F238E27FC236}">
                    <a16:creationId xmlns:a16="http://schemas.microsoft.com/office/drawing/2014/main" id="{5A0B75FF-688E-4DFF-889F-2EFF29968500}"/>
                  </a:ext>
                </a:extLst>
              </p:cNvPr>
              <p:cNvPicPr/>
              <p:nvPr/>
            </p:nvPicPr>
            <p:blipFill>
              <a:blip r:embed="rId467"/>
              <a:stretch>
                <a:fillRect/>
              </a:stretch>
            </p:blipFill>
            <p:spPr>
              <a:xfrm>
                <a:off x="1077821" y="5126072"/>
                <a:ext cx="88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3" name="Freihand 292">
                <a:extLst>
                  <a:ext uri="{FF2B5EF4-FFF2-40B4-BE49-F238E27FC236}">
                    <a16:creationId xmlns:a16="http://schemas.microsoft.com/office/drawing/2014/main" id="{2AFD87DD-51EA-450E-973B-1F0FC041A9F6}"/>
                  </a:ext>
                </a:extLst>
              </p14:cNvPr>
              <p14:cNvContentPartPr/>
              <p14:nvPr/>
            </p14:nvContentPartPr>
            <p14:xfrm>
              <a:off x="1136141" y="5164232"/>
              <a:ext cx="56880" cy="134280"/>
            </p14:xfrm>
          </p:contentPart>
        </mc:Choice>
        <mc:Fallback xmlns="">
          <p:pic>
            <p:nvPicPr>
              <p:cNvPr id="293" name="Freihand 292">
                <a:extLst>
                  <a:ext uri="{FF2B5EF4-FFF2-40B4-BE49-F238E27FC236}">
                    <a16:creationId xmlns:a16="http://schemas.microsoft.com/office/drawing/2014/main" id="{2AFD87DD-51EA-450E-973B-1F0FC041A9F6}"/>
                  </a:ext>
                </a:extLst>
              </p:cNvPr>
              <p:cNvPicPr/>
              <p:nvPr/>
            </p:nvPicPr>
            <p:blipFill>
              <a:blip r:embed="rId469"/>
              <a:stretch>
                <a:fillRect/>
              </a:stretch>
            </p:blipFill>
            <p:spPr>
              <a:xfrm>
                <a:off x="1131821" y="5159912"/>
                <a:ext cx="65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4" name="Freihand 293">
                <a:extLst>
                  <a:ext uri="{FF2B5EF4-FFF2-40B4-BE49-F238E27FC236}">
                    <a16:creationId xmlns:a16="http://schemas.microsoft.com/office/drawing/2014/main" id="{62800BC3-F4BB-4A0E-8237-47D192CDC3D3}"/>
                  </a:ext>
                </a:extLst>
              </p14:cNvPr>
              <p14:cNvContentPartPr/>
              <p14:nvPr/>
            </p14:nvContentPartPr>
            <p14:xfrm>
              <a:off x="1241981" y="5124272"/>
              <a:ext cx="64800" cy="80640"/>
            </p14:xfrm>
          </p:contentPart>
        </mc:Choice>
        <mc:Fallback xmlns="">
          <p:pic>
            <p:nvPicPr>
              <p:cNvPr id="294" name="Freihand 293">
                <a:extLst>
                  <a:ext uri="{FF2B5EF4-FFF2-40B4-BE49-F238E27FC236}">
                    <a16:creationId xmlns:a16="http://schemas.microsoft.com/office/drawing/2014/main" id="{62800BC3-F4BB-4A0E-8237-47D192CDC3D3}"/>
                  </a:ext>
                </a:extLst>
              </p:cNvPr>
              <p:cNvPicPr/>
              <p:nvPr/>
            </p:nvPicPr>
            <p:blipFill>
              <a:blip r:embed="rId471"/>
              <a:stretch>
                <a:fillRect/>
              </a:stretch>
            </p:blipFill>
            <p:spPr>
              <a:xfrm>
                <a:off x="1237661" y="5119952"/>
                <a:ext cx="73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5" name="Freihand 294">
                <a:extLst>
                  <a:ext uri="{FF2B5EF4-FFF2-40B4-BE49-F238E27FC236}">
                    <a16:creationId xmlns:a16="http://schemas.microsoft.com/office/drawing/2014/main" id="{E4D200FA-1716-4EDE-950C-D636ABACB538}"/>
                  </a:ext>
                </a:extLst>
              </p14:cNvPr>
              <p14:cNvContentPartPr/>
              <p14:nvPr/>
            </p14:nvContentPartPr>
            <p14:xfrm>
              <a:off x="1298861" y="5094032"/>
              <a:ext cx="82080" cy="155880"/>
            </p14:xfrm>
          </p:contentPart>
        </mc:Choice>
        <mc:Fallback xmlns="">
          <p:pic>
            <p:nvPicPr>
              <p:cNvPr id="295" name="Freihand 294">
                <a:extLst>
                  <a:ext uri="{FF2B5EF4-FFF2-40B4-BE49-F238E27FC236}">
                    <a16:creationId xmlns:a16="http://schemas.microsoft.com/office/drawing/2014/main" id="{E4D200FA-1716-4EDE-950C-D636ABACB538}"/>
                  </a:ext>
                </a:extLst>
              </p:cNvPr>
              <p:cNvPicPr/>
              <p:nvPr/>
            </p:nvPicPr>
            <p:blipFill>
              <a:blip r:embed="rId473"/>
              <a:stretch>
                <a:fillRect/>
              </a:stretch>
            </p:blipFill>
            <p:spPr>
              <a:xfrm>
                <a:off x="1294541" y="5089712"/>
                <a:ext cx="90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6" name="Freihand 295">
                <a:extLst>
                  <a:ext uri="{FF2B5EF4-FFF2-40B4-BE49-F238E27FC236}">
                    <a16:creationId xmlns:a16="http://schemas.microsoft.com/office/drawing/2014/main" id="{80FBE7F7-A2E6-4B99-8CD8-E309B0343D96}"/>
                  </a:ext>
                </a:extLst>
              </p14:cNvPr>
              <p14:cNvContentPartPr/>
              <p14:nvPr/>
            </p14:nvContentPartPr>
            <p14:xfrm>
              <a:off x="1452941" y="5134712"/>
              <a:ext cx="43920" cy="28800"/>
            </p14:xfrm>
          </p:contentPart>
        </mc:Choice>
        <mc:Fallback xmlns="">
          <p:pic>
            <p:nvPicPr>
              <p:cNvPr id="296" name="Freihand 295">
                <a:extLst>
                  <a:ext uri="{FF2B5EF4-FFF2-40B4-BE49-F238E27FC236}">
                    <a16:creationId xmlns:a16="http://schemas.microsoft.com/office/drawing/2014/main" id="{80FBE7F7-A2E6-4B99-8CD8-E309B0343D96}"/>
                  </a:ext>
                </a:extLst>
              </p:cNvPr>
              <p:cNvPicPr/>
              <p:nvPr/>
            </p:nvPicPr>
            <p:blipFill>
              <a:blip r:embed="rId475"/>
              <a:stretch>
                <a:fillRect/>
              </a:stretch>
            </p:blipFill>
            <p:spPr>
              <a:xfrm>
                <a:off x="1448621" y="5130392"/>
                <a:ext cx="52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0" name="Freihand 299">
                <a:extLst>
                  <a:ext uri="{FF2B5EF4-FFF2-40B4-BE49-F238E27FC236}">
                    <a16:creationId xmlns:a16="http://schemas.microsoft.com/office/drawing/2014/main" id="{AB5D4F8B-A3DA-4008-9D6E-DD91F0FC5F3B}"/>
                  </a:ext>
                </a:extLst>
              </p14:cNvPr>
              <p14:cNvContentPartPr/>
              <p14:nvPr/>
            </p14:nvContentPartPr>
            <p14:xfrm>
              <a:off x="1587941" y="5003312"/>
              <a:ext cx="94680" cy="102240"/>
            </p14:xfrm>
          </p:contentPart>
        </mc:Choice>
        <mc:Fallback xmlns="">
          <p:pic>
            <p:nvPicPr>
              <p:cNvPr id="300" name="Freihand 299">
                <a:extLst>
                  <a:ext uri="{FF2B5EF4-FFF2-40B4-BE49-F238E27FC236}">
                    <a16:creationId xmlns:a16="http://schemas.microsoft.com/office/drawing/2014/main" id="{AB5D4F8B-A3DA-4008-9D6E-DD91F0FC5F3B}"/>
                  </a:ext>
                </a:extLst>
              </p:cNvPr>
              <p:cNvPicPr/>
              <p:nvPr/>
            </p:nvPicPr>
            <p:blipFill>
              <a:blip r:embed="rId477"/>
              <a:stretch>
                <a:fillRect/>
              </a:stretch>
            </p:blipFill>
            <p:spPr>
              <a:xfrm>
                <a:off x="1583621" y="4998992"/>
                <a:ext cx="103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1" name="Freihand 300">
                <a:extLst>
                  <a:ext uri="{FF2B5EF4-FFF2-40B4-BE49-F238E27FC236}">
                    <a16:creationId xmlns:a16="http://schemas.microsoft.com/office/drawing/2014/main" id="{71973216-D17E-4448-A65C-BA5F32E3197D}"/>
                  </a:ext>
                </a:extLst>
              </p14:cNvPr>
              <p14:cNvContentPartPr/>
              <p14:nvPr/>
            </p14:nvContentPartPr>
            <p14:xfrm>
              <a:off x="1595861" y="4964792"/>
              <a:ext cx="121680" cy="20520"/>
            </p14:xfrm>
          </p:contentPart>
        </mc:Choice>
        <mc:Fallback xmlns="">
          <p:pic>
            <p:nvPicPr>
              <p:cNvPr id="301" name="Freihand 300">
                <a:extLst>
                  <a:ext uri="{FF2B5EF4-FFF2-40B4-BE49-F238E27FC236}">
                    <a16:creationId xmlns:a16="http://schemas.microsoft.com/office/drawing/2014/main" id="{71973216-D17E-4448-A65C-BA5F32E3197D}"/>
                  </a:ext>
                </a:extLst>
              </p:cNvPr>
              <p:cNvPicPr/>
              <p:nvPr/>
            </p:nvPicPr>
            <p:blipFill>
              <a:blip r:embed="rId479"/>
              <a:stretch>
                <a:fillRect/>
              </a:stretch>
            </p:blipFill>
            <p:spPr>
              <a:xfrm>
                <a:off x="1591541" y="4960472"/>
                <a:ext cx="130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2" name="Freihand 301">
                <a:extLst>
                  <a:ext uri="{FF2B5EF4-FFF2-40B4-BE49-F238E27FC236}">
                    <a16:creationId xmlns:a16="http://schemas.microsoft.com/office/drawing/2014/main" id="{21AA2B8E-1342-4CA7-BDF8-FDE7A68EB88A}"/>
                  </a:ext>
                </a:extLst>
              </p14:cNvPr>
              <p14:cNvContentPartPr/>
              <p14:nvPr/>
            </p14:nvContentPartPr>
            <p14:xfrm>
              <a:off x="1699901" y="4945352"/>
              <a:ext cx="79920" cy="116280"/>
            </p14:xfrm>
          </p:contentPart>
        </mc:Choice>
        <mc:Fallback xmlns="">
          <p:pic>
            <p:nvPicPr>
              <p:cNvPr id="302" name="Freihand 301">
                <a:extLst>
                  <a:ext uri="{FF2B5EF4-FFF2-40B4-BE49-F238E27FC236}">
                    <a16:creationId xmlns:a16="http://schemas.microsoft.com/office/drawing/2014/main" id="{21AA2B8E-1342-4CA7-BDF8-FDE7A68EB88A}"/>
                  </a:ext>
                </a:extLst>
              </p:cNvPr>
              <p:cNvPicPr/>
              <p:nvPr/>
            </p:nvPicPr>
            <p:blipFill>
              <a:blip r:embed="rId481"/>
              <a:stretch>
                <a:fillRect/>
              </a:stretch>
            </p:blipFill>
            <p:spPr>
              <a:xfrm>
                <a:off x="1695581" y="4941032"/>
                <a:ext cx="88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3" name="Freihand 302">
                <a:extLst>
                  <a:ext uri="{FF2B5EF4-FFF2-40B4-BE49-F238E27FC236}">
                    <a16:creationId xmlns:a16="http://schemas.microsoft.com/office/drawing/2014/main" id="{DB0B448D-31C8-4980-9FB0-02C8789E2D16}"/>
                  </a:ext>
                </a:extLst>
              </p14:cNvPr>
              <p14:cNvContentPartPr/>
              <p14:nvPr/>
            </p14:nvContentPartPr>
            <p14:xfrm>
              <a:off x="1815821" y="4973072"/>
              <a:ext cx="91080" cy="52920"/>
            </p14:xfrm>
          </p:contentPart>
        </mc:Choice>
        <mc:Fallback xmlns="">
          <p:pic>
            <p:nvPicPr>
              <p:cNvPr id="303" name="Freihand 302">
                <a:extLst>
                  <a:ext uri="{FF2B5EF4-FFF2-40B4-BE49-F238E27FC236}">
                    <a16:creationId xmlns:a16="http://schemas.microsoft.com/office/drawing/2014/main" id="{DB0B448D-31C8-4980-9FB0-02C8789E2D16}"/>
                  </a:ext>
                </a:extLst>
              </p:cNvPr>
              <p:cNvPicPr/>
              <p:nvPr/>
            </p:nvPicPr>
            <p:blipFill>
              <a:blip r:embed="rId483"/>
              <a:stretch>
                <a:fillRect/>
              </a:stretch>
            </p:blipFill>
            <p:spPr>
              <a:xfrm>
                <a:off x="1811501" y="4968752"/>
                <a:ext cx="99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7" name="Freihand 306">
                <a:extLst>
                  <a:ext uri="{FF2B5EF4-FFF2-40B4-BE49-F238E27FC236}">
                    <a16:creationId xmlns:a16="http://schemas.microsoft.com/office/drawing/2014/main" id="{6F9E86AD-D917-4109-81E9-D574C3B644F6}"/>
                  </a:ext>
                </a:extLst>
              </p14:cNvPr>
              <p14:cNvContentPartPr/>
              <p14:nvPr/>
            </p14:nvContentPartPr>
            <p14:xfrm>
              <a:off x="1573181" y="5139032"/>
              <a:ext cx="329040" cy="51120"/>
            </p14:xfrm>
          </p:contentPart>
        </mc:Choice>
        <mc:Fallback xmlns="">
          <p:pic>
            <p:nvPicPr>
              <p:cNvPr id="307" name="Freihand 306">
                <a:extLst>
                  <a:ext uri="{FF2B5EF4-FFF2-40B4-BE49-F238E27FC236}">
                    <a16:creationId xmlns:a16="http://schemas.microsoft.com/office/drawing/2014/main" id="{6F9E86AD-D917-4109-81E9-D574C3B644F6}"/>
                  </a:ext>
                </a:extLst>
              </p:cNvPr>
              <p:cNvPicPr/>
              <p:nvPr/>
            </p:nvPicPr>
            <p:blipFill>
              <a:blip r:embed="rId485"/>
              <a:stretch>
                <a:fillRect/>
              </a:stretch>
            </p:blipFill>
            <p:spPr>
              <a:xfrm>
                <a:off x="1568861" y="5134712"/>
                <a:ext cx="337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8" name="Freihand 307">
                <a:extLst>
                  <a:ext uri="{FF2B5EF4-FFF2-40B4-BE49-F238E27FC236}">
                    <a16:creationId xmlns:a16="http://schemas.microsoft.com/office/drawing/2014/main" id="{31CF9220-D964-4BAB-B75A-6B24146D6D0C}"/>
                  </a:ext>
                </a:extLst>
              </p14:cNvPr>
              <p14:cNvContentPartPr/>
              <p14:nvPr/>
            </p14:nvContentPartPr>
            <p14:xfrm>
              <a:off x="1569581" y="5270792"/>
              <a:ext cx="86760" cy="114480"/>
            </p14:xfrm>
          </p:contentPart>
        </mc:Choice>
        <mc:Fallback xmlns="">
          <p:pic>
            <p:nvPicPr>
              <p:cNvPr id="308" name="Freihand 307">
                <a:extLst>
                  <a:ext uri="{FF2B5EF4-FFF2-40B4-BE49-F238E27FC236}">
                    <a16:creationId xmlns:a16="http://schemas.microsoft.com/office/drawing/2014/main" id="{31CF9220-D964-4BAB-B75A-6B24146D6D0C}"/>
                  </a:ext>
                </a:extLst>
              </p:cNvPr>
              <p:cNvPicPr/>
              <p:nvPr/>
            </p:nvPicPr>
            <p:blipFill>
              <a:blip r:embed="rId487"/>
              <a:stretch>
                <a:fillRect/>
              </a:stretch>
            </p:blipFill>
            <p:spPr>
              <a:xfrm>
                <a:off x="1565261" y="5266472"/>
                <a:ext cx="95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9" name="Freihand 308">
                <a:extLst>
                  <a:ext uri="{FF2B5EF4-FFF2-40B4-BE49-F238E27FC236}">
                    <a16:creationId xmlns:a16="http://schemas.microsoft.com/office/drawing/2014/main" id="{4D94A77B-3FDA-4376-924A-8901A9F7EF77}"/>
                  </a:ext>
                </a:extLst>
              </p14:cNvPr>
              <p14:cNvContentPartPr/>
              <p14:nvPr/>
            </p14:nvContentPartPr>
            <p14:xfrm>
              <a:off x="1581461" y="5249912"/>
              <a:ext cx="124560" cy="18000"/>
            </p14:xfrm>
          </p:contentPart>
        </mc:Choice>
        <mc:Fallback xmlns="">
          <p:pic>
            <p:nvPicPr>
              <p:cNvPr id="309" name="Freihand 308">
                <a:extLst>
                  <a:ext uri="{FF2B5EF4-FFF2-40B4-BE49-F238E27FC236}">
                    <a16:creationId xmlns:a16="http://schemas.microsoft.com/office/drawing/2014/main" id="{4D94A77B-3FDA-4376-924A-8901A9F7EF77}"/>
                  </a:ext>
                </a:extLst>
              </p:cNvPr>
              <p:cNvPicPr/>
              <p:nvPr/>
            </p:nvPicPr>
            <p:blipFill>
              <a:blip r:embed="rId489"/>
              <a:stretch>
                <a:fillRect/>
              </a:stretch>
            </p:blipFill>
            <p:spPr>
              <a:xfrm>
                <a:off x="1577141" y="5245592"/>
                <a:ext cx="133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0" name="Freihand 309">
                <a:extLst>
                  <a:ext uri="{FF2B5EF4-FFF2-40B4-BE49-F238E27FC236}">
                    <a16:creationId xmlns:a16="http://schemas.microsoft.com/office/drawing/2014/main" id="{7A33BC49-2780-4401-A4B3-EB29D767A2FA}"/>
                  </a:ext>
                </a:extLst>
              </p14:cNvPr>
              <p14:cNvContentPartPr/>
              <p14:nvPr/>
            </p14:nvContentPartPr>
            <p14:xfrm>
              <a:off x="1729421" y="5245232"/>
              <a:ext cx="137160" cy="94320"/>
            </p14:xfrm>
          </p:contentPart>
        </mc:Choice>
        <mc:Fallback xmlns="">
          <p:pic>
            <p:nvPicPr>
              <p:cNvPr id="310" name="Freihand 309">
                <a:extLst>
                  <a:ext uri="{FF2B5EF4-FFF2-40B4-BE49-F238E27FC236}">
                    <a16:creationId xmlns:a16="http://schemas.microsoft.com/office/drawing/2014/main" id="{7A33BC49-2780-4401-A4B3-EB29D767A2FA}"/>
                  </a:ext>
                </a:extLst>
              </p:cNvPr>
              <p:cNvPicPr/>
              <p:nvPr/>
            </p:nvPicPr>
            <p:blipFill>
              <a:blip r:embed="rId491"/>
              <a:stretch>
                <a:fillRect/>
              </a:stretch>
            </p:blipFill>
            <p:spPr>
              <a:xfrm>
                <a:off x="1725101" y="5240912"/>
                <a:ext cx="145800" cy="102960"/>
              </a:xfrm>
              <a:prstGeom prst="rect">
                <a:avLst/>
              </a:prstGeom>
            </p:spPr>
          </p:pic>
        </mc:Fallback>
      </mc:AlternateContent>
      <p:grpSp>
        <p:nvGrpSpPr>
          <p:cNvPr id="321" name="Gruppieren 320">
            <a:extLst>
              <a:ext uri="{FF2B5EF4-FFF2-40B4-BE49-F238E27FC236}">
                <a16:creationId xmlns:a16="http://schemas.microsoft.com/office/drawing/2014/main" id="{AC8A23DA-321B-4608-AF11-55F6DC65EA71}"/>
              </a:ext>
            </a:extLst>
          </p:cNvPr>
          <p:cNvGrpSpPr/>
          <p:nvPr/>
        </p:nvGrpSpPr>
        <p:grpSpPr>
          <a:xfrm>
            <a:off x="2112461" y="4969472"/>
            <a:ext cx="906120" cy="212040"/>
            <a:chOff x="2112461" y="4969472"/>
            <a:chExt cx="906120" cy="212040"/>
          </a:xfrm>
        </p:grpSpPr>
        <mc:AlternateContent xmlns:mc="http://schemas.openxmlformats.org/markup-compatibility/2006" xmlns:p14="http://schemas.microsoft.com/office/powerpoint/2010/main">
          <mc:Choice Requires="p14">
            <p:contentPart p14:bwMode="auto" r:id="rId492">
              <p14:nvContentPartPr>
                <p14:cNvPr id="311" name="Freihand 310">
                  <a:extLst>
                    <a:ext uri="{FF2B5EF4-FFF2-40B4-BE49-F238E27FC236}">
                      <a16:creationId xmlns:a16="http://schemas.microsoft.com/office/drawing/2014/main" id="{60F3E00C-1D96-42E0-9581-6C56E31B7963}"/>
                    </a:ext>
                  </a:extLst>
                </p14:cNvPr>
                <p14:cNvContentPartPr/>
                <p14:nvPr/>
              </p14:nvContentPartPr>
              <p14:xfrm>
                <a:off x="2112461" y="5072432"/>
                <a:ext cx="127800" cy="16200"/>
              </p14:xfrm>
            </p:contentPart>
          </mc:Choice>
          <mc:Fallback xmlns="">
            <p:pic>
              <p:nvPicPr>
                <p:cNvPr id="311" name="Freihand 310">
                  <a:extLst>
                    <a:ext uri="{FF2B5EF4-FFF2-40B4-BE49-F238E27FC236}">
                      <a16:creationId xmlns:a16="http://schemas.microsoft.com/office/drawing/2014/main" id="{60F3E00C-1D96-42E0-9581-6C56E31B7963}"/>
                    </a:ext>
                  </a:extLst>
                </p:cNvPr>
                <p:cNvPicPr/>
                <p:nvPr/>
              </p:nvPicPr>
              <p:blipFill>
                <a:blip r:embed="rId493"/>
                <a:stretch>
                  <a:fillRect/>
                </a:stretch>
              </p:blipFill>
              <p:spPr>
                <a:xfrm>
                  <a:off x="2108141" y="5068112"/>
                  <a:ext cx="136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2" name="Freihand 311">
                  <a:extLst>
                    <a:ext uri="{FF2B5EF4-FFF2-40B4-BE49-F238E27FC236}">
                      <a16:creationId xmlns:a16="http://schemas.microsoft.com/office/drawing/2014/main" id="{4E7AA2FA-0C34-4342-8BE8-B1B34B51653E}"/>
                    </a:ext>
                  </a:extLst>
                </p14:cNvPr>
                <p14:cNvContentPartPr/>
                <p14:nvPr/>
              </p14:nvContentPartPr>
              <p14:xfrm>
                <a:off x="2113901" y="5117432"/>
                <a:ext cx="115920" cy="21600"/>
              </p14:xfrm>
            </p:contentPart>
          </mc:Choice>
          <mc:Fallback xmlns="">
            <p:pic>
              <p:nvPicPr>
                <p:cNvPr id="312" name="Freihand 311">
                  <a:extLst>
                    <a:ext uri="{FF2B5EF4-FFF2-40B4-BE49-F238E27FC236}">
                      <a16:creationId xmlns:a16="http://schemas.microsoft.com/office/drawing/2014/main" id="{4E7AA2FA-0C34-4342-8BE8-B1B34B51653E}"/>
                    </a:ext>
                  </a:extLst>
                </p:cNvPr>
                <p:cNvPicPr/>
                <p:nvPr/>
              </p:nvPicPr>
              <p:blipFill>
                <a:blip r:embed="rId495"/>
                <a:stretch>
                  <a:fillRect/>
                </a:stretch>
              </p:blipFill>
              <p:spPr>
                <a:xfrm>
                  <a:off x="2109581" y="5113112"/>
                  <a:ext cx="124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5" name="Freihand 314">
                  <a:extLst>
                    <a:ext uri="{FF2B5EF4-FFF2-40B4-BE49-F238E27FC236}">
                      <a16:creationId xmlns:a16="http://schemas.microsoft.com/office/drawing/2014/main" id="{BF9CDB5C-C9D3-4351-92C1-6B2A7AEAE51E}"/>
                    </a:ext>
                  </a:extLst>
                </p14:cNvPr>
                <p14:cNvContentPartPr/>
                <p14:nvPr/>
              </p14:nvContentPartPr>
              <p14:xfrm>
                <a:off x="2358701" y="5039312"/>
                <a:ext cx="110160" cy="123120"/>
              </p14:xfrm>
            </p:contentPart>
          </mc:Choice>
          <mc:Fallback xmlns="">
            <p:pic>
              <p:nvPicPr>
                <p:cNvPr id="315" name="Freihand 314">
                  <a:extLst>
                    <a:ext uri="{FF2B5EF4-FFF2-40B4-BE49-F238E27FC236}">
                      <a16:creationId xmlns:a16="http://schemas.microsoft.com/office/drawing/2014/main" id="{BF9CDB5C-C9D3-4351-92C1-6B2A7AEAE51E}"/>
                    </a:ext>
                  </a:extLst>
                </p:cNvPr>
                <p:cNvPicPr/>
                <p:nvPr/>
              </p:nvPicPr>
              <p:blipFill>
                <a:blip r:embed="rId497"/>
                <a:stretch>
                  <a:fillRect/>
                </a:stretch>
              </p:blipFill>
              <p:spPr>
                <a:xfrm>
                  <a:off x="2354381" y="5034992"/>
                  <a:ext cx="118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6" name="Freihand 315">
                  <a:extLst>
                    <a:ext uri="{FF2B5EF4-FFF2-40B4-BE49-F238E27FC236}">
                      <a16:creationId xmlns:a16="http://schemas.microsoft.com/office/drawing/2014/main" id="{56C33D9B-5685-42BD-B6ED-E6AD261C5594}"/>
                    </a:ext>
                  </a:extLst>
                </p14:cNvPr>
                <p14:cNvContentPartPr/>
                <p14:nvPr/>
              </p14:nvContentPartPr>
              <p14:xfrm>
                <a:off x="2509181" y="5011592"/>
                <a:ext cx="101520" cy="113760"/>
              </p14:xfrm>
            </p:contentPart>
          </mc:Choice>
          <mc:Fallback xmlns="">
            <p:pic>
              <p:nvPicPr>
                <p:cNvPr id="316" name="Freihand 315">
                  <a:extLst>
                    <a:ext uri="{FF2B5EF4-FFF2-40B4-BE49-F238E27FC236}">
                      <a16:creationId xmlns:a16="http://schemas.microsoft.com/office/drawing/2014/main" id="{56C33D9B-5685-42BD-B6ED-E6AD261C5594}"/>
                    </a:ext>
                  </a:extLst>
                </p:cNvPr>
                <p:cNvPicPr/>
                <p:nvPr/>
              </p:nvPicPr>
              <p:blipFill>
                <a:blip r:embed="rId499"/>
                <a:stretch>
                  <a:fillRect/>
                </a:stretch>
              </p:blipFill>
              <p:spPr>
                <a:xfrm>
                  <a:off x="2504861" y="5007272"/>
                  <a:ext cx="110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7" name="Freihand 316">
                  <a:extLst>
                    <a:ext uri="{FF2B5EF4-FFF2-40B4-BE49-F238E27FC236}">
                      <a16:creationId xmlns:a16="http://schemas.microsoft.com/office/drawing/2014/main" id="{44FDB9F3-781B-464C-BE1B-4162D584CE1E}"/>
                    </a:ext>
                  </a:extLst>
                </p14:cNvPr>
                <p14:cNvContentPartPr/>
                <p14:nvPr/>
              </p14:nvContentPartPr>
              <p14:xfrm>
                <a:off x="2657141" y="5007992"/>
                <a:ext cx="84960" cy="128160"/>
              </p14:xfrm>
            </p:contentPart>
          </mc:Choice>
          <mc:Fallback xmlns="">
            <p:pic>
              <p:nvPicPr>
                <p:cNvPr id="317" name="Freihand 316">
                  <a:extLst>
                    <a:ext uri="{FF2B5EF4-FFF2-40B4-BE49-F238E27FC236}">
                      <a16:creationId xmlns:a16="http://schemas.microsoft.com/office/drawing/2014/main" id="{44FDB9F3-781B-464C-BE1B-4162D584CE1E}"/>
                    </a:ext>
                  </a:extLst>
                </p:cNvPr>
                <p:cNvPicPr/>
                <p:nvPr/>
              </p:nvPicPr>
              <p:blipFill>
                <a:blip r:embed="rId501"/>
                <a:stretch>
                  <a:fillRect/>
                </a:stretch>
              </p:blipFill>
              <p:spPr>
                <a:xfrm>
                  <a:off x="2652821" y="5003672"/>
                  <a:ext cx="93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8" name="Freihand 317">
                  <a:extLst>
                    <a:ext uri="{FF2B5EF4-FFF2-40B4-BE49-F238E27FC236}">
                      <a16:creationId xmlns:a16="http://schemas.microsoft.com/office/drawing/2014/main" id="{8F02C359-26C5-4C6F-927C-27104D3C0B81}"/>
                    </a:ext>
                  </a:extLst>
                </p14:cNvPr>
                <p14:cNvContentPartPr/>
                <p14:nvPr/>
              </p14:nvContentPartPr>
              <p14:xfrm>
                <a:off x="2742461" y="5091512"/>
                <a:ext cx="24840" cy="90000"/>
              </p14:xfrm>
            </p:contentPart>
          </mc:Choice>
          <mc:Fallback xmlns="">
            <p:pic>
              <p:nvPicPr>
                <p:cNvPr id="318" name="Freihand 317">
                  <a:extLst>
                    <a:ext uri="{FF2B5EF4-FFF2-40B4-BE49-F238E27FC236}">
                      <a16:creationId xmlns:a16="http://schemas.microsoft.com/office/drawing/2014/main" id="{8F02C359-26C5-4C6F-927C-27104D3C0B81}"/>
                    </a:ext>
                  </a:extLst>
                </p:cNvPr>
                <p:cNvPicPr/>
                <p:nvPr/>
              </p:nvPicPr>
              <p:blipFill>
                <a:blip r:embed="rId503"/>
                <a:stretch>
                  <a:fillRect/>
                </a:stretch>
              </p:blipFill>
              <p:spPr>
                <a:xfrm>
                  <a:off x="2738141" y="5087192"/>
                  <a:ext cx="33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9" name="Freihand 318">
                  <a:extLst>
                    <a:ext uri="{FF2B5EF4-FFF2-40B4-BE49-F238E27FC236}">
                      <a16:creationId xmlns:a16="http://schemas.microsoft.com/office/drawing/2014/main" id="{BE3D3F19-AAD9-43E4-8A5A-95EF81730A65}"/>
                    </a:ext>
                  </a:extLst>
                </p14:cNvPr>
                <p14:cNvContentPartPr/>
                <p14:nvPr/>
              </p14:nvContentPartPr>
              <p14:xfrm>
                <a:off x="2800421" y="5010872"/>
                <a:ext cx="65880" cy="93600"/>
              </p14:xfrm>
            </p:contentPart>
          </mc:Choice>
          <mc:Fallback xmlns="">
            <p:pic>
              <p:nvPicPr>
                <p:cNvPr id="319" name="Freihand 318">
                  <a:extLst>
                    <a:ext uri="{FF2B5EF4-FFF2-40B4-BE49-F238E27FC236}">
                      <a16:creationId xmlns:a16="http://schemas.microsoft.com/office/drawing/2014/main" id="{BE3D3F19-AAD9-43E4-8A5A-95EF81730A65}"/>
                    </a:ext>
                  </a:extLst>
                </p:cNvPr>
                <p:cNvPicPr/>
                <p:nvPr/>
              </p:nvPicPr>
              <p:blipFill>
                <a:blip r:embed="rId505"/>
                <a:stretch>
                  <a:fillRect/>
                </a:stretch>
              </p:blipFill>
              <p:spPr>
                <a:xfrm>
                  <a:off x="2796101" y="5006552"/>
                  <a:ext cx="74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0" name="Freihand 319">
                  <a:extLst>
                    <a:ext uri="{FF2B5EF4-FFF2-40B4-BE49-F238E27FC236}">
                      <a16:creationId xmlns:a16="http://schemas.microsoft.com/office/drawing/2014/main" id="{2977F658-4D46-4773-93FA-9D0420A83483}"/>
                    </a:ext>
                  </a:extLst>
                </p14:cNvPr>
                <p14:cNvContentPartPr/>
                <p14:nvPr/>
              </p14:nvContentPartPr>
              <p14:xfrm>
                <a:off x="2910581" y="4969472"/>
                <a:ext cx="108000" cy="158760"/>
              </p14:xfrm>
            </p:contentPart>
          </mc:Choice>
          <mc:Fallback xmlns="">
            <p:pic>
              <p:nvPicPr>
                <p:cNvPr id="320" name="Freihand 319">
                  <a:extLst>
                    <a:ext uri="{FF2B5EF4-FFF2-40B4-BE49-F238E27FC236}">
                      <a16:creationId xmlns:a16="http://schemas.microsoft.com/office/drawing/2014/main" id="{2977F658-4D46-4773-93FA-9D0420A83483}"/>
                    </a:ext>
                  </a:extLst>
                </p:cNvPr>
                <p:cNvPicPr/>
                <p:nvPr/>
              </p:nvPicPr>
              <p:blipFill>
                <a:blip r:embed="rId507"/>
                <a:stretch>
                  <a:fillRect/>
                </a:stretch>
              </p:blipFill>
              <p:spPr>
                <a:xfrm>
                  <a:off x="2906261" y="4965152"/>
                  <a:ext cx="116640" cy="167400"/>
                </a:xfrm>
                <a:prstGeom prst="rect">
                  <a:avLst/>
                </a:prstGeom>
              </p:spPr>
            </p:pic>
          </mc:Fallback>
        </mc:AlternateContent>
      </p:grpSp>
      <p:grpSp>
        <p:nvGrpSpPr>
          <p:cNvPr id="341" name="Gruppieren 340">
            <a:extLst>
              <a:ext uri="{FF2B5EF4-FFF2-40B4-BE49-F238E27FC236}">
                <a16:creationId xmlns:a16="http://schemas.microsoft.com/office/drawing/2014/main" id="{F2945CAF-B528-4465-B788-5506150020B2}"/>
              </a:ext>
            </a:extLst>
          </p:cNvPr>
          <p:cNvGrpSpPr/>
          <p:nvPr/>
        </p:nvGrpSpPr>
        <p:grpSpPr>
          <a:xfrm>
            <a:off x="8598941" y="2147432"/>
            <a:ext cx="522360" cy="269640"/>
            <a:chOff x="8598941" y="2147432"/>
            <a:chExt cx="522360" cy="269640"/>
          </a:xfrm>
        </p:grpSpPr>
        <mc:AlternateContent xmlns:mc="http://schemas.openxmlformats.org/markup-compatibility/2006" xmlns:p14="http://schemas.microsoft.com/office/powerpoint/2010/main">
          <mc:Choice Requires="p14">
            <p:contentPart p14:bwMode="auto" r:id="rId508">
              <p14:nvContentPartPr>
                <p14:cNvPr id="331" name="Freihand 330">
                  <a:extLst>
                    <a:ext uri="{FF2B5EF4-FFF2-40B4-BE49-F238E27FC236}">
                      <a16:creationId xmlns:a16="http://schemas.microsoft.com/office/drawing/2014/main" id="{4D152723-A4CB-42B2-BAED-8FD5D6ED09F4}"/>
                    </a:ext>
                  </a:extLst>
                </p14:cNvPr>
                <p14:cNvContentPartPr/>
                <p14:nvPr/>
              </p14:nvContentPartPr>
              <p14:xfrm>
                <a:off x="8598941" y="2163632"/>
                <a:ext cx="112320" cy="119520"/>
              </p14:xfrm>
            </p:contentPart>
          </mc:Choice>
          <mc:Fallback xmlns="">
            <p:pic>
              <p:nvPicPr>
                <p:cNvPr id="331" name="Freihand 330">
                  <a:extLst>
                    <a:ext uri="{FF2B5EF4-FFF2-40B4-BE49-F238E27FC236}">
                      <a16:creationId xmlns:a16="http://schemas.microsoft.com/office/drawing/2014/main" id="{4D152723-A4CB-42B2-BAED-8FD5D6ED09F4}"/>
                    </a:ext>
                  </a:extLst>
                </p:cNvPr>
                <p:cNvPicPr/>
                <p:nvPr/>
              </p:nvPicPr>
              <p:blipFill>
                <a:blip r:embed="rId509"/>
                <a:stretch>
                  <a:fillRect/>
                </a:stretch>
              </p:blipFill>
              <p:spPr>
                <a:xfrm>
                  <a:off x="8594621" y="2159312"/>
                  <a:ext cx="120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32" name="Freihand 331">
                  <a:extLst>
                    <a:ext uri="{FF2B5EF4-FFF2-40B4-BE49-F238E27FC236}">
                      <a16:creationId xmlns:a16="http://schemas.microsoft.com/office/drawing/2014/main" id="{E479BD6E-1FEE-4557-9BAF-40844596DA00}"/>
                    </a:ext>
                  </a:extLst>
                </p14:cNvPr>
                <p14:cNvContentPartPr/>
                <p14:nvPr/>
              </p14:nvContentPartPr>
              <p14:xfrm>
                <a:off x="8622341" y="2187752"/>
                <a:ext cx="197640" cy="116280"/>
              </p14:xfrm>
            </p:contentPart>
          </mc:Choice>
          <mc:Fallback xmlns="">
            <p:pic>
              <p:nvPicPr>
                <p:cNvPr id="332" name="Freihand 331">
                  <a:extLst>
                    <a:ext uri="{FF2B5EF4-FFF2-40B4-BE49-F238E27FC236}">
                      <a16:creationId xmlns:a16="http://schemas.microsoft.com/office/drawing/2014/main" id="{E479BD6E-1FEE-4557-9BAF-40844596DA00}"/>
                    </a:ext>
                  </a:extLst>
                </p:cNvPr>
                <p:cNvPicPr/>
                <p:nvPr/>
              </p:nvPicPr>
              <p:blipFill>
                <a:blip r:embed="rId511"/>
                <a:stretch>
                  <a:fillRect/>
                </a:stretch>
              </p:blipFill>
              <p:spPr>
                <a:xfrm>
                  <a:off x="8618021" y="2183432"/>
                  <a:ext cx="206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4" name="Freihand 333">
                  <a:extLst>
                    <a:ext uri="{FF2B5EF4-FFF2-40B4-BE49-F238E27FC236}">
                      <a16:creationId xmlns:a16="http://schemas.microsoft.com/office/drawing/2014/main" id="{CF0FF01A-CEB1-4DEA-9B05-2CB5C89211FB}"/>
                    </a:ext>
                  </a:extLst>
                </p14:cNvPr>
                <p14:cNvContentPartPr/>
                <p14:nvPr/>
              </p14:nvContentPartPr>
              <p14:xfrm>
                <a:off x="8720621" y="2265872"/>
                <a:ext cx="14400" cy="95040"/>
              </p14:xfrm>
            </p:contentPart>
          </mc:Choice>
          <mc:Fallback xmlns="">
            <p:pic>
              <p:nvPicPr>
                <p:cNvPr id="334" name="Freihand 333">
                  <a:extLst>
                    <a:ext uri="{FF2B5EF4-FFF2-40B4-BE49-F238E27FC236}">
                      <a16:creationId xmlns:a16="http://schemas.microsoft.com/office/drawing/2014/main" id="{CF0FF01A-CEB1-4DEA-9B05-2CB5C89211FB}"/>
                    </a:ext>
                  </a:extLst>
                </p:cNvPr>
                <p:cNvPicPr/>
                <p:nvPr/>
              </p:nvPicPr>
              <p:blipFill>
                <a:blip r:embed="rId513"/>
                <a:stretch>
                  <a:fillRect/>
                </a:stretch>
              </p:blipFill>
              <p:spPr>
                <a:xfrm>
                  <a:off x="8716301" y="2261552"/>
                  <a:ext cx="23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5" name="Freihand 334">
                  <a:extLst>
                    <a:ext uri="{FF2B5EF4-FFF2-40B4-BE49-F238E27FC236}">
                      <a16:creationId xmlns:a16="http://schemas.microsoft.com/office/drawing/2014/main" id="{81EE8DE6-509B-4BC7-8CD6-57E96A1403CA}"/>
                    </a:ext>
                  </a:extLst>
                </p14:cNvPr>
                <p14:cNvContentPartPr/>
                <p14:nvPr/>
              </p14:nvContentPartPr>
              <p14:xfrm>
                <a:off x="8772461" y="2184872"/>
                <a:ext cx="58320" cy="140040"/>
              </p14:xfrm>
            </p:contentPart>
          </mc:Choice>
          <mc:Fallback xmlns="">
            <p:pic>
              <p:nvPicPr>
                <p:cNvPr id="335" name="Freihand 334">
                  <a:extLst>
                    <a:ext uri="{FF2B5EF4-FFF2-40B4-BE49-F238E27FC236}">
                      <a16:creationId xmlns:a16="http://schemas.microsoft.com/office/drawing/2014/main" id="{81EE8DE6-509B-4BC7-8CD6-57E96A1403CA}"/>
                    </a:ext>
                  </a:extLst>
                </p:cNvPr>
                <p:cNvPicPr/>
                <p:nvPr/>
              </p:nvPicPr>
              <p:blipFill>
                <a:blip r:embed="rId515"/>
                <a:stretch>
                  <a:fillRect/>
                </a:stretch>
              </p:blipFill>
              <p:spPr>
                <a:xfrm>
                  <a:off x="8768141" y="2180552"/>
                  <a:ext cx="66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6" name="Freihand 335">
                  <a:extLst>
                    <a:ext uri="{FF2B5EF4-FFF2-40B4-BE49-F238E27FC236}">
                      <a16:creationId xmlns:a16="http://schemas.microsoft.com/office/drawing/2014/main" id="{DFCDD76E-1CBF-4EF3-87A4-BE5377BBA912}"/>
                    </a:ext>
                  </a:extLst>
                </p14:cNvPr>
                <p14:cNvContentPartPr/>
                <p14:nvPr/>
              </p14:nvContentPartPr>
              <p14:xfrm>
                <a:off x="8614781" y="2281712"/>
                <a:ext cx="47520" cy="135360"/>
              </p14:xfrm>
            </p:contentPart>
          </mc:Choice>
          <mc:Fallback xmlns="">
            <p:pic>
              <p:nvPicPr>
                <p:cNvPr id="336" name="Freihand 335">
                  <a:extLst>
                    <a:ext uri="{FF2B5EF4-FFF2-40B4-BE49-F238E27FC236}">
                      <a16:creationId xmlns:a16="http://schemas.microsoft.com/office/drawing/2014/main" id="{DFCDD76E-1CBF-4EF3-87A4-BE5377BBA912}"/>
                    </a:ext>
                  </a:extLst>
                </p:cNvPr>
                <p:cNvPicPr/>
                <p:nvPr/>
              </p:nvPicPr>
              <p:blipFill>
                <a:blip r:embed="rId517"/>
                <a:stretch>
                  <a:fillRect/>
                </a:stretch>
              </p:blipFill>
              <p:spPr>
                <a:xfrm>
                  <a:off x="8610461" y="2277392"/>
                  <a:ext cx="56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7" name="Freihand 336">
                  <a:extLst>
                    <a:ext uri="{FF2B5EF4-FFF2-40B4-BE49-F238E27FC236}">
                      <a16:creationId xmlns:a16="http://schemas.microsoft.com/office/drawing/2014/main" id="{115E7CAC-43BF-4664-9B95-8C4FD9DAC07C}"/>
                    </a:ext>
                  </a:extLst>
                </p14:cNvPr>
                <p14:cNvContentPartPr/>
                <p14:nvPr/>
              </p14:nvContentPartPr>
              <p14:xfrm>
                <a:off x="8828981" y="2186312"/>
                <a:ext cx="80280" cy="144000"/>
              </p14:xfrm>
            </p:contentPart>
          </mc:Choice>
          <mc:Fallback xmlns="">
            <p:pic>
              <p:nvPicPr>
                <p:cNvPr id="337" name="Freihand 336">
                  <a:extLst>
                    <a:ext uri="{FF2B5EF4-FFF2-40B4-BE49-F238E27FC236}">
                      <a16:creationId xmlns:a16="http://schemas.microsoft.com/office/drawing/2014/main" id="{115E7CAC-43BF-4664-9B95-8C4FD9DAC07C}"/>
                    </a:ext>
                  </a:extLst>
                </p:cNvPr>
                <p:cNvPicPr/>
                <p:nvPr/>
              </p:nvPicPr>
              <p:blipFill>
                <a:blip r:embed="rId519"/>
                <a:stretch>
                  <a:fillRect/>
                </a:stretch>
              </p:blipFill>
              <p:spPr>
                <a:xfrm>
                  <a:off x="8824661" y="2181992"/>
                  <a:ext cx="88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8" name="Freihand 337">
                  <a:extLst>
                    <a:ext uri="{FF2B5EF4-FFF2-40B4-BE49-F238E27FC236}">
                      <a16:creationId xmlns:a16="http://schemas.microsoft.com/office/drawing/2014/main" id="{C90EDCCE-EB11-4548-AFE4-2AF4EB86EAE3}"/>
                    </a:ext>
                  </a:extLst>
                </p14:cNvPr>
                <p14:cNvContentPartPr/>
                <p14:nvPr/>
              </p14:nvContentPartPr>
              <p14:xfrm>
                <a:off x="9023741" y="2207552"/>
                <a:ext cx="62280" cy="102240"/>
              </p14:xfrm>
            </p:contentPart>
          </mc:Choice>
          <mc:Fallback xmlns="">
            <p:pic>
              <p:nvPicPr>
                <p:cNvPr id="338" name="Freihand 337">
                  <a:extLst>
                    <a:ext uri="{FF2B5EF4-FFF2-40B4-BE49-F238E27FC236}">
                      <a16:creationId xmlns:a16="http://schemas.microsoft.com/office/drawing/2014/main" id="{C90EDCCE-EB11-4548-AFE4-2AF4EB86EAE3}"/>
                    </a:ext>
                  </a:extLst>
                </p:cNvPr>
                <p:cNvPicPr/>
                <p:nvPr/>
              </p:nvPicPr>
              <p:blipFill>
                <a:blip r:embed="rId521"/>
                <a:stretch>
                  <a:fillRect/>
                </a:stretch>
              </p:blipFill>
              <p:spPr>
                <a:xfrm>
                  <a:off x="9019421" y="2203232"/>
                  <a:ext cx="70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9" name="Freihand 338">
                  <a:extLst>
                    <a:ext uri="{FF2B5EF4-FFF2-40B4-BE49-F238E27FC236}">
                      <a16:creationId xmlns:a16="http://schemas.microsoft.com/office/drawing/2014/main" id="{C0FF6401-894B-4228-84F9-6CCB3F56760C}"/>
                    </a:ext>
                  </a:extLst>
                </p14:cNvPr>
                <p14:cNvContentPartPr/>
                <p14:nvPr/>
              </p14:nvContentPartPr>
              <p14:xfrm>
                <a:off x="8960381" y="2147432"/>
                <a:ext cx="67680" cy="66960"/>
              </p14:xfrm>
            </p:contentPart>
          </mc:Choice>
          <mc:Fallback xmlns="">
            <p:pic>
              <p:nvPicPr>
                <p:cNvPr id="339" name="Freihand 338">
                  <a:extLst>
                    <a:ext uri="{FF2B5EF4-FFF2-40B4-BE49-F238E27FC236}">
                      <a16:creationId xmlns:a16="http://schemas.microsoft.com/office/drawing/2014/main" id="{C0FF6401-894B-4228-84F9-6CCB3F56760C}"/>
                    </a:ext>
                  </a:extLst>
                </p:cNvPr>
                <p:cNvPicPr/>
                <p:nvPr/>
              </p:nvPicPr>
              <p:blipFill>
                <a:blip r:embed="rId523"/>
                <a:stretch>
                  <a:fillRect/>
                </a:stretch>
              </p:blipFill>
              <p:spPr>
                <a:xfrm>
                  <a:off x="8956061" y="2143112"/>
                  <a:ext cx="76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40" name="Freihand 339">
                  <a:extLst>
                    <a:ext uri="{FF2B5EF4-FFF2-40B4-BE49-F238E27FC236}">
                      <a16:creationId xmlns:a16="http://schemas.microsoft.com/office/drawing/2014/main" id="{C4D9A161-F1FC-4E3B-9D56-17F81E1F79C2}"/>
                    </a:ext>
                  </a:extLst>
                </p14:cNvPr>
                <p14:cNvContentPartPr/>
                <p14:nvPr/>
              </p14:nvContentPartPr>
              <p14:xfrm>
                <a:off x="9060101" y="2249672"/>
                <a:ext cx="61200" cy="83880"/>
              </p14:xfrm>
            </p:contentPart>
          </mc:Choice>
          <mc:Fallback xmlns="">
            <p:pic>
              <p:nvPicPr>
                <p:cNvPr id="340" name="Freihand 339">
                  <a:extLst>
                    <a:ext uri="{FF2B5EF4-FFF2-40B4-BE49-F238E27FC236}">
                      <a16:creationId xmlns:a16="http://schemas.microsoft.com/office/drawing/2014/main" id="{C4D9A161-F1FC-4E3B-9D56-17F81E1F79C2}"/>
                    </a:ext>
                  </a:extLst>
                </p:cNvPr>
                <p:cNvPicPr/>
                <p:nvPr/>
              </p:nvPicPr>
              <p:blipFill>
                <a:blip r:embed="rId525"/>
                <a:stretch>
                  <a:fillRect/>
                </a:stretch>
              </p:blipFill>
              <p:spPr>
                <a:xfrm>
                  <a:off x="9055781" y="2245352"/>
                  <a:ext cx="69840" cy="92520"/>
                </a:xfrm>
                <a:prstGeom prst="rect">
                  <a:avLst/>
                </a:prstGeom>
              </p:spPr>
            </p:pic>
          </mc:Fallback>
        </mc:AlternateContent>
      </p:grpSp>
      <p:grpSp>
        <p:nvGrpSpPr>
          <p:cNvPr id="351" name="Gruppieren 350">
            <a:extLst>
              <a:ext uri="{FF2B5EF4-FFF2-40B4-BE49-F238E27FC236}">
                <a16:creationId xmlns:a16="http://schemas.microsoft.com/office/drawing/2014/main" id="{A87B4950-FAFE-42D7-A292-DCF772349310}"/>
              </a:ext>
            </a:extLst>
          </p:cNvPr>
          <p:cNvGrpSpPr/>
          <p:nvPr/>
        </p:nvGrpSpPr>
        <p:grpSpPr>
          <a:xfrm>
            <a:off x="8553941" y="2532992"/>
            <a:ext cx="544320" cy="223560"/>
            <a:chOff x="8553941" y="2532992"/>
            <a:chExt cx="544320" cy="223560"/>
          </a:xfrm>
        </p:grpSpPr>
        <mc:AlternateContent xmlns:mc="http://schemas.openxmlformats.org/markup-compatibility/2006" xmlns:p14="http://schemas.microsoft.com/office/powerpoint/2010/main">
          <mc:Choice Requires="p14">
            <p:contentPart p14:bwMode="auto" r:id="rId526">
              <p14:nvContentPartPr>
                <p14:cNvPr id="342" name="Freihand 341">
                  <a:extLst>
                    <a:ext uri="{FF2B5EF4-FFF2-40B4-BE49-F238E27FC236}">
                      <a16:creationId xmlns:a16="http://schemas.microsoft.com/office/drawing/2014/main" id="{9773F235-1A16-4510-AAF7-C4B6E0D51E65}"/>
                    </a:ext>
                  </a:extLst>
                </p14:cNvPr>
                <p14:cNvContentPartPr/>
                <p14:nvPr/>
              </p14:nvContentPartPr>
              <p14:xfrm>
                <a:off x="8553941" y="2575832"/>
                <a:ext cx="104040" cy="120960"/>
              </p14:xfrm>
            </p:contentPart>
          </mc:Choice>
          <mc:Fallback xmlns="">
            <p:pic>
              <p:nvPicPr>
                <p:cNvPr id="342" name="Freihand 341">
                  <a:extLst>
                    <a:ext uri="{FF2B5EF4-FFF2-40B4-BE49-F238E27FC236}">
                      <a16:creationId xmlns:a16="http://schemas.microsoft.com/office/drawing/2014/main" id="{9773F235-1A16-4510-AAF7-C4B6E0D51E65}"/>
                    </a:ext>
                  </a:extLst>
                </p:cNvPr>
                <p:cNvPicPr/>
                <p:nvPr/>
              </p:nvPicPr>
              <p:blipFill>
                <a:blip r:embed="rId527"/>
                <a:stretch>
                  <a:fillRect/>
                </a:stretch>
              </p:blipFill>
              <p:spPr>
                <a:xfrm>
                  <a:off x="8549621" y="2571512"/>
                  <a:ext cx="112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3" name="Freihand 342">
                  <a:extLst>
                    <a:ext uri="{FF2B5EF4-FFF2-40B4-BE49-F238E27FC236}">
                      <a16:creationId xmlns:a16="http://schemas.microsoft.com/office/drawing/2014/main" id="{7304BC5F-B82A-4173-9CE9-A3F7A89E0482}"/>
                    </a:ext>
                  </a:extLst>
                </p14:cNvPr>
                <p14:cNvContentPartPr/>
                <p14:nvPr/>
              </p14:nvContentPartPr>
              <p14:xfrm>
                <a:off x="8559341" y="2634152"/>
                <a:ext cx="129600" cy="122400"/>
              </p14:xfrm>
            </p:contentPart>
          </mc:Choice>
          <mc:Fallback xmlns="">
            <p:pic>
              <p:nvPicPr>
                <p:cNvPr id="343" name="Freihand 342">
                  <a:extLst>
                    <a:ext uri="{FF2B5EF4-FFF2-40B4-BE49-F238E27FC236}">
                      <a16:creationId xmlns:a16="http://schemas.microsoft.com/office/drawing/2014/main" id="{7304BC5F-B82A-4173-9CE9-A3F7A89E0482}"/>
                    </a:ext>
                  </a:extLst>
                </p:cNvPr>
                <p:cNvPicPr/>
                <p:nvPr/>
              </p:nvPicPr>
              <p:blipFill>
                <a:blip r:embed="rId529"/>
                <a:stretch>
                  <a:fillRect/>
                </a:stretch>
              </p:blipFill>
              <p:spPr>
                <a:xfrm>
                  <a:off x="8555021" y="2629832"/>
                  <a:ext cx="138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4" name="Freihand 343">
                  <a:extLst>
                    <a:ext uri="{FF2B5EF4-FFF2-40B4-BE49-F238E27FC236}">
                      <a16:creationId xmlns:a16="http://schemas.microsoft.com/office/drawing/2014/main" id="{06E3AF31-674C-4147-AC3A-A3C23584A4FB}"/>
                    </a:ext>
                  </a:extLst>
                </p14:cNvPr>
                <p14:cNvContentPartPr/>
                <p14:nvPr/>
              </p14:nvContentPartPr>
              <p14:xfrm>
                <a:off x="8743301" y="2587712"/>
                <a:ext cx="62280" cy="96120"/>
              </p14:xfrm>
            </p:contentPart>
          </mc:Choice>
          <mc:Fallback xmlns="">
            <p:pic>
              <p:nvPicPr>
                <p:cNvPr id="344" name="Freihand 343">
                  <a:extLst>
                    <a:ext uri="{FF2B5EF4-FFF2-40B4-BE49-F238E27FC236}">
                      <a16:creationId xmlns:a16="http://schemas.microsoft.com/office/drawing/2014/main" id="{06E3AF31-674C-4147-AC3A-A3C23584A4FB}"/>
                    </a:ext>
                  </a:extLst>
                </p:cNvPr>
                <p:cNvPicPr/>
                <p:nvPr/>
              </p:nvPicPr>
              <p:blipFill>
                <a:blip r:embed="rId531"/>
                <a:stretch>
                  <a:fillRect/>
                </a:stretch>
              </p:blipFill>
              <p:spPr>
                <a:xfrm>
                  <a:off x="8738981" y="2583392"/>
                  <a:ext cx="70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5" name="Freihand 344">
                  <a:extLst>
                    <a:ext uri="{FF2B5EF4-FFF2-40B4-BE49-F238E27FC236}">
                      <a16:creationId xmlns:a16="http://schemas.microsoft.com/office/drawing/2014/main" id="{0E05047C-5D80-4C8E-9B36-39368922BDC4}"/>
                    </a:ext>
                  </a:extLst>
                </p14:cNvPr>
                <p14:cNvContentPartPr/>
                <p14:nvPr/>
              </p14:nvContentPartPr>
              <p14:xfrm>
                <a:off x="8832581" y="2572592"/>
                <a:ext cx="54720" cy="114840"/>
              </p14:xfrm>
            </p:contentPart>
          </mc:Choice>
          <mc:Fallback xmlns="">
            <p:pic>
              <p:nvPicPr>
                <p:cNvPr id="345" name="Freihand 344">
                  <a:extLst>
                    <a:ext uri="{FF2B5EF4-FFF2-40B4-BE49-F238E27FC236}">
                      <a16:creationId xmlns:a16="http://schemas.microsoft.com/office/drawing/2014/main" id="{0E05047C-5D80-4C8E-9B36-39368922BDC4}"/>
                    </a:ext>
                  </a:extLst>
                </p:cNvPr>
                <p:cNvPicPr/>
                <p:nvPr/>
              </p:nvPicPr>
              <p:blipFill>
                <a:blip r:embed="rId533"/>
                <a:stretch>
                  <a:fillRect/>
                </a:stretch>
              </p:blipFill>
              <p:spPr>
                <a:xfrm>
                  <a:off x="8827901" y="2568272"/>
                  <a:ext cx="63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6" name="Freihand 345">
                  <a:extLst>
                    <a:ext uri="{FF2B5EF4-FFF2-40B4-BE49-F238E27FC236}">
                      <a16:creationId xmlns:a16="http://schemas.microsoft.com/office/drawing/2014/main" id="{182DD738-9AD1-48A5-9C2B-EE36FB7FC5AB}"/>
                    </a:ext>
                  </a:extLst>
                </p14:cNvPr>
                <p14:cNvContentPartPr/>
                <p14:nvPr/>
              </p14:nvContentPartPr>
              <p14:xfrm>
                <a:off x="8840861" y="2567912"/>
                <a:ext cx="87120" cy="1800"/>
              </p14:xfrm>
            </p:contentPart>
          </mc:Choice>
          <mc:Fallback xmlns="">
            <p:pic>
              <p:nvPicPr>
                <p:cNvPr id="346" name="Freihand 345">
                  <a:extLst>
                    <a:ext uri="{FF2B5EF4-FFF2-40B4-BE49-F238E27FC236}">
                      <a16:creationId xmlns:a16="http://schemas.microsoft.com/office/drawing/2014/main" id="{182DD738-9AD1-48A5-9C2B-EE36FB7FC5AB}"/>
                    </a:ext>
                  </a:extLst>
                </p:cNvPr>
                <p:cNvPicPr/>
                <p:nvPr/>
              </p:nvPicPr>
              <p:blipFill>
                <a:blip r:embed="rId535"/>
                <a:stretch>
                  <a:fillRect/>
                </a:stretch>
              </p:blipFill>
              <p:spPr>
                <a:xfrm>
                  <a:off x="8836541" y="2563592"/>
                  <a:ext cx="957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8" name="Freihand 347">
                  <a:extLst>
                    <a:ext uri="{FF2B5EF4-FFF2-40B4-BE49-F238E27FC236}">
                      <a16:creationId xmlns:a16="http://schemas.microsoft.com/office/drawing/2014/main" id="{C9EBC1CB-F835-4770-B850-68AD1FE4C551}"/>
                    </a:ext>
                  </a:extLst>
                </p14:cNvPr>
                <p14:cNvContentPartPr/>
                <p14:nvPr/>
              </p14:nvContentPartPr>
              <p14:xfrm>
                <a:off x="8998541" y="2581952"/>
                <a:ext cx="68400" cy="115200"/>
              </p14:xfrm>
            </p:contentPart>
          </mc:Choice>
          <mc:Fallback xmlns="">
            <p:pic>
              <p:nvPicPr>
                <p:cNvPr id="348" name="Freihand 347">
                  <a:extLst>
                    <a:ext uri="{FF2B5EF4-FFF2-40B4-BE49-F238E27FC236}">
                      <a16:creationId xmlns:a16="http://schemas.microsoft.com/office/drawing/2014/main" id="{C9EBC1CB-F835-4770-B850-68AD1FE4C551}"/>
                    </a:ext>
                  </a:extLst>
                </p:cNvPr>
                <p:cNvPicPr/>
                <p:nvPr/>
              </p:nvPicPr>
              <p:blipFill>
                <a:blip r:embed="rId537"/>
                <a:stretch>
                  <a:fillRect/>
                </a:stretch>
              </p:blipFill>
              <p:spPr>
                <a:xfrm>
                  <a:off x="8994221" y="2577632"/>
                  <a:ext cx="77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9" name="Freihand 348">
                  <a:extLst>
                    <a:ext uri="{FF2B5EF4-FFF2-40B4-BE49-F238E27FC236}">
                      <a16:creationId xmlns:a16="http://schemas.microsoft.com/office/drawing/2014/main" id="{EC806428-90D5-44A8-80B8-1CF5E28988F8}"/>
                    </a:ext>
                  </a:extLst>
                </p14:cNvPr>
                <p14:cNvContentPartPr/>
                <p14:nvPr/>
              </p14:nvContentPartPr>
              <p14:xfrm>
                <a:off x="8934101" y="2532992"/>
                <a:ext cx="83160" cy="55440"/>
              </p14:xfrm>
            </p:contentPart>
          </mc:Choice>
          <mc:Fallback xmlns="">
            <p:pic>
              <p:nvPicPr>
                <p:cNvPr id="349" name="Freihand 348">
                  <a:extLst>
                    <a:ext uri="{FF2B5EF4-FFF2-40B4-BE49-F238E27FC236}">
                      <a16:creationId xmlns:a16="http://schemas.microsoft.com/office/drawing/2014/main" id="{EC806428-90D5-44A8-80B8-1CF5E28988F8}"/>
                    </a:ext>
                  </a:extLst>
                </p:cNvPr>
                <p:cNvPicPr/>
                <p:nvPr/>
              </p:nvPicPr>
              <p:blipFill>
                <a:blip r:embed="rId539"/>
                <a:stretch>
                  <a:fillRect/>
                </a:stretch>
              </p:blipFill>
              <p:spPr>
                <a:xfrm>
                  <a:off x="8929781" y="2528672"/>
                  <a:ext cx="91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0" name="Freihand 349">
                  <a:extLst>
                    <a:ext uri="{FF2B5EF4-FFF2-40B4-BE49-F238E27FC236}">
                      <a16:creationId xmlns:a16="http://schemas.microsoft.com/office/drawing/2014/main" id="{E8B1D8F0-58DE-472F-B2FF-AEE4C18B6E3F}"/>
                    </a:ext>
                  </a:extLst>
                </p14:cNvPr>
                <p14:cNvContentPartPr/>
                <p14:nvPr/>
              </p14:nvContentPartPr>
              <p14:xfrm>
                <a:off x="9033821" y="2645672"/>
                <a:ext cx="64440" cy="73800"/>
              </p14:xfrm>
            </p:contentPart>
          </mc:Choice>
          <mc:Fallback xmlns="">
            <p:pic>
              <p:nvPicPr>
                <p:cNvPr id="350" name="Freihand 349">
                  <a:extLst>
                    <a:ext uri="{FF2B5EF4-FFF2-40B4-BE49-F238E27FC236}">
                      <a16:creationId xmlns:a16="http://schemas.microsoft.com/office/drawing/2014/main" id="{E8B1D8F0-58DE-472F-B2FF-AEE4C18B6E3F}"/>
                    </a:ext>
                  </a:extLst>
                </p:cNvPr>
                <p:cNvPicPr/>
                <p:nvPr/>
              </p:nvPicPr>
              <p:blipFill>
                <a:blip r:embed="rId541"/>
                <a:stretch>
                  <a:fillRect/>
                </a:stretch>
              </p:blipFill>
              <p:spPr>
                <a:xfrm>
                  <a:off x="9029501" y="2641352"/>
                  <a:ext cx="73080" cy="82440"/>
                </a:xfrm>
                <a:prstGeom prst="rect">
                  <a:avLst/>
                </a:prstGeom>
              </p:spPr>
            </p:pic>
          </mc:Fallback>
        </mc:AlternateContent>
      </p:grpSp>
      <p:grpSp>
        <p:nvGrpSpPr>
          <p:cNvPr id="357" name="Gruppieren 356">
            <a:extLst>
              <a:ext uri="{FF2B5EF4-FFF2-40B4-BE49-F238E27FC236}">
                <a16:creationId xmlns:a16="http://schemas.microsoft.com/office/drawing/2014/main" id="{C5AA60EF-E8A7-4A66-86E8-EB3963871045}"/>
              </a:ext>
            </a:extLst>
          </p:cNvPr>
          <p:cNvGrpSpPr/>
          <p:nvPr/>
        </p:nvGrpSpPr>
        <p:grpSpPr>
          <a:xfrm>
            <a:off x="8630261" y="1709312"/>
            <a:ext cx="605880" cy="231480"/>
            <a:chOff x="8630261" y="1709312"/>
            <a:chExt cx="605880" cy="231480"/>
          </a:xfrm>
        </p:grpSpPr>
        <mc:AlternateContent xmlns:mc="http://schemas.openxmlformats.org/markup-compatibility/2006" xmlns:p14="http://schemas.microsoft.com/office/powerpoint/2010/main">
          <mc:Choice Requires="p14">
            <p:contentPart p14:bwMode="auto" r:id="rId542">
              <p14:nvContentPartPr>
                <p14:cNvPr id="322" name="Freihand 321">
                  <a:extLst>
                    <a:ext uri="{FF2B5EF4-FFF2-40B4-BE49-F238E27FC236}">
                      <a16:creationId xmlns:a16="http://schemas.microsoft.com/office/drawing/2014/main" id="{C89F6D31-7875-470A-B8EF-0475159B2010}"/>
                    </a:ext>
                  </a:extLst>
                </p14:cNvPr>
                <p14:cNvContentPartPr/>
                <p14:nvPr/>
              </p14:nvContentPartPr>
              <p14:xfrm>
                <a:off x="8630261" y="1778792"/>
                <a:ext cx="76680" cy="104400"/>
              </p14:xfrm>
            </p:contentPart>
          </mc:Choice>
          <mc:Fallback xmlns="">
            <p:pic>
              <p:nvPicPr>
                <p:cNvPr id="322" name="Freihand 321">
                  <a:extLst>
                    <a:ext uri="{FF2B5EF4-FFF2-40B4-BE49-F238E27FC236}">
                      <a16:creationId xmlns:a16="http://schemas.microsoft.com/office/drawing/2014/main" id="{C89F6D31-7875-470A-B8EF-0475159B2010}"/>
                    </a:ext>
                  </a:extLst>
                </p:cNvPr>
                <p:cNvPicPr/>
                <p:nvPr/>
              </p:nvPicPr>
              <p:blipFill>
                <a:blip r:embed="rId543"/>
                <a:stretch>
                  <a:fillRect/>
                </a:stretch>
              </p:blipFill>
              <p:spPr>
                <a:xfrm>
                  <a:off x="8625941" y="1774472"/>
                  <a:ext cx="85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3" name="Freihand 322">
                  <a:extLst>
                    <a:ext uri="{FF2B5EF4-FFF2-40B4-BE49-F238E27FC236}">
                      <a16:creationId xmlns:a16="http://schemas.microsoft.com/office/drawing/2014/main" id="{4C27EFA0-1BD4-4E4F-B755-942CBC719D9A}"/>
                    </a:ext>
                  </a:extLst>
                </p14:cNvPr>
                <p14:cNvContentPartPr/>
                <p14:nvPr/>
              </p14:nvContentPartPr>
              <p14:xfrm>
                <a:off x="8691461" y="1822352"/>
                <a:ext cx="74160" cy="118440"/>
              </p14:xfrm>
            </p:contentPart>
          </mc:Choice>
          <mc:Fallback xmlns="">
            <p:pic>
              <p:nvPicPr>
                <p:cNvPr id="323" name="Freihand 322">
                  <a:extLst>
                    <a:ext uri="{FF2B5EF4-FFF2-40B4-BE49-F238E27FC236}">
                      <a16:creationId xmlns:a16="http://schemas.microsoft.com/office/drawing/2014/main" id="{4C27EFA0-1BD4-4E4F-B755-942CBC719D9A}"/>
                    </a:ext>
                  </a:extLst>
                </p:cNvPr>
                <p:cNvPicPr/>
                <p:nvPr/>
              </p:nvPicPr>
              <p:blipFill>
                <a:blip r:embed="rId545"/>
                <a:stretch>
                  <a:fillRect/>
                </a:stretch>
              </p:blipFill>
              <p:spPr>
                <a:xfrm>
                  <a:off x="8687141" y="1818032"/>
                  <a:ext cx="82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4" name="Freihand 323">
                  <a:extLst>
                    <a:ext uri="{FF2B5EF4-FFF2-40B4-BE49-F238E27FC236}">
                      <a16:creationId xmlns:a16="http://schemas.microsoft.com/office/drawing/2014/main" id="{3A104579-36FC-4735-A19D-08C6039884CD}"/>
                    </a:ext>
                  </a:extLst>
                </p14:cNvPr>
                <p14:cNvContentPartPr/>
                <p14:nvPr/>
              </p14:nvContentPartPr>
              <p14:xfrm>
                <a:off x="8797661" y="1787432"/>
                <a:ext cx="67320" cy="111600"/>
              </p14:xfrm>
            </p:contentPart>
          </mc:Choice>
          <mc:Fallback xmlns="">
            <p:pic>
              <p:nvPicPr>
                <p:cNvPr id="324" name="Freihand 323">
                  <a:extLst>
                    <a:ext uri="{FF2B5EF4-FFF2-40B4-BE49-F238E27FC236}">
                      <a16:creationId xmlns:a16="http://schemas.microsoft.com/office/drawing/2014/main" id="{3A104579-36FC-4735-A19D-08C6039884CD}"/>
                    </a:ext>
                  </a:extLst>
                </p:cNvPr>
                <p:cNvPicPr/>
                <p:nvPr/>
              </p:nvPicPr>
              <p:blipFill>
                <a:blip r:embed="rId547"/>
                <a:stretch>
                  <a:fillRect/>
                </a:stretch>
              </p:blipFill>
              <p:spPr>
                <a:xfrm>
                  <a:off x="8793341" y="1783112"/>
                  <a:ext cx="75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5" name="Freihand 324">
                  <a:extLst>
                    <a:ext uri="{FF2B5EF4-FFF2-40B4-BE49-F238E27FC236}">
                      <a16:creationId xmlns:a16="http://schemas.microsoft.com/office/drawing/2014/main" id="{5BCFB384-2FB5-4001-AA66-8CD8C12C72B7}"/>
                    </a:ext>
                  </a:extLst>
                </p14:cNvPr>
                <p14:cNvContentPartPr/>
                <p14:nvPr/>
              </p14:nvContentPartPr>
              <p14:xfrm>
                <a:off x="8868221" y="1778792"/>
                <a:ext cx="83880" cy="154800"/>
              </p14:xfrm>
            </p:contentPart>
          </mc:Choice>
          <mc:Fallback xmlns="">
            <p:pic>
              <p:nvPicPr>
                <p:cNvPr id="325" name="Freihand 324">
                  <a:extLst>
                    <a:ext uri="{FF2B5EF4-FFF2-40B4-BE49-F238E27FC236}">
                      <a16:creationId xmlns:a16="http://schemas.microsoft.com/office/drawing/2014/main" id="{5BCFB384-2FB5-4001-AA66-8CD8C12C72B7}"/>
                    </a:ext>
                  </a:extLst>
                </p:cNvPr>
                <p:cNvPicPr/>
                <p:nvPr/>
              </p:nvPicPr>
              <p:blipFill>
                <a:blip r:embed="rId549"/>
                <a:stretch>
                  <a:fillRect/>
                </a:stretch>
              </p:blipFill>
              <p:spPr>
                <a:xfrm>
                  <a:off x="8863901" y="1774472"/>
                  <a:ext cx="92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7" name="Freihand 326">
                  <a:extLst>
                    <a:ext uri="{FF2B5EF4-FFF2-40B4-BE49-F238E27FC236}">
                      <a16:creationId xmlns:a16="http://schemas.microsoft.com/office/drawing/2014/main" id="{A0B08A24-3220-4136-B1FC-A618DCFC6BE8}"/>
                    </a:ext>
                  </a:extLst>
                </p14:cNvPr>
                <p14:cNvContentPartPr/>
                <p14:nvPr/>
              </p14:nvContentPartPr>
              <p14:xfrm>
                <a:off x="9038141" y="1825592"/>
                <a:ext cx="51120" cy="100080"/>
              </p14:xfrm>
            </p:contentPart>
          </mc:Choice>
          <mc:Fallback xmlns="">
            <p:pic>
              <p:nvPicPr>
                <p:cNvPr id="327" name="Freihand 326">
                  <a:extLst>
                    <a:ext uri="{FF2B5EF4-FFF2-40B4-BE49-F238E27FC236}">
                      <a16:creationId xmlns:a16="http://schemas.microsoft.com/office/drawing/2014/main" id="{A0B08A24-3220-4136-B1FC-A618DCFC6BE8}"/>
                    </a:ext>
                  </a:extLst>
                </p:cNvPr>
                <p:cNvPicPr/>
                <p:nvPr/>
              </p:nvPicPr>
              <p:blipFill>
                <a:blip r:embed="rId551"/>
                <a:stretch>
                  <a:fillRect/>
                </a:stretch>
              </p:blipFill>
              <p:spPr>
                <a:xfrm>
                  <a:off x="9033821" y="1821272"/>
                  <a:ext cx="59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28" name="Freihand 327">
                  <a:extLst>
                    <a:ext uri="{FF2B5EF4-FFF2-40B4-BE49-F238E27FC236}">
                      <a16:creationId xmlns:a16="http://schemas.microsoft.com/office/drawing/2014/main" id="{8CD9AD1D-F546-48BB-87C9-FB39B36034BE}"/>
                    </a:ext>
                  </a:extLst>
                </p14:cNvPr>
                <p14:cNvContentPartPr/>
                <p14:nvPr/>
              </p14:nvContentPartPr>
              <p14:xfrm>
                <a:off x="8961101" y="1764392"/>
                <a:ext cx="48240" cy="83520"/>
              </p14:xfrm>
            </p:contentPart>
          </mc:Choice>
          <mc:Fallback xmlns="">
            <p:pic>
              <p:nvPicPr>
                <p:cNvPr id="328" name="Freihand 327">
                  <a:extLst>
                    <a:ext uri="{FF2B5EF4-FFF2-40B4-BE49-F238E27FC236}">
                      <a16:creationId xmlns:a16="http://schemas.microsoft.com/office/drawing/2014/main" id="{8CD9AD1D-F546-48BB-87C9-FB39B36034BE}"/>
                    </a:ext>
                  </a:extLst>
                </p:cNvPr>
                <p:cNvPicPr/>
                <p:nvPr/>
              </p:nvPicPr>
              <p:blipFill>
                <a:blip r:embed="rId553"/>
                <a:stretch>
                  <a:fillRect/>
                </a:stretch>
              </p:blipFill>
              <p:spPr>
                <a:xfrm>
                  <a:off x="8956781" y="1760072"/>
                  <a:ext cx="56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29" name="Freihand 328">
                  <a:extLst>
                    <a:ext uri="{FF2B5EF4-FFF2-40B4-BE49-F238E27FC236}">
                      <a16:creationId xmlns:a16="http://schemas.microsoft.com/office/drawing/2014/main" id="{E291EED2-A05A-4A24-891E-0E5D6D35FD0F}"/>
                    </a:ext>
                  </a:extLst>
                </p14:cNvPr>
                <p14:cNvContentPartPr/>
                <p14:nvPr/>
              </p14:nvContentPartPr>
              <p14:xfrm>
                <a:off x="9090341" y="1881032"/>
                <a:ext cx="16920" cy="40320"/>
              </p14:xfrm>
            </p:contentPart>
          </mc:Choice>
          <mc:Fallback xmlns="">
            <p:pic>
              <p:nvPicPr>
                <p:cNvPr id="329" name="Freihand 328">
                  <a:extLst>
                    <a:ext uri="{FF2B5EF4-FFF2-40B4-BE49-F238E27FC236}">
                      <a16:creationId xmlns:a16="http://schemas.microsoft.com/office/drawing/2014/main" id="{E291EED2-A05A-4A24-891E-0E5D6D35FD0F}"/>
                    </a:ext>
                  </a:extLst>
                </p:cNvPr>
                <p:cNvPicPr/>
                <p:nvPr/>
              </p:nvPicPr>
              <p:blipFill>
                <a:blip r:embed="rId555"/>
                <a:stretch>
                  <a:fillRect/>
                </a:stretch>
              </p:blipFill>
              <p:spPr>
                <a:xfrm>
                  <a:off x="9086021" y="1876712"/>
                  <a:ext cx="25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2" name="Freihand 351">
                  <a:extLst>
                    <a:ext uri="{FF2B5EF4-FFF2-40B4-BE49-F238E27FC236}">
                      <a16:creationId xmlns:a16="http://schemas.microsoft.com/office/drawing/2014/main" id="{D0B5A457-1ED4-42C8-B5F1-74793B9BFCDD}"/>
                    </a:ext>
                  </a:extLst>
                </p14:cNvPr>
                <p14:cNvContentPartPr/>
                <p14:nvPr/>
              </p14:nvContentPartPr>
              <p14:xfrm>
                <a:off x="9131381" y="1756472"/>
                <a:ext cx="62280" cy="107640"/>
              </p14:xfrm>
            </p:contentPart>
          </mc:Choice>
          <mc:Fallback xmlns="">
            <p:pic>
              <p:nvPicPr>
                <p:cNvPr id="352" name="Freihand 351">
                  <a:extLst>
                    <a:ext uri="{FF2B5EF4-FFF2-40B4-BE49-F238E27FC236}">
                      <a16:creationId xmlns:a16="http://schemas.microsoft.com/office/drawing/2014/main" id="{D0B5A457-1ED4-42C8-B5F1-74793B9BFCDD}"/>
                    </a:ext>
                  </a:extLst>
                </p:cNvPr>
                <p:cNvPicPr/>
                <p:nvPr/>
              </p:nvPicPr>
              <p:blipFill>
                <a:blip r:embed="rId557"/>
                <a:stretch>
                  <a:fillRect/>
                </a:stretch>
              </p:blipFill>
              <p:spPr>
                <a:xfrm>
                  <a:off x="9127061" y="1752152"/>
                  <a:ext cx="70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3" name="Freihand 352">
                  <a:extLst>
                    <a:ext uri="{FF2B5EF4-FFF2-40B4-BE49-F238E27FC236}">
                      <a16:creationId xmlns:a16="http://schemas.microsoft.com/office/drawing/2014/main" id="{B8A87945-91EB-4A7F-A937-DF6D7A080DB1}"/>
                    </a:ext>
                  </a:extLst>
                </p14:cNvPr>
                <p14:cNvContentPartPr/>
                <p14:nvPr/>
              </p14:nvContentPartPr>
              <p14:xfrm>
                <a:off x="9124901" y="1747472"/>
                <a:ext cx="88560" cy="4680"/>
              </p14:xfrm>
            </p:contentPart>
          </mc:Choice>
          <mc:Fallback xmlns="">
            <p:pic>
              <p:nvPicPr>
                <p:cNvPr id="353" name="Freihand 352">
                  <a:extLst>
                    <a:ext uri="{FF2B5EF4-FFF2-40B4-BE49-F238E27FC236}">
                      <a16:creationId xmlns:a16="http://schemas.microsoft.com/office/drawing/2014/main" id="{B8A87945-91EB-4A7F-A937-DF6D7A080DB1}"/>
                    </a:ext>
                  </a:extLst>
                </p:cNvPr>
                <p:cNvPicPr/>
                <p:nvPr/>
              </p:nvPicPr>
              <p:blipFill>
                <a:blip r:embed="rId559"/>
                <a:stretch>
                  <a:fillRect/>
                </a:stretch>
              </p:blipFill>
              <p:spPr>
                <a:xfrm>
                  <a:off x="9120581" y="1743152"/>
                  <a:ext cx="97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4" name="Freihand 353">
                  <a:extLst>
                    <a:ext uri="{FF2B5EF4-FFF2-40B4-BE49-F238E27FC236}">
                      <a16:creationId xmlns:a16="http://schemas.microsoft.com/office/drawing/2014/main" id="{5F542A7B-DCC1-4E02-988D-937736D705B9}"/>
                    </a:ext>
                  </a:extLst>
                </p14:cNvPr>
                <p14:cNvContentPartPr/>
                <p14:nvPr/>
              </p14:nvContentPartPr>
              <p14:xfrm>
                <a:off x="9084941" y="1709312"/>
                <a:ext cx="151200" cy="211680"/>
              </p14:xfrm>
            </p:contentPart>
          </mc:Choice>
          <mc:Fallback xmlns="">
            <p:pic>
              <p:nvPicPr>
                <p:cNvPr id="354" name="Freihand 353">
                  <a:extLst>
                    <a:ext uri="{FF2B5EF4-FFF2-40B4-BE49-F238E27FC236}">
                      <a16:creationId xmlns:a16="http://schemas.microsoft.com/office/drawing/2014/main" id="{5F542A7B-DCC1-4E02-988D-937736D705B9}"/>
                    </a:ext>
                  </a:extLst>
                </p:cNvPr>
                <p:cNvPicPr/>
                <p:nvPr/>
              </p:nvPicPr>
              <p:blipFill>
                <a:blip r:embed="rId561"/>
                <a:stretch>
                  <a:fillRect/>
                </a:stretch>
              </p:blipFill>
              <p:spPr>
                <a:xfrm>
                  <a:off x="9080621" y="1704992"/>
                  <a:ext cx="159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6" name="Freihand 355">
                  <a:extLst>
                    <a:ext uri="{FF2B5EF4-FFF2-40B4-BE49-F238E27FC236}">
                      <a16:creationId xmlns:a16="http://schemas.microsoft.com/office/drawing/2014/main" id="{D098B3C5-B756-498F-8D1F-0CED9BD6A43A}"/>
                    </a:ext>
                  </a:extLst>
                </p14:cNvPr>
                <p14:cNvContentPartPr/>
                <p14:nvPr/>
              </p14:nvContentPartPr>
              <p14:xfrm>
                <a:off x="9109421" y="1734152"/>
                <a:ext cx="70200" cy="154440"/>
              </p14:xfrm>
            </p:contentPart>
          </mc:Choice>
          <mc:Fallback xmlns="">
            <p:pic>
              <p:nvPicPr>
                <p:cNvPr id="356" name="Freihand 355">
                  <a:extLst>
                    <a:ext uri="{FF2B5EF4-FFF2-40B4-BE49-F238E27FC236}">
                      <a16:creationId xmlns:a16="http://schemas.microsoft.com/office/drawing/2014/main" id="{D098B3C5-B756-498F-8D1F-0CED9BD6A43A}"/>
                    </a:ext>
                  </a:extLst>
                </p:cNvPr>
                <p:cNvPicPr/>
                <p:nvPr/>
              </p:nvPicPr>
              <p:blipFill>
                <a:blip r:embed="rId563"/>
                <a:stretch>
                  <a:fillRect/>
                </a:stretch>
              </p:blipFill>
              <p:spPr>
                <a:xfrm>
                  <a:off x="9105101" y="1729832"/>
                  <a:ext cx="78840" cy="163080"/>
                </a:xfrm>
                <a:prstGeom prst="rect">
                  <a:avLst/>
                </a:prstGeom>
              </p:spPr>
            </p:pic>
          </mc:Fallback>
        </mc:AlternateContent>
      </p:grpSp>
      <p:grpSp>
        <p:nvGrpSpPr>
          <p:cNvPr id="386" name="Gruppieren 385">
            <a:extLst>
              <a:ext uri="{FF2B5EF4-FFF2-40B4-BE49-F238E27FC236}">
                <a16:creationId xmlns:a16="http://schemas.microsoft.com/office/drawing/2014/main" id="{4B0B7A87-0CC7-4F0C-8391-10B985722AC3}"/>
              </a:ext>
            </a:extLst>
          </p:cNvPr>
          <p:cNvGrpSpPr/>
          <p:nvPr/>
        </p:nvGrpSpPr>
        <p:grpSpPr>
          <a:xfrm>
            <a:off x="315701" y="5484632"/>
            <a:ext cx="2781360" cy="475920"/>
            <a:chOff x="315701" y="5484632"/>
            <a:chExt cx="2781360" cy="475920"/>
          </a:xfrm>
        </p:grpSpPr>
        <mc:AlternateContent xmlns:mc="http://schemas.openxmlformats.org/markup-compatibility/2006" xmlns:p14="http://schemas.microsoft.com/office/powerpoint/2010/main">
          <mc:Choice Requires="p14">
            <p:contentPart p14:bwMode="auto" r:id="rId564">
              <p14:nvContentPartPr>
                <p14:cNvPr id="358" name="Freihand 357">
                  <a:extLst>
                    <a:ext uri="{FF2B5EF4-FFF2-40B4-BE49-F238E27FC236}">
                      <a16:creationId xmlns:a16="http://schemas.microsoft.com/office/drawing/2014/main" id="{6FEB5101-0117-4650-9563-FACC2454D3B2}"/>
                    </a:ext>
                  </a:extLst>
                </p14:cNvPr>
                <p14:cNvContentPartPr/>
                <p14:nvPr/>
              </p14:nvContentPartPr>
              <p14:xfrm>
                <a:off x="415061" y="5647352"/>
                <a:ext cx="79200" cy="159840"/>
              </p14:xfrm>
            </p:contentPart>
          </mc:Choice>
          <mc:Fallback xmlns="">
            <p:pic>
              <p:nvPicPr>
                <p:cNvPr id="358" name="Freihand 357">
                  <a:extLst>
                    <a:ext uri="{FF2B5EF4-FFF2-40B4-BE49-F238E27FC236}">
                      <a16:creationId xmlns:a16="http://schemas.microsoft.com/office/drawing/2014/main" id="{6FEB5101-0117-4650-9563-FACC2454D3B2}"/>
                    </a:ext>
                  </a:extLst>
                </p:cNvPr>
                <p:cNvPicPr/>
                <p:nvPr/>
              </p:nvPicPr>
              <p:blipFill>
                <a:blip r:embed="rId565"/>
                <a:stretch>
                  <a:fillRect/>
                </a:stretch>
              </p:blipFill>
              <p:spPr>
                <a:xfrm>
                  <a:off x="410741" y="5643032"/>
                  <a:ext cx="87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9" name="Freihand 358">
                  <a:extLst>
                    <a:ext uri="{FF2B5EF4-FFF2-40B4-BE49-F238E27FC236}">
                      <a16:creationId xmlns:a16="http://schemas.microsoft.com/office/drawing/2014/main" id="{22B12ED2-A2A3-4BD6-9B09-F02427E53F88}"/>
                    </a:ext>
                  </a:extLst>
                </p14:cNvPr>
                <p14:cNvContentPartPr/>
                <p14:nvPr/>
              </p14:nvContentPartPr>
              <p14:xfrm>
                <a:off x="315701" y="5565992"/>
                <a:ext cx="274680" cy="303480"/>
              </p14:xfrm>
            </p:contentPart>
          </mc:Choice>
          <mc:Fallback xmlns="">
            <p:pic>
              <p:nvPicPr>
                <p:cNvPr id="359" name="Freihand 358">
                  <a:extLst>
                    <a:ext uri="{FF2B5EF4-FFF2-40B4-BE49-F238E27FC236}">
                      <a16:creationId xmlns:a16="http://schemas.microsoft.com/office/drawing/2014/main" id="{22B12ED2-A2A3-4BD6-9B09-F02427E53F88}"/>
                    </a:ext>
                  </a:extLst>
                </p:cNvPr>
                <p:cNvPicPr/>
                <p:nvPr/>
              </p:nvPicPr>
              <p:blipFill>
                <a:blip r:embed="rId567"/>
                <a:stretch>
                  <a:fillRect/>
                </a:stretch>
              </p:blipFill>
              <p:spPr>
                <a:xfrm>
                  <a:off x="311381" y="5561672"/>
                  <a:ext cx="2833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1" name="Freihand 360">
                  <a:extLst>
                    <a:ext uri="{FF2B5EF4-FFF2-40B4-BE49-F238E27FC236}">
                      <a16:creationId xmlns:a16="http://schemas.microsoft.com/office/drawing/2014/main" id="{98AE2D68-F4B3-4A2A-9518-39427ABE7B1A}"/>
                    </a:ext>
                  </a:extLst>
                </p14:cNvPr>
                <p14:cNvContentPartPr/>
                <p14:nvPr/>
              </p14:nvContentPartPr>
              <p14:xfrm>
                <a:off x="790901" y="5537912"/>
                <a:ext cx="123840" cy="153720"/>
              </p14:xfrm>
            </p:contentPart>
          </mc:Choice>
          <mc:Fallback xmlns="">
            <p:pic>
              <p:nvPicPr>
                <p:cNvPr id="361" name="Freihand 360">
                  <a:extLst>
                    <a:ext uri="{FF2B5EF4-FFF2-40B4-BE49-F238E27FC236}">
                      <a16:creationId xmlns:a16="http://schemas.microsoft.com/office/drawing/2014/main" id="{98AE2D68-F4B3-4A2A-9518-39427ABE7B1A}"/>
                    </a:ext>
                  </a:extLst>
                </p:cNvPr>
                <p:cNvPicPr/>
                <p:nvPr/>
              </p:nvPicPr>
              <p:blipFill>
                <a:blip r:embed="rId569"/>
                <a:stretch>
                  <a:fillRect/>
                </a:stretch>
              </p:blipFill>
              <p:spPr>
                <a:xfrm>
                  <a:off x="786581" y="5533592"/>
                  <a:ext cx="132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2" name="Freihand 361">
                  <a:extLst>
                    <a:ext uri="{FF2B5EF4-FFF2-40B4-BE49-F238E27FC236}">
                      <a16:creationId xmlns:a16="http://schemas.microsoft.com/office/drawing/2014/main" id="{561E91B8-A73B-44F2-933B-1C81256AEB3E}"/>
                    </a:ext>
                  </a:extLst>
                </p14:cNvPr>
                <p14:cNvContentPartPr/>
                <p14:nvPr/>
              </p14:nvContentPartPr>
              <p14:xfrm>
                <a:off x="943541" y="5530712"/>
                <a:ext cx="104760" cy="117720"/>
              </p14:xfrm>
            </p:contentPart>
          </mc:Choice>
          <mc:Fallback xmlns="">
            <p:pic>
              <p:nvPicPr>
                <p:cNvPr id="362" name="Freihand 361">
                  <a:extLst>
                    <a:ext uri="{FF2B5EF4-FFF2-40B4-BE49-F238E27FC236}">
                      <a16:creationId xmlns:a16="http://schemas.microsoft.com/office/drawing/2014/main" id="{561E91B8-A73B-44F2-933B-1C81256AEB3E}"/>
                    </a:ext>
                  </a:extLst>
                </p:cNvPr>
                <p:cNvPicPr/>
                <p:nvPr/>
              </p:nvPicPr>
              <p:blipFill>
                <a:blip r:embed="rId571"/>
                <a:stretch>
                  <a:fillRect/>
                </a:stretch>
              </p:blipFill>
              <p:spPr>
                <a:xfrm>
                  <a:off x="939221" y="5526392"/>
                  <a:ext cx="113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3" name="Freihand 362">
                  <a:extLst>
                    <a:ext uri="{FF2B5EF4-FFF2-40B4-BE49-F238E27FC236}">
                      <a16:creationId xmlns:a16="http://schemas.microsoft.com/office/drawing/2014/main" id="{478033F9-D0AB-47EC-B318-5EA6187B8F3D}"/>
                    </a:ext>
                  </a:extLst>
                </p14:cNvPr>
                <p14:cNvContentPartPr/>
                <p14:nvPr/>
              </p14:nvContentPartPr>
              <p14:xfrm>
                <a:off x="1067381" y="5531792"/>
                <a:ext cx="49320" cy="73440"/>
              </p14:xfrm>
            </p:contentPart>
          </mc:Choice>
          <mc:Fallback xmlns="">
            <p:pic>
              <p:nvPicPr>
                <p:cNvPr id="363" name="Freihand 362">
                  <a:extLst>
                    <a:ext uri="{FF2B5EF4-FFF2-40B4-BE49-F238E27FC236}">
                      <a16:creationId xmlns:a16="http://schemas.microsoft.com/office/drawing/2014/main" id="{478033F9-D0AB-47EC-B318-5EA6187B8F3D}"/>
                    </a:ext>
                  </a:extLst>
                </p:cNvPr>
                <p:cNvPicPr/>
                <p:nvPr/>
              </p:nvPicPr>
              <p:blipFill>
                <a:blip r:embed="rId573"/>
                <a:stretch>
                  <a:fillRect/>
                </a:stretch>
              </p:blipFill>
              <p:spPr>
                <a:xfrm>
                  <a:off x="1063061" y="5527472"/>
                  <a:ext cx="57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4" name="Freihand 363">
                  <a:extLst>
                    <a:ext uri="{FF2B5EF4-FFF2-40B4-BE49-F238E27FC236}">
                      <a16:creationId xmlns:a16="http://schemas.microsoft.com/office/drawing/2014/main" id="{9BEDE2C9-5530-4281-9924-BD69E20737E2}"/>
                    </a:ext>
                  </a:extLst>
                </p14:cNvPr>
                <p14:cNvContentPartPr/>
                <p14:nvPr/>
              </p14:nvContentPartPr>
              <p14:xfrm>
                <a:off x="1112381" y="5565272"/>
                <a:ext cx="59400" cy="140400"/>
              </p14:xfrm>
            </p:contentPart>
          </mc:Choice>
          <mc:Fallback xmlns="">
            <p:pic>
              <p:nvPicPr>
                <p:cNvPr id="364" name="Freihand 363">
                  <a:extLst>
                    <a:ext uri="{FF2B5EF4-FFF2-40B4-BE49-F238E27FC236}">
                      <a16:creationId xmlns:a16="http://schemas.microsoft.com/office/drawing/2014/main" id="{9BEDE2C9-5530-4281-9924-BD69E20737E2}"/>
                    </a:ext>
                  </a:extLst>
                </p:cNvPr>
                <p:cNvPicPr/>
                <p:nvPr/>
              </p:nvPicPr>
              <p:blipFill>
                <a:blip r:embed="rId575"/>
                <a:stretch>
                  <a:fillRect/>
                </a:stretch>
              </p:blipFill>
              <p:spPr>
                <a:xfrm>
                  <a:off x="1108061" y="5560952"/>
                  <a:ext cx="68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5" name="Freihand 364">
                  <a:extLst>
                    <a:ext uri="{FF2B5EF4-FFF2-40B4-BE49-F238E27FC236}">
                      <a16:creationId xmlns:a16="http://schemas.microsoft.com/office/drawing/2014/main" id="{D59CE27B-F120-4E69-AFAD-A2CFBC4E29FC}"/>
                    </a:ext>
                  </a:extLst>
                </p14:cNvPr>
                <p14:cNvContentPartPr/>
                <p14:nvPr/>
              </p14:nvContentPartPr>
              <p14:xfrm>
                <a:off x="1211381" y="5540792"/>
                <a:ext cx="61200" cy="84600"/>
              </p14:xfrm>
            </p:contentPart>
          </mc:Choice>
          <mc:Fallback xmlns="">
            <p:pic>
              <p:nvPicPr>
                <p:cNvPr id="365" name="Freihand 364">
                  <a:extLst>
                    <a:ext uri="{FF2B5EF4-FFF2-40B4-BE49-F238E27FC236}">
                      <a16:creationId xmlns:a16="http://schemas.microsoft.com/office/drawing/2014/main" id="{D59CE27B-F120-4E69-AFAD-A2CFBC4E29FC}"/>
                    </a:ext>
                  </a:extLst>
                </p:cNvPr>
                <p:cNvPicPr/>
                <p:nvPr/>
              </p:nvPicPr>
              <p:blipFill>
                <a:blip r:embed="rId577"/>
                <a:stretch>
                  <a:fillRect/>
                </a:stretch>
              </p:blipFill>
              <p:spPr>
                <a:xfrm>
                  <a:off x="1207061" y="5536472"/>
                  <a:ext cx="69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6" name="Freihand 365">
                  <a:extLst>
                    <a:ext uri="{FF2B5EF4-FFF2-40B4-BE49-F238E27FC236}">
                      <a16:creationId xmlns:a16="http://schemas.microsoft.com/office/drawing/2014/main" id="{904864CF-0D1D-4C16-A2F3-DB96EA0A5E51}"/>
                    </a:ext>
                  </a:extLst>
                </p14:cNvPr>
                <p14:cNvContentPartPr/>
                <p14:nvPr/>
              </p14:nvContentPartPr>
              <p14:xfrm>
                <a:off x="1284101" y="5533952"/>
                <a:ext cx="72000" cy="138600"/>
              </p14:xfrm>
            </p:contentPart>
          </mc:Choice>
          <mc:Fallback xmlns="">
            <p:pic>
              <p:nvPicPr>
                <p:cNvPr id="366" name="Freihand 365">
                  <a:extLst>
                    <a:ext uri="{FF2B5EF4-FFF2-40B4-BE49-F238E27FC236}">
                      <a16:creationId xmlns:a16="http://schemas.microsoft.com/office/drawing/2014/main" id="{904864CF-0D1D-4C16-A2F3-DB96EA0A5E51}"/>
                    </a:ext>
                  </a:extLst>
                </p:cNvPr>
                <p:cNvPicPr/>
                <p:nvPr/>
              </p:nvPicPr>
              <p:blipFill>
                <a:blip r:embed="rId579"/>
                <a:stretch>
                  <a:fillRect/>
                </a:stretch>
              </p:blipFill>
              <p:spPr>
                <a:xfrm>
                  <a:off x="1279781" y="5529632"/>
                  <a:ext cx="80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7" name="Freihand 366">
                  <a:extLst>
                    <a:ext uri="{FF2B5EF4-FFF2-40B4-BE49-F238E27FC236}">
                      <a16:creationId xmlns:a16="http://schemas.microsoft.com/office/drawing/2014/main" id="{910D0570-A1BF-456B-9772-7A9ECE1545E7}"/>
                    </a:ext>
                  </a:extLst>
                </p14:cNvPr>
                <p14:cNvContentPartPr/>
                <p14:nvPr/>
              </p14:nvContentPartPr>
              <p14:xfrm>
                <a:off x="1392101" y="5590832"/>
                <a:ext cx="149400" cy="15120"/>
              </p14:xfrm>
            </p:contentPart>
          </mc:Choice>
          <mc:Fallback xmlns="">
            <p:pic>
              <p:nvPicPr>
                <p:cNvPr id="367" name="Freihand 366">
                  <a:extLst>
                    <a:ext uri="{FF2B5EF4-FFF2-40B4-BE49-F238E27FC236}">
                      <a16:creationId xmlns:a16="http://schemas.microsoft.com/office/drawing/2014/main" id="{910D0570-A1BF-456B-9772-7A9ECE1545E7}"/>
                    </a:ext>
                  </a:extLst>
                </p:cNvPr>
                <p:cNvPicPr/>
                <p:nvPr/>
              </p:nvPicPr>
              <p:blipFill>
                <a:blip r:embed="rId581"/>
                <a:stretch>
                  <a:fillRect/>
                </a:stretch>
              </p:blipFill>
              <p:spPr>
                <a:xfrm>
                  <a:off x="1387781" y="5586512"/>
                  <a:ext cx="158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8" name="Freihand 367">
                  <a:extLst>
                    <a:ext uri="{FF2B5EF4-FFF2-40B4-BE49-F238E27FC236}">
                      <a16:creationId xmlns:a16="http://schemas.microsoft.com/office/drawing/2014/main" id="{2B26D34A-3F8E-473D-AC3E-0099E2E33C1F}"/>
                    </a:ext>
                  </a:extLst>
                </p14:cNvPr>
                <p14:cNvContentPartPr/>
                <p14:nvPr/>
              </p14:nvContentPartPr>
              <p14:xfrm>
                <a:off x="1587581" y="5512352"/>
                <a:ext cx="141480" cy="117000"/>
              </p14:xfrm>
            </p:contentPart>
          </mc:Choice>
          <mc:Fallback xmlns="">
            <p:pic>
              <p:nvPicPr>
                <p:cNvPr id="368" name="Freihand 367">
                  <a:extLst>
                    <a:ext uri="{FF2B5EF4-FFF2-40B4-BE49-F238E27FC236}">
                      <a16:creationId xmlns:a16="http://schemas.microsoft.com/office/drawing/2014/main" id="{2B26D34A-3F8E-473D-AC3E-0099E2E33C1F}"/>
                    </a:ext>
                  </a:extLst>
                </p:cNvPr>
                <p:cNvPicPr/>
                <p:nvPr/>
              </p:nvPicPr>
              <p:blipFill>
                <a:blip r:embed="rId583"/>
                <a:stretch>
                  <a:fillRect/>
                </a:stretch>
              </p:blipFill>
              <p:spPr>
                <a:xfrm>
                  <a:off x="1583261" y="5508032"/>
                  <a:ext cx="150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9" name="Freihand 368">
                  <a:extLst>
                    <a:ext uri="{FF2B5EF4-FFF2-40B4-BE49-F238E27FC236}">
                      <a16:creationId xmlns:a16="http://schemas.microsoft.com/office/drawing/2014/main" id="{703CA450-3BB1-4C89-A94D-FBC383DCD313}"/>
                    </a:ext>
                  </a:extLst>
                </p14:cNvPr>
                <p14:cNvContentPartPr/>
                <p14:nvPr/>
              </p14:nvContentPartPr>
              <p14:xfrm>
                <a:off x="1734101" y="5513072"/>
                <a:ext cx="113040" cy="105840"/>
              </p14:xfrm>
            </p:contentPart>
          </mc:Choice>
          <mc:Fallback xmlns="">
            <p:pic>
              <p:nvPicPr>
                <p:cNvPr id="369" name="Freihand 368">
                  <a:extLst>
                    <a:ext uri="{FF2B5EF4-FFF2-40B4-BE49-F238E27FC236}">
                      <a16:creationId xmlns:a16="http://schemas.microsoft.com/office/drawing/2014/main" id="{703CA450-3BB1-4C89-A94D-FBC383DCD313}"/>
                    </a:ext>
                  </a:extLst>
                </p:cNvPr>
                <p:cNvPicPr/>
                <p:nvPr/>
              </p:nvPicPr>
              <p:blipFill>
                <a:blip r:embed="rId585"/>
                <a:stretch>
                  <a:fillRect/>
                </a:stretch>
              </p:blipFill>
              <p:spPr>
                <a:xfrm>
                  <a:off x="1729781" y="5508752"/>
                  <a:ext cx="121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0" name="Freihand 369">
                  <a:extLst>
                    <a:ext uri="{FF2B5EF4-FFF2-40B4-BE49-F238E27FC236}">
                      <a16:creationId xmlns:a16="http://schemas.microsoft.com/office/drawing/2014/main" id="{D682876E-9F38-4811-8A66-8AD813296887}"/>
                    </a:ext>
                  </a:extLst>
                </p14:cNvPr>
                <p14:cNvContentPartPr/>
                <p14:nvPr/>
              </p14:nvContentPartPr>
              <p14:xfrm>
                <a:off x="1895381" y="5507312"/>
                <a:ext cx="95760" cy="94320"/>
              </p14:xfrm>
            </p:contentPart>
          </mc:Choice>
          <mc:Fallback xmlns="">
            <p:pic>
              <p:nvPicPr>
                <p:cNvPr id="370" name="Freihand 369">
                  <a:extLst>
                    <a:ext uri="{FF2B5EF4-FFF2-40B4-BE49-F238E27FC236}">
                      <a16:creationId xmlns:a16="http://schemas.microsoft.com/office/drawing/2014/main" id="{D682876E-9F38-4811-8A66-8AD813296887}"/>
                    </a:ext>
                  </a:extLst>
                </p:cNvPr>
                <p:cNvPicPr/>
                <p:nvPr/>
              </p:nvPicPr>
              <p:blipFill>
                <a:blip r:embed="rId587"/>
                <a:stretch>
                  <a:fillRect/>
                </a:stretch>
              </p:blipFill>
              <p:spPr>
                <a:xfrm>
                  <a:off x="1891061" y="5502992"/>
                  <a:ext cx="104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1" name="Freihand 370">
                  <a:extLst>
                    <a:ext uri="{FF2B5EF4-FFF2-40B4-BE49-F238E27FC236}">
                      <a16:creationId xmlns:a16="http://schemas.microsoft.com/office/drawing/2014/main" id="{6E75DD0F-C1C2-4CC5-9E0E-3CBA2BA21C00}"/>
                    </a:ext>
                  </a:extLst>
                </p14:cNvPr>
                <p14:cNvContentPartPr/>
                <p14:nvPr/>
              </p14:nvContentPartPr>
              <p14:xfrm>
                <a:off x="764261" y="5713592"/>
                <a:ext cx="1157760" cy="65160"/>
              </p14:xfrm>
            </p:contentPart>
          </mc:Choice>
          <mc:Fallback xmlns="">
            <p:pic>
              <p:nvPicPr>
                <p:cNvPr id="371" name="Freihand 370">
                  <a:extLst>
                    <a:ext uri="{FF2B5EF4-FFF2-40B4-BE49-F238E27FC236}">
                      <a16:creationId xmlns:a16="http://schemas.microsoft.com/office/drawing/2014/main" id="{6E75DD0F-C1C2-4CC5-9E0E-3CBA2BA21C00}"/>
                    </a:ext>
                  </a:extLst>
                </p:cNvPr>
                <p:cNvPicPr/>
                <p:nvPr/>
              </p:nvPicPr>
              <p:blipFill>
                <a:blip r:embed="rId589"/>
                <a:stretch>
                  <a:fillRect/>
                </a:stretch>
              </p:blipFill>
              <p:spPr>
                <a:xfrm>
                  <a:off x="759941" y="5709272"/>
                  <a:ext cx="1166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3" name="Freihand 372">
                  <a:extLst>
                    <a:ext uri="{FF2B5EF4-FFF2-40B4-BE49-F238E27FC236}">
                      <a16:creationId xmlns:a16="http://schemas.microsoft.com/office/drawing/2014/main" id="{67647305-D247-422A-9D3D-6EBAB358DE16}"/>
                    </a:ext>
                  </a:extLst>
                </p14:cNvPr>
                <p14:cNvContentPartPr/>
                <p14:nvPr/>
              </p14:nvContentPartPr>
              <p14:xfrm>
                <a:off x="1094381" y="5839592"/>
                <a:ext cx="159120" cy="116280"/>
              </p14:xfrm>
            </p:contentPart>
          </mc:Choice>
          <mc:Fallback xmlns="">
            <p:pic>
              <p:nvPicPr>
                <p:cNvPr id="373" name="Freihand 372">
                  <a:extLst>
                    <a:ext uri="{FF2B5EF4-FFF2-40B4-BE49-F238E27FC236}">
                      <a16:creationId xmlns:a16="http://schemas.microsoft.com/office/drawing/2014/main" id="{67647305-D247-422A-9D3D-6EBAB358DE16}"/>
                    </a:ext>
                  </a:extLst>
                </p:cNvPr>
                <p:cNvPicPr/>
                <p:nvPr/>
              </p:nvPicPr>
              <p:blipFill>
                <a:blip r:embed="rId591"/>
                <a:stretch>
                  <a:fillRect/>
                </a:stretch>
              </p:blipFill>
              <p:spPr>
                <a:xfrm>
                  <a:off x="1090061" y="5835272"/>
                  <a:ext cx="167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4" name="Freihand 373">
                  <a:extLst>
                    <a:ext uri="{FF2B5EF4-FFF2-40B4-BE49-F238E27FC236}">
                      <a16:creationId xmlns:a16="http://schemas.microsoft.com/office/drawing/2014/main" id="{0658BA1B-3DA2-4F33-A8C4-9233AC301368}"/>
                    </a:ext>
                  </a:extLst>
                </p14:cNvPr>
                <p14:cNvContentPartPr/>
                <p14:nvPr/>
              </p14:nvContentPartPr>
              <p14:xfrm>
                <a:off x="1333781" y="5851832"/>
                <a:ext cx="112320" cy="108720"/>
              </p14:xfrm>
            </p:contentPart>
          </mc:Choice>
          <mc:Fallback xmlns="">
            <p:pic>
              <p:nvPicPr>
                <p:cNvPr id="374" name="Freihand 373">
                  <a:extLst>
                    <a:ext uri="{FF2B5EF4-FFF2-40B4-BE49-F238E27FC236}">
                      <a16:creationId xmlns:a16="http://schemas.microsoft.com/office/drawing/2014/main" id="{0658BA1B-3DA2-4F33-A8C4-9233AC301368}"/>
                    </a:ext>
                  </a:extLst>
                </p:cNvPr>
                <p:cNvPicPr/>
                <p:nvPr/>
              </p:nvPicPr>
              <p:blipFill>
                <a:blip r:embed="rId593"/>
                <a:stretch>
                  <a:fillRect/>
                </a:stretch>
              </p:blipFill>
              <p:spPr>
                <a:xfrm>
                  <a:off x="1329461" y="5847512"/>
                  <a:ext cx="120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5" name="Freihand 374">
                  <a:extLst>
                    <a:ext uri="{FF2B5EF4-FFF2-40B4-BE49-F238E27FC236}">
                      <a16:creationId xmlns:a16="http://schemas.microsoft.com/office/drawing/2014/main" id="{040E0F63-3DF1-4DEA-851B-1957767FBD67}"/>
                    </a:ext>
                  </a:extLst>
                </p14:cNvPr>
                <p14:cNvContentPartPr/>
                <p14:nvPr/>
              </p14:nvContentPartPr>
              <p14:xfrm>
                <a:off x="1495781" y="5848232"/>
                <a:ext cx="127800" cy="102960"/>
              </p14:xfrm>
            </p:contentPart>
          </mc:Choice>
          <mc:Fallback xmlns="">
            <p:pic>
              <p:nvPicPr>
                <p:cNvPr id="375" name="Freihand 374">
                  <a:extLst>
                    <a:ext uri="{FF2B5EF4-FFF2-40B4-BE49-F238E27FC236}">
                      <a16:creationId xmlns:a16="http://schemas.microsoft.com/office/drawing/2014/main" id="{040E0F63-3DF1-4DEA-851B-1957767FBD67}"/>
                    </a:ext>
                  </a:extLst>
                </p:cNvPr>
                <p:cNvPicPr/>
                <p:nvPr/>
              </p:nvPicPr>
              <p:blipFill>
                <a:blip r:embed="rId595"/>
                <a:stretch>
                  <a:fillRect/>
                </a:stretch>
              </p:blipFill>
              <p:spPr>
                <a:xfrm>
                  <a:off x="1491461" y="5843912"/>
                  <a:ext cx="136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6" name="Freihand 375">
                  <a:extLst>
                    <a:ext uri="{FF2B5EF4-FFF2-40B4-BE49-F238E27FC236}">
                      <a16:creationId xmlns:a16="http://schemas.microsoft.com/office/drawing/2014/main" id="{4B9E2091-43FA-49C6-AEAB-6BF7581B0545}"/>
                    </a:ext>
                  </a:extLst>
                </p14:cNvPr>
                <p14:cNvContentPartPr/>
                <p14:nvPr/>
              </p14:nvContentPartPr>
              <p14:xfrm>
                <a:off x="2127941" y="5675432"/>
                <a:ext cx="136800" cy="21600"/>
              </p14:xfrm>
            </p:contentPart>
          </mc:Choice>
          <mc:Fallback xmlns="">
            <p:pic>
              <p:nvPicPr>
                <p:cNvPr id="376" name="Freihand 375">
                  <a:extLst>
                    <a:ext uri="{FF2B5EF4-FFF2-40B4-BE49-F238E27FC236}">
                      <a16:creationId xmlns:a16="http://schemas.microsoft.com/office/drawing/2014/main" id="{4B9E2091-43FA-49C6-AEAB-6BF7581B0545}"/>
                    </a:ext>
                  </a:extLst>
                </p:cNvPr>
                <p:cNvPicPr/>
                <p:nvPr/>
              </p:nvPicPr>
              <p:blipFill>
                <a:blip r:embed="rId597"/>
                <a:stretch>
                  <a:fillRect/>
                </a:stretch>
              </p:blipFill>
              <p:spPr>
                <a:xfrm>
                  <a:off x="2123621" y="5671112"/>
                  <a:ext cx="145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7" name="Freihand 376">
                  <a:extLst>
                    <a:ext uri="{FF2B5EF4-FFF2-40B4-BE49-F238E27FC236}">
                      <a16:creationId xmlns:a16="http://schemas.microsoft.com/office/drawing/2014/main" id="{23BEF626-1B95-473C-9365-44DE043EBD45}"/>
                    </a:ext>
                  </a:extLst>
                </p14:cNvPr>
                <p14:cNvContentPartPr/>
                <p14:nvPr/>
              </p14:nvContentPartPr>
              <p14:xfrm>
                <a:off x="2113901" y="5732312"/>
                <a:ext cx="143640" cy="27360"/>
              </p14:xfrm>
            </p:contentPart>
          </mc:Choice>
          <mc:Fallback xmlns="">
            <p:pic>
              <p:nvPicPr>
                <p:cNvPr id="377" name="Freihand 376">
                  <a:extLst>
                    <a:ext uri="{FF2B5EF4-FFF2-40B4-BE49-F238E27FC236}">
                      <a16:creationId xmlns:a16="http://schemas.microsoft.com/office/drawing/2014/main" id="{23BEF626-1B95-473C-9365-44DE043EBD45}"/>
                    </a:ext>
                  </a:extLst>
                </p:cNvPr>
                <p:cNvPicPr/>
                <p:nvPr/>
              </p:nvPicPr>
              <p:blipFill>
                <a:blip r:embed="rId599"/>
                <a:stretch>
                  <a:fillRect/>
                </a:stretch>
              </p:blipFill>
              <p:spPr>
                <a:xfrm>
                  <a:off x="2109581" y="5727992"/>
                  <a:ext cx="152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8" name="Freihand 377">
                  <a:extLst>
                    <a:ext uri="{FF2B5EF4-FFF2-40B4-BE49-F238E27FC236}">
                      <a16:creationId xmlns:a16="http://schemas.microsoft.com/office/drawing/2014/main" id="{8A2C783C-5ACB-4EDD-8BD0-4739B0539735}"/>
                    </a:ext>
                  </a:extLst>
                </p14:cNvPr>
                <p14:cNvContentPartPr/>
                <p14:nvPr/>
              </p14:nvContentPartPr>
              <p14:xfrm>
                <a:off x="2343221" y="5562392"/>
                <a:ext cx="87840" cy="149760"/>
              </p14:xfrm>
            </p:contentPart>
          </mc:Choice>
          <mc:Fallback xmlns="">
            <p:pic>
              <p:nvPicPr>
                <p:cNvPr id="378" name="Freihand 377">
                  <a:extLst>
                    <a:ext uri="{FF2B5EF4-FFF2-40B4-BE49-F238E27FC236}">
                      <a16:creationId xmlns:a16="http://schemas.microsoft.com/office/drawing/2014/main" id="{8A2C783C-5ACB-4EDD-8BD0-4739B0539735}"/>
                    </a:ext>
                  </a:extLst>
                </p:cNvPr>
                <p:cNvPicPr/>
                <p:nvPr/>
              </p:nvPicPr>
              <p:blipFill>
                <a:blip r:embed="rId601"/>
                <a:stretch>
                  <a:fillRect/>
                </a:stretch>
              </p:blipFill>
              <p:spPr>
                <a:xfrm>
                  <a:off x="2338901" y="5558072"/>
                  <a:ext cx="96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9" name="Freihand 378">
                  <a:extLst>
                    <a:ext uri="{FF2B5EF4-FFF2-40B4-BE49-F238E27FC236}">
                      <a16:creationId xmlns:a16="http://schemas.microsoft.com/office/drawing/2014/main" id="{9D8768E0-6357-4F13-BB5C-6D82DFBD712B}"/>
                    </a:ext>
                  </a:extLst>
                </p14:cNvPr>
                <p14:cNvContentPartPr/>
                <p14:nvPr/>
              </p14:nvContentPartPr>
              <p14:xfrm>
                <a:off x="2402261" y="5640152"/>
                <a:ext cx="89640" cy="159840"/>
              </p14:xfrm>
            </p:contentPart>
          </mc:Choice>
          <mc:Fallback xmlns="">
            <p:pic>
              <p:nvPicPr>
                <p:cNvPr id="379" name="Freihand 378">
                  <a:extLst>
                    <a:ext uri="{FF2B5EF4-FFF2-40B4-BE49-F238E27FC236}">
                      <a16:creationId xmlns:a16="http://schemas.microsoft.com/office/drawing/2014/main" id="{9D8768E0-6357-4F13-BB5C-6D82DFBD712B}"/>
                    </a:ext>
                  </a:extLst>
                </p:cNvPr>
                <p:cNvPicPr/>
                <p:nvPr/>
              </p:nvPicPr>
              <p:blipFill>
                <a:blip r:embed="rId603"/>
                <a:stretch>
                  <a:fillRect/>
                </a:stretch>
              </p:blipFill>
              <p:spPr>
                <a:xfrm>
                  <a:off x="2397941" y="5635832"/>
                  <a:ext cx="98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0" name="Freihand 379">
                  <a:extLst>
                    <a:ext uri="{FF2B5EF4-FFF2-40B4-BE49-F238E27FC236}">
                      <a16:creationId xmlns:a16="http://schemas.microsoft.com/office/drawing/2014/main" id="{D6592AAF-09C4-4DB6-A190-52D0F5A0AE65}"/>
                    </a:ext>
                  </a:extLst>
                </p14:cNvPr>
                <p14:cNvContentPartPr/>
                <p14:nvPr/>
              </p14:nvContentPartPr>
              <p14:xfrm>
                <a:off x="2568941" y="5574272"/>
                <a:ext cx="96840" cy="106200"/>
              </p14:xfrm>
            </p:contentPart>
          </mc:Choice>
          <mc:Fallback xmlns="">
            <p:pic>
              <p:nvPicPr>
                <p:cNvPr id="380" name="Freihand 379">
                  <a:extLst>
                    <a:ext uri="{FF2B5EF4-FFF2-40B4-BE49-F238E27FC236}">
                      <a16:creationId xmlns:a16="http://schemas.microsoft.com/office/drawing/2014/main" id="{D6592AAF-09C4-4DB6-A190-52D0F5A0AE65}"/>
                    </a:ext>
                  </a:extLst>
                </p:cNvPr>
                <p:cNvPicPr/>
                <p:nvPr/>
              </p:nvPicPr>
              <p:blipFill>
                <a:blip r:embed="rId605"/>
                <a:stretch>
                  <a:fillRect/>
                </a:stretch>
              </p:blipFill>
              <p:spPr>
                <a:xfrm>
                  <a:off x="2564621" y="5569952"/>
                  <a:ext cx="105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1" name="Freihand 380">
                  <a:extLst>
                    <a:ext uri="{FF2B5EF4-FFF2-40B4-BE49-F238E27FC236}">
                      <a16:creationId xmlns:a16="http://schemas.microsoft.com/office/drawing/2014/main" id="{E559B23A-99B9-4ADD-9F84-89BDB92B9E3A}"/>
                    </a:ext>
                  </a:extLst>
                </p14:cNvPr>
                <p14:cNvContentPartPr/>
                <p14:nvPr/>
              </p14:nvContentPartPr>
              <p14:xfrm>
                <a:off x="2685941" y="5554112"/>
                <a:ext cx="109440" cy="174240"/>
              </p14:xfrm>
            </p:contentPart>
          </mc:Choice>
          <mc:Fallback xmlns="">
            <p:pic>
              <p:nvPicPr>
                <p:cNvPr id="381" name="Freihand 380">
                  <a:extLst>
                    <a:ext uri="{FF2B5EF4-FFF2-40B4-BE49-F238E27FC236}">
                      <a16:creationId xmlns:a16="http://schemas.microsoft.com/office/drawing/2014/main" id="{E559B23A-99B9-4ADD-9F84-89BDB92B9E3A}"/>
                    </a:ext>
                  </a:extLst>
                </p:cNvPr>
                <p:cNvPicPr/>
                <p:nvPr/>
              </p:nvPicPr>
              <p:blipFill>
                <a:blip r:embed="rId607"/>
                <a:stretch>
                  <a:fillRect/>
                </a:stretch>
              </p:blipFill>
              <p:spPr>
                <a:xfrm>
                  <a:off x="2681621" y="5549792"/>
                  <a:ext cx="118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2" name="Freihand 381">
                  <a:extLst>
                    <a:ext uri="{FF2B5EF4-FFF2-40B4-BE49-F238E27FC236}">
                      <a16:creationId xmlns:a16="http://schemas.microsoft.com/office/drawing/2014/main" id="{C3763D14-ED75-4804-BE21-B18A5439A221}"/>
                    </a:ext>
                  </a:extLst>
                </p14:cNvPr>
                <p14:cNvContentPartPr/>
                <p14:nvPr/>
              </p14:nvContentPartPr>
              <p14:xfrm>
                <a:off x="2911661" y="5550152"/>
                <a:ext cx="81000" cy="132840"/>
              </p14:xfrm>
            </p:contentPart>
          </mc:Choice>
          <mc:Fallback xmlns="">
            <p:pic>
              <p:nvPicPr>
                <p:cNvPr id="382" name="Freihand 381">
                  <a:extLst>
                    <a:ext uri="{FF2B5EF4-FFF2-40B4-BE49-F238E27FC236}">
                      <a16:creationId xmlns:a16="http://schemas.microsoft.com/office/drawing/2014/main" id="{C3763D14-ED75-4804-BE21-B18A5439A221}"/>
                    </a:ext>
                  </a:extLst>
                </p:cNvPr>
                <p:cNvPicPr/>
                <p:nvPr/>
              </p:nvPicPr>
              <p:blipFill>
                <a:blip r:embed="rId609"/>
                <a:stretch>
                  <a:fillRect/>
                </a:stretch>
              </p:blipFill>
              <p:spPr>
                <a:xfrm>
                  <a:off x="2907341" y="5545832"/>
                  <a:ext cx="89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3" name="Freihand 382">
                  <a:extLst>
                    <a:ext uri="{FF2B5EF4-FFF2-40B4-BE49-F238E27FC236}">
                      <a16:creationId xmlns:a16="http://schemas.microsoft.com/office/drawing/2014/main" id="{802DD63A-ACE2-4276-97B8-4057709ACB65}"/>
                    </a:ext>
                  </a:extLst>
                </p14:cNvPr>
                <p14:cNvContentPartPr/>
                <p14:nvPr/>
              </p14:nvContentPartPr>
              <p14:xfrm>
                <a:off x="2846501" y="5484632"/>
                <a:ext cx="111960" cy="121680"/>
              </p14:xfrm>
            </p:contentPart>
          </mc:Choice>
          <mc:Fallback xmlns="">
            <p:pic>
              <p:nvPicPr>
                <p:cNvPr id="383" name="Freihand 382">
                  <a:extLst>
                    <a:ext uri="{FF2B5EF4-FFF2-40B4-BE49-F238E27FC236}">
                      <a16:creationId xmlns:a16="http://schemas.microsoft.com/office/drawing/2014/main" id="{802DD63A-ACE2-4276-97B8-4057709ACB65}"/>
                    </a:ext>
                  </a:extLst>
                </p:cNvPr>
                <p:cNvPicPr/>
                <p:nvPr/>
              </p:nvPicPr>
              <p:blipFill>
                <a:blip r:embed="rId611"/>
                <a:stretch>
                  <a:fillRect/>
                </a:stretch>
              </p:blipFill>
              <p:spPr>
                <a:xfrm>
                  <a:off x="2842181" y="5480312"/>
                  <a:ext cx="120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4" name="Freihand 383">
                  <a:extLst>
                    <a:ext uri="{FF2B5EF4-FFF2-40B4-BE49-F238E27FC236}">
                      <a16:creationId xmlns:a16="http://schemas.microsoft.com/office/drawing/2014/main" id="{8464D2CD-77D0-4487-8427-2AA4E4EA3730}"/>
                    </a:ext>
                  </a:extLst>
                </p14:cNvPr>
                <p14:cNvContentPartPr/>
                <p14:nvPr/>
              </p14:nvContentPartPr>
              <p14:xfrm>
                <a:off x="2993021" y="5620352"/>
                <a:ext cx="104040" cy="93240"/>
              </p14:xfrm>
            </p:contentPart>
          </mc:Choice>
          <mc:Fallback xmlns="">
            <p:pic>
              <p:nvPicPr>
                <p:cNvPr id="384" name="Freihand 383">
                  <a:extLst>
                    <a:ext uri="{FF2B5EF4-FFF2-40B4-BE49-F238E27FC236}">
                      <a16:creationId xmlns:a16="http://schemas.microsoft.com/office/drawing/2014/main" id="{8464D2CD-77D0-4487-8427-2AA4E4EA3730}"/>
                    </a:ext>
                  </a:extLst>
                </p:cNvPr>
                <p:cNvPicPr/>
                <p:nvPr/>
              </p:nvPicPr>
              <p:blipFill>
                <a:blip r:embed="rId613"/>
                <a:stretch>
                  <a:fillRect/>
                </a:stretch>
              </p:blipFill>
              <p:spPr>
                <a:xfrm>
                  <a:off x="2988701" y="5616032"/>
                  <a:ext cx="112680" cy="101880"/>
                </a:xfrm>
                <a:prstGeom prst="rect">
                  <a:avLst/>
                </a:prstGeom>
              </p:spPr>
            </p:pic>
          </mc:Fallback>
        </mc:AlternateContent>
      </p:grpSp>
      <p:grpSp>
        <p:nvGrpSpPr>
          <p:cNvPr id="397" name="Gruppieren 396">
            <a:extLst>
              <a:ext uri="{FF2B5EF4-FFF2-40B4-BE49-F238E27FC236}">
                <a16:creationId xmlns:a16="http://schemas.microsoft.com/office/drawing/2014/main" id="{CFBCCE96-0D23-46B9-8955-8B4EC604BA15}"/>
              </a:ext>
            </a:extLst>
          </p:cNvPr>
          <p:cNvGrpSpPr/>
          <p:nvPr/>
        </p:nvGrpSpPr>
        <p:grpSpPr>
          <a:xfrm>
            <a:off x="9370421" y="1425272"/>
            <a:ext cx="447840" cy="133200"/>
            <a:chOff x="9370421" y="1425272"/>
            <a:chExt cx="447840" cy="133200"/>
          </a:xfrm>
        </p:grpSpPr>
        <mc:AlternateContent xmlns:mc="http://schemas.openxmlformats.org/markup-compatibility/2006" xmlns:p14="http://schemas.microsoft.com/office/powerpoint/2010/main">
          <mc:Choice Requires="p14">
            <p:contentPart p14:bwMode="auto" r:id="rId614">
              <p14:nvContentPartPr>
                <p14:cNvPr id="387" name="Freihand 386">
                  <a:extLst>
                    <a:ext uri="{FF2B5EF4-FFF2-40B4-BE49-F238E27FC236}">
                      <a16:creationId xmlns:a16="http://schemas.microsoft.com/office/drawing/2014/main" id="{757A1D3D-FA3B-492C-B92A-610B10C98B58}"/>
                    </a:ext>
                  </a:extLst>
                </p14:cNvPr>
                <p14:cNvContentPartPr/>
                <p14:nvPr/>
              </p14:nvContentPartPr>
              <p14:xfrm>
                <a:off x="9370421" y="1425272"/>
                <a:ext cx="155880" cy="132120"/>
              </p14:xfrm>
            </p:contentPart>
          </mc:Choice>
          <mc:Fallback xmlns="">
            <p:pic>
              <p:nvPicPr>
                <p:cNvPr id="387" name="Freihand 386">
                  <a:extLst>
                    <a:ext uri="{FF2B5EF4-FFF2-40B4-BE49-F238E27FC236}">
                      <a16:creationId xmlns:a16="http://schemas.microsoft.com/office/drawing/2014/main" id="{757A1D3D-FA3B-492C-B92A-610B10C98B58}"/>
                    </a:ext>
                  </a:extLst>
                </p:cNvPr>
                <p:cNvPicPr/>
                <p:nvPr/>
              </p:nvPicPr>
              <p:blipFill>
                <a:blip r:embed="rId615"/>
                <a:stretch>
                  <a:fillRect/>
                </a:stretch>
              </p:blipFill>
              <p:spPr>
                <a:xfrm>
                  <a:off x="9366101" y="1420952"/>
                  <a:ext cx="164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8" name="Freihand 387">
                  <a:extLst>
                    <a:ext uri="{FF2B5EF4-FFF2-40B4-BE49-F238E27FC236}">
                      <a16:creationId xmlns:a16="http://schemas.microsoft.com/office/drawing/2014/main" id="{0776AFC9-A217-4408-B736-F08748CE7989}"/>
                    </a:ext>
                  </a:extLst>
                </p14:cNvPr>
                <p14:cNvContentPartPr/>
                <p14:nvPr/>
              </p14:nvContentPartPr>
              <p14:xfrm>
                <a:off x="9581021" y="1451552"/>
                <a:ext cx="77760" cy="104760"/>
              </p14:xfrm>
            </p:contentPart>
          </mc:Choice>
          <mc:Fallback xmlns="">
            <p:pic>
              <p:nvPicPr>
                <p:cNvPr id="388" name="Freihand 387">
                  <a:extLst>
                    <a:ext uri="{FF2B5EF4-FFF2-40B4-BE49-F238E27FC236}">
                      <a16:creationId xmlns:a16="http://schemas.microsoft.com/office/drawing/2014/main" id="{0776AFC9-A217-4408-B736-F08748CE7989}"/>
                    </a:ext>
                  </a:extLst>
                </p:cNvPr>
                <p:cNvPicPr/>
                <p:nvPr/>
              </p:nvPicPr>
              <p:blipFill>
                <a:blip r:embed="rId617"/>
                <a:stretch>
                  <a:fillRect/>
                </a:stretch>
              </p:blipFill>
              <p:spPr>
                <a:xfrm>
                  <a:off x="9576701" y="1447232"/>
                  <a:ext cx="86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9" name="Freihand 388">
                  <a:extLst>
                    <a:ext uri="{FF2B5EF4-FFF2-40B4-BE49-F238E27FC236}">
                      <a16:creationId xmlns:a16="http://schemas.microsoft.com/office/drawing/2014/main" id="{730A254F-E25E-4AFC-8FAD-5A3698EDA933}"/>
                    </a:ext>
                  </a:extLst>
                </p14:cNvPr>
                <p14:cNvContentPartPr/>
                <p14:nvPr/>
              </p14:nvContentPartPr>
              <p14:xfrm>
                <a:off x="9704861" y="1449752"/>
                <a:ext cx="113400" cy="108720"/>
              </p14:xfrm>
            </p:contentPart>
          </mc:Choice>
          <mc:Fallback xmlns="">
            <p:pic>
              <p:nvPicPr>
                <p:cNvPr id="389" name="Freihand 388">
                  <a:extLst>
                    <a:ext uri="{FF2B5EF4-FFF2-40B4-BE49-F238E27FC236}">
                      <a16:creationId xmlns:a16="http://schemas.microsoft.com/office/drawing/2014/main" id="{730A254F-E25E-4AFC-8FAD-5A3698EDA933}"/>
                    </a:ext>
                  </a:extLst>
                </p:cNvPr>
                <p:cNvPicPr/>
                <p:nvPr/>
              </p:nvPicPr>
              <p:blipFill>
                <a:blip r:embed="rId619"/>
                <a:stretch>
                  <a:fillRect/>
                </a:stretch>
              </p:blipFill>
              <p:spPr>
                <a:xfrm>
                  <a:off x="9700541" y="1445432"/>
                  <a:ext cx="122040" cy="117360"/>
                </a:xfrm>
                <a:prstGeom prst="rect">
                  <a:avLst/>
                </a:prstGeom>
              </p:spPr>
            </p:pic>
          </mc:Fallback>
        </mc:AlternateContent>
      </p:grpSp>
      <p:grpSp>
        <p:nvGrpSpPr>
          <p:cNvPr id="404" name="Gruppieren 403">
            <a:extLst>
              <a:ext uri="{FF2B5EF4-FFF2-40B4-BE49-F238E27FC236}">
                <a16:creationId xmlns:a16="http://schemas.microsoft.com/office/drawing/2014/main" id="{7E64AF09-B217-4F42-BFB9-744E0394E55C}"/>
              </a:ext>
            </a:extLst>
          </p:cNvPr>
          <p:cNvGrpSpPr/>
          <p:nvPr/>
        </p:nvGrpSpPr>
        <p:grpSpPr>
          <a:xfrm>
            <a:off x="9319661" y="2163992"/>
            <a:ext cx="531360" cy="170280"/>
            <a:chOff x="9319661" y="2163992"/>
            <a:chExt cx="531360" cy="170280"/>
          </a:xfrm>
        </p:grpSpPr>
        <mc:AlternateContent xmlns:mc="http://schemas.openxmlformats.org/markup-compatibility/2006" xmlns:p14="http://schemas.microsoft.com/office/powerpoint/2010/main">
          <mc:Choice Requires="p14">
            <p:contentPart p14:bwMode="auto" r:id="rId620">
              <p14:nvContentPartPr>
                <p14:cNvPr id="398" name="Freihand 397">
                  <a:extLst>
                    <a:ext uri="{FF2B5EF4-FFF2-40B4-BE49-F238E27FC236}">
                      <a16:creationId xmlns:a16="http://schemas.microsoft.com/office/drawing/2014/main" id="{7CFD382E-1D7F-43EA-A259-F75B04682235}"/>
                    </a:ext>
                  </a:extLst>
                </p14:cNvPr>
                <p14:cNvContentPartPr/>
                <p14:nvPr/>
              </p14:nvContentPartPr>
              <p14:xfrm>
                <a:off x="9319661" y="2165792"/>
                <a:ext cx="110880" cy="135720"/>
              </p14:xfrm>
            </p:contentPart>
          </mc:Choice>
          <mc:Fallback xmlns="">
            <p:pic>
              <p:nvPicPr>
                <p:cNvPr id="398" name="Freihand 397">
                  <a:extLst>
                    <a:ext uri="{FF2B5EF4-FFF2-40B4-BE49-F238E27FC236}">
                      <a16:creationId xmlns:a16="http://schemas.microsoft.com/office/drawing/2014/main" id="{7CFD382E-1D7F-43EA-A259-F75B04682235}"/>
                    </a:ext>
                  </a:extLst>
                </p:cNvPr>
                <p:cNvPicPr/>
                <p:nvPr/>
              </p:nvPicPr>
              <p:blipFill>
                <a:blip r:embed="rId621"/>
                <a:stretch>
                  <a:fillRect/>
                </a:stretch>
              </p:blipFill>
              <p:spPr>
                <a:xfrm>
                  <a:off x="9315341" y="2161472"/>
                  <a:ext cx="119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9" name="Freihand 398">
                  <a:extLst>
                    <a:ext uri="{FF2B5EF4-FFF2-40B4-BE49-F238E27FC236}">
                      <a16:creationId xmlns:a16="http://schemas.microsoft.com/office/drawing/2014/main" id="{BF2BB65C-8F33-4735-98C2-CF2AC5652DD3}"/>
                    </a:ext>
                  </a:extLst>
                </p14:cNvPr>
                <p14:cNvContentPartPr/>
                <p14:nvPr/>
              </p14:nvContentPartPr>
              <p14:xfrm>
                <a:off x="9443501" y="2171552"/>
                <a:ext cx="89280" cy="115920"/>
              </p14:xfrm>
            </p:contentPart>
          </mc:Choice>
          <mc:Fallback xmlns="">
            <p:pic>
              <p:nvPicPr>
                <p:cNvPr id="399" name="Freihand 398">
                  <a:extLst>
                    <a:ext uri="{FF2B5EF4-FFF2-40B4-BE49-F238E27FC236}">
                      <a16:creationId xmlns:a16="http://schemas.microsoft.com/office/drawing/2014/main" id="{BF2BB65C-8F33-4735-98C2-CF2AC5652DD3}"/>
                    </a:ext>
                  </a:extLst>
                </p:cNvPr>
                <p:cNvPicPr/>
                <p:nvPr/>
              </p:nvPicPr>
              <p:blipFill>
                <a:blip r:embed="rId623"/>
                <a:stretch>
                  <a:fillRect/>
                </a:stretch>
              </p:blipFill>
              <p:spPr>
                <a:xfrm>
                  <a:off x="9439181" y="2167232"/>
                  <a:ext cx="97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0" name="Freihand 399">
                  <a:extLst>
                    <a:ext uri="{FF2B5EF4-FFF2-40B4-BE49-F238E27FC236}">
                      <a16:creationId xmlns:a16="http://schemas.microsoft.com/office/drawing/2014/main" id="{27CBFD16-6CF0-454A-B79D-E0D8209B6F4C}"/>
                    </a:ext>
                  </a:extLst>
                </p14:cNvPr>
                <p14:cNvContentPartPr/>
                <p14:nvPr/>
              </p14:nvContentPartPr>
              <p14:xfrm>
                <a:off x="9529901" y="2165792"/>
                <a:ext cx="86760" cy="136440"/>
              </p14:xfrm>
            </p:contentPart>
          </mc:Choice>
          <mc:Fallback xmlns="">
            <p:pic>
              <p:nvPicPr>
                <p:cNvPr id="400" name="Freihand 399">
                  <a:extLst>
                    <a:ext uri="{FF2B5EF4-FFF2-40B4-BE49-F238E27FC236}">
                      <a16:creationId xmlns:a16="http://schemas.microsoft.com/office/drawing/2014/main" id="{27CBFD16-6CF0-454A-B79D-E0D8209B6F4C}"/>
                    </a:ext>
                  </a:extLst>
                </p:cNvPr>
                <p:cNvPicPr/>
                <p:nvPr/>
              </p:nvPicPr>
              <p:blipFill>
                <a:blip r:embed="rId625"/>
                <a:stretch>
                  <a:fillRect/>
                </a:stretch>
              </p:blipFill>
              <p:spPr>
                <a:xfrm>
                  <a:off x="9525581" y="2161472"/>
                  <a:ext cx="95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1" name="Freihand 400">
                  <a:extLst>
                    <a:ext uri="{FF2B5EF4-FFF2-40B4-BE49-F238E27FC236}">
                      <a16:creationId xmlns:a16="http://schemas.microsoft.com/office/drawing/2014/main" id="{AFBC7844-83DF-42E6-BA0E-5AF11AE55454}"/>
                    </a:ext>
                  </a:extLst>
                </p14:cNvPr>
                <p14:cNvContentPartPr/>
                <p14:nvPr/>
              </p14:nvContentPartPr>
              <p14:xfrm>
                <a:off x="9620261" y="2258672"/>
                <a:ext cx="16560" cy="75600"/>
              </p14:xfrm>
            </p:contentPart>
          </mc:Choice>
          <mc:Fallback xmlns="">
            <p:pic>
              <p:nvPicPr>
                <p:cNvPr id="401" name="Freihand 400">
                  <a:extLst>
                    <a:ext uri="{FF2B5EF4-FFF2-40B4-BE49-F238E27FC236}">
                      <a16:creationId xmlns:a16="http://schemas.microsoft.com/office/drawing/2014/main" id="{AFBC7844-83DF-42E6-BA0E-5AF11AE55454}"/>
                    </a:ext>
                  </a:extLst>
                </p:cNvPr>
                <p:cNvPicPr/>
                <p:nvPr/>
              </p:nvPicPr>
              <p:blipFill>
                <a:blip r:embed="rId627"/>
                <a:stretch>
                  <a:fillRect/>
                </a:stretch>
              </p:blipFill>
              <p:spPr>
                <a:xfrm>
                  <a:off x="9615941" y="2254352"/>
                  <a:ext cx="25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2" name="Freihand 401">
                  <a:extLst>
                    <a:ext uri="{FF2B5EF4-FFF2-40B4-BE49-F238E27FC236}">
                      <a16:creationId xmlns:a16="http://schemas.microsoft.com/office/drawing/2014/main" id="{FE2188D7-7983-40B2-83E4-28B7AD0E582B}"/>
                    </a:ext>
                  </a:extLst>
                </p14:cNvPr>
                <p14:cNvContentPartPr/>
                <p14:nvPr/>
              </p14:nvContentPartPr>
              <p14:xfrm>
                <a:off x="9682181" y="2164712"/>
                <a:ext cx="67680" cy="115560"/>
              </p14:xfrm>
            </p:contentPart>
          </mc:Choice>
          <mc:Fallback xmlns="">
            <p:pic>
              <p:nvPicPr>
                <p:cNvPr id="402" name="Freihand 401">
                  <a:extLst>
                    <a:ext uri="{FF2B5EF4-FFF2-40B4-BE49-F238E27FC236}">
                      <a16:creationId xmlns:a16="http://schemas.microsoft.com/office/drawing/2014/main" id="{FE2188D7-7983-40B2-83E4-28B7AD0E582B}"/>
                    </a:ext>
                  </a:extLst>
                </p:cNvPr>
                <p:cNvPicPr/>
                <p:nvPr/>
              </p:nvPicPr>
              <p:blipFill>
                <a:blip r:embed="rId629"/>
                <a:stretch>
                  <a:fillRect/>
                </a:stretch>
              </p:blipFill>
              <p:spPr>
                <a:xfrm>
                  <a:off x="9677861" y="2160392"/>
                  <a:ext cx="76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3" name="Freihand 402">
                  <a:extLst>
                    <a:ext uri="{FF2B5EF4-FFF2-40B4-BE49-F238E27FC236}">
                      <a16:creationId xmlns:a16="http://schemas.microsoft.com/office/drawing/2014/main" id="{01E32FCA-6A83-452A-9E11-98BC7401895A}"/>
                    </a:ext>
                  </a:extLst>
                </p14:cNvPr>
                <p14:cNvContentPartPr/>
                <p14:nvPr/>
              </p14:nvContentPartPr>
              <p14:xfrm>
                <a:off x="9785501" y="2163992"/>
                <a:ext cx="65520" cy="134280"/>
              </p14:xfrm>
            </p:contentPart>
          </mc:Choice>
          <mc:Fallback xmlns="">
            <p:pic>
              <p:nvPicPr>
                <p:cNvPr id="403" name="Freihand 402">
                  <a:extLst>
                    <a:ext uri="{FF2B5EF4-FFF2-40B4-BE49-F238E27FC236}">
                      <a16:creationId xmlns:a16="http://schemas.microsoft.com/office/drawing/2014/main" id="{01E32FCA-6A83-452A-9E11-98BC7401895A}"/>
                    </a:ext>
                  </a:extLst>
                </p:cNvPr>
                <p:cNvPicPr/>
                <p:nvPr/>
              </p:nvPicPr>
              <p:blipFill>
                <a:blip r:embed="rId631"/>
                <a:stretch>
                  <a:fillRect/>
                </a:stretch>
              </p:blipFill>
              <p:spPr>
                <a:xfrm>
                  <a:off x="9781181" y="2159672"/>
                  <a:ext cx="74160" cy="142920"/>
                </a:xfrm>
                <a:prstGeom prst="rect">
                  <a:avLst/>
                </a:prstGeom>
              </p:spPr>
            </p:pic>
          </mc:Fallback>
        </mc:AlternateContent>
      </p:grpSp>
      <p:grpSp>
        <p:nvGrpSpPr>
          <p:cNvPr id="416" name="Gruppieren 415">
            <a:extLst>
              <a:ext uri="{FF2B5EF4-FFF2-40B4-BE49-F238E27FC236}">
                <a16:creationId xmlns:a16="http://schemas.microsoft.com/office/drawing/2014/main" id="{D3B615C4-2371-417C-A9F3-8746968591A5}"/>
              </a:ext>
            </a:extLst>
          </p:cNvPr>
          <p:cNvGrpSpPr/>
          <p:nvPr/>
        </p:nvGrpSpPr>
        <p:grpSpPr>
          <a:xfrm>
            <a:off x="9281141" y="2498792"/>
            <a:ext cx="668880" cy="309600"/>
            <a:chOff x="9281141" y="2498792"/>
            <a:chExt cx="668880" cy="309600"/>
          </a:xfrm>
        </p:grpSpPr>
        <mc:AlternateContent xmlns:mc="http://schemas.openxmlformats.org/markup-compatibility/2006" xmlns:p14="http://schemas.microsoft.com/office/powerpoint/2010/main">
          <mc:Choice Requires="p14">
            <p:contentPart p14:bwMode="auto" r:id="rId632">
              <p14:nvContentPartPr>
                <p14:cNvPr id="405" name="Freihand 404">
                  <a:extLst>
                    <a:ext uri="{FF2B5EF4-FFF2-40B4-BE49-F238E27FC236}">
                      <a16:creationId xmlns:a16="http://schemas.microsoft.com/office/drawing/2014/main" id="{9C5F0B3F-9073-40C4-BEE5-F23448B5D09A}"/>
                    </a:ext>
                  </a:extLst>
                </p14:cNvPr>
                <p14:cNvContentPartPr/>
                <p14:nvPr/>
              </p14:nvContentPartPr>
              <p14:xfrm>
                <a:off x="9281141" y="2577632"/>
                <a:ext cx="125280" cy="170280"/>
              </p14:xfrm>
            </p:contentPart>
          </mc:Choice>
          <mc:Fallback xmlns="">
            <p:pic>
              <p:nvPicPr>
                <p:cNvPr id="405" name="Freihand 404">
                  <a:extLst>
                    <a:ext uri="{FF2B5EF4-FFF2-40B4-BE49-F238E27FC236}">
                      <a16:creationId xmlns:a16="http://schemas.microsoft.com/office/drawing/2014/main" id="{9C5F0B3F-9073-40C4-BEE5-F23448B5D09A}"/>
                    </a:ext>
                  </a:extLst>
                </p:cNvPr>
                <p:cNvPicPr/>
                <p:nvPr/>
              </p:nvPicPr>
              <p:blipFill>
                <a:blip r:embed="rId633"/>
                <a:stretch>
                  <a:fillRect/>
                </a:stretch>
              </p:blipFill>
              <p:spPr>
                <a:xfrm>
                  <a:off x="9276821" y="2573312"/>
                  <a:ext cx="133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6" name="Freihand 405">
                  <a:extLst>
                    <a:ext uri="{FF2B5EF4-FFF2-40B4-BE49-F238E27FC236}">
                      <a16:creationId xmlns:a16="http://schemas.microsoft.com/office/drawing/2014/main" id="{2A0763D9-094E-4A90-A3FC-371DD18792B2}"/>
                    </a:ext>
                  </a:extLst>
                </p14:cNvPr>
                <p14:cNvContentPartPr/>
                <p14:nvPr/>
              </p14:nvContentPartPr>
              <p14:xfrm>
                <a:off x="9424421" y="2558912"/>
                <a:ext cx="89640" cy="199800"/>
              </p14:xfrm>
            </p:contentPart>
          </mc:Choice>
          <mc:Fallback xmlns="">
            <p:pic>
              <p:nvPicPr>
                <p:cNvPr id="406" name="Freihand 405">
                  <a:extLst>
                    <a:ext uri="{FF2B5EF4-FFF2-40B4-BE49-F238E27FC236}">
                      <a16:creationId xmlns:a16="http://schemas.microsoft.com/office/drawing/2014/main" id="{2A0763D9-094E-4A90-A3FC-371DD18792B2}"/>
                    </a:ext>
                  </a:extLst>
                </p:cNvPr>
                <p:cNvPicPr/>
                <p:nvPr/>
              </p:nvPicPr>
              <p:blipFill>
                <a:blip r:embed="rId635"/>
                <a:stretch>
                  <a:fillRect/>
                </a:stretch>
              </p:blipFill>
              <p:spPr>
                <a:xfrm>
                  <a:off x="9420101" y="2554592"/>
                  <a:ext cx="98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7" name="Freihand 406">
                  <a:extLst>
                    <a:ext uri="{FF2B5EF4-FFF2-40B4-BE49-F238E27FC236}">
                      <a16:creationId xmlns:a16="http://schemas.microsoft.com/office/drawing/2014/main" id="{FF5712F5-A5E0-4130-9A45-9453BFE5A896}"/>
                    </a:ext>
                  </a:extLst>
                </p14:cNvPr>
                <p14:cNvContentPartPr/>
                <p14:nvPr/>
              </p14:nvContentPartPr>
              <p14:xfrm>
                <a:off x="9393461" y="2523992"/>
                <a:ext cx="125280" cy="231120"/>
              </p14:xfrm>
            </p:contentPart>
          </mc:Choice>
          <mc:Fallback xmlns="">
            <p:pic>
              <p:nvPicPr>
                <p:cNvPr id="407" name="Freihand 406">
                  <a:extLst>
                    <a:ext uri="{FF2B5EF4-FFF2-40B4-BE49-F238E27FC236}">
                      <a16:creationId xmlns:a16="http://schemas.microsoft.com/office/drawing/2014/main" id="{FF5712F5-A5E0-4130-9A45-9453BFE5A896}"/>
                    </a:ext>
                  </a:extLst>
                </p:cNvPr>
                <p:cNvPicPr/>
                <p:nvPr/>
              </p:nvPicPr>
              <p:blipFill>
                <a:blip r:embed="rId637"/>
                <a:stretch>
                  <a:fillRect/>
                </a:stretch>
              </p:blipFill>
              <p:spPr>
                <a:xfrm>
                  <a:off x="9389141" y="2519672"/>
                  <a:ext cx="133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8" name="Freihand 407">
                  <a:extLst>
                    <a:ext uri="{FF2B5EF4-FFF2-40B4-BE49-F238E27FC236}">
                      <a16:creationId xmlns:a16="http://schemas.microsoft.com/office/drawing/2014/main" id="{8BE44F71-E298-4B67-BAA1-BAD22B964D56}"/>
                    </a:ext>
                  </a:extLst>
                </p14:cNvPr>
                <p14:cNvContentPartPr/>
                <p14:nvPr/>
              </p14:nvContentPartPr>
              <p14:xfrm>
                <a:off x="9407501" y="2517512"/>
                <a:ext cx="111600" cy="283680"/>
              </p14:xfrm>
            </p:contentPart>
          </mc:Choice>
          <mc:Fallback xmlns="">
            <p:pic>
              <p:nvPicPr>
                <p:cNvPr id="408" name="Freihand 407">
                  <a:extLst>
                    <a:ext uri="{FF2B5EF4-FFF2-40B4-BE49-F238E27FC236}">
                      <a16:creationId xmlns:a16="http://schemas.microsoft.com/office/drawing/2014/main" id="{8BE44F71-E298-4B67-BAA1-BAD22B964D56}"/>
                    </a:ext>
                  </a:extLst>
                </p:cNvPr>
                <p:cNvPicPr/>
                <p:nvPr/>
              </p:nvPicPr>
              <p:blipFill>
                <a:blip r:embed="rId639"/>
                <a:stretch>
                  <a:fillRect/>
                </a:stretch>
              </p:blipFill>
              <p:spPr>
                <a:xfrm>
                  <a:off x="9403181" y="2513192"/>
                  <a:ext cx="1202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9" name="Freihand 408">
                  <a:extLst>
                    <a:ext uri="{FF2B5EF4-FFF2-40B4-BE49-F238E27FC236}">
                      <a16:creationId xmlns:a16="http://schemas.microsoft.com/office/drawing/2014/main" id="{2BDB8690-10C8-4337-9E27-574FC335B824}"/>
                    </a:ext>
                  </a:extLst>
                </p14:cNvPr>
                <p14:cNvContentPartPr/>
                <p14:nvPr/>
              </p14:nvContentPartPr>
              <p14:xfrm>
                <a:off x="9530261" y="2542712"/>
                <a:ext cx="89280" cy="219240"/>
              </p14:xfrm>
            </p:contentPart>
          </mc:Choice>
          <mc:Fallback xmlns="">
            <p:pic>
              <p:nvPicPr>
                <p:cNvPr id="409" name="Freihand 408">
                  <a:extLst>
                    <a:ext uri="{FF2B5EF4-FFF2-40B4-BE49-F238E27FC236}">
                      <a16:creationId xmlns:a16="http://schemas.microsoft.com/office/drawing/2014/main" id="{2BDB8690-10C8-4337-9E27-574FC335B824}"/>
                    </a:ext>
                  </a:extLst>
                </p:cNvPr>
                <p:cNvPicPr/>
                <p:nvPr/>
              </p:nvPicPr>
              <p:blipFill>
                <a:blip r:embed="rId641"/>
                <a:stretch>
                  <a:fillRect/>
                </a:stretch>
              </p:blipFill>
              <p:spPr>
                <a:xfrm>
                  <a:off x="9525941" y="2538392"/>
                  <a:ext cx="97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10" name="Freihand 409">
                  <a:extLst>
                    <a:ext uri="{FF2B5EF4-FFF2-40B4-BE49-F238E27FC236}">
                      <a16:creationId xmlns:a16="http://schemas.microsoft.com/office/drawing/2014/main" id="{66A41F9E-2896-4008-AEE1-3176E6B778D8}"/>
                    </a:ext>
                  </a:extLst>
                </p14:cNvPr>
                <p14:cNvContentPartPr/>
                <p14:nvPr/>
              </p14:nvContentPartPr>
              <p14:xfrm>
                <a:off x="9639701" y="2711192"/>
                <a:ext cx="9360" cy="97200"/>
              </p14:xfrm>
            </p:contentPart>
          </mc:Choice>
          <mc:Fallback xmlns="">
            <p:pic>
              <p:nvPicPr>
                <p:cNvPr id="410" name="Freihand 409">
                  <a:extLst>
                    <a:ext uri="{FF2B5EF4-FFF2-40B4-BE49-F238E27FC236}">
                      <a16:creationId xmlns:a16="http://schemas.microsoft.com/office/drawing/2014/main" id="{66A41F9E-2896-4008-AEE1-3176E6B778D8}"/>
                    </a:ext>
                  </a:extLst>
                </p:cNvPr>
                <p:cNvPicPr/>
                <p:nvPr/>
              </p:nvPicPr>
              <p:blipFill>
                <a:blip r:embed="rId643"/>
                <a:stretch>
                  <a:fillRect/>
                </a:stretch>
              </p:blipFill>
              <p:spPr>
                <a:xfrm>
                  <a:off x="9635381" y="2706872"/>
                  <a:ext cx="18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2" name="Freihand 411">
                  <a:extLst>
                    <a:ext uri="{FF2B5EF4-FFF2-40B4-BE49-F238E27FC236}">
                      <a16:creationId xmlns:a16="http://schemas.microsoft.com/office/drawing/2014/main" id="{A5F8140D-AAD2-4046-A256-ABB8BD9D472C}"/>
                    </a:ext>
                  </a:extLst>
                </p14:cNvPr>
                <p14:cNvContentPartPr/>
                <p14:nvPr/>
              </p14:nvContentPartPr>
              <p14:xfrm>
                <a:off x="9714941" y="2570072"/>
                <a:ext cx="99000" cy="149760"/>
              </p14:xfrm>
            </p:contentPart>
          </mc:Choice>
          <mc:Fallback xmlns="">
            <p:pic>
              <p:nvPicPr>
                <p:cNvPr id="412" name="Freihand 411">
                  <a:extLst>
                    <a:ext uri="{FF2B5EF4-FFF2-40B4-BE49-F238E27FC236}">
                      <a16:creationId xmlns:a16="http://schemas.microsoft.com/office/drawing/2014/main" id="{A5F8140D-AAD2-4046-A256-ABB8BD9D472C}"/>
                    </a:ext>
                  </a:extLst>
                </p:cNvPr>
                <p:cNvPicPr/>
                <p:nvPr/>
              </p:nvPicPr>
              <p:blipFill>
                <a:blip r:embed="rId645"/>
                <a:stretch>
                  <a:fillRect/>
                </a:stretch>
              </p:blipFill>
              <p:spPr>
                <a:xfrm>
                  <a:off x="9710621" y="2565752"/>
                  <a:ext cx="107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3" name="Freihand 412">
                  <a:extLst>
                    <a:ext uri="{FF2B5EF4-FFF2-40B4-BE49-F238E27FC236}">
                      <a16:creationId xmlns:a16="http://schemas.microsoft.com/office/drawing/2014/main" id="{9E8DEE94-2E3A-49D6-A21D-FBF185D2140B}"/>
                    </a:ext>
                  </a:extLst>
                </p14:cNvPr>
                <p14:cNvContentPartPr/>
                <p14:nvPr/>
              </p14:nvContentPartPr>
              <p14:xfrm>
                <a:off x="9721781" y="2536952"/>
                <a:ext cx="117360" cy="32760"/>
              </p14:xfrm>
            </p:contentPart>
          </mc:Choice>
          <mc:Fallback xmlns="">
            <p:pic>
              <p:nvPicPr>
                <p:cNvPr id="413" name="Freihand 412">
                  <a:extLst>
                    <a:ext uri="{FF2B5EF4-FFF2-40B4-BE49-F238E27FC236}">
                      <a16:creationId xmlns:a16="http://schemas.microsoft.com/office/drawing/2014/main" id="{9E8DEE94-2E3A-49D6-A21D-FBF185D2140B}"/>
                    </a:ext>
                  </a:extLst>
                </p:cNvPr>
                <p:cNvPicPr/>
                <p:nvPr/>
              </p:nvPicPr>
              <p:blipFill>
                <a:blip r:embed="rId647"/>
                <a:stretch>
                  <a:fillRect/>
                </a:stretch>
              </p:blipFill>
              <p:spPr>
                <a:xfrm>
                  <a:off x="9717461" y="2532632"/>
                  <a:ext cx="126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14" name="Freihand 413">
                  <a:extLst>
                    <a:ext uri="{FF2B5EF4-FFF2-40B4-BE49-F238E27FC236}">
                      <a16:creationId xmlns:a16="http://schemas.microsoft.com/office/drawing/2014/main" id="{3969F275-6AA0-4344-9643-C3EFBC41D191}"/>
                    </a:ext>
                  </a:extLst>
                </p14:cNvPr>
                <p14:cNvContentPartPr/>
                <p14:nvPr/>
              </p14:nvContentPartPr>
              <p14:xfrm>
                <a:off x="9823661" y="2529392"/>
                <a:ext cx="91080" cy="194040"/>
              </p14:xfrm>
            </p:contentPart>
          </mc:Choice>
          <mc:Fallback xmlns="">
            <p:pic>
              <p:nvPicPr>
                <p:cNvPr id="414" name="Freihand 413">
                  <a:extLst>
                    <a:ext uri="{FF2B5EF4-FFF2-40B4-BE49-F238E27FC236}">
                      <a16:creationId xmlns:a16="http://schemas.microsoft.com/office/drawing/2014/main" id="{3969F275-6AA0-4344-9643-C3EFBC41D191}"/>
                    </a:ext>
                  </a:extLst>
                </p:cNvPr>
                <p:cNvPicPr/>
                <p:nvPr/>
              </p:nvPicPr>
              <p:blipFill>
                <a:blip r:embed="rId649"/>
                <a:stretch>
                  <a:fillRect/>
                </a:stretch>
              </p:blipFill>
              <p:spPr>
                <a:xfrm>
                  <a:off x="9819341" y="2525072"/>
                  <a:ext cx="997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15" name="Freihand 414">
                  <a:extLst>
                    <a:ext uri="{FF2B5EF4-FFF2-40B4-BE49-F238E27FC236}">
                      <a16:creationId xmlns:a16="http://schemas.microsoft.com/office/drawing/2014/main" id="{F879D9B0-5C86-4782-B816-AC21A08FCA6A}"/>
                    </a:ext>
                  </a:extLst>
                </p14:cNvPr>
                <p14:cNvContentPartPr/>
                <p14:nvPr/>
              </p14:nvContentPartPr>
              <p14:xfrm>
                <a:off x="9858941" y="2498792"/>
                <a:ext cx="91080" cy="37080"/>
              </p14:xfrm>
            </p:contentPart>
          </mc:Choice>
          <mc:Fallback xmlns="">
            <p:pic>
              <p:nvPicPr>
                <p:cNvPr id="415" name="Freihand 414">
                  <a:extLst>
                    <a:ext uri="{FF2B5EF4-FFF2-40B4-BE49-F238E27FC236}">
                      <a16:creationId xmlns:a16="http://schemas.microsoft.com/office/drawing/2014/main" id="{F879D9B0-5C86-4782-B816-AC21A08FCA6A}"/>
                    </a:ext>
                  </a:extLst>
                </p:cNvPr>
                <p:cNvPicPr/>
                <p:nvPr/>
              </p:nvPicPr>
              <p:blipFill>
                <a:blip r:embed="rId651"/>
                <a:stretch>
                  <a:fillRect/>
                </a:stretch>
              </p:blipFill>
              <p:spPr>
                <a:xfrm>
                  <a:off x="9854621" y="2494472"/>
                  <a:ext cx="99720" cy="45720"/>
                </a:xfrm>
                <a:prstGeom prst="rect">
                  <a:avLst/>
                </a:prstGeom>
              </p:spPr>
            </p:pic>
          </mc:Fallback>
        </mc:AlternateContent>
      </p:grpSp>
      <p:grpSp>
        <p:nvGrpSpPr>
          <p:cNvPr id="423" name="Gruppieren 422">
            <a:extLst>
              <a:ext uri="{FF2B5EF4-FFF2-40B4-BE49-F238E27FC236}">
                <a16:creationId xmlns:a16="http://schemas.microsoft.com/office/drawing/2014/main" id="{95A49DC0-E733-464B-9330-529CA4B0633A}"/>
              </a:ext>
            </a:extLst>
          </p:cNvPr>
          <p:cNvGrpSpPr/>
          <p:nvPr/>
        </p:nvGrpSpPr>
        <p:grpSpPr>
          <a:xfrm>
            <a:off x="4429781" y="2920352"/>
            <a:ext cx="303840" cy="243720"/>
            <a:chOff x="4429781" y="2920352"/>
            <a:chExt cx="303840" cy="243720"/>
          </a:xfrm>
        </p:grpSpPr>
        <mc:AlternateContent xmlns:mc="http://schemas.openxmlformats.org/markup-compatibility/2006" xmlns:p14="http://schemas.microsoft.com/office/powerpoint/2010/main">
          <mc:Choice Requires="p14">
            <p:contentPart p14:bwMode="auto" r:id="rId652">
              <p14:nvContentPartPr>
                <p14:cNvPr id="420" name="Freihand 419">
                  <a:extLst>
                    <a:ext uri="{FF2B5EF4-FFF2-40B4-BE49-F238E27FC236}">
                      <a16:creationId xmlns:a16="http://schemas.microsoft.com/office/drawing/2014/main" id="{17B4D643-8CDC-4D75-8ABC-9D9A87265DC2}"/>
                    </a:ext>
                  </a:extLst>
                </p14:cNvPr>
                <p14:cNvContentPartPr/>
                <p14:nvPr/>
              </p14:nvContentPartPr>
              <p14:xfrm>
                <a:off x="4520141" y="2968952"/>
                <a:ext cx="120600" cy="129600"/>
              </p14:xfrm>
            </p:contentPart>
          </mc:Choice>
          <mc:Fallback xmlns="">
            <p:pic>
              <p:nvPicPr>
                <p:cNvPr id="420" name="Freihand 419">
                  <a:extLst>
                    <a:ext uri="{FF2B5EF4-FFF2-40B4-BE49-F238E27FC236}">
                      <a16:creationId xmlns:a16="http://schemas.microsoft.com/office/drawing/2014/main" id="{17B4D643-8CDC-4D75-8ABC-9D9A87265DC2}"/>
                    </a:ext>
                  </a:extLst>
                </p:cNvPr>
                <p:cNvPicPr/>
                <p:nvPr/>
              </p:nvPicPr>
              <p:blipFill>
                <a:blip r:embed="rId653"/>
                <a:stretch>
                  <a:fillRect/>
                </a:stretch>
              </p:blipFill>
              <p:spPr>
                <a:xfrm>
                  <a:off x="4515821" y="2964632"/>
                  <a:ext cx="129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1" name="Freihand 420">
                  <a:extLst>
                    <a:ext uri="{FF2B5EF4-FFF2-40B4-BE49-F238E27FC236}">
                      <a16:creationId xmlns:a16="http://schemas.microsoft.com/office/drawing/2014/main" id="{10F92A0B-44A7-4611-9331-3D17D4B5DE2C}"/>
                    </a:ext>
                  </a:extLst>
                </p14:cNvPr>
                <p14:cNvContentPartPr/>
                <p14:nvPr/>
              </p14:nvContentPartPr>
              <p14:xfrm>
                <a:off x="4544621" y="3045632"/>
                <a:ext cx="116640" cy="17280"/>
              </p14:xfrm>
            </p:contentPart>
          </mc:Choice>
          <mc:Fallback xmlns="">
            <p:pic>
              <p:nvPicPr>
                <p:cNvPr id="421" name="Freihand 420">
                  <a:extLst>
                    <a:ext uri="{FF2B5EF4-FFF2-40B4-BE49-F238E27FC236}">
                      <a16:creationId xmlns:a16="http://schemas.microsoft.com/office/drawing/2014/main" id="{10F92A0B-44A7-4611-9331-3D17D4B5DE2C}"/>
                    </a:ext>
                  </a:extLst>
                </p:cNvPr>
                <p:cNvPicPr/>
                <p:nvPr/>
              </p:nvPicPr>
              <p:blipFill>
                <a:blip r:embed="rId655"/>
                <a:stretch>
                  <a:fillRect/>
                </a:stretch>
              </p:blipFill>
              <p:spPr>
                <a:xfrm>
                  <a:off x="4540301" y="3041312"/>
                  <a:ext cx="125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2" name="Freihand 421">
                  <a:extLst>
                    <a:ext uri="{FF2B5EF4-FFF2-40B4-BE49-F238E27FC236}">
                      <a16:creationId xmlns:a16="http://schemas.microsoft.com/office/drawing/2014/main" id="{872699C5-C3B9-49AA-9BB0-EDF4C10F1B36}"/>
                    </a:ext>
                  </a:extLst>
                </p14:cNvPr>
                <p14:cNvContentPartPr/>
                <p14:nvPr/>
              </p14:nvContentPartPr>
              <p14:xfrm>
                <a:off x="4429781" y="2920352"/>
                <a:ext cx="303840" cy="243720"/>
              </p14:xfrm>
            </p:contentPart>
          </mc:Choice>
          <mc:Fallback xmlns="">
            <p:pic>
              <p:nvPicPr>
                <p:cNvPr id="422" name="Freihand 421">
                  <a:extLst>
                    <a:ext uri="{FF2B5EF4-FFF2-40B4-BE49-F238E27FC236}">
                      <a16:creationId xmlns:a16="http://schemas.microsoft.com/office/drawing/2014/main" id="{872699C5-C3B9-49AA-9BB0-EDF4C10F1B36}"/>
                    </a:ext>
                  </a:extLst>
                </p:cNvPr>
                <p:cNvPicPr/>
                <p:nvPr/>
              </p:nvPicPr>
              <p:blipFill>
                <a:blip r:embed="rId657"/>
                <a:stretch>
                  <a:fillRect/>
                </a:stretch>
              </p:blipFill>
              <p:spPr>
                <a:xfrm>
                  <a:off x="4425461" y="2916032"/>
                  <a:ext cx="312480" cy="252360"/>
                </a:xfrm>
                <a:prstGeom prst="rect">
                  <a:avLst/>
                </a:prstGeom>
              </p:spPr>
            </p:pic>
          </mc:Fallback>
        </mc:AlternateContent>
      </p:grpSp>
      <p:grpSp>
        <p:nvGrpSpPr>
          <p:cNvPr id="447" name="Gruppieren 446">
            <a:extLst>
              <a:ext uri="{FF2B5EF4-FFF2-40B4-BE49-F238E27FC236}">
                <a16:creationId xmlns:a16="http://schemas.microsoft.com/office/drawing/2014/main" id="{AAEBAC3C-DEFD-433B-9A1B-C88B942C8119}"/>
              </a:ext>
            </a:extLst>
          </p:cNvPr>
          <p:cNvGrpSpPr/>
          <p:nvPr/>
        </p:nvGrpSpPr>
        <p:grpSpPr>
          <a:xfrm>
            <a:off x="4933781" y="2920712"/>
            <a:ext cx="1357920" cy="522000"/>
            <a:chOff x="4933781" y="2920712"/>
            <a:chExt cx="1357920" cy="522000"/>
          </a:xfrm>
        </p:grpSpPr>
        <mc:AlternateContent xmlns:mc="http://schemas.openxmlformats.org/markup-compatibility/2006" xmlns:p14="http://schemas.microsoft.com/office/powerpoint/2010/main">
          <mc:Choice Requires="p14">
            <p:contentPart p14:bwMode="auto" r:id="rId658">
              <p14:nvContentPartPr>
                <p14:cNvPr id="425" name="Freihand 424">
                  <a:extLst>
                    <a:ext uri="{FF2B5EF4-FFF2-40B4-BE49-F238E27FC236}">
                      <a16:creationId xmlns:a16="http://schemas.microsoft.com/office/drawing/2014/main" id="{41E4DADA-8192-4B34-9F79-A47DA34387F1}"/>
                    </a:ext>
                  </a:extLst>
                </p14:cNvPr>
                <p14:cNvContentPartPr/>
                <p14:nvPr/>
              </p14:nvContentPartPr>
              <p14:xfrm>
                <a:off x="4934501" y="2974712"/>
                <a:ext cx="128880" cy="99000"/>
              </p14:xfrm>
            </p:contentPart>
          </mc:Choice>
          <mc:Fallback xmlns="">
            <p:pic>
              <p:nvPicPr>
                <p:cNvPr id="425" name="Freihand 424">
                  <a:extLst>
                    <a:ext uri="{FF2B5EF4-FFF2-40B4-BE49-F238E27FC236}">
                      <a16:creationId xmlns:a16="http://schemas.microsoft.com/office/drawing/2014/main" id="{41E4DADA-8192-4B34-9F79-A47DA34387F1}"/>
                    </a:ext>
                  </a:extLst>
                </p:cNvPr>
                <p:cNvPicPr/>
                <p:nvPr/>
              </p:nvPicPr>
              <p:blipFill>
                <a:blip r:embed="rId659"/>
                <a:stretch>
                  <a:fillRect/>
                </a:stretch>
              </p:blipFill>
              <p:spPr>
                <a:xfrm>
                  <a:off x="4930181" y="2970392"/>
                  <a:ext cx="137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6" name="Freihand 425">
                  <a:extLst>
                    <a:ext uri="{FF2B5EF4-FFF2-40B4-BE49-F238E27FC236}">
                      <a16:creationId xmlns:a16="http://schemas.microsoft.com/office/drawing/2014/main" id="{BDDD507B-07A4-4B29-BACF-9670DE6C3D83}"/>
                    </a:ext>
                  </a:extLst>
                </p14:cNvPr>
                <p14:cNvContentPartPr/>
                <p14:nvPr/>
              </p14:nvContentPartPr>
              <p14:xfrm>
                <a:off x="5117021" y="2948432"/>
                <a:ext cx="81720" cy="115200"/>
              </p14:xfrm>
            </p:contentPart>
          </mc:Choice>
          <mc:Fallback xmlns="">
            <p:pic>
              <p:nvPicPr>
                <p:cNvPr id="426" name="Freihand 425">
                  <a:extLst>
                    <a:ext uri="{FF2B5EF4-FFF2-40B4-BE49-F238E27FC236}">
                      <a16:creationId xmlns:a16="http://schemas.microsoft.com/office/drawing/2014/main" id="{BDDD507B-07A4-4B29-BACF-9670DE6C3D83}"/>
                    </a:ext>
                  </a:extLst>
                </p:cNvPr>
                <p:cNvPicPr/>
                <p:nvPr/>
              </p:nvPicPr>
              <p:blipFill>
                <a:blip r:embed="rId661"/>
                <a:stretch>
                  <a:fillRect/>
                </a:stretch>
              </p:blipFill>
              <p:spPr>
                <a:xfrm>
                  <a:off x="5112701" y="2944112"/>
                  <a:ext cx="90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7" name="Freihand 426">
                  <a:extLst>
                    <a:ext uri="{FF2B5EF4-FFF2-40B4-BE49-F238E27FC236}">
                      <a16:creationId xmlns:a16="http://schemas.microsoft.com/office/drawing/2014/main" id="{A651359D-A36B-4989-9625-CFC232B14161}"/>
                    </a:ext>
                  </a:extLst>
                </p14:cNvPr>
                <p14:cNvContentPartPr/>
                <p14:nvPr/>
              </p14:nvContentPartPr>
              <p14:xfrm>
                <a:off x="5220701" y="2932592"/>
                <a:ext cx="75240" cy="118440"/>
              </p14:xfrm>
            </p:contentPart>
          </mc:Choice>
          <mc:Fallback xmlns="">
            <p:pic>
              <p:nvPicPr>
                <p:cNvPr id="427" name="Freihand 426">
                  <a:extLst>
                    <a:ext uri="{FF2B5EF4-FFF2-40B4-BE49-F238E27FC236}">
                      <a16:creationId xmlns:a16="http://schemas.microsoft.com/office/drawing/2014/main" id="{A651359D-A36B-4989-9625-CFC232B14161}"/>
                    </a:ext>
                  </a:extLst>
                </p:cNvPr>
                <p:cNvPicPr/>
                <p:nvPr/>
              </p:nvPicPr>
              <p:blipFill>
                <a:blip r:embed="rId663"/>
                <a:stretch>
                  <a:fillRect/>
                </a:stretch>
              </p:blipFill>
              <p:spPr>
                <a:xfrm>
                  <a:off x="5216381" y="2928272"/>
                  <a:ext cx="83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28" name="Freihand 427">
                  <a:extLst>
                    <a:ext uri="{FF2B5EF4-FFF2-40B4-BE49-F238E27FC236}">
                      <a16:creationId xmlns:a16="http://schemas.microsoft.com/office/drawing/2014/main" id="{51F36971-D491-4F0F-A7B4-37360EE1B38A}"/>
                    </a:ext>
                  </a:extLst>
                </p14:cNvPr>
                <p14:cNvContentPartPr/>
                <p14:nvPr/>
              </p14:nvContentPartPr>
              <p14:xfrm>
                <a:off x="5301701" y="3024392"/>
                <a:ext cx="36360" cy="92160"/>
              </p14:xfrm>
            </p:contentPart>
          </mc:Choice>
          <mc:Fallback xmlns="">
            <p:pic>
              <p:nvPicPr>
                <p:cNvPr id="428" name="Freihand 427">
                  <a:extLst>
                    <a:ext uri="{FF2B5EF4-FFF2-40B4-BE49-F238E27FC236}">
                      <a16:creationId xmlns:a16="http://schemas.microsoft.com/office/drawing/2014/main" id="{51F36971-D491-4F0F-A7B4-37360EE1B38A}"/>
                    </a:ext>
                  </a:extLst>
                </p:cNvPr>
                <p:cNvPicPr/>
                <p:nvPr/>
              </p:nvPicPr>
              <p:blipFill>
                <a:blip r:embed="rId665"/>
                <a:stretch>
                  <a:fillRect/>
                </a:stretch>
              </p:blipFill>
              <p:spPr>
                <a:xfrm>
                  <a:off x="5297381" y="3020072"/>
                  <a:ext cx="45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0" name="Freihand 429">
                  <a:extLst>
                    <a:ext uri="{FF2B5EF4-FFF2-40B4-BE49-F238E27FC236}">
                      <a16:creationId xmlns:a16="http://schemas.microsoft.com/office/drawing/2014/main" id="{6D87AC5B-C223-49D4-AA34-80780FBDA6C1}"/>
                    </a:ext>
                  </a:extLst>
                </p14:cNvPr>
                <p14:cNvContentPartPr/>
                <p14:nvPr/>
              </p14:nvContentPartPr>
              <p14:xfrm>
                <a:off x="5399621" y="2920712"/>
                <a:ext cx="95400" cy="96480"/>
              </p14:xfrm>
            </p:contentPart>
          </mc:Choice>
          <mc:Fallback xmlns="">
            <p:pic>
              <p:nvPicPr>
                <p:cNvPr id="430" name="Freihand 429">
                  <a:extLst>
                    <a:ext uri="{FF2B5EF4-FFF2-40B4-BE49-F238E27FC236}">
                      <a16:creationId xmlns:a16="http://schemas.microsoft.com/office/drawing/2014/main" id="{6D87AC5B-C223-49D4-AA34-80780FBDA6C1}"/>
                    </a:ext>
                  </a:extLst>
                </p:cNvPr>
                <p:cNvPicPr/>
                <p:nvPr/>
              </p:nvPicPr>
              <p:blipFill>
                <a:blip r:embed="rId667"/>
                <a:stretch>
                  <a:fillRect/>
                </a:stretch>
              </p:blipFill>
              <p:spPr>
                <a:xfrm>
                  <a:off x="5395301" y="2916392"/>
                  <a:ext cx="104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1" name="Freihand 430">
                  <a:extLst>
                    <a:ext uri="{FF2B5EF4-FFF2-40B4-BE49-F238E27FC236}">
                      <a16:creationId xmlns:a16="http://schemas.microsoft.com/office/drawing/2014/main" id="{22E95DF5-7400-49D8-B1BB-4007B8D7F085}"/>
                    </a:ext>
                  </a:extLst>
                </p14:cNvPr>
                <p14:cNvContentPartPr/>
                <p14:nvPr/>
              </p14:nvContentPartPr>
              <p14:xfrm>
                <a:off x="5537141" y="2921792"/>
                <a:ext cx="88560" cy="120600"/>
              </p14:xfrm>
            </p:contentPart>
          </mc:Choice>
          <mc:Fallback xmlns="">
            <p:pic>
              <p:nvPicPr>
                <p:cNvPr id="431" name="Freihand 430">
                  <a:extLst>
                    <a:ext uri="{FF2B5EF4-FFF2-40B4-BE49-F238E27FC236}">
                      <a16:creationId xmlns:a16="http://schemas.microsoft.com/office/drawing/2014/main" id="{22E95DF5-7400-49D8-B1BB-4007B8D7F085}"/>
                    </a:ext>
                  </a:extLst>
                </p:cNvPr>
                <p:cNvPicPr/>
                <p:nvPr/>
              </p:nvPicPr>
              <p:blipFill>
                <a:blip r:embed="rId669"/>
                <a:stretch>
                  <a:fillRect/>
                </a:stretch>
              </p:blipFill>
              <p:spPr>
                <a:xfrm>
                  <a:off x="5532821" y="2917472"/>
                  <a:ext cx="97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3" name="Freihand 432">
                  <a:extLst>
                    <a:ext uri="{FF2B5EF4-FFF2-40B4-BE49-F238E27FC236}">
                      <a16:creationId xmlns:a16="http://schemas.microsoft.com/office/drawing/2014/main" id="{23A4660A-F8D8-4381-9F6C-A906A07E063E}"/>
                    </a:ext>
                  </a:extLst>
                </p14:cNvPr>
                <p14:cNvContentPartPr/>
                <p14:nvPr/>
              </p14:nvContentPartPr>
              <p14:xfrm>
                <a:off x="4933781" y="3152912"/>
                <a:ext cx="712800" cy="25920"/>
              </p14:xfrm>
            </p:contentPart>
          </mc:Choice>
          <mc:Fallback xmlns="">
            <p:pic>
              <p:nvPicPr>
                <p:cNvPr id="433" name="Freihand 432">
                  <a:extLst>
                    <a:ext uri="{FF2B5EF4-FFF2-40B4-BE49-F238E27FC236}">
                      <a16:creationId xmlns:a16="http://schemas.microsoft.com/office/drawing/2014/main" id="{23A4660A-F8D8-4381-9F6C-A906A07E063E}"/>
                    </a:ext>
                  </a:extLst>
                </p:cNvPr>
                <p:cNvPicPr/>
                <p:nvPr/>
              </p:nvPicPr>
              <p:blipFill>
                <a:blip r:embed="rId671"/>
                <a:stretch>
                  <a:fillRect/>
                </a:stretch>
              </p:blipFill>
              <p:spPr>
                <a:xfrm>
                  <a:off x="4929461" y="3148592"/>
                  <a:ext cx="721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5" name="Freihand 434">
                  <a:extLst>
                    <a:ext uri="{FF2B5EF4-FFF2-40B4-BE49-F238E27FC236}">
                      <a16:creationId xmlns:a16="http://schemas.microsoft.com/office/drawing/2014/main" id="{BE6E1BC7-65BA-4A23-A826-7D8FFFF4A386}"/>
                    </a:ext>
                  </a:extLst>
                </p14:cNvPr>
                <p14:cNvContentPartPr/>
                <p14:nvPr/>
              </p14:nvContentPartPr>
              <p14:xfrm>
                <a:off x="4986701" y="3247592"/>
                <a:ext cx="130320" cy="112320"/>
              </p14:xfrm>
            </p:contentPart>
          </mc:Choice>
          <mc:Fallback xmlns="">
            <p:pic>
              <p:nvPicPr>
                <p:cNvPr id="435" name="Freihand 434">
                  <a:extLst>
                    <a:ext uri="{FF2B5EF4-FFF2-40B4-BE49-F238E27FC236}">
                      <a16:creationId xmlns:a16="http://schemas.microsoft.com/office/drawing/2014/main" id="{BE6E1BC7-65BA-4A23-A826-7D8FFFF4A386}"/>
                    </a:ext>
                  </a:extLst>
                </p:cNvPr>
                <p:cNvPicPr/>
                <p:nvPr/>
              </p:nvPicPr>
              <p:blipFill>
                <a:blip r:embed="rId673"/>
                <a:stretch>
                  <a:fillRect/>
                </a:stretch>
              </p:blipFill>
              <p:spPr>
                <a:xfrm>
                  <a:off x="4982381" y="3243272"/>
                  <a:ext cx="138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36" name="Freihand 435">
                  <a:extLst>
                    <a:ext uri="{FF2B5EF4-FFF2-40B4-BE49-F238E27FC236}">
                      <a16:creationId xmlns:a16="http://schemas.microsoft.com/office/drawing/2014/main" id="{131938BB-D019-468C-A67C-7ED1E0CAAB19}"/>
                    </a:ext>
                  </a:extLst>
                </p14:cNvPr>
                <p14:cNvContentPartPr/>
                <p14:nvPr/>
              </p14:nvContentPartPr>
              <p14:xfrm>
                <a:off x="5120981" y="3271712"/>
                <a:ext cx="90000" cy="94320"/>
              </p14:xfrm>
            </p:contentPart>
          </mc:Choice>
          <mc:Fallback xmlns="">
            <p:pic>
              <p:nvPicPr>
                <p:cNvPr id="436" name="Freihand 435">
                  <a:extLst>
                    <a:ext uri="{FF2B5EF4-FFF2-40B4-BE49-F238E27FC236}">
                      <a16:creationId xmlns:a16="http://schemas.microsoft.com/office/drawing/2014/main" id="{131938BB-D019-468C-A67C-7ED1E0CAAB19}"/>
                    </a:ext>
                  </a:extLst>
                </p:cNvPr>
                <p:cNvPicPr/>
                <p:nvPr/>
              </p:nvPicPr>
              <p:blipFill>
                <a:blip r:embed="rId675"/>
                <a:stretch>
                  <a:fillRect/>
                </a:stretch>
              </p:blipFill>
              <p:spPr>
                <a:xfrm>
                  <a:off x="5116661" y="3267392"/>
                  <a:ext cx="98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37" name="Freihand 436">
                  <a:extLst>
                    <a:ext uri="{FF2B5EF4-FFF2-40B4-BE49-F238E27FC236}">
                      <a16:creationId xmlns:a16="http://schemas.microsoft.com/office/drawing/2014/main" id="{2CA0D135-E83A-4B58-BE86-D2707367E0A5}"/>
                    </a:ext>
                  </a:extLst>
                </p14:cNvPr>
                <p14:cNvContentPartPr/>
                <p14:nvPr/>
              </p14:nvContentPartPr>
              <p14:xfrm>
                <a:off x="5212421" y="3258392"/>
                <a:ext cx="91800" cy="87840"/>
              </p14:xfrm>
            </p:contentPart>
          </mc:Choice>
          <mc:Fallback xmlns="">
            <p:pic>
              <p:nvPicPr>
                <p:cNvPr id="437" name="Freihand 436">
                  <a:extLst>
                    <a:ext uri="{FF2B5EF4-FFF2-40B4-BE49-F238E27FC236}">
                      <a16:creationId xmlns:a16="http://schemas.microsoft.com/office/drawing/2014/main" id="{2CA0D135-E83A-4B58-BE86-D2707367E0A5}"/>
                    </a:ext>
                  </a:extLst>
                </p:cNvPr>
                <p:cNvPicPr/>
                <p:nvPr/>
              </p:nvPicPr>
              <p:blipFill>
                <a:blip r:embed="rId677"/>
                <a:stretch>
                  <a:fillRect/>
                </a:stretch>
              </p:blipFill>
              <p:spPr>
                <a:xfrm>
                  <a:off x="5208101" y="3254072"/>
                  <a:ext cx="100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38" name="Freihand 437">
                  <a:extLst>
                    <a:ext uri="{FF2B5EF4-FFF2-40B4-BE49-F238E27FC236}">
                      <a16:creationId xmlns:a16="http://schemas.microsoft.com/office/drawing/2014/main" id="{03BAD306-0E72-4F2B-A05F-6C9A6585CE1E}"/>
                    </a:ext>
                  </a:extLst>
                </p14:cNvPr>
                <p14:cNvContentPartPr/>
                <p14:nvPr/>
              </p14:nvContentPartPr>
              <p14:xfrm>
                <a:off x="5261741" y="3281072"/>
                <a:ext cx="72360" cy="161640"/>
              </p14:xfrm>
            </p:contentPart>
          </mc:Choice>
          <mc:Fallback xmlns="">
            <p:pic>
              <p:nvPicPr>
                <p:cNvPr id="438" name="Freihand 437">
                  <a:extLst>
                    <a:ext uri="{FF2B5EF4-FFF2-40B4-BE49-F238E27FC236}">
                      <a16:creationId xmlns:a16="http://schemas.microsoft.com/office/drawing/2014/main" id="{03BAD306-0E72-4F2B-A05F-6C9A6585CE1E}"/>
                    </a:ext>
                  </a:extLst>
                </p:cNvPr>
                <p:cNvPicPr/>
                <p:nvPr/>
              </p:nvPicPr>
              <p:blipFill>
                <a:blip r:embed="rId679"/>
                <a:stretch>
                  <a:fillRect/>
                </a:stretch>
              </p:blipFill>
              <p:spPr>
                <a:xfrm>
                  <a:off x="5257421" y="3276752"/>
                  <a:ext cx="81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40" name="Freihand 439">
                  <a:extLst>
                    <a:ext uri="{FF2B5EF4-FFF2-40B4-BE49-F238E27FC236}">
                      <a16:creationId xmlns:a16="http://schemas.microsoft.com/office/drawing/2014/main" id="{D89B7549-DEA7-4342-A096-F92399162EE2}"/>
                    </a:ext>
                  </a:extLst>
                </p14:cNvPr>
                <p14:cNvContentPartPr/>
                <p14:nvPr/>
              </p14:nvContentPartPr>
              <p14:xfrm>
                <a:off x="5408621" y="3284312"/>
                <a:ext cx="47520" cy="64440"/>
              </p14:xfrm>
            </p:contentPart>
          </mc:Choice>
          <mc:Fallback xmlns="">
            <p:pic>
              <p:nvPicPr>
                <p:cNvPr id="440" name="Freihand 439">
                  <a:extLst>
                    <a:ext uri="{FF2B5EF4-FFF2-40B4-BE49-F238E27FC236}">
                      <a16:creationId xmlns:a16="http://schemas.microsoft.com/office/drawing/2014/main" id="{D89B7549-DEA7-4342-A096-F92399162EE2}"/>
                    </a:ext>
                  </a:extLst>
                </p:cNvPr>
                <p:cNvPicPr/>
                <p:nvPr/>
              </p:nvPicPr>
              <p:blipFill>
                <a:blip r:embed="rId681"/>
                <a:stretch>
                  <a:fillRect/>
                </a:stretch>
              </p:blipFill>
              <p:spPr>
                <a:xfrm>
                  <a:off x="5404301" y="3279992"/>
                  <a:ext cx="56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1" name="Freihand 440">
                  <a:extLst>
                    <a:ext uri="{FF2B5EF4-FFF2-40B4-BE49-F238E27FC236}">
                      <a16:creationId xmlns:a16="http://schemas.microsoft.com/office/drawing/2014/main" id="{A2452BC5-9B9D-4BB5-8225-EB53C917EA38}"/>
                    </a:ext>
                  </a:extLst>
                </p14:cNvPr>
                <p14:cNvContentPartPr/>
                <p14:nvPr/>
              </p14:nvContentPartPr>
              <p14:xfrm>
                <a:off x="5483861" y="3242192"/>
                <a:ext cx="115920" cy="131400"/>
              </p14:xfrm>
            </p:contentPart>
          </mc:Choice>
          <mc:Fallback xmlns="">
            <p:pic>
              <p:nvPicPr>
                <p:cNvPr id="441" name="Freihand 440">
                  <a:extLst>
                    <a:ext uri="{FF2B5EF4-FFF2-40B4-BE49-F238E27FC236}">
                      <a16:creationId xmlns:a16="http://schemas.microsoft.com/office/drawing/2014/main" id="{A2452BC5-9B9D-4BB5-8225-EB53C917EA38}"/>
                    </a:ext>
                  </a:extLst>
                </p:cNvPr>
                <p:cNvPicPr/>
                <p:nvPr/>
              </p:nvPicPr>
              <p:blipFill>
                <a:blip r:embed="rId683"/>
                <a:stretch>
                  <a:fillRect/>
                </a:stretch>
              </p:blipFill>
              <p:spPr>
                <a:xfrm>
                  <a:off x="5479541" y="3237872"/>
                  <a:ext cx="124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2" name="Freihand 441">
                  <a:extLst>
                    <a:ext uri="{FF2B5EF4-FFF2-40B4-BE49-F238E27FC236}">
                      <a16:creationId xmlns:a16="http://schemas.microsoft.com/office/drawing/2014/main" id="{884B8A3F-0C47-4C72-9EB6-344AF43BCC9F}"/>
                    </a:ext>
                  </a:extLst>
                </p14:cNvPr>
                <p14:cNvContentPartPr/>
                <p14:nvPr/>
              </p14:nvContentPartPr>
              <p14:xfrm>
                <a:off x="5789141" y="3142472"/>
                <a:ext cx="37080" cy="15840"/>
              </p14:xfrm>
            </p:contentPart>
          </mc:Choice>
          <mc:Fallback xmlns="">
            <p:pic>
              <p:nvPicPr>
                <p:cNvPr id="442" name="Freihand 441">
                  <a:extLst>
                    <a:ext uri="{FF2B5EF4-FFF2-40B4-BE49-F238E27FC236}">
                      <a16:creationId xmlns:a16="http://schemas.microsoft.com/office/drawing/2014/main" id="{884B8A3F-0C47-4C72-9EB6-344AF43BCC9F}"/>
                    </a:ext>
                  </a:extLst>
                </p:cNvPr>
                <p:cNvPicPr/>
                <p:nvPr/>
              </p:nvPicPr>
              <p:blipFill>
                <a:blip r:embed="rId685"/>
                <a:stretch>
                  <a:fillRect/>
                </a:stretch>
              </p:blipFill>
              <p:spPr>
                <a:xfrm>
                  <a:off x="5784821" y="3138152"/>
                  <a:ext cx="45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3" name="Freihand 442">
                  <a:extLst>
                    <a:ext uri="{FF2B5EF4-FFF2-40B4-BE49-F238E27FC236}">
                      <a16:creationId xmlns:a16="http://schemas.microsoft.com/office/drawing/2014/main" id="{5A3013F2-62F3-427F-9F44-1855D39B9C75}"/>
                    </a:ext>
                  </a:extLst>
                </p14:cNvPr>
                <p14:cNvContentPartPr/>
                <p14:nvPr/>
              </p14:nvContentPartPr>
              <p14:xfrm>
                <a:off x="5880941" y="3060032"/>
                <a:ext cx="133560" cy="113400"/>
              </p14:xfrm>
            </p:contentPart>
          </mc:Choice>
          <mc:Fallback xmlns="">
            <p:pic>
              <p:nvPicPr>
                <p:cNvPr id="443" name="Freihand 442">
                  <a:extLst>
                    <a:ext uri="{FF2B5EF4-FFF2-40B4-BE49-F238E27FC236}">
                      <a16:creationId xmlns:a16="http://schemas.microsoft.com/office/drawing/2014/main" id="{5A3013F2-62F3-427F-9F44-1855D39B9C75}"/>
                    </a:ext>
                  </a:extLst>
                </p:cNvPr>
                <p:cNvPicPr/>
                <p:nvPr/>
              </p:nvPicPr>
              <p:blipFill>
                <a:blip r:embed="rId687"/>
                <a:stretch>
                  <a:fillRect/>
                </a:stretch>
              </p:blipFill>
              <p:spPr>
                <a:xfrm>
                  <a:off x="5876621" y="3055712"/>
                  <a:ext cx="142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4" name="Freihand 443">
                  <a:extLst>
                    <a:ext uri="{FF2B5EF4-FFF2-40B4-BE49-F238E27FC236}">
                      <a16:creationId xmlns:a16="http://schemas.microsoft.com/office/drawing/2014/main" id="{611726F5-736D-4600-AE87-D0714D3A2FAE}"/>
                    </a:ext>
                  </a:extLst>
                </p14:cNvPr>
                <p14:cNvContentPartPr/>
                <p14:nvPr/>
              </p14:nvContentPartPr>
              <p14:xfrm>
                <a:off x="6041861" y="3062192"/>
                <a:ext cx="109800" cy="103680"/>
              </p14:xfrm>
            </p:contentPart>
          </mc:Choice>
          <mc:Fallback xmlns="">
            <p:pic>
              <p:nvPicPr>
                <p:cNvPr id="444" name="Freihand 443">
                  <a:extLst>
                    <a:ext uri="{FF2B5EF4-FFF2-40B4-BE49-F238E27FC236}">
                      <a16:creationId xmlns:a16="http://schemas.microsoft.com/office/drawing/2014/main" id="{611726F5-736D-4600-AE87-D0714D3A2FAE}"/>
                    </a:ext>
                  </a:extLst>
                </p:cNvPr>
                <p:cNvPicPr/>
                <p:nvPr/>
              </p:nvPicPr>
              <p:blipFill>
                <a:blip r:embed="rId689"/>
                <a:stretch>
                  <a:fillRect/>
                </a:stretch>
              </p:blipFill>
              <p:spPr>
                <a:xfrm>
                  <a:off x="6037541" y="3057872"/>
                  <a:ext cx="118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45" name="Freihand 444">
                  <a:extLst>
                    <a:ext uri="{FF2B5EF4-FFF2-40B4-BE49-F238E27FC236}">
                      <a16:creationId xmlns:a16="http://schemas.microsoft.com/office/drawing/2014/main" id="{4B0ACAB5-C206-4A6A-83E4-3EFC61938E1D}"/>
                    </a:ext>
                  </a:extLst>
                </p14:cNvPr>
                <p14:cNvContentPartPr/>
                <p14:nvPr/>
              </p14:nvContentPartPr>
              <p14:xfrm>
                <a:off x="6177941" y="3060392"/>
                <a:ext cx="113760" cy="94680"/>
              </p14:xfrm>
            </p:contentPart>
          </mc:Choice>
          <mc:Fallback xmlns="">
            <p:pic>
              <p:nvPicPr>
                <p:cNvPr id="445" name="Freihand 444">
                  <a:extLst>
                    <a:ext uri="{FF2B5EF4-FFF2-40B4-BE49-F238E27FC236}">
                      <a16:creationId xmlns:a16="http://schemas.microsoft.com/office/drawing/2014/main" id="{4B0ACAB5-C206-4A6A-83E4-3EFC61938E1D}"/>
                    </a:ext>
                  </a:extLst>
                </p:cNvPr>
                <p:cNvPicPr/>
                <p:nvPr/>
              </p:nvPicPr>
              <p:blipFill>
                <a:blip r:embed="rId691"/>
                <a:stretch>
                  <a:fillRect/>
                </a:stretch>
              </p:blipFill>
              <p:spPr>
                <a:xfrm>
                  <a:off x="6173621" y="3056072"/>
                  <a:ext cx="122400" cy="103320"/>
                </a:xfrm>
                <a:prstGeom prst="rect">
                  <a:avLst/>
                </a:prstGeom>
              </p:spPr>
            </p:pic>
          </mc:Fallback>
        </mc:AlternateContent>
      </p:grpSp>
      <p:grpSp>
        <p:nvGrpSpPr>
          <p:cNvPr id="464" name="Gruppieren 463">
            <a:extLst>
              <a:ext uri="{FF2B5EF4-FFF2-40B4-BE49-F238E27FC236}">
                <a16:creationId xmlns:a16="http://schemas.microsoft.com/office/drawing/2014/main" id="{75EF62C2-F039-4AD8-9BDD-F1D33DE28D6B}"/>
              </a:ext>
            </a:extLst>
          </p:cNvPr>
          <p:cNvGrpSpPr/>
          <p:nvPr/>
        </p:nvGrpSpPr>
        <p:grpSpPr>
          <a:xfrm>
            <a:off x="9358901" y="1691672"/>
            <a:ext cx="1256760" cy="286200"/>
            <a:chOff x="9358901" y="1691672"/>
            <a:chExt cx="1256760" cy="286200"/>
          </a:xfrm>
        </p:grpSpPr>
        <mc:AlternateContent xmlns:mc="http://schemas.openxmlformats.org/markup-compatibility/2006" xmlns:p14="http://schemas.microsoft.com/office/powerpoint/2010/main">
          <mc:Choice Requires="p14">
            <p:contentPart p14:bwMode="auto" r:id="rId692">
              <p14:nvContentPartPr>
                <p14:cNvPr id="390" name="Freihand 389">
                  <a:extLst>
                    <a:ext uri="{FF2B5EF4-FFF2-40B4-BE49-F238E27FC236}">
                      <a16:creationId xmlns:a16="http://schemas.microsoft.com/office/drawing/2014/main" id="{88E5DFA8-A452-4178-B9D1-A77DD3909D2E}"/>
                    </a:ext>
                  </a:extLst>
                </p14:cNvPr>
                <p14:cNvContentPartPr/>
                <p14:nvPr/>
              </p14:nvContentPartPr>
              <p14:xfrm>
                <a:off x="9358901" y="1817312"/>
                <a:ext cx="87120" cy="124200"/>
              </p14:xfrm>
            </p:contentPart>
          </mc:Choice>
          <mc:Fallback xmlns="">
            <p:pic>
              <p:nvPicPr>
                <p:cNvPr id="390" name="Freihand 389">
                  <a:extLst>
                    <a:ext uri="{FF2B5EF4-FFF2-40B4-BE49-F238E27FC236}">
                      <a16:creationId xmlns:a16="http://schemas.microsoft.com/office/drawing/2014/main" id="{88E5DFA8-A452-4178-B9D1-A77DD3909D2E}"/>
                    </a:ext>
                  </a:extLst>
                </p:cNvPr>
                <p:cNvPicPr/>
                <p:nvPr/>
              </p:nvPicPr>
              <p:blipFill>
                <a:blip r:embed="rId693"/>
                <a:stretch>
                  <a:fillRect/>
                </a:stretch>
              </p:blipFill>
              <p:spPr>
                <a:xfrm>
                  <a:off x="9354581" y="1812992"/>
                  <a:ext cx="95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91" name="Freihand 390">
                  <a:extLst>
                    <a:ext uri="{FF2B5EF4-FFF2-40B4-BE49-F238E27FC236}">
                      <a16:creationId xmlns:a16="http://schemas.microsoft.com/office/drawing/2014/main" id="{F4683CDB-BC09-4042-BE12-4288F49A25F0}"/>
                    </a:ext>
                  </a:extLst>
                </p14:cNvPr>
                <p14:cNvContentPartPr/>
                <p14:nvPr/>
              </p14:nvContentPartPr>
              <p14:xfrm>
                <a:off x="9503261" y="1801472"/>
                <a:ext cx="73440" cy="119520"/>
              </p14:xfrm>
            </p:contentPart>
          </mc:Choice>
          <mc:Fallback xmlns="">
            <p:pic>
              <p:nvPicPr>
                <p:cNvPr id="391" name="Freihand 390">
                  <a:extLst>
                    <a:ext uri="{FF2B5EF4-FFF2-40B4-BE49-F238E27FC236}">
                      <a16:creationId xmlns:a16="http://schemas.microsoft.com/office/drawing/2014/main" id="{F4683CDB-BC09-4042-BE12-4288F49A25F0}"/>
                    </a:ext>
                  </a:extLst>
                </p:cNvPr>
                <p:cNvPicPr/>
                <p:nvPr/>
              </p:nvPicPr>
              <p:blipFill>
                <a:blip r:embed="rId695"/>
                <a:stretch>
                  <a:fillRect/>
                </a:stretch>
              </p:blipFill>
              <p:spPr>
                <a:xfrm>
                  <a:off x="9498941" y="1797152"/>
                  <a:ext cx="82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92" name="Freihand 391">
                  <a:extLst>
                    <a:ext uri="{FF2B5EF4-FFF2-40B4-BE49-F238E27FC236}">
                      <a16:creationId xmlns:a16="http://schemas.microsoft.com/office/drawing/2014/main" id="{86589C34-AC77-470E-936D-F04E4E6D484F}"/>
                    </a:ext>
                  </a:extLst>
                </p14:cNvPr>
                <p14:cNvContentPartPr/>
                <p14:nvPr/>
              </p14:nvContentPartPr>
              <p14:xfrm>
                <a:off x="9582461" y="1799672"/>
                <a:ext cx="88920" cy="137880"/>
              </p14:xfrm>
            </p:contentPart>
          </mc:Choice>
          <mc:Fallback xmlns="">
            <p:pic>
              <p:nvPicPr>
                <p:cNvPr id="392" name="Freihand 391">
                  <a:extLst>
                    <a:ext uri="{FF2B5EF4-FFF2-40B4-BE49-F238E27FC236}">
                      <a16:creationId xmlns:a16="http://schemas.microsoft.com/office/drawing/2014/main" id="{86589C34-AC77-470E-936D-F04E4E6D484F}"/>
                    </a:ext>
                  </a:extLst>
                </p:cNvPr>
                <p:cNvPicPr/>
                <p:nvPr/>
              </p:nvPicPr>
              <p:blipFill>
                <a:blip r:embed="rId697"/>
                <a:stretch>
                  <a:fillRect/>
                </a:stretch>
              </p:blipFill>
              <p:spPr>
                <a:xfrm>
                  <a:off x="9578141" y="1795352"/>
                  <a:ext cx="97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93" name="Freihand 392">
                  <a:extLst>
                    <a:ext uri="{FF2B5EF4-FFF2-40B4-BE49-F238E27FC236}">
                      <a16:creationId xmlns:a16="http://schemas.microsoft.com/office/drawing/2014/main" id="{34E55EEF-A580-4C5C-8874-4FDBA43C398C}"/>
                    </a:ext>
                  </a:extLst>
                </p14:cNvPr>
                <p14:cNvContentPartPr/>
                <p14:nvPr/>
              </p14:nvContentPartPr>
              <p14:xfrm>
                <a:off x="9682181" y="1893272"/>
                <a:ext cx="12600" cy="74880"/>
              </p14:xfrm>
            </p:contentPart>
          </mc:Choice>
          <mc:Fallback xmlns="">
            <p:pic>
              <p:nvPicPr>
                <p:cNvPr id="393" name="Freihand 392">
                  <a:extLst>
                    <a:ext uri="{FF2B5EF4-FFF2-40B4-BE49-F238E27FC236}">
                      <a16:creationId xmlns:a16="http://schemas.microsoft.com/office/drawing/2014/main" id="{34E55EEF-A580-4C5C-8874-4FDBA43C398C}"/>
                    </a:ext>
                  </a:extLst>
                </p:cNvPr>
                <p:cNvPicPr/>
                <p:nvPr/>
              </p:nvPicPr>
              <p:blipFill>
                <a:blip r:embed="rId699"/>
                <a:stretch>
                  <a:fillRect/>
                </a:stretch>
              </p:blipFill>
              <p:spPr>
                <a:xfrm>
                  <a:off x="9677861" y="1888952"/>
                  <a:ext cx="21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94" name="Freihand 393">
                  <a:extLst>
                    <a:ext uri="{FF2B5EF4-FFF2-40B4-BE49-F238E27FC236}">
                      <a16:creationId xmlns:a16="http://schemas.microsoft.com/office/drawing/2014/main" id="{93B6F95B-7A13-49D5-BBE0-4B02C74C83DB}"/>
                    </a:ext>
                  </a:extLst>
                </p14:cNvPr>
                <p14:cNvContentPartPr/>
                <p14:nvPr/>
              </p14:nvContentPartPr>
              <p14:xfrm>
                <a:off x="9734741" y="1795352"/>
                <a:ext cx="82080" cy="149760"/>
              </p14:xfrm>
            </p:contentPart>
          </mc:Choice>
          <mc:Fallback xmlns="">
            <p:pic>
              <p:nvPicPr>
                <p:cNvPr id="394" name="Freihand 393">
                  <a:extLst>
                    <a:ext uri="{FF2B5EF4-FFF2-40B4-BE49-F238E27FC236}">
                      <a16:creationId xmlns:a16="http://schemas.microsoft.com/office/drawing/2014/main" id="{93B6F95B-7A13-49D5-BBE0-4B02C74C83DB}"/>
                    </a:ext>
                  </a:extLst>
                </p:cNvPr>
                <p:cNvPicPr/>
                <p:nvPr/>
              </p:nvPicPr>
              <p:blipFill>
                <a:blip r:embed="rId701"/>
                <a:stretch>
                  <a:fillRect/>
                </a:stretch>
              </p:blipFill>
              <p:spPr>
                <a:xfrm>
                  <a:off x="9730421" y="1791032"/>
                  <a:ext cx="90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95" name="Freihand 394">
                  <a:extLst>
                    <a:ext uri="{FF2B5EF4-FFF2-40B4-BE49-F238E27FC236}">
                      <a16:creationId xmlns:a16="http://schemas.microsoft.com/office/drawing/2014/main" id="{A70B9EA1-21A9-48EC-9B2D-E1A5CD10F134}"/>
                    </a:ext>
                  </a:extLst>
                </p14:cNvPr>
                <p14:cNvContentPartPr/>
                <p14:nvPr/>
              </p14:nvContentPartPr>
              <p14:xfrm>
                <a:off x="9858581" y="1813712"/>
                <a:ext cx="53280" cy="124200"/>
              </p14:xfrm>
            </p:contentPart>
          </mc:Choice>
          <mc:Fallback xmlns="">
            <p:pic>
              <p:nvPicPr>
                <p:cNvPr id="395" name="Freihand 394">
                  <a:extLst>
                    <a:ext uri="{FF2B5EF4-FFF2-40B4-BE49-F238E27FC236}">
                      <a16:creationId xmlns:a16="http://schemas.microsoft.com/office/drawing/2014/main" id="{A70B9EA1-21A9-48EC-9B2D-E1A5CD10F134}"/>
                    </a:ext>
                  </a:extLst>
                </p:cNvPr>
                <p:cNvPicPr/>
                <p:nvPr/>
              </p:nvPicPr>
              <p:blipFill>
                <a:blip r:embed="rId703"/>
                <a:stretch>
                  <a:fillRect/>
                </a:stretch>
              </p:blipFill>
              <p:spPr>
                <a:xfrm>
                  <a:off x="9854261" y="1809392"/>
                  <a:ext cx="61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7" name="Freihand 416">
                  <a:extLst>
                    <a:ext uri="{FF2B5EF4-FFF2-40B4-BE49-F238E27FC236}">
                      <a16:creationId xmlns:a16="http://schemas.microsoft.com/office/drawing/2014/main" id="{92F5EEAF-9A4D-4866-8C12-C27EE69770B8}"/>
                    </a:ext>
                  </a:extLst>
                </p14:cNvPr>
                <p14:cNvContentPartPr/>
                <p14:nvPr/>
              </p14:nvContentPartPr>
              <p14:xfrm>
                <a:off x="9942461" y="1722272"/>
                <a:ext cx="52920" cy="96480"/>
              </p14:xfrm>
            </p:contentPart>
          </mc:Choice>
          <mc:Fallback xmlns="">
            <p:pic>
              <p:nvPicPr>
                <p:cNvPr id="417" name="Freihand 416">
                  <a:extLst>
                    <a:ext uri="{FF2B5EF4-FFF2-40B4-BE49-F238E27FC236}">
                      <a16:creationId xmlns:a16="http://schemas.microsoft.com/office/drawing/2014/main" id="{92F5EEAF-9A4D-4866-8C12-C27EE69770B8}"/>
                    </a:ext>
                  </a:extLst>
                </p:cNvPr>
                <p:cNvPicPr/>
                <p:nvPr/>
              </p:nvPicPr>
              <p:blipFill>
                <a:blip r:embed="rId705"/>
                <a:stretch>
                  <a:fillRect/>
                </a:stretch>
              </p:blipFill>
              <p:spPr>
                <a:xfrm>
                  <a:off x="9938141" y="1717952"/>
                  <a:ext cx="61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18" name="Freihand 417">
                  <a:extLst>
                    <a:ext uri="{FF2B5EF4-FFF2-40B4-BE49-F238E27FC236}">
                      <a16:creationId xmlns:a16="http://schemas.microsoft.com/office/drawing/2014/main" id="{3CB3462B-00B0-408F-AE8C-69FC2525752F}"/>
                    </a:ext>
                  </a:extLst>
                </p14:cNvPr>
                <p14:cNvContentPartPr/>
                <p14:nvPr/>
              </p14:nvContentPartPr>
              <p14:xfrm>
                <a:off x="9947501" y="1748552"/>
                <a:ext cx="78840" cy="37800"/>
              </p14:xfrm>
            </p:contentPart>
          </mc:Choice>
          <mc:Fallback xmlns="">
            <p:pic>
              <p:nvPicPr>
                <p:cNvPr id="418" name="Freihand 417">
                  <a:extLst>
                    <a:ext uri="{FF2B5EF4-FFF2-40B4-BE49-F238E27FC236}">
                      <a16:creationId xmlns:a16="http://schemas.microsoft.com/office/drawing/2014/main" id="{3CB3462B-00B0-408F-AE8C-69FC2525752F}"/>
                    </a:ext>
                  </a:extLst>
                </p:cNvPr>
                <p:cNvPicPr/>
                <p:nvPr/>
              </p:nvPicPr>
              <p:blipFill>
                <a:blip r:embed="rId707"/>
                <a:stretch>
                  <a:fillRect/>
                </a:stretch>
              </p:blipFill>
              <p:spPr>
                <a:xfrm>
                  <a:off x="9943181" y="1744232"/>
                  <a:ext cx="87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19" name="Freihand 418">
                  <a:extLst>
                    <a:ext uri="{FF2B5EF4-FFF2-40B4-BE49-F238E27FC236}">
                      <a16:creationId xmlns:a16="http://schemas.microsoft.com/office/drawing/2014/main" id="{C0CEA185-0C95-4C8A-A355-B8D4BF5E1796}"/>
                    </a:ext>
                  </a:extLst>
                </p14:cNvPr>
                <p14:cNvContentPartPr/>
                <p14:nvPr/>
              </p14:nvContentPartPr>
              <p14:xfrm>
                <a:off x="9878021" y="1691672"/>
                <a:ext cx="191160" cy="168480"/>
              </p14:xfrm>
            </p:contentPart>
          </mc:Choice>
          <mc:Fallback xmlns="">
            <p:pic>
              <p:nvPicPr>
                <p:cNvPr id="419" name="Freihand 418">
                  <a:extLst>
                    <a:ext uri="{FF2B5EF4-FFF2-40B4-BE49-F238E27FC236}">
                      <a16:creationId xmlns:a16="http://schemas.microsoft.com/office/drawing/2014/main" id="{C0CEA185-0C95-4C8A-A355-B8D4BF5E1796}"/>
                    </a:ext>
                  </a:extLst>
                </p:cNvPr>
                <p:cNvPicPr/>
                <p:nvPr/>
              </p:nvPicPr>
              <p:blipFill>
                <a:blip r:embed="rId709"/>
                <a:stretch>
                  <a:fillRect/>
                </a:stretch>
              </p:blipFill>
              <p:spPr>
                <a:xfrm>
                  <a:off x="9873701" y="1687352"/>
                  <a:ext cx="1998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8" name="Freihand 447">
                  <a:extLst>
                    <a:ext uri="{FF2B5EF4-FFF2-40B4-BE49-F238E27FC236}">
                      <a16:creationId xmlns:a16="http://schemas.microsoft.com/office/drawing/2014/main" id="{F25F4AD7-37B2-4AF4-AC67-A25215DCD187}"/>
                    </a:ext>
                  </a:extLst>
                </p14:cNvPr>
                <p14:cNvContentPartPr/>
                <p14:nvPr/>
              </p14:nvContentPartPr>
              <p14:xfrm>
                <a:off x="10108421" y="1803272"/>
                <a:ext cx="67680" cy="116640"/>
              </p14:xfrm>
            </p:contentPart>
          </mc:Choice>
          <mc:Fallback xmlns="">
            <p:pic>
              <p:nvPicPr>
                <p:cNvPr id="448" name="Freihand 447">
                  <a:extLst>
                    <a:ext uri="{FF2B5EF4-FFF2-40B4-BE49-F238E27FC236}">
                      <a16:creationId xmlns:a16="http://schemas.microsoft.com/office/drawing/2014/main" id="{F25F4AD7-37B2-4AF4-AC67-A25215DCD187}"/>
                    </a:ext>
                  </a:extLst>
                </p:cNvPr>
                <p:cNvPicPr/>
                <p:nvPr/>
              </p:nvPicPr>
              <p:blipFill>
                <a:blip r:embed="rId711"/>
                <a:stretch>
                  <a:fillRect/>
                </a:stretch>
              </p:blipFill>
              <p:spPr>
                <a:xfrm>
                  <a:off x="10104101" y="1798952"/>
                  <a:ext cx="76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9" name="Freihand 448">
                  <a:extLst>
                    <a:ext uri="{FF2B5EF4-FFF2-40B4-BE49-F238E27FC236}">
                      <a16:creationId xmlns:a16="http://schemas.microsoft.com/office/drawing/2014/main" id="{59156D81-2726-42A0-8907-9E76AE03FEFD}"/>
                    </a:ext>
                  </a:extLst>
                </p14:cNvPr>
                <p14:cNvContentPartPr/>
                <p14:nvPr/>
              </p14:nvContentPartPr>
              <p14:xfrm>
                <a:off x="10224341" y="1899392"/>
                <a:ext cx="9000" cy="78480"/>
              </p14:xfrm>
            </p:contentPart>
          </mc:Choice>
          <mc:Fallback xmlns="">
            <p:pic>
              <p:nvPicPr>
                <p:cNvPr id="449" name="Freihand 448">
                  <a:extLst>
                    <a:ext uri="{FF2B5EF4-FFF2-40B4-BE49-F238E27FC236}">
                      <a16:creationId xmlns:a16="http://schemas.microsoft.com/office/drawing/2014/main" id="{59156D81-2726-42A0-8907-9E76AE03FEFD}"/>
                    </a:ext>
                  </a:extLst>
                </p:cNvPr>
                <p:cNvPicPr/>
                <p:nvPr/>
              </p:nvPicPr>
              <p:blipFill>
                <a:blip r:embed="rId713"/>
                <a:stretch>
                  <a:fillRect/>
                </a:stretch>
              </p:blipFill>
              <p:spPr>
                <a:xfrm>
                  <a:off x="10220021" y="1895072"/>
                  <a:ext cx="17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51" name="Freihand 450">
                  <a:extLst>
                    <a:ext uri="{FF2B5EF4-FFF2-40B4-BE49-F238E27FC236}">
                      <a16:creationId xmlns:a16="http://schemas.microsoft.com/office/drawing/2014/main" id="{4E97B0B1-4A78-482E-94C8-AECC16A2D609}"/>
                    </a:ext>
                  </a:extLst>
                </p14:cNvPr>
                <p14:cNvContentPartPr/>
                <p14:nvPr/>
              </p14:nvContentPartPr>
              <p14:xfrm>
                <a:off x="10267541" y="1814072"/>
                <a:ext cx="80280" cy="120960"/>
              </p14:xfrm>
            </p:contentPart>
          </mc:Choice>
          <mc:Fallback xmlns="">
            <p:pic>
              <p:nvPicPr>
                <p:cNvPr id="451" name="Freihand 450">
                  <a:extLst>
                    <a:ext uri="{FF2B5EF4-FFF2-40B4-BE49-F238E27FC236}">
                      <a16:creationId xmlns:a16="http://schemas.microsoft.com/office/drawing/2014/main" id="{4E97B0B1-4A78-482E-94C8-AECC16A2D609}"/>
                    </a:ext>
                  </a:extLst>
                </p:cNvPr>
                <p:cNvPicPr/>
                <p:nvPr/>
              </p:nvPicPr>
              <p:blipFill>
                <a:blip r:embed="rId715"/>
                <a:stretch>
                  <a:fillRect/>
                </a:stretch>
              </p:blipFill>
              <p:spPr>
                <a:xfrm>
                  <a:off x="10263221" y="1809752"/>
                  <a:ext cx="88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52" name="Freihand 451">
                  <a:extLst>
                    <a:ext uri="{FF2B5EF4-FFF2-40B4-BE49-F238E27FC236}">
                      <a16:creationId xmlns:a16="http://schemas.microsoft.com/office/drawing/2014/main" id="{50F15B42-2A34-4120-A9FF-003EAA7C3438}"/>
                    </a:ext>
                  </a:extLst>
                </p14:cNvPr>
                <p14:cNvContentPartPr/>
                <p14:nvPr/>
              </p14:nvContentPartPr>
              <p14:xfrm>
                <a:off x="10386701" y="1795712"/>
                <a:ext cx="72360" cy="133560"/>
              </p14:xfrm>
            </p:contentPart>
          </mc:Choice>
          <mc:Fallback xmlns="">
            <p:pic>
              <p:nvPicPr>
                <p:cNvPr id="452" name="Freihand 451">
                  <a:extLst>
                    <a:ext uri="{FF2B5EF4-FFF2-40B4-BE49-F238E27FC236}">
                      <a16:creationId xmlns:a16="http://schemas.microsoft.com/office/drawing/2014/main" id="{50F15B42-2A34-4120-A9FF-003EAA7C3438}"/>
                    </a:ext>
                  </a:extLst>
                </p:cNvPr>
                <p:cNvPicPr/>
                <p:nvPr/>
              </p:nvPicPr>
              <p:blipFill>
                <a:blip r:embed="rId717"/>
                <a:stretch>
                  <a:fillRect/>
                </a:stretch>
              </p:blipFill>
              <p:spPr>
                <a:xfrm>
                  <a:off x="10382381" y="1791392"/>
                  <a:ext cx="81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53" name="Freihand 452">
                  <a:extLst>
                    <a:ext uri="{FF2B5EF4-FFF2-40B4-BE49-F238E27FC236}">
                      <a16:creationId xmlns:a16="http://schemas.microsoft.com/office/drawing/2014/main" id="{5E3C6230-99C1-4DFC-885B-3B778D92133B}"/>
                    </a:ext>
                  </a:extLst>
                </p14:cNvPr>
                <p14:cNvContentPartPr/>
                <p14:nvPr/>
              </p14:nvContentPartPr>
              <p14:xfrm>
                <a:off x="10538261" y="1836392"/>
                <a:ext cx="49680" cy="87840"/>
              </p14:xfrm>
            </p:contentPart>
          </mc:Choice>
          <mc:Fallback xmlns="">
            <p:pic>
              <p:nvPicPr>
                <p:cNvPr id="453" name="Freihand 452">
                  <a:extLst>
                    <a:ext uri="{FF2B5EF4-FFF2-40B4-BE49-F238E27FC236}">
                      <a16:creationId xmlns:a16="http://schemas.microsoft.com/office/drawing/2014/main" id="{5E3C6230-99C1-4DFC-885B-3B778D92133B}"/>
                    </a:ext>
                  </a:extLst>
                </p:cNvPr>
                <p:cNvPicPr/>
                <p:nvPr/>
              </p:nvPicPr>
              <p:blipFill>
                <a:blip r:embed="rId719"/>
                <a:stretch>
                  <a:fillRect/>
                </a:stretch>
              </p:blipFill>
              <p:spPr>
                <a:xfrm>
                  <a:off x="10533941" y="1832072"/>
                  <a:ext cx="58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54" name="Freihand 453">
                  <a:extLst>
                    <a:ext uri="{FF2B5EF4-FFF2-40B4-BE49-F238E27FC236}">
                      <a16:creationId xmlns:a16="http://schemas.microsoft.com/office/drawing/2014/main" id="{A6838E61-E7EF-4A74-96C6-90E7BC176955}"/>
                    </a:ext>
                  </a:extLst>
                </p14:cNvPr>
                <p14:cNvContentPartPr/>
                <p14:nvPr/>
              </p14:nvContentPartPr>
              <p14:xfrm>
                <a:off x="10473461" y="1788872"/>
                <a:ext cx="75240" cy="57600"/>
              </p14:xfrm>
            </p:contentPart>
          </mc:Choice>
          <mc:Fallback xmlns="">
            <p:pic>
              <p:nvPicPr>
                <p:cNvPr id="454" name="Freihand 453">
                  <a:extLst>
                    <a:ext uri="{FF2B5EF4-FFF2-40B4-BE49-F238E27FC236}">
                      <a16:creationId xmlns:a16="http://schemas.microsoft.com/office/drawing/2014/main" id="{A6838E61-E7EF-4A74-96C6-90E7BC176955}"/>
                    </a:ext>
                  </a:extLst>
                </p:cNvPr>
                <p:cNvPicPr/>
                <p:nvPr/>
              </p:nvPicPr>
              <p:blipFill>
                <a:blip r:embed="rId721"/>
                <a:stretch>
                  <a:fillRect/>
                </a:stretch>
              </p:blipFill>
              <p:spPr>
                <a:xfrm>
                  <a:off x="10469141" y="1784552"/>
                  <a:ext cx="838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5" name="Freihand 454">
                  <a:extLst>
                    <a:ext uri="{FF2B5EF4-FFF2-40B4-BE49-F238E27FC236}">
                      <a16:creationId xmlns:a16="http://schemas.microsoft.com/office/drawing/2014/main" id="{EAF3BADD-532D-4A0F-94A2-89369CAD973A}"/>
                    </a:ext>
                  </a:extLst>
                </p14:cNvPr>
                <p14:cNvContentPartPr/>
                <p14:nvPr/>
              </p14:nvContentPartPr>
              <p14:xfrm>
                <a:off x="10556261" y="1876352"/>
                <a:ext cx="59400" cy="66960"/>
              </p14:xfrm>
            </p:contentPart>
          </mc:Choice>
          <mc:Fallback xmlns="">
            <p:pic>
              <p:nvPicPr>
                <p:cNvPr id="455" name="Freihand 454">
                  <a:extLst>
                    <a:ext uri="{FF2B5EF4-FFF2-40B4-BE49-F238E27FC236}">
                      <a16:creationId xmlns:a16="http://schemas.microsoft.com/office/drawing/2014/main" id="{EAF3BADD-532D-4A0F-94A2-89369CAD973A}"/>
                    </a:ext>
                  </a:extLst>
                </p:cNvPr>
                <p:cNvPicPr/>
                <p:nvPr/>
              </p:nvPicPr>
              <p:blipFill>
                <a:blip r:embed="rId723"/>
                <a:stretch>
                  <a:fillRect/>
                </a:stretch>
              </p:blipFill>
              <p:spPr>
                <a:xfrm>
                  <a:off x="10551941" y="1872032"/>
                  <a:ext cx="68040" cy="75600"/>
                </a:xfrm>
                <a:prstGeom prst="rect">
                  <a:avLst/>
                </a:prstGeom>
              </p:spPr>
            </p:pic>
          </mc:Fallback>
        </mc:AlternateContent>
      </p:grpSp>
      <p:grpSp>
        <p:nvGrpSpPr>
          <p:cNvPr id="472" name="Gruppieren 471">
            <a:extLst>
              <a:ext uri="{FF2B5EF4-FFF2-40B4-BE49-F238E27FC236}">
                <a16:creationId xmlns:a16="http://schemas.microsoft.com/office/drawing/2014/main" id="{E6C443B1-A0B4-4A61-B4BF-9FEBB3A07F99}"/>
              </a:ext>
            </a:extLst>
          </p:cNvPr>
          <p:cNvGrpSpPr/>
          <p:nvPr/>
        </p:nvGrpSpPr>
        <p:grpSpPr>
          <a:xfrm>
            <a:off x="10092941" y="2537672"/>
            <a:ext cx="534240" cy="249120"/>
            <a:chOff x="10092941" y="2537672"/>
            <a:chExt cx="534240" cy="249120"/>
          </a:xfrm>
        </p:grpSpPr>
        <mc:AlternateContent xmlns:mc="http://schemas.openxmlformats.org/markup-compatibility/2006" xmlns:p14="http://schemas.microsoft.com/office/powerpoint/2010/main">
          <mc:Choice Requires="p14">
            <p:contentPart p14:bwMode="auto" r:id="rId724">
              <p14:nvContentPartPr>
                <p14:cNvPr id="465" name="Freihand 464">
                  <a:extLst>
                    <a:ext uri="{FF2B5EF4-FFF2-40B4-BE49-F238E27FC236}">
                      <a16:creationId xmlns:a16="http://schemas.microsoft.com/office/drawing/2014/main" id="{0F63ED06-BAE6-4578-B205-093EED758BB9}"/>
                    </a:ext>
                  </a:extLst>
                </p14:cNvPr>
                <p14:cNvContentPartPr/>
                <p14:nvPr/>
              </p14:nvContentPartPr>
              <p14:xfrm>
                <a:off x="10092941" y="2566112"/>
                <a:ext cx="97200" cy="171000"/>
              </p14:xfrm>
            </p:contentPart>
          </mc:Choice>
          <mc:Fallback xmlns="">
            <p:pic>
              <p:nvPicPr>
                <p:cNvPr id="465" name="Freihand 464">
                  <a:extLst>
                    <a:ext uri="{FF2B5EF4-FFF2-40B4-BE49-F238E27FC236}">
                      <a16:creationId xmlns:a16="http://schemas.microsoft.com/office/drawing/2014/main" id="{0F63ED06-BAE6-4578-B205-093EED758BB9}"/>
                    </a:ext>
                  </a:extLst>
                </p:cNvPr>
                <p:cNvPicPr/>
                <p:nvPr/>
              </p:nvPicPr>
              <p:blipFill>
                <a:blip r:embed="rId725"/>
                <a:stretch>
                  <a:fillRect/>
                </a:stretch>
              </p:blipFill>
              <p:spPr>
                <a:xfrm>
                  <a:off x="10088621" y="2561792"/>
                  <a:ext cx="105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6" name="Freihand 465">
                  <a:extLst>
                    <a:ext uri="{FF2B5EF4-FFF2-40B4-BE49-F238E27FC236}">
                      <a16:creationId xmlns:a16="http://schemas.microsoft.com/office/drawing/2014/main" id="{D6E2D287-B824-4E44-A730-F529D1B509AE}"/>
                    </a:ext>
                  </a:extLst>
                </p14:cNvPr>
                <p14:cNvContentPartPr/>
                <p14:nvPr/>
              </p14:nvContentPartPr>
              <p14:xfrm>
                <a:off x="10182221" y="2676272"/>
                <a:ext cx="14400" cy="110520"/>
              </p14:xfrm>
            </p:contentPart>
          </mc:Choice>
          <mc:Fallback xmlns="">
            <p:pic>
              <p:nvPicPr>
                <p:cNvPr id="466" name="Freihand 465">
                  <a:extLst>
                    <a:ext uri="{FF2B5EF4-FFF2-40B4-BE49-F238E27FC236}">
                      <a16:creationId xmlns:a16="http://schemas.microsoft.com/office/drawing/2014/main" id="{D6E2D287-B824-4E44-A730-F529D1B509AE}"/>
                    </a:ext>
                  </a:extLst>
                </p:cNvPr>
                <p:cNvPicPr/>
                <p:nvPr/>
              </p:nvPicPr>
              <p:blipFill>
                <a:blip r:embed="rId727"/>
                <a:stretch>
                  <a:fillRect/>
                </a:stretch>
              </p:blipFill>
              <p:spPr>
                <a:xfrm>
                  <a:off x="10177901" y="2671952"/>
                  <a:ext cx="230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67" name="Freihand 466">
                  <a:extLst>
                    <a:ext uri="{FF2B5EF4-FFF2-40B4-BE49-F238E27FC236}">
                      <a16:creationId xmlns:a16="http://schemas.microsoft.com/office/drawing/2014/main" id="{6B52A46A-8DBF-47ED-8CAB-6F20B3481820}"/>
                    </a:ext>
                  </a:extLst>
                </p14:cNvPr>
                <p14:cNvContentPartPr/>
                <p14:nvPr/>
              </p14:nvContentPartPr>
              <p14:xfrm>
                <a:off x="10227221" y="2580152"/>
                <a:ext cx="105840" cy="138240"/>
              </p14:xfrm>
            </p:contentPart>
          </mc:Choice>
          <mc:Fallback xmlns="">
            <p:pic>
              <p:nvPicPr>
                <p:cNvPr id="467" name="Freihand 466">
                  <a:extLst>
                    <a:ext uri="{FF2B5EF4-FFF2-40B4-BE49-F238E27FC236}">
                      <a16:creationId xmlns:a16="http://schemas.microsoft.com/office/drawing/2014/main" id="{6B52A46A-8DBF-47ED-8CAB-6F20B3481820}"/>
                    </a:ext>
                  </a:extLst>
                </p:cNvPr>
                <p:cNvPicPr/>
                <p:nvPr/>
              </p:nvPicPr>
              <p:blipFill>
                <a:blip r:embed="rId729"/>
                <a:stretch>
                  <a:fillRect/>
                </a:stretch>
              </p:blipFill>
              <p:spPr>
                <a:xfrm>
                  <a:off x="10222901" y="2575832"/>
                  <a:ext cx="114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68" name="Freihand 467">
                  <a:extLst>
                    <a:ext uri="{FF2B5EF4-FFF2-40B4-BE49-F238E27FC236}">
                      <a16:creationId xmlns:a16="http://schemas.microsoft.com/office/drawing/2014/main" id="{0836A561-70F7-424F-B81A-735BD0651985}"/>
                    </a:ext>
                  </a:extLst>
                </p14:cNvPr>
                <p14:cNvContentPartPr/>
                <p14:nvPr/>
              </p14:nvContentPartPr>
              <p14:xfrm>
                <a:off x="10337741" y="2572232"/>
                <a:ext cx="69840" cy="125640"/>
              </p14:xfrm>
            </p:contentPart>
          </mc:Choice>
          <mc:Fallback xmlns="">
            <p:pic>
              <p:nvPicPr>
                <p:cNvPr id="468" name="Freihand 467">
                  <a:extLst>
                    <a:ext uri="{FF2B5EF4-FFF2-40B4-BE49-F238E27FC236}">
                      <a16:creationId xmlns:a16="http://schemas.microsoft.com/office/drawing/2014/main" id="{0836A561-70F7-424F-B81A-735BD0651985}"/>
                    </a:ext>
                  </a:extLst>
                </p:cNvPr>
                <p:cNvPicPr/>
                <p:nvPr/>
              </p:nvPicPr>
              <p:blipFill>
                <a:blip r:embed="rId731"/>
                <a:stretch>
                  <a:fillRect/>
                </a:stretch>
              </p:blipFill>
              <p:spPr>
                <a:xfrm>
                  <a:off x="10333421" y="2567912"/>
                  <a:ext cx="78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69" name="Freihand 468">
                  <a:extLst>
                    <a:ext uri="{FF2B5EF4-FFF2-40B4-BE49-F238E27FC236}">
                      <a16:creationId xmlns:a16="http://schemas.microsoft.com/office/drawing/2014/main" id="{37135646-8691-41FB-AC33-530679981871}"/>
                    </a:ext>
                  </a:extLst>
                </p14:cNvPr>
                <p14:cNvContentPartPr/>
                <p14:nvPr/>
              </p14:nvContentPartPr>
              <p14:xfrm>
                <a:off x="10376981" y="2610752"/>
                <a:ext cx="178920" cy="138240"/>
              </p14:xfrm>
            </p:contentPart>
          </mc:Choice>
          <mc:Fallback xmlns="">
            <p:pic>
              <p:nvPicPr>
                <p:cNvPr id="469" name="Freihand 468">
                  <a:extLst>
                    <a:ext uri="{FF2B5EF4-FFF2-40B4-BE49-F238E27FC236}">
                      <a16:creationId xmlns:a16="http://schemas.microsoft.com/office/drawing/2014/main" id="{37135646-8691-41FB-AC33-530679981871}"/>
                    </a:ext>
                  </a:extLst>
                </p:cNvPr>
                <p:cNvPicPr/>
                <p:nvPr/>
              </p:nvPicPr>
              <p:blipFill>
                <a:blip r:embed="rId733"/>
                <a:stretch>
                  <a:fillRect/>
                </a:stretch>
              </p:blipFill>
              <p:spPr>
                <a:xfrm>
                  <a:off x="10372661" y="2606432"/>
                  <a:ext cx="187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70" name="Freihand 469">
                  <a:extLst>
                    <a:ext uri="{FF2B5EF4-FFF2-40B4-BE49-F238E27FC236}">
                      <a16:creationId xmlns:a16="http://schemas.microsoft.com/office/drawing/2014/main" id="{FFFC1653-16A6-4EFC-A900-6B3B345BB94A}"/>
                    </a:ext>
                  </a:extLst>
                </p14:cNvPr>
                <p14:cNvContentPartPr/>
                <p14:nvPr/>
              </p14:nvContentPartPr>
              <p14:xfrm>
                <a:off x="10456541" y="2537672"/>
                <a:ext cx="72000" cy="92880"/>
              </p14:xfrm>
            </p:contentPart>
          </mc:Choice>
          <mc:Fallback xmlns="">
            <p:pic>
              <p:nvPicPr>
                <p:cNvPr id="470" name="Freihand 469">
                  <a:extLst>
                    <a:ext uri="{FF2B5EF4-FFF2-40B4-BE49-F238E27FC236}">
                      <a16:creationId xmlns:a16="http://schemas.microsoft.com/office/drawing/2014/main" id="{FFFC1653-16A6-4EFC-A900-6B3B345BB94A}"/>
                    </a:ext>
                  </a:extLst>
                </p:cNvPr>
                <p:cNvPicPr/>
                <p:nvPr/>
              </p:nvPicPr>
              <p:blipFill>
                <a:blip r:embed="rId735"/>
                <a:stretch>
                  <a:fillRect/>
                </a:stretch>
              </p:blipFill>
              <p:spPr>
                <a:xfrm>
                  <a:off x="10452221" y="2533352"/>
                  <a:ext cx="80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71" name="Freihand 470">
                  <a:extLst>
                    <a:ext uri="{FF2B5EF4-FFF2-40B4-BE49-F238E27FC236}">
                      <a16:creationId xmlns:a16="http://schemas.microsoft.com/office/drawing/2014/main" id="{99C6C4A0-C314-4710-899D-5B2A89BF28A8}"/>
                    </a:ext>
                  </a:extLst>
                </p14:cNvPr>
                <p14:cNvContentPartPr/>
                <p14:nvPr/>
              </p14:nvContentPartPr>
              <p14:xfrm>
                <a:off x="10547261" y="2659352"/>
                <a:ext cx="79920" cy="95760"/>
              </p14:xfrm>
            </p:contentPart>
          </mc:Choice>
          <mc:Fallback xmlns="">
            <p:pic>
              <p:nvPicPr>
                <p:cNvPr id="471" name="Freihand 470">
                  <a:extLst>
                    <a:ext uri="{FF2B5EF4-FFF2-40B4-BE49-F238E27FC236}">
                      <a16:creationId xmlns:a16="http://schemas.microsoft.com/office/drawing/2014/main" id="{99C6C4A0-C314-4710-899D-5B2A89BF28A8}"/>
                    </a:ext>
                  </a:extLst>
                </p:cNvPr>
                <p:cNvPicPr/>
                <p:nvPr/>
              </p:nvPicPr>
              <p:blipFill>
                <a:blip r:embed="rId737"/>
                <a:stretch>
                  <a:fillRect/>
                </a:stretch>
              </p:blipFill>
              <p:spPr>
                <a:xfrm>
                  <a:off x="10542941" y="2655032"/>
                  <a:ext cx="88560" cy="104400"/>
                </a:xfrm>
                <a:prstGeom prst="rect">
                  <a:avLst/>
                </a:prstGeom>
              </p:spPr>
            </p:pic>
          </mc:Fallback>
        </mc:AlternateContent>
      </p:grpSp>
      <p:grpSp>
        <p:nvGrpSpPr>
          <p:cNvPr id="474" name="Gruppieren 473">
            <a:extLst>
              <a:ext uri="{FF2B5EF4-FFF2-40B4-BE49-F238E27FC236}">
                <a16:creationId xmlns:a16="http://schemas.microsoft.com/office/drawing/2014/main" id="{1F1A7E50-DC26-4D9B-B413-D2CCCE156D63}"/>
              </a:ext>
            </a:extLst>
          </p:cNvPr>
          <p:cNvGrpSpPr/>
          <p:nvPr/>
        </p:nvGrpSpPr>
        <p:grpSpPr>
          <a:xfrm>
            <a:off x="10119941" y="2077232"/>
            <a:ext cx="611280" cy="260640"/>
            <a:chOff x="10119941" y="2077232"/>
            <a:chExt cx="611280" cy="260640"/>
          </a:xfrm>
        </p:grpSpPr>
        <mc:AlternateContent xmlns:mc="http://schemas.openxmlformats.org/markup-compatibility/2006" xmlns:p14="http://schemas.microsoft.com/office/powerpoint/2010/main">
          <mc:Choice Requires="p14">
            <p:contentPart p14:bwMode="auto" r:id="rId738">
              <p14:nvContentPartPr>
                <p14:cNvPr id="456" name="Freihand 455">
                  <a:extLst>
                    <a:ext uri="{FF2B5EF4-FFF2-40B4-BE49-F238E27FC236}">
                      <a16:creationId xmlns:a16="http://schemas.microsoft.com/office/drawing/2014/main" id="{D5D5F770-D1E6-4271-B372-4E5897E6CD5B}"/>
                    </a:ext>
                  </a:extLst>
                </p14:cNvPr>
                <p14:cNvContentPartPr/>
                <p14:nvPr/>
              </p14:nvContentPartPr>
              <p14:xfrm>
                <a:off x="10119941" y="2149592"/>
                <a:ext cx="93600" cy="161640"/>
              </p14:xfrm>
            </p:contentPart>
          </mc:Choice>
          <mc:Fallback xmlns="">
            <p:pic>
              <p:nvPicPr>
                <p:cNvPr id="456" name="Freihand 455">
                  <a:extLst>
                    <a:ext uri="{FF2B5EF4-FFF2-40B4-BE49-F238E27FC236}">
                      <a16:creationId xmlns:a16="http://schemas.microsoft.com/office/drawing/2014/main" id="{D5D5F770-D1E6-4271-B372-4E5897E6CD5B}"/>
                    </a:ext>
                  </a:extLst>
                </p:cNvPr>
                <p:cNvPicPr/>
                <p:nvPr/>
              </p:nvPicPr>
              <p:blipFill>
                <a:blip r:embed="rId739"/>
                <a:stretch>
                  <a:fillRect/>
                </a:stretch>
              </p:blipFill>
              <p:spPr>
                <a:xfrm>
                  <a:off x="10115621" y="2145272"/>
                  <a:ext cx="102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57" name="Freihand 456">
                  <a:extLst>
                    <a:ext uri="{FF2B5EF4-FFF2-40B4-BE49-F238E27FC236}">
                      <a16:creationId xmlns:a16="http://schemas.microsoft.com/office/drawing/2014/main" id="{0DAB1535-48B4-4F76-A456-ED48DBEA1917}"/>
                    </a:ext>
                  </a:extLst>
                </p14:cNvPr>
                <p14:cNvContentPartPr/>
                <p14:nvPr/>
              </p14:nvContentPartPr>
              <p14:xfrm>
                <a:off x="10230461" y="2283512"/>
                <a:ext cx="1080" cy="54360"/>
              </p14:xfrm>
            </p:contentPart>
          </mc:Choice>
          <mc:Fallback xmlns="">
            <p:pic>
              <p:nvPicPr>
                <p:cNvPr id="457" name="Freihand 456">
                  <a:extLst>
                    <a:ext uri="{FF2B5EF4-FFF2-40B4-BE49-F238E27FC236}">
                      <a16:creationId xmlns:a16="http://schemas.microsoft.com/office/drawing/2014/main" id="{0DAB1535-48B4-4F76-A456-ED48DBEA1917}"/>
                    </a:ext>
                  </a:extLst>
                </p:cNvPr>
                <p:cNvPicPr/>
                <p:nvPr/>
              </p:nvPicPr>
              <p:blipFill>
                <a:blip r:embed="rId741"/>
                <a:stretch>
                  <a:fillRect/>
                </a:stretch>
              </p:blipFill>
              <p:spPr>
                <a:xfrm>
                  <a:off x="10226141" y="2279192"/>
                  <a:ext cx="9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58" name="Freihand 457">
                  <a:extLst>
                    <a:ext uri="{FF2B5EF4-FFF2-40B4-BE49-F238E27FC236}">
                      <a16:creationId xmlns:a16="http://schemas.microsoft.com/office/drawing/2014/main" id="{3E4CD582-5B28-443C-B528-BB905FB15999}"/>
                    </a:ext>
                  </a:extLst>
                </p14:cNvPr>
                <p14:cNvContentPartPr/>
                <p14:nvPr/>
              </p14:nvContentPartPr>
              <p14:xfrm>
                <a:off x="10268261" y="2148872"/>
                <a:ext cx="82440" cy="177480"/>
              </p14:xfrm>
            </p:contentPart>
          </mc:Choice>
          <mc:Fallback xmlns="">
            <p:pic>
              <p:nvPicPr>
                <p:cNvPr id="458" name="Freihand 457">
                  <a:extLst>
                    <a:ext uri="{FF2B5EF4-FFF2-40B4-BE49-F238E27FC236}">
                      <a16:creationId xmlns:a16="http://schemas.microsoft.com/office/drawing/2014/main" id="{3E4CD582-5B28-443C-B528-BB905FB15999}"/>
                    </a:ext>
                  </a:extLst>
                </p:cNvPr>
                <p:cNvPicPr/>
                <p:nvPr/>
              </p:nvPicPr>
              <p:blipFill>
                <a:blip r:embed="rId743"/>
                <a:stretch>
                  <a:fillRect/>
                </a:stretch>
              </p:blipFill>
              <p:spPr>
                <a:xfrm>
                  <a:off x="10263941" y="2144552"/>
                  <a:ext cx="91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59" name="Freihand 458">
                  <a:extLst>
                    <a:ext uri="{FF2B5EF4-FFF2-40B4-BE49-F238E27FC236}">
                      <a16:creationId xmlns:a16="http://schemas.microsoft.com/office/drawing/2014/main" id="{8A4EA4BD-722E-4EC5-B9AA-539DC12C72A8}"/>
                    </a:ext>
                  </a:extLst>
                </p14:cNvPr>
                <p14:cNvContentPartPr/>
                <p14:nvPr/>
              </p14:nvContentPartPr>
              <p14:xfrm>
                <a:off x="10386341" y="2187392"/>
                <a:ext cx="85320" cy="124560"/>
              </p14:xfrm>
            </p:contentPart>
          </mc:Choice>
          <mc:Fallback xmlns="">
            <p:pic>
              <p:nvPicPr>
                <p:cNvPr id="459" name="Freihand 458">
                  <a:extLst>
                    <a:ext uri="{FF2B5EF4-FFF2-40B4-BE49-F238E27FC236}">
                      <a16:creationId xmlns:a16="http://schemas.microsoft.com/office/drawing/2014/main" id="{8A4EA4BD-722E-4EC5-B9AA-539DC12C72A8}"/>
                    </a:ext>
                  </a:extLst>
                </p:cNvPr>
                <p:cNvPicPr/>
                <p:nvPr/>
              </p:nvPicPr>
              <p:blipFill>
                <a:blip r:embed="rId745"/>
                <a:stretch>
                  <a:fillRect/>
                </a:stretch>
              </p:blipFill>
              <p:spPr>
                <a:xfrm>
                  <a:off x="10382021" y="2183072"/>
                  <a:ext cx="93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60" name="Freihand 459">
                  <a:extLst>
                    <a:ext uri="{FF2B5EF4-FFF2-40B4-BE49-F238E27FC236}">
                      <a16:creationId xmlns:a16="http://schemas.microsoft.com/office/drawing/2014/main" id="{6BB521EB-0084-45D5-8DD2-40CD08925E04}"/>
                    </a:ext>
                  </a:extLst>
                </p14:cNvPr>
                <p14:cNvContentPartPr/>
                <p14:nvPr/>
              </p14:nvContentPartPr>
              <p14:xfrm>
                <a:off x="10538261" y="2185232"/>
                <a:ext cx="65160" cy="117000"/>
              </p14:xfrm>
            </p:contentPart>
          </mc:Choice>
          <mc:Fallback xmlns="">
            <p:pic>
              <p:nvPicPr>
                <p:cNvPr id="460" name="Freihand 459">
                  <a:extLst>
                    <a:ext uri="{FF2B5EF4-FFF2-40B4-BE49-F238E27FC236}">
                      <a16:creationId xmlns:a16="http://schemas.microsoft.com/office/drawing/2014/main" id="{6BB521EB-0084-45D5-8DD2-40CD08925E04}"/>
                    </a:ext>
                  </a:extLst>
                </p:cNvPr>
                <p:cNvPicPr/>
                <p:nvPr/>
              </p:nvPicPr>
              <p:blipFill>
                <a:blip r:embed="rId747"/>
                <a:stretch>
                  <a:fillRect/>
                </a:stretch>
              </p:blipFill>
              <p:spPr>
                <a:xfrm>
                  <a:off x="10533941" y="2180912"/>
                  <a:ext cx="73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61" name="Freihand 460">
                  <a:extLst>
                    <a:ext uri="{FF2B5EF4-FFF2-40B4-BE49-F238E27FC236}">
                      <a16:creationId xmlns:a16="http://schemas.microsoft.com/office/drawing/2014/main" id="{E785C7C5-8EAE-49B4-9B65-1065F1E826A9}"/>
                    </a:ext>
                  </a:extLst>
                </p14:cNvPr>
                <p14:cNvContentPartPr/>
                <p14:nvPr/>
              </p14:nvContentPartPr>
              <p14:xfrm>
                <a:off x="10470941" y="2145632"/>
                <a:ext cx="65160" cy="92160"/>
              </p14:xfrm>
            </p:contentPart>
          </mc:Choice>
          <mc:Fallback xmlns="">
            <p:pic>
              <p:nvPicPr>
                <p:cNvPr id="461" name="Freihand 460">
                  <a:extLst>
                    <a:ext uri="{FF2B5EF4-FFF2-40B4-BE49-F238E27FC236}">
                      <a16:creationId xmlns:a16="http://schemas.microsoft.com/office/drawing/2014/main" id="{E785C7C5-8EAE-49B4-9B65-1065F1E826A9}"/>
                    </a:ext>
                  </a:extLst>
                </p:cNvPr>
                <p:cNvPicPr/>
                <p:nvPr/>
              </p:nvPicPr>
              <p:blipFill>
                <a:blip r:embed="rId749"/>
                <a:stretch>
                  <a:fillRect/>
                </a:stretch>
              </p:blipFill>
              <p:spPr>
                <a:xfrm>
                  <a:off x="10466621" y="2141312"/>
                  <a:ext cx="73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62" name="Freihand 461">
                  <a:extLst>
                    <a:ext uri="{FF2B5EF4-FFF2-40B4-BE49-F238E27FC236}">
                      <a16:creationId xmlns:a16="http://schemas.microsoft.com/office/drawing/2014/main" id="{0EED7A2D-09E2-4A3C-B07E-73AA1998C6A5}"/>
                    </a:ext>
                  </a:extLst>
                </p14:cNvPr>
                <p14:cNvContentPartPr/>
                <p14:nvPr/>
              </p14:nvContentPartPr>
              <p14:xfrm>
                <a:off x="10556621" y="2261912"/>
                <a:ext cx="53280" cy="64080"/>
              </p14:xfrm>
            </p:contentPart>
          </mc:Choice>
          <mc:Fallback xmlns="">
            <p:pic>
              <p:nvPicPr>
                <p:cNvPr id="462" name="Freihand 461">
                  <a:extLst>
                    <a:ext uri="{FF2B5EF4-FFF2-40B4-BE49-F238E27FC236}">
                      <a16:creationId xmlns:a16="http://schemas.microsoft.com/office/drawing/2014/main" id="{0EED7A2D-09E2-4A3C-B07E-73AA1998C6A5}"/>
                    </a:ext>
                  </a:extLst>
                </p:cNvPr>
                <p:cNvPicPr/>
                <p:nvPr/>
              </p:nvPicPr>
              <p:blipFill>
                <a:blip r:embed="rId751"/>
                <a:stretch>
                  <a:fillRect/>
                </a:stretch>
              </p:blipFill>
              <p:spPr>
                <a:xfrm>
                  <a:off x="10552301" y="2257592"/>
                  <a:ext cx="61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73" name="Freihand 472">
                  <a:extLst>
                    <a:ext uri="{FF2B5EF4-FFF2-40B4-BE49-F238E27FC236}">
                      <a16:creationId xmlns:a16="http://schemas.microsoft.com/office/drawing/2014/main" id="{ADE83FF7-2755-4EF0-9742-323E90372042}"/>
                    </a:ext>
                  </a:extLst>
                </p14:cNvPr>
                <p14:cNvContentPartPr/>
                <p14:nvPr/>
              </p14:nvContentPartPr>
              <p14:xfrm>
                <a:off x="10631141" y="2077232"/>
                <a:ext cx="100080" cy="135720"/>
              </p14:xfrm>
            </p:contentPart>
          </mc:Choice>
          <mc:Fallback xmlns="">
            <p:pic>
              <p:nvPicPr>
                <p:cNvPr id="473" name="Freihand 472">
                  <a:extLst>
                    <a:ext uri="{FF2B5EF4-FFF2-40B4-BE49-F238E27FC236}">
                      <a16:creationId xmlns:a16="http://schemas.microsoft.com/office/drawing/2014/main" id="{ADE83FF7-2755-4EF0-9742-323E90372042}"/>
                    </a:ext>
                  </a:extLst>
                </p:cNvPr>
                <p:cNvPicPr/>
                <p:nvPr/>
              </p:nvPicPr>
              <p:blipFill>
                <a:blip r:embed="rId753"/>
                <a:stretch>
                  <a:fillRect/>
                </a:stretch>
              </p:blipFill>
              <p:spPr>
                <a:xfrm>
                  <a:off x="10626821" y="2072912"/>
                  <a:ext cx="108720" cy="14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4">
            <p14:nvContentPartPr>
              <p14:cNvPr id="475" name="Freihand 474">
                <a:extLst>
                  <a:ext uri="{FF2B5EF4-FFF2-40B4-BE49-F238E27FC236}">
                    <a16:creationId xmlns:a16="http://schemas.microsoft.com/office/drawing/2014/main" id="{A1839B16-6D1F-4B6E-AD41-6614F9A095D9}"/>
                  </a:ext>
                </a:extLst>
              </p14:cNvPr>
              <p14:cNvContentPartPr/>
              <p14:nvPr/>
            </p14:nvContentPartPr>
            <p14:xfrm>
              <a:off x="6757541" y="2956712"/>
              <a:ext cx="97560" cy="178200"/>
            </p14:xfrm>
          </p:contentPart>
        </mc:Choice>
        <mc:Fallback xmlns="">
          <p:pic>
            <p:nvPicPr>
              <p:cNvPr id="475" name="Freihand 474">
                <a:extLst>
                  <a:ext uri="{FF2B5EF4-FFF2-40B4-BE49-F238E27FC236}">
                    <a16:creationId xmlns:a16="http://schemas.microsoft.com/office/drawing/2014/main" id="{A1839B16-6D1F-4B6E-AD41-6614F9A095D9}"/>
                  </a:ext>
                </a:extLst>
              </p:cNvPr>
              <p:cNvPicPr/>
              <p:nvPr/>
            </p:nvPicPr>
            <p:blipFill>
              <a:blip r:embed="rId755"/>
              <a:stretch>
                <a:fillRect/>
              </a:stretch>
            </p:blipFill>
            <p:spPr>
              <a:xfrm>
                <a:off x="6753221" y="2952392"/>
                <a:ext cx="106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76" name="Freihand 475">
                <a:extLst>
                  <a:ext uri="{FF2B5EF4-FFF2-40B4-BE49-F238E27FC236}">
                    <a16:creationId xmlns:a16="http://schemas.microsoft.com/office/drawing/2014/main" id="{7892D6BA-2039-422A-904B-252E8841A652}"/>
                  </a:ext>
                </a:extLst>
              </p14:cNvPr>
              <p14:cNvContentPartPr/>
              <p14:nvPr/>
            </p14:nvContentPartPr>
            <p14:xfrm>
              <a:off x="6665381" y="2920712"/>
              <a:ext cx="225000" cy="281520"/>
            </p14:xfrm>
          </p:contentPart>
        </mc:Choice>
        <mc:Fallback xmlns="">
          <p:pic>
            <p:nvPicPr>
              <p:cNvPr id="476" name="Freihand 475">
                <a:extLst>
                  <a:ext uri="{FF2B5EF4-FFF2-40B4-BE49-F238E27FC236}">
                    <a16:creationId xmlns:a16="http://schemas.microsoft.com/office/drawing/2014/main" id="{7892D6BA-2039-422A-904B-252E8841A652}"/>
                  </a:ext>
                </a:extLst>
              </p:cNvPr>
              <p:cNvPicPr/>
              <p:nvPr/>
            </p:nvPicPr>
            <p:blipFill>
              <a:blip r:embed="rId757"/>
              <a:stretch>
                <a:fillRect/>
              </a:stretch>
            </p:blipFill>
            <p:spPr>
              <a:xfrm>
                <a:off x="6661061" y="2916392"/>
                <a:ext cx="2336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78" name="Freihand 477">
                <a:extLst>
                  <a:ext uri="{FF2B5EF4-FFF2-40B4-BE49-F238E27FC236}">
                    <a16:creationId xmlns:a16="http://schemas.microsoft.com/office/drawing/2014/main" id="{000472E1-B2DF-46D3-9DB9-7FEBE4B875A4}"/>
                  </a:ext>
                </a:extLst>
              </p14:cNvPr>
              <p14:cNvContentPartPr/>
              <p14:nvPr/>
            </p14:nvContentPartPr>
            <p14:xfrm>
              <a:off x="7131221" y="2954552"/>
              <a:ext cx="93600" cy="130320"/>
            </p14:xfrm>
          </p:contentPart>
        </mc:Choice>
        <mc:Fallback xmlns="">
          <p:pic>
            <p:nvPicPr>
              <p:cNvPr id="478" name="Freihand 477">
                <a:extLst>
                  <a:ext uri="{FF2B5EF4-FFF2-40B4-BE49-F238E27FC236}">
                    <a16:creationId xmlns:a16="http://schemas.microsoft.com/office/drawing/2014/main" id="{000472E1-B2DF-46D3-9DB9-7FEBE4B875A4}"/>
                  </a:ext>
                </a:extLst>
              </p:cNvPr>
              <p:cNvPicPr/>
              <p:nvPr/>
            </p:nvPicPr>
            <p:blipFill>
              <a:blip r:embed="rId759"/>
              <a:stretch>
                <a:fillRect/>
              </a:stretch>
            </p:blipFill>
            <p:spPr>
              <a:xfrm>
                <a:off x="7126901" y="2950232"/>
                <a:ext cx="102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79" name="Freihand 478">
                <a:extLst>
                  <a:ext uri="{FF2B5EF4-FFF2-40B4-BE49-F238E27FC236}">
                    <a16:creationId xmlns:a16="http://schemas.microsoft.com/office/drawing/2014/main" id="{1428E9AC-3BFE-44FF-AD9D-A862D235C247}"/>
                  </a:ext>
                </a:extLst>
              </p14:cNvPr>
              <p14:cNvContentPartPr/>
              <p14:nvPr/>
            </p14:nvContentPartPr>
            <p14:xfrm>
              <a:off x="7275581" y="2960312"/>
              <a:ext cx="81000" cy="104760"/>
            </p14:xfrm>
          </p:contentPart>
        </mc:Choice>
        <mc:Fallback xmlns="">
          <p:pic>
            <p:nvPicPr>
              <p:cNvPr id="479" name="Freihand 478">
                <a:extLst>
                  <a:ext uri="{FF2B5EF4-FFF2-40B4-BE49-F238E27FC236}">
                    <a16:creationId xmlns:a16="http://schemas.microsoft.com/office/drawing/2014/main" id="{1428E9AC-3BFE-44FF-AD9D-A862D235C247}"/>
                  </a:ext>
                </a:extLst>
              </p:cNvPr>
              <p:cNvPicPr/>
              <p:nvPr/>
            </p:nvPicPr>
            <p:blipFill>
              <a:blip r:embed="rId761"/>
              <a:stretch>
                <a:fillRect/>
              </a:stretch>
            </p:blipFill>
            <p:spPr>
              <a:xfrm>
                <a:off x="7271261" y="2955992"/>
                <a:ext cx="89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80" name="Freihand 479">
                <a:extLst>
                  <a:ext uri="{FF2B5EF4-FFF2-40B4-BE49-F238E27FC236}">
                    <a16:creationId xmlns:a16="http://schemas.microsoft.com/office/drawing/2014/main" id="{C7441097-BFFC-444F-A111-E8CA53FE6081}"/>
                  </a:ext>
                </a:extLst>
              </p14:cNvPr>
              <p14:cNvContentPartPr/>
              <p14:nvPr/>
            </p14:nvContentPartPr>
            <p14:xfrm>
              <a:off x="7404821" y="2937992"/>
              <a:ext cx="70560" cy="112320"/>
            </p14:xfrm>
          </p:contentPart>
        </mc:Choice>
        <mc:Fallback xmlns="">
          <p:pic>
            <p:nvPicPr>
              <p:cNvPr id="480" name="Freihand 479">
                <a:extLst>
                  <a:ext uri="{FF2B5EF4-FFF2-40B4-BE49-F238E27FC236}">
                    <a16:creationId xmlns:a16="http://schemas.microsoft.com/office/drawing/2014/main" id="{C7441097-BFFC-444F-A111-E8CA53FE6081}"/>
                  </a:ext>
                </a:extLst>
              </p:cNvPr>
              <p:cNvPicPr/>
              <p:nvPr/>
            </p:nvPicPr>
            <p:blipFill>
              <a:blip r:embed="rId763"/>
              <a:stretch>
                <a:fillRect/>
              </a:stretch>
            </p:blipFill>
            <p:spPr>
              <a:xfrm>
                <a:off x="7400501" y="2933672"/>
                <a:ext cx="79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81" name="Freihand 480">
                <a:extLst>
                  <a:ext uri="{FF2B5EF4-FFF2-40B4-BE49-F238E27FC236}">
                    <a16:creationId xmlns:a16="http://schemas.microsoft.com/office/drawing/2014/main" id="{05030E52-B058-4DB4-8CB3-A8A830B234FC}"/>
                  </a:ext>
                </a:extLst>
              </p14:cNvPr>
              <p14:cNvContentPartPr/>
              <p14:nvPr/>
            </p14:nvContentPartPr>
            <p14:xfrm>
              <a:off x="7507061" y="3052112"/>
              <a:ext cx="2160" cy="86400"/>
            </p14:xfrm>
          </p:contentPart>
        </mc:Choice>
        <mc:Fallback xmlns="">
          <p:pic>
            <p:nvPicPr>
              <p:cNvPr id="481" name="Freihand 480">
                <a:extLst>
                  <a:ext uri="{FF2B5EF4-FFF2-40B4-BE49-F238E27FC236}">
                    <a16:creationId xmlns:a16="http://schemas.microsoft.com/office/drawing/2014/main" id="{05030E52-B058-4DB4-8CB3-A8A830B234FC}"/>
                  </a:ext>
                </a:extLst>
              </p:cNvPr>
              <p:cNvPicPr/>
              <p:nvPr/>
            </p:nvPicPr>
            <p:blipFill>
              <a:blip r:embed="rId765"/>
              <a:stretch>
                <a:fillRect/>
              </a:stretch>
            </p:blipFill>
            <p:spPr>
              <a:xfrm>
                <a:off x="7502741" y="3047792"/>
                <a:ext cx="10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83" name="Freihand 482">
                <a:extLst>
                  <a:ext uri="{FF2B5EF4-FFF2-40B4-BE49-F238E27FC236}">
                    <a16:creationId xmlns:a16="http://schemas.microsoft.com/office/drawing/2014/main" id="{DECF08AE-9B53-40F9-AF08-93DD49B6C567}"/>
                  </a:ext>
                </a:extLst>
              </p14:cNvPr>
              <p14:cNvContentPartPr/>
              <p14:nvPr/>
            </p14:nvContentPartPr>
            <p14:xfrm>
              <a:off x="7572221" y="2946992"/>
              <a:ext cx="92160" cy="111600"/>
            </p14:xfrm>
          </p:contentPart>
        </mc:Choice>
        <mc:Fallback xmlns="">
          <p:pic>
            <p:nvPicPr>
              <p:cNvPr id="483" name="Freihand 482">
                <a:extLst>
                  <a:ext uri="{FF2B5EF4-FFF2-40B4-BE49-F238E27FC236}">
                    <a16:creationId xmlns:a16="http://schemas.microsoft.com/office/drawing/2014/main" id="{DECF08AE-9B53-40F9-AF08-93DD49B6C567}"/>
                  </a:ext>
                </a:extLst>
              </p:cNvPr>
              <p:cNvPicPr/>
              <p:nvPr/>
            </p:nvPicPr>
            <p:blipFill>
              <a:blip r:embed="rId767"/>
              <a:stretch>
                <a:fillRect/>
              </a:stretch>
            </p:blipFill>
            <p:spPr>
              <a:xfrm>
                <a:off x="7567901" y="2942672"/>
                <a:ext cx="100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84" name="Freihand 483">
                <a:extLst>
                  <a:ext uri="{FF2B5EF4-FFF2-40B4-BE49-F238E27FC236}">
                    <a16:creationId xmlns:a16="http://schemas.microsoft.com/office/drawing/2014/main" id="{747D8E42-7D80-4DC2-A443-BD8672B3E885}"/>
                  </a:ext>
                </a:extLst>
              </p14:cNvPr>
              <p14:cNvContentPartPr/>
              <p14:nvPr/>
            </p14:nvContentPartPr>
            <p14:xfrm>
              <a:off x="7693901" y="2937272"/>
              <a:ext cx="80280" cy="108720"/>
            </p14:xfrm>
          </p:contentPart>
        </mc:Choice>
        <mc:Fallback xmlns="">
          <p:pic>
            <p:nvPicPr>
              <p:cNvPr id="484" name="Freihand 483">
                <a:extLst>
                  <a:ext uri="{FF2B5EF4-FFF2-40B4-BE49-F238E27FC236}">
                    <a16:creationId xmlns:a16="http://schemas.microsoft.com/office/drawing/2014/main" id="{747D8E42-7D80-4DC2-A443-BD8672B3E885}"/>
                  </a:ext>
                </a:extLst>
              </p:cNvPr>
              <p:cNvPicPr/>
              <p:nvPr/>
            </p:nvPicPr>
            <p:blipFill>
              <a:blip r:embed="rId769"/>
              <a:stretch>
                <a:fillRect/>
              </a:stretch>
            </p:blipFill>
            <p:spPr>
              <a:xfrm>
                <a:off x="7689581" y="2932952"/>
                <a:ext cx="88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85" name="Freihand 484">
                <a:extLst>
                  <a:ext uri="{FF2B5EF4-FFF2-40B4-BE49-F238E27FC236}">
                    <a16:creationId xmlns:a16="http://schemas.microsoft.com/office/drawing/2014/main" id="{AC44D166-C700-4B56-B58A-E1EDF7828977}"/>
                  </a:ext>
                </a:extLst>
              </p14:cNvPr>
              <p14:cNvContentPartPr/>
              <p14:nvPr/>
            </p14:nvContentPartPr>
            <p14:xfrm>
              <a:off x="7894781" y="2999192"/>
              <a:ext cx="141840" cy="7920"/>
            </p14:xfrm>
          </p:contentPart>
        </mc:Choice>
        <mc:Fallback xmlns="">
          <p:pic>
            <p:nvPicPr>
              <p:cNvPr id="485" name="Freihand 484">
                <a:extLst>
                  <a:ext uri="{FF2B5EF4-FFF2-40B4-BE49-F238E27FC236}">
                    <a16:creationId xmlns:a16="http://schemas.microsoft.com/office/drawing/2014/main" id="{AC44D166-C700-4B56-B58A-E1EDF7828977}"/>
                  </a:ext>
                </a:extLst>
              </p:cNvPr>
              <p:cNvPicPr/>
              <p:nvPr/>
            </p:nvPicPr>
            <p:blipFill>
              <a:blip r:embed="rId771"/>
              <a:stretch>
                <a:fillRect/>
              </a:stretch>
            </p:blipFill>
            <p:spPr>
              <a:xfrm>
                <a:off x="7890461" y="2994872"/>
                <a:ext cx="150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86" name="Freihand 485">
                <a:extLst>
                  <a:ext uri="{FF2B5EF4-FFF2-40B4-BE49-F238E27FC236}">
                    <a16:creationId xmlns:a16="http://schemas.microsoft.com/office/drawing/2014/main" id="{C2C11495-B997-48FF-AEEE-373A664A5DCC}"/>
                  </a:ext>
                </a:extLst>
              </p14:cNvPr>
              <p14:cNvContentPartPr/>
              <p14:nvPr/>
            </p14:nvContentPartPr>
            <p14:xfrm>
              <a:off x="8097821" y="2946272"/>
              <a:ext cx="141120" cy="127440"/>
            </p14:xfrm>
          </p:contentPart>
        </mc:Choice>
        <mc:Fallback xmlns="">
          <p:pic>
            <p:nvPicPr>
              <p:cNvPr id="486" name="Freihand 485">
                <a:extLst>
                  <a:ext uri="{FF2B5EF4-FFF2-40B4-BE49-F238E27FC236}">
                    <a16:creationId xmlns:a16="http://schemas.microsoft.com/office/drawing/2014/main" id="{C2C11495-B997-48FF-AEEE-373A664A5DCC}"/>
                  </a:ext>
                </a:extLst>
              </p:cNvPr>
              <p:cNvPicPr/>
              <p:nvPr/>
            </p:nvPicPr>
            <p:blipFill>
              <a:blip r:embed="rId773"/>
              <a:stretch>
                <a:fillRect/>
              </a:stretch>
            </p:blipFill>
            <p:spPr>
              <a:xfrm>
                <a:off x="8093501" y="2941952"/>
                <a:ext cx="149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87" name="Freihand 486">
                <a:extLst>
                  <a:ext uri="{FF2B5EF4-FFF2-40B4-BE49-F238E27FC236}">
                    <a16:creationId xmlns:a16="http://schemas.microsoft.com/office/drawing/2014/main" id="{F6044808-E519-4C8E-87F2-3E0DEAC15DED}"/>
                  </a:ext>
                </a:extLst>
              </p14:cNvPr>
              <p14:cNvContentPartPr/>
              <p14:nvPr/>
            </p14:nvContentPartPr>
            <p14:xfrm>
              <a:off x="8267741" y="2931152"/>
              <a:ext cx="101880" cy="110520"/>
            </p14:xfrm>
          </p:contentPart>
        </mc:Choice>
        <mc:Fallback xmlns="">
          <p:pic>
            <p:nvPicPr>
              <p:cNvPr id="487" name="Freihand 486">
                <a:extLst>
                  <a:ext uri="{FF2B5EF4-FFF2-40B4-BE49-F238E27FC236}">
                    <a16:creationId xmlns:a16="http://schemas.microsoft.com/office/drawing/2014/main" id="{F6044808-E519-4C8E-87F2-3E0DEAC15DED}"/>
                  </a:ext>
                </a:extLst>
              </p:cNvPr>
              <p:cNvPicPr/>
              <p:nvPr/>
            </p:nvPicPr>
            <p:blipFill>
              <a:blip r:embed="rId775"/>
              <a:stretch>
                <a:fillRect/>
              </a:stretch>
            </p:blipFill>
            <p:spPr>
              <a:xfrm>
                <a:off x="8263421" y="2926832"/>
                <a:ext cx="110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89" name="Freihand 488">
                <a:extLst>
                  <a:ext uri="{FF2B5EF4-FFF2-40B4-BE49-F238E27FC236}">
                    <a16:creationId xmlns:a16="http://schemas.microsoft.com/office/drawing/2014/main" id="{58B8B970-BD4B-485D-BF6C-461D9212208B}"/>
                  </a:ext>
                </a:extLst>
              </p14:cNvPr>
              <p14:cNvContentPartPr/>
              <p14:nvPr/>
            </p14:nvContentPartPr>
            <p14:xfrm>
              <a:off x="8396621" y="2935112"/>
              <a:ext cx="94680" cy="116280"/>
            </p14:xfrm>
          </p:contentPart>
        </mc:Choice>
        <mc:Fallback xmlns="">
          <p:pic>
            <p:nvPicPr>
              <p:cNvPr id="489" name="Freihand 488">
                <a:extLst>
                  <a:ext uri="{FF2B5EF4-FFF2-40B4-BE49-F238E27FC236}">
                    <a16:creationId xmlns:a16="http://schemas.microsoft.com/office/drawing/2014/main" id="{58B8B970-BD4B-485D-BF6C-461D9212208B}"/>
                  </a:ext>
                </a:extLst>
              </p:cNvPr>
              <p:cNvPicPr/>
              <p:nvPr/>
            </p:nvPicPr>
            <p:blipFill>
              <a:blip r:embed="rId777"/>
              <a:stretch>
                <a:fillRect/>
              </a:stretch>
            </p:blipFill>
            <p:spPr>
              <a:xfrm>
                <a:off x="8392301" y="2930792"/>
                <a:ext cx="103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90" name="Freihand 489">
                <a:extLst>
                  <a:ext uri="{FF2B5EF4-FFF2-40B4-BE49-F238E27FC236}">
                    <a16:creationId xmlns:a16="http://schemas.microsoft.com/office/drawing/2014/main" id="{8B1A7ADC-8E74-4703-928E-7BDEDDE61A12}"/>
                  </a:ext>
                </a:extLst>
              </p14:cNvPr>
              <p14:cNvContentPartPr/>
              <p14:nvPr/>
            </p14:nvContentPartPr>
            <p14:xfrm>
              <a:off x="8520821" y="3016832"/>
              <a:ext cx="19800" cy="77040"/>
            </p14:xfrm>
          </p:contentPart>
        </mc:Choice>
        <mc:Fallback xmlns="">
          <p:pic>
            <p:nvPicPr>
              <p:cNvPr id="490" name="Freihand 489">
                <a:extLst>
                  <a:ext uri="{FF2B5EF4-FFF2-40B4-BE49-F238E27FC236}">
                    <a16:creationId xmlns:a16="http://schemas.microsoft.com/office/drawing/2014/main" id="{8B1A7ADC-8E74-4703-928E-7BDEDDE61A12}"/>
                  </a:ext>
                </a:extLst>
              </p:cNvPr>
              <p:cNvPicPr/>
              <p:nvPr/>
            </p:nvPicPr>
            <p:blipFill>
              <a:blip r:embed="rId779"/>
              <a:stretch>
                <a:fillRect/>
              </a:stretch>
            </p:blipFill>
            <p:spPr>
              <a:xfrm>
                <a:off x="8516501" y="3012512"/>
                <a:ext cx="28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91" name="Freihand 490">
                <a:extLst>
                  <a:ext uri="{FF2B5EF4-FFF2-40B4-BE49-F238E27FC236}">
                    <a16:creationId xmlns:a16="http://schemas.microsoft.com/office/drawing/2014/main" id="{1C2672F8-407F-49A9-8040-ACDD90605CC2}"/>
                  </a:ext>
                </a:extLst>
              </p14:cNvPr>
              <p14:cNvContentPartPr/>
              <p14:nvPr/>
            </p14:nvContentPartPr>
            <p14:xfrm>
              <a:off x="8577701" y="2930792"/>
              <a:ext cx="75240" cy="125280"/>
            </p14:xfrm>
          </p:contentPart>
        </mc:Choice>
        <mc:Fallback xmlns="">
          <p:pic>
            <p:nvPicPr>
              <p:cNvPr id="491" name="Freihand 490">
                <a:extLst>
                  <a:ext uri="{FF2B5EF4-FFF2-40B4-BE49-F238E27FC236}">
                    <a16:creationId xmlns:a16="http://schemas.microsoft.com/office/drawing/2014/main" id="{1C2672F8-407F-49A9-8040-ACDD90605CC2}"/>
                  </a:ext>
                </a:extLst>
              </p:cNvPr>
              <p:cNvPicPr/>
              <p:nvPr/>
            </p:nvPicPr>
            <p:blipFill>
              <a:blip r:embed="rId781"/>
              <a:stretch>
                <a:fillRect/>
              </a:stretch>
            </p:blipFill>
            <p:spPr>
              <a:xfrm>
                <a:off x="8573381" y="2926472"/>
                <a:ext cx="83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92" name="Freihand 491">
                <a:extLst>
                  <a:ext uri="{FF2B5EF4-FFF2-40B4-BE49-F238E27FC236}">
                    <a16:creationId xmlns:a16="http://schemas.microsoft.com/office/drawing/2014/main" id="{EC017FFD-2777-41FD-8099-ACB675BDF36B}"/>
                  </a:ext>
                </a:extLst>
              </p14:cNvPr>
              <p14:cNvContentPartPr/>
              <p14:nvPr/>
            </p14:nvContentPartPr>
            <p14:xfrm>
              <a:off x="8697581" y="2927552"/>
              <a:ext cx="60840" cy="91800"/>
            </p14:xfrm>
          </p:contentPart>
        </mc:Choice>
        <mc:Fallback xmlns="">
          <p:pic>
            <p:nvPicPr>
              <p:cNvPr id="492" name="Freihand 491">
                <a:extLst>
                  <a:ext uri="{FF2B5EF4-FFF2-40B4-BE49-F238E27FC236}">
                    <a16:creationId xmlns:a16="http://schemas.microsoft.com/office/drawing/2014/main" id="{EC017FFD-2777-41FD-8099-ACB675BDF36B}"/>
                  </a:ext>
                </a:extLst>
              </p:cNvPr>
              <p:cNvPicPr/>
              <p:nvPr/>
            </p:nvPicPr>
            <p:blipFill>
              <a:blip r:embed="rId783"/>
              <a:stretch>
                <a:fillRect/>
              </a:stretch>
            </p:blipFill>
            <p:spPr>
              <a:xfrm>
                <a:off x="8693261" y="2923232"/>
                <a:ext cx="69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93" name="Freihand 492">
                <a:extLst>
                  <a:ext uri="{FF2B5EF4-FFF2-40B4-BE49-F238E27FC236}">
                    <a16:creationId xmlns:a16="http://schemas.microsoft.com/office/drawing/2014/main" id="{A57E7F7D-0F5E-4E0F-9EC9-5686E3470D4A}"/>
                  </a:ext>
                </a:extLst>
              </p14:cNvPr>
              <p14:cNvContentPartPr/>
              <p14:nvPr/>
            </p14:nvContentPartPr>
            <p14:xfrm>
              <a:off x="6863021" y="3158312"/>
              <a:ext cx="2008440" cy="78840"/>
            </p14:xfrm>
          </p:contentPart>
        </mc:Choice>
        <mc:Fallback xmlns="">
          <p:pic>
            <p:nvPicPr>
              <p:cNvPr id="493" name="Freihand 492">
                <a:extLst>
                  <a:ext uri="{FF2B5EF4-FFF2-40B4-BE49-F238E27FC236}">
                    <a16:creationId xmlns:a16="http://schemas.microsoft.com/office/drawing/2014/main" id="{A57E7F7D-0F5E-4E0F-9EC9-5686E3470D4A}"/>
                  </a:ext>
                </a:extLst>
              </p:cNvPr>
              <p:cNvPicPr/>
              <p:nvPr/>
            </p:nvPicPr>
            <p:blipFill>
              <a:blip r:embed="rId785"/>
              <a:stretch>
                <a:fillRect/>
              </a:stretch>
            </p:blipFill>
            <p:spPr>
              <a:xfrm>
                <a:off x="6858701" y="3153992"/>
                <a:ext cx="2017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94" name="Freihand 493">
                <a:extLst>
                  <a:ext uri="{FF2B5EF4-FFF2-40B4-BE49-F238E27FC236}">
                    <a16:creationId xmlns:a16="http://schemas.microsoft.com/office/drawing/2014/main" id="{3CD51991-226A-4AED-8B11-A3E93EEAD78A}"/>
                  </a:ext>
                </a:extLst>
              </p14:cNvPr>
              <p14:cNvContentPartPr/>
              <p14:nvPr/>
            </p14:nvContentPartPr>
            <p14:xfrm>
              <a:off x="7639541" y="3317432"/>
              <a:ext cx="166320" cy="123840"/>
            </p14:xfrm>
          </p:contentPart>
        </mc:Choice>
        <mc:Fallback xmlns="">
          <p:pic>
            <p:nvPicPr>
              <p:cNvPr id="494" name="Freihand 493">
                <a:extLst>
                  <a:ext uri="{FF2B5EF4-FFF2-40B4-BE49-F238E27FC236}">
                    <a16:creationId xmlns:a16="http://schemas.microsoft.com/office/drawing/2014/main" id="{3CD51991-226A-4AED-8B11-A3E93EEAD78A}"/>
                  </a:ext>
                </a:extLst>
              </p:cNvPr>
              <p:cNvPicPr/>
              <p:nvPr/>
            </p:nvPicPr>
            <p:blipFill>
              <a:blip r:embed="rId787"/>
              <a:stretch>
                <a:fillRect/>
              </a:stretch>
            </p:blipFill>
            <p:spPr>
              <a:xfrm>
                <a:off x="7635221" y="3313112"/>
                <a:ext cx="174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95" name="Freihand 494">
                <a:extLst>
                  <a:ext uri="{FF2B5EF4-FFF2-40B4-BE49-F238E27FC236}">
                    <a16:creationId xmlns:a16="http://schemas.microsoft.com/office/drawing/2014/main" id="{D13B1377-A79F-4043-B94C-74ED99B88B8B}"/>
                  </a:ext>
                </a:extLst>
              </p14:cNvPr>
              <p14:cNvContentPartPr/>
              <p14:nvPr/>
            </p14:nvContentPartPr>
            <p14:xfrm>
              <a:off x="7837541" y="3313112"/>
              <a:ext cx="90720" cy="90000"/>
            </p14:xfrm>
          </p:contentPart>
        </mc:Choice>
        <mc:Fallback xmlns="">
          <p:pic>
            <p:nvPicPr>
              <p:cNvPr id="495" name="Freihand 494">
                <a:extLst>
                  <a:ext uri="{FF2B5EF4-FFF2-40B4-BE49-F238E27FC236}">
                    <a16:creationId xmlns:a16="http://schemas.microsoft.com/office/drawing/2014/main" id="{D13B1377-A79F-4043-B94C-74ED99B88B8B}"/>
                  </a:ext>
                </a:extLst>
              </p:cNvPr>
              <p:cNvPicPr/>
              <p:nvPr/>
            </p:nvPicPr>
            <p:blipFill>
              <a:blip r:embed="rId789"/>
              <a:stretch>
                <a:fillRect/>
              </a:stretch>
            </p:blipFill>
            <p:spPr>
              <a:xfrm>
                <a:off x="7833221" y="3308792"/>
                <a:ext cx="99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96" name="Freihand 495">
                <a:extLst>
                  <a:ext uri="{FF2B5EF4-FFF2-40B4-BE49-F238E27FC236}">
                    <a16:creationId xmlns:a16="http://schemas.microsoft.com/office/drawing/2014/main" id="{CB7B5843-5CF4-406A-BB28-67E94EB97BD4}"/>
                  </a:ext>
                </a:extLst>
              </p14:cNvPr>
              <p14:cNvContentPartPr/>
              <p14:nvPr/>
            </p14:nvContentPartPr>
            <p14:xfrm>
              <a:off x="7972901" y="3286112"/>
              <a:ext cx="92520" cy="120960"/>
            </p14:xfrm>
          </p:contentPart>
        </mc:Choice>
        <mc:Fallback xmlns="">
          <p:pic>
            <p:nvPicPr>
              <p:cNvPr id="496" name="Freihand 495">
                <a:extLst>
                  <a:ext uri="{FF2B5EF4-FFF2-40B4-BE49-F238E27FC236}">
                    <a16:creationId xmlns:a16="http://schemas.microsoft.com/office/drawing/2014/main" id="{CB7B5843-5CF4-406A-BB28-67E94EB97BD4}"/>
                  </a:ext>
                </a:extLst>
              </p:cNvPr>
              <p:cNvPicPr/>
              <p:nvPr/>
            </p:nvPicPr>
            <p:blipFill>
              <a:blip r:embed="rId791"/>
              <a:stretch>
                <a:fillRect/>
              </a:stretch>
            </p:blipFill>
            <p:spPr>
              <a:xfrm>
                <a:off x="7968581" y="3281792"/>
                <a:ext cx="101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97" name="Freihand 496">
                <a:extLst>
                  <a:ext uri="{FF2B5EF4-FFF2-40B4-BE49-F238E27FC236}">
                    <a16:creationId xmlns:a16="http://schemas.microsoft.com/office/drawing/2014/main" id="{3DD77BB9-5484-4BC1-9550-D615FF39E40F}"/>
                  </a:ext>
                </a:extLst>
              </p14:cNvPr>
              <p14:cNvContentPartPr/>
              <p14:nvPr/>
            </p14:nvContentPartPr>
            <p14:xfrm>
              <a:off x="8106101" y="3369992"/>
              <a:ext cx="16560" cy="79920"/>
            </p14:xfrm>
          </p:contentPart>
        </mc:Choice>
        <mc:Fallback xmlns="">
          <p:pic>
            <p:nvPicPr>
              <p:cNvPr id="497" name="Freihand 496">
                <a:extLst>
                  <a:ext uri="{FF2B5EF4-FFF2-40B4-BE49-F238E27FC236}">
                    <a16:creationId xmlns:a16="http://schemas.microsoft.com/office/drawing/2014/main" id="{3DD77BB9-5484-4BC1-9550-D615FF39E40F}"/>
                  </a:ext>
                </a:extLst>
              </p:cNvPr>
              <p:cNvPicPr/>
              <p:nvPr/>
            </p:nvPicPr>
            <p:blipFill>
              <a:blip r:embed="rId793"/>
              <a:stretch>
                <a:fillRect/>
              </a:stretch>
            </p:blipFill>
            <p:spPr>
              <a:xfrm>
                <a:off x="8101781" y="3365672"/>
                <a:ext cx="25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98" name="Freihand 497">
                <a:extLst>
                  <a:ext uri="{FF2B5EF4-FFF2-40B4-BE49-F238E27FC236}">
                    <a16:creationId xmlns:a16="http://schemas.microsoft.com/office/drawing/2014/main" id="{48A98BF6-2262-430F-8D38-068CF7728347}"/>
                  </a:ext>
                </a:extLst>
              </p14:cNvPr>
              <p14:cNvContentPartPr/>
              <p14:nvPr/>
            </p14:nvContentPartPr>
            <p14:xfrm>
              <a:off x="8198621" y="3286112"/>
              <a:ext cx="62280" cy="128880"/>
            </p14:xfrm>
          </p:contentPart>
        </mc:Choice>
        <mc:Fallback xmlns="">
          <p:pic>
            <p:nvPicPr>
              <p:cNvPr id="498" name="Freihand 497">
                <a:extLst>
                  <a:ext uri="{FF2B5EF4-FFF2-40B4-BE49-F238E27FC236}">
                    <a16:creationId xmlns:a16="http://schemas.microsoft.com/office/drawing/2014/main" id="{48A98BF6-2262-430F-8D38-068CF7728347}"/>
                  </a:ext>
                </a:extLst>
              </p:cNvPr>
              <p:cNvPicPr/>
              <p:nvPr/>
            </p:nvPicPr>
            <p:blipFill>
              <a:blip r:embed="rId795"/>
              <a:stretch>
                <a:fillRect/>
              </a:stretch>
            </p:blipFill>
            <p:spPr>
              <a:xfrm>
                <a:off x="8194301" y="3281792"/>
                <a:ext cx="70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99" name="Freihand 498">
                <a:extLst>
                  <a:ext uri="{FF2B5EF4-FFF2-40B4-BE49-F238E27FC236}">
                    <a16:creationId xmlns:a16="http://schemas.microsoft.com/office/drawing/2014/main" id="{7FF77570-32CB-4A6C-88F6-DB216DBB9019}"/>
                  </a:ext>
                </a:extLst>
              </p14:cNvPr>
              <p14:cNvContentPartPr/>
              <p14:nvPr/>
            </p14:nvContentPartPr>
            <p14:xfrm>
              <a:off x="8285741" y="3293672"/>
              <a:ext cx="79560" cy="109080"/>
            </p14:xfrm>
          </p:contentPart>
        </mc:Choice>
        <mc:Fallback xmlns="">
          <p:pic>
            <p:nvPicPr>
              <p:cNvPr id="499" name="Freihand 498">
                <a:extLst>
                  <a:ext uri="{FF2B5EF4-FFF2-40B4-BE49-F238E27FC236}">
                    <a16:creationId xmlns:a16="http://schemas.microsoft.com/office/drawing/2014/main" id="{7FF77570-32CB-4A6C-88F6-DB216DBB9019}"/>
                  </a:ext>
                </a:extLst>
              </p:cNvPr>
              <p:cNvPicPr/>
              <p:nvPr/>
            </p:nvPicPr>
            <p:blipFill>
              <a:blip r:embed="rId797"/>
              <a:stretch>
                <a:fillRect/>
              </a:stretch>
            </p:blipFill>
            <p:spPr>
              <a:xfrm>
                <a:off x="8281421" y="3289352"/>
                <a:ext cx="88200" cy="117720"/>
              </a:xfrm>
              <a:prstGeom prst="rect">
                <a:avLst/>
              </a:prstGeom>
            </p:spPr>
          </p:pic>
        </mc:Fallback>
      </mc:AlternateContent>
      <p:grpSp>
        <p:nvGrpSpPr>
          <p:cNvPr id="511" name="Gruppieren 510">
            <a:extLst>
              <a:ext uri="{FF2B5EF4-FFF2-40B4-BE49-F238E27FC236}">
                <a16:creationId xmlns:a16="http://schemas.microsoft.com/office/drawing/2014/main" id="{5BFC9AF3-D5EA-4ACF-9DBD-9A988889A993}"/>
              </a:ext>
            </a:extLst>
          </p:cNvPr>
          <p:cNvGrpSpPr/>
          <p:nvPr/>
        </p:nvGrpSpPr>
        <p:grpSpPr>
          <a:xfrm>
            <a:off x="8962181" y="2965352"/>
            <a:ext cx="931680" cy="294840"/>
            <a:chOff x="8962181" y="2965352"/>
            <a:chExt cx="931680" cy="294840"/>
          </a:xfrm>
        </p:grpSpPr>
        <mc:AlternateContent xmlns:mc="http://schemas.openxmlformats.org/markup-compatibility/2006" xmlns:p14="http://schemas.microsoft.com/office/powerpoint/2010/main">
          <mc:Choice Requires="p14">
            <p:contentPart p14:bwMode="auto" r:id="rId798">
              <p14:nvContentPartPr>
                <p14:cNvPr id="500" name="Freihand 499">
                  <a:extLst>
                    <a:ext uri="{FF2B5EF4-FFF2-40B4-BE49-F238E27FC236}">
                      <a16:creationId xmlns:a16="http://schemas.microsoft.com/office/drawing/2014/main" id="{192FB855-AB74-4AD9-8277-7D10C8F781D9}"/>
                    </a:ext>
                  </a:extLst>
                </p14:cNvPr>
                <p14:cNvContentPartPr/>
                <p14:nvPr/>
              </p14:nvContentPartPr>
              <p14:xfrm>
                <a:off x="8962181" y="3156512"/>
                <a:ext cx="137160" cy="11880"/>
              </p14:xfrm>
            </p:contentPart>
          </mc:Choice>
          <mc:Fallback xmlns="">
            <p:pic>
              <p:nvPicPr>
                <p:cNvPr id="500" name="Freihand 499">
                  <a:extLst>
                    <a:ext uri="{FF2B5EF4-FFF2-40B4-BE49-F238E27FC236}">
                      <a16:creationId xmlns:a16="http://schemas.microsoft.com/office/drawing/2014/main" id="{192FB855-AB74-4AD9-8277-7D10C8F781D9}"/>
                    </a:ext>
                  </a:extLst>
                </p:cNvPr>
                <p:cNvPicPr/>
                <p:nvPr/>
              </p:nvPicPr>
              <p:blipFill>
                <a:blip r:embed="rId799"/>
                <a:stretch>
                  <a:fillRect/>
                </a:stretch>
              </p:blipFill>
              <p:spPr>
                <a:xfrm>
                  <a:off x="8957861" y="3152192"/>
                  <a:ext cx="145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01" name="Freihand 500">
                  <a:extLst>
                    <a:ext uri="{FF2B5EF4-FFF2-40B4-BE49-F238E27FC236}">
                      <a16:creationId xmlns:a16="http://schemas.microsoft.com/office/drawing/2014/main" id="{D66C3B95-FF46-4A36-8F4A-206B45AE98D6}"/>
                    </a:ext>
                  </a:extLst>
                </p14:cNvPr>
                <p14:cNvContentPartPr/>
                <p14:nvPr/>
              </p14:nvContentPartPr>
              <p14:xfrm>
                <a:off x="8970101" y="3187112"/>
                <a:ext cx="126360" cy="24840"/>
              </p14:xfrm>
            </p:contentPart>
          </mc:Choice>
          <mc:Fallback xmlns="">
            <p:pic>
              <p:nvPicPr>
                <p:cNvPr id="501" name="Freihand 500">
                  <a:extLst>
                    <a:ext uri="{FF2B5EF4-FFF2-40B4-BE49-F238E27FC236}">
                      <a16:creationId xmlns:a16="http://schemas.microsoft.com/office/drawing/2014/main" id="{D66C3B95-FF46-4A36-8F4A-206B45AE98D6}"/>
                    </a:ext>
                  </a:extLst>
                </p:cNvPr>
                <p:cNvPicPr/>
                <p:nvPr/>
              </p:nvPicPr>
              <p:blipFill>
                <a:blip r:embed="rId801"/>
                <a:stretch>
                  <a:fillRect/>
                </a:stretch>
              </p:blipFill>
              <p:spPr>
                <a:xfrm>
                  <a:off x="8965781" y="3182792"/>
                  <a:ext cx="135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04" name="Freihand 503">
                  <a:extLst>
                    <a:ext uri="{FF2B5EF4-FFF2-40B4-BE49-F238E27FC236}">
                      <a16:creationId xmlns:a16="http://schemas.microsoft.com/office/drawing/2014/main" id="{26588965-9AB1-4772-832F-3F5C2A072421}"/>
                    </a:ext>
                  </a:extLst>
                </p14:cNvPr>
                <p14:cNvContentPartPr/>
                <p14:nvPr/>
              </p14:nvContentPartPr>
              <p14:xfrm>
                <a:off x="9222461" y="3039152"/>
                <a:ext cx="100440" cy="212400"/>
              </p14:xfrm>
            </p:contentPart>
          </mc:Choice>
          <mc:Fallback xmlns="">
            <p:pic>
              <p:nvPicPr>
                <p:cNvPr id="504" name="Freihand 503">
                  <a:extLst>
                    <a:ext uri="{FF2B5EF4-FFF2-40B4-BE49-F238E27FC236}">
                      <a16:creationId xmlns:a16="http://schemas.microsoft.com/office/drawing/2014/main" id="{26588965-9AB1-4772-832F-3F5C2A072421}"/>
                    </a:ext>
                  </a:extLst>
                </p:cNvPr>
                <p:cNvPicPr/>
                <p:nvPr/>
              </p:nvPicPr>
              <p:blipFill>
                <a:blip r:embed="rId803"/>
                <a:stretch>
                  <a:fillRect/>
                </a:stretch>
              </p:blipFill>
              <p:spPr>
                <a:xfrm>
                  <a:off x="9218141" y="3034832"/>
                  <a:ext cx="109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05" name="Freihand 504">
                  <a:extLst>
                    <a:ext uri="{FF2B5EF4-FFF2-40B4-BE49-F238E27FC236}">
                      <a16:creationId xmlns:a16="http://schemas.microsoft.com/office/drawing/2014/main" id="{82041FA0-2F94-4C76-84D3-E62800A5A9B5}"/>
                    </a:ext>
                  </a:extLst>
                </p14:cNvPr>
                <p14:cNvContentPartPr/>
                <p14:nvPr/>
              </p14:nvContentPartPr>
              <p14:xfrm>
                <a:off x="9356741" y="3156872"/>
                <a:ext cx="16560" cy="103320"/>
              </p14:xfrm>
            </p:contentPart>
          </mc:Choice>
          <mc:Fallback xmlns="">
            <p:pic>
              <p:nvPicPr>
                <p:cNvPr id="505" name="Freihand 504">
                  <a:extLst>
                    <a:ext uri="{FF2B5EF4-FFF2-40B4-BE49-F238E27FC236}">
                      <a16:creationId xmlns:a16="http://schemas.microsoft.com/office/drawing/2014/main" id="{82041FA0-2F94-4C76-84D3-E62800A5A9B5}"/>
                    </a:ext>
                  </a:extLst>
                </p:cNvPr>
                <p:cNvPicPr/>
                <p:nvPr/>
              </p:nvPicPr>
              <p:blipFill>
                <a:blip r:embed="rId805"/>
                <a:stretch>
                  <a:fillRect/>
                </a:stretch>
              </p:blipFill>
              <p:spPr>
                <a:xfrm>
                  <a:off x="9352421" y="3152552"/>
                  <a:ext cx="25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06" name="Freihand 505">
                  <a:extLst>
                    <a:ext uri="{FF2B5EF4-FFF2-40B4-BE49-F238E27FC236}">
                      <a16:creationId xmlns:a16="http://schemas.microsoft.com/office/drawing/2014/main" id="{DA05C4DB-4A28-48F4-BF9A-772B00DAC0C9}"/>
                    </a:ext>
                  </a:extLst>
                </p14:cNvPr>
                <p14:cNvContentPartPr/>
                <p14:nvPr/>
              </p14:nvContentPartPr>
              <p14:xfrm>
                <a:off x="9399221" y="3038792"/>
                <a:ext cx="100080" cy="177840"/>
              </p14:xfrm>
            </p:contentPart>
          </mc:Choice>
          <mc:Fallback xmlns="">
            <p:pic>
              <p:nvPicPr>
                <p:cNvPr id="506" name="Freihand 505">
                  <a:extLst>
                    <a:ext uri="{FF2B5EF4-FFF2-40B4-BE49-F238E27FC236}">
                      <a16:creationId xmlns:a16="http://schemas.microsoft.com/office/drawing/2014/main" id="{DA05C4DB-4A28-48F4-BF9A-772B00DAC0C9}"/>
                    </a:ext>
                  </a:extLst>
                </p:cNvPr>
                <p:cNvPicPr/>
                <p:nvPr/>
              </p:nvPicPr>
              <p:blipFill>
                <a:blip r:embed="rId807"/>
                <a:stretch>
                  <a:fillRect/>
                </a:stretch>
              </p:blipFill>
              <p:spPr>
                <a:xfrm>
                  <a:off x="9394901" y="3034472"/>
                  <a:ext cx="108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07" name="Freihand 506">
                  <a:extLst>
                    <a:ext uri="{FF2B5EF4-FFF2-40B4-BE49-F238E27FC236}">
                      <a16:creationId xmlns:a16="http://schemas.microsoft.com/office/drawing/2014/main" id="{A923BCC9-2B97-4D76-BD3F-A9BB13239EBA}"/>
                    </a:ext>
                  </a:extLst>
                </p14:cNvPr>
                <p14:cNvContentPartPr/>
                <p14:nvPr/>
              </p14:nvContentPartPr>
              <p14:xfrm>
                <a:off x="9539981" y="3014672"/>
                <a:ext cx="91800" cy="176760"/>
              </p14:xfrm>
            </p:contentPart>
          </mc:Choice>
          <mc:Fallback xmlns="">
            <p:pic>
              <p:nvPicPr>
                <p:cNvPr id="507" name="Freihand 506">
                  <a:extLst>
                    <a:ext uri="{FF2B5EF4-FFF2-40B4-BE49-F238E27FC236}">
                      <a16:creationId xmlns:a16="http://schemas.microsoft.com/office/drawing/2014/main" id="{A923BCC9-2B97-4D76-BD3F-A9BB13239EBA}"/>
                    </a:ext>
                  </a:extLst>
                </p:cNvPr>
                <p:cNvPicPr/>
                <p:nvPr/>
              </p:nvPicPr>
              <p:blipFill>
                <a:blip r:embed="rId809"/>
                <a:stretch>
                  <a:fillRect/>
                </a:stretch>
              </p:blipFill>
              <p:spPr>
                <a:xfrm>
                  <a:off x="9535661" y="3010352"/>
                  <a:ext cx="100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08" name="Freihand 507">
                  <a:extLst>
                    <a:ext uri="{FF2B5EF4-FFF2-40B4-BE49-F238E27FC236}">
                      <a16:creationId xmlns:a16="http://schemas.microsoft.com/office/drawing/2014/main" id="{6519DC35-E022-4897-97A8-CAEC9ECC4F62}"/>
                    </a:ext>
                  </a:extLst>
                </p14:cNvPr>
                <p14:cNvContentPartPr/>
                <p14:nvPr/>
              </p14:nvContentPartPr>
              <p14:xfrm>
                <a:off x="9735461" y="3033752"/>
                <a:ext cx="66960" cy="113760"/>
              </p14:xfrm>
            </p:contentPart>
          </mc:Choice>
          <mc:Fallback xmlns="">
            <p:pic>
              <p:nvPicPr>
                <p:cNvPr id="508" name="Freihand 507">
                  <a:extLst>
                    <a:ext uri="{FF2B5EF4-FFF2-40B4-BE49-F238E27FC236}">
                      <a16:creationId xmlns:a16="http://schemas.microsoft.com/office/drawing/2014/main" id="{6519DC35-E022-4897-97A8-CAEC9ECC4F62}"/>
                    </a:ext>
                  </a:extLst>
                </p:cNvPr>
                <p:cNvPicPr/>
                <p:nvPr/>
              </p:nvPicPr>
              <p:blipFill>
                <a:blip r:embed="rId811"/>
                <a:stretch>
                  <a:fillRect/>
                </a:stretch>
              </p:blipFill>
              <p:spPr>
                <a:xfrm>
                  <a:off x="9731141" y="3029432"/>
                  <a:ext cx="75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09" name="Freihand 508">
                  <a:extLst>
                    <a:ext uri="{FF2B5EF4-FFF2-40B4-BE49-F238E27FC236}">
                      <a16:creationId xmlns:a16="http://schemas.microsoft.com/office/drawing/2014/main" id="{20EAB1C5-38BF-43BE-A6D0-7B1AEC383B08}"/>
                    </a:ext>
                  </a:extLst>
                </p14:cNvPr>
                <p14:cNvContentPartPr/>
                <p14:nvPr/>
              </p14:nvContentPartPr>
              <p14:xfrm>
                <a:off x="9668141" y="2965352"/>
                <a:ext cx="113760" cy="82080"/>
              </p14:xfrm>
            </p:contentPart>
          </mc:Choice>
          <mc:Fallback xmlns="">
            <p:pic>
              <p:nvPicPr>
                <p:cNvPr id="509" name="Freihand 508">
                  <a:extLst>
                    <a:ext uri="{FF2B5EF4-FFF2-40B4-BE49-F238E27FC236}">
                      <a16:creationId xmlns:a16="http://schemas.microsoft.com/office/drawing/2014/main" id="{20EAB1C5-38BF-43BE-A6D0-7B1AEC383B08}"/>
                    </a:ext>
                  </a:extLst>
                </p:cNvPr>
                <p:cNvPicPr/>
                <p:nvPr/>
              </p:nvPicPr>
              <p:blipFill>
                <a:blip r:embed="rId813"/>
                <a:stretch>
                  <a:fillRect/>
                </a:stretch>
              </p:blipFill>
              <p:spPr>
                <a:xfrm>
                  <a:off x="9663821" y="2961032"/>
                  <a:ext cx="122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10" name="Freihand 509">
                  <a:extLst>
                    <a:ext uri="{FF2B5EF4-FFF2-40B4-BE49-F238E27FC236}">
                      <a16:creationId xmlns:a16="http://schemas.microsoft.com/office/drawing/2014/main" id="{E950925B-357B-4681-B149-05C0DF139ADC}"/>
                    </a:ext>
                  </a:extLst>
                </p14:cNvPr>
                <p14:cNvContentPartPr/>
                <p14:nvPr/>
              </p14:nvContentPartPr>
              <p14:xfrm>
                <a:off x="9817901" y="3095672"/>
                <a:ext cx="75960" cy="70200"/>
              </p14:xfrm>
            </p:contentPart>
          </mc:Choice>
          <mc:Fallback xmlns="">
            <p:pic>
              <p:nvPicPr>
                <p:cNvPr id="510" name="Freihand 509">
                  <a:extLst>
                    <a:ext uri="{FF2B5EF4-FFF2-40B4-BE49-F238E27FC236}">
                      <a16:creationId xmlns:a16="http://schemas.microsoft.com/office/drawing/2014/main" id="{E950925B-357B-4681-B149-05C0DF139ADC}"/>
                    </a:ext>
                  </a:extLst>
                </p:cNvPr>
                <p:cNvPicPr/>
                <p:nvPr/>
              </p:nvPicPr>
              <p:blipFill>
                <a:blip r:embed="rId815"/>
                <a:stretch>
                  <a:fillRect/>
                </a:stretch>
              </p:blipFill>
              <p:spPr>
                <a:xfrm>
                  <a:off x="9813581" y="3091352"/>
                  <a:ext cx="84600" cy="7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6">
            <p14:nvContentPartPr>
              <p14:cNvPr id="512" name="Freihand 511">
                <a:extLst>
                  <a:ext uri="{FF2B5EF4-FFF2-40B4-BE49-F238E27FC236}">
                    <a16:creationId xmlns:a16="http://schemas.microsoft.com/office/drawing/2014/main" id="{2DA9EC0C-4825-430C-8A84-008D0573B7A3}"/>
                  </a:ext>
                </a:extLst>
              </p14:cNvPr>
              <p14:cNvContentPartPr/>
              <p14:nvPr/>
            </p14:nvContentPartPr>
            <p14:xfrm>
              <a:off x="6232301" y="1698152"/>
              <a:ext cx="752040" cy="1141560"/>
            </p14:xfrm>
          </p:contentPart>
        </mc:Choice>
        <mc:Fallback xmlns="">
          <p:pic>
            <p:nvPicPr>
              <p:cNvPr id="512" name="Freihand 511">
                <a:extLst>
                  <a:ext uri="{FF2B5EF4-FFF2-40B4-BE49-F238E27FC236}">
                    <a16:creationId xmlns:a16="http://schemas.microsoft.com/office/drawing/2014/main" id="{2DA9EC0C-4825-430C-8A84-008D0573B7A3}"/>
                  </a:ext>
                </a:extLst>
              </p:cNvPr>
              <p:cNvPicPr/>
              <p:nvPr/>
            </p:nvPicPr>
            <p:blipFill>
              <a:blip r:embed="rId817"/>
              <a:stretch>
                <a:fillRect/>
              </a:stretch>
            </p:blipFill>
            <p:spPr>
              <a:xfrm>
                <a:off x="6227981" y="1693832"/>
                <a:ext cx="760680" cy="11502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53" name="Freihand 552">
                <a:extLst>
                  <a:ext uri="{FF2B5EF4-FFF2-40B4-BE49-F238E27FC236}">
                    <a16:creationId xmlns:a16="http://schemas.microsoft.com/office/drawing/2014/main" id="{A5C3F240-E825-476F-8302-40B135E633C1}"/>
                  </a:ext>
                </a:extLst>
              </p14:cNvPr>
              <p14:cNvContentPartPr/>
              <p14:nvPr/>
            </p14:nvContentPartPr>
            <p14:xfrm>
              <a:off x="10118861" y="3290432"/>
              <a:ext cx="83880" cy="228960"/>
            </p14:xfrm>
          </p:contentPart>
        </mc:Choice>
        <mc:Fallback xmlns="">
          <p:pic>
            <p:nvPicPr>
              <p:cNvPr id="553" name="Freihand 552">
                <a:extLst>
                  <a:ext uri="{FF2B5EF4-FFF2-40B4-BE49-F238E27FC236}">
                    <a16:creationId xmlns:a16="http://schemas.microsoft.com/office/drawing/2014/main" id="{A5C3F240-E825-476F-8302-40B135E633C1}"/>
                  </a:ext>
                </a:extLst>
              </p:cNvPr>
              <p:cNvPicPr/>
              <p:nvPr/>
            </p:nvPicPr>
            <p:blipFill>
              <a:blip r:embed="rId819"/>
              <a:stretch>
                <a:fillRect/>
              </a:stretch>
            </p:blipFill>
            <p:spPr>
              <a:xfrm>
                <a:off x="10114541" y="3286112"/>
                <a:ext cx="92520" cy="237600"/>
              </a:xfrm>
              <a:prstGeom prst="rect">
                <a:avLst/>
              </a:prstGeom>
            </p:spPr>
          </p:pic>
        </mc:Fallback>
      </mc:AlternateContent>
      <p:grpSp>
        <p:nvGrpSpPr>
          <p:cNvPr id="574" name="Gruppieren 573">
            <a:extLst>
              <a:ext uri="{FF2B5EF4-FFF2-40B4-BE49-F238E27FC236}">
                <a16:creationId xmlns:a16="http://schemas.microsoft.com/office/drawing/2014/main" id="{93F2D8D5-6F45-40AB-999C-2F62E6CD6320}"/>
              </a:ext>
            </a:extLst>
          </p:cNvPr>
          <p:cNvGrpSpPr/>
          <p:nvPr/>
        </p:nvGrpSpPr>
        <p:grpSpPr>
          <a:xfrm>
            <a:off x="10244501" y="3101792"/>
            <a:ext cx="1624680" cy="534600"/>
            <a:chOff x="10244501" y="3101792"/>
            <a:chExt cx="1624680" cy="534600"/>
          </a:xfrm>
        </p:grpSpPr>
        <mc:AlternateContent xmlns:mc="http://schemas.openxmlformats.org/markup-compatibility/2006" xmlns:p14="http://schemas.microsoft.com/office/powerpoint/2010/main">
          <mc:Choice Requires="p14">
            <p:contentPart p14:bwMode="auto" r:id="rId820">
              <p14:nvContentPartPr>
                <p14:cNvPr id="554" name="Freihand 553">
                  <a:extLst>
                    <a:ext uri="{FF2B5EF4-FFF2-40B4-BE49-F238E27FC236}">
                      <a16:creationId xmlns:a16="http://schemas.microsoft.com/office/drawing/2014/main" id="{4028B47E-19D5-4055-AFD5-55DF74B3D99B}"/>
                    </a:ext>
                  </a:extLst>
                </p14:cNvPr>
                <p14:cNvContentPartPr/>
                <p14:nvPr/>
              </p14:nvContentPartPr>
              <p14:xfrm>
                <a:off x="10244501" y="3282512"/>
                <a:ext cx="107280" cy="230400"/>
              </p14:xfrm>
            </p:contentPart>
          </mc:Choice>
          <mc:Fallback xmlns="">
            <p:pic>
              <p:nvPicPr>
                <p:cNvPr id="554" name="Freihand 553">
                  <a:extLst>
                    <a:ext uri="{FF2B5EF4-FFF2-40B4-BE49-F238E27FC236}">
                      <a16:creationId xmlns:a16="http://schemas.microsoft.com/office/drawing/2014/main" id="{4028B47E-19D5-4055-AFD5-55DF74B3D99B}"/>
                    </a:ext>
                  </a:extLst>
                </p:cNvPr>
                <p:cNvPicPr/>
                <p:nvPr/>
              </p:nvPicPr>
              <p:blipFill>
                <a:blip r:embed="rId821"/>
                <a:stretch>
                  <a:fillRect/>
                </a:stretch>
              </p:blipFill>
              <p:spPr>
                <a:xfrm>
                  <a:off x="10240181" y="3278192"/>
                  <a:ext cx="1159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55" name="Freihand 554">
                  <a:extLst>
                    <a:ext uri="{FF2B5EF4-FFF2-40B4-BE49-F238E27FC236}">
                      <a16:creationId xmlns:a16="http://schemas.microsoft.com/office/drawing/2014/main" id="{DDD30075-D831-4A9C-8EF3-5FC1FBD857A7}"/>
                    </a:ext>
                  </a:extLst>
                </p14:cNvPr>
                <p14:cNvContentPartPr/>
                <p14:nvPr/>
              </p14:nvContentPartPr>
              <p14:xfrm>
                <a:off x="10381301" y="3359192"/>
                <a:ext cx="77760" cy="76320"/>
              </p14:xfrm>
            </p:contentPart>
          </mc:Choice>
          <mc:Fallback xmlns="">
            <p:pic>
              <p:nvPicPr>
                <p:cNvPr id="555" name="Freihand 554">
                  <a:extLst>
                    <a:ext uri="{FF2B5EF4-FFF2-40B4-BE49-F238E27FC236}">
                      <a16:creationId xmlns:a16="http://schemas.microsoft.com/office/drawing/2014/main" id="{DDD30075-D831-4A9C-8EF3-5FC1FBD857A7}"/>
                    </a:ext>
                  </a:extLst>
                </p:cNvPr>
                <p:cNvPicPr/>
                <p:nvPr/>
              </p:nvPicPr>
              <p:blipFill>
                <a:blip r:embed="rId823"/>
                <a:stretch>
                  <a:fillRect/>
                </a:stretch>
              </p:blipFill>
              <p:spPr>
                <a:xfrm>
                  <a:off x="10376981" y="3354872"/>
                  <a:ext cx="86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56" name="Freihand 555">
                  <a:extLst>
                    <a:ext uri="{FF2B5EF4-FFF2-40B4-BE49-F238E27FC236}">
                      <a16:creationId xmlns:a16="http://schemas.microsoft.com/office/drawing/2014/main" id="{1A3313F1-A17C-411C-A97A-ACFEC19CB3C6}"/>
                    </a:ext>
                  </a:extLst>
                </p14:cNvPr>
                <p14:cNvContentPartPr/>
                <p14:nvPr/>
              </p14:nvContentPartPr>
              <p14:xfrm>
                <a:off x="10459421" y="3267392"/>
                <a:ext cx="133560" cy="149760"/>
              </p14:xfrm>
            </p:contentPart>
          </mc:Choice>
          <mc:Fallback xmlns="">
            <p:pic>
              <p:nvPicPr>
                <p:cNvPr id="556" name="Freihand 555">
                  <a:extLst>
                    <a:ext uri="{FF2B5EF4-FFF2-40B4-BE49-F238E27FC236}">
                      <a16:creationId xmlns:a16="http://schemas.microsoft.com/office/drawing/2014/main" id="{1A3313F1-A17C-411C-A97A-ACFEC19CB3C6}"/>
                    </a:ext>
                  </a:extLst>
                </p:cNvPr>
                <p:cNvPicPr/>
                <p:nvPr/>
              </p:nvPicPr>
              <p:blipFill>
                <a:blip r:embed="rId825"/>
                <a:stretch>
                  <a:fillRect/>
                </a:stretch>
              </p:blipFill>
              <p:spPr>
                <a:xfrm>
                  <a:off x="10455101" y="3263072"/>
                  <a:ext cx="142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57" name="Freihand 556">
                  <a:extLst>
                    <a:ext uri="{FF2B5EF4-FFF2-40B4-BE49-F238E27FC236}">
                      <a16:creationId xmlns:a16="http://schemas.microsoft.com/office/drawing/2014/main" id="{116824AD-7A4E-4005-A0D5-874D8F0134B3}"/>
                    </a:ext>
                  </a:extLst>
                </p14:cNvPr>
                <p14:cNvContentPartPr/>
                <p14:nvPr/>
              </p14:nvContentPartPr>
              <p14:xfrm>
                <a:off x="10601981" y="3322112"/>
                <a:ext cx="43200" cy="90720"/>
              </p14:xfrm>
            </p:contentPart>
          </mc:Choice>
          <mc:Fallback xmlns="">
            <p:pic>
              <p:nvPicPr>
                <p:cNvPr id="557" name="Freihand 556">
                  <a:extLst>
                    <a:ext uri="{FF2B5EF4-FFF2-40B4-BE49-F238E27FC236}">
                      <a16:creationId xmlns:a16="http://schemas.microsoft.com/office/drawing/2014/main" id="{116824AD-7A4E-4005-A0D5-874D8F0134B3}"/>
                    </a:ext>
                  </a:extLst>
                </p:cNvPr>
                <p:cNvPicPr/>
                <p:nvPr/>
              </p:nvPicPr>
              <p:blipFill>
                <a:blip r:embed="rId827"/>
                <a:stretch>
                  <a:fillRect/>
                </a:stretch>
              </p:blipFill>
              <p:spPr>
                <a:xfrm>
                  <a:off x="10597661" y="3317792"/>
                  <a:ext cx="51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58" name="Freihand 557">
                  <a:extLst>
                    <a:ext uri="{FF2B5EF4-FFF2-40B4-BE49-F238E27FC236}">
                      <a16:creationId xmlns:a16="http://schemas.microsoft.com/office/drawing/2014/main" id="{0EFFB9BF-4069-4259-962B-C2701136E743}"/>
                    </a:ext>
                  </a:extLst>
                </p14:cNvPr>
                <p14:cNvContentPartPr/>
                <p14:nvPr/>
              </p14:nvContentPartPr>
              <p14:xfrm>
                <a:off x="10674341" y="3223472"/>
                <a:ext cx="267840" cy="174600"/>
              </p14:xfrm>
            </p:contentPart>
          </mc:Choice>
          <mc:Fallback xmlns="">
            <p:pic>
              <p:nvPicPr>
                <p:cNvPr id="558" name="Freihand 557">
                  <a:extLst>
                    <a:ext uri="{FF2B5EF4-FFF2-40B4-BE49-F238E27FC236}">
                      <a16:creationId xmlns:a16="http://schemas.microsoft.com/office/drawing/2014/main" id="{0EFFB9BF-4069-4259-962B-C2701136E743}"/>
                    </a:ext>
                  </a:extLst>
                </p:cNvPr>
                <p:cNvPicPr/>
                <p:nvPr/>
              </p:nvPicPr>
              <p:blipFill>
                <a:blip r:embed="rId829"/>
                <a:stretch>
                  <a:fillRect/>
                </a:stretch>
              </p:blipFill>
              <p:spPr>
                <a:xfrm>
                  <a:off x="10670021" y="3219152"/>
                  <a:ext cx="276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59" name="Freihand 558">
                  <a:extLst>
                    <a:ext uri="{FF2B5EF4-FFF2-40B4-BE49-F238E27FC236}">
                      <a16:creationId xmlns:a16="http://schemas.microsoft.com/office/drawing/2014/main" id="{4C8C11B3-A5B8-43D0-9509-FCA29AC49466}"/>
                    </a:ext>
                  </a:extLst>
                </p14:cNvPr>
                <p14:cNvContentPartPr/>
                <p14:nvPr/>
              </p14:nvContentPartPr>
              <p14:xfrm>
                <a:off x="10934621" y="3198272"/>
                <a:ext cx="109800" cy="149400"/>
              </p14:xfrm>
            </p:contentPart>
          </mc:Choice>
          <mc:Fallback xmlns="">
            <p:pic>
              <p:nvPicPr>
                <p:cNvPr id="559" name="Freihand 558">
                  <a:extLst>
                    <a:ext uri="{FF2B5EF4-FFF2-40B4-BE49-F238E27FC236}">
                      <a16:creationId xmlns:a16="http://schemas.microsoft.com/office/drawing/2014/main" id="{4C8C11B3-A5B8-43D0-9509-FCA29AC49466}"/>
                    </a:ext>
                  </a:extLst>
                </p:cNvPr>
                <p:cNvPicPr/>
                <p:nvPr/>
              </p:nvPicPr>
              <p:blipFill>
                <a:blip r:embed="rId831"/>
                <a:stretch>
                  <a:fillRect/>
                </a:stretch>
              </p:blipFill>
              <p:spPr>
                <a:xfrm>
                  <a:off x="10930301" y="3193952"/>
                  <a:ext cx="118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61" name="Freihand 560">
                  <a:extLst>
                    <a:ext uri="{FF2B5EF4-FFF2-40B4-BE49-F238E27FC236}">
                      <a16:creationId xmlns:a16="http://schemas.microsoft.com/office/drawing/2014/main" id="{E6759BDC-BD13-41E7-8E76-89D8748C362E}"/>
                    </a:ext>
                  </a:extLst>
                </p14:cNvPr>
                <p14:cNvContentPartPr/>
                <p14:nvPr/>
              </p14:nvContentPartPr>
              <p14:xfrm>
                <a:off x="11054501" y="3236792"/>
                <a:ext cx="64080" cy="105120"/>
              </p14:xfrm>
            </p:contentPart>
          </mc:Choice>
          <mc:Fallback xmlns="">
            <p:pic>
              <p:nvPicPr>
                <p:cNvPr id="561" name="Freihand 560">
                  <a:extLst>
                    <a:ext uri="{FF2B5EF4-FFF2-40B4-BE49-F238E27FC236}">
                      <a16:creationId xmlns:a16="http://schemas.microsoft.com/office/drawing/2014/main" id="{E6759BDC-BD13-41E7-8E76-89D8748C362E}"/>
                    </a:ext>
                  </a:extLst>
                </p:cNvPr>
                <p:cNvPicPr/>
                <p:nvPr/>
              </p:nvPicPr>
              <p:blipFill>
                <a:blip r:embed="rId833"/>
                <a:stretch>
                  <a:fillRect/>
                </a:stretch>
              </p:blipFill>
              <p:spPr>
                <a:xfrm>
                  <a:off x="11050181" y="3232472"/>
                  <a:ext cx="72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62" name="Freihand 561">
                  <a:extLst>
                    <a:ext uri="{FF2B5EF4-FFF2-40B4-BE49-F238E27FC236}">
                      <a16:creationId xmlns:a16="http://schemas.microsoft.com/office/drawing/2014/main" id="{DE4CFF6B-674C-4D57-9A39-F15E3B3C6E03}"/>
                    </a:ext>
                  </a:extLst>
                </p14:cNvPr>
                <p14:cNvContentPartPr/>
                <p14:nvPr/>
              </p14:nvContentPartPr>
              <p14:xfrm>
                <a:off x="11121101" y="3161552"/>
                <a:ext cx="226080" cy="165960"/>
              </p14:xfrm>
            </p:contentPart>
          </mc:Choice>
          <mc:Fallback xmlns="">
            <p:pic>
              <p:nvPicPr>
                <p:cNvPr id="562" name="Freihand 561">
                  <a:extLst>
                    <a:ext uri="{FF2B5EF4-FFF2-40B4-BE49-F238E27FC236}">
                      <a16:creationId xmlns:a16="http://schemas.microsoft.com/office/drawing/2014/main" id="{DE4CFF6B-674C-4D57-9A39-F15E3B3C6E03}"/>
                    </a:ext>
                  </a:extLst>
                </p:cNvPr>
                <p:cNvPicPr/>
                <p:nvPr/>
              </p:nvPicPr>
              <p:blipFill>
                <a:blip r:embed="rId835"/>
                <a:stretch>
                  <a:fillRect/>
                </a:stretch>
              </p:blipFill>
              <p:spPr>
                <a:xfrm>
                  <a:off x="11116781" y="3157232"/>
                  <a:ext cx="234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63" name="Freihand 562">
                  <a:extLst>
                    <a:ext uri="{FF2B5EF4-FFF2-40B4-BE49-F238E27FC236}">
                      <a16:creationId xmlns:a16="http://schemas.microsoft.com/office/drawing/2014/main" id="{237A1BD4-7B1C-4464-9B73-FEA07B7DD989}"/>
                    </a:ext>
                  </a:extLst>
                </p14:cNvPr>
                <p14:cNvContentPartPr/>
                <p14:nvPr/>
              </p14:nvContentPartPr>
              <p14:xfrm>
                <a:off x="11355821" y="3101792"/>
                <a:ext cx="182160" cy="220320"/>
              </p14:xfrm>
            </p:contentPart>
          </mc:Choice>
          <mc:Fallback xmlns="">
            <p:pic>
              <p:nvPicPr>
                <p:cNvPr id="563" name="Freihand 562">
                  <a:extLst>
                    <a:ext uri="{FF2B5EF4-FFF2-40B4-BE49-F238E27FC236}">
                      <a16:creationId xmlns:a16="http://schemas.microsoft.com/office/drawing/2014/main" id="{237A1BD4-7B1C-4464-9B73-FEA07B7DD989}"/>
                    </a:ext>
                  </a:extLst>
                </p:cNvPr>
                <p:cNvPicPr/>
                <p:nvPr/>
              </p:nvPicPr>
              <p:blipFill>
                <a:blip r:embed="rId837"/>
                <a:stretch>
                  <a:fillRect/>
                </a:stretch>
              </p:blipFill>
              <p:spPr>
                <a:xfrm>
                  <a:off x="11351501" y="3097472"/>
                  <a:ext cx="1908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64" name="Freihand 563">
                  <a:extLst>
                    <a:ext uri="{FF2B5EF4-FFF2-40B4-BE49-F238E27FC236}">
                      <a16:creationId xmlns:a16="http://schemas.microsoft.com/office/drawing/2014/main" id="{3523CD6B-E5EE-4AFC-9FE4-F5AA9566F100}"/>
                    </a:ext>
                  </a:extLst>
                </p14:cNvPr>
                <p14:cNvContentPartPr/>
                <p14:nvPr/>
              </p14:nvContentPartPr>
              <p14:xfrm>
                <a:off x="11523581" y="3123032"/>
                <a:ext cx="2880" cy="35280"/>
              </p14:xfrm>
            </p:contentPart>
          </mc:Choice>
          <mc:Fallback xmlns="">
            <p:pic>
              <p:nvPicPr>
                <p:cNvPr id="564" name="Freihand 563">
                  <a:extLst>
                    <a:ext uri="{FF2B5EF4-FFF2-40B4-BE49-F238E27FC236}">
                      <a16:creationId xmlns:a16="http://schemas.microsoft.com/office/drawing/2014/main" id="{3523CD6B-E5EE-4AFC-9FE4-F5AA9566F100}"/>
                    </a:ext>
                  </a:extLst>
                </p:cNvPr>
                <p:cNvPicPr/>
                <p:nvPr/>
              </p:nvPicPr>
              <p:blipFill>
                <a:blip r:embed="rId839"/>
                <a:stretch>
                  <a:fillRect/>
                </a:stretch>
              </p:blipFill>
              <p:spPr>
                <a:xfrm>
                  <a:off x="11519261" y="3118712"/>
                  <a:ext cx="11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65" name="Freihand 564">
                  <a:extLst>
                    <a:ext uri="{FF2B5EF4-FFF2-40B4-BE49-F238E27FC236}">
                      <a16:creationId xmlns:a16="http://schemas.microsoft.com/office/drawing/2014/main" id="{EC98A82F-FE72-480C-9C10-E80E7A58E1ED}"/>
                    </a:ext>
                  </a:extLst>
                </p14:cNvPr>
                <p14:cNvContentPartPr/>
                <p14:nvPr/>
              </p14:nvContentPartPr>
              <p14:xfrm>
                <a:off x="11564621" y="3119792"/>
                <a:ext cx="144360" cy="140760"/>
              </p14:xfrm>
            </p:contentPart>
          </mc:Choice>
          <mc:Fallback xmlns="">
            <p:pic>
              <p:nvPicPr>
                <p:cNvPr id="565" name="Freihand 564">
                  <a:extLst>
                    <a:ext uri="{FF2B5EF4-FFF2-40B4-BE49-F238E27FC236}">
                      <a16:creationId xmlns:a16="http://schemas.microsoft.com/office/drawing/2014/main" id="{EC98A82F-FE72-480C-9C10-E80E7A58E1ED}"/>
                    </a:ext>
                  </a:extLst>
                </p:cNvPr>
                <p:cNvPicPr/>
                <p:nvPr/>
              </p:nvPicPr>
              <p:blipFill>
                <a:blip r:embed="rId841"/>
                <a:stretch>
                  <a:fillRect/>
                </a:stretch>
              </p:blipFill>
              <p:spPr>
                <a:xfrm>
                  <a:off x="11560301" y="3115472"/>
                  <a:ext cx="153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66" name="Freihand 565">
                  <a:extLst>
                    <a:ext uri="{FF2B5EF4-FFF2-40B4-BE49-F238E27FC236}">
                      <a16:creationId xmlns:a16="http://schemas.microsoft.com/office/drawing/2014/main" id="{6A92AB5B-13F3-42C4-B9EC-CA6C63A0D8E0}"/>
                    </a:ext>
                  </a:extLst>
                </p14:cNvPr>
                <p14:cNvContentPartPr/>
                <p14:nvPr/>
              </p14:nvContentPartPr>
              <p14:xfrm>
                <a:off x="11688821" y="3142832"/>
                <a:ext cx="79560" cy="119880"/>
              </p14:xfrm>
            </p:contentPart>
          </mc:Choice>
          <mc:Fallback xmlns="">
            <p:pic>
              <p:nvPicPr>
                <p:cNvPr id="566" name="Freihand 565">
                  <a:extLst>
                    <a:ext uri="{FF2B5EF4-FFF2-40B4-BE49-F238E27FC236}">
                      <a16:creationId xmlns:a16="http://schemas.microsoft.com/office/drawing/2014/main" id="{6A92AB5B-13F3-42C4-B9EC-CA6C63A0D8E0}"/>
                    </a:ext>
                  </a:extLst>
                </p:cNvPr>
                <p:cNvPicPr/>
                <p:nvPr/>
              </p:nvPicPr>
              <p:blipFill>
                <a:blip r:embed="rId843"/>
                <a:stretch>
                  <a:fillRect/>
                </a:stretch>
              </p:blipFill>
              <p:spPr>
                <a:xfrm>
                  <a:off x="11684501" y="3138512"/>
                  <a:ext cx="88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68" name="Freihand 567">
                  <a:extLst>
                    <a:ext uri="{FF2B5EF4-FFF2-40B4-BE49-F238E27FC236}">
                      <a16:creationId xmlns:a16="http://schemas.microsoft.com/office/drawing/2014/main" id="{213EBFE5-F401-4C7F-87D7-0FCF58160F87}"/>
                    </a:ext>
                  </a:extLst>
                </p14:cNvPr>
                <p14:cNvContentPartPr/>
                <p14:nvPr/>
              </p14:nvContentPartPr>
              <p14:xfrm>
                <a:off x="10950101" y="3456392"/>
                <a:ext cx="208080" cy="180000"/>
              </p14:xfrm>
            </p:contentPart>
          </mc:Choice>
          <mc:Fallback xmlns="">
            <p:pic>
              <p:nvPicPr>
                <p:cNvPr id="568" name="Freihand 567">
                  <a:extLst>
                    <a:ext uri="{FF2B5EF4-FFF2-40B4-BE49-F238E27FC236}">
                      <a16:creationId xmlns:a16="http://schemas.microsoft.com/office/drawing/2014/main" id="{213EBFE5-F401-4C7F-87D7-0FCF58160F87}"/>
                    </a:ext>
                  </a:extLst>
                </p:cNvPr>
                <p:cNvPicPr/>
                <p:nvPr/>
              </p:nvPicPr>
              <p:blipFill>
                <a:blip r:embed="rId845"/>
                <a:stretch>
                  <a:fillRect/>
                </a:stretch>
              </p:blipFill>
              <p:spPr>
                <a:xfrm>
                  <a:off x="10945781" y="3452072"/>
                  <a:ext cx="216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69" name="Freihand 568">
                  <a:extLst>
                    <a:ext uri="{FF2B5EF4-FFF2-40B4-BE49-F238E27FC236}">
                      <a16:creationId xmlns:a16="http://schemas.microsoft.com/office/drawing/2014/main" id="{463D8995-63F1-49AB-86E3-0E68655B1884}"/>
                    </a:ext>
                  </a:extLst>
                </p14:cNvPr>
                <p14:cNvContentPartPr/>
                <p14:nvPr/>
              </p14:nvContentPartPr>
              <p14:xfrm>
                <a:off x="11165741" y="3502832"/>
                <a:ext cx="91440" cy="72720"/>
              </p14:xfrm>
            </p:contentPart>
          </mc:Choice>
          <mc:Fallback xmlns="">
            <p:pic>
              <p:nvPicPr>
                <p:cNvPr id="569" name="Freihand 568">
                  <a:extLst>
                    <a:ext uri="{FF2B5EF4-FFF2-40B4-BE49-F238E27FC236}">
                      <a16:creationId xmlns:a16="http://schemas.microsoft.com/office/drawing/2014/main" id="{463D8995-63F1-49AB-86E3-0E68655B1884}"/>
                    </a:ext>
                  </a:extLst>
                </p:cNvPr>
                <p:cNvPicPr/>
                <p:nvPr/>
              </p:nvPicPr>
              <p:blipFill>
                <a:blip r:embed="rId847"/>
                <a:stretch>
                  <a:fillRect/>
                </a:stretch>
              </p:blipFill>
              <p:spPr>
                <a:xfrm>
                  <a:off x="11161421" y="3498512"/>
                  <a:ext cx="100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70" name="Freihand 569">
                  <a:extLst>
                    <a:ext uri="{FF2B5EF4-FFF2-40B4-BE49-F238E27FC236}">
                      <a16:creationId xmlns:a16="http://schemas.microsoft.com/office/drawing/2014/main" id="{F4DACD9E-B4D1-4366-BACA-98B1A2CAC34F}"/>
                    </a:ext>
                  </a:extLst>
                </p14:cNvPr>
                <p14:cNvContentPartPr/>
                <p14:nvPr/>
              </p14:nvContentPartPr>
              <p14:xfrm>
                <a:off x="11299301" y="3391592"/>
                <a:ext cx="95040" cy="154080"/>
              </p14:xfrm>
            </p:contentPart>
          </mc:Choice>
          <mc:Fallback xmlns="">
            <p:pic>
              <p:nvPicPr>
                <p:cNvPr id="570" name="Freihand 569">
                  <a:extLst>
                    <a:ext uri="{FF2B5EF4-FFF2-40B4-BE49-F238E27FC236}">
                      <a16:creationId xmlns:a16="http://schemas.microsoft.com/office/drawing/2014/main" id="{F4DACD9E-B4D1-4366-BACA-98B1A2CAC34F}"/>
                    </a:ext>
                  </a:extLst>
                </p:cNvPr>
                <p:cNvPicPr/>
                <p:nvPr/>
              </p:nvPicPr>
              <p:blipFill>
                <a:blip r:embed="rId849"/>
                <a:stretch>
                  <a:fillRect/>
                </a:stretch>
              </p:blipFill>
              <p:spPr>
                <a:xfrm>
                  <a:off x="11294981" y="3387272"/>
                  <a:ext cx="103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71" name="Freihand 570">
                  <a:extLst>
                    <a:ext uri="{FF2B5EF4-FFF2-40B4-BE49-F238E27FC236}">
                      <a16:creationId xmlns:a16="http://schemas.microsoft.com/office/drawing/2014/main" id="{6A754983-B534-460E-BB05-4ECEDC1233CE}"/>
                    </a:ext>
                  </a:extLst>
                </p14:cNvPr>
                <p14:cNvContentPartPr/>
                <p14:nvPr/>
              </p14:nvContentPartPr>
              <p14:xfrm>
                <a:off x="11414141" y="3455672"/>
                <a:ext cx="69480" cy="97200"/>
              </p14:xfrm>
            </p:contentPart>
          </mc:Choice>
          <mc:Fallback xmlns="">
            <p:pic>
              <p:nvPicPr>
                <p:cNvPr id="571" name="Freihand 570">
                  <a:extLst>
                    <a:ext uri="{FF2B5EF4-FFF2-40B4-BE49-F238E27FC236}">
                      <a16:creationId xmlns:a16="http://schemas.microsoft.com/office/drawing/2014/main" id="{6A754983-B534-460E-BB05-4ECEDC1233CE}"/>
                    </a:ext>
                  </a:extLst>
                </p:cNvPr>
                <p:cNvPicPr/>
                <p:nvPr/>
              </p:nvPicPr>
              <p:blipFill>
                <a:blip r:embed="rId851"/>
                <a:stretch>
                  <a:fillRect/>
                </a:stretch>
              </p:blipFill>
              <p:spPr>
                <a:xfrm>
                  <a:off x="11409821" y="3451352"/>
                  <a:ext cx="78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72" name="Freihand 571">
                  <a:extLst>
                    <a:ext uri="{FF2B5EF4-FFF2-40B4-BE49-F238E27FC236}">
                      <a16:creationId xmlns:a16="http://schemas.microsoft.com/office/drawing/2014/main" id="{DA919591-B499-476B-B8D6-1F306B81FFCF}"/>
                    </a:ext>
                  </a:extLst>
                </p14:cNvPr>
                <p14:cNvContentPartPr/>
                <p14:nvPr/>
              </p14:nvContentPartPr>
              <p14:xfrm>
                <a:off x="11481101" y="3357032"/>
                <a:ext cx="262440" cy="158040"/>
              </p14:xfrm>
            </p:contentPart>
          </mc:Choice>
          <mc:Fallback xmlns="">
            <p:pic>
              <p:nvPicPr>
                <p:cNvPr id="572" name="Freihand 571">
                  <a:extLst>
                    <a:ext uri="{FF2B5EF4-FFF2-40B4-BE49-F238E27FC236}">
                      <a16:creationId xmlns:a16="http://schemas.microsoft.com/office/drawing/2014/main" id="{DA919591-B499-476B-B8D6-1F306B81FFCF}"/>
                    </a:ext>
                  </a:extLst>
                </p:cNvPr>
                <p:cNvPicPr/>
                <p:nvPr/>
              </p:nvPicPr>
              <p:blipFill>
                <a:blip r:embed="rId853"/>
                <a:stretch>
                  <a:fillRect/>
                </a:stretch>
              </p:blipFill>
              <p:spPr>
                <a:xfrm>
                  <a:off x="11476781" y="3352712"/>
                  <a:ext cx="271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73" name="Freihand 572">
                  <a:extLst>
                    <a:ext uri="{FF2B5EF4-FFF2-40B4-BE49-F238E27FC236}">
                      <a16:creationId xmlns:a16="http://schemas.microsoft.com/office/drawing/2014/main" id="{B63CFD32-C7A2-455B-B067-7B8CB174BAD7}"/>
                    </a:ext>
                  </a:extLst>
                </p14:cNvPr>
                <p14:cNvContentPartPr/>
                <p14:nvPr/>
              </p14:nvContentPartPr>
              <p14:xfrm>
                <a:off x="11741381" y="3249752"/>
                <a:ext cx="127800" cy="315360"/>
              </p14:xfrm>
            </p:contentPart>
          </mc:Choice>
          <mc:Fallback xmlns="">
            <p:pic>
              <p:nvPicPr>
                <p:cNvPr id="573" name="Freihand 572">
                  <a:extLst>
                    <a:ext uri="{FF2B5EF4-FFF2-40B4-BE49-F238E27FC236}">
                      <a16:creationId xmlns:a16="http://schemas.microsoft.com/office/drawing/2014/main" id="{B63CFD32-C7A2-455B-B067-7B8CB174BAD7}"/>
                    </a:ext>
                  </a:extLst>
                </p:cNvPr>
                <p:cNvPicPr/>
                <p:nvPr/>
              </p:nvPicPr>
              <p:blipFill>
                <a:blip r:embed="rId855"/>
                <a:stretch>
                  <a:fillRect/>
                </a:stretch>
              </p:blipFill>
              <p:spPr>
                <a:xfrm>
                  <a:off x="11737061" y="3245432"/>
                  <a:ext cx="136440" cy="32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6">
            <p14:nvContentPartPr>
              <p14:cNvPr id="575" name="Freihand 574">
                <a:extLst>
                  <a:ext uri="{FF2B5EF4-FFF2-40B4-BE49-F238E27FC236}">
                    <a16:creationId xmlns:a16="http://schemas.microsoft.com/office/drawing/2014/main" id="{A26846DF-489F-47B0-8DDD-E3EA0C352155}"/>
                  </a:ext>
                </a:extLst>
              </p14:cNvPr>
              <p14:cNvContentPartPr/>
              <p14:nvPr/>
            </p14:nvContentPartPr>
            <p14:xfrm>
              <a:off x="5624981" y="1581512"/>
              <a:ext cx="487800" cy="48960"/>
            </p14:xfrm>
          </p:contentPart>
        </mc:Choice>
        <mc:Fallback xmlns="">
          <p:pic>
            <p:nvPicPr>
              <p:cNvPr id="575" name="Freihand 574">
                <a:extLst>
                  <a:ext uri="{FF2B5EF4-FFF2-40B4-BE49-F238E27FC236}">
                    <a16:creationId xmlns:a16="http://schemas.microsoft.com/office/drawing/2014/main" id="{A26846DF-489F-47B0-8DDD-E3EA0C352155}"/>
                  </a:ext>
                </a:extLst>
              </p:cNvPr>
              <p:cNvPicPr/>
              <p:nvPr/>
            </p:nvPicPr>
            <p:blipFill>
              <a:blip r:embed="rId857"/>
              <a:stretch>
                <a:fillRect/>
              </a:stretch>
            </p:blipFill>
            <p:spPr>
              <a:xfrm>
                <a:off x="5620661" y="1577192"/>
                <a:ext cx="496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76" name="Freihand 575">
                <a:extLst>
                  <a:ext uri="{FF2B5EF4-FFF2-40B4-BE49-F238E27FC236}">
                    <a16:creationId xmlns:a16="http://schemas.microsoft.com/office/drawing/2014/main" id="{144897D1-8A22-4FF1-99AE-340D281F83CF}"/>
                  </a:ext>
                </a:extLst>
              </p14:cNvPr>
              <p14:cNvContentPartPr/>
              <p14:nvPr/>
            </p14:nvContentPartPr>
            <p14:xfrm>
              <a:off x="5488181" y="2747552"/>
              <a:ext cx="590760" cy="29520"/>
            </p14:xfrm>
          </p:contentPart>
        </mc:Choice>
        <mc:Fallback xmlns="">
          <p:pic>
            <p:nvPicPr>
              <p:cNvPr id="576" name="Freihand 575">
                <a:extLst>
                  <a:ext uri="{FF2B5EF4-FFF2-40B4-BE49-F238E27FC236}">
                    <a16:creationId xmlns:a16="http://schemas.microsoft.com/office/drawing/2014/main" id="{144897D1-8A22-4FF1-99AE-340D281F83CF}"/>
                  </a:ext>
                </a:extLst>
              </p:cNvPr>
              <p:cNvPicPr/>
              <p:nvPr/>
            </p:nvPicPr>
            <p:blipFill>
              <a:blip r:embed="rId859"/>
              <a:stretch>
                <a:fillRect/>
              </a:stretch>
            </p:blipFill>
            <p:spPr>
              <a:xfrm>
                <a:off x="5483861" y="2743232"/>
                <a:ext cx="599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600" name="Freihand 599">
                <a:extLst>
                  <a:ext uri="{FF2B5EF4-FFF2-40B4-BE49-F238E27FC236}">
                    <a16:creationId xmlns:a16="http://schemas.microsoft.com/office/drawing/2014/main" id="{7C0B2B58-AFA5-40E8-B6B0-1526F8A1EB49}"/>
                  </a:ext>
                </a:extLst>
              </p14:cNvPr>
              <p14:cNvContentPartPr/>
              <p14:nvPr/>
            </p14:nvContentPartPr>
            <p14:xfrm>
              <a:off x="6633341" y="3795872"/>
              <a:ext cx="81720" cy="115560"/>
            </p14:xfrm>
          </p:contentPart>
        </mc:Choice>
        <mc:Fallback xmlns="">
          <p:pic>
            <p:nvPicPr>
              <p:cNvPr id="600" name="Freihand 599">
                <a:extLst>
                  <a:ext uri="{FF2B5EF4-FFF2-40B4-BE49-F238E27FC236}">
                    <a16:creationId xmlns:a16="http://schemas.microsoft.com/office/drawing/2014/main" id="{7C0B2B58-AFA5-40E8-B6B0-1526F8A1EB49}"/>
                  </a:ext>
                </a:extLst>
              </p:cNvPr>
              <p:cNvPicPr/>
              <p:nvPr/>
            </p:nvPicPr>
            <p:blipFill>
              <a:blip r:embed="rId861"/>
              <a:stretch>
                <a:fillRect/>
              </a:stretch>
            </p:blipFill>
            <p:spPr>
              <a:xfrm>
                <a:off x="6629021" y="3791552"/>
                <a:ext cx="90360" cy="124200"/>
              </a:xfrm>
              <a:prstGeom prst="rect">
                <a:avLst/>
              </a:prstGeom>
            </p:spPr>
          </p:pic>
        </mc:Fallback>
      </mc:AlternateContent>
      <p:grpSp>
        <p:nvGrpSpPr>
          <p:cNvPr id="606" name="Gruppieren 605">
            <a:extLst>
              <a:ext uri="{FF2B5EF4-FFF2-40B4-BE49-F238E27FC236}">
                <a16:creationId xmlns:a16="http://schemas.microsoft.com/office/drawing/2014/main" id="{DE851B0A-FF35-496D-B132-7854C6C0705D}"/>
              </a:ext>
            </a:extLst>
          </p:cNvPr>
          <p:cNvGrpSpPr/>
          <p:nvPr/>
        </p:nvGrpSpPr>
        <p:grpSpPr>
          <a:xfrm>
            <a:off x="10604501" y="3642872"/>
            <a:ext cx="384120" cy="316080"/>
            <a:chOff x="10604501" y="3642872"/>
            <a:chExt cx="384120" cy="316080"/>
          </a:xfrm>
        </p:grpSpPr>
        <mc:AlternateContent xmlns:mc="http://schemas.openxmlformats.org/markup-compatibility/2006" xmlns:p14="http://schemas.microsoft.com/office/powerpoint/2010/main">
          <mc:Choice Requires="p14">
            <p:contentPart p14:bwMode="auto" r:id="rId862">
              <p14:nvContentPartPr>
                <p14:cNvPr id="601" name="Freihand 600">
                  <a:extLst>
                    <a:ext uri="{FF2B5EF4-FFF2-40B4-BE49-F238E27FC236}">
                      <a16:creationId xmlns:a16="http://schemas.microsoft.com/office/drawing/2014/main" id="{3E839792-B457-4E84-8790-F33D42418C7C}"/>
                    </a:ext>
                  </a:extLst>
                </p14:cNvPr>
                <p14:cNvContentPartPr/>
                <p14:nvPr/>
              </p14:nvContentPartPr>
              <p14:xfrm>
                <a:off x="10631141" y="3783632"/>
                <a:ext cx="144720" cy="25560"/>
              </p14:xfrm>
            </p:contentPart>
          </mc:Choice>
          <mc:Fallback xmlns="">
            <p:pic>
              <p:nvPicPr>
                <p:cNvPr id="601" name="Freihand 600">
                  <a:extLst>
                    <a:ext uri="{FF2B5EF4-FFF2-40B4-BE49-F238E27FC236}">
                      <a16:creationId xmlns:a16="http://schemas.microsoft.com/office/drawing/2014/main" id="{3E839792-B457-4E84-8790-F33D42418C7C}"/>
                    </a:ext>
                  </a:extLst>
                </p:cNvPr>
                <p:cNvPicPr/>
                <p:nvPr/>
              </p:nvPicPr>
              <p:blipFill>
                <a:blip r:embed="rId863"/>
                <a:stretch>
                  <a:fillRect/>
                </a:stretch>
              </p:blipFill>
              <p:spPr>
                <a:xfrm>
                  <a:off x="10626821" y="3779312"/>
                  <a:ext cx="153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602" name="Freihand 601">
                  <a:extLst>
                    <a:ext uri="{FF2B5EF4-FFF2-40B4-BE49-F238E27FC236}">
                      <a16:creationId xmlns:a16="http://schemas.microsoft.com/office/drawing/2014/main" id="{54CE8727-178B-45A2-8EFB-9377810A2E26}"/>
                    </a:ext>
                  </a:extLst>
                </p14:cNvPr>
                <p14:cNvContentPartPr/>
                <p14:nvPr/>
              </p14:nvContentPartPr>
              <p14:xfrm>
                <a:off x="10635461" y="3828992"/>
                <a:ext cx="118080" cy="28080"/>
              </p14:xfrm>
            </p:contentPart>
          </mc:Choice>
          <mc:Fallback xmlns="">
            <p:pic>
              <p:nvPicPr>
                <p:cNvPr id="602" name="Freihand 601">
                  <a:extLst>
                    <a:ext uri="{FF2B5EF4-FFF2-40B4-BE49-F238E27FC236}">
                      <a16:creationId xmlns:a16="http://schemas.microsoft.com/office/drawing/2014/main" id="{54CE8727-178B-45A2-8EFB-9377810A2E26}"/>
                    </a:ext>
                  </a:extLst>
                </p:cNvPr>
                <p:cNvPicPr/>
                <p:nvPr/>
              </p:nvPicPr>
              <p:blipFill>
                <a:blip r:embed="rId865"/>
                <a:stretch>
                  <a:fillRect/>
                </a:stretch>
              </p:blipFill>
              <p:spPr>
                <a:xfrm>
                  <a:off x="10631141" y="3824672"/>
                  <a:ext cx="126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603" name="Freihand 602">
                  <a:extLst>
                    <a:ext uri="{FF2B5EF4-FFF2-40B4-BE49-F238E27FC236}">
                      <a16:creationId xmlns:a16="http://schemas.microsoft.com/office/drawing/2014/main" id="{D06CD0C4-1BC8-46EB-B296-AEDD4CD5E155}"/>
                    </a:ext>
                  </a:extLst>
                </p14:cNvPr>
                <p14:cNvContentPartPr/>
                <p14:nvPr/>
              </p14:nvContentPartPr>
              <p14:xfrm>
                <a:off x="10604501" y="3642872"/>
                <a:ext cx="158400" cy="106560"/>
              </p14:xfrm>
            </p:contentPart>
          </mc:Choice>
          <mc:Fallback xmlns="">
            <p:pic>
              <p:nvPicPr>
                <p:cNvPr id="603" name="Freihand 602">
                  <a:extLst>
                    <a:ext uri="{FF2B5EF4-FFF2-40B4-BE49-F238E27FC236}">
                      <a16:creationId xmlns:a16="http://schemas.microsoft.com/office/drawing/2014/main" id="{D06CD0C4-1BC8-46EB-B296-AEDD4CD5E155}"/>
                    </a:ext>
                  </a:extLst>
                </p:cNvPr>
                <p:cNvPicPr/>
                <p:nvPr/>
              </p:nvPicPr>
              <p:blipFill>
                <a:blip r:embed="rId867"/>
                <a:stretch>
                  <a:fillRect/>
                </a:stretch>
              </p:blipFill>
              <p:spPr>
                <a:xfrm>
                  <a:off x="10600181" y="3638552"/>
                  <a:ext cx="167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604" name="Freihand 603">
                  <a:extLst>
                    <a:ext uri="{FF2B5EF4-FFF2-40B4-BE49-F238E27FC236}">
                      <a16:creationId xmlns:a16="http://schemas.microsoft.com/office/drawing/2014/main" id="{5CB728F6-764F-4015-9EA0-63103C15D326}"/>
                    </a:ext>
                  </a:extLst>
                </p14:cNvPr>
                <p14:cNvContentPartPr/>
                <p14:nvPr/>
              </p14:nvContentPartPr>
              <p14:xfrm>
                <a:off x="10838141" y="3750152"/>
                <a:ext cx="126720" cy="208800"/>
              </p14:xfrm>
            </p:contentPart>
          </mc:Choice>
          <mc:Fallback xmlns="">
            <p:pic>
              <p:nvPicPr>
                <p:cNvPr id="604" name="Freihand 603">
                  <a:extLst>
                    <a:ext uri="{FF2B5EF4-FFF2-40B4-BE49-F238E27FC236}">
                      <a16:creationId xmlns:a16="http://schemas.microsoft.com/office/drawing/2014/main" id="{5CB728F6-764F-4015-9EA0-63103C15D326}"/>
                    </a:ext>
                  </a:extLst>
                </p:cNvPr>
                <p:cNvPicPr/>
                <p:nvPr/>
              </p:nvPicPr>
              <p:blipFill>
                <a:blip r:embed="rId869"/>
                <a:stretch>
                  <a:fillRect/>
                </a:stretch>
              </p:blipFill>
              <p:spPr>
                <a:xfrm>
                  <a:off x="10833821" y="3745832"/>
                  <a:ext cx="135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605" name="Freihand 604">
                  <a:extLst>
                    <a:ext uri="{FF2B5EF4-FFF2-40B4-BE49-F238E27FC236}">
                      <a16:creationId xmlns:a16="http://schemas.microsoft.com/office/drawing/2014/main" id="{7F413AD5-5910-4797-885C-5FE7D615F10A}"/>
                    </a:ext>
                  </a:extLst>
                </p14:cNvPr>
                <p14:cNvContentPartPr/>
                <p14:nvPr/>
              </p14:nvContentPartPr>
              <p14:xfrm>
                <a:off x="10828781" y="3701192"/>
                <a:ext cx="159840" cy="16200"/>
              </p14:xfrm>
            </p:contentPart>
          </mc:Choice>
          <mc:Fallback xmlns="">
            <p:pic>
              <p:nvPicPr>
                <p:cNvPr id="605" name="Freihand 604">
                  <a:extLst>
                    <a:ext uri="{FF2B5EF4-FFF2-40B4-BE49-F238E27FC236}">
                      <a16:creationId xmlns:a16="http://schemas.microsoft.com/office/drawing/2014/main" id="{7F413AD5-5910-4797-885C-5FE7D615F10A}"/>
                    </a:ext>
                  </a:extLst>
                </p:cNvPr>
                <p:cNvPicPr/>
                <p:nvPr/>
              </p:nvPicPr>
              <p:blipFill>
                <a:blip r:embed="rId871"/>
                <a:stretch>
                  <a:fillRect/>
                </a:stretch>
              </p:blipFill>
              <p:spPr>
                <a:xfrm>
                  <a:off x="10824461" y="3696872"/>
                  <a:ext cx="168480" cy="2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2">
            <p14:nvContentPartPr>
              <p14:cNvPr id="720" name="Freihand 719">
                <a:extLst>
                  <a:ext uri="{FF2B5EF4-FFF2-40B4-BE49-F238E27FC236}">
                    <a16:creationId xmlns:a16="http://schemas.microsoft.com/office/drawing/2014/main" id="{0ECC4DEF-3D77-44FD-948A-E9C9929FDC42}"/>
                  </a:ext>
                </a:extLst>
              </p14:cNvPr>
              <p14:cNvContentPartPr/>
              <p14:nvPr/>
            </p14:nvContentPartPr>
            <p14:xfrm>
              <a:off x="4812461" y="5095472"/>
              <a:ext cx="795960" cy="579600"/>
            </p14:xfrm>
          </p:contentPart>
        </mc:Choice>
        <mc:Fallback xmlns="">
          <p:pic>
            <p:nvPicPr>
              <p:cNvPr id="720" name="Freihand 719">
                <a:extLst>
                  <a:ext uri="{FF2B5EF4-FFF2-40B4-BE49-F238E27FC236}">
                    <a16:creationId xmlns:a16="http://schemas.microsoft.com/office/drawing/2014/main" id="{0ECC4DEF-3D77-44FD-948A-E9C9929FDC42}"/>
                  </a:ext>
                </a:extLst>
              </p:cNvPr>
              <p:cNvPicPr/>
              <p:nvPr/>
            </p:nvPicPr>
            <p:blipFill>
              <a:blip r:embed="rId873"/>
              <a:stretch>
                <a:fillRect/>
              </a:stretch>
            </p:blipFill>
            <p:spPr>
              <a:xfrm>
                <a:off x="4808141" y="5091152"/>
                <a:ext cx="80460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722" name="Freihand 721">
                <a:extLst>
                  <a:ext uri="{FF2B5EF4-FFF2-40B4-BE49-F238E27FC236}">
                    <a16:creationId xmlns:a16="http://schemas.microsoft.com/office/drawing/2014/main" id="{00B5F2BF-D596-4D57-B633-6849AB9CDCC5}"/>
                  </a:ext>
                </a:extLst>
              </p14:cNvPr>
              <p14:cNvContentPartPr/>
              <p14:nvPr/>
            </p14:nvContentPartPr>
            <p14:xfrm>
              <a:off x="5502941" y="2748632"/>
              <a:ext cx="510480" cy="45720"/>
            </p14:xfrm>
          </p:contentPart>
        </mc:Choice>
        <mc:Fallback xmlns="">
          <p:pic>
            <p:nvPicPr>
              <p:cNvPr id="722" name="Freihand 721">
                <a:extLst>
                  <a:ext uri="{FF2B5EF4-FFF2-40B4-BE49-F238E27FC236}">
                    <a16:creationId xmlns:a16="http://schemas.microsoft.com/office/drawing/2014/main" id="{00B5F2BF-D596-4D57-B633-6849AB9CDCC5}"/>
                  </a:ext>
                </a:extLst>
              </p:cNvPr>
              <p:cNvPicPr/>
              <p:nvPr/>
            </p:nvPicPr>
            <p:blipFill>
              <a:blip r:embed="rId875"/>
              <a:stretch>
                <a:fillRect/>
              </a:stretch>
            </p:blipFill>
            <p:spPr>
              <a:xfrm>
                <a:off x="5498621" y="2744312"/>
                <a:ext cx="519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723" name="Freihand 722">
                <a:extLst>
                  <a:ext uri="{FF2B5EF4-FFF2-40B4-BE49-F238E27FC236}">
                    <a16:creationId xmlns:a16="http://schemas.microsoft.com/office/drawing/2014/main" id="{4E4272ED-DDF6-44DF-AC50-F73F7A4586CC}"/>
                  </a:ext>
                </a:extLst>
              </p14:cNvPr>
              <p14:cNvContentPartPr/>
              <p14:nvPr/>
            </p14:nvContentPartPr>
            <p14:xfrm>
              <a:off x="5520221" y="2369192"/>
              <a:ext cx="577800" cy="59400"/>
            </p14:xfrm>
          </p:contentPart>
        </mc:Choice>
        <mc:Fallback xmlns="">
          <p:pic>
            <p:nvPicPr>
              <p:cNvPr id="723" name="Freihand 722">
                <a:extLst>
                  <a:ext uri="{FF2B5EF4-FFF2-40B4-BE49-F238E27FC236}">
                    <a16:creationId xmlns:a16="http://schemas.microsoft.com/office/drawing/2014/main" id="{4E4272ED-DDF6-44DF-AC50-F73F7A4586CC}"/>
                  </a:ext>
                </a:extLst>
              </p:cNvPr>
              <p:cNvPicPr/>
              <p:nvPr/>
            </p:nvPicPr>
            <p:blipFill>
              <a:blip r:embed="rId877"/>
              <a:stretch>
                <a:fillRect/>
              </a:stretch>
            </p:blipFill>
            <p:spPr>
              <a:xfrm>
                <a:off x="5515901" y="2364872"/>
                <a:ext cx="586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730" name="Freihand 729">
                <a:extLst>
                  <a:ext uri="{FF2B5EF4-FFF2-40B4-BE49-F238E27FC236}">
                    <a16:creationId xmlns:a16="http://schemas.microsoft.com/office/drawing/2014/main" id="{F70F7405-A6B2-4867-B94F-8D99ADAAB5AF}"/>
                  </a:ext>
                </a:extLst>
              </p14:cNvPr>
              <p14:cNvContentPartPr/>
              <p14:nvPr/>
            </p14:nvContentPartPr>
            <p14:xfrm>
              <a:off x="5085341" y="4286912"/>
              <a:ext cx="739080" cy="610920"/>
            </p14:xfrm>
          </p:contentPart>
        </mc:Choice>
        <mc:Fallback xmlns="">
          <p:pic>
            <p:nvPicPr>
              <p:cNvPr id="730" name="Freihand 729">
                <a:extLst>
                  <a:ext uri="{FF2B5EF4-FFF2-40B4-BE49-F238E27FC236}">
                    <a16:creationId xmlns:a16="http://schemas.microsoft.com/office/drawing/2014/main" id="{F70F7405-A6B2-4867-B94F-8D99ADAAB5AF}"/>
                  </a:ext>
                </a:extLst>
              </p:cNvPr>
              <p:cNvPicPr/>
              <p:nvPr/>
            </p:nvPicPr>
            <p:blipFill>
              <a:blip r:embed="rId879"/>
              <a:stretch>
                <a:fillRect/>
              </a:stretch>
            </p:blipFill>
            <p:spPr>
              <a:xfrm>
                <a:off x="5081021" y="4282592"/>
                <a:ext cx="74772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732" name="Freihand 731">
                <a:extLst>
                  <a:ext uri="{FF2B5EF4-FFF2-40B4-BE49-F238E27FC236}">
                    <a16:creationId xmlns:a16="http://schemas.microsoft.com/office/drawing/2014/main" id="{055E293C-6BE4-4C20-B5DB-E1BCE1EF24ED}"/>
                  </a:ext>
                </a:extLst>
              </p14:cNvPr>
              <p14:cNvContentPartPr/>
              <p14:nvPr/>
            </p14:nvContentPartPr>
            <p14:xfrm>
              <a:off x="5632901" y="4983152"/>
              <a:ext cx="777240" cy="695160"/>
            </p14:xfrm>
          </p:contentPart>
        </mc:Choice>
        <mc:Fallback xmlns="">
          <p:pic>
            <p:nvPicPr>
              <p:cNvPr id="732" name="Freihand 731">
                <a:extLst>
                  <a:ext uri="{FF2B5EF4-FFF2-40B4-BE49-F238E27FC236}">
                    <a16:creationId xmlns:a16="http://schemas.microsoft.com/office/drawing/2014/main" id="{055E293C-6BE4-4C20-B5DB-E1BCE1EF24ED}"/>
                  </a:ext>
                </a:extLst>
              </p:cNvPr>
              <p:cNvPicPr/>
              <p:nvPr/>
            </p:nvPicPr>
            <p:blipFill>
              <a:blip r:embed="rId881"/>
              <a:stretch>
                <a:fillRect/>
              </a:stretch>
            </p:blipFill>
            <p:spPr>
              <a:xfrm>
                <a:off x="5628581" y="4978832"/>
                <a:ext cx="785880" cy="7038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734" name="Freihand 733">
                <a:extLst>
                  <a:ext uri="{FF2B5EF4-FFF2-40B4-BE49-F238E27FC236}">
                    <a16:creationId xmlns:a16="http://schemas.microsoft.com/office/drawing/2014/main" id="{36C78FCF-F952-4674-AECA-421204843580}"/>
                  </a:ext>
                </a:extLst>
              </p14:cNvPr>
              <p14:cNvContentPartPr/>
              <p14:nvPr/>
            </p14:nvContentPartPr>
            <p14:xfrm>
              <a:off x="6402941" y="4974512"/>
              <a:ext cx="802440" cy="624960"/>
            </p14:xfrm>
          </p:contentPart>
        </mc:Choice>
        <mc:Fallback xmlns="">
          <p:pic>
            <p:nvPicPr>
              <p:cNvPr id="734" name="Freihand 733">
                <a:extLst>
                  <a:ext uri="{FF2B5EF4-FFF2-40B4-BE49-F238E27FC236}">
                    <a16:creationId xmlns:a16="http://schemas.microsoft.com/office/drawing/2014/main" id="{36C78FCF-F952-4674-AECA-421204843580}"/>
                  </a:ext>
                </a:extLst>
              </p:cNvPr>
              <p:cNvPicPr/>
              <p:nvPr/>
            </p:nvPicPr>
            <p:blipFill>
              <a:blip r:embed="rId883"/>
              <a:stretch>
                <a:fillRect/>
              </a:stretch>
            </p:blipFill>
            <p:spPr>
              <a:xfrm>
                <a:off x="6398621" y="4970192"/>
                <a:ext cx="811080" cy="633600"/>
              </a:xfrm>
              <a:prstGeom prst="rect">
                <a:avLst/>
              </a:prstGeom>
            </p:spPr>
          </p:pic>
        </mc:Fallback>
      </mc:AlternateContent>
      <p:grpSp>
        <p:nvGrpSpPr>
          <p:cNvPr id="839" name="Gruppieren 838">
            <a:extLst>
              <a:ext uri="{FF2B5EF4-FFF2-40B4-BE49-F238E27FC236}">
                <a16:creationId xmlns:a16="http://schemas.microsoft.com/office/drawing/2014/main" id="{86558157-32E7-485C-8B93-C8AD80A5CD06}"/>
              </a:ext>
            </a:extLst>
          </p:cNvPr>
          <p:cNvGrpSpPr/>
          <p:nvPr/>
        </p:nvGrpSpPr>
        <p:grpSpPr>
          <a:xfrm>
            <a:off x="1238741" y="3380792"/>
            <a:ext cx="8715600" cy="3269880"/>
            <a:chOff x="1238741" y="3380792"/>
            <a:chExt cx="8715600" cy="3269880"/>
          </a:xfrm>
        </p:grpSpPr>
        <mc:AlternateContent xmlns:mc="http://schemas.openxmlformats.org/markup-compatibility/2006" xmlns:p14="http://schemas.microsoft.com/office/powerpoint/2010/main">
          <mc:Choice Requires="p14">
            <p:contentPart p14:bwMode="auto" r:id="rId884">
              <p14:nvContentPartPr>
                <p14:cNvPr id="513" name="Freihand 512">
                  <a:extLst>
                    <a:ext uri="{FF2B5EF4-FFF2-40B4-BE49-F238E27FC236}">
                      <a16:creationId xmlns:a16="http://schemas.microsoft.com/office/drawing/2014/main" id="{F959B923-3403-4B92-A93D-6C4FA42D2A39}"/>
                    </a:ext>
                  </a:extLst>
                </p14:cNvPr>
                <p14:cNvContentPartPr/>
                <p14:nvPr/>
              </p14:nvContentPartPr>
              <p14:xfrm>
                <a:off x="4840181" y="3631712"/>
                <a:ext cx="10800" cy="93240"/>
              </p14:xfrm>
            </p:contentPart>
          </mc:Choice>
          <mc:Fallback xmlns="">
            <p:pic>
              <p:nvPicPr>
                <p:cNvPr id="513" name="Freihand 512">
                  <a:extLst>
                    <a:ext uri="{FF2B5EF4-FFF2-40B4-BE49-F238E27FC236}">
                      <a16:creationId xmlns:a16="http://schemas.microsoft.com/office/drawing/2014/main" id="{F959B923-3403-4B92-A93D-6C4FA42D2A39}"/>
                    </a:ext>
                  </a:extLst>
                </p:cNvPr>
                <p:cNvPicPr/>
                <p:nvPr/>
              </p:nvPicPr>
              <p:blipFill>
                <a:blip r:embed="rId885"/>
                <a:stretch>
                  <a:fillRect/>
                </a:stretch>
              </p:blipFill>
              <p:spPr>
                <a:xfrm>
                  <a:off x="4835861" y="3627392"/>
                  <a:ext cx="19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14" name="Freihand 513">
                  <a:extLst>
                    <a:ext uri="{FF2B5EF4-FFF2-40B4-BE49-F238E27FC236}">
                      <a16:creationId xmlns:a16="http://schemas.microsoft.com/office/drawing/2014/main" id="{773EAF9D-58D5-4527-B4DD-7BBBF2D6D59F}"/>
                    </a:ext>
                  </a:extLst>
                </p14:cNvPr>
                <p14:cNvContentPartPr/>
                <p14:nvPr/>
              </p14:nvContentPartPr>
              <p14:xfrm>
                <a:off x="4759181" y="3589592"/>
                <a:ext cx="187920" cy="188640"/>
              </p14:xfrm>
            </p:contentPart>
          </mc:Choice>
          <mc:Fallback xmlns="">
            <p:pic>
              <p:nvPicPr>
                <p:cNvPr id="514" name="Freihand 513">
                  <a:extLst>
                    <a:ext uri="{FF2B5EF4-FFF2-40B4-BE49-F238E27FC236}">
                      <a16:creationId xmlns:a16="http://schemas.microsoft.com/office/drawing/2014/main" id="{773EAF9D-58D5-4527-B4DD-7BBBF2D6D59F}"/>
                    </a:ext>
                  </a:extLst>
                </p:cNvPr>
                <p:cNvPicPr/>
                <p:nvPr/>
              </p:nvPicPr>
              <p:blipFill>
                <a:blip r:embed="rId887"/>
                <a:stretch>
                  <a:fillRect/>
                </a:stretch>
              </p:blipFill>
              <p:spPr>
                <a:xfrm>
                  <a:off x="4754861" y="3585272"/>
                  <a:ext cx="196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15" name="Freihand 514">
                  <a:extLst>
                    <a:ext uri="{FF2B5EF4-FFF2-40B4-BE49-F238E27FC236}">
                      <a16:creationId xmlns:a16="http://schemas.microsoft.com/office/drawing/2014/main" id="{552E94EE-834C-4E1E-93FF-35C5A4DE5EC6}"/>
                    </a:ext>
                  </a:extLst>
                </p14:cNvPr>
                <p14:cNvContentPartPr/>
                <p14:nvPr/>
              </p14:nvContentPartPr>
              <p14:xfrm>
                <a:off x="4934141" y="3637472"/>
                <a:ext cx="96840" cy="95040"/>
              </p14:xfrm>
            </p:contentPart>
          </mc:Choice>
          <mc:Fallback xmlns="">
            <p:pic>
              <p:nvPicPr>
                <p:cNvPr id="515" name="Freihand 514">
                  <a:extLst>
                    <a:ext uri="{FF2B5EF4-FFF2-40B4-BE49-F238E27FC236}">
                      <a16:creationId xmlns:a16="http://schemas.microsoft.com/office/drawing/2014/main" id="{552E94EE-834C-4E1E-93FF-35C5A4DE5EC6}"/>
                    </a:ext>
                  </a:extLst>
                </p:cNvPr>
                <p:cNvPicPr/>
                <p:nvPr/>
              </p:nvPicPr>
              <p:blipFill>
                <a:blip r:embed="rId889"/>
                <a:stretch>
                  <a:fillRect/>
                </a:stretch>
              </p:blipFill>
              <p:spPr>
                <a:xfrm>
                  <a:off x="4929821" y="3633152"/>
                  <a:ext cx="105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16" name="Freihand 515">
                  <a:extLst>
                    <a:ext uri="{FF2B5EF4-FFF2-40B4-BE49-F238E27FC236}">
                      <a16:creationId xmlns:a16="http://schemas.microsoft.com/office/drawing/2014/main" id="{03EF940B-0DD5-4140-9902-C469FFEF9337}"/>
                    </a:ext>
                  </a:extLst>
                </p14:cNvPr>
                <p14:cNvContentPartPr/>
                <p14:nvPr/>
              </p14:nvContentPartPr>
              <p14:xfrm>
                <a:off x="5031701" y="3638912"/>
                <a:ext cx="88200" cy="109080"/>
              </p14:xfrm>
            </p:contentPart>
          </mc:Choice>
          <mc:Fallback xmlns="">
            <p:pic>
              <p:nvPicPr>
                <p:cNvPr id="516" name="Freihand 515">
                  <a:extLst>
                    <a:ext uri="{FF2B5EF4-FFF2-40B4-BE49-F238E27FC236}">
                      <a16:creationId xmlns:a16="http://schemas.microsoft.com/office/drawing/2014/main" id="{03EF940B-0DD5-4140-9902-C469FFEF9337}"/>
                    </a:ext>
                  </a:extLst>
                </p:cNvPr>
                <p:cNvPicPr/>
                <p:nvPr/>
              </p:nvPicPr>
              <p:blipFill>
                <a:blip r:embed="rId891"/>
                <a:stretch>
                  <a:fillRect/>
                </a:stretch>
              </p:blipFill>
              <p:spPr>
                <a:xfrm>
                  <a:off x="5027381" y="3634592"/>
                  <a:ext cx="96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17" name="Freihand 516">
                  <a:extLst>
                    <a:ext uri="{FF2B5EF4-FFF2-40B4-BE49-F238E27FC236}">
                      <a16:creationId xmlns:a16="http://schemas.microsoft.com/office/drawing/2014/main" id="{3C9EB928-0708-4EB6-8613-DAD4326FC355}"/>
                    </a:ext>
                  </a:extLst>
                </p14:cNvPr>
                <p14:cNvContentPartPr/>
                <p14:nvPr/>
              </p14:nvContentPartPr>
              <p14:xfrm>
                <a:off x="5119901" y="3571592"/>
                <a:ext cx="289080" cy="178560"/>
              </p14:xfrm>
            </p:contentPart>
          </mc:Choice>
          <mc:Fallback xmlns="">
            <p:pic>
              <p:nvPicPr>
                <p:cNvPr id="517" name="Freihand 516">
                  <a:extLst>
                    <a:ext uri="{FF2B5EF4-FFF2-40B4-BE49-F238E27FC236}">
                      <a16:creationId xmlns:a16="http://schemas.microsoft.com/office/drawing/2014/main" id="{3C9EB928-0708-4EB6-8613-DAD4326FC355}"/>
                    </a:ext>
                  </a:extLst>
                </p:cNvPr>
                <p:cNvPicPr/>
                <p:nvPr/>
              </p:nvPicPr>
              <p:blipFill>
                <a:blip r:embed="rId893"/>
                <a:stretch>
                  <a:fillRect/>
                </a:stretch>
              </p:blipFill>
              <p:spPr>
                <a:xfrm>
                  <a:off x="5115581" y="3567272"/>
                  <a:ext cx="297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18" name="Freihand 517">
                  <a:extLst>
                    <a:ext uri="{FF2B5EF4-FFF2-40B4-BE49-F238E27FC236}">
                      <a16:creationId xmlns:a16="http://schemas.microsoft.com/office/drawing/2014/main" id="{E5B036DF-8E3F-48C9-88BD-FB53D2B6A2C6}"/>
                    </a:ext>
                  </a:extLst>
                </p14:cNvPr>
                <p14:cNvContentPartPr/>
                <p14:nvPr/>
              </p14:nvContentPartPr>
              <p14:xfrm>
                <a:off x="5358941" y="3576632"/>
                <a:ext cx="30600" cy="12240"/>
              </p14:xfrm>
            </p:contentPart>
          </mc:Choice>
          <mc:Fallback xmlns="">
            <p:pic>
              <p:nvPicPr>
                <p:cNvPr id="518" name="Freihand 517">
                  <a:extLst>
                    <a:ext uri="{FF2B5EF4-FFF2-40B4-BE49-F238E27FC236}">
                      <a16:creationId xmlns:a16="http://schemas.microsoft.com/office/drawing/2014/main" id="{E5B036DF-8E3F-48C9-88BD-FB53D2B6A2C6}"/>
                    </a:ext>
                  </a:extLst>
                </p:cNvPr>
                <p:cNvPicPr/>
                <p:nvPr/>
              </p:nvPicPr>
              <p:blipFill>
                <a:blip r:embed="rId895"/>
                <a:stretch>
                  <a:fillRect/>
                </a:stretch>
              </p:blipFill>
              <p:spPr>
                <a:xfrm>
                  <a:off x="5354621" y="3572312"/>
                  <a:ext cx="39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19" name="Freihand 518">
                  <a:extLst>
                    <a:ext uri="{FF2B5EF4-FFF2-40B4-BE49-F238E27FC236}">
                      <a16:creationId xmlns:a16="http://schemas.microsoft.com/office/drawing/2014/main" id="{65D83CBC-CBCA-4EDA-AAA7-0583208FCE0B}"/>
                    </a:ext>
                  </a:extLst>
                </p14:cNvPr>
                <p14:cNvContentPartPr/>
                <p14:nvPr/>
              </p14:nvContentPartPr>
              <p14:xfrm>
                <a:off x="5438501" y="3628112"/>
                <a:ext cx="150480" cy="65880"/>
              </p14:xfrm>
            </p:contentPart>
          </mc:Choice>
          <mc:Fallback xmlns="">
            <p:pic>
              <p:nvPicPr>
                <p:cNvPr id="519" name="Freihand 518">
                  <a:extLst>
                    <a:ext uri="{FF2B5EF4-FFF2-40B4-BE49-F238E27FC236}">
                      <a16:creationId xmlns:a16="http://schemas.microsoft.com/office/drawing/2014/main" id="{65D83CBC-CBCA-4EDA-AAA7-0583208FCE0B}"/>
                    </a:ext>
                  </a:extLst>
                </p:cNvPr>
                <p:cNvPicPr/>
                <p:nvPr/>
              </p:nvPicPr>
              <p:blipFill>
                <a:blip r:embed="rId897"/>
                <a:stretch>
                  <a:fillRect/>
                </a:stretch>
              </p:blipFill>
              <p:spPr>
                <a:xfrm>
                  <a:off x="5434181" y="3623792"/>
                  <a:ext cx="159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20" name="Freihand 519">
                  <a:extLst>
                    <a:ext uri="{FF2B5EF4-FFF2-40B4-BE49-F238E27FC236}">
                      <a16:creationId xmlns:a16="http://schemas.microsoft.com/office/drawing/2014/main" id="{F67668E4-9966-408B-9D59-FD8435D5C723}"/>
                    </a:ext>
                  </a:extLst>
                </p14:cNvPr>
                <p14:cNvContentPartPr/>
                <p14:nvPr/>
              </p14:nvContentPartPr>
              <p14:xfrm>
                <a:off x="5612741" y="3629192"/>
                <a:ext cx="173880" cy="64440"/>
              </p14:xfrm>
            </p:contentPart>
          </mc:Choice>
          <mc:Fallback xmlns="">
            <p:pic>
              <p:nvPicPr>
                <p:cNvPr id="520" name="Freihand 519">
                  <a:extLst>
                    <a:ext uri="{FF2B5EF4-FFF2-40B4-BE49-F238E27FC236}">
                      <a16:creationId xmlns:a16="http://schemas.microsoft.com/office/drawing/2014/main" id="{F67668E4-9966-408B-9D59-FD8435D5C723}"/>
                    </a:ext>
                  </a:extLst>
                </p:cNvPr>
                <p:cNvPicPr/>
                <p:nvPr/>
              </p:nvPicPr>
              <p:blipFill>
                <a:blip r:embed="rId899"/>
                <a:stretch>
                  <a:fillRect/>
                </a:stretch>
              </p:blipFill>
              <p:spPr>
                <a:xfrm>
                  <a:off x="5608421" y="3624872"/>
                  <a:ext cx="182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21" name="Freihand 520">
                  <a:extLst>
                    <a:ext uri="{FF2B5EF4-FFF2-40B4-BE49-F238E27FC236}">
                      <a16:creationId xmlns:a16="http://schemas.microsoft.com/office/drawing/2014/main" id="{DB66340E-5712-4152-B9AA-0B54ABC9FC7A}"/>
                    </a:ext>
                  </a:extLst>
                </p14:cNvPr>
                <p14:cNvContentPartPr/>
                <p14:nvPr/>
              </p14:nvContentPartPr>
              <p14:xfrm>
                <a:off x="5945741" y="3515432"/>
                <a:ext cx="93960" cy="155160"/>
              </p14:xfrm>
            </p:contentPart>
          </mc:Choice>
          <mc:Fallback xmlns="">
            <p:pic>
              <p:nvPicPr>
                <p:cNvPr id="521" name="Freihand 520">
                  <a:extLst>
                    <a:ext uri="{FF2B5EF4-FFF2-40B4-BE49-F238E27FC236}">
                      <a16:creationId xmlns:a16="http://schemas.microsoft.com/office/drawing/2014/main" id="{DB66340E-5712-4152-B9AA-0B54ABC9FC7A}"/>
                    </a:ext>
                  </a:extLst>
                </p:cNvPr>
                <p:cNvPicPr/>
                <p:nvPr/>
              </p:nvPicPr>
              <p:blipFill>
                <a:blip r:embed="rId901"/>
                <a:stretch>
                  <a:fillRect/>
                </a:stretch>
              </p:blipFill>
              <p:spPr>
                <a:xfrm>
                  <a:off x="5941421" y="3511112"/>
                  <a:ext cx="102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22" name="Freihand 521">
                  <a:extLst>
                    <a:ext uri="{FF2B5EF4-FFF2-40B4-BE49-F238E27FC236}">
                      <a16:creationId xmlns:a16="http://schemas.microsoft.com/office/drawing/2014/main" id="{6FD24A72-5D9E-43F8-9EFD-1CDD92143138}"/>
                    </a:ext>
                  </a:extLst>
                </p14:cNvPr>
                <p14:cNvContentPartPr/>
                <p14:nvPr/>
              </p14:nvContentPartPr>
              <p14:xfrm>
                <a:off x="6083261" y="3593552"/>
                <a:ext cx="31320" cy="48960"/>
              </p14:xfrm>
            </p:contentPart>
          </mc:Choice>
          <mc:Fallback xmlns="">
            <p:pic>
              <p:nvPicPr>
                <p:cNvPr id="522" name="Freihand 521">
                  <a:extLst>
                    <a:ext uri="{FF2B5EF4-FFF2-40B4-BE49-F238E27FC236}">
                      <a16:creationId xmlns:a16="http://schemas.microsoft.com/office/drawing/2014/main" id="{6FD24A72-5D9E-43F8-9EFD-1CDD92143138}"/>
                    </a:ext>
                  </a:extLst>
                </p:cNvPr>
                <p:cNvPicPr/>
                <p:nvPr/>
              </p:nvPicPr>
              <p:blipFill>
                <a:blip r:embed="rId903"/>
                <a:stretch>
                  <a:fillRect/>
                </a:stretch>
              </p:blipFill>
              <p:spPr>
                <a:xfrm>
                  <a:off x="6078941" y="3589232"/>
                  <a:ext cx="39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23" name="Freihand 522">
                  <a:extLst>
                    <a:ext uri="{FF2B5EF4-FFF2-40B4-BE49-F238E27FC236}">
                      <a16:creationId xmlns:a16="http://schemas.microsoft.com/office/drawing/2014/main" id="{AFC3103F-3E59-4CFB-8AE8-E19DCA5B74F4}"/>
                    </a:ext>
                  </a:extLst>
                </p14:cNvPr>
                <p14:cNvContentPartPr/>
                <p14:nvPr/>
              </p14:nvContentPartPr>
              <p14:xfrm>
                <a:off x="6139421" y="3524792"/>
                <a:ext cx="82800" cy="111960"/>
              </p14:xfrm>
            </p:contentPart>
          </mc:Choice>
          <mc:Fallback xmlns="">
            <p:pic>
              <p:nvPicPr>
                <p:cNvPr id="523" name="Freihand 522">
                  <a:extLst>
                    <a:ext uri="{FF2B5EF4-FFF2-40B4-BE49-F238E27FC236}">
                      <a16:creationId xmlns:a16="http://schemas.microsoft.com/office/drawing/2014/main" id="{AFC3103F-3E59-4CFB-8AE8-E19DCA5B74F4}"/>
                    </a:ext>
                  </a:extLst>
                </p:cNvPr>
                <p:cNvPicPr/>
                <p:nvPr/>
              </p:nvPicPr>
              <p:blipFill>
                <a:blip r:embed="rId905"/>
                <a:stretch>
                  <a:fillRect/>
                </a:stretch>
              </p:blipFill>
              <p:spPr>
                <a:xfrm>
                  <a:off x="6135101" y="3520472"/>
                  <a:ext cx="91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24" name="Freihand 523">
                  <a:extLst>
                    <a:ext uri="{FF2B5EF4-FFF2-40B4-BE49-F238E27FC236}">
                      <a16:creationId xmlns:a16="http://schemas.microsoft.com/office/drawing/2014/main" id="{21597BC7-C461-49B5-9C91-40DA8EEA3A75}"/>
                    </a:ext>
                  </a:extLst>
                </p14:cNvPr>
                <p14:cNvContentPartPr/>
                <p14:nvPr/>
              </p14:nvContentPartPr>
              <p14:xfrm>
                <a:off x="6373421" y="3521192"/>
                <a:ext cx="138600" cy="113760"/>
              </p14:xfrm>
            </p:contentPart>
          </mc:Choice>
          <mc:Fallback xmlns="">
            <p:pic>
              <p:nvPicPr>
                <p:cNvPr id="524" name="Freihand 523">
                  <a:extLst>
                    <a:ext uri="{FF2B5EF4-FFF2-40B4-BE49-F238E27FC236}">
                      <a16:creationId xmlns:a16="http://schemas.microsoft.com/office/drawing/2014/main" id="{21597BC7-C461-49B5-9C91-40DA8EEA3A75}"/>
                    </a:ext>
                  </a:extLst>
                </p:cNvPr>
                <p:cNvPicPr/>
                <p:nvPr/>
              </p:nvPicPr>
              <p:blipFill>
                <a:blip r:embed="rId907"/>
                <a:stretch>
                  <a:fillRect/>
                </a:stretch>
              </p:blipFill>
              <p:spPr>
                <a:xfrm>
                  <a:off x="6369101" y="3516872"/>
                  <a:ext cx="147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25" name="Freihand 524">
                  <a:extLst>
                    <a:ext uri="{FF2B5EF4-FFF2-40B4-BE49-F238E27FC236}">
                      <a16:creationId xmlns:a16="http://schemas.microsoft.com/office/drawing/2014/main" id="{D5F13CC0-B0E5-4B6D-8FC6-BD158CB7FE49}"/>
                    </a:ext>
                  </a:extLst>
                </p14:cNvPr>
                <p14:cNvContentPartPr/>
                <p14:nvPr/>
              </p14:nvContentPartPr>
              <p14:xfrm>
                <a:off x="6521741" y="3582752"/>
                <a:ext cx="85320" cy="47520"/>
              </p14:xfrm>
            </p:contentPart>
          </mc:Choice>
          <mc:Fallback xmlns="">
            <p:pic>
              <p:nvPicPr>
                <p:cNvPr id="525" name="Freihand 524">
                  <a:extLst>
                    <a:ext uri="{FF2B5EF4-FFF2-40B4-BE49-F238E27FC236}">
                      <a16:creationId xmlns:a16="http://schemas.microsoft.com/office/drawing/2014/main" id="{D5F13CC0-B0E5-4B6D-8FC6-BD158CB7FE49}"/>
                    </a:ext>
                  </a:extLst>
                </p:cNvPr>
                <p:cNvPicPr/>
                <p:nvPr/>
              </p:nvPicPr>
              <p:blipFill>
                <a:blip r:embed="rId909"/>
                <a:stretch>
                  <a:fillRect/>
                </a:stretch>
              </p:blipFill>
              <p:spPr>
                <a:xfrm>
                  <a:off x="6517421" y="3578432"/>
                  <a:ext cx="93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26" name="Freihand 525">
                  <a:extLst>
                    <a:ext uri="{FF2B5EF4-FFF2-40B4-BE49-F238E27FC236}">
                      <a16:creationId xmlns:a16="http://schemas.microsoft.com/office/drawing/2014/main" id="{D736ECC8-818B-4C1B-A4A3-BEA5A49A3DF1}"/>
                    </a:ext>
                  </a:extLst>
                </p14:cNvPr>
                <p14:cNvContentPartPr/>
                <p14:nvPr/>
              </p14:nvContentPartPr>
              <p14:xfrm>
                <a:off x="6618941" y="3558992"/>
                <a:ext cx="78840" cy="73080"/>
              </p14:xfrm>
            </p:contentPart>
          </mc:Choice>
          <mc:Fallback xmlns="">
            <p:pic>
              <p:nvPicPr>
                <p:cNvPr id="526" name="Freihand 525">
                  <a:extLst>
                    <a:ext uri="{FF2B5EF4-FFF2-40B4-BE49-F238E27FC236}">
                      <a16:creationId xmlns:a16="http://schemas.microsoft.com/office/drawing/2014/main" id="{D736ECC8-818B-4C1B-A4A3-BEA5A49A3DF1}"/>
                    </a:ext>
                  </a:extLst>
                </p:cNvPr>
                <p:cNvPicPr/>
                <p:nvPr/>
              </p:nvPicPr>
              <p:blipFill>
                <a:blip r:embed="rId911"/>
                <a:stretch>
                  <a:fillRect/>
                </a:stretch>
              </p:blipFill>
              <p:spPr>
                <a:xfrm>
                  <a:off x="6614621" y="3554672"/>
                  <a:ext cx="87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42" name="Freihand 541">
                  <a:extLst>
                    <a:ext uri="{FF2B5EF4-FFF2-40B4-BE49-F238E27FC236}">
                      <a16:creationId xmlns:a16="http://schemas.microsoft.com/office/drawing/2014/main" id="{BA1CCC50-7C48-4AE9-8FE9-498B4E4C9808}"/>
                    </a:ext>
                  </a:extLst>
                </p14:cNvPr>
                <p14:cNvContentPartPr/>
                <p14:nvPr/>
              </p14:nvContentPartPr>
              <p14:xfrm>
                <a:off x="8886941" y="3463592"/>
                <a:ext cx="88560" cy="108360"/>
              </p14:xfrm>
            </p:contentPart>
          </mc:Choice>
          <mc:Fallback xmlns="">
            <p:pic>
              <p:nvPicPr>
                <p:cNvPr id="542" name="Freihand 541">
                  <a:extLst>
                    <a:ext uri="{FF2B5EF4-FFF2-40B4-BE49-F238E27FC236}">
                      <a16:creationId xmlns:a16="http://schemas.microsoft.com/office/drawing/2014/main" id="{BA1CCC50-7C48-4AE9-8FE9-498B4E4C9808}"/>
                    </a:ext>
                  </a:extLst>
                </p:cNvPr>
                <p:cNvPicPr/>
                <p:nvPr/>
              </p:nvPicPr>
              <p:blipFill>
                <a:blip r:embed="rId913"/>
                <a:stretch>
                  <a:fillRect/>
                </a:stretch>
              </p:blipFill>
              <p:spPr>
                <a:xfrm>
                  <a:off x="8882621" y="3459272"/>
                  <a:ext cx="97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43" name="Freihand 542">
                  <a:extLst>
                    <a:ext uri="{FF2B5EF4-FFF2-40B4-BE49-F238E27FC236}">
                      <a16:creationId xmlns:a16="http://schemas.microsoft.com/office/drawing/2014/main" id="{AF66BCD7-C394-4ED8-BA9B-C5B6EEF15FAD}"/>
                    </a:ext>
                  </a:extLst>
                </p14:cNvPr>
                <p14:cNvContentPartPr/>
                <p14:nvPr/>
              </p14:nvContentPartPr>
              <p14:xfrm>
                <a:off x="8992781" y="3452072"/>
                <a:ext cx="94320" cy="131400"/>
              </p14:xfrm>
            </p:contentPart>
          </mc:Choice>
          <mc:Fallback xmlns="">
            <p:pic>
              <p:nvPicPr>
                <p:cNvPr id="543" name="Freihand 542">
                  <a:extLst>
                    <a:ext uri="{FF2B5EF4-FFF2-40B4-BE49-F238E27FC236}">
                      <a16:creationId xmlns:a16="http://schemas.microsoft.com/office/drawing/2014/main" id="{AF66BCD7-C394-4ED8-BA9B-C5B6EEF15FAD}"/>
                    </a:ext>
                  </a:extLst>
                </p:cNvPr>
                <p:cNvPicPr/>
                <p:nvPr/>
              </p:nvPicPr>
              <p:blipFill>
                <a:blip r:embed="rId915"/>
                <a:stretch>
                  <a:fillRect/>
                </a:stretch>
              </p:blipFill>
              <p:spPr>
                <a:xfrm>
                  <a:off x="8988461" y="3447752"/>
                  <a:ext cx="102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44" name="Freihand 543">
                  <a:extLst>
                    <a:ext uri="{FF2B5EF4-FFF2-40B4-BE49-F238E27FC236}">
                      <a16:creationId xmlns:a16="http://schemas.microsoft.com/office/drawing/2014/main" id="{9A927CFA-8F6F-4AE2-8932-8776F00952BA}"/>
                    </a:ext>
                  </a:extLst>
                </p14:cNvPr>
                <p14:cNvContentPartPr/>
                <p14:nvPr/>
              </p14:nvContentPartPr>
              <p14:xfrm>
                <a:off x="9124901" y="3419312"/>
                <a:ext cx="73800" cy="147600"/>
              </p14:xfrm>
            </p:contentPart>
          </mc:Choice>
          <mc:Fallback xmlns="">
            <p:pic>
              <p:nvPicPr>
                <p:cNvPr id="544" name="Freihand 543">
                  <a:extLst>
                    <a:ext uri="{FF2B5EF4-FFF2-40B4-BE49-F238E27FC236}">
                      <a16:creationId xmlns:a16="http://schemas.microsoft.com/office/drawing/2014/main" id="{9A927CFA-8F6F-4AE2-8932-8776F00952BA}"/>
                    </a:ext>
                  </a:extLst>
                </p:cNvPr>
                <p:cNvPicPr/>
                <p:nvPr/>
              </p:nvPicPr>
              <p:blipFill>
                <a:blip r:embed="rId917"/>
                <a:stretch>
                  <a:fillRect/>
                </a:stretch>
              </p:blipFill>
              <p:spPr>
                <a:xfrm>
                  <a:off x="9120581" y="3414992"/>
                  <a:ext cx="82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45" name="Freihand 544">
                  <a:extLst>
                    <a:ext uri="{FF2B5EF4-FFF2-40B4-BE49-F238E27FC236}">
                      <a16:creationId xmlns:a16="http://schemas.microsoft.com/office/drawing/2014/main" id="{24188F5B-F157-4694-98C3-497B4DA3537A}"/>
                    </a:ext>
                  </a:extLst>
                </p14:cNvPr>
                <p14:cNvContentPartPr/>
                <p14:nvPr/>
              </p14:nvContentPartPr>
              <p14:xfrm>
                <a:off x="9178181" y="3430112"/>
                <a:ext cx="89280" cy="129960"/>
              </p14:xfrm>
            </p:contentPart>
          </mc:Choice>
          <mc:Fallback xmlns="">
            <p:pic>
              <p:nvPicPr>
                <p:cNvPr id="545" name="Freihand 544">
                  <a:extLst>
                    <a:ext uri="{FF2B5EF4-FFF2-40B4-BE49-F238E27FC236}">
                      <a16:creationId xmlns:a16="http://schemas.microsoft.com/office/drawing/2014/main" id="{24188F5B-F157-4694-98C3-497B4DA3537A}"/>
                    </a:ext>
                  </a:extLst>
                </p:cNvPr>
                <p:cNvPicPr/>
                <p:nvPr/>
              </p:nvPicPr>
              <p:blipFill>
                <a:blip r:embed="rId919"/>
                <a:stretch>
                  <a:fillRect/>
                </a:stretch>
              </p:blipFill>
              <p:spPr>
                <a:xfrm>
                  <a:off x="9173861" y="3425792"/>
                  <a:ext cx="979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46" name="Freihand 545">
                  <a:extLst>
                    <a:ext uri="{FF2B5EF4-FFF2-40B4-BE49-F238E27FC236}">
                      <a16:creationId xmlns:a16="http://schemas.microsoft.com/office/drawing/2014/main" id="{37CF3156-25A2-4D14-BA80-1580231D3B92}"/>
                    </a:ext>
                  </a:extLst>
                </p14:cNvPr>
                <p14:cNvContentPartPr/>
                <p14:nvPr/>
              </p14:nvContentPartPr>
              <p14:xfrm>
                <a:off x="9374381" y="3485552"/>
                <a:ext cx="150840" cy="12240"/>
              </p14:xfrm>
            </p:contentPart>
          </mc:Choice>
          <mc:Fallback xmlns="">
            <p:pic>
              <p:nvPicPr>
                <p:cNvPr id="546" name="Freihand 545">
                  <a:extLst>
                    <a:ext uri="{FF2B5EF4-FFF2-40B4-BE49-F238E27FC236}">
                      <a16:creationId xmlns:a16="http://schemas.microsoft.com/office/drawing/2014/main" id="{37CF3156-25A2-4D14-BA80-1580231D3B92}"/>
                    </a:ext>
                  </a:extLst>
                </p:cNvPr>
                <p:cNvPicPr/>
                <p:nvPr/>
              </p:nvPicPr>
              <p:blipFill>
                <a:blip r:embed="rId921"/>
                <a:stretch>
                  <a:fillRect/>
                </a:stretch>
              </p:blipFill>
              <p:spPr>
                <a:xfrm>
                  <a:off x="9370061" y="3481232"/>
                  <a:ext cx="159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48" name="Freihand 547">
                  <a:extLst>
                    <a:ext uri="{FF2B5EF4-FFF2-40B4-BE49-F238E27FC236}">
                      <a16:creationId xmlns:a16="http://schemas.microsoft.com/office/drawing/2014/main" id="{243B07A3-112B-49F4-8E2B-5FFE6C8D3FC7}"/>
                    </a:ext>
                  </a:extLst>
                </p14:cNvPr>
                <p14:cNvContentPartPr/>
                <p14:nvPr/>
              </p14:nvContentPartPr>
              <p14:xfrm>
                <a:off x="9508661" y="3420752"/>
                <a:ext cx="129240" cy="123480"/>
              </p14:xfrm>
            </p:contentPart>
          </mc:Choice>
          <mc:Fallback xmlns="">
            <p:pic>
              <p:nvPicPr>
                <p:cNvPr id="548" name="Freihand 547">
                  <a:extLst>
                    <a:ext uri="{FF2B5EF4-FFF2-40B4-BE49-F238E27FC236}">
                      <a16:creationId xmlns:a16="http://schemas.microsoft.com/office/drawing/2014/main" id="{243B07A3-112B-49F4-8E2B-5FFE6C8D3FC7}"/>
                    </a:ext>
                  </a:extLst>
                </p:cNvPr>
                <p:cNvPicPr/>
                <p:nvPr/>
              </p:nvPicPr>
              <p:blipFill>
                <a:blip r:embed="rId923"/>
                <a:stretch>
                  <a:fillRect/>
                </a:stretch>
              </p:blipFill>
              <p:spPr>
                <a:xfrm>
                  <a:off x="9504341" y="3416432"/>
                  <a:ext cx="137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49" name="Freihand 548">
                  <a:extLst>
                    <a:ext uri="{FF2B5EF4-FFF2-40B4-BE49-F238E27FC236}">
                      <a16:creationId xmlns:a16="http://schemas.microsoft.com/office/drawing/2014/main" id="{773B04D4-8ADC-4FDC-8819-4FBCD3FEDEF4}"/>
                    </a:ext>
                  </a:extLst>
                </p14:cNvPr>
                <p14:cNvContentPartPr/>
                <p14:nvPr/>
              </p14:nvContentPartPr>
              <p14:xfrm>
                <a:off x="9664181" y="3411032"/>
                <a:ext cx="96480" cy="102240"/>
              </p14:xfrm>
            </p:contentPart>
          </mc:Choice>
          <mc:Fallback xmlns="">
            <p:pic>
              <p:nvPicPr>
                <p:cNvPr id="549" name="Freihand 548">
                  <a:extLst>
                    <a:ext uri="{FF2B5EF4-FFF2-40B4-BE49-F238E27FC236}">
                      <a16:creationId xmlns:a16="http://schemas.microsoft.com/office/drawing/2014/main" id="{773B04D4-8ADC-4FDC-8819-4FBCD3FEDEF4}"/>
                    </a:ext>
                  </a:extLst>
                </p:cNvPr>
                <p:cNvPicPr/>
                <p:nvPr/>
              </p:nvPicPr>
              <p:blipFill>
                <a:blip r:embed="rId925"/>
                <a:stretch>
                  <a:fillRect/>
                </a:stretch>
              </p:blipFill>
              <p:spPr>
                <a:xfrm>
                  <a:off x="9659861" y="3406712"/>
                  <a:ext cx="105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0" name="Freihand 549">
                  <a:extLst>
                    <a:ext uri="{FF2B5EF4-FFF2-40B4-BE49-F238E27FC236}">
                      <a16:creationId xmlns:a16="http://schemas.microsoft.com/office/drawing/2014/main" id="{7C4006AC-AF07-4EFE-B62E-774EAC528DDB}"/>
                    </a:ext>
                  </a:extLst>
                </p14:cNvPr>
                <p14:cNvContentPartPr/>
                <p14:nvPr/>
              </p14:nvContentPartPr>
              <p14:xfrm>
                <a:off x="9788021" y="3402392"/>
                <a:ext cx="35640" cy="117360"/>
              </p14:xfrm>
            </p:contentPart>
          </mc:Choice>
          <mc:Fallback xmlns="">
            <p:pic>
              <p:nvPicPr>
                <p:cNvPr id="550" name="Freihand 549">
                  <a:extLst>
                    <a:ext uri="{FF2B5EF4-FFF2-40B4-BE49-F238E27FC236}">
                      <a16:creationId xmlns:a16="http://schemas.microsoft.com/office/drawing/2014/main" id="{7C4006AC-AF07-4EFE-B62E-774EAC528DDB}"/>
                    </a:ext>
                  </a:extLst>
                </p:cNvPr>
                <p:cNvPicPr/>
                <p:nvPr/>
              </p:nvPicPr>
              <p:blipFill>
                <a:blip r:embed="rId927"/>
                <a:stretch>
                  <a:fillRect/>
                </a:stretch>
              </p:blipFill>
              <p:spPr>
                <a:xfrm>
                  <a:off x="9783701" y="3398072"/>
                  <a:ext cx="44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1" name="Freihand 550">
                  <a:extLst>
                    <a:ext uri="{FF2B5EF4-FFF2-40B4-BE49-F238E27FC236}">
                      <a16:creationId xmlns:a16="http://schemas.microsoft.com/office/drawing/2014/main" id="{4A9539E3-A81D-4AD7-9FEB-9128288DE371}"/>
                    </a:ext>
                  </a:extLst>
                </p14:cNvPr>
                <p14:cNvContentPartPr/>
                <p14:nvPr/>
              </p14:nvContentPartPr>
              <p14:xfrm>
                <a:off x="9840941" y="3380792"/>
                <a:ext cx="113400" cy="172080"/>
              </p14:xfrm>
            </p:contentPart>
          </mc:Choice>
          <mc:Fallback xmlns="">
            <p:pic>
              <p:nvPicPr>
                <p:cNvPr id="551" name="Freihand 550">
                  <a:extLst>
                    <a:ext uri="{FF2B5EF4-FFF2-40B4-BE49-F238E27FC236}">
                      <a16:creationId xmlns:a16="http://schemas.microsoft.com/office/drawing/2014/main" id="{4A9539E3-A81D-4AD7-9FEB-9128288DE371}"/>
                    </a:ext>
                  </a:extLst>
                </p:cNvPr>
                <p:cNvPicPr/>
                <p:nvPr/>
              </p:nvPicPr>
              <p:blipFill>
                <a:blip r:embed="rId929"/>
                <a:stretch>
                  <a:fillRect/>
                </a:stretch>
              </p:blipFill>
              <p:spPr>
                <a:xfrm>
                  <a:off x="9836621" y="3376472"/>
                  <a:ext cx="122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30" name="Freihand 529">
                  <a:extLst>
                    <a:ext uri="{FF2B5EF4-FFF2-40B4-BE49-F238E27FC236}">
                      <a16:creationId xmlns:a16="http://schemas.microsoft.com/office/drawing/2014/main" id="{B2FC8507-C732-4B4D-83B6-D113705BDC2F}"/>
                    </a:ext>
                  </a:extLst>
                </p14:cNvPr>
                <p14:cNvContentPartPr/>
                <p14:nvPr/>
              </p14:nvContentPartPr>
              <p14:xfrm>
                <a:off x="6869141" y="3503192"/>
                <a:ext cx="160560" cy="151560"/>
              </p14:xfrm>
            </p:contentPart>
          </mc:Choice>
          <mc:Fallback xmlns="">
            <p:pic>
              <p:nvPicPr>
                <p:cNvPr id="530" name="Freihand 529">
                  <a:extLst>
                    <a:ext uri="{FF2B5EF4-FFF2-40B4-BE49-F238E27FC236}">
                      <a16:creationId xmlns:a16="http://schemas.microsoft.com/office/drawing/2014/main" id="{B2FC8507-C732-4B4D-83B6-D113705BDC2F}"/>
                    </a:ext>
                  </a:extLst>
                </p:cNvPr>
                <p:cNvPicPr/>
                <p:nvPr/>
              </p:nvPicPr>
              <p:blipFill>
                <a:blip r:embed="rId931"/>
                <a:stretch>
                  <a:fillRect/>
                </a:stretch>
              </p:blipFill>
              <p:spPr>
                <a:xfrm>
                  <a:off x="6864821" y="3498872"/>
                  <a:ext cx="169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31" name="Freihand 530">
                  <a:extLst>
                    <a:ext uri="{FF2B5EF4-FFF2-40B4-BE49-F238E27FC236}">
                      <a16:creationId xmlns:a16="http://schemas.microsoft.com/office/drawing/2014/main" id="{1F787CF9-C87D-427C-89E8-78302C123D03}"/>
                    </a:ext>
                  </a:extLst>
                </p14:cNvPr>
                <p14:cNvContentPartPr/>
                <p14:nvPr/>
              </p14:nvContentPartPr>
              <p14:xfrm>
                <a:off x="6868061" y="3423992"/>
                <a:ext cx="173880" cy="326520"/>
              </p14:xfrm>
            </p:contentPart>
          </mc:Choice>
          <mc:Fallback xmlns="">
            <p:pic>
              <p:nvPicPr>
                <p:cNvPr id="531" name="Freihand 530">
                  <a:extLst>
                    <a:ext uri="{FF2B5EF4-FFF2-40B4-BE49-F238E27FC236}">
                      <a16:creationId xmlns:a16="http://schemas.microsoft.com/office/drawing/2014/main" id="{1F787CF9-C87D-427C-89E8-78302C123D03}"/>
                    </a:ext>
                  </a:extLst>
                </p:cNvPr>
                <p:cNvPicPr/>
                <p:nvPr/>
              </p:nvPicPr>
              <p:blipFill>
                <a:blip r:embed="rId933"/>
                <a:stretch>
                  <a:fillRect/>
                </a:stretch>
              </p:blipFill>
              <p:spPr>
                <a:xfrm>
                  <a:off x="6863741" y="3419672"/>
                  <a:ext cx="1825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33" name="Freihand 532">
                  <a:extLst>
                    <a:ext uri="{FF2B5EF4-FFF2-40B4-BE49-F238E27FC236}">
                      <a16:creationId xmlns:a16="http://schemas.microsoft.com/office/drawing/2014/main" id="{1E38D423-CDBE-4D1C-8023-C315C6F6798F}"/>
                    </a:ext>
                  </a:extLst>
                </p14:cNvPr>
                <p14:cNvContentPartPr/>
                <p14:nvPr/>
              </p14:nvContentPartPr>
              <p14:xfrm>
                <a:off x="7129781" y="3519392"/>
                <a:ext cx="230040" cy="130320"/>
              </p14:xfrm>
            </p:contentPart>
          </mc:Choice>
          <mc:Fallback xmlns="">
            <p:pic>
              <p:nvPicPr>
                <p:cNvPr id="533" name="Freihand 532">
                  <a:extLst>
                    <a:ext uri="{FF2B5EF4-FFF2-40B4-BE49-F238E27FC236}">
                      <a16:creationId xmlns:a16="http://schemas.microsoft.com/office/drawing/2014/main" id="{1E38D423-CDBE-4D1C-8023-C315C6F6798F}"/>
                    </a:ext>
                  </a:extLst>
                </p:cNvPr>
                <p:cNvPicPr/>
                <p:nvPr/>
              </p:nvPicPr>
              <p:blipFill>
                <a:blip r:embed="rId935"/>
                <a:stretch>
                  <a:fillRect/>
                </a:stretch>
              </p:blipFill>
              <p:spPr>
                <a:xfrm>
                  <a:off x="7125461" y="3515072"/>
                  <a:ext cx="2386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34" name="Freihand 533">
                  <a:extLst>
                    <a:ext uri="{FF2B5EF4-FFF2-40B4-BE49-F238E27FC236}">
                      <a16:creationId xmlns:a16="http://schemas.microsoft.com/office/drawing/2014/main" id="{16764CE6-C975-4004-B30C-4F90DF64D29C}"/>
                    </a:ext>
                  </a:extLst>
                </p14:cNvPr>
                <p14:cNvContentPartPr/>
                <p14:nvPr/>
              </p14:nvContentPartPr>
              <p14:xfrm>
                <a:off x="7403741" y="3578072"/>
                <a:ext cx="121680" cy="64080"/>
              </p14:xfrm>
            </p:contentPart>
          </mc:Choice>
          <mc:Fallback xmlns="">
            <p:pic>
              <p:nvPicPr>
                <p:cNvPr id="534" name="Freihand 533">
                  <a:extLst>
                    <a:ext uri="{FF2B5EF4-FFF2-40B4-BE49-F238E27FC236}">
                      <a16:creationId xmlns:a16="http://schemas.microsoft.com/office/drawing/2014/main" id="{16764CE6-C975-4004-B30C-4F90DF64D29C}"/>
                    </a:ext>
                  </a:extLst>
                </p:cNvPr>
                <p:cNvPicPr/>
                <p:nvPr/>
              </p:nvPicPr>
              <p:blipFill>
                <a:blip r:embed="rId937"/>
                <a:stretch>
                  <a:fillRect/>
                </a:stretch>
              </p:blipFill>
              <p:spPr>
                <a:xfrm>
                  <a:off x="7399421" y="3573752"/>
                  <a:ext cx="130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35" name="Freihand 534">
                  <a:extLst>
                    <a:ext uri="{FF2B5EF4-FFF2-40B4-BE49-F238E27FC236}">
                      <a16:creationId xmlns:a16="http://schemas.microsoft.com/office/drawing/2014/main" id="{374CB1C0-A02E-4FB1-953F-16B7D4A18F1F}"/>
                    </a:ext>
                  </a:extLst>
                </p14:cNvPr>
                <p14:cNvContentPartPr/>
                <p14:nvPr/>
              </p14:nvContentPartPr>
              <p14:xfrm>
                <a:off x="7551701" y="3495272"/>
                <a:ext cx="158400" cy="131760"/>
              </p14:xfrm>
            </p:contentPart>
          </mc:Choice>
          <mc:Fallback xmlns="">
            <p:pic>
              <p:nvPicPr>
                <p:cNvPr id="535" name="Freihand 534">
                  <a:extLst>
                    <a:ext uri="{FF2B5EF4-FFF2-40B4-BE49-F238E27FC236}">
                      <a16:creationId xmlns:a16="http://schemas.microsoft.com/office/drawing/2014/main" id="{374CB1C0-A02E-4FB1-953F-16B7D4A18F1F}"/>
                    </a:ext>
                  </a:extLst>
                </p:cNvPr>
                <p:cNvPicPr/>
                <p:nvPr/>
              </p:nvPicPr>
              <p:blipFill>
                <a:blip r:embed="rId939"/>
                <a:stretch>
                  <a:fillRect/>
                </a:stretch>
              </p:blipFill>
              <p:spPr>
                <a:xfrm>
                  <a:off x="7547381" y="3490952"/>
                  <a:ext cx="167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36" name="Freihand 535">
                  <a:extLst>
                    <a:ext uri="{FF2B5EF4-FFF2-40B4-BE49-F238E27FC236}">
                      <a16:creationId xmlns:a16="http://schemas.microsoft.com/office/drawing/2014/main" id="{B3811110-A3F4-4B75-A45F-B7DF1819CE33}"/>
                    </a:ext>
                  </a:extLst>
                </p14:cNvPr>
                <p14:cNvContentPartPr/>
                <p14:nvPr/>
              </p14:nvContentPartPr>
              <p14:xfrm>
                <a:off x="7724501" y="3565472"/>
                <a:ext cx="77760" cy="75600"/>
              </p14:xfrm>
            </p:contentPart>
          </mc:Choice>
          <mc:Fallback xmlns="">
            <p:pic>
              <p:nvPicPr>
                <p:cNvPr id="536" name="Freihand 535">
                  <a:extLst>
                    <a:ext uri="{FF2B5EF4-FFF2-40B4-BE49-F238E27FC236}">
                      <a16:creationId xmlns:a16="http://schemas.microsoft.com/office/drawing/2014/main" id="{B3811110-A3F4-4B75-A45F-B7DF1819CE33}"/>
                    </a:ext>
                  </a:extLst>
                </p:cNvPr>
                <p:cNvPicPr/>
                <p:nvPr/>
              </p:nvPicPr>
              <p:blipFill>
                <a:blip r:embed="rId941"/>
                <a:stretch>
                  <a:fillRect/>
                </a:stretch>
              </p:blipFill>
              <p:spPr>
                <a:xfrm>
                  <a:off x="7720181" y="3561152"/>
                  <a:ext cx="86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37" name="Freihand 536">
                  <a:extLst>
                    <a:ext uri="{FF2B5EF4-FFF2-40B4-BE49-F238E27FC236}">
                      <a16:creationId xmlns:a16="http://schemas.microsoft.com/office/drawing/2014/main" id="{089040ED-04D0-44DD-8A54-C5A58E4E2CDB}"/>
                    </a:ext>
                  </a:extLst>
                </p14:cNvPr>
                <p14:cNvContentPartPr/>
                <p14:nvPr/>
              </p14:nvContentPartPr>
              <p14:xfrm>
                <a:off x="7817021" y="3478712"/>
                <a:ext cx="419400" cy="148320"/>
              </p14:xfrm>
            </p:contentPart>
          </mc:Choice>
          <mc:Fallback xmlns="">
            <p:pic>
              <p:nvPicPr>
                <p:cNvPr id="537" name="Freihand 536">
                  <a:extLst>
                    <a:ext uri="{FF2B5EF4-FFF2-40B4-BE49-F238E27FC236}">
                      <a16:creationId xmlns:a16="http://schemas.microsoft.com/office/drawing/2014/main" id="{089040ED-04D0-44DD-8A54-C5A58E4E2CDB}"/>
                    </a:ext>
                  </a:extLst>
                </p:cNvPr>
                <p:cNvPicPr/>
                <p:nvPr/>
              </p:nvPicPr>
              <p:blipFill>
                <a:blip r:embed="rId943"/>
                <a:stretch>
                  <a:fillRect/>
                </a:stretch>
              </p:blipFill>
              <p:spPr>
                <a:xfrm>
                  <a:off x="7812701" y="3474392"/>
                  <a:ext cx="428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39" name="Freihand 538">
                  <a:extLst>
                    <a:ext uri="{FF2B5EF4-FFF2-40B4-BE49-F238E27FC236}">
                      <a16:creationId xmlns:a16="http://schemas.microsoft.com/office/drawing/2014/main" id="{6A51AB32-BA06-456F-9F14-7691EFAE3491}"/>
                    </a:ext>
                  </a:extLst>
                </p14:cNvPr>
                <p14:cNvContentPartPr/>
                <p14:nvPr/>
              </p14:nvContentPartPr>
              <p14:xfrm>
                <a:off x="8410661" y="3546392"/>
                <a:ext cx="141840" cy="100080"/>
              </p14:xfrm>
            </p:contentPart>
          </mc:Choice>
          <mc:Fallback xmlns="">
            <p:pic>
              <p:nvPicPr>
                <p:cNvPr id="539" name="Freihand 538">
                  <a:extLst>
                    <a:ext uri="{FF2B5EF4-FFF2-40B4-BE49-F238E27FC236}">
                      <a16:creationId xmlns:a16="http://schemas.microsoft.com/office/drawing/2014/main" id="{6A51AB32-BA06-456F-9F14-7691EFAE3491}"/>
                    </a:ext>
                  </a:extLst>
                </p:cNvPr>
                <p:cNvPicPr/>
                <p:nvPr/>
              </p:nvPicPr>
              <p:blipFill>
                <a:blip r:embed="rId945"/>
                <a:stretch>
                  <a:fillRect/>
                </a:stretch>
              </p:blipFill>
              <p:spPr>
                <a:xfrm>
                  <a:off x="8406341" y="3542072"/>
                  <a:ext cx="150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40" name="Freihand 539">
                  <a:extLst>
                    <a:ext uri="{FF2B5EF4-FFF2-40B4-BE49-F238E27FC236}">
                      <a16:creationId xmlns:a16="http://schemas.microsoft.com/office/drawing/2014/main" id="{F2E6AEF9-A291-4848-B66D-45F22B5688AD}"/>
                    </a:ext>
                  </a:extLst>
                </p14:cNvPr>
                <p14:cNvContentPartPr/>
                <p14:nvPr/>
              </p14:nvContentPartPr>
              <p14:xfrm>
                <a:off x="8569421" y="3526952"/>
                <a:ext cx="161280" cy="90720"/>
              </p14:xfrm>
            </p:contentPart>
          </mc:Choice>
          <mc:Fallback xmlns="">
            <p:pic>
              <p:nvPicPr>
                <p:cNvPr id="540" name="Freihand 539">
                  <a:extLst>
                    <a:ext uri="{FF2B5EF4-FFF2-40B4-BE49-F238E27FC236}">
                      <a16:creationId xmlns:a16="http://schemas.microsoft.com/office/drawing/2014/main" id="{F2E6AEF9-A291-4848-B66D-45F22B5688AD}"/>
                    </a:ext>
                  </a:extLst>
                </p:cNvPr>
                <p:cNvPicPr/>
                <p:nvPr/>
              </p:nvPicPr>
              <p:blipFill>
                <a:blip r:embed="rId947"/>
                <a:stretch>
                  <a:fillRect/>
                </a:stretch>
              </p:blipFill>
              <p:spPr>
                <a:xfrm>
                  <a:off x="8565101" y="3522632"/>
                  <a:ext cx="169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07" name="Freihand 606">
                  <a:extLst>
                    <a:ext uri="{FF2B5EF4-FFF2-40B4-BE49-F238E27FC236}">
                      <a16:creationId xmlns:a16="http://schemas.microsoft.com/office/drawing/2014/main" id="{14F5C53D-D9BA-4B85-AE67-16971CCAF316}"/>
                    </a:ext>
                  </a:extLst>
                </p14:cNvPr>
                <p14:cNvContentPartPr/>
                <p14:nvPr/>
              </p14:nvContentPartPr>
              <p14:xfrm>
                <a:off x="7060301" y="3848072"/>
                <a:ext cx="292680" cy="148320"/>
              </p14:xfrm>
            </p:contentPart>
          </mc:Choice>
          <mc:Fallback xmlns="">
            <p:pic>
              <p:nvPicPr>
                <p:cNvPr id="607" name="Freihand 606">
                  <a:extLst>
                    <a:ext uri="{FF2B5EF4-FFF2-40B4-BE49-F238E27FC236}">
                      <a16:creationId xmlns:a16="http://schemas.microsoft.com/office/drawing/2014/main" id="{14F5C53D-D9BA-4B85-AE67-16971CCAF316}"/>
                    </a:ext>
                  </a:extLst>
                </p:cNvPr>
                <p:cNvPicPr/>
                <p:nvPr/>
              </p:nvPicPr>
              <p:blipFill>
                <a:blip r:embed="rId949"/>
                <a:stretch>
                  <a:fillRect/>
                </a:stretch>
              </p:blipFill>
              <p:spPr>
                <a:xfrm>
                  <a:off x="7055981" y="3843752"/>
                  <a:ext cx="301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08" name="Freihand 607">
                  <a:extLst>
                    <a:ext uri="{FF2B5EF4-FFF2-40B4-BE49-F238E27FC236}">
                      <a16:creationId xmlns:a16="http://schemas.microsoft.com/office/drawing/2014/main" id="{F7891F48-45C2-4F44-84A2-5613612631B1}"/>
                    </a:ext>
                  </a:extLst>
                </p14:cNvPr>
                <p14:cNvContentPartPr/>
                <p14:nvPr/>
              </p14:nvContentPartPr>
              <p14:xfrm>
                <a:off x="6992981" y="3894512"/>
                <a:ext cx="237960" cy="145440"/>
              </p14:xfrm>
            </p:contentPart>
          </mc:Choice>
          <mc:Fallback xmlns="">
            <p:pic>
              <p:nvPicPr>
                <p:cNvPr id="608" name="Freihand 607">
                  <a:extLst>
                    <a:ext uri="{FF2B5EF4-FFF2-40B4-BE49-F238E27FC236}">
                      <a16:creationId xmlns:a16="http://schemas.microsoft.com/office/drawing/2014/main" id="{F7891F48-45C2-4F44-84A2-5613612631B1}"/>
                    </a:ext>
                  </a:extLst>
                </p:cNvPr>
                <p:cNvPicPr/>
                <p:nvPr/>
              </p:nvPicPr>
              <p:blipFill>
                <a:blip r:embed="rId951"/>
                <a:stretch>
                  <a:fillRect/>
                </a:stretch>
              </p:blipFill>
              <p:spPr>
                <a:xfrm>
                  <a:off x="6988661" y="3890192"/>
                  <a:ext cx="246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10" name="Freihand 609">
                  <a:extLst>
                    <a:ext uri="{FF2B5EF4-FFF2-40B4-BE49-F238E27FC236}">
                      <a16:creationId xmlns:a16="http://schemas.microsoft.com/office/drawing/2014/main" id="{DD04B86E-8158-4417-8C04-AF90EBE31617}"/>
                    </a:ext>
                  </a:extLst>
                </p14:cNvPr>
                <p14:cNvContentPartPr/>
                <p14:nvPr/>
              </p14:nvContentPartPr>
              <p14:xfrm>
                <a:off x="7468901" y="3747992"/>
                <a:ext cx="127440" cy="151200"/>
              </p14:xfrm>
            </p:contentPart>
          </mc:Choice>
          <mc:Fallback xmlns="">
            <p:pic>
              <p:nvPicPr>
                <p:cNvPr id="610" name="Freihand 609">
                  <a:extLst>
                    <a:ext uri="{FF2B5EF4-FFF2-40B4-BE49-F238E27FC236}">
                      <a16:creationId xmlns:a16="http://schemas.microsoft.com/office/drawing/2014/main" id="{DD04B86E-8158-4417-8C04-AF90EBE31617}"/>
                    </a:ext>
                  </a:extLst>
                </p:cNvPr>
                <p:cNvPicPr/>
                <p:nvPr/>
              </p:nvPicPr>
              <p:blipFill>
                <a:blip r:embed="rId953"/>
                <a:stretch>
                  <a:fillRect/>
                </a:stretch>
              </p:blipFill>
              <p:spPr>
                <a:xfrm>
                  <a:off x="7464581" y="3743672"/>
                  <a:ext cx="136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11" name="Freihand 610">
                  <a:extLst>
                    <a:ext uri="{FF2B5EF4-FFF2-40B4-BE49-F238E27FC236}">
                      <a16:creationId xmlns:a16="http://schemas.microsoft.com/office/drawing/2014/main" id="{770CD9AE-9355-418F-A2DC-7B6421B2EBCA}"/>
                    </a:ext>
                  </a:extLst>
                </p14:cNvPr>
                <p14:cNvContentPartPr/>
                <p14:nvPr/>
              </p14:nvContentPartPr>
              <p14:xfrm>
                <a:off x="7255061" y="3713792"/>
                <a:ext cx="115920" cy="86760"/>
              </p14:xfrm>
            </p:contentPart>
          </mc:Choice>
          <mc:Fallback xmlns="">
            <p:pic>
              <p:nvPicPr>
                <p:cNvPr id="611" name="Freihand 610">
                  <a:extLst>
                    <a:ext uri="{FF2B5EF4-FFF2-40B4-BE49-F238E27FC236}">
                      <a16:creationId xmlns:a16="http://schemas.microsoft.com/office/drawing/2014/main" id="{770CD9AE-9355-418F-A2DC-7B6421B2EBCA}"/>
                    </a:ext>
                  </a:extLst>
                </p:cNvPr>
                <p:cNvPicPr/>
                <p:nvPr/>
              </p:nvPicPr>
              <p:blipFill>
                <a:blip r:embed="rId955"/>
                <a:stretch>
                  <a:fillRect/>
                </a:stretch>
              </p:blipFill>
              <p:spPr>
                <a:xfrm>
                  <a:off x="7250741" y="3709472"/>
                  <a:ext cx="124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12" name="Freihand 611">
                  <a:extLst>
                    <a:ext uri="{FF2B5EF4-FFF2-40B4-BE49-F238E27FC236}">
                      <a16:creationId xmlns:a16="http://schemas.microsoft.com/office/drawing/2014/main" id="{DD2A581D-A3B7-4BC4-8F17-58FB831DE39A}"/>
                    </a:ext>
                  </a:extLst>
                </p14:cNvPr>
                <p14:cNvContentPartPr/>
                <p14:nvPr/>
              </p14:nvContentPartPr>
              <p14:xfrm>
                <a:off x="7333901" y="3681752"/>
                <a:ext cx="117000" cy="186480"/>
              </p14:xfrm>
            </p:contentPart>
          </mc:Choice>
          <mc:Fallback xmlns="">
            <p:pic>
              <p:nvPicPr>
                <p:cNvPr id="612" name="Freihand 611">
                  <a:extLst>
                    <a:ext uri="{FF2B5EF4-FFF2-40B4-BE49-F238E27FC236}">
                      <a16:creationId xmlns:a16="http://schemas.microsoft.com/office/drawing/2014/main" id="{DD2A581D-A3B7-4BC4-8F17-58FB831DE39A}"/>
                    </a:ext>
                  </a:extLst>
                </p:cNvPr>
                <p:cNvPicPr/>
                <p:nvPr/>
              </p:nvPicPr>
              <p:blipFill>
                <a:blip r:embed="rId957"/>
                <a:stretch>
                  <a:fillRect/>
                </a:stretch>
              </p:blipFill>
              <p:spPr>
                <a:xfrm>
                  <a:off x="7329581" y="3677432"/>
                  <a:ext cx="125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13" name="Freihand 612">
                  <a:extLst>
                    <a:ext uri="{FF2B5EF4-FFF2-40B4-BE49-F238E27FC236}">
                      <a16:creationId xmlns:a16="http://schemas.microsoft.com/office/drawing/2014/main" id="{AA57D032-184A-4338-8D20-23A476209674}"/>
                    </a:ext>
                  </a:extLst>
                </p14:cNvPr>
                <p14:cNvContentPartPr/>
                <p14:nvPr/>
              </p14:nvContentPartPr>
              <p14:xfrm>
                <a:off x="7466741" y="3733952"/>
                <a:ext cx="20880" cy="16920"/>
              </p14:xfrm>
            </p:contentPart>
          </mc:Choice>
          <mc:Fallback xmlns="">
            <p:pic>
              <p:nvPicPr>
                <p:cNvPr id="613" name="Freihand 612">
                  <a:extLst>
                    <a:ext uri="{FF2B5EF4-FFF2-40B4-BE49-F238E27FC236}">
                      <a16:creationId xmlns:a16="http://schemas.microsoft.com/office/drawing/2014/main" id="{AA57D032-184A-4338-8D20-23A476209674}"/>
                    </a:ext>
                  </a:extLst>
                </p:cNvPr>
                <p:cNvPicPr/>
                <p:nvPr/>
              </p:nvPicPr>
              <p:blipFill>
                <a:blip r:embed="rId959"/>
                <a:stretch>
                  <a:fillRect/>
                </a:stretch>
              </p:blipFill>
              <p:spPr>
                <a:xfrm>
                  <a:off x="7462421" y="3729632"/>
                  <a:ext cx="29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14" name="Freihand 613">
                  <a:extLst>
                    <a:ext uri="{FF2B5EF4-FFF2-40B4-BE49-F238E27FC236}">
                      <a16:creationId xmlns:a16="http://schemas.microsoft.com/office/drawing/2014/main" id="{CBB61BFE-580C-40D4-920E-15C81EE55476}"/>
                    </a:ext>
                  </a:extLst>
                </p14:cNvPr>
                <p14:cNvContentPartPr/>
                <p14:nvPr/>
              </p14:nvContentPartPr>
              <p14:xfrm>
                <a:off x="7586621" y="3808472"/>
                <a:ext cx="166680" cy="60480"/>
              </p14:xfrm>
            </p:contentPart>
          </mc:Choice>
          <mc:Fallback xmlns="">
            <p:pic>
              <p:nvPicPr>
                <p:cNvPr id="614" name="Freihand 613">
                  <a:extLst>
                    <a:ext uri="{FF2B5EF4-FFF2-40B4-BE49-F238E27FC236}">
                      <a16:creationId xmlns:a16="http://schemas.microsoft.com/office/drawing/2014/main" id="{CBB61BFE-580C-40D4-920E-15C81EE55476}"/>
                    </a:ext>
                  </a:extLst>
                </p:cNvPr>
                <p:cNvPicPr/>
                <p:nvPr/>
              </p:nvPicPr>
              <p:blipFill>
                <a:blip r:embed="rId961"/>
                <a:stretch>
                  <a:fillRect/>
                </a:stretch>
              </p:blipFill>
              <p:spPr>
                <a:xfrm>
                  <a:off x="7582301" y="3804152"/>
                  <a:ext cx="175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15" name="Freihand 614">
                  <a:extLst>
                    <a:ext uri="{FF2B5EF4-FFF2-40B4-BE49-F238E27FC236}">
                      <a16:creationId xmlns:a16="http://schemas.microsoft.com/office/drawing/2014/main" id="{4ED23A26-5FFC-4CB1-84DC-E08B2368CB3B}"/>
                    </a:ext>
                  </a:extLst>
                </p14:cNvPr>
                <p14:cNvContentPartPr/>
                <p14:nvPr/>
              </p14:nvContentPartPr>
              <p14:xfrm>
                <a:off x="7706141" y="3777512"/>
                <a:ext cx="73800" cy="15840"/>
              </p14:xfrm>
            </p:contentPart>
          </mc:Choice>
          <mc:Fallback xmlns="">
            <p:pic>
              <p:nvPicPr>
                <p:cNvPr id="615" name="Freihand 614">
                  <a:extLst>
                    <a:ext uri="{FF2B5EF4-FFF2-40B4-BE49-F238E27FC236}">
                      <a16:creationId xmlns:a16="http://schemas.microsoft.com/office/drawing/2014/main" id="{4ED23A26-5FFC-4CB1-84DC-E08B2368CB3B}"/>
                    </a:ext>
                  </a:extLst>
                </p:cNvPr>
                <p:cNvPicPr/>
                <p:nvPr/>
              </p:nvPicPr>
              <p:blipFill>
                <a:blip r:embed="rId963"/>
                <a:stretch>
                  <a:fillRect/>
                </a:stretch>
              </p:blipFill>
              <p:spPr>
                <a:xfrm>
                  <a:off x="7701821" y="3773192"/>
                  <a:ext cx="824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16" name="Freihand 615">
                  <a:extLst>
                    <a:ext uri="{FF2B5EF4-FFF2-40B4-BE49-F238E27FC236}">
                      <a16:creationId xmlns:a16="http://schemas.microsoft.com/office/drawing/2014/main" id="{E60D1F21-824F-4074-9657-D20816FE5371}"/>
                    </a:ext>
                  </a:extLst>
                </p14:cNvPr>
                <p14:cNvContentPartPr/>
                <p14:nvPr/>
              </p14:nvContentPartPr>
              <p14:xfrm>
                <a:off x="7765181" y="3795512"/>
                <a:ext cx="69120" cy="94320"/>
              </p14:xfrm>
            </p:contentPart>
          </mc:Choice>
          <mc:Fallback xmlns="">
            <p:pic>
              <p:nvPicPr>
                <p:cNvPr id="616" name="Freihand 615">
                  <a:extLst>
                    <a:ext uri="{FF2B5EF4-FFF2-40B4-BE49-F238E27FC236}">
                      <a16:creationId xmlns:a16="http://schemas.microsoft.com/office/drawing/2014/main" id="{E60D1F21-824F-4074-9657-D20816FE5371}"/>
                    </a:ext>
                  </a:extLst>
                </p:cNvPr>
                <p:cNvPicPr/>
                <p:nvPr/>
              </p:nvPicPr>
              <p:blipFill>
                <a:blip r:embed="rId965"/>
                <a:stretch>
                  <a:fillRect/>
                </a:stretch>
              </p:blipFill>
              <p:spPr>
                <a:xfrm>
                  <a:off x="7760861" y="3791192"/>
                  <a:ext cx="77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17" name="Freihand 616">
                  <a:extLst>
                    <a:ext uri="{FF2B5EF4-FFF2-40B4-BE49-F238E27FC236}">
                      <a16:creationId xmlns:a16="http://schemas.microsoft.com/office/drawing/2014/main" id="{4BB5791D-D0AE-473C-98A1-041315338650}"/>
                    </a:ext>
                  </a:extLst>
                </p14:cNvPr>
                <p14:cNvContentPartPr/>
                <p14:nvPr/>
              </p14:nvContentPartPr>
              <p14:xfrm>
                <a:off x="7828541" y="3790472"/>
                <a:ext cx="65160" cy="73080"/>
              </p14:xfrm>
            </p:contentPart>
          </mc:Choice>
          <mc:Fallback xmlns="">
            <p:pic>
              <p:nvPicPr>
                <p:cNvPr id="617" name="Freihand 616">
                  <a:extLst>
                    <a:ext uri="{FF2B5EF4-FFF2-40B4-BE49-F238E27FC236}">
                      <a16:creationId xmlns:a16="http://schemas.microsoft.com/office/drawing/2014/main" id="{4BB5791D-D0AE-473C-98A1-041315338650}"/>
                    </a:ext>
                  </a:extLst>
                </p:cNvPr>
                <p:cNvPicPr/>
                <p:nvPr/>
              </p:nvPicPr>
              <p:blipFill>
                <a:blip r:embed="rId967"/>
                <a:stretch>
                  <a:fillRect/>
                </a:stretch>
              </p:blipFill>
              <p:spPr>
                <a:xfrm>
                  <a:off x="7824221" y="3786152"/>
                  <a:ext cx="73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18" name="Freihand 617">
                  <a:extLst>
                    <a:ext uri="{FF2B5EF4-FFF2-40B4-BE49-F238E27FC236}">
                      <a16:creationId xmlns:a16="http://schemas.microsoft.com/office/drawing/2014/main" id="{26A8C6CC-435B-40D6-900F-090E541CA934}"/>
                    </a:ext>
                  </a:extLst>
                </p14:cNvPr>
                <p14:cNvContentPartPr/>
                <p14:nvPr/>
              </p14:nvContentPartPr>
              <p14:xfrm>
                <a:off x="7908821" y="3790472"/>
                <a:ext cx="69480" cy="77400"/>
              </p14:xfrm>
            </p:contentPart>
          </mc:Choice>
          <mc:Fallback xmlns="">
            <p:pic>
              <p:nvPicPr>
                <p:cNvPr id="618" name="Freihand 617">
                  <a:extLst>
                    <a:ext uri="{FF2B5EF4-FFF2-40B4-BE49-F238E27FC236}">
                      <a16:creationId xmlns:a16="http://schemas.microsoft.com/office/drawing/2014/main" id="{26A8C6CC-435B-40D6-900F-090E541CA934}"/>
                    </a:ext>
                  </a:extLst>
                </p:cNvPr>
                <p:cNvPicPr/>
                <p:nvPr/>
              </p:nvPicPr>
              <p:blipFill>
                <a:blip r:embed="rId969"/>
                <a:stretch>
                  <a:fillRect/>
                </a:stretch>
              </p:blipFill>
              <p:spPr>
                <a:xfrm>
                  <a:off x="7904501" y="3786152"/>
                  <a:ext cx="78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19" name="Freihand 618">
                  <a:extLst>
                    <a:ext uri="{FF2B5EF4-FFF2-40B4-BE49-F238E27FC236}">
                      <a16:creationId xmlns:a16="http://schemas.microsoft.com/office/drawing/2014/main" id="{6FF16613-E890-4789-AF62-4500EFA1EA5F}"/>
                    </a:ext>
                  </a:extLst>
                </p14:cNvPr>
                <p14:cNvContentPartPr/>
                <p14:nvPr/>
              </p14:nvContentPartPr>
              <p14:xfrm>
                <a:off x="8012861" y="3768512"/>
                <a:ext cx="223560" cy="73440"/>
              </p14:xfrm>
            </p:contentPart>
          </mc:Choice>
          <mc:Fallback xmlns="">
            <p:pic>
              <p:nvPicPr>
                <p:cNvPr id="619" name="Freihand 618">
                  <a:extLst>
                    <a:ext uri="{FF2B5EF4-FFF2-40B4-BE49-F238E27FC236}">
                      <a16:creationId xmlns:a16="http://schemas.microsoft.com/office/drawing/2014/main" id="{6FF16613-E890-4789-AF62-4500EFA1EA5F}"/>
                    </a:ext>
                  </a:extLst>
                </p:cNvPr>
                <p:cNvPicPr/>
                <p:nvPr/>
              </p:nvPicPr>
              <p:blipFill>
                <a:blip r:embed="rId971"/>
                <a:stretch>
                  <a:fillRect/>
                </a:stretch>
              </p:blipFill>
              <p:spPr>
                <a:xfrm>
                  <a:off x="8008541" y="3764192"/>
                  <a:ext cx="232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20" name="Freihand 619">
                  <a:extLst>
                    <a:ext uri="{FF2B5EF4-FFF2-40B4-BE49-F238E27FC236}">
                      <a16:creationId xmlns:a16="http://schemas.microsoft.com/office/drawing/2014/main" id="{83FFCC9F-7C4D-45D4-B2FC-D231BEC6C464}"/>
                    </a:ext>
                  </a:extLst>
                </p14:cNvPr>
                <p14:cNvContentPartPr/>
                <p14:nvPr/>
              </p14:nvContentPartPr>
              <p14:xfrm>
                <a:off x="8228861" y="3761672"/>
                <a:ext cx="104040" cy="66960"/>
              </p14:xfrm>
            </p:contentPart>
          </mc:Choice>
          <mc:Fallback xmlns="">
            <p:pic>
              <p:nvPicPr>
                <p:cNvPr id="620" name="Freihand 619">
                  <a:extLst>
                    <a:ext uri="{FF2B5EF4-FFF2-40B4-BE49-F238E27FC236}">
                      <a16:creationId xmlns:a16="http://schemas.microsoft.com/office/drawing/2014/main" id="{83FFCC9F-7C4D-45D4-B2FC-D231BEC6C464}"/>
                    </a:ext>
                  </a:extLst>
                </p:cNvPr>
                <p:cNvPicPr/>
                <p:nvPr/>
              </p:nvPicPr>
              <p:blipFill>
                <a:blip r:embed="rId973"/>
                <a:stretch>
                  <a:fillRect/>
                </a:stretch>
              </p:blipFill>
              <p:spPr>
                <a:xfrm>
                  <a:off x="8224541" y="3757352"/>
                  <a:ext cx="112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21" name="Freihand 620">
                  <a:extLst>
                    <a:ext uri="{FF2B5EF4-FFF2-40B4-BE49-F238E27FC236}">
                      <a16:creationId xmlns:a16="http://schemas.microsoft.com/office/drawing/2014/main" id="{52AE3AFD-9347-4046-8330-FE0F30010EA7}"/>
                    </a:ext>
                  </a:extLst>
                </p14:cNvPr>
                <p14:cNvContentPartPr/>
                <p14:nvPr/>
              </p14:nvContentPartPr>
              <p14:xfrm>
                <a:off x="8353061" y="3753032"/>
                <a:ext cx="145800" cy="77760"/>
              </p14:xfrm>
            </p:contentPart>
          </mc:Choice>
          <mc:Fallback xmlns="">
            <p:pic>
              <p:nvPicPr>
                <p:cNvPr id="621" name="Freihand 620">
                  <a:extLst>
                    <a:ext uri="{FF2B5EF4-FFF2-40B4-BE49-F238E27FC236}">
                      <a16:creationId xmlns:a16="http://schemas.microsoft.com/office/drawing/2014/main" id="{52AE3AFD-9347-4046-8330-FE0F30010EA7}"/>
                    </a:ext>
                  </a:extLst>
                </p:cNvPr>
                <p:cNvPicPr/>
                <p:nvPr/>
              </p:nvPicPr>
              <p:blipFill>
                <a:blip r:embed="rId975"/>
                <a:stretch>
                  <a:fillRect/>
                </a:stretch>
              </p:blipFill>
              <p:spPr>
                <a:xfrm>
                  <a:off x="8348741" y="3748712"/>
                  <a:ext cx="154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23" name="Freihand 622">
                  <a:extLst>
                    <a:ext uri="{FF2B5EF4-FFF2-40B4-BE49-F238E27FC236}">
                      <a16:creationId xmlns:a16="http://schemas.microsoft.com/office/drawing/2014/main" id="{F2E6A353-3543-4C77-91DE-4C6D53C81CF6}"/>
                    </a:ext>
                  </a:extLst>
                </p14:cNvPr>
                <p14:cNvContentPartPr/>
                <p14:nvPr/>
              </p14:nvContentPartPr>
              <p14:xfrm>
                <a:off x="8523701" y="3649712"/>
                <a:ext cx="479880" cy="278640"/>
              </p14:xfrm>
            </p:contentPart>
          </mc:Choice>
          <mc:Fallback xmlns="">
            <p:pic>
              <p:nvPicPr>
                <p:cNvPr id="623" name="Freihand 622">
                  <a:extLst>
                    <a:ext uri="{FF2B5EF4-FFF2-40B4-BE49-F238E27FC236}">
                      <a16:creationId xmlns:a16="http://schemas.microsoft.com/office/drawing/2014/main" id="{F2E6A353-3543-4C77-91DE-4C6D53C81CF6}"/>
                    </a:ext>
                  </a:extLst>
                </p:cNvPr>
                <p:cNvPicPr/>
                <p:nvPr/>
              </p:nvPicPr>
              <p:blipFill>
                <a:blip r:embed="rId977"/>
                <a:stretch>
                  <a:fillRect/>
                </a:stretch>
              </p:blipFill>
              <p:spPr>
                <a:xfrm>
                  <a:off x="8519381" y="3645392"/>
                  <a:ext cx="4885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24" name="Freihand 623">
                  <a:extLst>
                    <a:ext uri="{FF2B5EF4-FFF2-40B4-BE49-F238E27FC236}">
                      <a16:creationId xmlns:a16="http://schemas.microsoft.com/office/drawing/2014/main" id="{2DFC3CDC-ED0F-402F-B9E2-6FC01CBDCF5D}"/>
                    </a:ext>
                  </a:extLst>
                </p14:cNvPr>
                <p14:cNvContentPartPr/>
                <p14:nvPr/>
              </p14:nvContentPartPr>
              <p14:xfrm>
                <a:off x="9080621" y="3619832"/>
                <a:ext cx="19080" cy="132480"/>
              </p14:xfrm>
            </p:contentPart>
          </mc:Choice>
          <mc:Fallback xmlns="">
            <p:pic>
              <p:nvPicPr>
                <p:cNvPr id="624" name="Freihand 623">
                  <a:extLst>
                    <a:ext uri="{FF2B5EF4-FFF2-40B4-BE49-F238E27FC236}">
                      <a16:creationId xmlns:a16="http://schemas.microsoft.com/office/drawing/2014/main" id="{2DFC3CDC-ED0F-402F-B9E2-6FC01CBDCF5D}"/>
                    </a:ext>
                  </a:extLst>
                </p:cNvPr>
                <p:cNvPicPr/>
                <p:nvPr/>
              </p:nvPicPr>
              <p:blipFill>
                <a:blip r:embed="rId979"/>
                <a:stretch>
                  <a:fillRect/>
                </a:stretch>
              </p:blipFill>
              <p:spPr>
                <a:xfrm>
                  <a:off x="9076301" y="3615512"/>
                  <a:ext cx="27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25" name="Freihand 624">
                  <a:extLst>
                    <a:ext uri="{FF2B5EF4-FFF2-40B4-BE49-F238E27FC236}">
                      <a16:creationId xmlns:a16="http://schemas.microsoft.com/office/drawing/2014/main" id="{F836A529-C968-48AD-A51D-D24F9CA80EA7}"/>
                    </a:ext>
                  </a:extLst>
                </p14:cNvPr>
                <p14:cNvContentPartPr/>
                <p14:nvPr/>
              </p14:nvContentPartPr>
              <p14:xfrm>
                <a:off x="9076661" y="3807392"/>
                <a:ext cx="18360" cy="7200"/>
              </p14:xfrm>
            </p:contentPart>
          </mc:Choice>
          <mc:Fallback xmlns="">
            <p:pic>
              <p:nvPicPr>
                <p:cNvPr id="625" name="Freihand 624">
                  <a:extLst>
                    <a:ext uri="{FF2B5EF4-FFF2-40B4-BE49-F238E27FC236}">
                      <a16:creationId xmlns:a16="http://schemas.microsoft.com/office/drawing/2014/main" id="{F836A529-C968-48AD-A51D-D24F9CA80EA7}"/>
                    </a:ext>
                  </a:extLst>
                </p:cNvPr>
                <p:cNvPicPr/>
                <p:nvPr/>
              </p:nvPicPr>
              <p:blipFill>
                <a:blip r:embed="rId981"/>
                <a:stretch>
                  <a:fillRect/>
                </a:stretch>
              </p:blipFill>
              <p:spPr>
                <a:xfrm>
                  <a:off x="9072341" y="3803072"/>
                  <a:ext cx="27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77" name="Freihand 576">
                  <a:extLst>
                    <a:ext uri="{FF2B5EF4-FFF2-40B4-BE49-F238E27FC236}">
                      <a16:creationId xmlns:a16="http://schemas.microsoft.com/office/drawing/2014/main" id="{1CDCA72B-2435-4C28-94A8-B8A1E6630EC7}"/>
                    </a:ext>
                  </a:extLst>
                </p14:cNvPr>
                <p14:cNvContentPartPr/>
                <p14:nvPr/>
              </p14:nvContentPartPr>
              <p14:xfrm>
                <a:off x="4244021" y="4165952"/>
                <a:ext cx="140400" cy="179280"/>
              </p14:xfrm>
            </p:contentPart>
          </mc:Choice>
          <mc:Fallback xmlns="">
            <p:pic>
              <p:nvPicPr>
                <p:cNvPr id="577" name="Freihand 576">
                  <a:extLst>
                    <a:ext uri="{FF2B5EF4-FFF2-40B4-BE49-F238E27FC236}">
                      <a16:creationId xmlns:a16="http://schemas.microsoft.com/office/drawing/2014/main" id="{1CDCA72B-2435-4C28-94A8-B8A1E6630EC7}"/>
                    </a:ext>
                  </a:extLst>
                </p:cNvPr>
                <p:cNvPicPr/>
                <p:nvPr/>
              </p:nvPicPr>
              <p:blipFill>
                <a:blip r:embed="rId983"/>
                <a:stretch>
                  <a:fillRect/>
                </a:stretch>
              </p:blipFill>
              <p:spPr>
                <a:xfrm>
                  <a:off x="4239701" y="4161632"/>
                  <a:ext cx="149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78" name="Freihand 577">
                  <a:extLst>
                    <a:ext uri="{FF2B5EF4-FFF2-40B4-BE49-F238E27FC236}">
                      <a16:creationId xmlns:a16="http://schemas.microsoft.com/office/drawing/2014/main" id="{259F2C6B-69D7-4258-8379-5DA15BF522F4}"/>
                    </a:ext>
                  </a:extLst>
                </p14:cNvPr>
                <p14:cNvContentPartPr/>
                <p14:nvPr/>
              </p14:nvContentPartPr>
              <p14:xfrm>
                <a:off x="4435901" y="4139312"/>
                <a:ext cx="82800" cy="145080"/>
              </p14:xfrm>
            </p:contentPart>
          </mc:Choice>
          <mc:Fallback xmlns="">
            <p:pic>
              <p:nvPicPr>
                <p:cNvPr id="578" name="Freihand 577">
                  <a:extLst>
                    <a:ext uri="{FF2B5EF4-FFF2-40B4-BE49-F238E27FC236}">
                      <a16:creationId xmlns:a16="http://schemas.microsoft.com/office/drawing/2014/main" id="{259F2C6B-69D7-4258-8379-5DA15BF522F4}"/>
                    </a:ext>
                  </a:extLst>
                </p:cNvPr>
                <p:cNvPicPr/>
                <p:nvPr/>
              </p:nvPicPr>
              <p:blipFill>
                <a:blip r:embed="rId985"/>
                <a:stretch>
                  <a:fillRect/>
                </a:stretch>
              </p:blipFill>
              <p:spPr>
                <a:xfrm>
                  <a:off x="4431581" y="4134992"/>
                  <a:ext cx="91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79" name="Freihand 578">
                  <a:extLst>
                    <a:ext uri="{FF2B5EF4-FFF2-40B4-BE49-F238E27FC236}">
                      <a16:creationId xmlns:a16="http://schemas.microsoft.com/office/drawing/2014/main" id="{CC282FFE-A416-4CFF-AC07-E0CBDF30C56F}"/>
                    </a:ext>
                  </a:extLst>
                </p14:cNvPr>
                <p14:cNvContentPartPr/>
                <p14:nvPr/>
              </p14:nvContentPartPr>
              <p14:xfrm>
                <a:off x="4500341" y="4187912"/>
                <a:ext cx="24840" cy="125640"/>
              </p14:xfrm>
            </p:contentPart>
          </mc:Choice>
          <mc:Fallback xmlns="">
            <p:pic>
              <p:nvPicPr>
                <p:cNvPr id="579" name="Freihand 578">
                  <a:extLst>
                    <a:ext uri="{FF2B5EF4-FFF2-40B4-BE49-F238E27FC236}">
                      <a16:creationId xmlns:a16="http://schemas.microsoft.com/office/drawing/2014/main" id="{CC282FFE-A416-4CFF-AC07-E0CBDF30C56F}"/>
                    </a:ext>
                  </a:extLst>
                </p:cNvPr>
                <p:cNvPicPr/>
                <p:nvPr/>
              </p:nvPicPr>
              <p:blipFill>
                <a:blip r:embed="rId987"/>
                <a:stretch>
                  <a:fillRect/>
                </a:stretch>
              </p:blipFill>
              <p:spPr>
                <a:xfrm>
                  <a:off x="4496021" y="4183592"/>
                  <a:ext cx="33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81" name="Freihand 580">
                  <a:extLst>
                    <a:ext uri="{FF2B5EF4-FFF2-40B4-BE49-F238E27FC236}">
                      <a16:creationId xmlns:a16="http://schemas.microsoft.com/office/drawing/2014/main" id="{EC9E488A-2A4C-41E6-B867-58BFF9710604}"/>
                    </a:ext>
                  </a:extLst>
                </p14:cNvPr>
                <p14:cNvContentPartPr/>
                <p14:nvPr/>
              </p14:nvContentPartPr>
              <p14:xfrm>
                <a:off x="4567301" y="4162712"/>
                <a:ext cx="67680" cy="124200"/>
              </p14:xfrm>
            </p:contentPart>
          </mc:Choice>
          <mc:Fallback xmlns="">
            <p:pic>
              <p:nvPicPr>
                <p:cNvPr id="581" name="Freihand 580">
                  <a:extLst>
                    <a:ext uri="{FF2B5EF4-FFF2-40B4-BE49-F238E27FC236}">
                      <a16:creationId xmlns:a16="http://schemas.microsoft.com/office/drawing/2014/main" id="{EC9E488A-2A4C-41E6-B867-58BFF9710604}"/>
                    </a:ext>
                  </a:extLst>
                </p:cNvPr>
                <p:cNvPicPr/>
                <p:nvPr/>
              </p:nvPicPr>
              <p:blipFill>
                <a:blip r:embed="rId989"/>
                <a:stretch>
                  <a:fillRect/>
                </a:stretch>
              </p:blipFill>
              <p:spPr>
                <a:xfrm>
                  <a:off x="4562981" y="4158392"/>
                  <a:ext cx="76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82" name="Freihand 581">
                  <a:extLst>
                    <a:ext uri="{FF2B5EF4-FFF2-40B4-BE49-F238E27FC236}">
                      <a16:creationId xmlns:a16="http://schemas.microsoft.com/office/drawing/2014/main" id="{C8F07F9E-B3BF-42A4-918D-B6D798CB1360}"/>
                    </a:ext>
                  </a:extLst>
                </p14:cNvPr>
                <p14:cNvContentPartPr/>
                <p14:nvPr/>
              </p14:nvContentPartPr>
              <p14:xfrm>
                <a:off x="4675301" y="4257032"/>
                <a:ext cx="8640" cy="78480"/>
              </p14:xfrm>
            </p:contentPart>
          </mc:Choice>
          <mc:Fallback xmlns="">
            <p:pic>
              <p:nvPicPr>
                <p:cNvPr id="582" name="Freihand 581">
                  <a:extLst>
                    <a:ext uri="{FF2B5EF4-FFF2-40B4-BE49-F238E27FC236}">
                      <a16:creationId xmlns:a16="http://schemas.microsoft.com/office/drawing/2014/main" id="{C8F07F9E-B3BF-42A4-918D-B6D798CB1360}"/>
                    </a:ext>
                  </a:extLst>
                </p:cNvPr>
                <p:cNvPicPr/>
                <p:nvPr/>
              </p:nvPicPr>
              <p:blipFill>
                <a:blip r:embed="rId991"/>
                <a:stretch>
                  <a:fillRect/>
                </a:stretch>
              </p:blipFill>
              <p:spPr>
                <a:xfrm>
                  <a:off x="4670981" y="4252712"/>
                  <a:ext cx="17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83" name="Freihand 582">
                  <a:extLst>
                    <a:ext uri="{FF2B5EF4-FFF2-40B4-BE49-F238E27FC236}">
                      <a16:creationId xmlns:a16="http://schemas.microsoft.com/office/drawing/2014/main" id="{BF7401B5-41E9-4A13-9718-B2488C9E5433}"/>
                    </a:ext>
                  </a:extLst>
                </p14:cNvPr>
                <p14:cNvContentPartPr/>
                <p14:nvPr/>
              </p14:nvContentPartPr>
              <p14:xfrm>
                <a:off x="4758101" y="4137512"/>
                <a:ext cx="56880" cy="130680"/>
              </p14:xfrm>
            </p:contentPart>
          </mc:Choice>
          <mc:Fallback xmlns="">
            <p:pic>
              <p:nvPicPr>
                <p:cNvPr id="583" name="Freihand 582">
                  <a:extLst>
                    <a:ext uri="{FF2B5EF4-FFF2-40B4-BE49-F238E27FC236}">
                      <a16:creationId xmlns:a16="http://schemas.microsoft.com/office/drawing/2014/main" id="{BF7401B5-41E9-4A13-9718-B2488C9E5433}"/>
                    </a:ext>
                  </a:extLst>
                </p:cNvPr>
                <p:cNvPicPr/>
                <p:nvPr/>
              </p:nvPicPr>
              <p:blipFill>
                <a:blip r:embed="rId993"/>
                <a:stretch>
                  <a:fillRect/>
                </a:stretch>
              </p:blipFill>
              <p:spPr>
                <a:xfrm>
                  <a:off x="4753781" y="4133192"/>
                  <a:ext cx="65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584" name="Freihand 583">
                  <a:extLst>
                    <a:ext uri="{FF2B5EF4-FFF2-40B4-BE49-F238E27FC236}">
                      <a16:creationId xmlns:a16="http://schemas.microsoft.com/office/drawing/2014/main" id="{AE7457BF-F95C-429D-A058-9105A6C5F8D7}"/>
                    </a:ext>
                  </a:extLst>
                </p14:cNvPr>
                <p14:cNvContentPartPr/>
                <p14:nvPr/>
              </p14:nvContentPartPr>
              <p14:xfrm>
                <a:off x="4868981" y="4126352"/>
                <a:ext cx="77760" cy="95040"/>
              </p14:xfrm>
            </p:contentPart>
          </mc:Choice>
          <mc:Fallback xmlns="">
            <p:pic>
              <p:nvPicPr>
                <p:cNvPr id="584" name="Freihand 583">
                  <a:extLst>
                    <a:ext uri="{FF2B5EF4-FFF2-40B4-BE49-F238E27FC236}">
                      <a16:creationId xmlns:a16="http://schemas.microsoft.com/office/drawing/2014/main" id="{AE7457BF-F95C-429D-A058-9105A6C5F8D7}"/>
                    </a:ext>
                  </a:extLst>
                </p:cNvPr>
                <p:cNvPicPr/>
                <p:nvPr/>
              </p:nvPicPr>
              <p:blipFill>
                <a:blip r:embed="rId995"/>
                <a:stretch>
                  <a:fillRect/>
                </a:stretch>
              </p:blipFill>
              <p:spPr>
                <a:xfrm>
                  <a:off x="4864661" y="4122032"/>
                  <a:ext cx="86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585" name="Freihand 584">
                  <a:extLst>
                    <a:ext uri="{FF2B5EF4-FFF2-40B4-BE49-F238E27FC236}">
                      <a16:creationId xmlns:a16="http://schemas.microsoft.com/office/drawing/2014/main" id="{708F5598-FC45-42E7-A144-D446F8CCD46B}"/>
                    </a:ext>
                  </a:extLst>
                </p14:cNvPr>
                <p14:cNvContentPartPr/>
                <p14:nvPr/>
              </p14:nvContentPartPr>
              <p14:xfrm>
                <a:off x="4924061" y="4152272"/>
                <a:ext cx="24840" cy="126000"/>
              </p14:xfrm>
            </p:contentPart>
          </mc:Choice>
          <mc:Fallback xmlns="">
            <p:pic>
              <p:nvPicPr>
                <p:cNvPr id="585" name="Freihand 584">
                  <a:extLst>
                    <a:ext uri="{FF2B5EF4-FFF2-40B4-BE49-F238E27FC236}">
                      <a16:creationId xmlns:a16="http://schemas.microsoft.com/office/drawing/2014/main" id="{708F5598-FC45-42E7-A144-D446F8CCD46B}"/>
                    </a:ext>
                  </a:extLst>
                </p:cNvPr>
                <p:cNvPicPr/>
                <p:nvPr/>
              </p:nvPicPr>
              <p:blipFill>
                <a:blip r:embed="rId997"/>
                <a:stretch>
                  <a:fillRect/>
                </a:stretch>
              </p:blipFill>
              <p:spPr>
                <a:xfrm>
                  <a:off x="4919741" y="4147952"/>
                  <a:ext cx="33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587" name="Freihand 586">
                  <a:extLst>
                    <a:ext uri="{FF2B5EF4-FFF2-40B4-BE49-F238E27FC236}">
                      <a16:creationId xmlns:a16="http://schemas.microsoft.com/office/drawing/2014/main" id="{23D60F3C-3D35-4E59-94FA-97883EC2C76A}"/>
                    </a:ext>
                  </a:extLst>
                </p14:cNvPr>
                <p14:cNvContentPartPr/>
                <p14:nvPr/>
              </p14:nvContentPartPr>
              <p14:xfrm>
                <a:off x="5069141" y="4183232"/>
                <a:ext cx="139320" cy="6480"/>
              </p14:xfrm>
            </p:contentPart>
          </mc:Choice>
          <mc:Fallback xmlns="">
            <p:pic>
              <p:nvPicPr>
                <p:cNvPr id="587" name="Freihand 586">
                  <a:extLst>
                    <a:ext uri="{FF2B5EF4-FFF2-40B4-BE49-F238E27FC236}">
                      <a16:creationId xmlns:a16="http://schemas.microsoft.com/office/drawing/2014/main" id="{23D60F3C-3D35-4E59-94FA-97883EC2C76A}"/>
                    </a:ext>
                  </a:extLst>
                </p:cNvPr>
                <p:cNvPicPr/>
                <p:nvPr/>
              </p:nvPicPr>
              <p:blipFill>
                <a:blip r:embed="rId999"/>
                <a:stretch>
                  <a:fillRect/>
                </a:stretch>
              </p:blipFill>
              <p:spPr>
                <a:xfrm>
                  <a:off x="5064821" y="4178912"/>
                  <a:ext cx="147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588" name="Freihand 587">
                  <a:extLst>
                    <a:ext uri="{FF2B5EF4-FFF2-40B4-BE49-F238E27FC236}">
                      <a16:creationId xmlns:a16="http://schemas.microsoft.com/office/drawing/2014/main" id="{DF64A386-3386-41D1-B145-4C60576B5C97}"/>
                    </a:ext>
                  </a:extLst>
                </p14:cNvPr>
                <p14:cNvContentPartPr/>
                <p14:nvPr/>
              </p14:nvContentPartPr>
              <p14:xfrm>
                <a:off x="5061941" y="4236512"/>
                <a:ext cx="172080" cy="23760"/>
              </p14:xfrm>
            </p:contentPart>
          </mc:Choice>
          <mc:Fallback xmlns="">
            <p:pic>
              <p:nvPicPr>
                <p:cNvPr id="588" name="Freihand 587">
                  <a:extLst>
                    <a:ext uri="{FF2B5EF4-FFF2-40B4-BE49-F238E27FC236}">
                      <a16:creationId xmlns:a16="http://schemas.microsoft.com/office/drawing/2014/main" id="{DF64A386-3386-41D1-B145-4C60576B5C97}"/>
                    </a:ext>
                  </a:extLst>
                </p:cNvPr>
                <p:cNvPicPr/>
                <p:nvPr/>
              </p:nvPicPr>
              <p:blipFill>
                <a:blip r:embed="rId1001"/>
                <a:stretch>
                  <a:fillRect/>
                </a:stretch>
              </p:blipFill>
              <p:spPr>
                <a:xfrm>
                  <a:off x="5057621" y="4232192"/>
                  <a:ext cx="180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589" name="Freihand 588">
                  <a:extLst>
                    <a:ext uri="{FF2B5EF4-FFF2-40B4-BE49-F238E27FC236}">
                      <a16:creationId xmlns:a16="http://schemas.microsoft.com/office/drawing/2014/main" id="{B187185E-AC06-4369-8513-1F21E3539403}"/>
                    </a:ext>
                  </a:extLst>
                </p14:cNvPr>
                <p14:cNvContentPartPr/>
                <p14:nvPr/>
              </p14:nvContentPartPr>
              <p14:xfrm>
                <a:off x="5357861" y="4109792"/>
                <a:ext cx="132840" cy="122040"/>
              </p14:xfrm>
            </p:contentPart>
          </mc:Choice>
          <mc:Fallback xmlns="">
            <p:pic>
              <p:nvPicPr>
                <p:cNvPr id="589" name="Freihand 588">
                  <a:extLst>
                    <a:ext uri="{FF2B5EF4-FFF2-40B4-BE49-F238E27FC236}">
                      <a16:creationId xmlns:a16="http://schemas.microsoft.com/office/drawing/2014/main" id="{B187185E-AC06-4369-8513-1F21E3539403}"/>
                    </a:ext>
                  </a:extLst>
                </p:cNvPr>
                <p:cNvPicPr/>
                <p:nvPr/>
              </p:nvPicPr>
              <p:blipFill>
                <a:blip r:embed="rId1003"/>
                <a:stretch>
                  <a:fillRect/>
                </a:stretch>
              </p:blipFill>
              <p:spPr>
                <a:xfrm>
                  <a:off x="5353541" y="4105472"/>
                  <a:ext cx="141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590" name="Freihand 589">
                  <a:extLst>
                    <a:ext uri="{FF2B5EF4-FFF2-40B4-BE49-F238E27FC236}">
                      <a16:creationId xmlns:a16="http://schemas.microsoft.com/office/drawing/2014/main" id="{C0146275-7ADC-47DA-841B-C8699BF92FBB}"/>
                    </a:ext>
                  </a:extLst>
                </p14:cNvPr>
                <p14:cNvContentPartPr/>
                <p14:nvPr/>
              </p14:nvContentPartPr>
              <p14:xfrm>
                <a:off x="5507261" y="4104392"/>
                <a:ext cx="104760" cy="119160"/>
              </p14:xfrm>
            </p:contentPart>
          </mc:Choice>
          <mc:Fallback xmlns="">
            <p:pic>
              <p:nvPicPr>
                <p:cNvPr id="590" name="Freihand 589">
                  <a:extLst>
                    <a:ext uri="{FF2B5EF4-FFF2-40B4-BE49-F238E27FC236}">
                      <a16:creationId xmlns:a16="http://schemas.microsoft.com/office/drawing/2014/main" id="{C0146275-7ADC-47DA-841B-C8699BF92FBB}"/>
                    </a:ext>
                  </a:extLst>
                </p:cNvPr>
                <p:cNvPicPr/>
                <p:nvPr/>
              </p:nvPicPr>
              <p:blipFill>
                <a:blip r:embed="rId1005"/>
                <a:stretch>
                  <a:fillRect/>
                </a:stretch>
              </p:blipFill>
              <p:spPr>
                <a:xfrm>
                  <a:off x="5502941" y="4100072"/>
                  <a:ext cx="113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591" name="Freihand 590">
                  <a:extLst>
                    <a:ext uri="{FF2B5EF4-FFF2-40B4-BE49-F238E27FC236}">
                      <a16:creationId xmlns:a16="http://schemas.microsoft.com/office/drawing/2014/main" id="{05CB22D6-28D0-42C1-AB12-366249062B78}"/>
                    </a:ext>
                  </a:extLst>
                </p14:cNvPr>
                <p14:cNvContentPartPr/>
                <p14:nvPr/>
              </p14:nvContentPartPr>
              <p14:xfrm>
                <a:off x="5644061" y="4112672"/>
                <a:ext cx="102600" cy="98280"/>
              </p14:xfrm>
            </p:contentPart>
          </mc:Choice>
          <mc:Fallback xmlns="">
            <p:pic>
              <p:nvPicPr>
                <p:cNvPr id="591" name="Freihand 590">
                  <a:extLst>
                    <a:ext uri="{FF2B5EF4-FFF2-40B4-BE49-F238E27FC236}">
                      <a16:creationId xmlns:a16="http://schemas.microsoft.com/office/drawing/2014/main" id="{05CB22D6-28D0-42C1-AB12-366249062B78}"/>
                    </a:ext>
                  </a:extLst>
                </p:cNvPr>
                <p:cNvPicPr/>
                <p:nvPr/>
              </p:nvPicPr>
              <p:blipFill>
                <a:blip r:embed="rId1007"/>
                <a:stretch>
                  <a:fillRect/>
                </a:stretch>
              </p:blipFill>
              <p:spPr>
                <a:xfrm>
                  <a:off x="5639741" y="4108352"/>
                  <a:ext cx="111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592" name="Freihand 591">
                  <a:extLst>
                    <a:ext uri="{FF2B5EF4-FFF2-40B4-BE49-F238E27FC236}">
                      <a16:creationId xmlns:a16="http://schemas.microsoft.com/office/drawing/2014/main" id="{FA5A63EA-037A-4DD0-BDCB-8E0FA34E74F4}"/>
                    </a:ext>
                  </a:extLst>
                </p14:cNvPr>
                <p14:cNvContentPartPr/>
                <p14:nvPr/>
              </p14:nvContentPartPr>
              <p14:xfrm>
                <a:off x="5838101" y="4006112"/>
                <a:ext cx="86400" cy="252360"/>
              </p14:xfrm>
            </p:contentPart>
          </mc:Choice>
          <mc:Fallback xmlns="">
            <p:pic>
              <p:nvPicPr>
                <p:cNvPr id="592" name="Freihand 591">
                  <a:extLst>
                    <a:ext uri="{FF2B5EF4-FFF2-40B4-BE49-F238E27FC236}">
                      <a16:creationId xmlns:a16="http://schemas.microsoft.com/office/drawing/2014/main" id="{FA5A63EA-037A-4DD0-BDCB-8E0FA34E74F4}"/>
                    </a:ext>
                  </a:extLst>
                </p:cNvPr>
                <p:cNvPicPr/>
                <p:nvPr/>
              </p:nvPicPr>
              <p:blipFill>
                <a:blip r:embed="rId1009"/>
                <a:stretch>
                  <a:fillRect/>
                </a:stretch>
              </p:blipFill>
              <p:spPr>
                <a:xfrm>
                  <a:off x="5833781" y="4001792"/>
                  <a:ext cx="950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593" name="Freihand 592">
                  <a:extLst>
                    <a:ext uri="{FF2B5EF4-FFF2-40B4-BE49-F238E27FC236}">
                      <a16:creationId xmlns:a16="http://schemas.microsoft.com/office/drawing/2014/main" id="{6EE27CC9-6C50-457B-B44C-C499EA7368D8}"/>
                    </a:ext>
                  </a:extLst>
                </p14:cNvPr>
                <p14:cNvContentPartPr/>
                <p14:nvPr/>
              </p14:nvContentPartPr>
              <p14:xfrm>
                <a:off x="5983901" y="4058672"/>
                <a:ext cx="129240" cy="113400"/>
              </p14:xfrm>
            </p:contentPart>
          </mc:Choice>
          <mc:Fallback xmlns="">
            <p:pic>
              <p:nvPicPr>
                <p:cNvPr id="593" name="Freihand 592">
                  <a:extLst>
                    <a:ext uri="{FF2B5EF4-FFF2-40B4-BE49-F238E27FC236}">
                      <a16:creationId xmlns:a16="http://schemas.microsoft.com/office/drawing/2014/main" id="{6EE27CC9-6C50-457B-B44C-C499EA7368D8}"/>
                    </a:ext>
                  </a:extLst>
                </p:cNvPr>
                <p:cNvPicPr/>
                <p:nvPr/>
              </p:nvPicPr>
              <p:blipFill>
                <a:blip r:embed="rId1011"/>
                <a:stretch>
                  <a:fillRect/>
                </a:stretch>
              </p:blipFill>
              <p:spPr>
                <a:xfrm>
                  <a:off x="5979581" y="4054352"/>
                  <a:ext cx="137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594" name="Freihand 593">
                  <a:extLst>
                    <a:ext uri="{FF2B5EF4-FFF2-40B4-BE49-F238E27FC236}">
                      <a16:creationId xmlns:a16="http://schemas.microsoft.com/office/drawing/2014/main" id="{E7454868-C66C-48EA-B732-6F6979D552AC}"/>
                    </a:ext>
                  </a:extLst>
                </p14:cNvPr>
                <p14:cNvContentPartPr/>
                <p14:nvPr/>
              </p14:nvContentPartPr>
              <p14:xfrm>
                <a:off x="6214661" y="4090712"/>
                <a:ext cx="10800" cy="98640"/>
              </p14:xfrm>
            </p:contentPart>
          </mc:Choice>
          <mc:Fallback xmlns="">
            <p:pic>
              <p:nvPicPr>
                <p:cNvPr id="594" name="Freihand 593">
                  <a:extLst>
                    <a:ext uri="{FF2B5EF4-FFF2-40B4-BE49-F238E27FC236}">
                      <a16:creationId xmlns:a16="http://schemas.microsoft.com/office/drawing/2014/main" id="{E7454868-C66C-48EA-B732-6F6979D552AC}"/>
                    </a:ext>
                  </a:extLst>
                </p:cNvPr>
                <p:cNvPicPr/>
                <p:nvPr/>
              </p:nvPicPr>
              <p:blipFill>
                <a:blip r:embed="rId1013"/>
                <a:stretch>
                  <a:fillRect/>
                </a:stretch>
              </p:blipFill>
              <p:spPr>
                <a:xfrm>
                  <a:off x="6210341" y="4086392"/>
                  <a:ext cx="19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595" name="Freihand 594">
                  <a:extLst>
                    <a:ext uri="{FF2B5EF4-FFF2-40B4-BE49-F238E27FC236}">
                      <a16:creationId xmlns:a16="http://schemas.microsoft.com/office/drawing/2014/main" id="{0A9A3741-7A7F-4F2A-B171-A27D1C69E311}"/>
                    </a:ext>
                  </a:extLst>
                </p14:cNvPr>
                <p14:cNvContentPartPr/>
                <p14:nvPr/>
              </p14:nvContentPartPr>
              <p14:xfrm>
                <a:off x="6159221" y="4129232"/>
                <a:ext cx="99360" cy="11520"/>
              </p14:xfrm>
            </p:contentPart>
          </mc:Choice>
          <mc:Fallback xmlns="">
            <p:pic>
              <p:nvPicPr>
                <p:cNvPr id="595" name="Freihand 594">
                  <a:extLst>
                    <a:ext uri="{FF2B5EF4-FFF2-40B4-BE49-F238E27FC236}">
                      <a16:creationId xmlns:a16="http://schemas.microsoft.com/office/drawing/2014/main" id="{0A9A3741-7A7F-4F2A-B171-A27D1C69E311}"/>
                    </a:ext>
                  </a:extLst>
                </p:cNvPr>
                <p:cNvPicPr/>
                <p:nvPr/>
              </p:nvPicPr>
              <p:blipFill>
                <a:blip r:embed="rId1015"/>
                <a:stretch>
                  <a:fillRect/>
                </a:stretch>
              </p:blipFill>
              <p:spPr>
                <a:xfrm>
                  <a:off x="6154901" y="4124912"/>
                  <a:ext cx="10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596" name="Freihand 595">
                  <a:extLst>
                    <a:ext uri="{FF2B5EF4-FFF2-40B4-BE49-F238E27FC236}">
                      <a16:creationId xmlns:a16="http://schemas.microsoft.com/office/drawing/2014/main" id="{78A74628-F02D-427B-B379-8C9D9A6A988E}"/>
                    </a:ext>
                  </a:extLst>
                </p14:cNvPr>
                <p14:cNvContentPartPr/>
                <p14:nvPr/>
              </p14:nvContentPartPr>
              <p14:xfrm>
                <a:off x="6373781" y="4076672"/>
                <a:ext cx="146880" cy="162000"/>
              </p14:xfrm>
            </p:contentPart>
          </mc:Choice>
          <mc:Fallback xmlns="">
            <p:pic>
              <p:nvPicPr>
                <p:cNvPr id="596" name="Freihand 595">
                  <a:extLst>
                    <a:ext uri="{FF2B5EF4-FFF2-40B4-BE49-F238E27FC236}">
                      <a16:creationId xmlns:a16="http://schemas.microsoft.com/office/drawing/2014/main" id="{78A74628-F02D-427B-B379-8C9D9A6A988E}"/>
                    </a:ext>
                  </a:extLst>
                </p:cNvPr>
                <p:cNvPicPr/>
                <p:nvPr/>
              </p:nvPicPr>
              <p:blipFill>
                <a:blip r:embed="rId1017"/>
                <a:stretch>
                  <a:fillRect/>
                </a:stretch>
              </p:blipFill>
              <p:spPr>
                <a:xfrm>
                  <a:off x="6369461" y="4072352"/>
                  <a:ext cx="155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597" name="Freihand 596">
                  <a:extLst>
                    <a:ext uri="{FF2B5EF4-FFF2-40B4-BE49-F238E27FC236}">
                      <a16:creationId xmlns:a16="http://schemas.microsoft.com/office/drawing/2014/main" id="{E8984C14-107F-48DC-BB12-C1BB681A634C}"/>
                    </a:ext>
                  </a:extLst>
                </p14:cNvPr>
                <p14:cNvContentPartPr/>
                <p14:nvPr/>
              </p14:nvContentPartPr>
              <p14:xfrm>
                <a:off x="6361181" y="4007912"/>
                <a:ext cx="163080" cy="19800"/>
              </p14:xfrm>
            </p:contentPart>
          </mc:Choice>
          <mc:Fallback xmlns="">
            <p:pic>
              <p:nvPicPr>
                <p:cNvPr id="597" name="Freihand 596">
                  <a:extLst>
                    <a:ext uri="{FF2B5EF4-FFF2-40B4-BE49-F238E27FC236}">
                      <a16:creationId xmlns:a16="http://schemas.microsoft.com/office/drawing/2014/main" id="{E8984C14-107F-48DC-BB12-C1BB681A634C}"/>
                    </a:ext>
                  </a:extLst>
                </p:cNvPr>
                <p:cNvPicPr/>
                <p:nvPr/>
              </p:nvPicPr>
              <p:blipFill>
                <a:blip r:embed="rId1019"/>
                <a:stretch>
                  <a:fillRect/>
                </a:stretch>
              </p:blipFill>
              <p:spPr>
                <a:xfrm>
                  <a:off x="6356861" y="4003592"/>
                  <a:ext cx="171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598" name="Freihand 597">
                  <a:extLst>
                    <a:ext uri="{FF2B5EF4-FFF2-40B4-BE49-F238E27FC236}">
                      <a16:creationId xmlns:a16="http://schemas.microsoft.com/office/drawing/2014/main" id="{D0901D57-6C4C-490B-AF08-999203AA7E52}"/>
                    </a:ext>
                  </a:extLst>
                </p14:cNvPr>
                <p14:cNvContentPartPr/>
                <p14:nvPr/>
              </p14:nvContentPartPr>
              <p14:xfrm>
                <a:off x="6532541" y="3992792"/>
                <a:ext cx="114840" cy="232920"/>
              </p14:xfrm>
            </p:contentPart>
          </mc:Choice>
          <mc:Fallback xmlns="">
            <p:pic>
              <p:nvPicPr>
                <p:cNvPr id="598" name="Freihand 597">
                  <a:extLst>
                    <a:ext uri="{FF2B5EF4-FFF2-40B4-BE49-F238E27FC236}">
                      <a16:creationId xmlns:a16="http://schemas.microsoft.com/office/drawing/2014/main" id="{D0901D57-6C4C-490B-AF08-999203AA7E52}"/>
                    </a:ext>
                  </a:extLst>
                </p:cNvPr>
                <p:cNvPicPr/>
                <p:nvPr/>
              </p:nvPicPr>
              <p:blipFill>
                <a:blip r:embed="rId1021"/>
                <a:stretch>
                  <a:fillRect/>
                </a:stretch>
              </p:blipFill>
              <p:spPr>
                <a:xfrm>
                  <a:off x="6528221" y="3988472"/>
                  <a:ext cx="1234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27" name="Freihand 626">
                  <a:extLst>
                    <a:ext uri="{FF2B5EF4-FFF2-40B4-BE49-F238E27FC236}">
                      <a16:creationId xmlns:a16="http://schemas.microsoft.com/office/drawing/2014/main" id="{36644E4D-E913-432A-9720-039B6C6BCF09}"/>
                    </a:ext>
                  </a:extLst>
                </p14:cNvPr>
                <p14:cNvContentPartPr/>
                <p14:nvPr/>
              </p14:nvContentPartPr>
              <p14:xfrm>
                <a:off x="3941261" y="4642232"/>
                <a:ext cx="136800" cy="12600"/>
              </p14:xfrm>
            </p:contentPart>
          </mc:Choice>
          <mc:Fallback xmlns="">
            <p:pic>
              <p:nvPicPr>
                <p:cNvPr id="627" name="Freihand 626">
                  <a:extLst>
                    <a:ext uri="{FF2B5EF4-FFF2-40B4-BE49-F238E27FC236}">
                      <a16:creationId xmlns:a16="http://schemas.microsoft.com/office/drawing/2014/main" id="{36644E4D-E913-432A-9720-039B6C6BCF09}"/>
                    </a:ext>
                  </a:extLst>
                </p:cNvPr>
                <p:cNvPicPr/>
                <p:nvPr/>
              </p:nvPicPr>
              <p:blipFill>
                <a:blip r:embed="rId1023"/>
                <a:stretch>
                  <a:fillRect/>
                </a:stretch>
              </p:blipFill>
              <p:spPr>
                <a:xfrm>
                  <a:off x="3936941" y="4637912"/>
                  <a:ext cx="145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28" name="Freihand 627">
                  <a:extLst>
                    <a:ext uri="{FF2B5EF4-FFF2-40B4-BE49-F238E27FC236}">
                      <a16:creationId xmlns:a16="http://schemas.microsoft.com/office/drawing/2014/main" id="{079BCC77-305D-41DD-87CE-515B288E505B}"/>
                    </a:ext>
                  </a:extLst>
                </p14:cNvPr>
                <p14:cNvContentPartPr/>
                <p14:nvPr/>
              </p14:nvContentPartPr>
              <p14:xfrm>
                <a:off x="3938021" y="4697672"/>
                <a:ext cx="148320" cy="4680"/>
              </p14:xfrm>
            </p:contentPart>
          </mc:Choice>
          <mc:Fallback xmlns="">
            <p:pic>
              <p:nvPicPr>
                <p:cNvPr id="628" name="Freihand 627">
                  <a:extLst>
                    <a:ext uri="{FF2B5EF4-FFF2-40B4-BE49-F238E27FC236}">
                      <a16:creationId xmlns:a16="http://schemas.microsoft.com/office/drawing/2014/main" id="{079BCC77-305D-41DD-87CE-515B288E505B}"/>
                    </a:ext>
                  </a:extLst>
                </p:cNvPr>
                <p:cNvPicPr/>
                <p:nvPr/>
              </p:nvPicPr>
              <p:blipFill>
                <a:blip r:embed="rId1025"/>
                <a:stretch>
                  <a:fillRect/>
                </a:stretch>
              </p:blipFill>
              <p:spPr>
                <a:xfrm>
                  <a:off x="3933701" y="4693352"/>
                  <a:ext cx="156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30" name="Freihand 629">
                  <a:extLst>
                    <a:ext uri="{FF2B5EF4-FFF2-40B4-BE49-F238E27FC236}">
                      <a16:creationId xmlns:a16="http://schemas.microsoft.com/office/drawing/2014/main" id="{C12B4519-BB42-4FC9-BBF9-A8970C194F7A}"/>
                    </a:ext>
                  </a:extLst>
                </p14:cNvPr>
                <p14:cNvContentPartPr/>
                <p14:nvPr/>
              </p14:nvContentPartPr>
              <p14:xfrm>
                <a:off x="4123061" y="4587872"/>
                <a:ext cx="151560" cy="160560"/>
              </p14:xfrm>
            </p:contentPart>
          </mc:Choice>
          <mc:Fallback xmlns="">
            <p:pic>
              <p:nvPicPr>
                <p:cNvPr id="630" name="Freihand 629">
                  <a:extLst>
                    <a:ext uri="{FF2B5EF4-FFF2-40B4-BE49-F238E27FC236}">
                      <a16:creationId xmlns:a16="http://schemas.microsoft.com/office/drawing/2014/main" id="{C12B4519-BB42-4FC9-BBF9-A8970C194F7A}"/>
                    </a:ext>
                  </a:extLst>
                </p:cNvPr>
                <p:cNvPicPr/>
                <p:nvPr/>
              </p:nvPicPr>
              <p:blipFill>
                <a:blip r:embed="rId1027"/>
                <a:stretch>
                  <a:fillRect/>
                </a:stretch>
              </p:blipFill>
              <p:spPr>
                <a:xfrm>
                  <a:off x="4118741" y="4583552"/>
                  <a:ext cx="160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31" name="Freihand 630">
                  <a:extLst>
                    <a:ext uri="{FF2B5EF4-FFF2-40B4-BE49-F238E27FC236}">
                      <a16:creationId xmlns:a16="http://schemas.microsoft.com/office/drawing/2014/main" id="{56D99358-9A13-4D2F-BE0D-A632DA1FFFF4}"/>
                    </a:ext>
                  </a:extLst>
                </p14:cNvPr>
                <p14:cNvContentPartPr/>
                <p14:nvPr/>
              </p14:nvContentPartPr>
              <p14:xfrm>
                <a:off x="4419341" y="4599032"/>
                <a:ext cx="139320" cy="219960"/>
              </p14:xfrm>
            </p:contentPart>
          </mc:Choice>
          <mc:Fallback xmlns="">
            <p:pic>
              <p:nvPicPr>
                <p:cNvPr id="631" name="Freihand 630">
                  <a:extLst>
                    <a:ext uri="{FF2B5EF4-FFF2-40B4-BE49-F238E27FC236}">
                      <a16:creationId xmlns:a16="http://schemas.microsoft.com/office/drawing/2014/main" id="{56D99358-9A13-4D2F-BE0D-A632DA1FFFF4}"/>
                    </a:ext>
                  </a:extLst>
                </p:cNvPr>
                <p:cNvPicPr/>
                <p:nvPr/>
              </p:nvPicPr>
              <p:blipFill>
                <a:blip r:embed="rId1029"/>
                <a:stretch>
                  <a:fillRect/>
                </a:stretch>
              </p:blipFill>
              <p:spPr>
                <a:xfrm>
                  <a:off x="4415021" y="4594712"/>
                  <a:ext cx="147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32" name="Freihand 631">
                  <a:extLst>
                    <a:ext uri="{FF2B5EF4-FFF2-40B4-BE49-F238E27FC236}">
                      <a16:creationId xmlns:a16="http://schemas.microsoft.com/office/drawing/2014/main" id="{31A4D8FB-BD72-41FD-B600-88AAF4621869}"/>
                    </a:ext>
                  </a:extLst>
                </p14:cNvPr>
                <p14:cNvContentPartPr/>
                <p14:nvPr/>
              </p14:nvContentPartPr>
              <p14:xfrm>
                <a:off x="4403141" y="4538192"/>
                <a:ext cx="195840" cy="8640"/>
              </p14:xfrm>
            </p:contentPart>
          </mc:Choice>
          <mc:Fallback xmlns="">
            <p:pic>
              <p:nvPicPr>
                <p:cNvPr id="632" name="Freihand 631">
                  <a:extLst>
                    <a:ext uri="{FF2B5EF4-FFF2-40B4-BE49-F238E27FC236}">
                      <a16:creationId xmlns:a16="http://schemas.microsoft.com/office/drawing/2014/main" id="{31A4D8FB-BD72-41FD-B600-88AAF4621869}"/>
                    </a:ext>
                  </a:extLst>
                </p:cNvPr>
                <p:cNvPicPr/>
                <p:nvPr/>
              </p:nvPicPr>
              <p:blipFill>
                <a:blip r:embed="rId1031"/>
                <a:stretch>
                  <a:fillRect/>
                </a:stretch>
              </p:blipFill>
              <p:spPr>
                <a:xfrm>
                  <a:off x="4398821" y="4533872"/>
                  <a:ext cx="2044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34" name="Freihand 633">
                  <a:extLst>
                    <a:ext uri="{FF2B5EF4-FFF2-40B4-BE49-F238E27FC236}">
                      <a16:creationId xmlns:a16="http://schemas.microsoft.com/office/drawing/2014/main" id="{8EC2E9EB-001B-4FC9-85BD-9DA98B1A6794}"/>
                    </a:ext>
                  </a:extLst>
                </p14:cNvPr>
                <p14:cNvContentPartPr/>
                <p14:nvPr/>
              </p14:nvContentPartPr>
              <p14:xfrm>
                <a:off x="4740101" y="4604072"/>
                <a:ext cx="155520" cy="17280"/>
              </p14:xfrm>
            </p:contentPart>
          </mc:Choice>
          <mc:Fallback xmlns="">
            <p:pic>
              <p:nvPicPr>
                <p:cNvPr id="634" name="Freihand 633">
                  <a:extLst>
                    <a:ext uri="{FF2B5EF4-FFF2-40B4-BE49-F238E27FC236}">
                      <a16:creationId xmlns:a16="http://schemas.microsoft.com/office/drawing/2014/main" id="{8EC2E9EB-001B-4FC9-85BD-9DA98B1A6794}"/>
                    </a:ext>
                  </a:extLst>
                </p:cNvPr>
                <p:cNvPicPr/>
                <p:nvPr/>
              </p:nvPicPr>
              <p:blipFill>
                <a:blip r:embed="rId1033"/>
                <a:stretch>
                  <a:fillRect/>
                </a:stretch>
              </p:blipFill>
              <p:spPr>
                <a:xfrm>
                  <a:off x="4735781" y="4599752"/>
                  <a:ext cx="164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635" name="Freihand 634">
                  <a:extLst>
                    <a:ext uri="{FF2B5EF4-FFF2-40B4-BE49-F238E27FC236}">
                      <a16:creationId xmlns:a16="http://schemas.microsoft.com/office/drawing/2014/main" id="{EE75779D-5A60-4ED7-BC5C-CB98BD83704C}"/>
                    </a:ext>
                  </a:extLst>
                </p14:cNvPr>
                <p14:cNvContentPartPr/>
                <p14:nvPr/>
              </p14:nvContentPartPr>
              <p14:xfrm>
                <a:off x="4763141" y="4646192"/>
                <a:ext cx="141840" cy="9720"/>
              </p14:xfrm>
            </p:contentPart>
          </mc:Choice>
          <mc:Fallback xmlns="">
            <p:pic>
              <p:nvPicPr>
                <p:cNvPr id="635" name="Freihand 634">
                  <a:extLst>
                    <a:ext uri="{FF2B5EF4-FFF2-40B4-BE49-F238E27FC236}">
                      <a16:creationId xmlns:a16="http://schemas.microsoft.com/office/drawing/2014/main" id="{EE75779D-5A60-4ED7-BC5C-CB98BD83704C}"/>
                    </a:ext>
                  </a:extLst>
                </p:cNvPr>
                <p:cNvPicPr/>
                <p:nvPr/>
              </p:nvPicPr>
              <p:blipFill>
                <a:blip r:embed="rId1035"/>
                <a:stretch>
                  <a:fillRect/>
                </a:stretch>
              </p:blipFill>
              <p:spPr>
                <a:xfrm>
                  <a:off x="4758821" y="4641872"/>
                  <a:ext cx="150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37" name="Freihand 636">
                  <a:extLst>
                    <a:ext uri="{FF2B5EF4-FFF2-40B4-BE49-F238E27FC236}">
                      <a16:creationId xmlns:a16="http://schemas.microsoft.com/office/drawing/2014/main" id="{6E20AD65-A9F9-4FE7-A813-1B1AB87E95F8}"/>
                    </a:ext>
                  </a:extLst>
                </p14:cNvPr>
                <p14:cNvContentPartPr/>
                <p14:nvPr/>
              </p14:nvContentPartPr>
              <p14:xfrm>
                <a:off x="5126381" y="4477712"/>
                <a:ext cx="114840" cy="92160"/>
              </p14:xfrm>
            </p:contentPart>
          </mc:Choice>
          <mc:Fallback xmlns="">
            <p:pic>
              <p:nvPicPr>
                <p:cNvPr id="637" name="Freihand 636">
                  <a:extLst>
                    <a:ext uri="{FF2B5EF4-FFF2-40B4-BE49-F238E27FC236}">
                      <a16:creationId xmlns:a16="http://schemas.microsoft.com/office/drawing/2014/main" id="{6E20AD65-A9F9-4FE7-A813-1B1AB87E95F8}"/>
                    </a:ext>
                  </a:extLst>
                </p:cNvPr>
                <p:cNvPicPr/>
                <p:nvPr/>
              </p:nvPicPr>
              <p:blipFill>
                <a:blip r:embed="rId1037"/>
                <a:stretch>
                  <a:fillRect/>
                </a:stretch>
              </p:blipFill>
              <p:spPr>
                <a:xfrm>
                  <a:off x="5122061" y="4473392"/>
                  <a:ext cx="123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38" name="Freihand 637">
                  <a:extLst>
                    <a:ext uri="{FF2B5EF4-FFF2-40B4-BE49-F238E27FC236}">
                      <a16:creationId xmlns:a16="http://schemas.microsoft.com/office/drawing/2014/main" id="{4813251B-1574-4C20-9C36-1BDC42BA3C33}"/>
                    </a:ext>
                  </a:extLst>
                </p14:cNvPr>
                <p14:cNvContentPartPr/>
                <p14:nvPr/>
              </p14:nvContentPartPr>
              <p14:xfrm>
                <a:off x="5291621" y="4438472"/>
                <a:ext cx="99720" cy="108360"/>
              </p14:xfrm>
            </p:contentPart>
          </mc:Choice>
          <mc:Fallback xmlns="">
            <p:pic>
              <p:nvPicPr>
                <p:cNvPr id="638" name="Freihand 637">
                  <a:extLst>
                    <a:ext uri="{FF2B5EF4-FFF2-40B4-BE49-F238E27FC236}">
                      <a16:creationId xmlns:a16="http://schemas.microsoft.com/office/drawing/2014/main" id="{4813251B-1574-4C20-9C36-1BDC42BA3C33}"/>
                    </a:ext>
                  </a:extLst>
                </p:cNvPr>
                <p:cNvPicPr/>
                <p:nvPr/>
              </p:nvPicPr>
              <p:blipFill>
                <a:blip r:embed="rId1039"/>
                <a:stretch>
                  <a:fillRect/>
                </a:stretch>
              </p:blipFill>
              <p:spPr>
                <a:xfrm>
                  <a:off x="5287301" y="4434152"/>
                  <a:ext cx="108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639" name="Freihand 638">
                  <a:extLst>
                    <a:ext uri="{FF2B5EF4-FFF2-40B4-BE49-F238E27FC236}">
                      <a16:creationId xmlns:a16="http://schemas.microsoft.com/office/drawing/2014/main" id="{E94495E2-46AA-4A36-B802-4AD58112263E}"/>
                    </a:ext>
                  </a:extLst>
                </p14:cNvPr>
                <p14:cNvContentPartPr/>
                <p14:nvPr/>
              </p14:nvContentPartPr>
              <p14:xfrm>
                <a:off x="5361101" y="4494272"/>
                <a:ext cx="22320" cy="91080"/>
              </p14:xfrm>
            </p:contentPart>
          </mc:Choice>
          <mc:Fallback xmlns="">
            <p:pic>
              <p:nvPicPr>
                <p:cNvPr id="639" name="Freihand 638">
                  <a:extLst>
                    <a:ext uri="{FF2B5EF4-FFF2-40B4-BE49-F238E27FC236}">
                      <a16:creationId xmlns:a16="http://schemas.microsoft.com/office/drawing/2014/main" id="{E94495E2-46AA-4A36-B802-4AD58112263E}"/>
                    </a:ext>
                  </a:extLst>
                </p:cNvPr>
                <p:cNvPicPr/>
                <p:nvPr/>
              </p:nvPicPr>
              <p:blipFill>
                <a:blip r:embed="rId1041"/>
                <a:stretch>
                  <a:fillRect/>
                </a:stretch>
              </p:blipFill>
              <p:spPr>
                <a:xfrm>
                  <a:off x="5356781" y="4489952"/>
                  <a:ext cx="30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40" name="Freihand 639">
                  <a:extLst>
                    <a:ext uri="{FF2B5EF4-FFF2-40B4-BE49-F238E27FC236}">
                      <a16:creationId xmlns:a16="http://schemas.microsoft.com/office/drawing/2014/main" id="{F6E80446-3A6B-400B-989E-EF1EFDAFACB2}"/>
                    </a:ext>
                  </a:extLst>
                </p14:cNvPr>
                <p14:cNvContentPartPr/>
                <p14:nvPr/>
              </p14:nvContentPartPr>
              <p14:xfrm>
                <a:off x="5424821" y="4462952"/>
                <a:ext cx="93960" cy="96840"/>
              </p14:xfrm>
            </p:contentPart>
          </mc:Choice>
          <mc:Fallback xmlns="">
            <p:pic>
              <p:nvPicPr>
                <p:cNvPr id="640" name="Freihand 639">
                  <a:extLst>
                    <a:ext uri="{FF2B5EF4-FFF2-40B4-BE49-F238E27FC236}">
                      <a16:creationId xmlns:a16="http://schemas.microsoft.com/office/drawing/2014/main" id="{F6E80446-3A6B-400B-989E-EF1EFDAFACB2}"/>
                    </a:ext>
                  </a:extLst>
                </p:cNvPr>
                <p:cNvPicPr/>
                <p:nvPr/>
              </p:nvPicPr>
              <p:blipFill>
                <a:blip r:embed="rId1043"/>
                <a:stretch>
                  <a:fillRect/>
                </a:stretch>
              </p:blipFill>
              <p:spPr>
                <a:xfrm>
                  <a:off x="5420501" y="4458632"/>
                  <a:ext cx="102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41" name="Freihand 640">
                  <a:extLst>
                    <a:ext uri="{FF2B5EF4-FFF2-40B4-BE49-F238E27FC236}">
                      <a16:creationId xmlns:a16="http://schemas.microsoft.com/office/drawing/2014/main" id="{E47C4DCD-9B23-4B94-A6B4-37924882F9AD}"/>
                    </a:ext>
                  </a:extLst>
                </p14:cNvPr>
                <p14:cNvContentPartPr/>
                <p14:nvPr/>
              </p14:nvContentPartPr>
              <p14:xfrm>
                <a:off x="5530661" y="4533512"/>
                <a:ext cx="21600" cy="90000"/>
              </p14:xfrm>
            </p:contentPart>
          </mc:Choice>
          <mc:Fallback xmlns="">
            <p:pic>
              <p:nvPicPr>
                <p:cNvPr id="641" name="Freihand 640">
                  <a:extLst>
                    <a:ext uri="{FF2B5EF4-FFF2-40B4-BE49-F238E27FC236}">
                      <a16:creationId xmlns:a16="http://schemas.microsoft.com/office/drawing/2014/main" id="{E47C4DCD-9B23-4B94-A6B4-37924882F9AD}"/>
                    </a:ext>
                  </a:extLst>
                </p:cNvPr>
                <p:cNvPicPr/>
                <p:nvPr/>
              </p:nvPicPr>
              <p:blipFill>
                <a:blip r:embed="rId1045"/>
                <a:stretch>
                  <a:fillRect/>
                </a:stretch>
              </p:blipFill>
              <p:spPr>
                <a:xfrm>
                  <a:off x="5526341" y="4529192"/>
                  <a:ext cx="30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42" name="Freihand 641">
                  <a:extLst>
                    <a:ext uri="{FF2B5EF4-FFF2-40B4-BE49-F238E27FC236}">
                      <a16:creationId xmlns:a16="http://schemas.microsoft.com/office/drawing/2014/main" id="{A85F066E-9F15-4838-84E9-7D8E10B90AFC}"/>
                    </a:ext>
                  </a:extLst>
                </p14:cNvPr>
                <p14:cNvContentPartPr/>
                <p14:nvPr/>
              </p14:nvContentPartPr>
              <p14:xfrm>
                <a:off x="5587901" y="4454312"/>
                <a:ext cx="118080" cy="105480"/>
              </p14:xfrm>
            </p:contentPart>
          </mc:Choice>
          <mc:Fallback xmlns="">
            <p:pic>
              <p:nvPicPr>
                <p:cNvPr id="642" name="Freihand 641">
                  <a:extLst>
                    <a:ext uri="{FF2B5EF4-FFF2-40B4-BE49-F238E27FC236}">
                      <a16:creationId xmlns:a16="http://schemas.microsoft.com/office/drawing/2014/main" id="{A85F066E-9F15-4838-84E9-7D8E10B90AFC}"/>
                    </a:ext>
                  </a:extLst>
                </p:cNvPr>
                <p:cNvPicPr/>
                <p:nvPr/>
              </p:nvPicPr>
              <p:blipFill>
                <a:blip r:embed="rId1047"/>
                <a:stretch>
                  <a:fillRect/>
                </a:stretch>
              </p:blipFill>
              <p:spPr>
                <a:xfrm>
                  <a:off x="5583581" y="4449992"/>
                  <a:ext cx="126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43" name="Freihand 642">
                  <a:extLst>
                    <a:ext uri="{FF2B5EF4-FFF2-40B4-BE49-F238E27FC236}">
                      <a16:creationId xmlns:a16="http://schemas.microsoft.com/office/drawing/2014/main" id="{DD3320D8-647F-446D-B60C-A9C15747A0EB}"/>
                    </a:ext>
                  </a:extLst>
                </p14:cNvPr>
                <p14:cNvContentPartPr/>
                <p14:nvPr/>
              </p14:nvContentPartPr>
              <p14:xfrm>
                <a:off x="5704181" y="4431632"/>
                <a:ext cx="69840" cy="79560"/>
              </p14:xfrm>
            </p:contentPart>
          </mc:Choice>
          <mc:Fallback xmlns="">
            <p:pic>
              <p:nvPicPr>
                <p:cNvPr id="643" name="Freihand 642">
                  <a:extLst>
                    <a:ext uri="{FF2B5EF4-FFF2-40B4-BE49-F238E27FC236}">
                      <a16:creationId xmlns:a16="http://schemas.microsoft.com/office/drawing/2014/main" id="{DD3320D8-647F-446D-B60C-A9C15747A0EB}"/>
                    </a:ext>
                  </a:extLst>
                </p:cNvPr>
                <p:cNvPicPr/>
                <p:nvPr/>
              </p:nvPicPr>
              <p:blipFill>
                <a:blip r:embed="rId1049"/>
                <a:stretch>
                  <a:fillRect/>
                </a:stretch>
              </p:blipFill>
              <p:spPr>
                <a:xfrm>
                  <a:off x="5699861" y="4427312"/>
                  <a:ext cx="78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44" name="Freihand 643">
                  <a:extLst>
                    <a:ext uri="{FF2B5EF4-FFF2-40B4-BE49-F238E27FC236}">
                      <a16:creationId xmlns:a16="http://schemas.microsoft.com/office/drawing/2014/main" id="{E41409CB-611E-47C7-8DA4-5734F492B459}"/>
                    </a:ext>
                  </a:extLst>
                </p14:cNvPr>
                <p14:cNvContentPartPr/>
                <p14:nvPr/>
              </p14:nvContentPartPr>
              <p14:xfrm>
                <a:off x="5749181" y="4476632"/>
                <a:ext cx="22680" cy="70920"/>
              </p14:xfrm>
            </p:contentPart>
          </mc:Choice>
          <mc:Fallback xmlns="">
            <p:pic>
              <p:nvPicPr>
                <p:cNvPr id="644" name="Freihand 643">
                  <a:extLst>
                    <a:ext uri="{FF2B5EF4-FFF2-40B4-BE49-F238E27FC236}">
                      <a16:creationId xmlns:a16="http://schemas.microsoft.com/office/drawing/2014/main" id="{E41409CB-611E-47C7-8DA4-5734F492B459}"/>
                    </a:ext>
                  </a:extLst>
                </p:cNvPr>
                <p:cNvPicPr/>
                <p:nvPr/>
              </p:nvPicPr>
              <p:blipFill>
                <a:blip r:embed="rId1051"/>
                <a:stretch>
                  <a:fillRect/>
                </a:stretch>
              </p:blipFill>
              <p:spPr>
                <a:xfrm>
                  <a:off x="5744861" y="4472312"/>
                  <a:ext cx="31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45" name="Freihand 644">
                  <a:extLst>
                    <a:ext uri="{FF2B5EF4-FFF2-40B4-BE49-F238E27FC236}">
                      <a16:creationId xmlns:a16="http://schemas.microsoft.com/office/drawing/2014/main" id="{8FCEB823-A383-494D-A7D2-7C75366C0458}"/>
                    </a:ext>
                  </a:extLst>
                </p14:cNvPr>
                <p14:cNvContentPartPr/>
                <p14:nvPr/>
              </p14:nvContentPartPr>
              <p14:xfrm>
                <a:off x="5167421" y="4603352"/>
                <a:ext cx="667440" cy="55800"/>
              </p14:xfrm>
            </p:contentPart>
          </mc:Choice>
          <mc:Fallback xmlns="">
            <p:pic>
              <p:nvPicPr>
                <p:cNvPr id="645" name="Freihand 644">
                  <a:extLst>
                    <a:ext uri="{FF2B5EF4-FFF2-40B4-BE49-F238E27FC236}">
                      <a16:creationId xmlns:a16="http://schemas.microsoft.com/office/drawing/2014/main" id="{8FCEB823-A383-494D-A7D2-7C75366C0458}"/>
                    </a:ext>
                  </a:extLst>
                </p:cNvPr>
                <p:cNvPicPr/>
                <p:nvPr/>
              </p:nvPicPr>
              <p:blipFill>
                <a:blip r:embed="rId1053"/>
                <a:stretch>
                  <a:fillRect/>
                </a:stretch>
              </p:blipFill>
              <p:spPr>
                <a:xfrm>
                  <a:off x="5163101" y="4599032"/>
                  <a:ext cx="676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46" name="Freihand 645">
                  <a:extLst>
                    <a:ext uri="{FF2B5EF4-FFF2-40B4-BE49-F238E27FC236}">
                      <a16:creationId xmlns:a16="http://schemas.microsoft.com/office/drawing/2014/main" id="{C5D27513-3022-4194-9B77-AFF872C14B47}"/>
                    </a:ext>
                  </a:extLst>
                </p14:cNvPr>
                <p14:cNvContentPartPr/>
                <p14:nvPr/>
              </p14:nvContentPartPr>
              <p14:xfrm>
                <a:off x="5249141" y="4736552"/>
                <a:ext cx="132840" cy="104040"/>
              </p14:xfrm>
            </p:contentPart>
          </mc:Choice>
          <mc:Fallback xmlns="">
            <p:pic>
              <p:nvPicPr>
                <p:cNvPr id="646" name="Freihand 645">
                  <a:extLst>
                    <a:ext uri="{FF2B5EF4-FFF2-40B4-BE49-F238E27FC236}">
                      <a16:creationId xmlns:a16="http://schemas.microsoft.com/office/drawing/2014/main" id="{C5D27513-3022-4194-9B77-AFF872C14B47}"/>
                    </a:ext>
                  </a:extLst>
                </p:cNvPr>
                <p:cNvPicPr/>
                <p:nvPr/>
              </p:nvPicPr>
              <p:blipFill>
                <a:blip r:embed="rId1055"/>
                <a:stretch>
                  <a:fillRect/>
                </a:stretch>
              </p:blipFill>
              <p:spPr>
                <a:xfrm>
                  <a:off x="5244821" y="4732232"/>
                  <a:ext cx="141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47" name="Freihand 646">
                  <a:extLst>
                    <a:ext uri="{FF2B5EF4-FFF2-40B4-BE49-F238E27FC236}">
                      <a16:creationId xmlns:a16="http://schemas.microsoft.com/office/drawing/2014/main" id="{596D1B84-20BC-4779-A885-0AB507340931}"/>
                    </a:ext>
                  </a:extLst>
                </p14:cNvPr>
                <p14:cNvContentPartPr/>
                <p14:nvPr/>
              </p14:nvContentPartPr>
              <p14:xfrm>
                <a:off x="5422661" y="4744832"/>
                <a:ext cx="81000" cy="57600"/>
              </p14:xfrm>
            </p:contentPart>
          </mc:Choice>
          <mc:Fallback xmlns="">
            <p:pic>
              <p:nvPicPr>
                <p:cNvPr id="647" name="Freihand 646">
                  <a:extLst>
                    <a:ext uri="{FF2B5EF4-FFF2-40B4-BE49-F238E27FC236}">
                      <a16:creationId xmlns:a16="http://schemas.microsoft.com/office/drawing/2014/main" id="{596D1B84-20BC-4779-A885-0AB507340931}"/>
                    </a:ext>
                  </a:extLst>
                </p:cNvPr>
                <p:cNvPicPr/>
                <p:nvPr/>
              </p:nvPicPr>
              <p:blipFill>
                <a:blip r:embed="rId1057"/>
                <a:stretch>
                  <a:fillRect/>
                </a:stretch>
              </p:blipFill>
              <p:spPr>
                <a:xfrm>
                  <a:off x="5418341" y="4740512"/>
                  <a:ext cx="89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48" name="Freihand 647">
                  <a:extLst>
                    <a:ext uri="{FF2B5EF4-FFF2-40B4-BE49-F238E27FC236}">
                      <a16:creationId xmlns:a16="http://schemas.microsoft.com/office/drawing/2014/main" id="{B496DE4E-3896-4445-A270-E7D46378BA47}"/>
                    </a:ext>
                  </a:extLst>
                </p14:cNvPr>
                <p14:cNvContentPartPr/>
                <p14:nvPr/>
              </p14:nvContentPartPr>
              <p14:xfrm>
                <a:off x="5551901" y="4730792"/>
                <a:ext cx="108720" cy="78480"/>
              </p14:xfrm>
            </p:contentPart>
          </mc:Choice>
          <mc:Fallback xmlns="">
            <p:pic>
              <p:nvPicPr>
                <p:cNvPr id="648" name="Freihand 647">
                  <a:extLst>
                    <a:ext uri="{FF2B5EF4-FFF2-40B4-BE49-F238E27FC236}">
                      <a16:creationId xmlns:a16="http://schemas.microsoft.com/office/drawing/2014/main" id="{B496DE4E-3896-4445-A270-E7D46378BA47}"/>
                    </a:ext>
                  </a:extLst>
                </p:cNvPr>
                <p:cNvPicPr/>
                <p:nvPr/>
              </p:nvPicPr>
              <p:blipFill>
                <a:blip r:embed="rId1059"/>
                <a:stretch>
                  <a:fillRect/>
                </a:stretch>
              </p:blipFill>
              <p:spPr>
                <a:xfrm>
                  <a:off x="5547581" y="4726472"/>
                  <a:ext cx="117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50" name="Freihand 649">
                  <a:extLst>
                    <a:ext uri="{FF2B5EF4-FFF2-40B4-BE49-F238E27FC236}">
                      <a16:creationId xmlns:a16="http://schemas.microsoft.com/office/drawing/2014/main" id="{3214F32F-6226-449F-9F43-00D914020EF7}"/>
                    </a:ext>
                  </a:extLst>
                </p14:cNvPr>
                <p14:cNvContentPartPr/>
                <p14:nvPr/>
              </p14:nvContentPartPr>
              <p14:xfrm>
                <a:off x="5807501" y="4431992"/>
                <a:ext cx="154800" cy="382320"/>
              </p14:xfrm>
            </p:contentPart>
          </mc:Choice>
          <mc:Fallback xmlns="">
            <p:pic>
              <p:nvPicPr>
                <p:cNvPr id="650" name="Freihand 649">
                  <a:extLst>
                    <a:ext uri="{FF2B5EF4-FFF2-40B4-BE49-F238E27FC236}">
                      <a16:creationId xmlns:a16="http://schemas.microsoft.com/office/drawing/2014/main" id="{3214F32F-6226-449F-9F43-00D914020EF7}"/>
                    </a:ext>
                  </a:extLst>
                </p:cNvPr>
                <p:cNvPicPr/>
                <p:nvPr/>
              </p:nvPicPr>
              <p:blipFill>
                <a:blip r:embed="rId1061"/>
                <a:stretch>
                  <a:fillRect/>
                </a:stretch>
              </p:blipFill>
              <p:spPr>
                <a:xfrm>
                  <a:off x="5803181" y="4427672"/>
                  <a:ext cx="1634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51" name="Freihand 650">
                  <a:extLst>
                    <a:ext uri="{FF2B5EF4-FFF2-40B4-BE49-F238E27FC236}">
                      <a16:creationId xmlns:a16="http://schemas.microsoft.com/office/drawing/2014/main" id="{7EC54351-A430-4E25-BB22-85B28BD5ECAC}"/>
                    </a:ext>
                  </a:extLst>
                </p14:cNvPr>
                <p14:cNvContentPartPr/>
                <p14:nvPr/>
              </p14:nvContentPartPr>
              <p14:xfrm>
                <a:off x="5031701" y="4453592"/>
                <a:ext cx="103320" cy="419760"/>
              </p14:xfrm>
            </p:contentPart>
          </mc:Choice>
          <mc:Fallback xmlns="">
            <p:pic>
              <p:nvPicPr>
                <p:cNvPr id="651" name="Freihand 650">
                  <a:extLst>
                    <a:ext uri="{FF2B5EF4-FFF2-40B4-BE49-F238E27FC236}">
                      <a16:creationId xmlns:a16="http://schemas.microsoft.com/office/drawing/2014/main" id="{7EC54351-A430-4E25-BB22-85B28BD5ECAC}"/>
                    </a:ext>
                  </a:extLst>
                </p:cNvPr>
                <p:cNvPicPr/>
                <p:nvPr/>
              </p:nvPicPr>
              <p:blipFill>
                <a:blip r:embed="rId1063"/>
                <a:stretch>
                  <a:fillRect/>
                </a:stretch>
              </p:blipFill>
              <p:spPr>
                <a:xfrm>
                  <a:off x="5027381" y="4449272"/>
                  <a:ext cx="11196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53" name="Freihand 652">
                  <a:extLst>
                    <a:ext uri="{FF2B5EF4-FFF2-40B4-BE49-F238E27FC236}">
                      <a16:creationId xmlns:a16="http://schemas.microsoft.com/office/drawing/2014/main" id="{AA1FBF69-6DBC-4469-B3AE-6E8A5042EE3F}"/>
                    </a:ext>
                  </a:extLst>
                </p14:cNvPr>
                <p14:cNvContentPartPr/>
                <p14:nvPr/>
              </p14:nvContentPartPr>
              <p14:xfrm>
                <a:off x="6000461" y="4281152"/>
                <a:ext cx="11160" cy="68400"/>
              </p14:xfrm>
            </p:contentPart>
          </mc:Choice>
          <mc:Fallback xmlns="">
            <p:pic>
              <p:nvPicPr>
                <p:cNvPr id="653" name="Freihand 652">
                  <a:extLst>
                    <a:ext uri="{FF2B5EF4-FFF2-40B4-BE49-F238E27FC236}">
                      <a16:creationId xmlns:a16="http://schemas.microsoft.com/office/drawing/2014/main" id="{AA1FBF69-6DBC-4469-B3AE-6E8A5042EE3F}"/>
                    </a:ext>
                  </a:extLst>
                </p:cNvPr>
                <p:cNvPicPr/>
                <p:nvPr/>
              </p:nvPicPr>
              <p:blipFill>
                <a:blip r:embed="rId1065"/>
                <a:stretch>
                  <a:fillRect/>
                </a:stretch>
              </p:blipFill>
              <p:spPr>
                <a:xfrm>
                  <a:off x="5996141" y="4276832"/>
                  <a:ext cx="19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54" name="Freihand 653">
                  <a:extLst>
                    <a:ext uri="{FF2B5EF4-FFF2-40B4-BE49-F238E27FC236}">
                      <a16:creationId xmlns:a16="http://schemas.microsoft.com/office/drawing/2014/main" id="{F76D318D-4986-48EB-8FBC-2A829B746B56}"/>
                    </a:ext>
                  </a:extLst>
                </p14:cNvPr>
                <p14:cNvContentPartPr/>
                <p14:nvPr/>
              </p14:nvContentPartPr>
              <p14:xfrm>
                <a:off x="5949701" y="4349912"/>
                <a:ext cx="146160" cy="23760"/>
              </p14:xfrm>
            </p:contentPart>
          </mc:Choice>
          <mc:Fallback xmlns="">
            <p:pic>
              <p:nvPicPr>
                <p:cNvPr id="654" name="Freihand 653">
                  <a:extLst>
                    <a:ext uri="{FF2B5EF4-FFF2-40B4-BE49-F238E27FC236}">
                      <a16:creationId xmlns:a16="http://schemas.microsoft.com/office/drawing/2014/main" id="{F76D318D-4986-48EB-8FBC-2A829B746B56}"/>
                    </a:ext>
                  </a:extLst>
                </p:cNvPr>
                <p:cNvPicPr/>
                <p:nvPr/>
              </p:nvPicPr>
              <p:blipFill>
                <a:blip r:embed="rId1067"/>
                <a:stretch>
                  <a:fillRect/>
                </a:stretch>
              </p:blipFill>
              <p:spPr>
                <a:xfrm>
                  <a:off x="5945381" y="4345592"/>
                  <a:ext cx="154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55" name="Freihand 654">
                  <a:extLst>
                    <a:ext uri="{FF2B5EF4-FFF2-40B4-BE49-F238E27FC236}">
                      <a16:creationId xmlns:a16="http://schemas.microsoft.com/office/drawing/2014/main" id="{8E7B0370-5C38-44EA-A86B-1D39C4C903D2}"/>
                    </a:ext>
                  </a:extLst>
                </p14:cNvPr>
                <p14:cNvContentPartPr/>
                <p14:nvPr/>
              </p14:nvContentPartPr>
              <p14:xfrm>
                <a:off x="5967701" y="4401032"/>
                <a:ext cx="90720" cy="93240"/>
              </p14:xfrm>
            </p:contentPart>
          </mc:Choice>
          <mc:Fallback xmlns="">
            <p:pic>
              <p:nvPicPr>
                <p:cNvPr id="655" name="Freihand 654">
                  <a:extLst>
                    <a:ext uri="{FF2B5EF4-FFF2-40B4-BE49-F238E27FC236}">
                      <a16:creationId xmlns:a16="http://schemas.microsoft.com/office/drawing/2014/main" id="{8E7B0370-5C38-44EA-A86B-1D39C4C903D2}"/>
                    </a:ext>
                  </a:extLst>
                </p:cNvPr>
                <p:cNvPicPr/>
                <p:nvPr/>
              </p:nvPicPr>
              <p:blipFill>
                <a:blip r:embed="rId1069"/>
                <a:stretch>
                  <a:fillRect/>
                </a:stretch>
              </p:blipFill>
              <p:spPr>
                <a:xfrm>
                  <a:off x="5963381" y="4396712"/>
                  <a:ext cx="99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57" name="Freihand 656">
                  <a:extLst>
                    <a:ext uri="{FF2B5EF4-FFF2-40B4-BE49-F238E27FC236}">
                      <a16:creationId xmlns:a16="http://schemas.microsoft.com/office/drawing/2014/main" id="{DEE55C55-696C-42FB-B312-B3F33D3FD4D7}"/>
                    </a:ext>
                  </a:extLst>
                </p14:cNvPr>
                <p14:cNvContentPartPr/>
                <p14:nvPr/>
              </p14:nvContentPartPr>
              <p14:xfrm>
                <a:off x="6013421" y="4216352"/>
                <a:ext cx="87480" cy="19440"/>
              </p14:xfrm>
            </p:contentPart>
          </mc:Choice>
          <mc:Fallback xmlns="">
            <p:pic>
              <p:nvPicPr>
                <p:cNvPr id="657" name="Freihand 656">
                  <a:extLst>
                    <a:ext uri="{FF2B5EF4-FFF2-40B4-BE49-F238E27FC236}">
                      <a16:creationId xmlns:a16="http://schemas.microsoft.com/office/drawing/2014/main" id="{DEE55C55-696C-42FB-B312-B3F33D3FD4D7}"/>
                    </a:ext>
                  </a:extLst>
                </p:cNvPr>
                <p:cNvPicPr/>
                <p:nvPr/>
              </p:nvPicPr>
              <p:blipFill>
                <a:blip r:embed="rId1071"/>
                <a:stretch>
                  <a:fillRect/>
                </a:stretch>
              </p:blipFill>
              <p:spPr>
                <a:xfrm>
                  <a:off x="6009101" y="4212032"/>
                  <a:ext cx="96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58" name="Freihand 657">
                  <a:extLst>
                    <a:ext uri="{FF2B5EF4-FFF2-40B4-BE49-F238E27FC236}">
                      <a16:creationId xmlns:a16="http://schemas.microsoft.com/office/drawing/2014/main" id="{7F3BC060-67B6-4F7F-BA9D-03887AFD7308}"/>
                    </a:ext>
                  </a:extLst>
                </p14:cNvPr>
                <p14:cNvContentPartPr/>
                <p14:nvPr/>
              </p14:nvContentPartPr>
              <p14:xfrm>
                <a:off x="6172181" y="4605152"/>
                <a:ext cx="162360" cy="11160"/>
              </p14:xfrm>
            </p:contentPart>
          </mc:Choice>
          <mc:Fallback xmlns="">
            <p:pic>
              <p:nvPicPr>
                <p:cNvPr id="658" name="Freihand 657">
                  <a:extLst>
                    <a:ext uri="{FF2B5EF4-FFF2-40B4-BE49-F238E27FC236}">
                      <a16:creationId xmlns:a16="http://schemas.microsoft.com/office/drawing/2014/main" id="{7F3BC060-67B6-4F7F-BA9D-03887AFD7308}"/>
                    </a:ext>
                  </a:extLst>
                </p:cNvPr>
                <p:cNvPicPr/>
                <p:nvPr/>
              </p:nvPicPr>
              <p:blipFill>
                <a:blip r:embed="rId1073"/>
                <a:stretch>
                  <a:fillRect/>
                </a:stretch>
              </p:blipFill>
              <p:spPr>
                <a:xfrm>
                  <a:off x="6167861" y="4600832"/>
                  <a:ext cx="171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59" name="Freihand 658">
                  <a:extLst>
                    <a:ext uri="{FF2B5EF4-FFF2-40B4-BE49-F238E27FC236}">
                      <a16:creationId xmlns:a16="http://schemas.microsoft.com/office/drawing/2014/main" id="{116953B9-782F-4610-B05C-D10C9C004376}"/>
                    </a:ext>
                  </a:extLst>
                </p14:cNvPr>
                <p14:cNvContentPartPr/>
                <p14:nvPr/>
              </p14:nvContentPartPr>
              <p14:xfrm>
                <a:off x="6457301" y="4531352"/>
                <a:ext cx="155520" cy="205560"/>
              </p14:xfrm>
            </p:contentPart>
          </mc:Choice>
          <mc:Fallback xmlns="">
            <p:pic>
              <p:nvPicPr>
                <p:cNvPr id="659" name="Freihand 658">
                  <a:extLst>
                    <a:ext uri="{FF2B5EF4-FFF2-40B4-BE49-F238E27FC236}">
                      <a16:creationId xmlns:a16="http://schemas.microsoft.com/office/drawing/2014/main" id="{116953B9-782F-4610-B05C-D10C9C004376}"/>
                    </a:ext>
                  </a:extLst>
                </p:cNvPr>
                <p:cNvPicPr/>
                <p:nvPr/>
              </p:nvPicPr>
              <p:blipFill>
                <a:blip r:embed="rId1075"/>
                <a:stretch>
                  <a:fillRect/>
                </a:stretch>
              </p:blipFill>
              <p:spPr>
                <a:xfrm>
                  <a:off x="6452981" y="4527032"/>
                  <a:ext cx="1641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61" name="Freihand 660">
                  <a:extLst>
                    <a:ext uri="{FF2B5EF4-FFF2-40B4-BE49-F238E27FC236}">
                      <a16:creationId xmlns:a16="http://schemas.microsoft.com/office/drawing/2014/main" id="{9A6FC848-A3A1-49E2-8A09-6963652C1812}"/>
                    </a:ext>
                  </a:extLst>
                </p14:cNvPr>
                <p14:cNvContentPartPr/>
                <p14:nvPr/>
              </p14:nvContentPartPr>
              <p14:xfrm>
                <a:off x="5141501" y="4931312"/>
                <a:ext cx="260280" cy="143280"/>
              </p14:xfrm>
            </p:contentPart>
          </mc:Choice>
          <mc:Fallback xmlns="">
            <p:pic>
              <p:nvPicPr>
                <p:cNvPr id="661" name="Freihand 660">
                  <a:extLst>
                    <a:ext uri="{FF2B5EF4-FFF2-40B4-BE49-F238E27FC236}">
                      <a16:creationId xmlns:a16="http://schemas.microsoft.com/office/drawing/2014/main" id="{9A6FC848-A3A1-49E2-8A09-6963652C1812}"/>
                    </a:ext>
                  </a:extLst>
                </p:cNvPr>
                <p:cNvPicPr/>
                <p:nvPr/>
              </p:nvPicPr>
              <p:blipFill>
                <a:blip r:embed="rId1077"/>
                <a:stretch>
                  <a:fillRect/>
                </a:stretch>
              </p:blipFill>
              <p:spPr>
                <a:xfrm>
                  <a:off x="5137181" y="4926992"/>
                  <a:ext cx="268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62" name="Freihand 661">
                  <a:extLst>
                    <a:ext uri="{FF2B5EF4-FFF2-40B4-BE49-F238E27FC236}">
                      <a16:creationId xmlns:a16="http://schemas.microsoft.com/office/drawing/2014/main" id="{65A5453D-F721-48C5-9A8A-D42EF848A72B}"/>
                    </a:ext>
                  </a:extLst>
                </p14:cNvPr>
                <p14:cNvContentPartPr/>
                <p14:nvPr/>
              </p14:nvContentPartPr>
              <p14:xfrm>
                <a:off x="5384141" y="4975952"/>
                <a:ext cx="377280" cy="68040"/>
              </p14:xfrm>
            </p:contentPart>
          </mc:Choice>
          <mc:Fallback xmlns="">
            <p:pic>
              <p:nvPicPr>
                <p:cNvPr id="662" name="Freihand 661">
                  <a:extLst>
                    <a:ext uri="{FF2B5EF4-FFF2-40B4-BE49-F238E27FC236}">
                      <a16:creationId xmlns:a16="http://schemas.microsoft.com/office/drawing/2014/main" id="{65A5453D-F721-48C5-9A8A-D42EF848A72B}"/>
                    </a:ext>
                  </a:extLst>
                </p:cNvPr>
                <p:cNvPicPr/>
                <p:nvPr/>
              </p:nvPicPr>
              <p:blipFill>
                <a:blip r:embed="rId1079"/>
                <a:stretch>
                  <a:fillRect/>
                </a:stretch>
              </p:blipFill>
              <p:spPr>
                <a:xfrm>
                  <a:off x="5379821" y="4971632"/>
                  <a:ext cx="385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64" name="Freihand 663">
                  <a:extLst>
                    <a:ext uri="{FF2B5EF4-FFF2-40B4-BE49-F238E27FC236}">
                      <a16:creationId xmlns:a16="http://schemas.microsoft.com/office/drawing/2014/main" id="{7CA4450B-8F4E-4997-BB39-6BA091D320E1}"/>
                    </a:ext>
                  </a:extLst>
                </p14:cNvPr>
                <p14:cNvContentPartPr/>
                <p14:nvPr/>
              </p14:nvContentPartPr>
              <p14:xfrm>
                <a:off x="4472621" y="5366912"/>
                <a:ext cx="187560" cy="11880"/>
              </p14:xfrm>
            </p:contentPart>
          </mc:Choice>
          <mc:Fallback xmlns="">
            <p:pic>
              <p:nvPicPr>
                <p:cNvPr id="664" name="Freihand 663">
                  <a:extLst>
                    <a:ext uri="{FF2B5EF4-FFF2-40B4-BE49-F238E27FC236}">
                      <a16:creationId xmlns:a16="http://schemas.microsoft.com/office/drawing/2014/main" id="{7CA4450B-8F4E-4997-BB39-6BA091D320E1}"/>
                    </a:ext>
                  </a:extLst>
                </p:cNvPr>
                <p:cNvPicPr/>
                <p:nvPr/>
              </p:nvPicPr>
              <p:blipFill>
                <a:blip r:embed="rId1081"/>
                <a:stretch>
                  <a:fillRect/>
                </a:stretch>
              </p:blipFill>
              <p:spPr>
                <a:xfrm>
                  <a:off x="4468301" y="5362592"/>
                  <a:ext cx="196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65" name="Freihand 664">
                  <a:extLst>
                    <a:ext uri="{FF2B5EF4-FFF2-40B4-BE49-F238E27FC236}">
                      <a16:creationId xmlns:a16="http://schemas.microsoft.com/office/drawing/2014/main" id="{C6B780BC-E48B-4ADA-9891-D490355D3949}"/>
                    </a:ext>
                  </a:extLst>
                </p14:cNvPr>
                <p14:cNvContentPartPr/>
                <p14:nvPr/>
              </p14:nvContentPartPr>
              <p14:xfrm>
                <a:off x="4492061" y="5419832"/>
                <a:ext cx="208440" cy="11880"/>
              </p14:xfrm>
            </p:contentPart>
          </mc:Choice>
          <mc:Fallback xmlns="">
            <p:pic>
              <p:nvPicPr>
                <p:cNvPr id="665" name="Freihand 664">
                  <a:extLst>
                    <a:ext uri="{FF2B5EF4-FFF2-40B4-BE49-F238E27FC236}">
                      <a16:creationId xmlns:a16="http://schemas.microsoft.com/office/drawing/2014/main" id="{C6B780BC-E48B-4ADA-9891-D490355D3949}"/>
                    </a:ext>
                  </a:extLst>
                </p:cNvPr>
                <p:cNvPicPr/>
                <p:nvPr/>
              </p:nvPicPr>
              <p:blipFill>
                <a:blip r:embed="rId1083"/>
                <a:stretch>
                  <a:fillRect/>
                </a:stretch>
              </p:blipFill>
              <p:spPr>
                <a:xfrm>
                  <a:off x="4487741" y="5415512"/>
                  <a:ext cx="217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67" name="Freihand 666">
                  <a:extLst>
                    <a:ext uri="{FF2B5EF4-FFF2-40B4-BE49-F238E27FC236}">
                      <a16:creationId xmlns:a16="http://schemas.microsoft.com/office/drawing/2014/main" id="{778F3CAA-469D-4F4F-B862-62BA4366A260}"/>
                    </a:ext>
                  </a:extLst>
                </p14:cNvPr>
                <p14:cNvContentPartPr/>
                <p14:nvPr/>
              </p14:nvContentPartPr>
              <p14:xfrm>
                <a:off x="4837661" y="5208152"/>
                <a:ext cx="126720" cy="104400"/>
              </p14:xfrm>
            </p:contentPart>
          </mc:Choice>
          <mc:Fallback xmlns="">
            <p:pic>
              <p:nvPicPr>
                <p:cNvPr id="667" name="Freihand 666">
                  <a:extLst>
                    <a:ext uri="{FF2B5EF4-FFF2-40B4-BE49-F238E27FC236}">
                      <a16:creationId xmlns:a16="http://schemas.microsoft.com/office/drawing/2014/main" id="{778F3CAA-469D-4F4F-B862-62BA4366A260}"/>
                    </a:ext>
                  </a:extLst>
                </p:cNvPr>
                <p:cNvPicPr/>
                <p:nvPr/>
              </p:nvPicPr>
              <p:blipFill>
                <a:blip r:embed="rId1085"/>
                <a:stretch>
                  <a:fillRect/>
                </a:stretch>
              </p:blipFill>
              <p:spPr>
                <a:xfrm>
                  <a:off x="4833341" y="5203832"/>
                  <a:ext cx="135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68" name="Freihand 667">
                  <a:extLst>
                    <a:ext uri="{FF2B5EF4-FFF2-40B4-BE49-F238E27FC236}">
                      <a16:creationId xmlns:a16="http://schemas.microsoft.com/office/drawing/2014/main" id="{9D0C8529-D97C-4700-A2CC-A7B3628936FE}"/>
                    </a:ext>
                  </a:extLst>
                </p14:cNvPr>
                <p14:cNvContentPartPr/>
                <p14:nvPr/>
              </p14:nvContentPartPr>
              <p14:xfrm>
                <a:off x="5023421" y="5178272"/>
                <a:ext cx="94680" cy="107280"/>
              </p14:xfrm>
            </p:contentPart>
          </mc:Choice>
          <mc:Fallback xmlns="">
            <p:pic>
              <p:nvPicPr>
                <p:cNvPr id="668" name="Freihand 667">
                  <a:extLst>
                    <a:ext uri="{FF2B5EF4-FFF2-40B4-BE49-F238E27FC236}">
                      <a16:creationId xmlns:a16="http://schemas.microsoft.com/office/drawing/2014/main" id="{9D0C8529-D97C-4700-A2CC-A7B3628936FE}"/>
                    </a:ext>
                  </a:extLst>
                </p:cNvPr>
                <p:cNvPicPr/>
                <p:nvPr/>
              </p:nvPicPr>
              <p:blipFill>
                <a:blip r:embed="rId1087"/>
                <a:stretch>
                  <a:fillRect/>
                </a:stretch>
              </p:blipFill>
              <p:spPr>
                <a:xfrm>
                  <a:off x="5019101" y="5173952"/>
                  <a:ext cx="103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69" name="Freihand 668">
                  <a:extLst>
                    <a:ext uri="{FF2B5EF4-FFF2-40B4-BE49-F238E27FC236}">
                      <a16:creationId xmlns:a16="http://schemas.microsoft.com/office/drawing/2014/main" id="{67202E6F-679F-4D61-8347-C0EF42BAD6E7}"/>
                    </a:ext>
                  </a:extLst>
                </p14:cNvPr>
                <p14:cNvContentPartPr/>
                <p14:nvPr/>
              </p14:nvContentPartPr>
              <p14:xfrm>
                <a:off x="5096861" y="5220032"/>
                <a:ext cx="33840" cy="89280"/>
              </p14:xfrm>
            </p:contentPart>
          </mc:Choice>
          <mc:Fallback xmlns="">
            <p:pic>
              <p:nvPicPr>
                <p:cNvPr id="669" name="Freihand 668">
                  <a:extLst>
                    <a:ext uri="{FF2B5EF4-FFF2-40B4-BE49-F238E27FC236}">
                      <a16:creationId xmlns:a16="http://schemas.microsoft.com/office/drawing/2014/main" id="{67202E6F-679F-4D61-8347-C0EF42BAD6E7}"/>
                    </a:ext>
                  </a:extLst>
                </p:cNvPr>
                <p:cNvPicPr/>
                <p:nvPr/>
              </p:nvPicPr>
              <p:blipFill>
                <a:blip r:embed="rId1089"/>
                <a:stretch>
                  <a:fillRect/>
                </a:stretch>
              </p:blipFill>
              <p:spPr>
                <a:xfrm>
                  <a:off x="5092541" y="5215712"/>
                  <a:ext cx="42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70" name="Freihand 669">
                  <a:extLst>
                    <a:ext uri="{FF2B5EF4-FFF2-40B4-BE49-F238E27FC236}">
                      <a16:creationId xmlns:a16="http://schemas.microsoft.com/office/drawing/2014/main" id="{40AF0F6F-39C5-453F-93F9-430BE362A0C9}"/>
                    </a:ext>
                  </a:extLst>
                </p14:cNvPr>
                <p14:cNvContentPartPr/>
                <p14:nvPr/>
              </p14:nvContentPartPr>
              <p14:xfrm>
                <a:off x="5172101" y="5195192"/>
                <a:ext cx="93600" cy="153000"/>
              </p14:xfrm>
            </p:contentPart>
          </mc:Choice>
          <mc:Fallback xmlns="">
            <p:pic>
              <p:nvPicPr>
                <p:cNvPr id="670" name="Freihand 669">
                  <a:extLst>
                    <a:ext uri="{FF2B5EF4-FFF2-40B4-BE49-F238E27FC236}">
                      <a16:creationId xmlns:a16="http://schemas.microsoft.com/office/drawing/2014/main" id="{40AF0F6F-39C5-453F-93F9-430BE362A0C9}"/>
                    </a:ext>
                  </a:extLst>
                </p:cNvPr>
                <p:cNvPicPr/>
                <p:nvPr/>
              </p:nvPicPr>
              <p:blipFill>
                <a:blip r:embed="rId1091"/>
                <a:stretch>
                  <a:fillRect/>
                </a:stretch>
              </p:blipFill>
              <p:spPr>
                <a:xfrm>
                  <a:off x="5167781" y="5190872"/>
                  <a:ext cx="102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71" name="Freihand 670">
                  <a:extLst>
                    <a:ext uri="{FF2B5EF4-FFF2-40B4-BE49-F238E27FC236}">
                      <a16:creationId xmlns:a16="http://schemas.microsoft.com/office/drawing/2014/main" id="{6786BA94-727A-4B89-B735-EE51422A94FF}"/>
                    </a:ext>
                  </a:extLst>
                </p14:cNvPr>
                <p14:cNvContentPartPr/>
                <p14:nvPr/>
              </p14:nvContentPartPr>
              <p14:xfrm>
                <a:off x="5338421" y="5185472"/>
                <a:ext cx="99360" cy="99360"/>
              </p14:xfrm>
            </p:contentPart>
          </mc:Choice>
          <mc:Fallback xmlns="">
            <p:pic>
              <p:nvPicPr>
                <p:cNvPr id="671" name="Freihand 670">
                  <a:extLst>
                    <a:ext uri="{FF2B5EF4-FFF2-40B4-BE49-F238E27FC236}">
                      <a16:creationId xmlns:a16="http://schemas.microsoft.com/office/drawing/2014/main" id="{6786BA94-727A-4B89-B735-EE51422A94FF}"/>
                    </a:ext>
                  </a:extLst>
                </p:cNvPr>
                <p:cNvPicPr/>
                <p:nvPr/>
              </p:nvPicPr>
              <p:blipFill>
                <a:blip r:embed="rId1093"/>
                <a:stretch>
                  <a:fillRect/>
                </a:stretch>
              </p:blipFill>
              <p:spPr>
                <a:xfrm>
                  <a:off x="5334101" y="5181152"/>
                  <a:ext cx="108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72" name="Freihand 671">
                  <a:extLst>
                    <a:ext uri="{FF2B5EF4-FFF2-40B4-BE49-F238E27FC236}">
                      <a16:creationId xmlns:a16="http://schemas.microsoft.com/office/drawing/2014/main" id="{734CFB29-E591-43A7-A545-17F3D04E4404}"/>
                    </a:ext>
                  </a:extLst>
                </p14:cNvPr>
                <p14:cNvContentPartPr/>
                <p14:nvPr/>
              </p14:nvContentPartPr>
              <p14:xfrm>
                <a:off x="5455781" y="5167832"/>
                <a:ext cx="56160" cy="125280"/>
              </p14:xfrm>
            </p:contentPart>
          </mc:Choice>
          <mc:Fallback xmlns="">
            <p:pic>
              <p:nvPicPr>
                <p:cNvPr id="672" name="Freihand 671">
                  <a:extLst>
                    <a:ext uri="{FF2B5EF4-FFF2-40B4-BE49-F238E27FC236}">
                      <a16:creationId xmlns:a16="http://schemas.microsoft.com/office/drawing/2014/main" id="{734CFB29-E591-43A7-A545-17F3D04E4404}"/>
                    </a:ext>
                  </a:extLst>
                </p:cNvPr>
                <p:cNvPicPr/>
                <p:nvPr/>
              </p:nvPicPr>
              <p:blipFill>
                <a:blip r:embed="rId1095"/>
                <a:stretch>
                  <a:fillRect/>
                </a:stretch>
              </p:blipFill>
              <p:spPr>
                <a:xfrm>
                  <a:off x="5451461" y="5163512"/>
                  <a:ext cx="64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74" name="Freihand 673">
                  <a:extLst>
                    <a:ext uri="{FF2B5EF4-FFF2-40B4-BE49-F238E27FC236}">
                      <a16:creationId xmlns:a16="http://schemas.microsoft.com/office/drawing/2014/main" id="{527FEB14-D055-4EF8-A32B-3858CD2CA53A}"/>
                    </a:ext>
                  </a:extLst>
                </p14:cNvPr>
                <p14:cNvContentPartPr/>
                <p14:nvPr/>
              </p14:nvContentPartPr>
              <p14:xfrm>
                <a:off x="4909661" y="5378792"/>
                <a:ext cx="662400" cy="50040"/>
              </p14:xfrm>
            </p:contentPart>
          </mc:Choice>
          <mc:Fallback xmlns="">
            <p:pic>
              <p:nvPicPr>
                <p:cNvPr id="674" name="Freihand 673">
                  <a:extLst>
                    <a:ext uri="{FF2B5EF4-FFF2-40B4-BE49-F238E27FC236}">
                      <a16:creationId xmlns:a16="http://schemas.microsoft.com/office/drawing/2014/main" id="{527FEB14-D055-4EF8-A32B-3858CD2CA53A}"/>
                    </a:ext>
                  </a:extLst>
                </p:cNvPr>
                <p:cNvPicPr/>
                <p:nvPr/>
              </p:nvPicPr>
              <p:blipFill>
                <a:blip r:embed="rId1097"/>
                <a:stretch>
                  <a:fillRect/>
                </a:stretch>
              </p:blipFill>
              <p:spPr>
                <a:xfrm>
                  <a:off x="4905341" y="5374472"/>
                  <a:ext cx="671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76" name="Freihand 675">
                  <a:extLst>
                    <a:ext uri="{FF2B5EF4-FFF2-40B4-BE49-F238E27FC236}">
                      <a16:creationId xmlns:a16="http://schemas.microsoft.com/office/drawing/2014/main" id="{E1932D0D-B3AE-49E0-87BC-26096FCF614C}"/>
                    </a:ext>
                  </a:extLst>
                </p14:cNvPr>
                <p14:cNvContentPartPr/>
                <p14:nvPr/>
              </p14:nvContentPartPr>
              <p14:xfrm>
                <a:off x="4888781" y="5514512"/>
                <a:ext cx="111960" cy="98640"/>
              </p14:xfrm>
            </p:contentPart>
          </mc:Choice>
          <mc:Fallback xmlns="">
            <p:pic>
              <p:nvPicPr>
                <p:cNvPr id="676" name="Freihand 675">
                  <a:extLst>
                    <a:ext uri="{FF2B5EF4-FFF2-40B4-BE49-F238E27FC236}">
                      <a16:creationId xmlns:a16="http://schemas.microsoft.com/office/drawing/2014/main" id="{E1932D0D-B3AE-49E0-87BC-26096FCF614C}"/>
                    </a:ext>
                  </a:extLst>
                </p:cNvPr>
                <p:cNvPicPr/>
                <p:nvPr/>
              </p:nvPicPr>
              <p:blipFill>
                <a:blip r:embed="rId1099"/>
                <a:stretch>
                  <a:fillRect/>
                </a:stretch>
              </p:blipFill>
              <p:spPr>
                <a:xfrm>
                  <a:off x="4884461" y="5510192"/>
                  <a:ext cx="120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77" name="Freihand 676">
                  <a:extLst>
                    <a:ext uri="{FF2B5EF4-FFF2-40B4-BE49-F238E27FC236}">
                      <a16:creationId xmlns:a16="http://schemas.microsoft.com/office/drawing/2014/main" id="{9B37875E-BA76-46A1-A989-C0610B688BF0}"/>
                    </a:ext>
                  </a:extLst>
                </p14:cNvPr>
                <p14:cNvContentPartPr/>
                <p14:nvPr/>
              </p14:nvContentPartPr>
              <p14:xfrm>
                <a:off x="5078861" y="5496872"/>
                <a:ext cx="88560" cy="111600"/>
              </p14:xfrm>
            </p:contentPart>
          </mc:Choice>
          <mc:Fallback xmlns="">
            <p:pic>
              <p:nvPicPr>
                <p:cNvPr id="677" name="Freihand 676">
                  <a:extLst>
                    <a:ext uri="{FF2B5EF4-FFF2-40B4-BE49-F238E27FC236}">
                      <a16:creationId xmlns:a16="http://schemas.microsoft.com/office/drawing/2014/main" id="{9B37875E-BA76-46A1-A989-C0610B688BF0}"/>
                    </a:ext>
                  </a:extLst>
                </p:cNvPr>
                <p:cNvPicPr/>
                <p:nvPr/>
              </p:nvPicPr>
              <p:blipFill>
                <a:blip r:embed="rId1101"/>
                <a:stretch>
                  <a:fillRect/>
                </a:stretch>
              </p:blipFill>
              <p:spPr>
                <a:xfrm>
                  <a:off x="5074541" y="5492552"/>
                  <a:ext cx="97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79" name="Freihand 678">
                  <a:extLst>
                    <a:ext uri="{FF2B5EF4-FFF2-40B4-BE49-F238E27FC236}">
                      <a16:creationId xmlns:a16="http://schemas.microsoft.com/office/drawing/2014/main" id="{9B1E2217-1E37-47BB-9FFB-9BA1C84C0654}"/>
                    </a:ext>
                  </a:extLst>
                </p14:cNvPr>
                <p14:cNvContentPartPr/>
                <p14:nvPr/>
              </p14:nvContentPartPr>
              <p14:xfrm>
                <a:off x="5195141" y="5467712"/>
                <a:ext cx="88920" cy="85320"/>
              </p14:xfrm>
            </p:contentPart>
          </mc:Choice>
          <mc:Fallback xmlns="">
            <p:pic>
              <p:nvPicPr>
                <p:cNvPr id="679" name="Freihand 678">
                  <a:extLst>
                    <a:ext uri="{FF2B5EF4-FFF2-40B4-BE49-F238E27FC236}">
                      <a16:creationId xmlns:a16="http://schemas.microsoft.com/office/drawing/2014/main" id="{9B1E2217-1E37-47BB-9FFB-9BA1C84C0654}"/>
                    </a:ext>
                  </a:extLst>
                </p:cNvPr>
                <p:cNvPicPr/>
                <p:nvPr/>
              </p:nvPicPr>
              <p:blipFill>
                <a:blip r:embed="rId1103"/>
                <a:stretch>
                  <a:fillRect/>
                </a:stretch>
              </p:blipFill>
              <p:spPr>
                <a:xfrm>
                  <a:off x="5190821" y="5463392"/>
                  <a:ext cx="97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80" name="Freihand 679">
                  <a:extLst>
                    <a:ext uri="{FF2B5EF4-FFF2-40B4-BE49-F238E27FC236}">
                      <a16:creationId xmlns:a16="http://schemas.microsoft.com/office/drawing/2014/main" id="{646E863B-FB4A-44B6-89DE-BC450D812A82}"/>
                    </a:ext>
                  </a:extLst>
                </p14:cNvPr>
                <p14:cNvContentPartPr/>
                <p14:nvPr/>
              </p14:nvContentPartPr>
              <p14:xfrm>
                <a:off x="5265341" y="5496872"/>
                <a:ext cx="20880" cy="95400"/>
              </p14:xfrm>
            </p:contentPart>
          </mc:Choice>
          <mc:Fallback xmlns="">
            <p:pic>
              <p:nvPicPr>
                <p:cNvPr id="680" name="Freihand 679">
                  <a:extLst>
                    <a:ext uri="{FF2B5EF4-FFF2-40B4-BE49-F238E27FC236}">
                      <a16:creationId xmlns:a16="http://schemas.microsoft.com/office/drawing/2014/main" id="{646E863B-FB4A-44B6-89DE-BC450D812A82}"/>
                    </a:ext>
                  </a:extLst>
                </p:cNvPr>
                <p:cNvPicPr/>
                <p:nvPr/>
              </p:nvPicPr>
              <p:blipFill>
                <a:blip r:embed="rId1105"/>
                <a:stretch>
                  <a:fillRect/>
                </a:stretch>
              </p:blipFill>
              <p:spPr>
                <a:xfrm>
                  <a:off x="5261021" y="5492552"/>
                  <a:ext cx="29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81" name="Freihand 680">
                  <a:extLst>
                    <a:ext uri="{FF2B5EF4-FFF2-40B4-BE49-F238E27FC236}">
                      <a16:creationId xmlns:a16="http://schemas.microsoft.com/office/drawing/2014/main" id="{F2E11860-2D8E-4AA0-94AC-1035E186A487}"/>
                    </a:ext>
                  </a:extLst>
                </p14:cNvPr>
                <p14:cNvContentPartPr/>
                <p14:nvPr/>
              </p14:nvContentPartPr>
              <p14:xfrm>
                <a:off x="5285861" y="5553752"/>
                <a:ext cx="34560" cy="80640"/>
              </p14:xfrm>
            </p:contentPart>
          </mc:Choice>
          <mc:Fallback xmlns="">
            <p:pic>
              <p:nvPicPr>
                <p:cNvPr id="681" name="Freihand 680">
                  <a:extLst>
                    <a:ext uri="{FF2B5EF4-FFF2-40B4-BE49-F238E27FC236}">
                      <a16:creationId xmlns:a16="http://schemas.microsoft.com/office/drawing/2014/main" id="{F2E11860-2D8E-4AA0-94AC-1035E186A487}"/>
                    </a:ext>
                  </a:extLst>
                </p:cNvPr>
                <p:cNvPicPr/>
                <p:nvPr/>
              </p:nvPicPr>
              <p:blipFill>
                <a:blip r:embed="rId1107"/>
                <a:stretch>
                  <a:fillRect/>
                </a:stretch>
              </p:blipFill>
              <p:spPr>
                <a:xfrm>
                  <a:off x="5281541" y="5549432"/>
                  <a:ext cx="43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83" name="Freihand 682">
                  <a:extLst>
                    <a:ext uri="{FF2B5EF4-FFF2-40B4-BE49-F238E27FC236}">
                      <a16:creationId xmlns:a16="http://schemas.microsoft.com/office/drawing/2014/main" id="{D97FCAF0-2156-418B-818E-C5CFD243D6D5}"/>
                    </a:ext>
                  </a:extLst>
                </p14:cNvPr>
                <p14:cNvContentPartPr/>
                <p14:nvPr/>
              </p14:nvContentPartPr>
              <p14:xfrm>
                <a:off x="5381261" y="5447192"/>
                <a:ext cx="77760" cy="113400"/>
              </p14:xfrm>
            </p:contentPart>
          </mc:Choice>
          <mc:Fallback xmlns="">
            <p:pic>
              <p:nvPicPr>
                <p:cNvPr id="683" name="Freihand 682">
                  <a:extLst>
                    <a:ext uri="{FF2B5EF4-FFF2-40B4-BE49-F238E27FC236}">
                      <a16:creationId xmlns:a16="http://schemas.microsoft.com/office/drawing/2014/main" id="{D97FCAF0-2156-418B-818E-C5CFD243D6D5}"/>
                    </a:ext>
                  </a:extLst>
                </p:cNvPr>
                <p:cNvPicPr/>
                <p:nvPr/>
              </p:nvPicPr>
              <p:blipFill>
                <a:blip r:embed="rId1109"/>
                <a:stretch>
                  <a:fillRect/>
                </a:stretch>
              </p:blipFill>
              <p:spPr>
                <a:xfrm>
                  <a:off x="5376941" y="5442872"/>
                  <a:ext cx="86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84" name="Freihand 683">
                  <a:extLst>
                    <a:ext uri="{FF2B5EF4-FFF2-40B4-BE49-F238E27FC236}">
                      <a16:creationId xmlns:a16="http://schemas.microsoft.com/office/drawing/2014/main" id="{CDD092FE-06D8-4F8A-960F-68746AAC99C3}"/>
                    </a:ext>
                  </a:extLst>
                </p14:cNvPr>
                <p14:cNvContentPartPr/>
                <p14:nvPr/>
              </p14:nvContentPartPr>
              <p14:xfrm>
                <a:off x="5464781" y="5465912"/>
                <a:ext cx="65520" cy="126000"/>
              </p14:xfrm>
            </p:contentPart>
          </mc:Choice>
          <mc:Fallback xmlns="">
            <p:pic>
              <p:nvPicPr>
                <p:cNvPr id="684" name="Freihand 683">
                  <a:extLst>
                    <a:ext uri="{FF2B5EF4-FFF2-40B4-BE49-F238E27FC236}">
                      <a16:creationId xmlns:a16="http://schemas.microsoft.com/office/drawing/2014/main" id="{CDD092FE-06D8-4F8A-960F-68746AAC99C3}"/>
                    </a:ext>
                  </a:extLst>
                </p:cNvPr>
                <p:cNvPicPr/>
                <p:nvPr/>
              </p:nvPicPr>
              <p:blipFill>
                <a:blip r:embed="rId1111"/>
                <a:stretch>
                  <a:fillRect/>
                </a:stretch>
              </p:blipFill>
              <p:spPr>
                <a:xfrm>
                  <a:off x="5460461" y="5461592"/>
                  <a:ext cx="74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85" name="Freihand 684">
                  <a:extLst>
                    <a:ext uri="{FF2B5EF4-FFF2-40B4-BE49-F238E27FC236}">
                      <a16:creationId xmlns:a16="http://schemas.microsoft.com/office/drawing/2014/main" id="{3680DC80-CDC8-4633-BF51-91E6CC0CA2AA}"/>
                    </a:ext>
                  </a:extLst>
                </p14:cNvPr>
                <p14:cNvContentPartPr/>
                <p14:nvPr/>
              </p14:nvContentPartPr>
              <p14:xfrm>
                <a:off x="5656661" y="5389232"/>
                <a:ext cx="36720" cy="13680"/>
              </p14:xfrm>
            </p:contentPart>
          </mc:Choice>
          <mc:Fallback xmlns="">
            <p:pic>
              <p:nvPicPr>
                <p:cNvPr id="685" name="Freihand 684">
                  <a:extLst>
                    <a:ext uri="{FF2B5EF4-FFF2-40B4-BE49-F238E27FC236}">
                      <a16:creationId xmlns:a16="http://schemas.microsoft.com/office/drawing/2014/main" id="{3680DC80-CDC8-4633-BF51-91E6CC0CA2AA}"/>
                    </a:ext>
                  </a:extLst>
                </p:cNvPr>
                <p:cNvPicPr/>
                <p:nvPr/>
              </p:nvPicPr>
              <p:blipFill>
                <a:blip r:embed="rId1113"/>
                <a:stretch>
                  <a:fillRect/>
                </a:stretch>
              </p:blipFill>
              <p:spPr>
                <a:xfrm>
                  <a:off x="5652341" y="5384912"/>
                  <a:ext cx="45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686" name="Freihand 685">
                  <a:extLst>
                    <a:ext uri="{FF2B5EF4-FFF2-40B4-BE49-F238E27FC236}">
                      <a16:creationId xmlns:a16="http://schemas.microsoft.com/office/drawing/2014/main" id="{3E4D5753-1548-4D9A-92A1-2A6CA4247B68}"/>
                    </a:ext>
                  </a:extLst>
                </p14:cNvPr>
                <p14:cNvContentPartPr/>
                <p14:nvPr/>
              </p14:nvContentPartPr>
              <p14:xfrm>
                <a:off x="5738741" y="5149112"/>
                <a:ext cx="92880" cy="99360"/>
              </p14:xfrm>
            </p:contentPart>
          </mc:Choice>
          <mc:Fallback xmlns="">
            <p:pic>
              <p:nvPicPr>
                <p:cNvPr id="686" name="Freihand 685">
                  <a:extLst>
                    <a:ext uri="{FF2B5EF4-FFF2-40B4-BE49-F238E27FC236}">
                      <a16:creationId xmlns:a16="http://schemas.microsoft.com/office/drawing/2014/main" id="{3E4D5753-1548-4D9A-92A1-2A6CA4247B68}"/>
                    </a:ext>
                  </a:extLst>
                </p:cNvPr>
                <p:cNvPicPr/>
                <p:nvPr/>
              </p:nvPicPr>
              <p:blipFill>
                <a:blip r:embed="rId1115"/>
                <a:stretch>
                  <a:fillRect/>
                </a:stretch>
              </p:blipFill>
              <p:spPr>
                <a:xfrm>
                  <a:off x="5734421" y="5144792"/>
                  <a:ext cx="101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87" name="Freihand 686">
                  <a:extLst>
                    <a:ext uri="{FF2B5EF4-FFF2-40B4-BE49-F238E27FC236}">
                      <a16:creationId xmlns:a16="http://schemas.microsoft.com/office/drawing/2014/main" id="{0562D41E-6AF6-4C0B-80FC-7BE6C1E78799}"/>
                    </a:ext>
                  </a:extLst>
                </p14:cNvPr>
                <p14:cNvContentPartPr/>
                <p14:nvPr/>
              </p14:nvContentPartPr>
              <p14:xfrm>
                <a:off x="5861861" y="5128232"/>
                <a:ext cx="113400" cy="122040"/>
              </p14:xfrm>
            </p:contentPart>
          </mc:Choice>
          <mc:Fallback xmlns="">
            <p:pic>
              <p:nvPicPr>
                <p:cNvPr id="687" name="Freihand 686">
                  <a:extLst>
                    <a:ext uri="{FF2B5EF4-FFF2-40B4-BE49-F238E27FC236}">
                      <a16:creationId xmlns:a16="http://schemas.microsoft.com/office/drawing/2014/main" id="{0562D41E-6AF6-4C0B-80FC-7BE6C1E78799}"/>
                    </a:ext>
                  </a:extLst>
                </p:cNvPr>
                <p:cNvPicPr/>
                <p:nvPr/>
              </p:nvPicPr>
              <p:blipFill>
                <a:blip r:embed="rId1117"/>
                <a:stretch>
                  <a:fillRect/>
                </a:stretch>
              </p:blipFill>
              <p:spPr>
                <a:xfrm>
                  <a:off x="5857541" y="5123912"/>
                  <a:ext cx="1220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688" name="Freihand 687">
                  <a:extLst>
                    <a:ext uri="{FF2B5EF4-FFF2-40B4-BE49-F238E27FC236}">
                      <a16:creationId xmlns:a16="http://schemas.microsoft.com/office/drawing/2014/main" id="{C68B47FD-1504-43F3-863B-0FEA28893F80}"/>
                    </a:ext>
                  </a:extLst>
                </p14:cNvPr>
                <p14:cNvContentPartPr/>
                <p14:nvPr/>
              </p14:nvContentPartPr>
              <p14:xfrm>
                <a:off x="5987141" y="5123552"/>
                <a:ext cx="49320" cy="122760"/>
              </p14:xfrm>
            </p:contentPart>
          </mc:Choice>
          <mc:Fallback xmlns="">
            <p:pic>
              <p:nvPicPr>
                <p:cNvPr id="688" name="Freihand 687">
                  <a:extLst>
                    <a:ext uri="{FF2B5EF4-FFF2-40B4-BE49-F238E27FC236}">
                      <a16:creationId xmlns:a16="http://schemas.microsoft.com/office/drawing/2014/main" id="{C68B47FD-1504-43F3-863B-0FEA28893F80}"/>
                    </a:ext>
                  </a:extLst>
                </p:cNvPr>
                <p:cNvPicPr/>
                <p:nvPr/>
              </p:nvPicPr>
              <p:blipFill>
                <a:blip r:embed="rId1119"/>
                <a:stretch>
                  <a:fillRect/>
                </a:stretch>
              </p:blipFill>
              <p:spPr>
                <a:xfrm>
                  <a:off x="5982821" y="5119232"/>
                  <a:ext cx="57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689" name="Freihand 688">
                  <a:extLst>
                    <a:ext uri="{FF2B5EF4-FFF2-40B4-BE49-F238E27FC236}">
                      <a16:creationId xmlns:a16="http://schemas.microsoft.com/office/drawing/2014/main" id="{052B237C-CA87-4353-8709-5CF1C855D767}"/>
                    </a:ext>
                  </a:extLst>
                </p14:cNvPr>
                <p14:cNvContentPartPr/>
                <p14:nvPr/>
              </p14:nvContentPartPr>
              <p14:xfrm>
                <a:off x="6047981" y="5202032"/>
                <a:ext cx="22320" cy="72360"/>
              </p14:xfrm>
            </p:contentPart>
          </mc:Choice>
          <mc:Fallback xmlns="">
            <p:pic>
              <p:nvPicPr>
                <p:cNvPr id="689" name="Freihand 688">
                  <a:extLst>
                    <a:ext uri="{FF2B5EF4-FFF2-40B4-BE49-F238E27FC236}">
                      <a16:creationId xmlns:a16="http://schemas.microsoft.com/office/drawing/2014/main" id="{052B237C-CA87-4353-8709-5CF1C855D767}"/>
                    </a:ext>
                  </a:extLst>
                </p:cNvPr>
                <p:cNvPicPr/>
                <p:nvPr/>
              </p:nvPicPr>
              <p:blipFill>
                <a:blip r:embed="rId1121"/>
                <a:stretch>
                  <a:fillRect/>
                </a:stretch>
              </p:blipFill>
              <p:spPr>
                <a:xfrm>
                  <a:off x="6043661" y="5197712"/>
                  <a:ext cx="30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690" name="Freihand 689">
                  <a:extLst>
                    <a:ext uri="{FF2B5EF4-FFF2-40B4-BE49-F238E27FC236}">
                      <a16:creationId xmlns:a16="http://schemas.microsoft.com/office/drawing/2014/main" id="{06CA4A8F-A404-4D45-BB47-8B080D53364D}"/>
                    </a:ext>
                  </a:extLst>
                </p14:cNvPr>
                <p14:cNvContentPartPr/>
                <p14:nvPr/>
              </p14:nvContentPartPr>
              <p14:xfrm>
                <a:off x="6107741" y="5120312"/>
                <a:ext cx="61920" cy="96120"/>
              </p14:xfrm>
            </p:contentPart>
          </mc:Choice>
          <mc:Fallback xmlns="">
            <p:pic>
              <p:nvPicPr>
                <p:cNvPr id="690" name="Freihand 689">
                  <a:extLst>
                    <a:ext uri="{FF2B5EF4-FFF2-40B4-BE49-F238E27FC236}">
                      <a16:creationId xmlns:a16="http://schemas.microsoft.com/office/drawing/2014/main" id="{06CA4A8F-A404-4D45-BB47-8B080D53364D}"/>
                    </a:ext>
                  </a:extLst>
                </p:cNvPr>
                <p:cNvPicPr/>
                <p:nvPr/>
              </p:nvPicPr>
              <p:blipFill>
                <a:blip r:embed="rId1123"/>
                <a:stretch>
                  <a:fillRect/>
                </a:stretch>
              </p:blipFill>
              <p:spPr>
                <a:xfrm>
                  <a:off x="6103421" y="5115992"/>
                  <a:ext cx="70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691" name="Freihand 690">
                  <a:extLst>
                    <a:ext uri="{FF2B5EF4-FFF2-40B4-BE49-F238E27FC236}">
                      <a16:creationId xmlns:a16="http://schemas.microsoft.com/office/drawing/2014/main" id="{F3E3092E-FD04-49D7-9168-5A1FECEDD49B}"/>
                    </a:ext>
                  </a:extLst>
                </p14:cNvPr>
                <p14:cNvContentPartPr/>
                <p14:nvPr/>
              </p14:nvContentPartPr>
              <p14:xfrm>
                <a:off x="6191981" y="5122472"/>
                <a:ext cx="76680" cy="121680"/>
              </p14:xfrm>
            </p:contentPart>
          </mc:Choice>
          <mc:Fallback xmlns="">
            <p:pic>
              <p:nvPicPr>
                <p:cNvPr id="691" name="Freihand 690">
                  <a:extLst>
                    <a:ext uri="{FF2B5EF4-FFF2-40B4-BE49-F238E27FC236}">
                      <a16:creationId xmlns:a16="http://schemas.microsoft.com/office/drawing/2014/main" id="{F3E3092E-FD04-49D7-9168-5A1FECEDD49B}"/>
                    </a:ext>
                  </a:extLst>
                </p:cNvPr>
                <p:cNvPicPr/>
                <p:nvPr/>
              </p:nvPicPr>
              <p:blipFill>
                <a:blip r:embed="rId1125"/>
                <a:stretch>
                  <a:fillRect/>
                </a:stretch>
              </p:blipFill>
              <p:spPr>
                <a:xfrm>
                  <a:off x="6187661" y="5118152"/>
                  <a:ext cx="85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692" name="Freihand 691">
                  <a:extLst>
                    <a:ext uri="{FF2B5EF4-FFF2-40B4-BE49-F238E27FC236}">
                      <a16:creationId xmlns:a16="http://schemas.microsoft.com/office/drawing/2014/main" id="{D4DE17D7-02D4-4271-BD24-5879FDFAEC5B}"/>
                    </a:ext>
                  </a:extLst>
                </p14:cNvPr>
                <p14:cNvContentPartPr/>
                <p14:nvPr/>
              </p14:nvContentPartPr>
              <p14:xfrm>
                <a:off x="5834141" y="5308232"/>
                <a:ext cx="460080" cy="28440"/>
              </p14:xfrm>
            </p:contentPart>
          </mc:Choice>
          <mc:Fallback xmlns="">
            <p:pic>
              <p:nvPicPr>
                <p:cNvPr id="692" name="Freihand 691">
                  <a:extLst>
                    <a:ext uri="{FF2B5EF4-FFF2-40B4-BE49-F238E27FC236}">
                      <a16:creationId xmlns:a16="http://schemas.microsoft.com/office/drawing/2014/main" id="{D4DE17D7-02D4-4271-BD24-5879FDFAEC5B}"/>
                    </a:ext>
                  </a:extLst>
                </p:cNvPr>
                <p:cNvPicPr/>
                <p:nvPr/>
              </p:nvPicPr>
              <p:blipFill>
                <a:blip r:embed="rId1127"/>
                <a:stretch>
                  <a:fillRect/>
                </a:stretch>
              </p:blipFill>
              <p:spPr>
                <a:xfrm>
                  <a:off x="5829821" y="5303912"/>
                  <a:ext cx="468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694" name="Freihand 693">
                  <a:extLst>
                    <a:ext uri="{FF2B5EF4-FFF2-40B4-BE49-F238E27FC236}">
                      <a16:creationId xmlns:a16="http://schemas.microsoft.com/office/drawing/2014/main" id="{AD323B2E-CD78-4C5B-B1EA-18E944852DE9}"/>
                    </a:ext>
                  </a:extLst>
                </p14:cNvPr>
                <p14:cNvContentPartPr/>
                <p14:nvPr/>
              </p14:nvContentPartPr>
              <p14:xfrm>
                <a:off x="5796341" y="5433872"/>
                <a:ext cx="110520" cy="96120"/>
              </p14:xfrm>
            </p:contentPart>
          </mc:Choice>
          <mc:Fallback xmlns="">
            <p:pic>
              <p:nvPicPr>
                <p:cNvPr id="694" name="Freihand 693">
                  <a:extLst>
                    <a:ext uri="{FF2B5EF4-FFF2-40B4-BE49-F238E27FC236}">
                      <a16:creationId xmlns:a16="http://schemas.microsoft.com/office/drawing/2014/main" id="{AD323B2E-CD78-4C5B-B1EA-18E944852DE9}"/>
                    </a:ext>
                  </a:extLst>
                </p:cNvPr>
                <p:cNvPicPr/>
                <p:nvPr/>
              </p:nvPicPr>
              <p:blipFill>
                <a:blip r:embed="rId1129"/>
                <a:stretch>
                  <a:fillRect/>
                </a:stretch>
              </p:blipFill>
              <p:spPr>
                <a:xfrm>
                  <a:off x="5792021" y="5429552"/>
                  <a:ext cx="119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695" name="Freihand 694">
                  <a:extLst>
                    <a:ext uri="{FF2B5EF4-FFF2-40B4-BE49-F238E27FC236}">
                      <a16:creationId xmlns:a16="http://schemas.microsoft.com/office/drawing/2014/main" id="{BA7E2972-F571-4A30-89F3-FE396C61CD22}"/>
                    </a:ext>
                  </a:extLst>
                </p14:cNvPr>
                <p14:cNvContentPartPr/>
                <p14:nvPr/>
              </p14:nvContentPartPr>
              <p14:xfrm>
                <a:off x="5923061" y="5441432"/>
                <a:ext cx="74880" cy="96840"/>
              </p14:xfrm>
            </p:contentPart>
          </mc:Choice>
          <mc:Fallback xmlns="">
            <p:pic>
              <p:nvPicPr>
                <p:cNvPr id="695" name="Freihand 694">
                  <a:extLst>
                    <a:ext uri="{FF2B5EF4-FFF2-40B4-BE49-F238E27FC236}">
                      <a16:creationId xmlns:a16="http://schemas.microsoft.com/office/drawing/2014/main" id="{BA7E2972-F571-4A30-89F3-FE396C61CD22}"/>
                    </a:ext>
                  </a:extLst>
                </p:cNvPr>
                <p:cNvPicPr/>
                <p:nvPr/>
              </p:nvPicPr>
              <p:blipFill>
                <a:blip r:embed="rId1131"/>
                <a:stretch>
                  <a:fillRect/>
                </a:stretch>
              </p:blipFill>
              <p:spPr>
                <a:xfrm>
                  <a:off x="5918741" y="5437112"/>
                  <a:ext cx="83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696" name="Freihand 695">
                  <a:extLst>
                    <a:ext uri="{FF2B5EF4-FFF2-40B4-BE49-F238E27FC236}">
                      <a16:creationId xmlns:a16="http://schemas.microsoft.com/office/drawing/2014/main" id="{B757C0A4-5727-4296-8872-3E3423497156}"/>
                    </a:ext>
                  </a:extLst>
                </p14:cNvPr>
                <p14:cNvContentPartPr/>
                <p14:nvPr/>
              </p14:nvContentPartPr>
              <p14:xfrm>
                <a:off x="6029261" y="5435672"/>
                <a:ext cx="50760" cy="105120"/>
              </p14:xfrm>
            </p:contentPart>
          </mc:Choice>
          <mc:Fallback xmlns="">
            <p:pic>
              <p:nvPicPr>
                <p:cNvPr id="696" name="Freihand 695">
                  <a:extLst>
                    <a:ext uri="{FF2B5EF4-FFF2-40B4-BE49-F238E27FC236}">
                      <a16:creationId xmlns:a16="http://schemas.microsoft.com/office/drawing/2014/main" id="{B757C0A4-5727-4296-8872-3E3423497156}"/>
                    </a:ext>
                  </a:extLst>
                </p:cNvPr>
                <p:cNvPicPr/>
                <p:nvPr/>
              </p:nvPicPr>
              <p:blipFill>
                <a:blip r:embed="rId1133"/>
                <a:stretch>
                  <a:fillRect/>
                </a:stretch>
              </p:blipFill>
              <p:spPr>
                <a:xfrm>
                  <a:off x="6024941" y="5431352"/>
                  <a:ext cx="59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697" name="Freihand 696">
                  <a:extLst>
                    <a:ext uri="{FF2B5EF4-FFF2-40B4-BE49-F238E27FC236}">
                      <a16:creationId xmlns:a16="http://schemas.microsoft.com/office/drawing/2014/main" id="{0AB71C66-FC80-4A39-9CFF-A68FF61AA07C}"/>
                    </a:ext>
                  </a:extLst>
                </p14:cNvPr>
                <p14:cNvContentPartPr/>
                <p14:nvPr/>
              </p14:nvContentPartPr>
              <p14:xfrm>
                <a:off x="6100901" y="5441792"/>
                <a:ext cx="71640" cy="140040"/>
              </p14:xfrm>
            </p:contentPart>
          </mc:Choice>
          <mc:Fallback xmlns="">
            <p:pic>
              <p:nvPicPr>
                <p:cNvPr id="697" name="Freihand 696">
                  <a:extLst>
                    <a:ext uri="{FF2B5EF4-FFF2-40B4-BE49-F238E27FC236}">
                      <a16:creationId xmlns:a16="http://schemas.microsoft.com/office/drawing/2014/main" id="{0AB71C66-FC80-4A39-9CFF-A68FF61AA07C}"/>
                    </a:ext>
                  </a:extLst>
                </p:cNvPr>
                <p:cNvPicPr/>
                <p:nvPr/>
              </p:nvPicPr>
              <p:blipFill>
                <a:blip r:embed="rId1135"/>
                <a:stretch>
                  <a:fillRect/>
                </a:stretch>
              </p:blipFill>
              <p:spPr>
                <a:xfrm>
                  <a:off x="6096581" y="5437472"/>
                  <a:ext cx="80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698" name="Freihand 697">
                  <a:extLst>
                    <a:ext uri="{FF2B5EF4-FFF2-40B4-BE49-F238E27FC236}">
                      <a16:creationId xmlns:a16="http://schemas.microsoft.com/office/drawing/2014/main" id="{AB6E4D73-5528-4880-91FB-C5CF1D52799F}"/>
                    </a:ext>
                  </a:extLst>
                </p14:cNvPr>
                <p14:cNvContentPartPr/>
                <p14:nvPr/>
              </p14:nvContentPartPr>
              <p14:xfrm>
                <a:off x="6196661" y="5432792"/>
                <a:ext cx="103320" cy="102240"/>
              </p14:xfrm>
            </p:contentPart>
          </mc:Choice>
          <mc:Fallback xmlns="">
            <p:pic>
              <p:nvPicPr>
                <p:cNvPr id="698" name="Freihand 697">
                  <a:extLst>
                    <a:ext uri="{FF2B5EF4-FFF2-40B4-BE49-F238E27FC236}">
                      <a16:creationId xmlns:a16="http://schemas.microsoft.com/office/drawing/2014/main" id="{AB6E4D73-5528-4880-91FB-C5CF1D52799F}"/>
                    </a:ext>
                  </a:extLst>
                </p:cNvPr>
                <p:cNvPicPr/>
                <p:nvPr/>
              </p:nvPicPr>
              <p:blipFill>
                <a:blip r:embed="rId1137"/>
                <a:stretch>
                  <a:fillRect/>
                </a:stretch>
              </p:blipFill>
              <p:spPr>
                <a:xfrm>
                  <a:off x="6192341" y="5428472"/>
                  <a:ext cx="111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699" name="Freihand 698">
                  <a:extLst>
                    <a:ext uri="{FF2B5EF4-FFF2-40B4-BE49-F238E27FC236}">
                      <a16:creationId xmlns:a16="http://schemas.microsoft.com/office/drawing/2014/main" id="{48F24A75-48EF-4C71-9E1D-08570707D9C1}"/>
                    </a:ext>
                  </a:extLst>
                </p14:cNvPr>
                <p14:cNvContentPartPr/>
                <p14:nvPr/>
              </p14:nvContentPartPr>
              <p14:xfrm>
                <a:off x="6419501" y="5314352"/>
                <a:ext cx="19080" cy="4320"/>
              </p14:xfrm>
            </p:contentPart>
          </mc:Choice>
          <mc:Fallback xmlns="">
            <p:pic>
              <p:nvPicPr>
                <p:cNvPr id="699" name="Freihand 698">
                  <a:extLst>
                    <a:ext uri="{FF2B5EF4-FFF2-40B4-BE49-F238E27FC236}">
                      <a16:creationId xmlns:a16="http://schemas.microsoft.com/office/drawing/2014/main" id="{48F24A75-48EF-4C71-9E1D-08570707D9C1}"/>
                    </a:ext>
                  </a:extLst>
                </p:cNvPr>
                <p:cNvPicPr/>
                <p:nvPr/>
              </p:nvPicPr>
              <p:blipFill>
                <a:blip r:embed="rId1139"/>
                <a:stretch>
                  <a:fillRect/>
                </a:stretch>
              </p:blipFill>
              <p:spPr>
                <a:xfrm>
                  <a:off x="6415181" y="5310032"/>
                  <a:ext cx="277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00" name="Freihand 699">
                  <a:extLst>
                    <a:ext uri="{FF2B5EF4-FFF2-40B4-BE49-F238E27FC236}">
                      <a16:creationId xmlns:a16="http://schemas.microsoft.com/office/drawing/2014/main" id="{F4F1053D-90A7-4CA6-951C-32BF4ADA748A}"/>
                    </a:ext>
                  </a:extLst>
                </p14:cNvPr>
                <p14:cNvContentPartPr/>
                <p14:nvPr/>
              </p14:nvContentPartPr>
              <p14:xfrm>
                <a:off x="6512741" y="5120672"/>
                <a:ext cx="137880" cy="104760"/>
              </p14:xfrm>
            </p:contentPart>
          </mc:Choice>
          <mc:Fallback xmlns="">
            <p:pic>
              <p:nvPicPr>
                <p:cNvPr id="700" name="Freihand 699">
                  <a:extLst>
                    <a:ext uri="{FF2B5EF4-FFF2-40B4-BE49-F238E27FC236}">
                      <a16:creationId xmlns:a16="http://schemas.microsoft.com/office/drawing/2014/main" id="{F4F1053D-90A7-4CA6-951C-32BF4ADA748A}"/>
                    </a:ext>
                  </a:extLst>
                </p:cNvPr>
                <p:cNvPicPr/>
                <p:nvPr/>
              </p:nvPicPr>
              <p:blipFill>
                <a:blip r:embed="rId1141"/>
                <a:stretch>
                  <a:fillRect/>
                </a:stretch>
              </p:blipFill>
              <p:spPr>
                <a:xfrm>
                  <a:off x="6508421" y="5116352"/>
                  <a:ext cx="146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701" name="Freihand 700">
                  <a:extLst>
                    <a:ext uri="{FF2B5EF4-FFF2-40B4-BE49-F238E27FC236}">
                      <a16:creationId xmlns:a16="http://schemas.microsoft.com/office/drawing/2014/main" id="{12380048-7A57-4EA0-8ED7-9FB81FCAC1FB}"/>
                    </a:ext>
                  </a:extLst>
                </p14:cNvPr>
                <p14:cNvContentPartPr/>
                <p14:nvPr/>
              </p14:nvContentPartPr>
              <p14:xfrm>
                <a:off x="6721181" y="5124632"/>
                <a:ext cx="75960" cy="72000"/>
              </p14:xfrm>
            </p:contentPart>
          </mc:Choice>
          <mc:Fallback xmlns="">
            <p:pic>
              <p:nvPicPr>
                <p:cNvPr id="701" name="Freihand 700">
                  <a:extLst>
                    <a:ext uri="{FF2B5EF4-FFF2-40B4-BE49-F238E27FC236}">
                      <a16:creationId xmlns:a16="http://schemas.microsoft.com/office/drawing/2014/main" id="{12380048-7A57-4EA0-8ED7-9FB81FCAC1FB}"/>
                    </a:ext>
                  </a:extLst>
                </p:cNvPr>
                <p:cNvPicPr/>
                <p:nvPr/>
              </p:nvPicPr>
              <p:blipFill>
                <a:blip r:embed="rId1143"/>
                <a:stretch>
                  <a:fillRect/>
                </a:stretch>
              </p:blipFill>
              <p:spPr>
                <a:xfrm>
                  <a:off x="6716861" y="5120312"/>
                  <a:ext cx="84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702" name="Freihand 701">
                  <a:extLst>
                    <a:ext uri="{FF2B5EF4-FFF2-40B4-BE49-F238E27FC236}">
                      <a16:creationId xmlns:a16="http://schemas.microsoft.com/office/drawing/2014/main" id="{2CF78AC6-B4C6-4B96-8416-2B6E7288DC88}"/>
                    </a:ext>
                  </a:extLst>
                </p14:cNvPr>
                <p14:cNvContentPartPr/>
                <p14:nvPr/>
              </p14:nvContentPartPr>
              <p14:xfrm>
                <a:off x="6834221" y="5114192"/>
                <a:ext cx="62640" cy="84240"/>
              </p14:xfrm>
            </p:contentPart>
          </mc:Choice>
          <mc:Fallback xmlns="">
            <p:pic>
              <p:nvPicPr>
                <p:cNvPr id="702" name="Freihand 701">
                  <a:extLst>
                    <a:ext uri="{FF2B5EF4-FFF2-40B4-BE49-F238E27FC236}">
                      <a16:creationId xmlns:a16="http://schemas.microsoft.com/office/drawing/2014/main" id="{2CF78AC6-B4C6-4B96-8416-2B6E7288DC88}"/>
                    </a:ext>
                  </a:extLst>
                </p:cNvPr>
                <p:cNvPicPr/>
                <p:nvPr/>
              </p:nvPicPr>
              <p:blipFill>
                <a:blip r:embed="rId1145"/>
                <a:stretch>
                  <a:fillRect/>
                </a:stretch>
              </p:blipFill>
              <p:spPr>
                <a:xfrm>
                  <a:off x="6829901" y="5109872"/>
                  <a:ext cx="71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703" name="Freihand 702">
                  <a:extLst>
                    <a:ext uri="{FF2B5EF4-FFF2-40B4-BE49-F238E27FC236}">
                      <a16:creationId xmlns:a16="http://schemas.microsoft.com/office/drawing/2014/main" id="{51908060-0F09-4602-8CC5-2A563CF06EE4}"/>
                    </a:ext>
                  </a:extLst>
                </p14:cNvPr>
                <p14:cNvContentPartPr/>
                <p14:nvPr/>
              </p14:nvContentPartPr>
              <p14:xfrm>
                <a:off x="6905501" y="5175752"/>
                <a:ext cx="10800" cy="70920"/>
              </p14:xfrm>
            </p:contentPart>
          </mc:Choice>
          <mc:Fallback xmlns="">
            <p:pic>
              <p:nvPicPr>
                <p:cNvPr id="703" name="Freihand 702">
                  <a:extLst>
                    <a:ext uri="{FF2B5EF4-FFF2-40B4-BE49-F238E27FC236}">
                      <a16:creationId xmlns:a16="http://schemas.microsoft.com/office/drawing/2014/main" id="{51908060-0F09-4602-8CC5-2A563CF06EE4}"/>
                    </a:ext>
                  </a:extLst>
                </p:cNvPr>
                <p:cNvPicPr/>
                <p:nvPr/>
              </p:nvPicPr>
              <p:blipFill>
                <a:blip r:embed="rId1147"/>
                <a:stretch>
                  <a:fillRect/>
                </a:stretch>
              </p:blipFill>
              <p:spPr>
                <a:xfrm>
                  <a:off x="6901181" y="5171432"/>
                  <a:ext cx="19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704" name="Freihand 703">
                  <a:extLst>
                    <a:ext uri="{FF2B5EF4-FFF2-40B4-BE49-F238E27FC236}">
                      <a16:creationId xmlns:a16="http://schemas.microsoft.com/office/drawing/2014/main" id="{1A130587-1988-419A-B552-C508946A26BA}"/>
                    </a:ext>
                  </a:extLst>
                </p14:cNvPr>
                <p14:cNvContentPartPr/>
                <p14:nvPr/>
              </p14:nvContentPartPr>
              <p14:xfrm>
                <a:off x="6960581" y="5108432"/>
                <a:ext cx="11160" cy="95040"/>
              </p14:xfrm>
            </p:contentPart>
          </mc:Choice>
          <mc:Fallback xmlns="">
            <p:pic>
              <p:nvPicPr>
                <p:cNvPr id="704" name="Freihand 703">
                  <a:extLst>
                    <a:ext uri="{FF2B5EF4-FFF2-40B4-BE49-F238E27FC236}">
                      <a16:creationId xmlns:a16="http://schemas.microsoft.com/office/drawing/2014/main" id="{1A130587-1988-419A-B552-C508946A26BA}"/>
                    </a:ext>
                  </a:extLst>
                </p:cNvPr>
                <p:cNvPicPr/>
                <p:nvPr/>
              </p:nvPicPr>
              <p:blipFill>
                <a:blip r:embed="rId1149"/>
                <a:stretch>
                  <a:fillRect/>
                </a:stretch>
              </p:blipFill>
              <p:spPr>
                <a:xfrm>
                  <a:off x="6956261" y="5104112"/>
                  <a:ext cx="19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705" name="Freihand 704">
                  <a:extLst>
                    <a:ext uri="{FF2B5EF4-FFF2-40B4-BE49-F238E27FC236}">
                      <a16:creationId xmlns:a16="http://schemas.microsoft.com/office/drawing/2014/main" id="{0108DCA7-45D9-4481-B07A-91D73C4F3470}"/>
                    </a:ext>
                  </a:extLst>
                </p14:cNvPr>
                <p14:cNvContentPartPr/>
                <p14:nvPr/>
              </p14:nvContentPartPr>
              <p14:xfrm>
                <a:off x="6996221" y="5098352"/>
                <a:ext cx="76680" cy="100080"/>
              </p14:xfrm>
            </p:contentPart>
          </mc:Choice>
          <mc:Fallback xmlns="">
            <p:pic>
              <p:nvPicPr>
                <p:cNvPr id="705" name="Freihand 704">
                  <a:extLst>
                    <a:ext uri="{FF2B5EF4-FFF2-40B4-BE49-F238E27FC236}">
                      <a16:creationId xmlns:a16="http://schemas.microsoft.com/office/drawing/2014/main" id="{0108DCA7-45D9-4481-B07A-91D73C4F3470}"/>
                    </a:ext>
                  </a:extLst>
                </p:cNvPr>
                <p:cNvPicPr/>
                <p:nvPr/>
              </p:nvPicPr>
              <p:blipFill>
                <a:blip r:embed="rId1151"/>
                <a:stretch>
                  <a:fillRect/>
                </a:stretch>
              </p:blipFill>
              <p:spPr>
                <a:xfrm>
                  <a:off x="6991901" y="5094032"/>
                  <a:ext cx="85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706" name="Freihand 705">
                  <a:extLst>
                    <a:ext uri="{FF2B5EF4-FFF2-40B4-BE49-F238E27FC236}">
                      <a16:creationId xmlns:a16="http://schemas.microsoft.com/office/drawing/2014/main" id="{47F1FC9E-4F55-46D3-BCC4-20D8494DCD3D}"/>
                    </a:ext>
                  </a:extLst>
                </p14:cNvPr>
                <p14:cNvContentPartPr/>
                <p14:nvPr/>
              </p14:nvContentPartPr>
              <p14:xfrm>
                <a:off x="6532541" y="5285912"/>
                <a:ext cx="626400" cy="43200"/>
              </p14:xfrm>
            </p:contentPart>
          </mc:Choice>
          <mc:Fallback xmlns="">
            <p:pic>
              <p:nvPicPr>
                <p:cNvPr id="706" name="Freihand 705">
                  <a:extLst>
                    <a:ext uri="{FF2B5EF4-FFF2-40B4-BE49-F238E27FC236}">
                      <a16:creationId xmlns:a16="http://schemas.microsoft.com/office/drawing/2014/main" id="{47F1FC9E-4F55-46D3-BCC4-20D8494DCD3D}"/>
                    </a:ext>
                  </a:extLst>
                </p:cNvPr>
                <p:cNvPicPr/>
                <p:nvPr/>
              </p:nvPicPr>
              <p:blipFill>
                <a:blip r:embed="rId1153"/>
                <a:stretch>
                  <a:fillRect/>
                </a:stretch>
              </p:blipFill>
              <p:spPr>
                <a:xfrm>
                  <a:off x="6528221" y="5281592"/>
                  <a:ext cx="635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07" name="Freihand 706">
                  <a:extLst>
                    <a:ext uri="{FF2B5EF4-FFF2-40B4-BE49-F238E27FC236}">
                      <a16:creationId xmlns:a16="http://schemas.microsoft.com/office/drawing/2014/main" id="{44BBA954-051E-42AC-974A-DED8211AF796}"/>
                    </a:ext>
                  </a:extLst>
                </p14:cNvPr>
                <p14:cNvContentPartPr/>
                <p14:nvPr/>
              </p14:nvContentPartPr>
              <p14:xfrm>
                <a:off x="6623261" y="5416952"/>
                <a:ext cx="100080" cy="84600"/>
              </p14:xfrm>
            </p:contentPart>
          </mc:Choice>
          <mc:Fallback xmlns="">
            <p:pic>
              <p:nvPicPr>
                <p:cNvPr id="707" name="Freihand 706">
                  <a:extLst>
                    <a:ext uri="{FF2B5EF4-FFF2-40B4-BE49-F238E27FC236}">
                      <a16:creationId xmlns:a16="http://schemas.microsoft.com/office/drawing/2014/main" id="{44BBA954-051E-42AC-974A-DED8211AF796}"/>
                    </a:ext>
                  </a:extLst>
                </p:cNvPr>
                <p:cNvPicPr/>
                <p:nvPr/>
              </p:nvPicPr>
              <p:blipFill>
                <a:blip r:embed="rId1155"/>
                <a:stretch>
                  <a:fillRect/>
                </a:stretch>
              </p:blipFill>
              <p:spPr>
                <a:xfrm>
                  <a:off x="6618941" y="5412632"/>
                  <a:ext cx="108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08" name="Freihand 707">
                  <a:extLst>
                    <a:ext uri="{FF2B5EF4-FFF2-40B4-BE49-F238E27FC236}">
                      <a16:creationId xmlns:a16="http://schemas.microsoft.com/office/drawing/2014/main" id="{5A425637-4ADC-465F-B39A-2419AE0C4846}"/>
                    </a:ext>
                  </a:extLst>
                </p14:cNvPr>
                <p14:cNvContentPartPr/>
                <p14:nvPr/>
              </p14:nvContentPartPr>
              <p14:xfrm>
                <a:off x="6785261" y="5408672"/>
                <a:ext cx="88560" cy="78840"/>
              </p14:xfrm>
            </p:contentPart>
          </mc:Choice>
          <mc:Fallback xmlns="">
            <p:pic>
              <p:nvPicPr>
                <p:cNvPr id="708" name="Freihand 707">
                  <a:extLst>
                    <a:ext uri="{FF2B5EF4-FFF2-40B4-BE49-F238E27FC236}">
                      <a16:creationId xmlns:a16="http://schemas.microsoft.com/office/drawing/2014/main" id="{5A425637-4ADC-465F-B39A-2419AE0C4846}"/>
                    </a:ext>
                  </a:extLst>
                </p:cNvPr>
                <p:cNvPicPr/>
                <p:nvPr/>
              </p:nvPicPr>
              <p:blipFill>
                <a:blip r:embed="rId1157"/>
                <a:stretch>
                  <a:fillRect/>
                </a:stretch>
              </p:blipFill>
              <p:spPr>
                <a:xfrm>
                  <a:off x="6780941" y="5404352"/>
                  <a:ext cx="97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09" name="Freihand 708">
                  <a:extLst>
                    <a:ext uri="{FF2B5EF4-FFF2-40B4-BE49-F238E27FC236}">
                      <a16:creationId xmlns:a16="http://schemas.microsoft.com/office/drawing/2014/main" id="{B2E28E4A-A629-4170-928F-A501A1BBB648}"/>
                    </a:ext>
                  </a:extLst>
                </p14:cNvPr>
                <p14:cNvContentPartPr/>
                <p14:nvPr/>
              </p14:nvContentPartPr>
              <p14:xfrm>
                <a:off x="6920261" y="5398232"/>
                <a:ext cx="97200" cy="89640"/>
              </p14:xfrm>
            </p:contentPart>
          </mc:Choice>
          <mc:Fallback xmlns="">
            <p:pic>
              <p:nvPicPr>
                <p:cNvPr id="709" name="Freihand 708">
                  <a:extLst>
                    <a:ext uri="{FF2B5EF4-FFF2-40B4-BE49-F238E27FC236}">
                      <a16:creationId xmlns:a16="http://schemas.microsoft.com/office/drawing/2014/main" id="{B2E28E4A-A629-4170-928F-A501A1BBB648}"/>
                    </a:ext>
                  </a:extLst>
                </p:cNvPr>
                <p:cNvPicPr/>
                <p:nvPr/>
              </p:nvPicPr>
              <p:blipFill>
                <a:blip r:embed="rId1159"/>
                <a:stretch>
                  <a:fillRect/>
                </a:stretch>
              </p:blipFill>
              <p:spPr>
                <a:xfrm>
                  <a:off x="6915941" y="5393912"/>
                  <a:ext cx="105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11" name="Freihand 710">
                  <a:extLst>
                    <a:ext uri="{FF2B5EF4-FFF2-40B4-BE49-F238E27FC236}">
                      <a16:creationId xmlns:a16="http://schemas.microsoft.com/office/drawing/2014/main" id="{90B1ABA7-AE5D-4E93-8F11-89498A37E6DE}"/>
                    </a:ext>
                  </a:extLst>
                </p14:cNvPr>
                <p14:cNvContentPartPr/>
                <p14:nvPr/>
              </p14:nvContentPartPr>
              <p14:xfrm>
                <a:off x="4726421" y="5154872"/>
                <a:ext cx="138600" cy="476280"/>
              </p14:xfrm>
            </p:contentPart>
          </mc:Choice>
          <mc:Fallback xmlns="">
            <p:pic>
              <p:nvPicPr>
                <p:cNvPr id="711" name="Freihand 710">
                  <a:extLst>
                    <a:ext uri="{FF2B5EF4-FFF2-40B4-BE49-F238E27FC236}">
                      <a16:creationId xmlns:a16="http://schemas.microsoft.com/office/drawing/2014/main" id="{90B1ABA7-AE5D-4E93-8F11-89498A37E6DE}"/>
                    </a:ext>
                  </a:extLst>
                </p:cNvPr>
                <p:cNvPicPr/>
                <p:nvPr/>
              </p:nvPicPr>
              <p:blipFill>
                <a:blip r:embed="rId1161"/>
                <a:stretch>
                  <a:fillRect/>
                </a:stretch>
              </p:blipFill>
              <p:spPr>
                <a:xfrm>
                  <a:off x="4722101" y="5150552"/>
                  <a:ext cx="14724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12" name="Freihand 711">
                  <a:extLst>
                    <a:ext uri="{FF2B5EF4-FFF2-40B4-BE49-F238E27FC236}">
                      <a16:creationId xmlns:a16="http://schemas.microsoft.com/office/drawing/2014/main" id="{229E5DD9-56B8-4D79-988C-AD65D156A82C}"/>
                    </a:ext>
                  </a:extLst>
                </p14:cNvPr>
                <p14:cNvContentPartPr/>
                <p14:nvPr/>
              </p14:nvContentPartPr>
              <p14:xfrm>
                <a:off x="7143101" y="5006912"/>
                <a:ext cx="138240" cy="509040"/>
              </p14:xfrm>
            </p:contentPart>
          </mc:Choice>
          <mc:Fallback xmlns="">
            <p:pic>
              <p:nvPicPr>
                <p:cNvPr id="712" name="Freihand 711">
                  <a:extLst>
                    <a:ext uri="{FF2B5EF4-FFF2-40B4-BE49-F238E27FC236}">
                      <a16:creationId xmlns:a16="http://schemas.microsoft.com/office/drawing/2014/main" id="{229E5DD9-56B8-4D79-988C-AD65D156A82C}"/>
                    </a:ext>
                  </a:extLst>
                </p:cNvPr>
                <p:cNvPicPr/>
                <p:nvPr/>
              </p:nvPicPr>
              <p:blipFill>
                <a:blip r:embed="rId1163"/>
                <a:stretch>
                  <a:fillRect/>
                </a:stretch>
              </p:blipFill>
              <p:spPr>
                <a:xfrm>
                  <a:off x="7138781" y="5002592"/>
                  <a:ext cx="14688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13" name="Freihand 712">
                  <a:extLst>
                    <a:ext uri="{FF2B5EF4-FFF2-40B4-BE49-F238E27FC236}">
                      <a16:creationId xmlns:a16="http://schemas.microsoft.com/office/drawing/2014/main" id="{9DEB7100-CBA8-4A30-8317-77D06F68260D}"/>
                    </a:ext>
                  </a:extLst>
                </p14:cNvPr>
                <p14:cNvContentPartPr/>
                <p14:nvPr/>
              </p14:nvContentPartPr>
              <p14:xfrm>
                <a:off x="7273781" y="4646192"/>
                <a:ext cx="12600" cy="99360"/>
              </p14:xfrm>
            </p:contentPart>
          </mc:Choice>
          <mc:Fallback xmlns="">
            <p:pic>
              <p:nvPicPr>
                <p:cNvPr id="713" name="Freihand 712">
                  <a:extLst>
                    <a:ext uri="{FF2B5EF4-FFF2-40B4-BE49-F238E27FC236}">
                      <a16:creationId xmlns:a16="http://schemas.microsoft.com/office/drawing/2014/main" id="{9DEB7100-CBA8-4A30-8317-77D06F68260D}"/>
                    </a:ext>
                  </a:extLst>
                </p:cNvPr>
                <p:cNvPicPr/>
                <p:nvPr/>
              </p:nvPicPr>
              <p:blipFill>
                <a:blip r:embed="rId1165"/>
                <a:stretch>
                  <a:fillRect/>
                </a:stretch>
              </p:blipFill>
              <p:spPr>
                <a:xfrm>
                  <a:off x="7269461" y="4641872"/>
                  <a:ext cx="21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14" name="Freihand 713">
                  <a:extLst>
                    <a:ext uri="{FF2B5EF4-FFF2-40B4-BE49-F238E27FC236}">
                      <a16:creationId xmlns:a16="http://schemas.microsoft.com/office/drawing/2014/main" id="{93440188-2692-42A0-A757-B6B9801DEB0F}"/>
                    </a:ext>
                  </a:extLst>
                </p14:cNvPr>
                <p14:cNvContentPartPr/>
                <p14:nvPr/>
              </p14:nvContentPartPr>
              <p14:xfrm>
                <a:off x="7224821" y="4739432"/>
                <a:ext cx="128160" cy="20880"/>
              </p14:xfrm>
            </p:contentPart>
          </mc:Choice>
          <mc:Fallback xmlns="">
            <p:pic>
              <p:nvPicPr>
                <p:cNvPr id="714" name="Freihand 713">
                  <a:extLst>
                    <a:ext uri="{FF2B5EF4-FFF2-40B4-BE49-F238E27FC236}">
                      <a16:creationId xmlns:a16="http://schemas.microsoft.com/office/drawing/2014/main" id="{93440188-2692-42A0-A757-B6B9801DEB0F}"/>
                    </a:ext>
                  </a:extLst>
                </p:cNvPr>
                <p:cNvPicPr/>
                <p:nvPr/>
              </p:nvPicPr>
              <p:blipFill>
                <a:blip r:embed="rId1167"/>
                <a:stretch>
                  <a:fillRect/>
                </a:stretch>
              </p:blipFill>
              <p:spPr>
                <a:xfrm>
                  <a:off x="7220501" y="4735112"/>
                  <a:ext cx="136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15" name="Freihand 714">
                  <a:extLst>
                    <a:ext uri="{FF2B5EF4-FFF2-40B4-BE49-F238E27FC236}">
                      <a16:creationId xmlns:a16="http://schemas.microsoft.com/office/drawing/2014/main" id="{13BB4A87-7444-49B4-9317-46C9440F6C0E}"/>
                    </a:ext>
                  </a:extLst>
                </p14:cNvPr>
                <p14:cNvContentPartPr/>
                <p14:nvPr/>
              </p14:nvContentPartPr>
              <p14:xfrm>
                <a:off x="7256861" y="4783352"/>
                <a:ext cx="85680" cy="108720"/>
              </p14:xfrm>
            </p:contentPart>
          </mc:Choice>
          <mc:Fallback xmlns="">
            <p:pic>
              <p:nvPicPr>
                <p:cNvPr id="715" name="Freihand 714">
                  <a:extLst>
                    <a:ext uri="{FF2B5EF4-FFF2-40B4-BE49-F238E27FC236}">
                      <a16:creationId xmlns:a16="http://schemas.microsoft.com/office/drawing/2014/main" id="{13BB4A87-7444-49B4-9317-46C9440F6C0E}"/>
                    </a:ext>
                  </a:extLst>
                </p:cNvPr>
                <p:cNvPicPr/>
                <p:nvPr/>
              </p:nvPicPr>
              <p:blipFill>
                <a:blip r:embed="rId1169"/>
                <a:stretch>
                  <a:fillRect/>
                </a:stretch>
              </p:blipFill>
              <p:spPr>
                <a:xfrm>
                  <a:off x="7252541" y="4779032"/>
                  <a:ext cx="94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16" name="Freihand 715">
                  <a:extLst>
                    <a:ext uri="{FF2B5EF4-FFF2-40B4-BE49-F238E27FC236}">
                      <a16:creationId xmlns:a16="http://schemas.microsoft.com/office/drawing/2014/main" id="{E4234B6B-4DF8-4DD3-9545-4C4A4C9662F5}"/>
                    </a:ext>
                  </a:extLst>
                </p14:cNvPr>
                <p14:cNvContentPartPr/>
                <p14:nvPr/>
              </p14:nvContentPartPr>
              <p14:xfrm>
                <a:off x="7451621" y="5231192"/>
                <a:ext cx="163080" cy="18720"/>
              </p14:xfrm>
            </p:contentPart>
          </mc:Choice>
          <mc:Fallback xmlns="">
            <p:pic>
              <p:nvPicPr>
                <p:cNvPr id="716" name="Freihand 715">
                  <a:extLst>
                    <a:ext uri="{FF2B5EF4-FFF2-40B4-BE49-F238E27FC236}">
                      <a16:creationId xmlns:a16="http://schemas.microsoft.com/office/drawing/2014/main" id="{E4234B6B-4DF8-4DD3-9545-4C4A4C9662F5}"/>
                    </a:ext>
                  </a:extLst>
                </p:cNvPr>
                <p:cNvPicPr/>
                <p:nvPr/>
              </p:nvPicPr>
              <p:blipFill>
                <a:blip r:embed="rId1171"/>
                <a:stretch>
                  <a:fillRect/>
                </a:stretch>
              </p:blipFill>
              <p:spPr>
                <a:xfrm>
                  <a:off x="7447301" y="5226872"/>
                  <a:ext cx="171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17" name="Freihand 716">
                  <a:extLst>
                    <a:ext uri="{FF2B5EF4-FFF2-40B4-BE49-F238E27FC236}">
                      <a16:creationId xmlns:a16="http://schemas.microsoft.com/office/drawing/2014/main" id="{6BC37287-7626-434D-8C54-180641C77A78}"/>
                    </a:ext>
                  </a:extLst>
                </p14:cNvPr>
                <p14:cNvContentPartPr/>
                <p14:nvPr/>
              </p14:nvContentPartPr>
              <p14:xfrm>
                <a:off x="7787141" y="5116712"/>
                <a:ext cx="127080" cy="234360"/>
              </p14:xfrm>
            </p:contentPart>
          </mc:Choice>
          <mc:Fallback xmlns="">
            <p:pic>
              <p:nvPicPr>
                <p:cNvPr id="717" name="Freihand 716">
                  <a:extLst>
                    <a:ext uri="{FF2B5EF4-FFF2-40B4-BE49-F238E27FC236}">
                      <a16:creationId xmlns:a16="http://schemas.microsoft.com/office/drawing/2014/main" id="{6BC37287-7626-434D-8C54-180641C77A78}"/>
                    </a:ext>
                  </a:extLst>
                </p:cNvPr>
                <p:cNvPicPr/>
                <p:nvPr/>
              </p:nvPicPr>
              <p:blipFill>
                <a:blip r:embed="rId1173"/>
                <a:stretch>
                  <a:fillRect/>
                </a:stretch>
              </p:blipFill>
              <p:spPr>
                <a:xfrm>
                  <a:off x="7782821" y="5112392"/>
                  <a:ext cx="1357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24" name="Freihand 723">
                  <a:extLst>
                    <a:ext uri="{FF2B5EF4-FFF2-40B4-BE49-F238E27FC236}">
                      <a16:creationId xmlns:a16="http://schemas.microsoft.com/office/drawing/2014/main" id="{D4AA6F3C-7A23-48AD-B470-D3D865FC0BBE}"/>
                    </a:ext>
                  </a:extLst>
                </p14:cNvPr>
                <p14:cNvContentPartPr/>
                <p14:nvPr/>
              </p14:nvContentPartPr>
              <p14:xfrm>
                <a:off x="5307101" y="5559872"/>
                <a:ext cx="21600" cy="10800"/>
              </p14:xfrm>
            </p:contentPart>
          </mc:Choice>
          <mc:Fallback xmlns="">
            <p:pic>
              <p:nvPicPr>
                <p:cNvPr id="724" name="Freihand 723">
                  <a:extLst>
                    <a:ext uri="{FF2B5EF4-FFF2-40B4-BE49-F238E27FC236}">
                      <a16:creationId xmlns:a16="http://schemas.microsoft.com/office/drawing/2014/main" id="{D4AA6F3C-7A23-48AD-B470-D3D865FC0BBE}"/>
                    </a:ext>
                  </a:extLst>
                </p:cNvPr>
                <p:cNvPicPr/>
                <p:nvPr/>
              </p:nvPicPr>
              <p:blipFill>
                <a:blip r:embed="rId1175"/>
                <a:stretch>
                  <a:fillRect/>
                </a:stretch>
              </p:blipFill>
              <p:spPr>
                <a:xfrm>
                  <a:off x="5302781" y="5555552"/>
                  <a:ext cx="302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25" name="Freihand 724">
                  <a:extLst>
                    <a:ext uri="{FF2B5EF4-FFF2-40B4-BE49-F238E27FC236}">
                      <a16:creationId xmlns:a16="http://schemas.microsoft.com/office/drawing/2014/main" id="{9EA714CB-C43E-4B5A-A266-FAA946480BEC}"/>
                    </a:ext>
                  </a:extLst>
                </p14:cNvPr>
                <p14:cNvContentPartPr/>
                <p14:nvPr/>
              </p14:nvContentPartPr>
              <p14:xfrm>
                <a:off x="6053021" y="5179712"/>
                <a:ext cx="16920" cy="2520"/>
              </p14:xfrm>
            </p:contentPart>
          </mc:Choice>
          <mc:Fallback xmlns="">
            <p:pic>
              <p:nvPicPr>
                <p:cNvPr id="725" name="Freihand 724">
                  <a:extLst>
                    <a:ext uri="{FF2B5EF4-FFF2-40B4-BE49-F238E27FC236}">
                      <a16:creationId xmlns:a16="http://schemas.microsoft.com/office/drawing/2014/main" id="{9EA714CB-C43E-4B5A-A266-FAA946480BEC}"/>
                    </a:ext>
                  </a:extLst>
                </p:cNvPr>
                <p:cNvPicPr/>
                <p:nvPr/>
              </p:nvPicPr>
              <p:blipFill>
                <a:blip r:embed="rId1177"/>
                <a:stretch>
                  <a:fillRect/>
                </a:stretch>
              </p:blipFill>
              <p:spPr>
                <a:xfrm>
                  <a:off x="6048701" y="5175392"/>
                  <a:ext cx="255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27" name="Freihand 726">
                  <a:extLst>
                    <a:ext uri="{FF2B5EF4-FFF2-40B4-BE49-F238E27FC236}">
                      <a16:creationId xmlns:a16="http://schemas.microsoft.com/office/drawing/2014/main" id="{C1FCE3AF-9DD5-4A9A-9B86-72E17C961DFC}"/>
                    </a:ext>
                  </a:extLst>
                </p14:cNvPr>
                <p14:cNvContentPartPr/>
                <p14:nvPr/>
              </p14:nvContentPartPr>
              <p14:xfrm>
                <a:off x="6098741" y="5514872"/>
                <a:ext cx="29880" cy="4320"/>
              </p14:xfrm>
            </p:contentPart>
          </mc:Choice>
          <mc:Fallback xmlns="">
            <p:pic>
              <p:nvPicPr>
                <p:cNvPr id="727" name="Freihand 726">
                  <a:extLst>
                    <a:ext uri="{FF2B5EF4-FFF2-40B4-BE49-F238E27FC236}">
                      <a16:creationId xmlns:a16="http://schemas.microsoft.com/office/drawing/2014/main" id="{C1FCE3AF-9DD5-4A9A-9B86-72E17C961DFC}"/>
                    </a:ext>
                  </a:extLst>
                </p:cNvPr>
                <p:cNvPicPr/>
                <p:nvPr/>
              </p:nvPicPr>
              <p:blipFill>
                <a:blip r:embed="rId1179"/>
                <a:stretch>
                  <a:fillRect/>
                </a:stretch>
              </p:blipFill>
              <p:spPr>
                <a:xfrm>
                  <a:off x="6094421" y="5510552"/>
                  <a:ext cx="385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28" name="Freihand 727">
                  <a:extLst>
                    <a:ext uri="{FF2B5EF4-FFF2-40B4-BE49-F238E27FC236}">
                      <a16:creationId xmlns:a16="http://schemas.microsoft.com/office/drawing/2014/main" id="{2D294BE2-08BE-4591-A1D5-47861303DA03}"/>
                    </a:ext>
                  </a:extLst>
                </p14:cNvPr>
                <p14:cNvContentPartPr/>
                <p14:nvPr/>
              </p14:nvContentPartPr>
              <p14:xfrm>
                <a:off x="6834581" y="5178632"/>
                <a:ext cx="6120" cy="10800"/>
              </p14:xfrm>
            </p:contentPart>
          </mc:Choice>
          <mc:Fallback xmlns="">
            <p:pic>
              <p:nvPicPr>
                <p:cNvPr id="728" name="Freihand 727">
                  <a:extLst>
                    <a:ext uri="{FF2B5EF4-FFF2-40B4-BE49-F238E27FC236}">
                      <a16:creationId xmlns:a16="http://schemas.microsoft.com/office/drawing/2014/main" id="{2D294BE2-08BE-4591-A1D5-47861303DA03}"/>
                    </a:ext>
                  </a:extLst>
                </p:cNvPr>
                <p:cNvPicPr/>
                <p:nvPr/>
              </p:nvPicPr>
              <p:blipFill>
                <a:blip r:embed="rId1181"/>
                <a:stretch>
                  <a:fillRect/>
                </a:stretch>
              </p:blipFill>
              <p:spPr>
                <a:xfrm>
                  <a:off x="6830261" y="5174312"/>
                  <a:ext cx="14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36" name="Freihand 735">
                  <a:extLst>
                    <a:ext uri="{FF2B5EF4-FFF2-40B4-BE49-F238E27FC236}">
                      <a16:creationId xmlns:a16="http://schemas.microsoft.com/office/drawing/2014/main" id="{967FB7A9-3580-4BF4-ADAD-5ABA18C18625}"/>
                    </a:ext>
                  </a:extLst>
                </p14:cNvPr>
                <p14:cNvContentPartPr/>
                <p14:nvPr/>
              </p14:nvContentPartPr>
              <p14:xfrm>
                <a:off x="5061581" y="5723672"/>
                <a:ext cx="801720" cy="90360"/>
              </p14:xfrm>
            </p:contentPart>
          </mc:Choice>
          <mc:Fallback xmlns="">
            <p:pic>
              <p:nvPicPr>
                <p:cNvPr id="736" name="Freihand 735">
                  <a:extLst>
                    <a:ext uri="{FF2B5EF4-FFF2-40B4-BE49-F238E27FC236}">
                      <a16:creationId xmlns:a16="http://schemas.microsoft.com/office/drawing/2014/main" id="{967FB7A9-3580-4BF4-ADAD-5ABA18C18625}"/>
                    </a:ext>
                  </a:extLst>
                </p:cNvPr>
                <p:cNvPicPr/>
                <p:nvPr/>
              </p:nvPicPr>
              <p:blipFill>
                <a:blip r:embed="rId1183"/>
                <a:stretch>
                  <a:fillRect/>
                </a:stretch>
              </p:blipFill>
              <p:spPr>
                <a:xfrm>
                  <a:off x="5057261" y="5719352"/>
                  <a:ext cx="810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37" name="Freihand 736">
                  <a:extLst>
                    <a:ext uri="{FF2B5EF4-FFF2-40B4-BE49-F238E27FC236}">
                      <a16:creationId xmlns:a16="http://schemas.microsoft.com/office/drawing/2014/main" id="{DD0B7081-11E1-4534-B230-496F43AB9E19}"/>
                    </a:ext>
                  </a:extLst>
                </p14:cNvPr>
                <p14:cNvContentPartPr/>
                <p14:nvPr/>
              </p14:nvContentPartPr>
              <p14:xfrm>
                <a:off x="5880221" y="5710352"/>
                <a:ext cx="1132560" cy="92880"/>
              </p14:xfrm>
            </p:contentPart>
          </mc:Choice>
          <mc:Fallback xmlns="">
            <p:pic>
              <p:nvPicPr>
                <p:cNvPr id="737" name="Freihand 736">
                  <a:extLst>
                    <a:ext uri="{FF2B5EF4-FFF2-40B4-BE49-F238E27FC236}">
                      <a16:creationId xmlns:a16="http://schemas.microsoft.com/office/drawing/2014/main" id="{DD0B7081-11E1-4534-B230-496F43AB9E19}"/>
                    </a:ext>
                  </a:extLst>
                </p:cNvPr>
                <p:cNvPicPr/>
                <p:nvPr/>
              </p:nvPicPr>
              <p:blipFill>
                <a:blip r:embed="rId1185"/>
                <a:stretch>
                  <a:fillRect/>
                </a:stretch>
              </p:blipFill>
              <p:spPr>
                <a:xfrm>
                  <a:off x="5875901" y="5706032"/>
                  <a:ext cx="1141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39" name="Freihand 738">
                  <a:extLst>
                    <a:ext uri="{FF2B5EF4-FFF2-40B4-BE49-F238E27FC236}">
                      <a16:creationId xmlns:a16="http://schemas.microsoft.com/office/drawing/2014/main" id="{EC6FBF39-2B18-46CA-8E8F-40408D037663}"/>
                    </a:ext>
                  </a:extLst>
                </p14:cNvPr>
                <p14:cNvContentPartPr/>
                <p14:nvPr/>
              </p14:nvContentPartPr>
              <p14:xfrm>
                <a:off x="5219261" y="5884952"/>
                <a:ext cx="209160" cy="101160"/>
              </p14:xfrm>
            </p:contentPart>
          </mc:Choice>
          <mc:Fallback xmlns="">
            <p:pic>
              <p:nvPicPr>
                <p:cNvPr id="739" name="Freihand 738">
                  <a:extLst>
                    <a:ext uri="{FF2B5EF4-FFF2-40B4-BE49-F238E27FC236}">
                      <a16:creationId xmlns:a16="http://schemas.microsoft.com/office/drawing/2014/main" id="{EC6FBF39-2B18-46CA-8E8F-40408D037663}"/>
                    </a:ext>
                  </a:extLst>
                </p:cNvPr>
                <p:cNvPicPr/>
                <p:nvPr/>
              </p:nvPicPr>
              <p:blipFill>
                <a:blip r:embed="rId1187"/>
                <a:stretch>
                  <a:fillRect/>
                </a:stretch>
              </p:blipFill>
              <p:spPr>
                <a:xfrm>
                  <a:off x="5214941" y="5880632"/>
                  <a:ext cx="217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40" name="Freihand 739">
                  <a:extLst>
                    <a:ext uri="{FF2B5EF4-FFF2-40B4-BE49-F238E27FC236}">
                      <a16:creationId xmlns:a16="http://schemas.microsoft.com/office/drawing/2014/main" id="{D5D9BD15-26AE-401A-A5E9-5FA0A84D89E7}"/>
                    </a:ext>
                  </a:extLst>
                </p14:cNvPr>
                <p14:cNvContentPartPr/>
                <p14:nvPr/>
              </p14:nvContentPartPr>
              <p14:xfrm>
                <a:off x="5439941" y="5922392"/>
                <a:ext cx="70920" cy="59400"/>
              </p14:xfrm>
            </p:contentPart>
          </mc:Choice>
          <mc:Fallback xmlns="">
            <p:pic>
              <p:nvPicPr>
                <p:cNvPr id="740" name="Freihand 739">
                  <a:extLst>
                    <a:ext uri="{FF2B5EF4-FFF2-40B4-BE49-F238E27FC236}">
                      <a16:creationId xmlns:a16="http://schemas.microsoft.com/office/drawing/2014/main" id="{D5D9BD15-26AE-401A-A5E9-5FA0A84D89E7}"/>
                    </a:ext>
                  </a:extLst>
                </p:cNvPr>
                <p:cNvPicPr/>
                <p:nvPr/>
              </p:nvPicPr>
              <p:blipFill>
                <a:blip r:embed="rId1189"/>
                <a:stretch>
                  <a:fillRect/>
                </a:stretch>
              </p:blipFill>
              <p:spPr>
                <a:xfrm>
                  <a:off x="5435621" y="5918072"/>
                  <a:ext cx="79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41" name="Freihand 740">
                  <a:extLst>
                    <a:ext uri="{FF2B5EF4-FFF2-40B4-BE49-F238E27FC236}">
                      <a16:creationId xmlns:a16="http://schemas.microsoft.com/office/drawing/2014/main" id="{C3328C37-C703-4142-8EF7-D3ED4D7EACF0}"/>
                    </a:ext>
                  </a:extLst>
                </p14:cNvPr>
                <p14:cNvContentPartPr/>
                <p14:nvPr/>
              </p14:nvContentPartPr>
              <p14:xfrm>
                <a:off x="5550461" y="5834552"/>
                <a:ext cx="106560" cy="133920"/>
              </p14:xfrm>
            </p:contentPart>
          </mc:Choice>
          <mc:Fallback xmlns="">
            <p:pic>
              <p:nvPicPr>
                <p:cNvPr id="741" name="Freihand 740">
                  <a:extLst>
                    <a:ext uri="{FF2B5EF4-FFF2-40B4-BE49-F238E27FC236}">
                      <a16:creationId xmlns:a16="http://schemas.microsoft.com/office/drawing/2014/main" id="{C3328C37-C703-4142-8EF7-D3ED4D7EACF0}"/>
                    </a:ext>
                  </a:extLst>
                </p:cNvPr>
                <p:cNvPicPr/>
                <p:nvPr/>
              </p:nvPicPr>
              <p:blipFill>
                <a:blip r:embed="rId1191"/>
                <a:stretch>
                  <a:fillRect/>
                </a:stretch>
              </p:blipFill>
              <p:spPr>
                <a:xfrm>
                  <a:off x="5546141" y="5830232"/>
                  <a:ext cx="115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42" name="Freihand 741">
                  <a:extLst>
                    <a:ext uri="{FF2B5EF4-FFF2-40B4-BE49-F238E27FC236}">
                      <a16:creationId xmlns:a16="http://schemas.microsoft.com/office/drawing/2014/main" id="{EDF11ABB-E2E9-4ED6-8AFC-486A2B1B8A4A}"/>
                    </a:ext>
                  </a:extLst>
                </p14:cNvPr>
                <p14:cNvContentPartPr/>
                <p14:nvPr/>
              </p14:nvContentPartPr>
              <p14:xfrm>
                <a:off x="5678981" y="5885672"/>
                <a:ext cx="77760" cy="87120"/>
              </p14:xfrm>
            </p:contentPart>
          </mc:Choice>
          <mc:Fallback xmlns="">
            <p:pic>
              <p:nvPicPr>
                <p:cNvPr id="742" name="Freihand 741">
                  <a:extLst>
                    <a:ext uri="{FF2B5EF4-FFF2-40B4-BE49-F238E27FC236}">
                      <a16:creationId xmlns:a16="http://schemas.microsoft.com/office/drawing/2014/main" id="{EDF11ABB-E2E9-4ED6-8AFC-486A2B1B8A4A}"/>
                    </a:ext>
                  </a:extLst>
                </p:cNvPr>
                <p:cNvPicPr/>
                <p:nvPr/>
              </p:nvPicPr>
              <p:blipFill>
                <a:blip r:embed="rId1193"/>
                <a:stretch>
                  <a:fillRect/>
                </a:stretch>
              </p:blipFill>
              <p:spPr>
                <a:xfrm>
                  <a:off x="5674661" y="5881352"/>
                  <a:ext cx="86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43" name="Freihand 742">
                  <a:extLst>
                    <a:ext uri="{FF2B5EF4-FFF2-40B4-BE49-F238E27FC236}">
                      <a16:creationId xmlns:a16="http://schemas.microsoft.com/office/drawing/2014/main" id="{ADC7F595-0B82-4A7A-BFBD-3EA3F6188885}"/>
                    </a:ext>
                  </a:extLst>
                </p14:cNvPr>
                <p14:cNvContentPartPr/>
                <p14:nvPr/>
              </p14:nvContentPartPr>
              <p14:xfrm>
                <a:off x="5780501" y="5812952"/>
                <a:ext cx="344880" cy="135720"/>
              </p14:xfrm>
            </p:contentPart>
          </mc:Choice>
          <mc:Fallback xmlns="">
            <p:pic>
              <p:nvPicPr>
                <p:cNvPr id="743" name="Freihand 742">
                  <a:extLst>
                    <a:ext uri="{FF2B5EF4-FFF2-40B4-BE49-F238E27FC236}">
                      <a16:creationId xmlns:a16="http://schemas.microsoft.com/office/drawing/2014/main" id="{ADC7F595-0B82-4A7A-BFBD-3EA3F6188885}"/>
                    </a:ext>
                  </a:extLst>
                </p:cNvPr>
                <p:cNvPicPr/>
                <p:nvPr/>
              </p:nvPicPr>
              <p:blipFill>
                <a:blip r:embed="rId1195"/>
                <a:stretch>
                  <a:fillRect/>
                </a:stretch>
              </p:blipFill>
              <p:spPr>
                <a:xfrm>
                  <a:off x="5776181" y="5808632"/>
                  <a:ext cx="353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44" name="Freihand 743">
                  <a:extLst>
                    <a:ext uri="{FF2B5EF4-FFF2-40B4-BE49-F238E27FC236}">
                      <a16:creationId xmlns:a16="http://schemas.microsoft.com/office/drawing/2014/main" id="{DA689DBA-1860-43DD-BD56-7EBC1D7EAEF9}"/>
                    </a:ext>
                  </a:extLst>
                </p14:cNvPr>
                <p14:cNvContentPartPr/>
                <p14:nvPr/>
              </p14:nvContentPartPr>
              <p14:xfrm>
                <a:off x="6132221" y="5866952"/>
                <a:ext cx="60840" cy="59760"/>
              </p14:xfrm>
            </p:contentPart>
          </mc:Choice>
          <mc:Fallback xmlns="">
            <p:pic>
              <p:nvPicPr>
                <p:cNvPr id="744" name="Freihand 743">
                  <a:extLst>
                    <a:ext uri="{FF2B5EF4-FFF2-40B4-BE49-F238E27FC236}">
                      <a16:creationId xmlns:a16="http://schemas.microsoft.com/office/drawing/2014/main" id="{DA689DBA-1860-43DD-BD56-7EBC1D7EAEF9}"/>
                    </a:ext>
                  </a:extLst>
                </p:cNvPr>
                <p:cNvPicPr/>
                <p:nvPr/>
              </p:nvPicPr>
              <p:blipFill>
                <a:blip r:embed="rId1197"/>
                <a:stretch>
                  <a:fillRect/>
                </a:stretch>
              </p:blipFill>
              <p:spPr>
                <a:xfrm>
                  <a:off x="6127901" y="5862632"/>
                  <a:ext cx="69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45" name="Freihand 744">
                  <a:extLst>
                    <a:ext uri="{FF2B5EF4-FFF2-40B4-BE49-F238E27FC236}">
                      <a16:creationId xmlns:a16="http://schemas.microsoft.com/office/drawing/2014/main" id="{AD91821E-6750-4BB0-831E-C3C89BD73CA5}"/>
                    </a:ext>
                  </a:extLst>
                </p14:cNvPr>
                <p14:cNvContentPartPr/>
                <p14:nvPr/>
              </p14:nvContentPartPr>
              <p14:xfrm>
                <a:off x="6232661" y="5769032"/>
                <a:ext cx="105480" cy="177480"/>
              </p14:xfrm>
            </p:contentPart>
          </mc:Choice>
          <mc:Fallback xmlns="">
            <p:pic>
              <p:nvPicPr>
                <p:cNvPr id="745" name="Freihand 744">
                  <a:extLst>
                    <a:ext uri="{FF2B5EF4-FFF2-40B4-BE49-F238E27FC236}">
                      <a16:creationId xmlns:a16="http://schemas.microsoft.com/office/drawing/2014/main" id="{AD91821E-6750-4BB0-831E-C3C89BD73CA5}"/>
                    </a:ext>
                  </a:extLst>
                </p:cNvPr>
                <p:cNvPicPr/>
                <p:nvPr/>
              </p:nvPicPr>
              <p:blipFill>
                <a:blip r:embed="rId1199"/>
                <a:stretch>
                  <a:fillRect/>
                </a:stretch>
              </p:blipFill>
              <p:spPr>
                <a:xfrm>
                  <a:off x="6228341" y="5764712"/>
                  <a:ext cx="114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46" name="Freihand 745">
                  <a:extLst>
                    <a:ext uri="{FF2B5EF4-FFF2-40B4-BE49-F238E27FC236}">
                      <a16:creationId xmlns:a16="http://schemas.microsoft.com/office/drawing/2014/main" id="{68A84B3B-B8DF-412A-B59D-426921FA3D73}"/>
                    </a:ext>
                  </a:extLst>
                </p14:cNvPr>
                <p14:cNvContentPartPr/>
                <p14:nvPr/>
              </p14:nvContentPartPr>
              <p14:xfrm>
                <a:off x="6331301" y="5766152"/>
                <a:ext cx="234000" cy="167400"/>
              </p14:xfrm>
            </p:contentPart>
          </mc:Choice>
          <mc:Fallback xmlns="">
            <p:pic>
              <p:nvPicPr>
                <p:cNvPr id="746" name="Freihand 745">
                  <a:extLst>
                    <a:ext uri="{FF2B5EF4-FFF2-40B4-BE49-F238E27FC236}">
                      <a16:creationId xmlns:a16="http://schemas.microsoft.com/office/drawing/2014/main" id="{68A84B3B-B8DF-412A-B59D-426921FA3D73}"/>
                    </a:ext>
                  </a:extLst>
                </p:cNvPr>
                <p:cNvPicPr/>
                <p:nvPr/>
              </p:nvPicPr>
              <p:blipFill>
                <a:blip r:embed="rId1201"/>
                <a:stretch>
                  <a:fillRect/>
                </a:stretch>
              </p:blipFill>
              <p:spPr>
                <a:xfrm>
                  <a:off x="6326981" y="5761832"/>
                  <a:ext cx="24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47" name="Freihand 746">
                  <a:extLst>
                    <a:ext uri="{FF2B5EF4-FFF2-40B4-BE49-F238E27FC236}">
                      <a16:creationId xmlns:a16="http://schemas.microsoft.com/office/drawing/2014/main" id="{06FF35C7-1D89-454F-9BEF-8909923C54C7}"/>
                    </a:ext>
                  </a:extLst>
                </p14:cNvPr>
                <p14:cNvContentPartPr/>
                <p14:nvPr/>
              </p14:nvContentPartPr>
              <p14:xfrm>
                <a:off x="6579341" y="5821592"/>
                <a:ext cx="198720" cy="57240"/>
              </p14:xfrm>
            </p:contentPart>
          </mc:Choice>
          <mc:Fallback xmlns="">
            <p:pic>
              <p:nvPicPr>
                <p:cNvPr id="747" name="Freihand 746">
                  <a:extLst>
                    <a:ext uri="{FF2B5EF4-FFF2-40B4-BE49-F238E27FC236}">
                      <a16:creationId xmlns:a16="http://schemas.microsoft.com/office/drawing/2014/main" id="{06FF35C7-1D89-454F-9BEF-8909923C54C7}"/>
                    </a:ext>
                  </a:extLst>
                </p:cNvPr>
                <p:cNvPicPr/>
                <p:nvPr/>
              </p:nvPicPr>
              <p:blipFill>
                <a:blip r:embed="rId1203"/>
                <a:stretch>
                  <a:fillRect/>
                </a:stretch>
              </p:blipFill>
              <p:spPr>
                <a:xfrm>
                  <a:off x="6575021" y="5817272"/>
                  <a:ext cx="207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48" name="Freihand 747">
                  <a:extLst>
                    <a:ext uri="{FF2B5EF4-FFF2-40B4-BE49-F238E27FC236}">
                      <a16:creationId xmlns:a16="http://schemas.microsoft.com/office/drawing/2014/main" id="{FBE7CB6C-4AFE-46A4-B65E-F7C3C083FEEE}"/>
                    </a:ext>
                  </a:extLst>
                </p14:cNvPr>
                <p14:cNvContentPartPr/>
                <p14:nvPr/>
              </p14:nvContentPartPr>
              <p14:xfrm>
                <a:off x="6770501" y="5815112"/>
                <a:ext cx="218880" cy="44640"/>
              </p14:xfrm>
            </p:contentPart>
          </mc:Choice>
          <mc:Fallback xmlns="">
            <p:pic>
              <p:nvPicPr>
                <p:cNvPr id="748" name="Freihand 747">
                  <a:extLst>
                    <a:ext uri="{FF2B5EF4-FFF2-40B4-BE49-F238E27FC236}">
                      <a16:creationId xmlns:a16="http://schemas.microsoft.com/office/drawing/2014/main" id="{FBE7CB6C-4AFE-46A4-B65E-F7C3C083FEEE}"/>
                    </a:ext>
                  </a:extLst>
                </p:cNvPr>
                <p:cNvPicPr/>
                <p:nvPr/>
              </p:nvPicPr>
              <p:blipFill>
                <a:blip r:embed="rId1205"/>
                <a:stretch>
                  <a:fillRect/>
                </a:stretch>
              </p:blipFill>
              <p:spPr>
                <a:xfrm>
                  <a:off x="6766181" y="5810792"/>
                  <a:ext cx="227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49" name="Freihand 748">
                  <a:extLst>
                    <a:ext uri="{FF2B5EF4-FFF2-40B4-BE49-F238E27FC236}">
                      <a16:creationId xmlns:a16="http://schemas.microsoft.com/office/drawing/2014/main" id="{658E2EEE-F474-4BD9-A74F-9772DB1587CF}"/>
                    </a:ext>
                  </a:extLst>
                </p14:cNvPr>
                <p14:cNvContentPartPr/>
                <p14:nvPr/>
              </p14:nvContentPartPr>
              <p14:xfrm>
                <a:off x="7089821" y="5763632"/>
                <a:ext cx="124920" cy="80280"/>
              </p14:xfrm>
            </p:contentPart>
          </mc:Choice>
          <mc:Fallback xmlns="">
            <p:pic>
              <p:nvPicPr>
                <p:cNvPr id="749" name="Freihand 748">
                  <a:extLst>
                    <a:ext uri="{FF2B5EF4-FFF2-40B4-BE49-F238E27FC236}">
                      <a16:creationId xmlns:a16="http://schemas.microsoft.com/office/drawing/2014/main" id="{658E2EEE-F474-4BD9-A74F-9772DB1587CF}"/>
                    </a:ext>
                  </a:extLst>
                </p:cNvPr>
                <p:cNvPicPr/>
                <p:nvPr/>
              </p:nvPicPr>
              <p:blipFill>
                <a:blip r:embed="rId1207"/>
                <a:stretch>
                  <a:fillRect/>
                </a:stretch>
              </p:blipFill>
              <p:spPr>
                <a:xfrm>
                  <a:off x="7085501" y="5759312"/>
                  <a:ext cx="133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50" name="Freihand 749">
                  <a:extLst>
                    <a:ext uri="{FF2B5EF4-FFF2-40B4-BE49-F238E27FC236}">
                      <a16:creationId xmlns:a16="http://schemas.microsoft.com/office/drawing/2014/main" id="{718F9AD7-CBA2-4E03-BCE1-6EDBC8CD04AE}"/>
                    </a:ext>
                  </a:extLst>
                </p14:cNvPr>
                <p14:cNvContentPartPr/>
                <p14:nvPr/>
              </p14:nvContentPartPr>
              <p14:xfrm>
                <a:off x="7189901" y="5740592"/>
                <a:ext cx="90720" cy="100080"/>
              </p14:xfrm>
            </p:contentPart>
          </mc:Choice>
          <mc:Fallback xmlns="">
            <p:pic>
              <p:nvPicPr>
                <p:cNvPr id="750" name="Freihand 749">
                  <a:extLst>
                    <a:ext uri="{FF2B5EF4-FFF2-40B4-BE49-F238E27FC236}">
                      <a16:creationId xmlns:a16="http://schemas.microsoft.com/office/drawing/2014/main" id="{718F9AD7-CBA2-4E03-BCE1-6EDBC8CD04AE}"/>
                    </a:ext>
                  </a:extLst>
                </p:cNvPr>
                <p:cNvPicPr/>
                <p:nvPr/>
              </p:nvPicPr>
              <p:blipFill>
                <a:blip r:embed="rId1209"/>
                <a:stretch>
                  <a:fillRect/>
                </a:stretch>
              </p:blipFill>
              <p:spPr>
                <a:xfrm>
                  <a:off x="7185581" y="5736272"/>
                  <a:ext cx="99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51" name="Freihand 750">
                  <a:extLst>
                    <a:ext uri="{FF2B5EF4-FFF2-40B4-BE49-F238E27FC236}">
                      <a16:creationId xmlns:a16="http://schemas.microsoft.com/office/drawing/2014/main" id="{4E0E4C57-2E90-49F6-893F-531B74529106}"/>
                    </a:ext>
                  </a:extLst>
                </p14:cNvPr>
                <p14:cNvContentPartPr/>
                <p14:nvPr/>
              </p14:nvContentPartPr>
              <p14:xfrm>
                <a:off x="7335341" y="5745632"/>
                <a:ext cx="10800" cy="77040"/>
              </p14:xfrm>
            </p:contentPart>
          </mc:Choice>
          <mc:Fallback xmlns="">
            <p:pic>
              <p:nvPicPr>
                <p:cNvPr id="751" name="Freihand 750">
                  <a:extLst>
                    <a:ext uri="{FF2B5EF4-FFF2-40B4-BE49-F238E27FC236}">
                      <a16:creationId xmlns:a16="http://schemas.microsoft.com/office/drawing/2014/main" id="{4E0E4C57-2E90-49F6-893F-531B74529106}"/>
                    </a:ext>
                  </a:extLst>
                </p:cNvPr>
                <p:cNvPicPr/>
                <p:nvPr/>
              </p:nvPicPr>
              <p:blipFill>
                <a:blip r:embed="rId1211"/>
                <a:stretch>
                  <a:fillRect/>
                </a:stretch>
              </p:blipFill>
              <p:spPr>
                <a:xfrm>
                  <a:off x="7331021" y="5741312"/>
                  <a:ext cx="19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752" name="Freihand 751">
                  <a:extLst>
                    <a:ext uri="{FF2B5EF4-FFF2-40B4-BE49-F238E27FC236}">
                      <a16:creationId xmlns:a16="http://schemas.microsoft.com/office/drawing/2014/main" id="{9925889C-923F-4065-BB07-90D074122C1D}"/>
                    </a:ext>
                  </a:extLst>
                </p14:cNvPr>
                <p14:cNvContentPartPr/>
                <p14:nvPr/>
              </p14:nvContentPartPr>
              <p14:xfrm>
                <a:off x="7372061" y="5700272"/>
                <a:ext cx="136800" cy="126720"/>
              </p14:xfrm>
            </p:contentPart>
          </mc:Choice>
          <mc:Fallback xmlns="">
            <p:pic>
              <p:nvPicPr>
                <p:cNvPr id="752" name="Freihand 751">
                  <a:extLst>
                    <a:ext uri="{FF2B5EF4-FFF2-40B4-BE49-F238E27FC236}">
                      <a16:creationId xmlns:a16="http://schemas.microsoft.com/office/drawing/2014/main" id="{9925889C-923F-4065-BB07-90D074122C1D}"/>
                    </a:ext>
                  </a:extLst>
                </p:cNvPr>
                <p:cNvPicPr/>
                <p:nvPr/>
              </p:nvPicPr>
              <p:blipFill>
                <a:blip r:embed="rId1213"/>
                <a:stretch>
                  <a:fillRect/>
                </a:stretch>
              </p:blipFill>
              <p:spPr>
                <a:xfrm>
                  <a:off x="7367741" y="5695952"/>
                  <a:ext cx="145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753" name="Freihand 752">
                  <a:extLst>
                    <a:ext uri="{FF2B5EF4-FFF2-40B4-BE49-F238E27FC236}">
                      <a16:creationId xmlns:a16="http://schemas.microsoft.com/office/drawing/2014/main" id="{FBA65274-37B2-43E3-A5FF-3C9E8C815E57}"/>
                    </a:ext>
                  </a:extLst>
                </p14:cNvPr>
                <p14:cNvContentPartPr/>
                <p14:nvPr/>
              </p14:nvContentPartPr>
              <p14:xfrm>
                <a:off x="7538021" y="5738792"/>
                <a:ext cx="63360" cy="12960"/>
              </p14:xfrm>
            </p:contentPart>
          </mc:Choice>
          <mc:Fallback xmlns="">
            <p:pic>
              <p:nvPicPr>
                <p:cNvPr id="753" name="Freihand 752">
                  <a:extLst>
                    <a:ext uri="{FF2B5EF4-FFF2-40B4-BE49-F238E27FC236}">
                      <a16:creationId xmlns:a16="http://schemas.microsoft.com/office/drawing/2014/main" id="{FBA65274-37B2-43E3-A5FF-3C9E8C815E57}"/>
                    </a:ext>
                  </a:extLst>
                </p:cNvPr>
                <p:cNvPicPr/>
                <p:nvPr/>
              </p:nvPicPr>
              <p:blipFill>
                <a:blip r:embed="rId1215"/>
                <a:stretch>
                  <a:fillRect/>
                </a:stretch>
              </p:blipFill>
              <p:spPr>
                <a:xfrm>
                  <a:off x="7533701" y="5734472"/>
                  <a:ext cx="72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754" name="Freihand 753">
                  <a:extLst>
                    <a:ext uri="{FF2B5EF4-FFF2-40B4-BE49-F238E27FC236}">
                      <a16:creationId xmlns:a16="http://schemas.microsoft.com/office/drawing/2014/main" id="{AEE074E4-4E3A-4073-ADD9-31D6F13DEE5D}"/>
                    </a:ext>
                  </a:extLst>
                </p14:cNvPr>
                <p14:cNvContentPartPr/>
                <p14:nvPr/>
              </p14:nvContentPartPr>
              <p14:xfrm>
                <a:off x="7653581" y="5677952"/>
                <a:ext cx="76680" cy="89640"/>
              </p14:xfrm>
            </p:contentPart>
          </mc:Choice>
          <mc:Fallback xmlns="">
            <p:pic>
              <p:nvPicPr>
                <p:cNvPr id="754" name="Freihand 753">
                  <a:extLst>
                    <a:ext uri="{FF2B5EF4-FFF2-40B4-BE49-F238E27FC236}">
                      <a16:creationId xmlns:a16="http://schemas.microsoft.com/office/drawing/2014/main" id="{AEE074E4-4E3A-4073-ADD9-31D6F13DEE5D}"/>
                    </a:ext>
                  </a:extLst>
                </p:cNvPr>
                <p:cNvPicPr/>
                <p:nvPr/>
              </p:nvPicPr>
              <p:blipFill>
                <a:blip r:embed="rId1217"/>
                <a:stretch>
                  <a:fillRect/>
                </a:stretch>
              </p:blipFill>
              <p:spPr>
                <a:xfrm>
                  <a:off x="7649261" y="5673632"/>
                  <a:ext cx="85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755" name="Freihand 754">
                  <a:extLst>
                    <a:ext uri="{FF2B5EF4-FFF2-40B4-BE49-F238E27FC236}">
                      <a16:creationId xmlns:a16="http://schemas.microsoft.com/office/drawing/2014/main" id="{C9B6940B-477E-4E3F-AF20-44A5CF879D57}"/>
                    </a:ext>
                  </a:extLst>
                </p14:cNvPr>
                <p14:cNvContentPartPr/>
                <p14:nvPr/>
              </p14:nvContentPartPr>
              <p14:xfrm>
                <a:off x="7766621" y="5676872"/>
                <a:ext cx="74520" cy="91800"/>
              </p14:xfrm>
            </p:contentPart>
          </mc:Choice>
          <mc:Fallback xmlns="">
            <p:pic>
              <p:nvPicPr>
                <p:cNvPr id="755" name="Freihand 754">
                  <a:extLst>
                    <a:ext uri="{FF2B5EF4-FFF2-40B4-BE49-F238E27FC236}">
                      <a16:creationId xmlns:a16="http://schemas.microsoft.com/office/drawing/2014/main" id="{C9B6940B-477E-4E3F-AF20-44A5CF879D57}"/>
                    </a:ext>
                  </a:extLst>
                </p:cNvPr>
                <p:cNvPicPr/>
                <p:nvPr/>
              </p:nvPicPr>
              <p:blipFill>
                <a:blip r:embed="rId1219"/>
                <a:stretch>
                  <a:fillRect/>
                </a:stretch>
              </p:blipFill>
              <p:spPr>
                <a:xfrm>
                  <a:off x="7762301" y="5672552"/>
                  <a:ext cx="83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56" name="Freihand 755">
                  <a:extLst>
                    <a:ext uri="{FF2B5EF4-FFF2-40B4-BE49-F238E27FC236}">
                      <a16:creationId xmlns:a16="http://schemas.microsoft.com/office/drawing/2014/main" id="{51FA2685-D959-48D4-820B-67C7ADDBED24}"/>
                    </a:ext>
                  </a:extLst>
                </p14:cNvPr>
                <p14:cNvContentPartPr/>
                <p14:nvPr/>
              </p14:nvContentPartPr>
              <p14:xfrm>
                <a:off x="7867061" y="5655632"/>
                <a:ext cx="126360" cy="92160"/>
              </p14:xfrm>
            </p:contentPart>
          </mc:Choice>
          <mc:Fallback xmlns="">
            <p:pic>
              <p:nvPicPr>
                <p:cNvPr id="756" name="Freihand 755">
                  <a:extLst>
                    <a:ext uri="{FF2B5EF4-FFF2-40B4-BE49-F238E27FC236}">
                      <a16:creationId xmlns:a16="http://schemas.microsoft.com/office/drawing/2014/main" id="{51FA2685-D959-48D4-820B-67C7ADDBED24}"/>
                    </a:ext>
                  </a:extLst>
                </p:cNvPr>
                <p:cNvPicPr/>
                <p:nvPr/>
              </p:nvPicPr>
              <p:blipFill>
                <a:blip r:embed="rId1221"/>
                <a:stretch>
                  <a:fillRect/>
                </a:stretch>
              </p:blipFill>
              <p:spPr>
                <a:xfrm>
                  <a:off x="7862741" y="5651312"/>
                  <a:ext cx="135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57" name="Freihand 756">
                  <a:extLst>
                    <a:ext uri="{FF2B5EF4-FFF2-40B4-BE49-F238E27FC236}">
                      <a16:creationId xmlns:a16="http://schemas.microsoft.com/office/drawing/2014/main" id="{590FF132-F5D0-4A9D-B7B7-85A9836206B2}"/>
                    </a:ext>
                  </a:extLst>
                </p14:cNvPr>
                <p14:cNvContentPartPr/>
                <p14:nvPr/>
              </p14:nvContentPartPr>
              <p14:xfrm>
                <a:off x="7984781" y="5654552"/>
                <a:ext cx="105480" cy="93960"/>
              </p14:xfrm>
            </p:contentPart>
          </mc:Choice>
          <mc:Fallback xmlns="">
            <p:pic>
              <p:nvPicPr>
                <p:cNvPr id="757" name="Freihand 756">
                  <a:extLst>
                    <a:ext uri="{FF2B5EF4-FFF2-40B4-BE49-F238E27FC236}">
                      <a16:creationId xmlns:a16="http://schemas.microsoft.com/office/drawing/2014/main" id="{590FF132-F5D0-4A9D-B7B7-85A9836206B2}"/>
                    </a:ext>
                  </a:extLst>
                </p:cNvPr>
                <p:cNvPicPr/>
                <p:nvPr/>
              </p:nvPicPr>
              <p:blipFill>
                <a:blip r:embed="rId1223"/>
                <a:stretch>
                  <a:fillRect/>
                </a:stretch>
              </p:blipFill>
              <p:spPr>
                <a:xfrm>
                  <a:off x="7980461" y="5650232"/>
                  <a:ext cx="114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59" name="Freihand 758">
                  <a:extLst>
                    <a:ext uri="{FF2B5EF4-FFF2-40B4-BE49-F238E27FC236}">
                      <a16:creationId xmlns:a16="http://schemas.microsoft.com/office/drawing/2014/main" id="{5363A4DC-3567-4971-9BEB-CC31A7CDCF3E}"/>
                    </a:ext>
                  </a:extLst>
                </p14:cNvPr>
                <p14:cNvContentPartPr/>
                <p14:nvPr/>
              </p14:nvContentPartPr>
              <p14:xfrm>
                <a:off x="4710581" y="6028952"/>
                <a:ext cx="961920" cy="100800"/>
              </p14:xfrm>
            </p:contentPart>
          </mc:Choice>
          <mc:Fallback xmlns="">
            <p:pic>
              <p:nvPicPr>
                <p:cNvPr id="759" name="Freihand 758">
                  <a:extLst>
                    <a:ext uri="{FF2B5EF4-FFF2-40B4-BE49-F238E27FC236}">
                      <a16:creationId xmlns:a16="http://schemas.microsoft.com/office/drawing/2014/main" id="{5363A4DC-3567-4971-9BEB-CC31A7CDCF3E}"/>
                    </a:ext>
                  </a:extLst>
                </p:cNvPr>
                <p:cNvPicPr/>
                <p:nvPr/>
              </p:nvPicPr>
              <p:blipFill>
                <a:blip r:embed="rId1225"/>
                <a:stretch>
                  <a:fillRect/>
                </a:stretch>
              </p:blipFill>
              <p:spPr>
                <a:xfrm>
                  <a:off x="4706261" y="6024632"/>
                  <a:ext cx="970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60" name="Freihand 759">
                  <a:extLst>
                    <a:ext uri="{FF2B5EF4-FFF2-40B4-BE49-F238E27FC236}">
                      <a16:creationId xmlns:a16="http://schemas.microsoft.com/office/drawing/2014/main" id="{68E9FA9F-2AA8-4110-B681-F7C3D2EB86EA}"/>
                    </a:ext>
                  </a:extLst>
                </p14:cNvPr>
                <p14:cNvContentPartPr/>
                <p14:nvPr/>
              </p14:nvContentPartPr>
              <p14:xfrm>
                <a:off x="5821181" y="5920952"/>
                <a:ext cx="1132200" cy="240480"/>
              </p14:xfrm>
            </p:contentPart>
          </mc:Choice>
          <mc:Fallback xmlns="">
            <p:pic>
              <p:nvPicPr>
                <p:cNvPr id="760" name="Freihand 759">
                  <a:extLst>
                    <a:ext uri="{FF2B5EF4-FFF2-40B4-BE49-F238E27FC236}">
                      <a16:creationId xmlns:a16="http://schemas.microsoft.com/office/drawing/2014/main" id="{68E9FA9F-2AA8-4110-B681-F7C3D2EB86EA}"/>
                    </a:ext>
                  </a:extLst>
                </p:cNvPr>
                <p:cNvPicPr/>
                <p:nvPr/>
              </p:nvPicPr>
              <p:blipFill>
                <a:blip r:embed="rId1227"/>
                <a:stretch>
                  <a:fillRect/>
                </a:stretch>
              </p:blipFill>
              <p:spPr>
                <a:xfrm>
                  <a:off x="5816861" y="5916632"/>
                  <a:ext cx="1140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62" name="Freihand 761">
                  <a:extLst>
                    <a:ext uri="{FF2B5EF4-FFF2-40B4-BE49-F238E27FC236}">
                      <a16:creationId xmlns:a16="http://schemas.microsoft.com/office/drawing/2014/main" id="{302D964E-6E4A-4E23-BCBC-69473A6CC87B}"/>
                    </a:ext>
                  </a:extLst>
                </p14:cNvPr>
                <p14:cNvContentPartPr/>
                <p14:nvPr/>
              </p14:nvContentPartPr>
              <p14:xfrm>
                <a:off x="5152661" y="6194912"/>
                <a:ext cx="88560" cy="192600"/>
              </p14:xfrm>
            </p:contentPart>
          </mc:Choice>
          <mc:Fallback xmlns="">
            <p:pic>
              <p:nvPicPr>
                <p:cNvPr id="762" name="Freihand 761">
                  <a:extLst>
                    <a:ext uri="{FF2B5EF4-FFF2-40B4-BE49-F238E27FC236}">
                      <a16:creationId xmlns:a16="http://schemas.microsoft.com/office/drawing/2014/main" id="{302D964E-6E4A-4E23-BCBC-69473A6CC87B}"/>
                    </a:ext>
                  </a:extLst>
                </p:cNvPr>
                <p:cNvPicPr/>
                <p:nvPr/>
              </p:nvPicPr>
              <p:blipFill>
                <a:blip r:embed="rId1229"/>
                <a:stretch>
                  <a:fillRect/>
                </a:stretch>
              </p:blipFill>
              <p:spPr>
                <a:xfrm>
                  <a:off x="5148341" y="6190592"/>
                  <a:ext cx="97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63" name="Freihand 762">
                  <a:extLst>
                    <a:ext uri="{FF2B5EF4-FFF2-40B4-BE49-F238E27FC236}">
                      <a16:creationId xmlns:a16="http://schemas.microsoft.com/office/drawing/2014/main" id="{53D43C99-07A7-4E04-8771-36BB0426B01E}"/>
                    </a:ext>
                  </a:extLst>
                </p14:cNvPr>
                <p14:cNvContentPartPr/>
                <p14:nvPr/>
              </p14:nvContentPartPr>
              <p14:xfrm>
                <a:off x="5285861" y="6194192"/>
                <a:ext cx="85680" cy="81360"/>
              </p14:xfrm>
            </p:contentPart>
          </mc:Choice>
          <mc:Fallback xmlns="">
            <p:pic>
              <p:nvPicPr>
                <p:cNvPr id="763" name="Freihand 762">
                  <a:extLst>
                    <a:ext uri="{FF2B5EF4-FFF2-40B4-BE49-F238E27FC236}">
                      <a16:creationId xmlns:a16="http://schemas.microsoft.com/office/drawing/2014/main" id="{53D43C99-07A7-4E04-8771-36BB0426B01E}"/>
                    </a:ext>
                  </a:extLst>
                </p:cNvPr>
                <p:cNvPicPr/>
                <p:nvPr/>
              </p:nvPicPr>
              <p:blipFill>
                <a:blip r:embed="rId1231"/>
                <a:stretch>
                  <a:fillRect/>
                </a:stretch>
              </p:blipFill>
              <p:spPr>
                <a:xfrm>
                  <a:off x="5281541" y="6189872"/>
                  <a:ext cx="94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64" name="Freihand 763">
                  <a:extLst>
                    <a:ext uri="{FF2B5EF4-FFF2-40B4-BE49-F238E27FC236}">
                      <a16:creationId xmlns:a16="http://schemas.microsoft.com/office/drawing/2014/main" id="{F5A0832D-834B-4270-B0A8-F959058CADFD}"/>
                    </a:ext>
                  </a:extLst>
                </p14:cNvPr>
                <p14:cNvContentPartPr/>
                <p14:nvPr/>
              </p14:nvContentPartPr>
              <p14:xfrm>
                <a:off x="5392781" y="6207872"/>
                <a:ext cx="305280" cy="60480"/>
              </p14:xfrm>
            </p:contentPart>
          </mc:Choice>
          <mc:Fallback xmlns="">
            <p:pic>
              <p:nvPicPr>
                <p:cNvPr id="764" name="Freihand 763">
                  <a:extLst>
                    <a:ext uri="{FF2B5EF4-FFF2-40B4-BE49-F238E27FC236}">
                      <a16:creationId xmlns:a16="http://schemas.microsoft.com/office/drawing/2014/main" id="{F5A0832D-834B-4270-B0A8-F959058CADFD}"/>
                    </a:ext>
                  </a:extLst>
                </p:cNvPr>
                <p:cNvPicPr/>
                <p:nvPr/>
              </p:nvPicPr>
              <p:blipFill>
                <a:blip r:embed="rId1233"/>
                <a:stretch>
                  <a:fillRect/>
                </a:stretch>
              </p:blipFill>
              <p:spPr>
                <a:xfrm>
                  <a:off x="5388461" y="6203552"/>
                  <a:ext cx="313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65" name="Freihand 764">
                  <a:extLst>
                    <a:ext uri="{FF2B5EF4-FFF2-40B4-BE49-F238E27FC236}">
                      <a16:creationId xmlns:a16="http://schemas.microsoft.com/office/drawing/2014/main" id="{BF018758-B573-441D-85CB-F2CEF9DF6A77}"/>
                    </a:ext>
                  </a:extLst>
                </p14:cNvPr>
                <p14:cNvContentPartPr/>
                <p14:nvPr/>
              </p14:nvContentPartPr>
              <p14:xfrm>
                <a:off x="5767181" y="6192032"/>
                <a:ext cx="68040" cy="61560"/>
              </p14:xfrm>
            </p:contentPart>
          </mc:Choice>
          <mc:Fallback xmlns="">
            <p:pic>
              <p:nvPicPr>
                <p:cNvPr id="765" name="Freihand 764">
                  <a:extLst>
                    <a:ext uri="{FF2B5EF4-FFF2-40B4-BE49-F238E27FC236}">
                      <a16:creationId xmlns:a16="http://schemas.microsoft.com/office/drawing/2014/main" id="{BF018758-B573-441D-85CB-F2CEF9DF6A77}"/>
                    </a:ext>
                  </a:extLst>
                </p:cNvPr>
                <p:cNvPicPr/>
                <p:nvPr/>
              </p:nvPicPr>
              <p:blipFill>
                <a:blip r:embed="rId1235"/>
                <a:stretch>
                  <a:fillRect/>
                </a:stretch>
              </p:blipFill>
              <p:spPr>
                <a:xfrm>
                  <a:off x="5762861" y="6187712"/>
                  <a:ext cx="76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766" name="Freihand 765">
                  <a:extLst>
                    <a:ext uri="{FF2B5EF4-FFF2-40B4-BE49-F238E27FC236}">
                      <a16:creationId xmlns:a16="http://schemas.microsoft.com/office/drawing/2014/main" id="{3B888763-F044-4632-89B4-634AECE0F025}"/>
                    </a:ext>
                  </a:extLst>
                </p14:cNvPr>
                <p14:cNvContentPartPr/>
                <p14:nvPr/>
              </p14:nvContentPartPr>
              <p14:xfrm>
                <a:off x="5848901" y="6120032"/>
                <a:ext cx="186840" cy="116640"/>
              </p14:xfrm>
            </p:contentPart>
          </mc:Choice>
          <mc:Fallback xmlns="">
            <p:pic>
              <p:nvPicPr>
                <p:cNvPr id="766" name="Freihand 765">
                  <a:extLst>
                    <a:ext uri="{FF2B5EF4-FFF2-40B4-BE49-F238E27FC236}">
                      <a16:creationId xmlns:a16="http://schemas.microsoft.com/office/drawing/2014/main" id="{3B888763-F044-4632-89B4-634AECE0F025}"/>
                    </a:ext>
                  </a:extLst>
                </p:cNvPr>
                <p:cNvPicPr/>
                <p:nvPr/>
              </p:nvPicPr>
              <p:blipFill>
                <a:blip r:embed="rId1237"/>
                <a:stretch>
                  <a:fillRect/>
                </a:stretch>
              </p:blipFill>
              <p:spPr>
                <a:xfrm>
                  <a:off x="5844581" y="6115712"/>
                  <a:ext cx="195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767" name="Freihand 766">
                  <a:extLst>
                    <a:ext uri="{FF2B5EF4-FFF2-40B4-BE49-F238E27FC236}">
                      <a16:creationId xmlns:a16="http://schemas.microsoft.com/office/drawing/2014/main" id="{9F6FB964-AB5E-46C4-83AD-C2332CC8FC21}"/>
                    </a:ext>
                  </a:extLst>
                </p14:cNvPr>
                <p14:cNvContentPartPr/>
                <p14:nvPr/>
              </p14:nvContentPartPr>
              <p14:xfrm>
                <a:off x="6033941" y="6110312"/>
                <a:ext cx="42840" cy="42840"/>
              </p14:xfrm>
            </p:contentPart>
          </mc:Choice>
          <mc:Fallback xmlns="">
            <p:pic>
              <p:nvPicPr>
                <p:cNvPr id="767" name="Freihand 766">
                  <a:extLst>
                    <a:ext uri="{FF2B5EF4-FFF2-40B4-BE49-F238E27FC236}">
                      <a16:creationId xmlns:a16="http://schemas.microsoft.com/office/drawing/2014/main" id="{9F6FB964-AB5E-46C4-83AD-C2332CC8FC21}"/>
                    </a:ext>
                  </a:extLst>
                </p:cNvPr>
                <p:cNvPicPr/>
                <p:nvPr/>
              </p:nvPicPr>
              <p:blipFill>
                <a:blip r:embed="rId1239"/>
                <a:stretch>
                  <a:fillRect/>
                </a:stretch>
              </p:blipFill>
              <p:spPr>
                <a:xfrm>
                  <a:off x="6029621" y="6105992"/>
                  <a:ext cx="51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768" name="Freihand 767">
                  <a:extLst>
                    <a:ext uri="{FF2B5EF4-FFF2-40B4-BE49-F238E27FC236}">
                      <a16:creationId xmlns:a16="http://schemas.microsoft.com/office/drawing/2014/main" id="{E90800FE-2B76-46F5-AFAB-5B9737E4EF2E}"/>
                    </a:ext>
                  </a:extLst>
                </p14:cNvPr>
                <p14:cNvContentPartPr/>
                <p14:nvPr/>
              </p14:nvContentPartPr>
              <p14:xfrm>
                <a:off x="6050141" y="6153512"/>
                <a:ext cx="99360" cy="60840"/>
              </p14:xfrm>
            </p:contentPart>
          </mc:Choice>
          <mc:Fallback xmlns="">
            <p:pic>
              <p:nvPicPr>
                <p:cNvPr id="768" name="Freihand 767">
                  <a:extLst>
                    <a:ext uri="{FF2B5EF4-FFF2-40B4-BE49-F238E27FC236}">
                      <a16:creationId xmlns:a16="http://schemas.microsoft.com/office/drawing/2014/main" id="{E90800FE-2B76-46F5-AFAB-5B9737E4EF2E}"/>
                    </a:ext>
                  </a:extLst>
                </p:cNvPr>
                <p:cNvPicPr/>
                <p:nvPr/>
              </p:nvPicPr>
              <p:blipFill>
                <a:blip r:embed="rId1241"/>
                <a:stretch>
                  <a:fillRect/>
                </a:stretch>
              </p:blipFill>
              <p:spPr>
                <a:xfrm>
                  <a:off x="6045821" y="6149192"/>
                  <a:ext cx="108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769" name="Freihand 768">
                  <a:extLst>
                    <a:ext uri="{FF2B5EF4-FFF2-40B4-BE49-F238E27FC236}">
                      <a16:creationId xmlns:a16="http://schemas.microsoft.com/office/drawing/2014/main" id="{B44D1FB6-B111-4B1E-9F4A-DAE28425A87A}"/>
                    </a:ext>
                  </a:extLst>
                </p14:cNvPr>
                <p14:cNvContentPartPr/>
                <p14:nvPr/>
              </p14:nvContentPartPr>
              <p14:xfrm>
                <a:off x="6156341" y="6125792"/>
                <a:ext cx="224280" cy="92520"/>
              </p14:xfrm>
            </p:contentPart>
          </mc:Choice>
          <mc:Fallback xmlns="">
            <p:pic>
              <p:nvPicPr>
                <p:cNvPr id="769" name="Freihand 768">
                  <a:extLst>
                    <a:ext uri="{FF2B5EF4-FFF2-40B4-BE49-F238E27FC236}">
                      <a16:creationId xmlns:a16="http://schemas.microsoft.com/office/drawing/2014/main" id="{B44D1FB6-B111-4B1E-9F4A-DAE28425A87A}"/>
                    </a:ext>
                  </a:extLst>
                </p:cNvPr>
                <p:cNvPicPr/>
                <p:nvPr/>
              </p:nvPicPr>
              <p:blipFill>
                <a:blip r:embed="rId1243"/>
                <a:stretch>
                  <a:fillRect/>
                </a:stretch>
              </p:blipFill>
              <p:spPr>
                <a:xfrm>
                  <a:off x="6152021" y="6121472"/>
                  <a:ext cx="232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770" name="Freihand 769">
                  <a:extLst>
                    <a:ext uri="{FF2B5EF4-FFF2-40B4-BE49-F238E27FC236}">
                      <a16:creationId xmlns:a16="http://schemas.microsoft.com/office/drawing/2014/main" id="{80CE9C63-0099-415E-B620-B405A2B8095D}"/>
                    </a:ext>
                  </a:extLst>
                </p14:cNvPr>
                <p14:cNvContentPartPr/>
                <p14:nvPr/>
              </p14:nvContentPartPr>
              <p14:xfrm>
                <a:off x="6510581" y="6082592"/>
                <a:ext cx="214560" cy="117720"/>
              </p14:xfrm>
            </p:contentPart>
          </mc:Choice>
          <mc:Fallback xmlns="">
            <p:pic>
              <p:nvPicPr>
                <p:cNvPr id="770" name="Freihand 769">
                  <a:extLst>
                    <a:ext uri="{FF2B5EF4-FFF2-40B4-BE49-F238E27FC236}">
                      <a16:creationId xmlns:a16="http://schemas.microsoft.com/office/drawing/2014/main" id="{80CE9C63-0099-415E-B620-B405A2B8095D}"/>
                    </a:ext>
                  </a:extLst>
                </p:cNvPr>
                <p:cNvPicPr/>
                <p:nvPr/>
              </p:nvPicPr>
              <p:blipFill>
                <a:blip r:embed="rId1245"/>
                <a:stretch>
                  <a:fillRect/>
                </a:stretch>
              </p:blipFill>
              <p:spPr>
                <a:xfrm>
                  <a:off x="6506261" y="6078272"/>
                  <a:ext cx="223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771" name="Freihand 770">
                  <a:extLst>
                    <a:ext uri="{FF2B5EF4-FFF2-40B4-BE49-F238E27FC236}">
                      <a16:creationId xmlns:a16="http://schemas.microsoft.com/office/drawing/2014/main" id="{DF537A78-E1A5-4D8E-A9ED-12CBB3F6F91E}"/>
                    </a:ext>
                  </a:extLst>
                </p14:cNvPr>
                <p14:cNvContentPartPr/>
                <p14:nvPr/>
              </p14:nvContentPartPr>
              <p14:xfrm>
                <a:off x="6727301" y="6051632"/>
                <a:ext cx="308880" cy="142920"/>
              </p14:xfrm>
            </p:contentPart>
          </mc:Choice>
          <mc:Fallback xmlns="">
            <p:pic>
              <p:nvPicPr>
                <p:cNvPr id="771" name="Freihand 770">
                  <a:extLst>
                    <a:ext uri="{FF2B5EF4-FFF2-40B4-BE49-F238E27FC236}">
                      <a16:creationId xmlns:a16="http://schemas.microsoft.com/office/drawing/2014/main" id="{DF537A78-E1A5-4D8E-A9ED-12CBB3F6F91E}"/>
                    </a:ext>
                  </a:extLst>
                </p:cNvPr>
                <p:cNvPicPr/>
                <p:nvPr/>
              </p:nvPicPr>
              <p:blipFill>
                <a:blip r:embed="rId1247"/>
                <a:stretch>
                  <a:fillRect/>
                </a:stretch>
              </p:blipFill>
              <p:spPr>
                <a:xfrm>
                  <a:off x="6722981" y="6047312"/>
                  <a:ext cx="317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772" name="Freihand 771">
                  <a:extLst>
                    <a:ext uri="{FF2B5EF4-FFF2-40B4-BE49-F238E27FC236}">
                      <a16:creationId xmlns:a16="http://schemas.microsoft.com/office/drawing/2014/main" id="{A5C53F6A-036A-4BBA-995E-5019BE102766}"/>
                    </a:ext>
                  </a:extLst>
                </p14:cNvPr>
                <p14:cNvContentPartPr/>
                <p14:nvPr/>
              </p14:nvContentPartPr>
              <p14:xfrm>
                <a:off x="6683021" y="6014912"/>
                <a:ext cx="15120" cy="17280"/>
              </p14:xfrm>
            </p:contentPart>
          </mc:Choice>
          <mc:Fallback xmlns="">
            <p:pic>
              <p:nvPicPr>
                <p:cNvPr id="772" name="Freihand 771">
                  <a:extLst>
                    <a:ext uri="{FF2B5EF4-FFF2-40B4-BE49-F238E27FC236}">
                      <a16:creationId xmlns:a16="http://schemas.microsoft.com/office/drawing/2014/main" id="{A5C53F6A-036A-4BBA-995E-5019BE102766}"/>
                    </a:ext>
                  </a:extLst>
                </p:cNvPr>
                <p:cNvPicPr/>
                <p:nvPr/>
              </p:nvPicPr>
              <p:blipFill>
                <a:blip r:embed="rId1249"/>
                <a:stretch>
                  <a:fillRect/>
                </a:stretch>
              </p:blipFill>
              <p:spPr>
                <a:xfrm>
                  <a:off x="6678701" y="6010592"/>
                  <a:ext cx="23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774" name="Freihand 773">
                  <a:extLst>
                    <a:ext uri="{FF2B5EF4-FFF2-40B4-BE49-F238E27FC236}">
                      <a16:creationId xmlns:a16="http://schemas.microsoft.com/office/drawing/2014/main" id="{50D45D50-3E54-4BA4-95CB-73C47F9D7867}"/>
                    </a:ext>
                  </a:extLst>
                </p14:cNvPr>
                <p14:cNvContentPartPr/>
                <p14:nvPr/>
              </p14:nvContentPartPr>
              <p14:xfrm>
                <a:off x="7158581" y="6045152"/>
                <a:ext cx="305640" cy="119160"/>
              </p14:xfrm>
            </p:contentPart>
          </mc:Choice>
          <mc:Fallback xmlns="">
            <p:pic>
              <p:nvPicPr>
                <p:cNvPr id="774" name="Freihand 773">
                  <a:extLst>
                    <a:ext uri="{FF2B5EF4-FFF2-40B4-BE49-F238E27FC236}">
                      <a16:creationId xmlns:a16="http://schemas.microsoft.com/office/drawing/2014/main" id="{50D45D50-3E54-4BA4-95CB-73C47F9D7867}"/>
                    </a:ext>
                  </a:extLst>
                </p:cNvPr>
                <p:cNvPicPr/>
                <p:nvPr/>
              </p:nvPicPr>
              <p:blipFill>
                <a:blip r:embed="rId1251"/>
                <a:stretch>
                  <a:fillRect/>
                </a:stretch>
              </p:blipFill>
              <p:spPr>
                <a:xfrm>
                  <a:off x="7154261" y="6040832"/>
                  <a:ext cx="314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775" name="Freihand 774">
                  <a:extLst>
                    <a:ext uri="{FF2B5EF4-FFF2-40B4-BE49-F238E27FC236}">
                      <a16:creationId xmlns:a16="http://schemas.microsoft.com/office/drawing/2014/main" id="{33D952C5-869E-4660-919D-78F2260AC3FB}"/>
                    </a:ext>
                  </a:extLst>
                </p14:cNvPr>
                <p14:cNvContentPartPr/>
                <p14:nvPr/>
              </p14:nvContentPartPr>
              <p14:xfrm>
                <a:off x="5306021" y="6412352"/>
                <a:ext cx="209520" cy="110160"/>
              </p14:xfrm>
            </p:contentPart>
          </mc:Choice>
          <mc:Fallback xmlns="">
            <p:pic>
              <p:nvPicPr>
                <p:cNvPr id="775" name="Freihand 774">
                  <a:extLst>
                    <a:ext uri="{FF2B5EF4-FFF2-40B4-BE49-F238E27FC236}">
                      <a16:creationId xmlns:a16="http://schemas.microsoft.com/office/drawing/2014/main" id="{33D952C5-869E-4660-919D-78F2260AC3FB}"/>
                    </a:ext>
                  </a:extLst>
                </p:cNvPr>
                <p:cNvPicPr/>
                <p:nvPr/>
              </p:nvPicPr>
              <p:blipFill>
                <a:blip r:embed="rId1253"/>
                <a:stretch>
                  <a:fillRect/>
                </a:stretch>
              </p:blipFill>
              <p:spPr>
                <a:xfrm>
                  <a:off x="5301701" y="6408032"/>
                  <a:ext cx="218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776" name="Freihand 775">
                  <a:extLst>
                    <a:ext uri="{FF2B5EF4-FFF2-40B4-BE49-F238E27FC236}">
                      <a16:creationId xmlns:a16="http://schemas.microsoft.com/office/drawing/2014/main" id="{6E8662BE-1AE4-43BB-9946-D88702A3B084}"/>
                    </a:ext>
                  </a:extLst>
                </p14:cNvPr>
                <p14:cNvContentPartPr/>
                <p14:nvPr/>
              </p14:nvContentPartPr>
              <p14:xfrm>
                <a:off x="5560541" y="6447632"/>
                <a:ext cx="109440" cy="59040"/>
              </p14:xfrm>
            </p:contentPart>
          </mc:Choice>
          <mc:Fallback xmlns="">
            <p:pic>
              <p:nvPicPr>
                <p:cNvPr id="776" name="Freihand 775">
                  <a:extLst>
                    <a:ext uri="{FF2B5EF4-FFF2-40B4-BE49-F238E27FC236}">
                      <a16:creationId xmlns:a16="http://schemas.microsoft.com/office/drawing/2014/main" id="{6E8662BE-1AE4-43BB-9946-D88702A3B084}"/>
                    </a:ext>
                  </a:extLst>
                </p:cNvPr>
                <p:cNvPicPr/>
                <p:nvPr/>
              </p:nvPicPr>
              <p:blipFill>
                <a:blip r:embed="rId1255"/>
                <a:stretch>
                  <a:fillRect/>
                </a:stretch>
              </p:blipFill>
              <p:spPr>
                <a:xfrm>
                  <a:off x="5556221" y="6443312"/>
                  <a:ext cx="118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777" name="Freihand 776">
                  <a:extLst>
                    <a:ext uri="{FF2B5EF4-FFF2-40B4-BE49-F238E27FC236}">
                      <a16:creationId xmlns:a16="http://schemas.microsoft.com/office/drawing/2014/main" id="{B64575BE-3BA2-47BD-9D2A-59AE5A0D3F99}"/>
                    </a:ext>
                  </a:extLst>
                </p14:cNvPr>
                <p14:cNvContentPartPr/>
                <p14:nvPr/>
              </p14:nvContentPartPr>
              <p14:xfrm>
                <a:off x="5707421" y="6344672"/>
                <a:ext cx="157680" cy="150480"/>
              </p14:xfrm>
            </p:contentPart>
          </mc:Choice>
          <mc:Fallback xmlns="">
            <p:pic>
              <p:nvPicPr>
                <p:cNvPr id="777" name="Freihand 776">
                  <a:extLst>
                    <a:ext uri="{FF2B5EF4-FFF2-40B4-BE49-F238E27FC236}">
                      <a16:creationId xmlns:a16="http://schemas.microsoft.com/office/drawing/2014/main" id="{B64575BE-3BA2-47BD-9D2A-59AE5A0D3F99}"/>
                    </a:ext>
                  </a:extLst>
                </p:cNvPr>
                <p:cNvPicPr/>
                <p:nvPr/>
              </p:nvPicPr>
              <p:blipFill>
                <a:blip r:embed="rId1257"/>
                <a:stretch>
                  <a:fillRect/>
                </a:stretch>
              </p:blipFill>
              <p:spPr>
                <a:xfrm>
                  <a:off x="5703101" y="6340352"/>
                  <a:ext cx="166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778" name="Freihand 777">
                  <a:extLst>
                    <a:ext uri="{FF2B5EF4-FFF2-40B4-BE49-F238E27FC236}">
                      <a16:creationId xmlns:a16="http://schemas.microsoft.com/office/drawing/2014/main" id="{95B8B799-1472-40A1-847A-F6231C8351C6}"/>
                    </a:ext>
                  </a:extLst>
                </p14:cNvPr>
                <p14:cNvContentPartPr/>
                <p14:nvPr/>
              </p14:nvContentPartPr>
              <p14:xfrm>
                <a:off x="5882741" y="6406952"/>
                <a:ext cx="92160" cy="70560"/>
              </p14:xfrm>
            </p:contentPart>
          </mc:Choice>
          <mc:Fallback xmlns="">
            <p:pic>
              <p:nvPicPr>
                <p:cNvPr id="778" name="Freihand 777">
                  <a:extLst>
                    <a:ext uri="{FF2B5EF4-FFF2-40B4-BE49-F238E27FC236}">
                      <a16:creationId xmlns:a16="http://schemas.microsoft.com/office/drawing/2014/main" id="{95B8B799-1472-40A1-847A-F6231C8351C6}"/>
                    </a:ext>
                  </a:extLst>
                </p:cNvPr>
                <p:cNvPicPr/>
                <p:nvPr/>
              </p:nvPicPr>
              <p:blipFill>
                <a:blip r:embed="rId1259"/>
                <a:stretch>
                  <a:fillRect/>
                </a:stretch>
              </p:blipFill>
              <p:spPr>
                <a:xfrm>
                  <a:off x="5878421" y="6402632"/>
                  <a:ext cx="100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779" name="Freihand 778">
                  <a:extLst>
                    <a:ext uri="{FF2B5EF4-FFF2-40B4-BE49-F238E27FC236}">
                      <a16:creationId xmlns:a16="http://schemas.microsoft.com/office/drawing/2014/main" id="{81D14345-0BFE-4B04-A398-8B822E571D46}"/>
                    </a:ext>
                  </a:extLst>
                </p14:cNvPr>
                <p14:cNvContentPartPr/>
                <p14:nvPr/>
              </p14:nvContentPartPr>
              <p14:xfrm>
                <a:off x="5982101" y="6320552"/>
                <a:ext cx="372960" cy="140040"/>
              </p14:xfrm>
            </p:contentPart>
          </mc:Choice>
          <mc:Fallback xmlns="">
            <p:pic>
              <p:nvPicPr>
                <p:cNvPr id="779" name="Freihand 778">
                  <a:extLst>
                    <a:ext uri="{FF2B5EF4-FFF2-40B4-BE49-F238E27FC236}">
                      <a16:creationId xmlns:a16="http://schemas.microsoft.com/office/drawing/2014/main" id="{81D14345-0BFE-4B04-A398-8B822E571D46}"/>
                    </a:ext>
                  </a:extLst>
                </p:cNvPr>
                <p:cNvPicPr/>
                <p:nvPr/>
              </p:nvPicPr>
              <p:blipFill>
                <a:blip r:embed="rId1261"/>
                <a:stretch>
                  <a:fillRect/>
                </a:stretch>
              </p:blipFill>
              <p:spPr>
                <a:xfrm>
                  <a:off x="5977781" y="6316232"/>
                  <a:ext cx="381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780" name="Freihand 779">
                  <a:extLst>
                    <a:ext uri="{FF2B5EF4-FFF2-40B4-BE49-F238E27FC236}">
                      <a16:creationId xmlns:a16="http://schemas.microsoft.com/office/drawing/2014/main" id="{D882CCC0-F991-456B-B320-57ADD3E4364A}"/>
                    </a:ext>
                  </a:extLst>
                </p14:cNvPr>
                <p14:cNvContentPartPr/>
                <p14:nvPr/>
              </p14:nvContentPartPr>
              <p14:xfrm>
                <a:off x="6400061" y="6384992"/>
                <a:ext cx="101160" cy="78120"/>
              </p14:xfrm>
            </p:contentPart>
          </mc:Choice>
          <mc:Fallback xmlns="">
            <p:pic>
              <p:nvPicPr>
                <p:cNvPr id="780" name="Freihand 779">
                  <a:extLst>
                    <a:ext uri="{FF2B5EF4-FFF2-40B4-BE49-F238E27FC236}">
                      <a16:creationId xmlns:a16="http://schemas.microsoft.com/office/drawing/2014/main" id="{D882CCC0-F991-456B-B320-57ADD3E4364A}"/>
                    </a:ext>
                  </a:extLst>
                </p:cNvPr>
                <p:cNvPicPr/>
                <p:nvPr/>
              </p:nvPicPr>
              <p:blipFill>
                <a:blip r:embed="rId1263"/>
                <a:stretch>
                  <a:fillRect/>
                </a:stretch>
              </p:blipFill>
              <p:spPr>
                <a:xfrm>
                  <a:off x="6395741" y="6380672"/>
                  <a:ext cx="109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782" name="Freihand 781">
                  <a:extLst>
                    <a:ext uri="{FF2B5EF4-FFF2-40B4-BE49-F238E27FC236}">
                      <a16:creationId xmlns:a16="http://schemas.microsoft.com/office/drawing/2014/main" id="{95D5DB18-759A-4942-8F34-4955A83FF5AD}"/>
                    </a:ext>
                  </a:extLst>
                </p14:cNvPr>
                <p14:cNvContentPartPr/>
                <p14:nvPr/>
              </p14:nvContentPartPr>
              <p14:xfrm>
                <a:off x="6511661" y="6282392"/>
                <a:ext cx="149760" cy="220680"/>
              </p14:xfrm>
            </p:contentPart>
          </mc:Choice>
          <mc:Fallback xmlns="">
            <p:pic>
              <p:nvPicPr>
                <p:cNvPr id="782" name="Freihand 781">
                  <a:extLst>
                    <a:ext uri="{FF2B5EF4-FFF2-40B4-BE49-F238E27FC236}">
                      <a16:creationId xmlns:a16="http://schemas.microsoft.com/office/drawing/2014/main" id="{95D5DB18-759A-4942-8F34-4955A83FF5AD}"/>
                    </a:ext>
                  </a:extLst>
                </p:cNvPr>
                <p:cNvPicPr/>
                <p:nvPr/>
              </p:nvPicPr>
              <p:blipFill>
                <a:blip r:embed="rId1265"/>
                <a:stretch>
                  <a:fillRect/>
                </a:stretch>
              </p:blipFill>
              <p:spPr>
                <a:xfrm>
                  <a:off x="6507341" y="6278072"/>
                  <a:ext cx="1584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783" name="Freihand 782">
                  <a:extLst>
                    <a:ext uri="{FF2B5EF4-FFF2-40B4-BE49-F238E27FC236}">
                      <a16:creationId xmlns:a16="http://schemas.microsoft.com/office/drawing/2014/main" id="{76666FEA-36F8-4474-BA57-94615EA3F0E9}"/>
                    </a:ext>
                  </a:extLst>
                </p14:cNvPr>
                <p14:cNvContentPartPr/>
                <p14:nvPr/>
              </p14:nvContentPartPr>
              <p14:xfrm>
                <a:off x="6657461" y="6370592"/>
                <a:ext cx="113400" cy="49320"/>
              </p14:xfrm>
            </p:contentPart>
          </mc:Choice>
          <mc:Fallback xmlns="">
            <p:pic>
              <p:nvPicPr>
                <p:cNvPr id="783" name="Freihand 782">
                  <a:extLst>
                    <a:ext uri="{FF2B5EF4-FFF2-40B4-BE49-F238E27FC236}">
                      <a16:creationId xmlns:a16="http://schemas.microsoft.com/office/drawing/2014/main" id="{76666FEA-36F8-4474-BA57-94615EA3F0E9}"/>
                    </a:ext>
                  </a:extLst>
                </p:cNvPr>
                <p:cNvPicPr/>
                <p:nvPr/>
              </p:nvPicPr>
              <p:blipFill>
                <a:blip r:embed="rId1267"/>
                <a:stretch>
                  <a:fillRect/>
                </a:stretch>
              </p:blipFill>
              <p:spPr>
                <a:xfrm>
                  <a:off x="6653141" y="6366272"/>
                  <a:ext cx="122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784" name="Freihand 783">
                  <a:extLst>
                    <a:ext uri="{FF2B5EF4-FFF2-40B4-BE49-F238E27FC236}">
                      <a16:creationId xmlns:a16="http://schemas.microsoft.com/office/drawing/2014/main" id="{FEF8B8A2-EB61-4906-A06A-1834898E6CEB}"/>
                    </a:ext>
                  </a:extLst>
                </p14:cNvPr>
                <p14:cNvContentPartPr/>
                <p14:nvPr/>
              </p14:nvContentPartPr>
              <p14:xfrm>
                <a:off x="6785981" y="6253952"/>
                <a:ext cx="119880" cy="151920"/>
              </p14:xfrm>
            </p:contentPart>
          </mc:Choice>
          <mc:Fallback xmlns="">
            <p:pic>
              <p:nvPicPr>
                <p:cNvPr id="784" name="Freihand 783">
                  <a:extLst>
                    <a:ext uri="{FF2B5EF4-FFF2-40B4-BE49-F238E27FC236}">
                      <a16:creationId xmlns:a16="http://schemas.microsoft.com/office/drawing/2014/main" id="{FEF8B8A2-EB61-4906-A06A-1834898E6CEB}"/>
                    </a:ext>
                  </a:extLst>
                </p:cNvPr>
                <p:cNvPicPr/>
                <p:nvPr/>
              </p:nvPicPr>
              <p:blipFill>
                <a:blip r:embed="rId1269"/>
                <a:stretch>
                  <a:fillRect/>
                </a:stretch>
              </p:blipFill>
              <p:spPr>
                <a:xfrm>
                  <a:off x="6781661" y="6249632"/>
                  <a:ext cx="128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785" name="Freihand 784">
                  <a:extLst>
                    <a:ext uri="{FF2B5EF4-FFF2-40B4-BE49-F238E27FC236}">
                      <a16:creationId xmlns:a16="http://schemas.microsoft.com/office/drawing/2014/main" id="{EBDA896E-7A08-4B04-92F0-ACCB4F0BF189}"/>
                    </a:ext>
                  </a:extLst>
                </p14:cNvPr>
                <p14:cNvContentPartPr/>
                <p14:nvPr/>
              </p14:nvContentPartPr>
              <p14:xfrm>
                <a:off x="6882821" y="6276272"/>
                <a:ext cx="85320" cy="148320"/>
              </p14:xfrm>
            </p:contentPart>
          </mc:Choice>
          <mc:Fallback xmlns="">
            <p:pic>
              <p:nvPicPr>
                <p:cNvPr id="785" name="Freihand 784">
                  <a:extLst>
                    <a:ext uri="{FF2B5EF4-FFF2-40B4-BE49-F238E27FC236}">
                      <a16:creationId xmlns:a16="http://schemas.microsoft.com/office/drawing/2014/main" id="{EBDA896E-7A08-4B04-92F0-ACCB4F0BF189}"/>
                    </a:ext>
                  </a:extLst>
                </p:cNvPr>
                <p:cNvPicPr/>
                <p:nvPr/>
              </p:nvPicPr>
              <p:blipFill>
                <a:blip r:embed="rId1271"/>
                <a:stretch>
                  <a:fillRect/>
                </a:stretch>
              </p:blipFill>
              <p:spPr>
                <a:xfrm>
                  <a:off x="6878501" y="6271952"/>
                  <a:ext cx="93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786" name="Freihand 785">
                  <a:extLst>
                    <a:ext uri="{FF2B5EF4-FFF2-40B4-BE49-F238E27FC236}">
                      <a16:creationId xmlns:a16="http://schemas.microsoft.com/office/drawing/2014/main" id="{EFB858D5-4B7F-4BA9-B2A3-0A17CFE62D15}"/>
                    </a:ext>
                  </a:extLst>
                </p14:cNvPr>
                <p14:cNvContentPartPr/>
                <p14:nvPr/>
              </p14:nvContentPartPr>
              <p14:xfrm>
                <a:off x="6966341" y="6327392"/>
                <a:ext cx="366840" cy="74160"/>
              </p14:xfrm>
            </p:contentPart>
          </mc:Choice>
          <mc:Fallback xmlns="">
            <p:pic>
              <p:nvPicPr>
                <p:cNvPr id="786" name="Freihand 785">
                  <a:extLst>
                    <a:ext uri="{FF2B5EF4-FFF2-40B4-BE49-F238E27FC236}">
                      <a16:creationId xmlns:a16="http://schemas.microsoft.com/office/drawing/2014/main" id="{EFB858D5-4B7F-4BA9-B2A3-0A17CFE62D15}"/>
                    </a:ext>
                  </a:extLst>
                </p:cNvPr>
                <p:cNvPicPr/>
                <p:nvPr/>
              </p:nvPicPr>
              <p:blipFill>
                <a:blip r:embed="rId1273"/>
                <a:stretch>
                  <a:fillRect/>
                </a:stretch>
              </p:blipFill>
              <p:spPr>
                <a:xfrm>
                  <a:off x="6962021" y="6323072"/>
                  <a:ext cx="375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787" name="Freihand 786">
                  <a:extLst>
                    <a:ext uri="{FF2B5EF4-FFF2-40B4-BE49-F238E27FC236}">
                      <a16:creationId xmlns:a16="http://schemas.microsoft.com/office/drawing/2014/main" id="{346C7F89-0F23-4CF4-91A3-3B24D21EDF71}"/>
                    </a:ext>
                  </a:extLst>
                </p14:cNvPr>
                <p14:cNvContentPartPr/>
                <p14:nvPr/>
              </p14:nvContentPartPr>
              <p14:xfrm>
                <a:off x="7395101" y="6234152"/>
                <a:ext cx="33120" cy="180720"/>
              </p14:xfrm>
            </p:contentPart>
          </mc:Choice>
          <mc:Fallback xmlns="">
            <p:pic>
              <p:nvPicPr>
                <p:cNvPr id="787" name="Freihand 786">
                  <a:extLst>
                    <a:ext uri="{FF2B5EF4-FFF2-40B4-BE49-F238E27FC236}">
                      <a16:creationId xmlns:a16="http://schemas.microsoft.com/office/drawing/2014/main" id="{346C7F89-0F23-4CF4-91A3-3B24D21EDF71}"/>
                    </a:ext>
                  </a:extLst>
                </p:cNvPr>
                <p:cNvPicPr/>
                <p:nvPr/>
              </p:nvPicPr>
              <p:blipFill>
                <a:blip r:embed="rId1275"/>
                <a:stretch>
                  <a:fillRect/>
                </a:stretch>
              </p:blipFill>
              <p:spPr>
                <a:xfrm>
                  <a:off x="7390781" y="6229832"/>
                  <a:ext cx="417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789" name="Freihand 788">
                  <a:extLst>
                    <a:ext uri="{FF2B5EF4-FFF2-40B4-BE49-F238E27FC236}">
                      <a16:creationId xmlns:a16="http://schemas.microsoft.com/office/drawing/2014/main" id="{5E41F6AD-FB66-47D4-9BEA-1368B80DA65E}"/>
                    </a:ext>
                  </a:extLst>
                </p14:cNvPr>
                <p14:cNvContentPartPr/>
                <p14:nvPr/>
              </p14:nvContentPartPr>
              <p14:xfrm>
                <a:off x="7978301" y="5192312"/>
                <a:ext cx="111960" cy="5760"/>
              </p14:xfrm>
            </p:contentPart>
          </mc:Choice>
          <mc:Fallback xmlns="">
            <p:pic>
              <p:nvPicPr>
                <p:cNvPr id="789" name="Freihand 788">
                  <a:extLst>
                    <a:ext uri="{FF2B5EF4-FFF2-40B4-BE49-F238E27FC236}">
                      <a16:creationId xmlns:a16="http://schemas.microsoft.com/office/drawing/2014/main" id="{5E41F6AD-FB66-47D4-9BEA-1368B80DA65E}"/>
                    </a:ext>
                  </a:extLst>
                </p:cNvPr>
                <p:cNvPicPr/>
                <p:nvPr/>
              </p:nvPicPr>
              <p:blipFill>
                <a:blip r:embed="rId1277"/>
                <a:stretch>
                  <a:fillRect/>
                </a:stretch>
              </p:blipFill>
              <p:spPr>
                <a:xfrm>
                  <a:off x="7973981" y="5187992"/>
                  <a:ext cx="120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790" name="Freihand 789">
                  <a:extLst>
                    <a:ext uri="{FF2B5EF4-FFF2-40B4-BE49-F238E27FC236}">
                      <a16:creationId xmlns:a16="http://schemas.microsoft.com/office/drawing/2014/main" id="{D47CCDBF-D678-4561-A774-107298276DCE}"/>
                    </a:ext>
                  </a:extLst>
                </p14:cNvPr>
                <p14:cNvContentPartPr/>
                <p14:nvPr/>
              </p14:nvContentPartPr>
              <p14:xfrm>
                <a:off x="7978661" y="5227232"/>
                <a:ext cx="91800" cy="14400"/>
              </p14:xfrm>
            </p:contentPart>
          </mc:Choice>
          <mc:Fallback xmlns="">
            <p:pic>
              <p:nvPicPr>
                <p:cNvPr id="790" name="Freihand 789">
                  <a:extLst>
                    <a:ext uri="{FF2B5EF4-FFF2-40B4-BE49-F238E27FC236}">
                      <a16:creationId xmlns:a16="http://schemas.microsoft.com/office/drawing/2014/main" id="{D47CCDBF-D678-4561-A774-107298276DCE}"/>
                    </a:ext>
                  </a:extLst>
                </p:cNvPr>
                <p:cNvPicPr/>
                <p:nvPr/>
              </p:nvPicPr>
              <p:blipFill>
                <a:blip r:embed="rId1279"/>
                <a:stretch>
                  <a:fillRect/>
                </a:stretch>
              </p:blipFill>
              <p:spPr>
                <a:xfrm>
                  <a:off x="7974341" y="5222912"/>
                  <a:ext cx="100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791" name="Freihand 790">
                  <a:extLst>
                    <a:ext uri="{FF2B5EF4-FFF2-40B4-BE49-F238E27FC236}">
                      <a16:creationId xmlns:a16="http://schemas.microsoft.com/office/drawing/2014/main" id="{F7D817E9-18F8-45AB-9187-9D03174E6FB8}"/>
                    </a:ext>
                  </a:extLst>
                </p14:cNvPr>
                <p14:cNvContentPartPr/>
                <p14:nvPr/>
              </p14:nvContentPartPr>
              <p14:xfrm>
                <a:off x="8109341" y="5089352"/>
                <a:ext cx="28800" cy="201240"/>
              </p14:xfrm>
            </p:contentPart>
          </mc:Choice>
          <mc:Fallback xmlns="">
            <p:pic>
              <p:nvPicPr>
                <p:cNvPr id="791" name="Freihand 790">
                  <a:extLst>
                    <a:ext uri="{FF2B5EF4-FFF2-40B4-BE49-F238E27FC236}">
                      <a16:creationId xmlns:a16="http://schemas.microsoft.com/office/drawing/2014/main" id="{F7D817E9-18F8-45AB-9187-9D03174E6FB8}"/>
                    </a:ext>
                  </a:extLst>
                </p:cNvPr>
                <p:cNvPicPr/>
                <p:nvPr/>
              </p:nvPicPr>
              <p:blipFill>
                <a:blip r:embed="rId1281"/>
                <a:stretch>
                  <a:fillRect/>
                </a:stretch>
              </p:blipFill>
              <p:spPr>
                <a:xfrm>
                  <a:off x="8105021" y="5085032"/>
                  <a:ext cx="37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792" name="Freihand 791">
                  <a:extLst>
                    <a:ext uri="{FF2B5EF4-FFF2-40B4-BE49-F238E27FC236}">
                      <a16:creationId xmlns:a16="http://schemas.microsoft.com/office/drawing/2014/main" id="{68EBE649-8801-43C0-9D27-BFEBE8BAE068}"/>
                    </a:ext>
                  </a:extLst>
                </p14:cNvPr>
                <p14:cNvContentPartPr/>
                <p14:nvPr/>
              </p14:nvContentPartPr>
              <p14:xfrm>
                <a:off x="8116901" y="5095112"/>
                <a:ext cx="115920" cy="152640"/>
              </p14:xfrm>
            </p:contentPart>
          </mc:Choice>
          <mc:Fallback xmlns="">
            <p:pic>
              <p:nvPicPr>
                <p:cNvPr id="792" name="Freihand 791">
                  <a:extLst>
                    <a:ext uri="{FF2B5EF4-FFF2-40B4-BE49-F238E27FC236}">
                      <a16:creationId xmlns:a16="http://schemas.microsoft.com/office/drawing/2014/main" id="{68EBE649-8801-43C0-9D27-BFEBE8BAE068}"/>
                    </a:ext>
                  </a:extLst>
                </p:cNvPr>
                <p:cNvPicPr/>
                <p:nvPr/>
              </p:nvPicPr>
              <p:blipFill>
                <a:blip r:embed="rId1283"/>
                <a:stretch>
                  <a:fillRect/>
                </a:stretch>
              </p:blipFill>
              <p:spPr>
                <a:xfrm>
                  <a:off x="8112581" y="5090792"/>
                  <a:ext cx="124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793" name="Freihand 792">
                  <a:extLst>
                    <a:ext uri="{FF2B5EF4-FFF2-40B4-BE49-F238E27FC236}">
                      <a16:creationId xmlns:a16="http://schemas.microsoft.com/office/drawing/2014/main" id="{4033EA75-3750-4A7F-B7B7-3FCF71EBDDF7}"/>
                    </a:ext>
                  </a:extLst>
                </p14:cNvPr>
                <p14:cNvContentPartPr/>
                <p14:nvPr/>
              </p14:nvContentPartPr>
              <p14:xfrm>
                <a:off x="8223101" y="5218232"/>
                <a:ext cx="29880" cy="104040"/>
              </p14:xfrm>
            </p:contentPart>
          </mc:Choice>
          <mc:Fallback xmlns="">
            <p:pic>
              <p:nvPicPr>
                <p:cNvPr id="793" name="Freihand 792">
                  <a:extLst>
                    <a:ext uri="{FF2B5EF4-FFF2-40B4-BE49-F238E27FC236}">
                      <a16:creationId xmlns:a16="http://schemas.microsoft.com/office/drawing/2014/main" id="{4033EA75-3750-4A7F-B7B7-3FCF71EBDDF7}"/>
                    </a:ext>
                  </a:extLst>
                </p:cNvPr>
                <p:cNvPicPr/>
                <p:nvPr/>
              </p:nvPicPr>
              <p:blipFill>
                <a:blip r:embed="rId1285"/>
                <a:stretch>
                  <a:fillRect/>
                </a:stretch>
              </p:blipFill>
              <p:spPr>
                <a:xfrm>
                  <a:off x="8218781" y="5213912"/>
                  <a:ext cx="38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794" name="Freihand 793">
                  <a:extLst>
                    <a:ext uri="{FF2B5EF4-FFF2-40B4-BE49-F238E27FC236}">
                      <a16:creationId xmlns:a16="http://schemas.microsoft.com/office/drawing/2014/main" id="{7D6D24BD-36BA-4A0B-9965-963D488C496A}"/>
                    </a:ext>
                  </a:extLst>
                </p14:cNvPr>
                <p14:cNvContentPartPr/>
                <p14:nvPr/>
              </p14:nvContentPartPr>
              <p14:xfrm>
                <a:off x="8263421" y="5086472"/>
                <a:ext cx="67320" cy="113400"/>
              </p14:xfrm>
            </p:contentPart>
          </mc:Choice>
          <mc:Fallback xmlns="">
            <p:pic>
              <p:nvPicPr>
                <p:cNvPr id="794" name="Freihand 793">
                  <a:extLst>
                    <a:ext uri="{FF2B5EF4-FFF2-40B4-BE49-F238E27FC236}">
                      <a16:creationId xmlns:a16="http://schemas.microsoft.com/office/drawing/2014/main" id="{7D6D24BD-36BA-4A0B-9965-963D488C496A}"/>
                    </a:ext>
                  </a:extLst>
                </p:cNvPr>
                <p:cNvPicPr/>
                <p:nvPr/>
              </p:nvPicPr>
              <p:blipFill>
                <a:blip r:embed="rId1287"/>
                <a:stretch>
                  <a:fillRect/>
                </a:stretch>
              </p:blipFill>
              <p:spPr>
                <a:xfrm>
                  <a:off x="8259101" y="5082152"/>
                  <a:ext cx="75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795" name="Freihand 794">
                  <a:extLst>
                    <a:ext uri="{FF2B5EF4-FFF2-40B4-BE49-F238E27FC236}">
                      <a16:creationId xmlns:a16="http://schemas.microsoft.com/office/drawing/2014/main" id="{036636D9-50AE-4E9C-9295-5412BF89B6FF}"/>
                    </a:ext>
                  </a:extLst>
                </p14:cNvPr>
                <p14:cNvContentPartPr/>
                <p14:nvPr/>
              </p14:nvContentPartPr>
              <p14:xfrm>
                <a:off x="8322101" y="5137592"/>
                <a:ext cx="24120" cy="131400"/>
              </p14:xfrm>
            </p:contentPart>
          </mc:Choice>
          <mc:Fallback xmlns="">
            <p:pic>
              <p:nvPicPr>
                <p:cNvPr id="795" name="Freihand 794">
                  <a:extLst>
                    <a:ext uri="{FF2B5EF4-FFF2-40B4-BE49-F238E27FC236}">
                      <a16:creationId xmlns:a16="http://schemas.microsoft.com/office/drawing/2014/main" id="{036636D9-50AE-4E9C-9295-5412BF89B6FF}"/>
                    </a:ext>
                  </a:extLst>
                </p:cNvPr>
                <p:cNvPicPr/>
                <p:nvPr/>
              </p:nvPicPr>
              <p:blipFill>
                <a:blip r:embed="rId1289"/>
                <a:stretch>
                  <a:fillRect/>
                </a:stretch>
              </p:blipFill>
              <p:spPr>
                <a:xfrm>
                  <a:off x="8317781" y="5133272"/>
                  <a:ext cx="32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796" name="Freihand 795">
                  <a:extLst>
                    <a:ext uri="{FF2B5EF4-FFF2-40B4-BE49-F238E27FC236}">
                      <a16:creationId xmlns:a16="http://schemas.microsoft.com/office/drawing/2014/main" id="{A4B21DE0-0ADD-486D-B2BF-804EE700173A}"/>
                    </a:ext>
                  </a:extLst>
                </p14:cNvPr>
                <p14:cNvContentPartPr/>
                <p14:nvPr/>
              </p14:nvContentPartPr>
              <p14:xfrm>
                <a:off x="8345861" y="5064512"/>
                <a:ext cx="81000" cy="167760"/>
              </p14:xfrm>
            </p:contentPart>
          </mc:Choice>
          <mc:Fallback xmlns="">
            <p:pic>
              <p:nvPicPr>
                <p:cNvPr id="796" name="Freihand 795">
                  <a:extLst>
                    <a:ext uri="{FF2B5EF4-FFF2-40B4-BE49-F238E27FC236}">
                      <a16:creationId xmlns:a16="http://schemas.microsoft.com/office/drawing/2014/main" id="{A4B21DE0-0ADD-486D-B2BF-804EE700173A}"/>
                    </a:ext>
                  </a:extLst>
                </p:cNvPr>
                <p:cNvPicPr/>
                <p:nvPr/>
              </p:nvPicPr>
              <p:blipFill>
                <a:blip r:embed="rId1291"/>
                <a:stretch>
                  <a:fillRect/>
                </a:stretch>
              </p:blipFill>
              <p:spPr>
                <a:xfrm>
                  <a:off x="8341541" y="5060192"/>
                  <a:ext cx="89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797" name="Freihand 796">
                  <a:extLst>
                    <a:ext uri="{FF2B5EF4-FFF2-40B4-BE49-F238E27FC236}">
                      <a16:creationId xmlns:a16="http://schemas.microsoft.com/office/drawing/2014/main" id="{5CC0180E-B7BC-431C-A511-B0BDD91C07E4}"/>
                    </a:ext>
                  </a:extLst>
                </p14:cNvPr>
                <p14:cNvContentPartPr/>
                <p14:nvPr/>
              </p14:nvContentPartPr>
              <p14:xfrm>
                <a:off x="8452421" y="5065232"/>
                <a:ext cx="64800" cy="145440"/>
              </p14:xfrm>
            </p:contentPart>
          </mc:Choice>
          <mc:Fallback xmlns="">
            <p:pic>
              <p:nvPicPr>
                <p:cNvPr id="797" name="Freihand 796">
                  <a:extLst>
                    <a:ext uri="{FF2B5EF4-FFF2-40B4-BE49-F238E27FC236}">
                      <a16:creationId xmlns:a16="http://schemas.microsoft.com/office/drawing/2014/main" id="{5CC0180E-B7BC-431C-A511-B0BDD91C07E4}"/>
                    </a:ext>
                  </a:extLst>
                </p:cNvPr>
                <p:cNvPicPr/>
                <p:nvPr/>
              </p:nvPicPr>
              <p:blipFill>
                <a:blip r:embed="rId1293"/>
                <a:stretch>
                  <a:fillRect/>
                </a:stretch>
              </p:blipFill>
              <p:spPr>
                <a:xfrm>
                  <a:off x="8448101" y="5060912"/>
                  <a:ext cx="73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798" name="Freihand 797">
                  <a:extLst>
                    <a:ext uri="{FF2B5EF4-FFF2-40B4-BE49-F238E27FC236}">
                      <a16:creationId xmlns:a16="http://schemas.microsoft.com/office/drawing/2014/main" id="{A4F40E45-F3D4-47A7-882D-C2D33CBAD0DA}"/>
                    </a:ext>
                  </a:extLst>
                </p14:cNvPr>
                <p14:cNvContentPartPr/>
                <p14:nvPr/>
              </p14:nvContentPartPr>
              <p14:xfrm>
                <a:off x="8408141" y="4984952"/>
                <a:ext cx="78480" cy="91440"/>
              </p14:xfrm>
            </p:contentPart>
          </mc:Choice>
          <mc:Fallback xmlns="">
            <p:pic>
              <p:nvPicPr>
                <p:cNvPr id="798" name="Freihand 797">
                  <a:extLst>
                    <a:ext uri="{FF2B5EF4-FFF2-40B4-BE49-F238E27FC236}">
                      <a16:creationId xmlns:a16="http://schemas.microsoft.com/office/drawing/2014/main" id="{A4F40E45-F3D4-47A7-882D-C2D33CBAD0DA}"/>
                    </a:ext>
                  </a:extLst>
                </p:cNvPr>
                <p:cNvPicPr/>
                <p:nvPr/>
              </p:nvPicPr>
              <p:blipFill>
                <a:blip r:embed="rId1295"/>
                <a:stretch>
                  <a:fillRect/>
                </a:stretch>
              </p:blipFill>
              <p:spPr>
                <a:xfrm>
                  <a:off x="8403821" y="4980632"/>
                  <a:ext cx="87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799" name="Freihand 798">
                  <a:extLst>
                    <a:ext uri="{FF2B5EF4-FFF2-40B4-BE49-F238E27FC236}">
                      <a16:creationId xmlns:a16="http://schemas.microsoft.com/office/drawing/2014/main" id="{29885386-92CD-4655-8828-A287879A6173}"/>
                    </a:ext>
                  </a:extLst>
                </p14:cNvPr>
                <p14:cNvContentPartPr/>
                <p14:nvPr/>
              </p14:nvContentPartPr>
              <p14:xfrm>
                <a:off x="8490941" y="5111312"/>
                <a:ext cx="66600" cy="96840"/>
              </p14:xfrm>
            </p:contentPart>
          </mc:Choice>
          <mc:Fallback xmlns="">
            <p:pic>
              <p:nvPicPr>
                <p:cNvPr id="799" name="Freihand 798">
                  <a:extLst>
                    <a:ext uri="{FF2B5EF4-FFF2-40B4-BE49-F238E27FC236}">
                      <a16:creationId xmlns:a16="http://schemas.microsoft.com/office/drawing/2014/main" id="{29885386-92CD-4655-8828-A287879A6173}"/>
                    </a:ext>
                  </a:extLst>
                </p:cNvPr>
                <p:cNvPicPr/>
                <p:nvPr/>
              </p:nvPicPr>
              <p:blipFill>
                <a:blip r:embed="rId1297"/>
                <a:stretch>
                  <a:fillRect/>
                </a:stretch>
              </p:blipFill>
              <p:spPr>
                <a:xfrm>
                  <a:off x="8486621" y="5106992"/>
                  <a:ext cx="75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800" name="Freihand 799">
                  <a:extLst>
                    <a:ext uri="{FF2B5EF4-FFF2-40B4-BE49-F238E27FC236}">
                      <a16:creationId xmlns:a16="http://schemas.microsoft.com/office/drawing/2014/main" id="{1ED40B36-4C9E-4D9E-BFB7-9F7DAB852732}"/>
                    </a:ext>
                  </a:extLst>
                </p14:cNvPr>
                <p14:cNvContentPartPr/>
                <p14:nvPr/>
              </p14:nvContentPartPr>
              <p14:xfrm>
                <a:off x="8020781" y="5274032"/>
                <a:ext cx="600480" cy="114120"/>
              </p14:xfrm>
            </p:contentPart>
          </mc:Choice>
          <mc:Fallback xmlns="">
            <p:pic>
              <p:nvPicPr>
                <p:cNvPr id="800" name="Freihand 799">
                  <a:extLst>
                    <a:ext uri="{FF2B5EF4-FFF2-40B4-BE49-F238E27FC236}">
                      <a16:creationId xmlns:a16="http://schemas.microsoft.com/office/drawing/2014/main" id="{1ED40B36-4C9E-4D9E-BFB7-9F7DAB852732}"/>
                    </a:ext>
                  </a:extLst>
                </p:cNvPr>
                <p:cNvPicPr/>
                <p:nvPr/>
              </p:nvPicPr>
              <p:blipFill>
                <a:blip r:embed="rId1299"/>
                <a:stretch>
                  <a:fillRect/>
                </a:stretch>
              </p:blipFill>
              <p:spPr>
                <a:xfrm>
                  <a:off x="8016461" y="5269712"/>
                  <a:ext cx="609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802" name="Freihand 801">
                  <a:extLst>
                    <a:ext uri="{FF2B5EF4-FFF2-40B4-BE49-F238E27FC236}">
                      <a16:creationId xmlns:a16="http://schemas.microsoft.com/office/drawing/2014/main" id="{C117E0B2-446C-437C-B472-4DFA6E25421B}"/>
                    </a:ext>
                  </a:extLst>
                </p14:cNvPr>
                <p14:cNvContentPartPr/>
                <p14:nvPr/>
              </p14:nvContentPartPr>
              <p14:xfrm>
                <a:off x="4104341" y="5549792"/>
                <a:ext cx="4138560" cy="1100880"/>
              </p14:xfrm>
            </p:contentPart>
          </mc:Choice>
          <mc:Fallback xmlns="">
            <p:pic>
              <p:nvPicPr>
                <p:cNvPr id="802" name="Freihand 801">
                  <a:extLst>
                    <a:ext uri="{FF2B5EF4-FFF2-40B4-BE49-F238E27FC236}">
                      <a16:creationId xmlns:a16="http://schemas.microsoft.com/office/drawing/2014/main" id="{C117E0B2-446C-437C-B472-4DFA6E25421B}"/>
                    </a:ext>
                  </a:extLst>
                </p:cNvPr>
                <p:cNvPicPr/>
                <p:nvPr/>
              </p:nvPicPr>
              <p:blipFill>
                <a:blip r:embed="rId1301"/>
                <a:stretch>
                  <a:fillRect/>
                </a:stretch>
              </p:blipFill>
              <p:spPr>
                <a:xfrm>
                  <a:off x="4100021" y="5545472"/>
                  <a:ext cx="4147200" cy="110952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803" name="Freihand 802">
                  <a:extLst>
                    <a:ext uri="{FF2B5EF4-FFF2-40B4-BE49-F238E27FC236}">
                      <a16:creationId xmlns:a16="http://schemas.microsoft.com/office/drawing/2014/main" id="{AE83266C-4505-4B22-AADF-D40205651307}"/>
                    </a:ext>
                  </a:extLst>
                </p14:cNvPr>
                <p14:cNvContentPartPr/>
                <p14:nvPr/>
              </p14:nvContentPartPr>
              <p14:xfrm>
                <a:off x="3917501" y="6201032"/>
                <a:ext cx="445320" cy="274320"/>
              </p14:xfrm>
            </p:contentPart>
          </mc:Choice>
          <mc:Fallback xmlns="">
            <p:pic>
              <p:nvPicPr>
                <p:cNvPr id="803" name="Freihand 802">
                  <a:extLst>
                    <a:ext uri="{FF2B5EF4-FFF2-40B4-BE49-F238E27FC236}">
                      <a16:creationId xmlns:a16="http://schemas.microsoft.com/office/drawing/2014/main" id="{AE83266C-4505-4B22-AADF-D40205651307}"/>
                    </a:ext>
                  </a:extLst>
                </p:cNvPr>
                <p:cNvPicPr/>
                <p:nvPr/>
              </p:nvPicPr>
              <p:blipFill>
                <a:blip r:embed="rId1303"/>
                <a:stretch>
                  <a:fillRect/>
                </a:stretch>
              </p:blipFill>
              <p:spPr>
                <a:xfrm>
                  <a:off x="3913181" y="6196712"/>
                  <a:ext cx="4539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804" name="Freihand 803">
                  <a:extLst>
                    <a:ext uri="{FF2B5EF4-FFF2-40B4-BE49-F238E27FC236}">
                      <a16:creationId xmlns:a16="http://schemas.microsoft.com/office/drawing/2014/main" id="{93E7D0B2-5311-46C1-99DA-A0E6E9CAE372}"/>
                    </a:ext>
                  </a:extLst>
                </p14:cNvPr>
                <p14:cNvContentPartPr/>
                <p14:nvPr/>
              </p14:nvContentPartPr>
              <p14:xfrm>
                <a:off x="3559301" y="6276272"/>
                <a:ext cx="248400" cy="12600"/>
              </p14:xfrm>
            </p:contentPart>
          </mc:Choice>
          <mc:Fallback xmlns="">
            <p:pic>
              <p:nvPicPr>
                <p:cNvPr id="804" name="Freihand 803">
                  <a:extLst>
                    <a:ext uri="{FF2B5EF4-FFF2-40B4-BE49-F238E27FC236}">
                      <a16:creationId xmlns:a16="http://schemas.microsoft.com/office/drawing/2014/main" id="{93E7D0B2-5311-46C1-99DA-A0E6E9CAE372}"/>
                    </a:ext>
                  </a:extLst>
                </p:cNvPr>
                <p:cNvPicPr/>
                <p:nvPr/>
              </p:nvPicPr>
              <p:blipFill>
                <a:blip r:embed="rId1305"/>
                <a:stretch>
                  <a:fillRect/>
                </a:stretch>
              </p:blipFill>
              <p:spPr>
                <a:xfrm>
                  <a:off x="3554981" y="6271952"/>
                  <a:ext cx="257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805" name="Freihand 804">
                  <a:extLst>
                    <a:ext uri="{FF2B5EF4-FFF2-40B4-BE49-F238E27FC236}">
                      <a16:creationId xmlns:a16="http://schemas.microsoft.com/office/drawing/2014/main" id="{4EF9C6D6-CC16-4CDC-87B9-226A324733A6}"/>
                    </a:ext>
                  </a:extLst>
                </p14:cNvPr>
                <p14:cNvContentPartPr/>
                <p14:nvPr/>
              </p14:nvContentPartPr>
              <p14:xfrm>
                <a:off x="3516101" y="6325232"/>
                <a:ext cx="268560" cy="37080"/>
              </p14:xfrm>
            </p:contentPart>
          </mc:Choice>
          <mc:Fallback xmlns="">
            <p:pic>
              <p:nvPicPr>
                <p:cNvPr id="805" name="Freihand 804">
                  <a:extLst>
                    <a:ext uri="{FF2B5EF4-FFF2-40B4-BE49-F238E27FC236}">
                      <a16:creationId xmlns:a16="http://schemas.microsoft.com/office/drawing/2014/main" id="{4EF9C6D6-CC16-4CDC-87B9-226A324733A6}"/>
                    </a:ext>
                  </a:extLst>
                </p:cNvPr>
                <p:cNvPicPr/>
                <p:nvPr/>
              </p:nvPicPr>
              <p:blipFill>
                <a:blip r:embed="rId1307"/>
                <a:stretch>
                  <a:fillRect/>
                </a:stretch>
              </p:blipFill>
              <p:spPr>
                <a:xfrm>
                  <a:off x="3511781" y="6320912"/>
                  <a:ext cx="277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806" name="Freihand 805">
                  <a:extLst>
                    <a:ext uri="{FF2B5EF4-FFF2-40B4-BE49-F238E27FC236}">
                      <a16:creationId xmlns:a16="http://schemas.microsoft.com/office/drawing/2014/main" id="{4B86F8B1-EA9E-4544-9FDD-E85038DCF23E}"/>
                    </a:ext>
                  </a:extLst>
                </p14:cNvPr>
                <p14:cNvContentPartPr/>
                <p14:nvPr/>
              </p14:nvContentPartPr>
              <p14:xfrm>
                <a:off x="3443021" y="6051632"/>
                <a:ext cx="388440" cy="579600"/>
              </p14:xfrm>
            </p:contentPart>
          </mc:Choice>
          <mc:Fallback xmlns="">
            <p:pic>
              <p:nvPicPr>
                <p:cNvPr id="806" name="Freihand 805">
                  <a:extLst>
                    <a:ext uri="{FF2B5EF4-FFF2-40B4-BE49-F238E27FC236}">
                      <a16:creationId xmlns:a16="http://schemas.microsoft.com/office/drawing/2014/main" id="{4B86F8B1-EA9E-4544-9FDD-E85038DCF23E}"/>
                    </a:ext>
                  </a:extLst>
                </p:cNvPr>
                <p:cNvPicPr/>
                <p:nvPr/>
              </p:nvPicPr>
              <p:blipFill>
                <a:blip r:embed="rId1309"/>
                <a:stretch>
                  <a:fillRect/>
                </a:stretch>
              </p:blipFill>
              <p:spPr>
                <a:xfrm>
                  <a:off x="3438701" y="6047312"/>
                  <a:ext cx="39708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808" name="Freihand 807">
                  <a:extLst>
                    <a:ext uri="{FF2B5EF4-FFF2-40B4-BE49-F238E27FC236}">
                      <a16:creationId xmlns:a16="http://schemas.microsoft.com/office/drawing/2014/main" id="{A783C558-DE92-4A15-ABBC-01164BEBFC22}"/>
                    </a:ext>
                  </a:extLst>
                </p14:cNvPr>
                <p14:cNvContentPartPr/>
                <p14:nvPr/>
              </p14:nvContentPartPr>
              <p14:xfrm>
                <a:off x="1238741" y="6147032"/>
                <a:ext cx="119520" cy="186480"/>
              </p14:xfrm>
            </p:contentPart>
          </mc:Choice>
          <mc:Fallback xmlns="">
            <p:pic>
              <p:nvPicPr>
                <p:cNvPr id="808" name="Freihand 807">
                  <a:extLst>
                    <a:ext uri="{FF2B5EF4-FFF2-40B4-BE49-F238E27FC236}">
                      <a16:creationId xmlns:a16="http://schemas.microsoft.com/office/drawing/2014/main" id="{A783C558-DE92-4A15-ABBC-01164BEBFC22}"/>
                    </a:ext>
                  </a:extLst>
                </p:cNvPr>
                <p:cNvPicPr/>
                <p:nvPr/>
              </p:nvPicPr>
              <p:blipFill>
                <a:blip r:embed="rId1311"/>
                <a:stretch>
                  <a:fillRect/>
                </a:stretch>
              </p:blipFill>
              <p:spPr>
                <a:xfrm>
                  <a:off x="1234421" y="6142712"/>
                  <a:ext cx="1281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809" name="Freihand 808">
                  <a:extLst>
                    <a:ext uri="{FF2B5EF4-FFF2-40B4-BE49-F238E27FC236}">
                      <a16:creationId xmlns:a16="http://schemas.microsoft.com/office/drawing/2014/main" id="{C8EF90B2-E6D1-4698-9679-90A009E3415D}"/>
                    </a:ext>
                  </a:extLst>
                </p14:cNvPr>
                <p14:cNvContentPartPr/>
                <p14:nvPr/>
              </p14:nvContentPartPr>
              <p14:xfrm>
                <a:off x="1287701" y="6136232"/>
                <a:ext cx="268560" cy="213840"/>
              </p14:xfrm>
            </p:contentPart>
          </mc:Choice>
          <mc:Fallback xmlns="">
            <p:pic>
              <p:nvPicPr>
                <p:cNvPr id="809" name="Freihand 808">
                  <a:extLst>
                    <a:ext uri="{FF2B5EF4-FFF2-40B4-BE49-F238E27FC236}">
                      <a16:creationId xmlns:a16="http://schemas.microsoft.com/office/drawing/2014/main" id="{C8EF90B2-E6D1-4698-9679-90A009E3415D}"/>
                    </a:ext>
                  </a:extLst>
                </p:cNvPr>
                <p:cNvPicPr/>
                <p:nvPr/>
              </p:nvPicPr>
              <p:blipFill>
                <a:blip r:embed="rId1313"/>
                <a:stretch>
                  <a:fillRect/>
                </a:stretch>
              </p:blipFill>
              <p:spPr>
                <a:xfrm>
                  <a:off x="1283381" y="6131912"/>
                  <a:ext cx="277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810" name="Freihand 809">
                  <a:extLst>
                    <a:ext uri="{FF2B5EF4-FFF2-40B4-BE49-F238E27FC236}">
                      <a16:creationId xmlns:a16="http://schemas.microsoft.com/office/drawing/2014/main" id="{07ECAAAA-08E6-4A87-AFF3-B56CF5D446AC}"/>
                    </a:ext>
                  </a:extLst>
                </p14:cNvPr>
                <p14:cNvContentPartPr/>
                <p14:nvPr/>
              </p14:nvContentPartPr>
              <p14:xfrm>
                <a:off x="1591541" y="6094832"/>
                <a:ext cx="204840" cy="180360"/>
              </p14:xfrm>
            </p:contentPart>
          </mc:Choice>
          <mc:Fallback xmlns="">
            <p:pic>
              <p:nvPicPr>
                <p:cNvPr id="810" name="Freihand 809">
                  <a:extLst>
                    <a:ext uri="{FF2B5EF4-FFF2-40B4-BE49-F238E27FC236}">
                      <a16:creationId xmlns:a16="http://schemas.microsoft.com/office/drawing/2014/main" id="{07ECAAAA-08E6-4A87-AFF3-B56CF5D446AC}"/>
                    </a:ext>
                  </a:extLst>
                </p:cNvPr>
                <p:cNvPicPr/>
                <p:nvPr/>
              </p:nvPicPr>
              <p:blipFill>
                <a:blip r:embed="rId1315"/>
                <a:stretch>
                  <a:fillRect/>
                </a:stretch>
              </p:blipFill>
              <p:spPr>
                <a:xfrm>
                  <a:off x="1587221" y="6090512"/>
                  <a:ext cx="213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811" name="Freihand 810">
                  <a:extLst>
                    <a:ext uri="{FF2B5EF4-FFF2-40B4-BE49-F238E27FC236}">
                      <a16:creationId xmlns:a16="http://schemas.microsoft.com/office/drawing/2014/main" id="{C74BE098-C971-4182-BDBA-937C42014666}"/>
                    </a:ext>
                  </a:extLst>
                </p14:cNvPr>
                <p14:cNvContentPartPr/>
                <p14:nvPr/>
              </p14:nvContentPartPr>
              <p14:xfrm>
                <a:off x="1483901" y="6067832"/>
                <a:ext cx="49320" cy="5040"/>
              </p14:xfrm>
            </p:contentPart>
          </mc:Choice>
          <mc:Fallback xmlns="">
            <p:pic>
              <p:nvPicPr>
                <p:cNvPr id="811" name="Freihand 810">
                  <a:extLst>
                    <a:ext uri="{FF2B5EF4-FFF2-40B4-BE49-F238E27FC236}">
                      <a16:creationId xmlns:a16="http://schemas.microsoft.com/office/drawing/2014/main" id="{C74BE098-C971-4182-BDBA-937C42014666}"/>
                    </a:ext>
                  </a:extLst>
                </p:cNvPr>
                <p:cNvPicPr/>
                <p:nvPr/>
              </p:nvPicPr>
              <p:blipFill>
                <a:blip r:embed="rId1317"/>
                <a:stretch>
                  <a:fillRect/>
                </a:stretch>
              </p:blipFill>
              <p:spPr>
                <a:xfrm>
                  <a:off x="1479581" y="6063512"/>
                  <a:ext cx="57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812" name="Freihand 811">
                  <a:extLst>
                    <a:ext uri="{FF2B5EF4-FFF2-40B4-BE49-F238E27FC236}">
                      <a16:creationId xmlns:a16="http://schemas.microsoft.com/office/drawing/2014/main" id="{08A5C3A2-D927-47C4-8CD4-36AB25C38CC6}"/>
                    </a:ext>
                  </a:extLst>
                </p14:cNvPr>
                <p14:cNvContentPartPr/>
                <p14:nvPr/>
              </p14:nvContentPartPr>
              <p14:xfrm>
                <a:off x="1825181" y="6156392"/>
                <a:ext cx="176400" cy="71280"/>
              </p14:xfrm>
            </p:contentPart>
          </mc:Choice>
          <mc:Fallback xmlns="">
            <p:pic>
              <p:nvPicPr>
                <p:cNvPr id="812" name="Freihand 811">
                  <a:extLst>
                    <a:ext uri="{FF2B5EF4-FFF2-40B4-BE49-F238E27FC236}">
                      <a16:creationId xmlns:a16="http://schemas.microsoft.com/office/drawing/2014/main" id="{08A5C3A2-D927-47C4-8CD4-36AB25C38CC6}"/>
                    </a:ext>
                  </a:extLst>
                </p:cNvPr>
                <p:cNvPicPr/>
                <p:nvPr/>
              </p:nvPicPr>
              <p:blipFill>
                <a:blip r:embed="rId1319"/>
                <a:stretch>
                  <a:fillRect/>
                </a:stretch>
              </p:blipFill>
              <p:spPr>
                <a:xfrm>
                  <a:off x="1820861" y="6152072"/>
                  <a:ext cx="185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813" name="Freihand 812">
                  <a:extLst>
                    <a:ext uri="{FF2B5EF4-FFF2-40B4-BE49-F238E27FC236}">
                      <a16:creationId xmlns:a16="http://schemas.microsoft.com/office/drawing/2014/main" id="{C230D1C9-34CB-4EE4-8085-ECBAE0EB6059}"/>
                    </a:ext>
                  </a:extLst>
                </p14:cNvPr>
                <p14:cNvContentPartPr/>
                <p14:nvPr/>
              </p14:nvContentPartPr>
              <p14:xfrm>
                <a:off x="2057381" y="6043712"/>
                <a:ext cx="292680" cy="176760"/>
              </p14:xfrm>
            </p:contentPart>
          </mc:Choice>
          <mc:Fallback xmlns="">
            <p:pic>
              <p:nvPicPr>
                <p:cNvPr id="813" name="Freihand 812">
                  <a:extLst>
                    <a:ext uri="{FF2B5EF4-FFF2-40B4-BE49-F238E27FC236}">
                      <a16:creationId xmlns:a16="http://schemas.microsoft.com/office/drawing/2014/main" id="{C230D1C9-34CB-4EE4-8085-ECBAE0EB6059}"/>
                    </a:ext>
                  </a:extLst>
                </p:cNvPr>
                <p:cNvPicPr/>
                <p:nvPr/>
              </p:nvPicPr>
              <p:blipFill>
                <a:blip r:embed="rId1321"/>
                <a:stretch>
                  <a:fillRect/>
                </a:stretch>
              </p:blipFill>
              <p:spPr>
                <a:xfrm>
                  <a:off x="2053061" y="6039392"/>
                  <a:ext cx="301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814" name="Freihand 813">
                  <a:extLst>
                    <a:ext uri="{FF2B5EF4-FFF2-40B4-BE49-F238E27FC236}">
                      <a16:creationId xmlns:a16="http://schemas.microsoft.com/office/drawing/2014/main" id="{D2EDC219-4E1F-4B0D-BDE0-52EA57379380}"/>
                    </a:ext>
                  </a:extLst>
                </p14:cNvPr>
                <p14:cNvContentPartPr/>
                <p14:nvPr/>
              </p14:nvContentPartPr>
              <p14:xfrm>
                <a:off x="2329541" y="6056312"/>
                <a:ext cx="150840" cy="135720"/>
              </p14:xfrm>
            </p:contentPart>
          </mc:Choice>
          <mc:Fallback xmlns="">
            <p:pic>
              <p:nvPicPr>
                <p:cNvPr id="814" name="Freihand 813">
                  <a:extLst>
                    <a:ext uri="{FF2B5EF4-FFF2-40B4-BE49-F238E27FC236}">
                      <a16:creationId xmlns:a16="http://schemas.microsoft.com/office/drawing/2014/main" id="{D2EDC219-4E1F-4B0D-BDE0-52EA57379380}"/>
                    </a:ext>
                  </a:extLst>
                </p:cNvPr>
                <p:cNvPicPr/>
                <p:nvPr/>
              </p:nvPicPr>
              <p:blipFill>
                <a:blip r:embed="rId1323"/>
                <a:stretch>
                  <a:fillRect/>
                </a:stretch>
              </p:blipFill>
              <p:spPr>
                <a:xfrm>
                  <a:off x="2325221" y="6051992"/>
                  <a:ext cx="159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815" name="Freihand 814">
                  <a:extLst>
                    <a:ext uri="{FF2B5EF4-FFF2-40B4-BE49-F238E27FC236}">
                      <a16:creationId xmlns:a16="http://schemas.microsoft.com/office/drawing/2014/main" id="{A3D88A9A-0836-4E5D-9DC1-32F988E80F28}"/>
                    </a:ext>
                  </a:extLst>
                </p14:cNvPr>
                <p14:cNvContentPartPr/>
                <p14:nvPr/>
              </p14:nvContentPartPr>
              <p14:xfrm>
                <a:off x="2491901" y="6024992"/>
                <a:ext cx="366480" cy="144000"/>
              </p14:xfrm>
            </p:contentPart>
          </mc:Choice>
          <mc:Fallback xmlns="">
            <p:pic>
              <p:nvPicPr>
                <p:cNvPr id="815" name="Freihand 814">
                  <a:extLst>
                    <a:ext uri="{FF2B5EF4-FFF2-40B4-BE49-F238E27FC236}">
                      <a16:creationId xmlns:a16="http://schemas.microsoft.com/office/drawing/2014/main" id="{A3D88A9A-0836-4E5D-9DC1-32F988E80F28}"/>
                    </a:ext>
                  </a:extLst>
                </p:cNvPr>
                <p:cNvPicPr/>
                <p:nvPr/>
              </p:nvPicPr>
              <p:blipFill>
                <a:blip r:embed="rId1325"/>
                <a:stretch>
                  <a:fillRect/>
                </a:stretch>
              </p:blipFill>
              <p:spPr>
                <a:xfrm>
                  <a:off x="2487581" y="6020672"/>
                  <a:ext cx="375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816" name="Freihand 815">
                  <a:extLst>
                    <a:ext uri="{FF2B5EF4-FFF2-40B4-BE49-F238E27FC236}">
                      <a16:creationId xmlns:a16="http://schemas.microsoft.com/office/drawing/2014/main" id="{A773316B-CEAE-406D-995C-7E74D5445EC5}"/>
                    </a:ext>
                  </a:extLst>
                </p14:cNvPr>
                <p14:cNvContentPartPr/>
                <p14:nvPr/>
              </p14:nvContentPartPr>
              <p14:xfrm>
                <a:off x="2991221" y="5947592"/>
                <a:ext cx="258120" cy="137880"/>
              </p14:xfrm>
            </p:contentPart>
          </mc:Choice>
          <mc:Fallback xmlns="">
            <p:pic>
              <p:nvPicPr>
                <p:cNvPr id="816" name="Freihand 815">
                  <a:extLst>
                    <a:ext uri="{FF2B5EF4-FFF2-40B4-BE49-F238E27FC236}">
                      <a16:creationId xmlns:a16="http://schemas.microsoft.com/office/drawing/2014/main" id="{A773316B-CEAE-406D-995C-7E74D5445EC5}"/>
                    </a:ext>
                  </a:extLst>
                </p:cNvPr>
                <p:cNvPicPr/>
                <p:nvPr/>
              </p:nvPicPr>
              <p:blipFill>
                <a:blip r:embed="rId1327"/>
                <a:stretch>
                  <a:fillRect/>
                </a:stretch>
              </p:blipFill>
              <p:spPr>
                <a:xfrm>
                  <a:off x="2986901" y="5943272"/>
                  <a:ext cx="266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817" name="Freihand 816">
                  <a:extLst>
                    <a:ext uri="{FF2B5EF4-FFF2-40B4-BE49-F238E27FC236}">
                      <a16:creationId xmlns:a16="http://schemas.microsoft.com/office/drawing/2014/main" id="{663A6043-291B-4D2A-ADF4-B5BDEC7E25E5}"/>
                    </a:ext>
                  </a:extLst>
                </p14:cNvPr>
                <p14:cNvContentPartPr/>
                <p14:nvPr/>
              </p14:nvContentPartPr>
              <p14:xfrm>
                <a:off x="3226301" y="5827712"/>
                <a:ext cx="505800" cy="235440"/>
              </p14:xfrm>
            </p:contentPart>
          </mc:Choice>
          <mc:Fallback xmlns="">
            <p:pic>
              <p:nvPicPr>
                <p:cNvPr id="817" name="Freihand 816">
                  <a:extLst>
                    <a:ext uri="{FF2B5EF4-FFF2-40B4-BE49-F238E27FC236}">
                      <a16:creationId xmlns:a16="http://schemas.microsoft.com/office/drawing/2014/main" id="{663A6043-291B-4D2A-ADF4-B5BDEC7E25E5}"/>
                    </a:ext>
                  </a:extLst>
                </p:cNvPr>
                <p:cNvPicPr/>
                <p:nvPr/>
              </p:nvPicPr>
              <p:blipFill>
                <a:blip r:embed="rId1329"/>
                <a:stretch>
                  <a:fillRect/>
                </a:stretch>
              </p:blipFill>
              <p:spPr>
                <a:xfrm>
                  <a:off x="3221981" y="5823392"/>
                  <a:ext cx="5144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818" name="Freihand 817">
                  <a:extLst>
                    <a:ext uri="{FF2B5EF4-FFF2-40B4-BE49-F238E27FC236}">
                      <a16:creationId xmlns:a16="http://schemas.microsoft.com/office/drawing/2014/main" id="{5D087EF8-AD54-4E50-8575-5CD9D36C1541}"/>
                    </a:ext>
                  </a:extLst>
                </p14:cNvPr>
                <p14:cNvContentPartPr/>
                <p14:nvPr/>
              </p14:nvContentPartPr>
              <p14:xfrm>
                <a:off x="3065741" y="5790632"/>
                <a:ext cx="70920" cy="27360"/>
              </p14:xfrm>
            </p:contentPart>
          </mc:Choice>
          <mc:Fallback xmlns="">
            <p:pic>
              <p:nvPicPr>
                <p:cNvPr id="818" name="Freihand 817">
                  <a:extLst>
                    <a:ext uri="{FF2B5EF4-FFF2-40B4-BE49-F238E27FC236}">
                      <a16:creationId xmlns:a16="http://schemas.microsoft.com/office/drawing/2014/main" id="{5D087EF8-AD54-4E50-8575-5CD9D36C1541}"/>
                    </a:ext>
                  </a:extLst>
                </p:cNvPr>
                <p:cNvPicPr/>
                <p:nvPr/>
              </p:nvPicPr>
              <p:blipFill>
                <a:blip r:embed="rId1331"/>
                <a:stretch>
                  <a:fillRect/>
                </a:stretch>
              </p:blipFill>
              <p:spPr>
                <a:xfrm>
                  <a:off x="3061421" y="5786312"/>
                  <a:ext cx="79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820" name="Freihand 819">
                  <a:extLst>
                    <a:ext uri="{FF2B5EF4-FFF2-40B4-BE49-F238E27FC236}">
                      <a16:creationId xmlns:a16="http://schemas.microsoft.com/office/drawing/2014/main" id="{79E02C64-DF63-4424-8FE9-6A82F364E0ED}"/>
                    </a:ext>
                  </a:extLst>
                </p14:cNvPr>
                <p14:cNvContentPartPr/>
                <p14:nvPr/>
              </p14:nvContentPartPr>
              <p14:xfrm>
                <a:off x="1285901" y="6435752"/>
                <a:ext cx="335520" cy="137520"/>
              </p14:xfrm>
            </p:contentPart>
          </mc:Choice>
          <mc:Fallback xmlns="">
            <p:pic>
              <p:nvPicPr>
                <p:cNvPr id="820" name="Freihand 819">
                  <a:extLst>
                    <a:ext uri="{FF2B5EF4-FFF2-40B4-BE49-F238E27FC236}">
                      <a16:creationId xmlns:a16="http://schemas.microsoft.com/office/drawing/2014/main" id="{79E02C64-DF63-4424-8FE9-6A82F364E0ED}"/>
                    </a:ext>
                  </a:extLst>
                </p:cNvPr>
                <p:cNvPicPr/>
                <p:nvPr/>
              </p:nvPicPr>
              <p:blipFill>
                <a:blip r:embed="rId1333"/>
                <a:stretch>
                  <a:fillRect/>
                </a:stretch>
              </p:blipFill>
              <p:spPr>
                <a:xfrm>
                  <a:off x="1281581" y="6431432"/>
                  <a:ext cx="344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821" name="Freihand 820">
                  <a:extLst>
                    <a:ext uri="{FF2B5EF4-FFF2-40B4-BE49-F238E27FC236}">
                      <a16:creationId xmlns:a16="http://schemas.microsoft.com/office/drawing/2014/main" id="{0E1E0D67-A45F-4EC9-A820-E88DAB68DD5E}"/>
                    </a:ext>
                  </a:extLst>
                </p14:cNvPr>
                <p14:cNvContentPartPr/>
                <p14:nvPr/>
              </p14:nvContentPartPr>
              <p14:xfrm>
                <a:off x="1716461" y="6364832"/>
                <a:ext cx="243360" cy="150840"/>
              </p14:xfrm>
            </p:contentPart>
          </mc:Choice>
          <mc:Fallback xmlns="">
            <p:pic>
              <p:nvPicPr>
                <p:cNvPr id="821" name="Freihand 820">
                  <a:extLst>
                    <a:ext uri="{FF2B5EF4-FFF2-40B4-BE49-F238E27FC236}">
                      <a16:creationId xmlns:a16="http://schemas.microsoft.com/office/drawing/2014/main" id="{0E1E0D67-A45F-4EC9-A820-E88DAB68DD5E}"/>
                    </a:ext>
                  </a:extLst>
                </p:cNvPr>
                <p:cNvPicPr/>
                <p:nvPr/>
              </p:nvPicPr>
              <p:blipFill>
                <a:blip r:embed="rId1335"/>
                <a:stretch>
                  <a:fillRect/>
                </a:stretch>
              </p:blipFill>
              <p:spPr>
                <a:xfrm>
                  <a:off x="1712141" y="6360512"/>
                  <a:ext cx="2520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822" name="Freihand 821">
                  <a:extLst>
                    <a:ext uri="{FF2B5EF4-FFF2-40B4-BE49-F238E27FC236}">
                      <a16:creationId xmlns:a16="http://schemas.microsoft.com/office/drawing/2014/main" id="{673D086A-6687-4CD0-934B-2406735BD7D1}"/>
                    </a:ext>
                  </a:extLst>
                </p14:cNvPr>
                <p14:cNvContentPartPr/>
                <p14:nvPr/>
              </p14:nvContentPartPr>
              <p14:xfrm>
                <a:off x="1978181" y="6423512"/>
                <a:ext cx="123840" cy="57600"/>
              </p14:xfrm>
            </p:contentPart>
          </mc:Choice>
          <mc:Fallback xmlns="">
            <p:pic>
              <p:nvPicPr>
                <p:cNvPr id="822" name="Freihand 821">
                  <a:extLst>
                    <a:ext uri="{FF2B5EF4-FFF2-40B4-BE49-F238E27FC236}">
                      <a16:creationId xmlns:a16="http://schemas.microsoft.com/office/drawing/2014/main" id="{673D086A-6687-4CD0-934B-2406735BD7D1}"/>
                    </a:ext>
                  </a:extLst>
                </p:cNvPr>
                <p:cNvPicPr/>
                <p:nvPr/>
              </p:nvPicPr>
              <p:blipFill>
                <a:blip r:embed="rId1337"/>
                <a:stretch>
                  <a:fillRect/>
                </a:stretch>
              </p:blipFill>
              <p:spPr>
                <a:xfrm>
                  <a:off x="1973861" y="6419192"/>
                  <a:ext cx="132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823" name="Freihand 822">
                  <a:extLst>
                    <a:ext uri="{FF2B5EF4-FFF2-40B4-BE49-F238E27FC236}">
                      <a16:creationId xmlns:a16="http://schemas.microsoft.com/office/drawing/2014/main" id="{CED3956A-912B-42BE-97BF-8A09E619842B}"/>
                    </a:ext>
                  </a:extLst>
                </p14:cNvPr>
                <p14:cNvContentPartPr/>
                <p14:nvPr/>
              </p14:nvContentPartPr>
              <p14:xfrm>
                <a:off x="2113541" y="6324512"/>
                <a:ext cx="150840" cy="136800"/>
              </p14:xfrm>
            </p:contentPart>
          </mc:Choice>
          <mc:Fallback xmlns="">
            <p:pic>
              <p:nvPicPr>
                <p:cNvPr id="823" name="Freihand 822">
                  <a:extLst>
                    <a:ext uri="{FF2B5EF4-FFF2-40B4-BE49-F238E27FC236}">
                      <a16:creationId xmlns:a16="http://schemas.microsoft.com/office/drawing/2014/main" id="{CED3956A-912B-42BE-97BF-8A09E619842B}"/>
                    </a:ext>
                  </a:extLst>
                </p:cNvPr>
                <p:cNvPicPr/>
                <p:nvPr/>
              </p:nvPicPr>
              <p:blipFill>
                <a:blip r:embed="rId1339"/>
                <a:stretch>
                  <a:fillRect/>
                </a:stretch>
              </p:blipFill>
              <p:spPr>
                <a:xfrm>
                  <a:off x="2109221" y="6320192"/>
                  <a:ext cx="159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824" name="Freihand 823">
                  <a:extLst>
                    <a:ext uri="{FF2B5EF4-FFF2-40B4-BE49-F238E27FC236}">
                      <a16:creationId xmlns:a16="http://schemas.microsoft.com/office/drawing/2014/main" id="{6C7943BE-64B0-4ED8-AFE9-5B735B84BEB2}"/>
                    </a:ext>
                  </a:extLst>
                </p14:cNvPr>
                <p14:cNvContentPartPr/>
                <p14:nvPr/>
              </p14:nvContentPartPr>
              <p14:xfrm>
                <a:off x="2266541" y="6375272"/>
                <a:ext cx="97200" cy="83880"/>
              </p14:xfrm>
            </p:contentPart>
          </mc:Choice>
          <mc:Fallback xmlns="">
            <p:pic>
              <p:nvPicPr>
                <p:cNvPr id="824" name="Freihand 823">
                  <a:extLst>
                    <a:ext uri="{FF2B5EF4-FFF2-40B4-BE49-F238E27FC236}">
                      <a16:creationId xmlns:a16="http://schemas.microsoft.com/office/drawing/2014/main" id="{6C7943BE-64B0-4ED8-AFE9-5B735B84BEB2}"/>
                    </a:ext>
                  </a:extLst>
                </p:cNvPr>
                <p:cNvPicPr/>
                <p:nvPr/>
              </p:nvPicPr>
              <p:blipFill>
                <a:blip r:embed="rId1341"/>
                <a:stretch>
                  <a:fillRect/>
                </a:stretch>
              </p:blipFill>
              <p:spPr>
                <a:xfrm>
                  <a:off x="2262221" y="6370952"/>
                  <a:ext cx="105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826" name="Freihand 825">
                  <a:extLst>
                    <a:ext uri="{FF2B5EF4-FFF2-40B4-BE49-F238E27FC236}">
                      <a16:creationId xmlns:a16="http://schemas.microsoft.com/office/drawing/2014/main" id="{AA5ECE13-1517-424C-8245-A7F4D00C1520}"/>
                    </a:ext>
                  </a:extLst>
                </p14:cNvPr>
                <p14:cNvContentPartPr/>
                <p14:nvPr/>
              </p14:nvContentPartPr>
              <p14:xfrm>
                <a:off x="2385341" y="6271232"/>
                <a:ext cx="393120" cy="164160"/>
              </p14:xfrm>
            </p:contentPart>
          </mc:Choice>
          <mc:Fallback xmlns="">
            <p:pic>
              <p:nvPicPr>
                <p:cNvPr id="826" name="Freihand 825">
                  <a:extLst>
                    <a:ext uri="{FF2B5EF4-FFF2-40B4-BE49-F238E27FC236}">
                      <a16:creationId xmlns:a16="http://schemas.microsoft.com/office/drawing/2014/main" id="{AA5ECE13-1517-424C-8245-A7F4D00C1520}"/>
                    </a:ext>
                  </a:extLst>
                </p:cNvPr>
                <p:cNvPicPr/>
                <p:nvPr/>
              </p:nvPicPr>
              <p:blipFill>
                <a:blip r:embed="rId1343"/>
                <a:stretch>
                  <a:fillRect/>
                </a:stretch>
              </p:blipFill>
              <p:spPr>
                <a:xfrm>
                  <a:off x="2381021" y="6266912"/>
                  <a:ext cx="401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827" name="Freihand 826">
                  <a:extLst>
                    <a:ext uri="{FF2B5EF4-FFF2-40B4-BE49-F238E27FC236}">
                      <a16:creationId xmlns:a16="http://schemas.microsoft.com/office/drawing/2014/main" id="{587646A1-298D-48A8-BB62-D39D98CAA9A2}"/>
                    </a:ext>
                  </a:extLst>
                </p14:cNvPr>
                <p14:cNvContentPartPr/>
                <p14:nvPr/>
              </p14:nvContentPartPr>
              <p14:xfrm>
                <a:off x="2800781" y="6298952"/>
                <a:ext cx="96480" cy="75240"/>
              </p14:xfrm>
            </p:contentPart>
          </mc:Choice>
          <mc:Fallback xmlns="">
            <p:pic>
              <p:nvPicPr>
                <p:cNvPr id="827" name="Freihand 826">
                  <a:extLst>
                    <a:ext uri="{FF2B5EF4-FFF2-40B4-BE49-F238E27FC236}">
                      <a16:creationId xmlns:a16="http://schemas.microsoft.com/office/drawing/2014/main" id="{587646A1-298D-48A8-BB62-D39D98CAA9A2}"/>
                    </a:ext>
                  </a:extLst>
                </p:cNvPr>
                <p:cNvPicPr/>
                <p:nvPr/>
              </p:nvPicPr>
              <p:blipFill>
                <a:blip r:embed="rId1345"/>
                <a:stretch>
                  <a:fillRect/>
                </a:stretch>
              </p:blipFill>
              <p:spPr>
                <a:xfrm>
                  <a:off x="2796461" y="6294632"/>
                  <a:ext cx="105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828" name="Freihand 827">
                  <a:extLst>
                    <a:ext uri="{FF2B5EF4-FFF2-40B4-BE49-F238E27FC236}">
                      <a16:creationId xmlns:a16="http://schemas.microsoft.com/office/drawing/2014/main" id="{D85CF860-5B1F-4BDB-999A-680074CCE7FC}"/>
                    </a:ext>
                  </a:extLst>
                </p14:cNvPr>
                <p14:cNvContentPartPr/>
                <p14:nvPr/>
              </p14:nvContentPartPr>
              <p14:xfrm>
                <a:off x="2945861" y="6254672"/>
                <a:ext cx="99720" cy="81000"/>
              </p14:xfrm>
            </p:contentPart>
          </mc:Choice>
          <mc:Fallback xmlns="">
            <p:pic>
              <p:nvPicPr>
                <p:cNvPr id="828" name="Freihand 827">
                  <a:extLst>
                    <a:ext uri="{FF2B5EF4-FFF2-40B4-BE49-F238E27FC236}">
                      <a16:creationId xmlns:a16="http://schemas.microsoft.com/office/drawing/2014/main" id="{D85CF860-5B1F-4BDB-999A-680074CCE7FC}"/>
                    </a:ext>
                  </a:extLst>
                </p:cNvPr>
                <p:cNvPicPr/>
                <p:nvPr/>
              </p:nvPicPr>
              <p:blipFill>
                <a:blip r:embed="rId1347"/>
                <a:stretch>
                  <a:fillRect/>
                </a:stretch>
              </p:blipFill>
              <p:spPr>
                <a:xfrm>
                  <a:off x="2941541" y="6250352"/>
                  <a:ext cx="108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829" name="Freihand 828">
                  <a:extLst>
                    <a:ext uri="{FF2B5EF4-FFF2-40B4-BE49-F238E27FC236}">
                      <a16:creationId xmlns:a16="http://schemas.microsoft.com/office/drawing/2014/main" id="{4FD159CD-AD61-4598-9607-8366FCCE7986}"/>
                    </a:ext>
                  </a:extLst>
                </p14:cNvPr>
                <p14:cNvContentPartPr/>
                <p14:nvPr/>
              </p14:nvContentPartPr>
              <p14:xfrm>
                <a:off x="3023261" y="6252872"/>
                <a:ext cx="58320" cy="56520"/>
              </p14:xfrm>
            </p:contentPart>
          </mc:Choice>
          <mc:Fallback xmlns="">
            <p:pic>
              <p:nvPicPr>
                <p:cNvPr id="829" name="Freihand 828">
                  <a:extLst>
                    <a:ext uri="{FF2B5EF4-FFF2-40B4-BE49-F238E27FC236}">
                      <a16:creationId xmlns:a16="http://schemas.microsoft.com/office/drawing/2014/main" id="{4FD159CD-AD61-4598-9607-8366FCCE7986}"/>
                    </a:ext>
                  </a:extLst>
                </p:cNvPr>
                <p:cNvPicPr/>
                <p:nvPr/>
              </p:nvPicPr>
              <p:blipFill>
                <a:blip r:embed="rId1349"/>
                <a:stretch>
                  <a:fillRect/>
                </a:stretch>
              </p:blipFill>
              <p:spPr>
                <a:xfrm>
                  <a:off x="3018941" y="6248552"/>
                  <a:ext cx="66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830" name="Freihand 829">
                  <a:extLst>
                    <a:ext uri="{FF2B5EF4-FFF2-40B4-BE49-F238E27FC236}">
                      <a16:creationId xmlns:a16="http://schemas.microsoft.com/office/drawing/2014/main" id="{B3A2EE92-782E-49A2-B858-BAC5570BC479}"/>
                    </a:ext>
                  </a:extLst>
                </p14:cNvPr>
                <p14:cNvContentPartPr/>
                <p14:nvPr/>
              </p14:nvContentPartPr>
              <p14:xfrm>
                <a:off x="3091661" y="6161072"/>
                <a:ext cx="384120" cy="149400"/>
              </p14:xfrm>
            </p:contentPart>
          </mc:Choice>
          <mc:Fallback xmlns="">
            <p:pic>
              <p:nvPicPr>
                <p:cNvPr id="830" name="Freihand 829">
                  <a:extLst>
                    <a:ext uri="{FF2B5EF4-FFF2-40B4-BE49-F238E27FC236}">
                      <a16:creationId xmlns:a16="http://schemas.microsoft.com/office/drawing/2014/main" id="{B3A2EE92-782E-49A2-B858-BAC5570BC479}"/>
                    </a:ext>
                  </a:extLst>
                </p:cNvPr>
                <p:cNvPicPr/>
                <p:nvPr/>
              </p:nvPicPr>
              <p:blipFill>
                <a:blip r:embed="rId1351"/>
                <a:stretch>
                  <a:fillRect/>
                </a:stretch>
              </p:blipFill>
              <p:spPr>
                <a:xfrm>
                  <a:off x="3087341" y="6156752"/>
                  <a:ext cx="392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831" name="Freihand 830">
                  <a:extLst>
                    <a:ext uri="{FF2B5EF4-FFF2-40B4-BE49-F238E27FC236}">
                      <a16:creationId xmlns:a16="http://schemas.microsoft.com/office/drawing/2014/main" id="{BFCF9E46-7A29-4C0D-9504-7A243B11BA1F}"/>
                    </a:ext>
                  </a:extLst>
                </p14:cNvPr>
                <p14:cNvContentPartPr/>
                <p14:nvPr/>
              </p14:nvContentPartPr>
              <p14:xfrm>
                <a:off x="3497021" y="6051992"/>
                <a:ext cx="123840" cy="140400"/>
              </p14:xfrm>
            </p:contentPart>
          </mc:Choice>
          <mc:Fallback xmlns="">
            <p:pic>
              <p:nvPicPr>
                <p:cNvPr id="831" name="Freihand 830">
                  <a:extLst>
                    <a:ext uri="{FF2B5EF4-FFF2-40B4-BE49-F238E27FC236}">
                      <a16:creationId xmlns:a16="http://schemas.microsoft.com/office/drawing/2014/main" id="{BFCF9E46-7A29-4C0D-9504-7A243B11BA1F}"/>
                    </a:ext>
                  </a:extLst>
                </p:cNvPr>
                <p:cNvPicPr/>
                <p:nvPr/>
              </p:nvPicPr>
              <p:blipFill>
                <a:blip r:embed="rId1353"/>
                <a:stretch>
                  <a:fillRect/>
                </a:stretch>
              </p:blipFill>
              <p:spPr>
                <a:xfrm>
                  <a:off x="3492701" y="6047672"/>
                  <a:ext cx="132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832" name="Freihand 831">
                  <a:extLst>
                    <a:ext uri="{FF2B5EF4-FFF2-40B4-BE49-F238E27FC236}">
                      <a16:creationId xmlns:a16="http://schemas.microsoft.com/office/drawing/2014/main" id="{7C531FEE-241A-4EEE-9E6D-D5D8DC0183B3}"/>
                    </a:ext>
                  </a:extLst>
                </p14:cNvPr>
                <p14:cNvContentPartPr/>
                <p14:nvPr/>
              </p14:nvContentPartPr>
              <p14:xfrm>
                <a:off x="3467501" y="6005552"/>
                <a:ext cx="169560" cy="36720"/>
              </p14:xfrm>
            </p:contentPart>
          </mc:Choice>
          <mc:Fallback xmlns="">
            <p:pic>
              <p:nvPicPr>
                <p:cNvPr id="832" name="Freihand 831">
                  <a:extLst>
                    <a:ext uri="{FF2B5EF4-FFF2-40B4-BE49-F238E27FC236}">
                      <a16:creationId xmlns:a16="http://schemas.microsoft.com/office/drawing/2014/main" id="{7C531FEE-241A-4EEE-9E6D-D5D8DC0183B3}"/>
                    </a:ext>
                  </a:extLst>
                </p:cNvPr>
                <p:cNvPicPr/>
                <p:nvPr/>
              </p:nvPicPr>
              <p:blipFill>
                <a:blip r:embed="rId1355"/>
                <a:stretch>
                  <a:fillRect/>
                </a:stretch>
              </p:blipFill>
              <p:spPr>
                <a:xfrm>
                  <a:off x="3463181" y="6001232"/>
                  <a:ext cx="178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833" name="Freihand 832">
                  <a:extLst>
                    <a:ext uri="{FF2B5EF4-FFF2-40B4-BE49-F238E27FC236}">
                      <a16:creationId xmlns:a16="http://schemas.microsoft.com/office/drawing/2014/main" id="{4C02CE45-AB66-45E2-B23F-18175BD97436}"/>
                    </a:ext>
                  </a:extLst>
                </p14:cNvPr>
                <p14:cNvContentPartPr/>
                <p14:nvPr/>
              </p14:nvContentPartPr>
              <p14:xfrm>
                <a:off x="3503861" y="6159632"/>
                <a:ext cx="132480" cy="113040"/>
              </p14:xfrm>
            </p:contentPart>
          </mc:Choice>
          <mc:Fallback xmlns="">
            <p:pic>
              <p:nvPicPr>
                <p:cNvPr id="833" name="Freihand 832">
                  <a:extLst>
                    <a:ext uri="{FF2B5EF4-FFF2-40B4-BE49-F238E27FC236}">
                      <a16:creationId xmlns:a16="http://schemas.microsoft.com/office/drawing/2014/main" id="{4C02CE45-AB66-45E2-B23F-18175BD97436}"/>
                    </a:ext>
                  </a:extLst>
                </p:cNvPr>
                <p:cNvPicPr/>
                <p:nvPr/>
              </p:nvPicPr>
              <p:blipFill>
                <a:blip r:embed="rId1357"/>
                <a:stretch>
                  <a:fillRect/>
                </a:stretch>
              </p:blipFill>
              <p:spPr>
                <a:xfrm>
                  <a:off x="3499541" y="6155312"/>
                  <a:ext cx="141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834" name="Freihand 833">
                  <a:extLst>
                    <a:ext uri="{FF2B5EF4-FFF2-40B4-BE49-F238E27FC236}">
                      <a16:creationId xmlns:a16="http://schemas.microsoft.com/office/drawing/2014/main" id="{3A72AB10-7AAD-4966-B845-52F0F0EF64A1}"/>
                    </a:ext>
                  </a:extLst>
                </p14:cNvPr>
                <p14:cNvContentPartPr/>
                <p14:nvPr/>
              </p14:nvContentPartPr>
              <p14:xfrm>
                <a:off x="3683501" y="6013472"/>
                <a:ext cx="76320" cy="177480"/>
              </p14:xfrm>
            </p:contentPart>
          </mc:Choice>
          <mc:Fallback xmlns="">
            <p:pic>
              <p:nvPicPr>
                <p:cNvPr id="834" name="Freihand 833">
                  <a:extLst>
                    <a:ext uri="{FF2B5EF4-FFF2-40B4-BE49-F238E27FC236}">
                      <a16:creationId xmlns:a16="http://schemas.microsoft.com/office/drawing/2014/main" id="{3A72AB10-7AAD-4966-B845-52F0F0EF64A1}"/>
                    </a:ext>
                  </a:extLst>
                </p:cNvPr>
                <p:cNvPicPr/>
                <p:nvPr/>
              </p:nvPicPr>
              <p:blipFill>
                <a:blip r:embed="rId1359"/>
                <a:stretch>
                  <a:fillRect/>
                </a:stretch>
              </p:blipFill>
              <p:spPr>
                <a:xfrm>
                  <a:off x="3679181" y="6009152"/>
                  <a:ext cx="84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835" name="Freihand 834">
                  <a:extLst>
                    <a:ext uri="{FF2B5EF4-FFF2-40B4-BE49-F238E27FC236}">
                      <a16:creationId xmlns:a16="http://schemas.microsoft.com/office/drawing/2014/main" id="{27917565-94FE-4A06-A0D4-2344B1C47E89}"/>
                    </a:ext>
                  </a:extLst>
                </p14:cNvPr>
                <p14:cNvContentPartPr/>
                <p14:nvPr/>
              </p14:nvContentPartPr>
              <p14:xfrm>
                <a:off x="3654341" y="5985392"/>
                <a:ext cx="142920" cy="10440"/>
              </p14:xfrm>
            </p:contentPart>
          </mc:Choice>
          <mc:Fallback xmlns="">
            <p:pic>
              <p:nvPicPr>
                <p:cNvPr id="835" name="Freihand 834">
                  <a:extLst>
                    <a:ext uri="{FF2B5EF4-FFF2-40B4-BE49-F238E27FC236}">
                      <a16:creationId xmlns:a16="http://schemas.microsoft.com/office/drawing/2014/main" id="{27917565-94FE-4A06-A0D4-2344B1C47E89}"/>
                    </a:ext>
                  </a:extLst>
                </p:cNvPr>
                <p:cNvPicPr/>
                <p:nvPr/>
              </p:nvPicPr>
              <p:blipFill>
                <a:blip r:embed="rId1361"/>
                <a:stretch>
                  <a:fillRect/>
                </a:stretch>
              </p:blipFill>
              <p:spPr>
                <a:xfrm>
                  <a:off x="3650021" y="5981072"/>
                  <a:ext cx="151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836" name="Freihand 835">
                  <a:extLst>
                    <a:ext uri="{FF2B5EF4-FFF2-40B4-BE49-F238E27FC236}">
                      <a16:creationId xmlns:a16="http://schemas.microsoft.com/office/drawing/2014/main" id="{58AF08CA-1D34-47F5-A4B1-DD92EFC6BDFC}"/>
                    </a:ext>
                  </a:extLst>
                </p14:cNvPr>
                <p14:cNvContentPartPr/>
                <p14:nvPr/>
              </p14:nvContentPartPr>
              <p14:xfrm>
                <a:off x="3700061" y="6149552"/>
                <a:ext cx="105120" cy="58680"/>
              </p14:xfrm>
            </p:contentPart>
          </mc:Choice>
          <mc:Fallback xmlns="">
            <p:pic>
              <p:nvPicPr>
                <p:cNvPr id="836" name="Freihand 835">
                  <a:extLst>
                    <a:ext uri="{FF2B5EF4-FFF2-40B4-BE49-F238E27FC236}">
                      <a16:creationId xmlns:a16="http://schemas.microsoft.com/office/drawing/2014/main" id="{58AF08CA-1D34-47F5-A4B1-DD92EFC6BDFC}"/>
                    </a:ext>
                  </a:extLst>
                </p:cNvPr>
                <p:cNvPicPr/>
                <p:nvPr/>
              </p:nvPicPr>
              <p:blipFill>
                <a:blip r:embed="rId1363"/>
                <a:stretch>
                  <a:fillRect/>
                </a:stretch>
              </p:blipFill>
              <p:spPr>
                <a:xfrm>
                  <a:off x="3695741" y="6145232"/>
                  <a:ext cx="113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837" name="Freihand 836">
                  <a:extLst>
                    <a:ext uri="{FF2B5EF4-FFF2-40B4-BE49-F238E27FC236}">
                      <a16:creationId xmlns:a16="http://schemas.microsoft.com/office/drawing/2014/main" id="{5BBD27AC-151C-42F9-A9A1-A5DBFC89D501}"/>
                    </a:ext>
                  </a:extLst>
                </p14:cNvPr>
                <p14:cNvContentPartPr/>
                <p14:nvPr/>
              </p14:nvContentPartPr>
              <p14:xfrm>
                <a:off x="3809501" y="5870192"/>
                <a:ext cx="208080" cy="260640"/>
              </p14:xfrm>
            </p:contentPart>
          </mc:Choice>
          <mc:Fallback xmlns="">
            <p:pic>
              <p:nvPicPr>
                <p:cNvPr id="837" name="Freihand 836">
                  <a:extLst>
                    <a:ext uri="{FF2B5EF4-FFF2-40B4-BE49-F238E27FC236}">
                      <a16:creationId xmlns:a16="http://schemas.microsoft.com/office/drawing/2014/main" id="{5BBD27AC-151C-42F9-A9A1-A5DBFC89D501}"/>
                    </a:ext>
                  </a:extLst>
                </p:cNvPr>
                <p:cNvPicPr/>
                <p:nvPr/>
              </p:nvPicPr>
              <p:blipFill>
                <a:blip r:embed="rId1365"/>
                <a:stretch>
                  <a:fillRect/>
                </a:stretch>
              </p:blipFill>
              <p:spPr>
                <a:xfrm>
                  <a:off x="3805181" y="5865872"/>
                  <a:ext cx="2167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838" name="Freihand 837">
                  <a:extLst>
                    <a:ext uri="{FF2B5EF4-FFF2-40B4-BE49-F238E27FC236}">
                      <a16:creationId xmlns:a16="http://schemas.microsoft.com/office/drawing/2014/main" id="{3CB29803-E0B2-4894-8E5A-8AEDC57BA685}"/>
                    </a:ext>
                  </a:extLst>
                </p14:cNvPr>
                <p14:cNvContentPartPr/>
                <p14:nvPr/>
              </p14:nvContentPartPr>
              <p14:xfrm>
                <a:off x="3929021" y="6134792"/>
                <a:ext cx="126360" cy="61200"/>
              </p14:xfrm>
            </p:contentPart>
          </mc:Choice>
          <mc:Fallback xmlns="">
            <p:pic>
              <p:nvPicPr>
                <p:cNvPr id="838" name="Freihand 837">
                  <a:extLst>
                    <a:ext uri="{FF2B5EF4-FFF2-40B4-BE49-F238E27FC236}">
                      <a16:creationId xmlns:a16="http://schemas.microsoft.com/office/drawing/2014/main" id="{3CB29803-E0B2-4894-8E5A-8AEDC57BA685}"/>
                    </a:ext>
                  </a:extLst>
                </p:cNvPr>
                <p:cNvPicPr/>
                <p:nvPr/>
              </p:nvPicPr>
              <p:blipFill>
                <a:blip r:embed="rId1367"/>
                <a:stretch>
                  <a:fillRect/>
                </a:stretch>
              </p:blipFill>
              <p:spPr>
                <a:xfrm>
                  <a:off x="3924701" y="6130472"/>
                  <a:ext cx="135000" cy="69840"/>
                </a:xfrm>
                <a:prstGeom prst="rect">
                  <a:avLst/>
                </a:prstGeom>
              </p:spPr>
            </p:pic>
          </mc:Fallback>
        </mc:AlternateContent>
      </p:grpSp>
      <p:grpSp>
        <p:nvGrpSpPr>
          <p:cNvPr id="895" name="Gruppieren 894">
            <a:extLst>
              <a:ext uri="{FF2B5EF4-FFF2-40B4-BE49-F238E27FC236}">
                <a16:creationId xmlns:a16="http://schemas.microsoft.com/office/drawing/2014/main" id="{B7698056-0C9C-4143-ABEA-56BAA11A2403}"/>
              </a:ext>
            </a:extLst>
          </p:cNvPr>
          <p:cNvGrpSpPr/>
          <p:nvPr/>
        </p:nvGrpSpPr>
        <p:grpSpPr>
          <a:xfrm>
            <a:off x="314261" y="32"/>
            <a:ext cx="6822000" cy="6416280"/>
            <a:chOff x="314261" y="32"/>
            <a:chExt cx="6822000" cy="6416280"/>
          </a:xfrm>
        </p:grpSpPr>
        <mc:AlternateContent xmlns:mc="http://schemas.openxmlformats.org/markup-compatibility/2006" xmlns:p14="http://schemas.microsoft.com/office/powerpoint/2010/main">
          <mc:Choice Requires="p14">
            <p:contentPart p14:bwMode="auto" r:id="rId1368">
              <p14:nvContentPartPr>
                <p14:cNvPr id="840" name="Freihand 839">
                  <a:extLst>
                    <a:ext uri="{FF2B5EF4-FFF2-40B4-BE49-F238E27FC236}">
                      <a16:creationId xmlns:a16="http://schemas.microsoft.com/office/drawing/2014/main" id="{01CD4ABA-E895-4702-AF02-A4F26BBE5729}"/>
                    </a:ext>
                  </a:extLst>
                </p14:cNvPr>
                <p14:cNvContentPartPr/>
                <p14:nvPr/>
              </p14:nvContentPartPr>
              <p14:xfrm>
                <a:off x="1060181" y="5769752"/>
                <a:ext cx="2834280" cy="646560"/>
              </p14:xfrm>
            </p:contentPart>
          </mc:Choice>
          <mc:Fallback xmlns="">
            <p:pic>
              <p:nvPicPr>
                <p:cNvPr id="840" name="Freihand 839">
                  <a:extLst>
                    <a:ext uri="{FF2B5EF4-FFF2-40B4-BE49-F238E27FC236}">
                      <a16:creationId xmlns:a16="http://schemas.microsoft.com/office/drawing/2014/main" id="{01CD4ABA-E895-4702-AF02-A4F26BBE5729}"/>
                    </a:ext>
                  </a:extLst>
                </p:cNvPr>
                <p:cNvPicPr/>
                <p:nvPr/>
              </p:nvPicPr>
              <p:blipFill>
                <a:blip r:embed="rId1369"/>
                <a:stretch>
                  <a:fillRect/>
                </a:stretch>
              </p:blipFill>
              <p:spPr>
                <a:xfrm>
                  <a:off x="1055861" y="5765432"/>
                  <a:ext cx="284292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841" name="Freihand 840">
                  <a:extLst>
                    <a:ext uri="{FF2B5EF4-FFF2-40B4-BE49-F238E27FC236}">
                      <a16:creationId xmlns:a16="http://schemas.microsoft.com/office/drawing/2014/main" id="{F3861003-6913-4E7C-B648-D0165EF5C603}"/>
                    </a:ext>
                  </a:extLst>
                </p14:cNvPr>
                <p14:cNvContentPartPr/>
                <p14:nvPr/>
              </p14:nvContentPartPr>
              <p14:xfrm>
                <a:off x="5016941" y="5950112"/>
                <a:ext cx="2119320" cy="457560"/>
              </p14:xfrm>
            </p:contentPart>
          </mc:Choice>
          <mc:Fallback xmlns="">
            <p:pic>
              <p:nvPicPr>
                <p:cNvPr id="841" name="Freihand 840">
                  <a:extLst>
                    <a:ext uri="{FF2B5EF4-FFF2-40B4-BE49-F238E27FC236}">
                      <a16:creationId xmlns:a16="http://schemas.microsoft.com/office/drawing/2014/main" id="{F3861003-6913-4E7C-B648-D0165EF5C603}"/>
                    </a:ext>
                  </a:extLst>
                </p:cNvPr>
                <p:cNvPicPr/>
                <p:nvPr/>
              </p:nvPicPr>
              <p:blipFill>
                <a:blip r:embed="rId1371"/>
                <a:stretch>
                  <a:fillRect/>
                </a:stretch>
              </p:blipFill>
              <p:spPr>
                <a:xfrm>
                  <a:off x="5012621" y="5945792"/>
                  <a:ext cx="212796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842" name="Freihand 841">
                  <a:extLst>
                    <a:ext uri="{FF2B5EF4-FFF2-40B4-BE49-F238E27FC236}">
                      <a16:creationId xmlns:a16="http://schemas.microsoft.com/office/drawing/2014/main" id="{6AE32F04-80D7-4702-9C58-F140F76C22B0}"/>
                    </a:ext>
                  </a:extLst>
                </p14:cNvPr>
                <p14:cNvContentPartPr/>
                <p14:nvPr/>
              </p14:nvContentPartPr>
              <p14:xfrm>
                <a:off x="4021181" y="5810432"/>
                <a:ext cx="1193760" cy="239040"/>
              </p14:xfrm>
            </p:contentPart>
          </mc:Choice>
          <mc:Fallback xmlns="">
            <p:pic>
              <p:nvPicPr>
                <p:cNvPr id="842" name="Freihand 841">
                  <a:extLst>
                    <a:ext uri="{FF2B5EF4-FFF2-40B4-BE49-F238E27FC236}">
                      <a16:creationId xmlns:a16="http://schemas.microsoft.com/office/drawing/2014/main" id="{6AE32F04-80D7-4702-9C58-F140F76C22B0}"/>
                    </a:ext>
                  </a:extLst>
                </p:cNvPr>
                <p:cNvPicPr/>
                <p:nvPr/>
              </p:nvPicPr>
              <p:blipFill>
                <a:blip r:embed="rId1373"/>
                <a:stretch>
                  <a:fillRect/>
                </a:stretch>
              </p:blipFill>
              <p:spPr>
                <a:xfrm>
                  <a:off x="4016861" y="5806112"/>
                  <a:ext cx="12024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843" name="Freihand 842">
                  <a:extLst>
                    <a:ext uri="{FF2B5EF4-FFF2-40B4-BE49-F238E27FC236}">
                      <a16:creationId xmlns:a16="http://schemas.microsoft.com/office/drawing/2014/main" id="{28D62D87-30A5-482F-B3A0-6E10393D0DCC}"/>
                    </a:ext>
                  </a:extLst>
                </p14:cNvPr>
                <p14:cNvContentPartPr/>
                <p14:nvPr/>
              </p14:nvContentPartPr>
              <p14:xfrm>
                <a:off x="314261" y="327632"/>
                <a:ext cx="4083480" cy="5434920"/>
              </p14:xfrm>
            </p:contentPart>
          </mc:Choice>
          <mc:Fallback xmlns="">
            <p:pic>
              <p:nvPicPr>
                <p:cNvPr id="843" name="Freihand 842">
                  <a:extLst>
                    <a:ext uri="{FF2B5EF4-FFF2-40B4-BE49-F238E27FC236}">
                      <a16:creationId xmlns:a16="http://schemas.microsoft.com/office/drawing/2014/main" id="{28D62D87-30A5-482F-B3A0-6E10393D0DCC}"/>
                    </a:ext>
                  </a:extLst>
                </p:cNvPr>
                <p:cNvPicPr/>
                <p:nvPr/>
              </p:nvPicPr>
              <p:blipFill>
                <a:blip r:embed="rId1375"/>
                <a:stretch>
                  <a:fillRect/>
                </a:stretch>
              </p:blipFill>
              <p:spPr>
                <a:xfrm>
                  <a:off x="309941" y="323312"/>
                  <a:ext cx="4092120" cy="544356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844" name="Freihand 843">
                  <a:extLst>
                    <a:ext uri="{FF2B5EF4-FFF2-40B4-BE49-F238E27FC236}">
                      <a16:creationId xmlns:a16="http://schemas.microsoft.com/office/drawing/2014/main" id="{E0DDDDED-5AF1-4D97-B2CB-D25394DBD143}"/>
                    </a:ext>
                  </a:extLst>
                </p14:cNvPr>
                <p14:cNvContentPartPr/>
                <p14:nvPr/>
              </p14:nvContentPartPr>
              <p14:xfrm>
                <a:off x="615581" y="153392"/>
                <a:ext cx="169200" cy="257040"/>
              </p14:xfrm>
            </p:contentPart>
          </mc:Choice>
          <mc:Fallback xmlns="">
            <p:pic>
              <p:nvPicPr>
                <p:cNvPr id="844" name="Freihand 843">
                  <a:extLst>
                    <a:ext uri="{FF2B5EF4-FFF2-40B4-BE49-F238E27FC236}">
                      <a16:creationId xmlns:a16="http://schemas.microsoft.com/office/drawing/2014/main" id="{E0DDDDED-5AF1-4D97-B2CB-D25394DBD143}"/>
                    </a:ext>
                  </a:extLst>
                </p:cNvPr>
                <p:cNvPicPr/>
                <p:nvPr/>
              </p:nvPicPr>
              <p:blipFill>
                <a:blip r:embed="rId1377"/>
                <a:stretch>
                  <a:fillRect/>
                </a:stretch>
              </p:blipFill>
              <p:spPr>
                <a:xfrm>
                  <a:off x="611261" y="149072"/>
                  <a:ext cx="1778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846" name="Freihand 845">
                  <a:extLst>
                    <a:ext uri="{FF2B5EF4-FFF2-40B4-BE49-F238E27FC236}">
                      <a16:creationId xmlns:a16="http://schemas.microsoft.com/office/drawing/2014/main" id="{E2365080-ED56-41E0-AD70-1666BDCFEED4}"/>
                    </a:ext>
                  </a:extLst>
                </p14:cNvPr>
                <p14:cNvContentPartPr/>
                <p14:nvPr/>
              </p14:nvContentPartPr>
              <p14:xfrm>
                <a:off x="961541" y="123152"/>
                <a:ext cx="93600" cy="192240"/>
              </p14:xfrm>
            </p:contentPart>
          </mc:Choice>
          <mc:Fallback xmlns="">
            <p:pic>
              <p:nvPicPr>
                <p:cNvPr id="846" name="Freihand 845">
                  <a:extLst>
                    <a:ext uri="{FF2B5EF4-FFF2-40B4-BE49-F238E27FC236}">
                      <a16:creationId xmlns:a16="http://schemas.microsoft.com/office/drawing/2014/main" id="{E2365080-ED56-41E0-AD70-1666BDCFEED4}"/>
                    </a:ext>
                  </a:extLst>
                </p:cNvPr>
                <p:cNvPicPr/>
                <p:nvPr/>
              </p:nvPicPr>
              <p:blipFill>
                <a:blip r:embed="rId1379"/>
                <a:stretch>
                  <a:fillRect/>
                </a:stretch>
              </p:blipFill>
              <p:spPr>
                <a:xfrm>
                  <a:off x="957221" y="118832"/>
                  <a:ext cx="1022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847" name="Freihand 846">
                  <a:extLst>
                    <a:ext uri="{FF2B5EF4-FFF2-40B4-BE49-F238E27FC236}">
                      <a16:creationId xmlns:a16="http://schemas.microsoft.com/office/drawing/2014/main" id="{40E573D6-BF1A-40F3-9247-28F801BAF2F8}"/>
                    </a:ext>
                  </a:extLst>
                </p14:cNvPr>
                <p14:cNvContentPartPr/>
                <p14:nvPr/>
              </p14:nvContentPartPr>
              <p14:xfrm>
                <a:off x="970541" y="117752"/>
                <a:ext cx="136440" cy="178200"/>
              </p14:xfrm>
            </p:contentPart>
          </mc:Choice>
          <mc:Fallback xmlns="">
            <p:pic>
              <p:nvPicPr>
                <p:cNvPr id="847" name="Freihand 846">
                  <a:extLst>
                    <a:ext uri="{FF2B5EF4-FFF2-40B4-BE49-F238E27FC236}">
                      <a16:creationId xmlns:a16="http://schemas.microsoft.com/office/drawing/2014/main" id="{40E573D6-BF1A-40F3-9247-28F801BAF2F8}"/>
                    </a:ext>
                  </a:extLst>
                </p:cNvPr>
                <p:cNvPicPr/>
                <p:nvPr/>
              </p:nvPicPr>
              <p:blipFill>
                <a:blip r:embed="rId1381"/>
                <a:stretch>
                  <a:fillRect/>
                </a:stretch>
              </p:blipFill>
              <p:spPr>
                <a:xfrm>
                  <a:off x="966221" y="113432"/>
                  <a:ext cx="145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848" name="Freihand 847">
                  <a:extLst>
                    <a:ext uri="{FF2B5EF4-FFF2-40B4-BE49-F238E27FC236}">
                      <a16:creationId xmlns:a16="http://schemas.microsoft.com/office/drawing/2014/main" id="{89EA124A-CAD7-4A7F-8A34-8B2EE3EE14FE}"/>
                    </a:ext>
                  </a:extLst>
                </p14:cNvPr>
                <p14:cNvContentPartPr/>
                <p14:nvPr/>
              </p14:nvContentPartPr>
              <p14:xfrm>
                <a:off x="1110941" y="175352"/>
                <a:ext cx="129240" cy="130320"/>
              </p14:xfrm>
            </p:contentPart>
          </mc:Choice>
          <mc:Fallback xmlns="">
            <p:pic>
              <p:nvPicPr>
                <p:cNvPr id="848" name="Freihand 847">
                  <a:extLst>
                    <a:ext uri="{FF2B5EF4-FFF2-40B4-BE49-F238E27FC236}">
                      <a16:creationId xmlns:a16="http://schemas.microsoft.com/office/drawing/2014/main" id="{89EA124A-CAD7-4A7F-8A34-8B2EE3EE14FE}"/>
                    </a:ext>
                  </a:extLst>
                </p:cNvPr>
                <p:cNvPicPr/>
                <p:nvPr/>
              </p:nvPicPr>
              <p:blipFill>
                <a:blip r:embed="rId1383"/>
                <a:stretch>
                  <a:fillRect/>
                </a:stretch>
              </p:blipFill>
              <p:spPr>
                <a:xfrm>
                  <a:off x="1106621" y="171032"/>
                  <a:ext cx="137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849" name="Freihand 848">
                  <a:extLst>
                    <a:ext uri="{FF2B5EF4-FFF2-40B4-BE49-F238E27FC236}">
                      <a16:creationId xmlns:a16="http://schemas.microsoft.com/office/drawing/2014/main" id="{B586BAE4-AA52-43F0-8BCA-E383403D906F}"/>
                    </a:ext>
                  </a:extLst>
                </p14:cNvPr>
                <p14:cNvContentPartPr/>
                <p14:nvPr/>
              </p14:nvContentPartPr>
              <p14:xfrm>
                <a:off x="1219661" y="80312"/>
                <a:ext cx="23400" cy="164520"/>
              </p14:xfrm>
            </p:contentPart>
          </mc:Choice>
          <mc:Fallback xmlns="">
            <p:pic>
              <p:nvPicPr>
                <p:cNvPr id="849" name="Freihand 848">
                  <a:extLst>
                    <a:ext uri="{FF2B5EF4-FFF2-40B4-BE49-F238E27FC236}">
                      <a16:creationId xmlns:a16="http://schemas.microsoft.com/office/drawing/2014/main" id="{B586BAE4-AA52-43F0-8BCA-E383403D906F}"/>
                    </a:ext>
                  </a:extLst>
                </p:cNvPr>
                <p:cNvPicPr/>
                <p:nvPr/>
              </p:nvPicPr>
              <p:blipFill>
                <a:blip r:embed="rId1385"/>
                <a:stretch>
                  <a:fillRect/>
                </a:stretch>
              </p:blipFill>
              <p:spPr>
                <a:xfrm>
                  <a:off x="1215341" y="75992"/>
                  <a:ext cx="32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850" name="Freihand 849">
                  <a:extLst>
                    <a:ext uri="{FF2B5EF4-FFF2-40B4-BE49-F238E27FC236}">
                      <a16:creationId xmlns:a16="http://schemas.microsoft.com/office/drawing/2014/main" id="{E29288D3-C7BD-4661-AC86-E11AE93FAA51}"/>
                    </a:ext>
                  </a:extLst>
                </p14:cNvPr>
                <p14:cNvContentPartPr/>
                <p14:nvPr/>
              </p14:nvContentPartPr>
              <p14:xfrm>
                <a:off x="1220741" y="174632"/>
                <a:ext cx="89640" cy="85320"/>
              </p14:xfrm>
            </p:contentPart>
          </mc:Choice>
          <mc:Fallback xmlns="">
            <p:pic>
              <p:nvPicPr>
                <p:cNvPr id="850" name="Freihand 849">
                  <a:extLst>
                    <a:ext uri="{FF2B5EF4-FFF2-40B4-BE49-F238E27FC236}">
                      <a16:creationId xmlns:a16="http://schemas.microsoft.com/office/drawing/2014/main" id="{E29288D3-C7BD-4661-AC86-E11AE93FAA51}"/>
                    </a:ext>
                  </a:extLst>
                </p:cNvPr>
                <p:cNvPicPr/>
                <p:nvPr/>
              </p:nvPicPr>
              <p:blipFill>
                <a:blip r:embed="rId1387"/>
                <a:stretch>
                  <a:fillRect/>
                </a:stretch>
              </p:blipFill>
              <p:spPr>
                <a:xfrm>
                  <a:off x="1216421" y="170312"/>
                  <a:ext cx="98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851" name="Freihand 850">
                  <a:extLst>
                    <a:ext uri="{FF2B5EF4-FFF2-40B4-BE49-F238E27FC236}">
                      <a16:creationId xmlns:a16="http://schemas.microsoft.com/office/drawing/2014/main" id="{CFE7FC46-2262-48A6-B7FB-263D5A8F1671}"/>
                    </a:ext>
                  </a:extLst>
                </p14:cNvPr>
                <p14:cNvContentPartPr/>
                <p14:nvPr/>
              </p14:nvContentPartPr>
              <p14:xfrm>
                <a:off x="1332341" y="72032"/>
                <a:ext cx="276480" cy="221760"/>
              </p14:xfrm>
            </p:contentPart>
          </mc:Choice>
          <mc:Fallback xmlns="">
            <p:pic>
              <p:nvPicPr>
                <p:cNvPr id="851" name="Freihand 850">
                  <a:extLst>
                    <a:ext uri="{FF2B5EF4-FFF2-40B4-BE49-F238E27FC236}">
                      <a16:creationId xmlns:a16="http://schemas.microsoft.com/office/drawing/2014/main" id="{CFE7FC46-2262-48A6-B7FB-263D5A8F1671}"/>
                    </a:ext>
                  </a:extLst>
                </p:cNvPr>
                <p:cNvPicPr/>
                <p:nvPr/>
              </p:nvPicPr>
              <p:blipFill>
                <a:blip r:embed="rId1389"/>
                <a:stretch>
                  <a:fillRect/>
                </a:stretch>
              </p:blipFill>
              <p:spPr>
                <a:xfrm>
                  <a:off x="1328021" y="67712"/>
                  <a:ext cx="2851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853" name="Freihand 852">
                  <a:extLst>
                    <a:ext uri="{FF2B5EF4-FFF2-40B4-BE49-F238E27FC236}">
                      <a16:creationId xmlns:a16="http://schemas.microsoft.com/office/drawing/2014/main" id="{AC257DCB-3081-4072-8D48-15BBA6C59F82}"/>
                    </a:ext>
                  </a:extLst>
                </p14:cNvPr>
                <p14:cNvContentPartPr/>
                <p14:nvPr/>
              </p14:nvContentPartPr>
              <p14:xfrm>
                <a:off x="1740221" y="93992"/>
                <a:ext cx="20160" cy="29520"/>
              </p14:xfrm>
            </p:contentPart>
          </mc:Choice>
          <mc:Fallback xmlns="">
            <p:pic>
              <p:nvPicPr>
                <p:cNvPr id="853" name="Freihand 852">
                  <a:extLst>
                    <a:ext uri="{FF2B5EF4-FFF2-40B4-BE49-F238E27FC236}">
                      <a16:creationId xmlns:a16="http://schemas.microsoft.com/office/drawing/2014/main" id="{AC257DCB-3081-4072-8D48-15BBA6C59F82}"/>
                    </a:ext>
                  </a:extLst>
                </p:cNvPr>
                <p:cNvPicPr/>
                <p:nvPr/>
              </p:nvPicPr>
              <p:blipFill>
                <a:blip r:embed="rId1391"/>
                <a:stretch>
                  <a:fillRect/>
                </a:stretch>
              </p:blipFill>
              <p:spPr>
                <a:xfrm>
                  <a:off x="1735901" y="89672"/>
                  <a:ext cx="28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854" name="Freihand 853">
                  <a:extLst>
                    <a:ext uri="{FF2B5EF4-FFF2-40B4-BE49-F238E27FC236}">
                      <a16:creationId xmlns:a16="http://schemas.microsoft.com/office/drawing/2014/main" id="{B2B3CAB7-DA2C-4025-9BDE-E3A4A2AEF512}"/>
                    </a:ext>
                  </a:extLst>
                </p14:cNvPr>
                <p14:cNvContentPartPr/>
                <p14:nvPr/>
              </p14:nvContentPartPr>
              <p14:xfrm>
                <a:off x="1762901" y="158432"/>
                <a:ext cx="12600" cy="35640"/>
              </p14:xfrm>
            </p:contentPart>
          </mc:Choice>
          <mc:Fallback xmlns="">
            <p:pic>
              <p:nvPicPr>
                <p:cNvPr id="854" name="Freihand 853">
                  <a:extLst>
                    <a:ext uri="{FF2B5EF4-FFF2-40B4-BE49-F238E27FC236}">
                      <a16:creationId xmlns:a16="http://schemas.microsoft.com/office/drawing/2014/main" id="{B2B3CAB7-DA2C-4025-9BDE-E3A4A2AEF512}"/>
                    </a:ext>
                  </a:extLst>
                </p:cNvPr>
                <p:cNvPicPr/>
                <p:nvPr/>
              </p:nvPicPr>
              <p:blipFill>
                <a:blip r:embed="rId1393"/>
                <a:stretch>
                  <a:fillRect/>
                </a:stretch>
              </p:blipFill>
              <p:spPr>
                <a:xfrm>
                  <a:off x="1758581" y="154112"/>
                  <a:ext cx="21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855" name="Freihand 854">
                  <a:extLst>
                    <a:ext uri="{FF2B5EF4-FFF2-40B4-BE49-F238E27FC236}">
                      <a16:creationId xmlns:a16="http://schemas.microsoft.com/office/drawing/2014/main" id="{C41F82EC-3621-48E4-9106-AEA980B9619B}"/>
                    </a:ext>
                  </a:extLst>
                </p14:cNvPr>
                <p14:cNvContentPartPr/>
                <p14:nvPr/>
              </p14:nvContentPartPr>
              <p14:xfrm>
                <a:off x="1983941" y="26672"/>
                <a:ext cx="106920" cy="177480"/>
              </p14:xfrm>
            </p:contentPart>
          </mc:Choice>
          <mc:Fallback xmlns="">
            <p:pic>
              <p:nvPicPr>
                <p:cNvPr id="855" name="Freihand 854">
                  <a:extLst>
                    <a:ext uri="{FF2B5EF4-FFF2-40B4-BE49-F238E27FC236}">
                      <a16:creationId xmlns:a16="http://schemas.microsoft.com/office/drawing/2014/main" id="{C41F82EC-3621-48E4-9106-AEA980B9619B}"/>
                    </a:ext>
                  </a:extLst>
                </p:cNvPr>
                <p:cNvPicPr/>
                <p:nvPr/>
              </p:nvPicPr>
              <p:blipFill>
                <a:blip r:embed="rId1395"/>
                <a:stretch>
                  <a:fillRect/>
                </a:stretch>
              </p:blipFill>
              <p:spPr>
                <a:xfrm>
                  <a:off x="1979621" y="22352"/>
                  <a:ext cx="115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856" name="Freihand 855">
                  <a:extLst>
                    <a:ext uri="{FF2B5EF4-FFF2-40B4-BE49-F238E27FC236}">
                      <a16:creationId xmlns:a16="http://schemas.microsoft.com/office/drawing/2014/main" id="{DE96740E-9EF4-409C-BE04-4FDA4EA3C4C2}"/>
                    </a:ext>
                  </a:extLst>
                </p14:cNvPr>
                <p14:cNvContentPartPr/>
                <p14:nvPr/>
              </p14:nvContentPartPr>
              <p14:xfrm>
                <a:off x="2127941" y="96872"/>
                <a:ext cx="134640" cy="101160"/>
              </p14:xfrm>
            </p:contentPart>
          </mc:Choice>
          <mc:Fallback xmlns="">
            <p:pic>
              <p:nvPicPr>
                <p:cNvPr id="856" name="Freihand 855">
                  <a:extLst>
                    <a:ext uri="{FF2B5EF4-FFF2-40B4-BE49-F238E27FC236}">
                      <a16:creationId xmlns:a16="http://schemas.microsoft.com/office/drawing/2014/main" id="{DE96740E-9EF4-409C-BE04-4FDA4EA3C4C2}"/>
                    </a:ext>
                  </a:extLst>
                </p:cNvPr>
                <p:cNvPicPr/>
                <p:nvPr/>
              </p:nvPicPr>
              <p:blipFill>
                <a:blip r:embed="rId1397"/>
                <a:stretch>
                  <a:fillRect/>
                </a:stretch>
              </p:blipFill>
              <p:spPr>
                <a:xfrm>
                  <a:off x="2123621" y="92552"/>
                  <a:ext cx="143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857" name="Freihand 856">
                  <a:extLst>
                    <a:ext uri="{FF2B5EF4-FFF2-40B4-BE49-F238E27FC236}">
                      <a16:creationId xmlns:a16="http://schemas.microsoft.com/office/drawing/2014/main" id="{32C332C0-E0B5-4291-B0F6-85043417A7E3}"/>
                    </a:ext>
                  </a:extLst>
                </p14:cNvPr>
                <p14:cNvContentPartPr/>
                <p14:nvPr/>
              </p14:nvContentPartPr>
              <p14:xfrm>
                <a:off x="2226221" y="50432"/>
                <a:ext cx="25920" cy="12960"/>
              </p14:xfrm>
            </p:contentPart>
          </mc:Choice>
          <mc:Fallback xmlns="">
            <p:pic>
              <p:nvPicPr>
                <p:cNvPr id="857" name="Freihand 856">
                  <a:extLst>
                    <a:ext uri="{FF2B5EF4-FFF2-40B4-BE49-F238E27FC236}">
                      <a16:creationId xmlns:a16="http://schemas.microsoft.com/office/drawing/2014/main" id="{32C332C0-E0B5-4291-B0F6-85043417A7E3}"/>
                    </a:ext>
                  </a:extLst>
                </p:cNvPr>
                <p:cNvPicPr/>
                <p:nvPr/>
              </p:nvPicPr>
              <p:blipFill>
                <a:blip r:embed="rId1399"/>
                <a:stretch>
                  <a:fillRect/>
                </a:stretch>
              </p:blipFill>
              <p:spPr>
                <a:xfrm>
                  <a:off x="2221901" y="46112"/>
                  <a:ext cx="34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858" name="Freihand 857">
                  <a:extLst>
                    <a:ext uri="{FF2B5EF4-FFF2-40B4-BE49-F238E27FC236}">
                      <a16:creationId xmlns:a16="http://schemas.microsoft.com/office/drawing/2014/main" id="{FF83D38B-423E-4120-B660-D3129B239414}"/>
                    </a:ext>
                  </a:extLst>
                </p14:cNvPr>
                <p14:cNvContentPartPr/>
                <p14:nvPr/>
              </p14:nvContentPartPr>
              <p14:xfrm>
                <a:off x="2304701" y="37832"/>
                <a:ext cx="100800" cy="141840"/>
              </p14:xfrm>
            </p:contentPart>
          </mc:Choice>
          <mc:Fallback xmlns="">
            <p:pic>
              <p:nvPicPr>
                <p:cNvPr id="858" name="Freihand 857">
                  <a:extLst>
                    <a:ext uri="{FF2B5EF4-FFF2-40B4-BE49-F238E27FC236}">
                      <a16:creationId xmlns:a16="http://schemas.microsoft.com/office/drawing/2014/main" id="{FF83D38B-423E-4120-B660-D3129B239414}"/>
                    </a:ext>
                  </a:extLst>
                </p:cNvPr>
                <p:cNvPicPr/>
                <p:nvPr/>
              </p:nvPicPr>
              <p:blipFill>
                <a:blip r:embed="rId1401"/>
                <a:stretch>
                  <a:fillRect/>
                </a:stretch>
              </p:blipFill>
              <p:spPr>
                <a:xfrm>
                  <a:off x="2300381" y="33512"/>
                  <a:ext cx="109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859" name="Freihand 858">
                  <a:extLst>
                    <a:ext uri="{FF2B5EF4-FFF2-40B4-BE49-F238E27FC236}">
                      <a16:creationId xmlns:a16="http://schemas.microsoft.com/office/drawing/2014/main" id="{E61A9999-8086-48DC-A0E6-F022F5F55510}"/>
                    </a:ext>
                  </a:extLst>
                </p14:cNvPr>
                <p14:cNvContentPartPr/>
                <p14:nvPr/>
              </p14:nvContentPartPr>
              <p14:xfrm>
                <a:off x="2414501" y="83912"/>
                <a:ext cx="114120" cy="80640"/>
              </p14:xfrm>
            </p:contentPart>
          </mc:Choice>
          <mc:Fallback xmlns="">
            <p:pic>
              <p:nvPicPr>
                <p:cNvPr id="859" name="Freihand 858">
                  <a:extLst>
                    <a:ext uri="{FF2B5EF4-FFF2-40B4-BE49-F238E27FC236}">
                      <a16:creationId xmlns:a16="http://schemas.microsoft.com/office/drawing/2014/main" id="{E61A9999-8086-48DC-A0E6-F022F5F55510}"/>
                    </a:ext>
                  </a:extLst>
                </p:cNvPr>
                <p:cNvPicPr/>
                <p:nvPr/>
              </p:nvPicPr>
              <p:blipFill>
                <a:blip r:embed="rId1403"/>
                <a:stretch>
                  <a:fillRect/>
                </a:stretch>
              </p:blipFill>
              <p:spPr>
                <a:xfrm>
                  <a:off x="2410181" y="79592"/>
                  <a:ext cx="122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860" name="Freihand 859">
                  <a:extLst>
                    <a:ext uri="{FF2B5EF4-FFF2-40B4-BE49-F238E27FC236}">
                      <a16:creationId xmlns:a16="http://schemas.microsoft.com/office/drawing/2014/main" id="{AE8FBA0F-2157-406C-93B9-44565284722B}"/>
                    </a:ext>
                  </a:extLst>
                </p14:cNvPr>
                <p14:cNvContentPartPr/>
                <p14:nvPr/>
              </p14:nvContentPartPr>
              <p14:xfrm>
                <a:off x="2690981" y="50792"/>
                <a:ext cx="187200" cy="163080"/>
              </p14:xfrm>
            </p:contentPart>
          </mc:Choice>
          <mc:Fallback xmlns="">
            <p:pic>
              <p:nvPicPr>
                <p:cNvPr id="860" name="Freihand 859">
                  <a:extLst>
                    <a:ext uri="{FF2B5EF4-FFF2-40B4-BE49-F238E27FC236}">
                      <a16:creationId xmlns:a16="http://schemas.microsoft.com/office/drawing/2014/main" id="{AE8FBA0F-2157-406C-93B9-44565284722B}"/>
                    </a:ext>
                  </a:extLst>
                </p:cNvPr>
                <p:cNvPicPr/>
                <p:nvPr/>
              </p:nvPicPr>
              <p:blipFill>
                <a:blip r:embed="rId1405"/>
                <a:stretch>
                  <a:fillRect/>
                </a:stretch>
              </p:blipFill>
              <p:spPr>
                <a:xfrm>
                  <a:off x="2686661" y="46472"/>
                  <a:ext cx="195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861" name="Freihand 860">
                  <a:extLst>
                    <a:ext uri="{FF2B5EF4-FFF2-40B4-BE49-F238E27FC236}">
                      <a16:creationId xmlns:a16="http://schemas.microsoft.com/office/drawing/2014/main" id="{E3FFBD54-85D5-465B-9CF6-A5CE32BCDAC6}"/>
                    </a:ext>
                  </a:extLst>
                </p14:cNvPr>
                <p14:cNvContentPartPr/>
                <p14:nvPr/>
              </p14:nvContentPartPr>
              <p14:xfrm>
                <a:off x="2896901" y="26312"/>
                <a:ext cx="284400" cy="169920"/>
              </p14:xfrm>
            </p:contentPart>
          </mc:Choice>
          <mc:Fallback xmlns="">
            <p:pic>
              <p:nvPicPr>
                <p:cNvPr id="861" name="Freihand 860">
                  <a:extLst>
                    <a:ext uri="{FF2B5EF4-FFF2-40B4-BE49-F238E27FC236}">
                      <a16:creationId xmlns:a16="http://schemas.microsoft.com/office/drawing/2014/main" id="{E3FFBD54-85D5-465B-9CF6-A5CE32BCDAC6}"/>
                    </a:ext>
                  </a:extLst>
                </p:cNvPr>
                <p:cNvPicPr/>
                <p:nvPr/>
              </p:nvPicPr>
              <p:blipFill>
                <a:blip r:embed="rId1407"/>
                <a:stretch>
                  <a:fillRect/>
                </a:stretch>
              </p:blipFill>
              <p:spPr>
                <a:xfrm>
                  <a:off x="2892581" y="21992"/>
                  <a:ext cx="293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862" name="Freihand 861">
                  <a:extLst>
                    <a:ext uri="{FF2B5EF4-FFF2-40B4-BE49-F238E27FC236}">
                      <a16:creationId xmlns:a16="http://schemas.microsoft.com/office/drawing/2014/main" id="{7F96D17F-5071-4D79-BE21-EFF568633BE4}"/>
                    </a:ext>
                  </a:extLst>
                </p14:cNvPr>
                <p14:cNvContentPartPr/>
                <p14:nvPr/>
              </p14:nvContentPartPr>
              <p14:xfrm>
                <a:off x="2842181" y="32"/>
                <a:ext cx="11880" cy="4680"/>
              </p14:xfrm>
            </p:contentPart>
          </mc:Choice>
          <mc:Fallback xmlns="">
            <p:pic>
              <p:nvPicPr>
                <p:cNvPr id="862" name="Freihand 861">
                  <a:extLst>
                    <a:ext uri="{FF2B5EF4-FFF2-40B4-BE49-F238E27FC236}">
                      <a16:creationId xmlns:a16="http://schemas.microsoft.com/office/drawing/2014/main" id="{7F96D17F-5071-4D79-BE21-EFF568633BE4}"/>
                    </a:ext>
                  </a:extLst>
                </p:cNvPr>
                <p:cNvPicPr/>
                <p:nvPr/>
              </p:nvPicPr>
              <p:blipFill>
                <a:blip r:embed="rId1409"/>
                <a:stretch>
                  <a:fillRect/>
                </a:stretch>
              </p:blipFill>
              <p:spPr>
                <a:xfrm>
                  <a:off x="2837861" y="-4288"/>
                  <a:ext cx="20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865" name="Freihand 864">
                  <a:extLst>
                    <a:ext uri="{FF2B5EF4-FFF2-40B4-BE49-F238E27FC236}">
                      <a16:creationId xmlns:a16="http://schemas.microsoft.com/office/drawing/2014/main" id="{09F1B832-35EB-44FF-913A-E307F574C8B7}"/>
                    </a:ext>
                  </a:extLst>
                </p14:cNvPr>
                <p14:cNvContentPartPr/>
                <p14:nvPr/>
              </p14:nvContentPartPr>
              <p14:xfrm>
                <a:off x="3138461" y="101192"/>
                <a:ext cx="437400" cy="194400"/>
              </p14:xfrm>
            </p:contentPart>
          </mc:Choice>
          <mc:Fallback xmlns="">
            <p:pic>
              <p:nvPicPr>
                <p:cNvPr id="865" name="Freihand 864">
                  <a:extLst>
                    <a:ext uri="{FF2B5EF4-FFF2-40B4-BE49-F238E27FC236}">
                      <a16:creationId xmlns:a16="http://schemas.microsoft.com/office/drawing/2014/main" id="{09F1B832-35EB-44FF-913A-E307F574C8B7}"/>
                    </a:ext>
                  </a:extLst>
                </p:cNvPr>
                <p:cNvPicPr/>
                <p:nvPr/>
              </p:nvPicPr>
              <p:blipFill>
                <a:blip r:embed="rId1411"/>
                <a:stretch>
                  <a:fillRect/>
                </a:stretch>
              </p:blipFill>
              <p:spPr>
                <a:xfrm>
                  <a:off x="3134141" y="96872"/>
                  <a:ext cx="446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866" name="Freihand 865">
                  <a:extLst>
                    <a:ext uri="{FF2B5EF4-FFF2-40B4-BE49-F238E27FC236}">
                      <a16:creationId xmlns:a16="http://schemas.microsoft.com/office/drawing/2014/main" id="{85547114-CF48-4F90-9409-08E501111EFB}"/>
                    </a:ext>
                  </a:extLst>
                </p14:cNvPr>
                <p14:cNvContentPartPr/>
                <p14:nvPr/>
              </p14:nvContentPartPr>
              <p14:xfrm>
                <a:off x="3678101" y="105512"/>
                <a:ext cx="73080" cy="103680"/>
              </p14:xfrm>
            </p:contentPart>
          </mc:Choice>
          <mc:Fallback xmlns="">
            <p:pic>
              <p:nvPicPr>
                <p:cNvPr id="866" name="Freihand 865">
                  <a:extLst>
                    <a:ext uri="{FF2B5EF4-FFF2-40B4-BE49-F238E27FC236}">
                      <a16:creationId xmlns:a16="http://schemas.microsoft.com/office/drawing/2014/main" id="{85547114-CF48-4F90-9409-08E501111EFB}"/>
                    </a:ext>
                  </a:extLst>
                </p:cNvPr>
                <p:cNvPicPr/>
                <p:nvPr/>
              </p:nvPicPr>
              <p:blipFill>
                <a:blip r:embed="rId1413"/>
                <a:stretch>
                  <a:fillRect/>
                </a:stretch>
              </p:blipFill>
              <p:spPr>
                <a:xfrm>
                  <a:off x="3673781" y="101192"/>
                  <a:ext cx="81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867" name="Freihand 866">
                  <a:extLst>
                    <a:ext uri="{FF2B5EF4-FFF2-40B4-BE49-F238E27FC236}">
                      <a16:creationId xmlns:a16="http://schemas.microsoft.com/office/drawing/2014/main" id="{3AA44170-12E5-4280-8569-1F13BDED32FE}"/>
                    </a:ext>
                  </a:extLst>
                </p14:cNvPr>
                <p14:cNvContentPartPr/>
                <p14:nvPr/>
              </p14:nvContentPartPr>
              <p14:xfrm>
                <a:off x="3783581" y="130352"/>
                <a:ext cx="168480" cy="50760"/>
              </p14:xfrm>
            </p:contentPart>
          </mc:Choice>
          <mc:Fallback xmlns="">
            <p:pic>
              <p:nvPicPr>
                <p:cNvPr id="867" name="Freihand 866">
                  <a:extLst>
                    <a:ext uri="{FF2B5EF4-FFF2-40B4-BE49-F238E27FC236}">
                      <a16:creationId xmlns:a16="http://schemas.microsoft.com/office/drawing/2014/main" id="{3AA44170-12E5-4280-8569-1F13BDED32FE}"/>
                    </a:ext>
                  </a:extLst>
                </p:cNvPr>
                <p:cNvPicPr/>
                <p:nvPr/>
              </p:nvPicPr>
              <p:blipFill>
                <a:blip r:embed="rId1415"/>
                <a:stretch>
                  <a:fillRect/>
                </a:stretch>
              </p:blipFill>
              <p:spPr>
                <a:xfrm>
                  <a:off x="3779261" y="126032"/>
                  <a:ext cx="177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868" name="Freihand 867">
                  <a:extLst>
                    <a:ext uri="{FF2B5EF4-FFF2-40B4-BE49-F238E27FC236}">
                      <a16:creationId xmlns:a16="http://schemas.microsoft.com/office/drawing/2014/main" id="{CBEC1D1E-E21A-4623-A577-F28F02A40054}"/>
                    </a:ext>
                  </a:extLst>
                </p14:cNvPr>
                <p14:cNvContentPartPr/>
                <p14:nvPr/>
              </p14:nvContentPartPr>
              <p14:xfrm>
                <a:off x="3921821" y="88952"/>
                <a:ext cx="35640" cy="18360"/>
              </p14:xfrm>
            </p:contentPart>
          </mc:Choice>
          <mc:Fallback xmlns="">
            <p:pic>
              <p:nvPicPr>
                <p:cNvPr id="868" name="Freihand 867">
                  <a:extLst>
                    <a:ext uri="{FF2B5EF4-FFF2-40B4-BE49-F238E27FC236}">
                      <a16:creationId xmlns:a16="http://schemas.microsoft.com/office/drawing/2014/main" id="{CBEC1D1E-E21A-4623-A577-F28F02A40054}"/>
                    </a:ext>
                  </a:extLst>
                </p:cNvPr>
                <p:cNvPicPr/>
                <p:nvPr/>
              </p:nvPicPr>
              <p:blipFill>
                <a:blip r:embed="rId1417"/>
                <a:stretch>
                  <a:fillRect/>
                </a:stretch>
              </p:blipFill>
              <p:spPr>
                <a:xfrm>
                  <a:off x="3917501" y="84632"/>
                  <a:ext cx="44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869" name="Freihand 868">
                  <a:extLst>
                    <a:ext uri="{FF2B5EF4-FFF2-40B4-BE49-F238E27FC236}">
                      <a16:creationId xmlns:a16="http://schemas.microsoft.com/office/drawing/2014/main" id="{0D284D1A-A706-40A1-9D03-E98E61924162}"/>
                    </a:ext>
                  </a:extLst>
                </p14:cNvPr>
                <p14:cNvContentPartPr/>
                <p14:nvPr/>
              </p14:nvContentPartPr>
              <p14:xfrm>
                <a:off x="3989501" y="63752"/>
                <a:ext cx="124920" cy="116280"/>
              </p14:xfrm>
            </p:contentPart>
          </mc:Choice>
          <mc:Fallback xmlns="">
            <p:pic>
              <p:nvPicPr>
                <p:cNvPr id="869" name="Freihand 868">
                  <a:extLst>
                    <a:ext uri="{FF2B5EF4-FFF2-40B4-BE49-F238E27FC236}">
                      <a16:creationId xmlns:a16="http://schemas.microsoft.com/office/drawing/2014/main" id="{0D284D1A-A706-40A1-9D03-E98E61924162}"/>
                    </a:ext>
                  </a:extLst>
                </p:cNvPr>
                <p:cNvPicPr/>
                <p:nvPr/>
              </p:nvPicPr>
              <p:blipFill>
                <a:blip r:embed="rId1419"/>
                <a:stretch>
                  <a:fillRect/>
                </a:stretch>
              </p:blipFill>
              <p:spPr>
                <a:xfrm>
                  <a:off x="3985181" y="59432"/>
                  <a:ext cx="133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870" name="Freihand 869">
                  <a:extLst>
                    <a:ext uri="{FF2B5EF4-FFF2-40B4-BE49-F238E27FC236}">
                      <a16:creationId xmlns:a16="http://schemas.microsoft.com/office/drawing/2014/main" id="{BD792942-8C90-4A3E-8A29-8F21534FC252}"/>
                    </a:ext>
                  </a:extLst>
                </p14:cNvPr>
                <p14:cNvContentPartPr/>
                <p14:nvPr/>
              </p14:nvContentPartPr>
              <p14:xfrm>
                <a:off x="4219541" y="87872"/>
                <a:ext cx="379440" cy="114840"/>
              </p14:xfrm>
            </p:contentPart>
          </mc:Choice>
          <mc:Fallback xmlns="">
            <p:pic>
              <p:nvPicPr>
                <p:cNvPr id="870" name="Freihand 869">
                  <a:extLst>
                    <a:ext uri="{FF2B5EF4-FFF2-40B4-BE49-F238E27FC236}">
                      <a16:creationId xmlns:a16="http://schemas.microsoft.com/office/drawing/2014/main" id="{BD792942-8C90-4A3E-8A29-8F21534FC252}"/>
                    </a:ext>
                  </a:extLst>
                </p:cNvPr>
                <p:cNvPicPr/>
                <p:nvPr/>
              </p:nvPicPr>
              <p:blipFill>
                <a:blip r:embed="rId1421"/>
                <a:stretch>
                  <a:fillRect/>
                </a:stretch>
              </p:blipFill>
              <p:spPr>
                <a:xfrm>
                  <a:off x="4215221" y="83552"/>
                  <a:ext cx="388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872" name="Freihand 871">
                  <a:extLst>
                    <a:ext uri="{FF2B5EF4-FFF2-40B4-BE49-F238E27FC236}">
                      <a16:creationId xmlns:a16="http://schemas.microsoft.com/office/drawing/2014/main" id="{CEA43B18-311B-4795-A6D9-D4147AEBCBAD}"/>
                    </a:ext>
                  </a:extLst>
                </p14:cNvPr>
                <p14:cNvContentPartPr/>
                <p14:nvPr/>
              </p14:nvContentPartPr>
              <p14:xfrm>
                <a:off x="814661" y="470192"/>
                <a:ext cx="182520" cy="84960"/>
              </p14:xfrm>
            </p:contentPart>
          </mc:Choice>
          <mc:Fallback xmlns="">
            <p:pic>
              <p:nvPicPr>
                <p:cNvPr id="872" name="Freihand 871">
                  <a:extLst>
                    <a:ext uri="{FF2B5EF4-FFF2-40B4-BE49-F238E27FC236}">
                      <a16:creationId xmlns:a16="http://schemas.microsoft.com/office/drawing/2014/main" id="{CEA43B18-311B-4795-A6D9-D4147AEBCBAD}"/>
                    </a:ext>
                  </a:extLst>
                </p:cNvPr>
                <p:cNvPicPr/>
                <p:nvPr/>
              </p:nvPicPr>
              <p:blipFill>
                <a:blip r:embed="rId1423"/>
                <a:stretch>
                  <a:fillRect/>
                </a:stretch>
              </p:blipFill>
              <p:spPr>
                <a:xfrm>
                  <a:off x="810341" y="465872"/>
                  <a:ext cx="191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873" name="Freihand 872">
                  <a:extLst>
                    <a:ext uri="{FF2B5EF4-FFF2-40B4-BE49-F238E27FC236}">
                      <a16:creationId xmlns:a16="http://schemas.microsoft.com/office/drawing/2014/main" id="{C420609B-6035-4B51-9D6F-78F10C970451}"/>
                    </a:ext>
                  </a:extLst>
                </p14:cNvPr>
                <p14:cNvContentPartPr/>
                <p14:nvPr/>
              </p14:nvContentPartPr>
              <p14:xfrm>
                <a:off x="1013741" y="458672"/>
                <a:ext cx="72720" cy="66240"/>
              </p14:xfrm>
            </p:contentPart>
          </mc:Choice>
          <mc:Fallback xmlns="">
            <p:pic>
              <p:nvPicPr>
                <p:cNvPr id="873" name="Freihand 872">
                  <a:extLst>
                    <a:ext uri="{FF2B5EF4-FFF2-40B4-BE49-F238E27FC236}">
                      <a16:creationId xmlns:a16="http://schemas.microsoft.com/office/drawing/2014/main" id="{C420609B-6035-4B51-9D6F-78F10C970451}"/>
                    </a:ext>
                  </a:extLst>
                </p:cNvPr>
                <p:cNvPicPr/>
                <p:nvPr/>
              </p:nvPicPr>
              <p:blipFill>
                <a:blip r:embed="rId1425"/>
                <a:stretch>
                  <a:fillRect/>
                </a:stretch>
              </p:blipFill>
              <p:spPr>
                <a:xfrm>
                  <a:off x="1009421" y="454352"/>
                  <a:ext cx="81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874" name="Freihand 873">
                  <a:extLst>
                    <a:ext uri="{FF2B5EF4-FFF2-40B4-BE49-F238E27FC236}">
                      <a16:creationId xmlns:a16="http://schemas.microsoft.com/office/drawing/2014/main" id="{FA739491-9879-40FB-9A72-9391F1F3CBD0}"/>
                    </a:ext>
                  </a:extLst>
                </p14:cNvPr>
                <p14:cNvContentPartPr/>
                <p14:nvPr/>
              </p14:nvContentPartPr>
              <p14:xfrm>
                <a:off x="1117421" y="439952"/>
                <a:ext cx="86760" cy="77040"/>
              </p14:xfrm>
            </p:contentPart>
          </mc:Choice>
          <mc:Fallback xmlns="">
            <p:pic>
              <p:nvPicPr>
                <p:cNvPr id="874" name="Freihand 873">
                  <a:extLst>
                    <a:ext uri="{FF2B5EF4-FFF2-40B4-BE49-F238E27FC236}">
                      <a16:creationId xmlns:a16="http://schemas.microsoft.com/office/drawing/2014/main" id="{FA739491-9879-40FB-9A72-9391F1F3CBD0}"/>
                    </a:ext>
                  </a:extLst>
                </p:cNvPr>
                <p:cNvPicPr/>
                <p:nvPr/>
              </p:nvPicPr>
              <p:blipFill>
                <a:blip r:embed="rId1427"/>
                <a:stretch>
                  <a:fillRect/>
                </a:stretch>
              </p:blipFill>
              <p:spPr>
                <a:xfrm>
                  <a:off x="1113101" y="435632"/>
                  <a:ext cx="95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875" name="Freihand 874">
                  <a:extLst>
                    <a:ext uri="{FF2B5EF4-FFF2-40B4-BE49-F238E27FC236}">
                      <a16:creationId xmlns:a16="http://schemas.microsoft.com/office/drawing/2014/main" id="{7DA9BBD4-C5B6-4722-8922-DE56EEDDD9D2}"/>
                    </a:ext>
                  </a:extLst>
                </p14:cNvPr>
                <p14:cNvContentPartPr/>
                <p14:nvPr/>
              </p14:nvContentPartPr>
              <p14:xfrm>
                <a:off x="1232981" y="318632"/>
                <a:ext cx="465120" cy="171360"/>
              </p14:xfrm>
            </p:contentPart>
          </mc:Choice>
          <mc:Fallback xmlns="">
            <p:pic>
              <p:nvPicPr>
                <p:cNvPr id="875" name="Freihand 874">
                  <a:extLst>
                    <a:ext uri="{FF2B5EF4-FFF2-40B4-BE49-F238E27FC236}">
                      <a16:creationId xmlns:a16="http://schemas.microsoft.com/office/drawing/2014/main" id="{7DA9BBD4-C5B6-4722-8922-DE56EEDDD9D2}"/>
                    </a:ext>
                  </a:extLst>
                </p:cNvPr>
                <p:cNvPicPr/>
                <p:nvPr/>
              </p:nvPicPr>
              <p:blipFill>
                <a:blip r:embed="rId1429"/>
                <a:stretch>
                  <a:fillRect/>
                </a:stretch>
              </p:blipFill>
              <p:spPr>
                <a:xfrm>
                  <a:off x="1228661" y="314312"/>
                  <a:ext cx="473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876" name="Freihand 875">
                  <a:extLst>
                    <a:ext uri="{FF2B5EF4-FFF2-40B4-BE49-F238E27FC236}">
                      <a16:creationId xmlns:a16="http://schemas.microsoft.com/office/drawing/2014/main" id="{E9A18705-6407-4E76-AC5F-A6CB28C41FA8}"/>
                    </a:ext>
                  </a:extLst>
                </p14:cNvPr>
                <p14:cNvContentPartPr/>
                <p14:nvPr/>
              </p14:nvContentPartPr>
              <p14:xfrm>
                <a:off x="1140101" y="357872"/>
                <a:ext cx="40320" cy="20520"/>
              </p14:xfrm>
            </p:contentPart>
          </mc:Choice>
          <mc:Fallback xmlns="">
            <p:pic>
              <p:nvPicPr>
                <p:cNvPr id="876" name="Freihand 875">
                  <a:extLst>
                    <a:ext uri="{FF2B5EF4-FFF2-40B4-BE49-F238E27FC236}">
                      <a16:creationId xmlns:a16="http://schemas.microsoft.com/office/drawing/2014/main" id="{E9A18705-6407-4E76-AC5F-A6CB28C41FA8}"/>
                    </a:ext>
                  </a:extLst>
                </p:cNvPr>
                <p:cNvPicPr/>
                <p:nvPr/>
              </p:nvPicPr>
              <p:blipFill>
                <a:blip r:embed="rId1431"/>
                <a:stretch>
                  <a:fillRect/>
                </a:stretch>
              </p:blipFill>
              <p:spPr>
                <a:xfrm>
                  <a:off x="1135781" y="353552"/>
                  <a:ext cx="48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877" name="Freihand 876">
                  <a:extLst>
                    <a:ext uri="{FF2B5EF4-FFF2-40B4-BE49-F238E27FC236}">
                      <a16:creationId xmlns:a16="http://schemas.microsoft.com/office/drawing/2014/main" id="{0F2F24BA-3C62-4B4B-9AB1-071993997EB8}"/>
                    </a:ext>
                  </a:extLst>
                </p14:cNvPr>
                <p14:cNvContentPartPr/>
                <p14:nvPr/>
              </p14:nvContentPartPr>
              <p14:xfrm>
                <a:off x="1804661" y="318992"/>
                <a:ext cx="269640" cy="239760"/>
              </p14:xfrm>
            </p:contentPart>
          </mc:Choice>
          <mc:Fallback xmlns="">
            <p:pic>
              <p:nvPicPr>
                <p:cNvPr id="877" name="Freihand 876">
                  <a:extLst>
                    <a:ext uri="{FF2B5EF4-FFF2-40B4-BE49-F238E27FC236}">
                      <a16:creationId xmlns:a16="http://schemas.microsoft.com/office/drawing/2014/main" id="{0F2F24BA-3C62-4B4B-9AB1-071993997EB8}"/>
                    </a:ext>
                  </a:extLst>
                </p:cNvPr>
                <p:cNvPicPr/>
                <p:nvPr/>
              </p:nvPicPr>
              <p:blipFill>
                <a:blip r:embed="rId1433"/>
                <a:stretch>
                  <a:fillRect/>
                </a:stretch>
              </p:blipFill>
              <p:spPr>
                <a:xfrm>
                  <a:off x="1800341" y="314672"/>
                  <a:ext cx="2782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878" name="Freihand 877">
                  <a:extLst>
                    <a:ext uri="{FF2B5EF4-FFF2-40B4-BE49-F238E27FC236}">
                      <a16:creationId xmlns:a16="http://schemas.microsoft.com/office/drawing/2014/main" id="{4220AB3F-1A11-4D15-8500-62A3829497B9}"/>
                    </a:ext>
                  </a:extLst>
                </p14:cNvPr>
                <p14:cNvContentPartPr/>
                <p14:nvPr/>
              </p14:nvContentPartPr>
              <p14:xfrm>
                <a:off x="2057741" y="313952"/>
                <a:ext cx="20160" cy="41760"/>
              </p14:xfrm>
            </p:contentPart>
          </mc:Choice>
          <mc:Fallback xmlns="">
            <p:pic>
              <p:nvPicPr>
                <p:cNvPr id="878" name="Freihand 877">
                  <a:extLst>
                    <a:ext uri="{FF2B5EF4-FFF2-40B4-BE49-F238E27FC236}">
                      <a16:creationId xmlns:a16="http://schemas.microsoft.com/office/drawing/2014/main" id="{4220AB3F-1A11-4D15-8500-62A3829497B9}"/>
                    </a:ext>
                  </a:extLst>
                </p:cNvPr>
                <p:cNvPicPr/>
                <p:nvPr/>
              </p:nvPicPr>
              <p:blipFill>
                <a:blip r:embed="rId1435"/>
                <a:stretch>
                  <a:fillRect/>
                </a:stretch>
              </p:blipFill>
              <p:spPr>
                <a:xfrm>
                  <a:off x="2053421" y="309632"/>
                  <a:ext cx="28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879" name="Freihand 878">
                  <a:extLst>
                    <a:ext uri="{FF2B5EF4-FFF2-40B4-BE49-F238E27FC236}">
                      <a16:creationId xmlns:a16="http://schemas.microsoft.com/office/drawing/2014/main" id="{CB6BDC92-25B8-42CD-B65D-C6732BB4D82E}"/>
                    </a:ext>
                  </a:extLst>
                </p14:cNvPr>
                <p14:cNvContentPartPr/>
                <p14:nvPr/>
              </p14:nvContentPartPr>
              <p14:xfrm>
                <a:off x="2124701" y="264632"/>
                <a:ext cx="157320" cy="169920"/>
              </p14:xfrm>
            </p:contentPart>
          </mc:Choice>
          <mc:Fallback xmlns="">
            <p:pic>
              <p:nvPicPr>
                <p:cNvPr id="879" name="Freihand 878">
                  <a:extLst>
                    <a:ext uri="{FF2B5EF4-FFF2-40B4-BE49-F238E27FC236}">
                      <a16:creationId xmlns:a16="http://schemas.microsoft.com/office/drawing/2014/main" id="{CB6BDC92-25B8-42CD-B65D-C6732BB4D82E}"/>
                    </a:ext>
                  </a:extLst>
                </p:cNvPr>
                <p:cNvPicPr/>
                <p:nvPr/>
              </p:nvPicPr>
              <p:blipFill>
                <a:blip r:embed="rId1437"/>
                <a:stretch>
                  <a:fillRect/>
                </a:stretch>
              </p:blipFill>
              <p:spPr>
                <a:xfrm>
                  <a:off x="2120381" y="260312"/>
                  <a:ext cx="165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880" name="Freihand 879">
                  <a:extLst>
                    <a:ext uri="{FF2B5EF4-FFF2-40B4-BE49-F238E27FC236}">
                      <a16:creationId xmlns:a16="http://schemas.microsoft.com/office/drawing/2014/main" id="{18262653-3754-41AA-9832-881153D6C363}"/>
                    </a:ext>
                  </a:extLst>
                </p14:cNvPr>
                <p14:cNvContentPartPr/>
                <p14:nvPr/>
              </p14:nvContentPartPr>
              <p14:xfrm>
                <a:off x="2424941" y="276872"/>
                <a:ext cx="238320" cy="182880"/>
              </p14:xfrm>
            </p:contentPart>
          </mc:Choice>
          <mc:Fallback xmlns="">
            <p:pic>
              <p:nvPicPr>
                <p:cNvPr id="880" name="Freihand 879">
                  <a:extLst>
                    <a:ext uri="{FF2B5EF4-FFF2-40B4-BE49-F238E27FC236}">
                      <a16:creationId xmlns:a16="http://schemas.microsoft.com/office/drawing/2014/main" id="{18262653-3754-41AA-9832-881153D6C363}"/>
                    </a:ext>
                  </a:extLst>
                </p:cNvPr>
                <p:cNvPicPr/>
                <p:nvPr/>
              </p:nvPicPr>
              <p:blipFill>
                <a:blip r:embed="rId1439"/>
                <a:stretch>
                  <a:fillRect/>
                </a:stretch>
              </p:blipFill>
              <p:spPr>
                <a:xfrm>
                  <a:off x="2420621" y="272552"/>
                  <a:ext cx="246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881" name="Freihand 880">
                  <a:extLst>
                    <a:ext uri="{FF2B5EF4-FFF2-40B4-BE49-F238E27FC236}">
                      <a16:creationId xmlns:a16="http://schemas.microsoft.com/office/drawing/2014/main" id="{D5749564-997E-477F-A761-17E549308CBD}"/>
                    </a:ext>
                  </a:extLst>
                </p14:cNvPr>
                <p14:cNvContentPartPr/>
                <p14:nvPr/>
              </p14:nvContentPartPr>
              <p14:xfrm>
                <a:off x="2509181" y="263912"/>
                <a:ext cx="65160" cy="4680"/>
              </p14:xfrm>
            </p:contentPart>
          </mc:Choice>
          <mc:Fallback xmlns="">
            <p:pic>
              <p:nvPicPr>
                <p:cNvPr id="881" name="Freihand 880">
                  <a:extLst>
                    <a:ext uri="{FF2B5EF4-FFF2-40B4-BE49-F238E27FC236}">
                      <a16:creationId xmlns:a16="http://schemas.microsoft.com/office/drawing/2014/main" id="{D5749564-997E-477F-A761-17E549308CBD}"/>
                    </a:ext>
                  </a:extLst>
                </p:cNvPr>
                <p:cNvPicPr/>
                <p:nvPr/>
              </p:nvPicPr>
              <p:blipFill>
                <a:blip r:embed="rId1441"/>
                <a:stretch>
                  <a:fillRect/>
                </a:stretch>
              </p:blipFill>
              <p:spPr>
                <a:xfrm>
                  <a:off x="2504861" y="259592"/>
                  <a:ext cx="73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42">
              <p14:nvContentPartPr>
                <p14:cNvPr id="882" name="Freihand 881">
                  <a:extLst>
                    <a:ext uri="{FF2B5EF4-FFF2-40B4-BE49-F238E27FC236}">
                      <a16:creationId xmlns:a16="http://schemas.microsoft.com/office/drawing/2014/main" id="{E7248DD7-A5B4-4C4C-A063-14EF03C63A6F}"/>
                    </a:ext>
                  </a:extLst>
                </p14:cNvPr>
                <p14:cNvContentPartPr/>
                <p14:nvPr/>
              </p14:nvContentPartPr>
              <p14:xfrm>
                <a:off x="2797181" y="287672"/>
                <a:ext cx="204120" cy="128520"/>
              </p14:xfrm>
            </p:contentPart>
          </mc:Choice>
          <mc:Fallback xmlns="">
            <p:pic>
              <p:nvPicPr>
                <p:cNvPr id="882" name="Freihand 881">
                  <a:extLst>
                    <a:ext uri="{FF2B5EF4-FFF2-40B4-BE49-F238E27FC236}">
                      <a16:creationId xmlns:a16="http://schemas.microsoft.com/office/drawing/2014/main" id="{E7248DD7-A5B4-4C4C-A063-14EF03C63A6F}"/>
                    </a:ext>
                  </a:extLst>
                </p:cNvPr>
                <p:cNvPicPr/>
                <p:nvPr/>
              </p:nvPicPr>
              <p:blipFill>
                <a:blip r:embed="rId1443"/>
                <a:stretch>
                  <a:fillRect/>
                </a:stretch>
              </p:blipFill>
              <p:spPr>
                <a:xfrm>
                  <a:off x="2792861" y="283352"/>
                  <a:ext cx="212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883" name="Freihand 882">
                  <a:extLst>
                    <a:ext uri="{FF2B5EF4-FFF2-40B4-BE49-F238E27FC236}">
                      <a16:creationId xmlns:a16="http://schemas.microsoft.com/office/drawing/2014/main" id="{5923D64C-21B1-414A-A14A-510B0D16901E}"/>
                    </a:ext>
                  </a:extLst>
                </p14:cNvPr>
                <p14:cNvContentPartPr/>
                <p14:nvPr/>
              </p14:nvContentPartPr>
              <p14:xfrm>
                <a:off x="3017861" y="338432"/>
                <a:ext cx="61560" cy="68400"/>
              </p14:xfrm>
            </p:contentPart>
          </mc:Choice>
          <mc:Fallback xmlns="">
            <p:pic>
              <p:nvPicPr>
                <p:cNvPr id="883" name="Freihand 882">
                  <a:extLst>
                    <a:ext uri="{FF2B5EF4-FFF2-40B4-BE49-F238E27FC236}">
                      <a16:creationId xmlns:a16="http://schemas.microsoft.com/office/drawing/2014/main" id="{5923D64C-21B1-414A-A14A-510B0D16901E}"/>
                    </a:ext>
                  </a:extLst>
                </p:cNvPr>
                <p:cNvPicPr/>
                <p:nvPr/>
              </p:nvPicPr>
              <p:blipFill>
                <a:blip r:embed="rId1445"/>
                <a:stretch>
                  <a:fillRect/>
                </a:stretch>
              </p:blipFill>
              <p:spPr>
                <a:xfrm>
                  <a:off x="3013541" y="334112"/>
                  <a:ext cx="70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884" name="Freihand 883">
                  <a:extLst>
                    <a:ext uri="{FF2B5EF4-FFF2-40B4-BE49-F238E27FC236}">
                      <a16:creationId xmlns:a16="http://schemas.microsoft.com/office/drawing/2014/main" id="{16EBAA53-7369-41BC-905B-A465E9E7665E}"/>
                    </a:ext>
                  </a:extLst>
                </p14:cNvPr>
                <p14:cNvContentPartPr/>
                <p14:nvPr/>
              </p14:nvContentPartPr>
              <p14:xfrm>
                <a:off x="3131981" y="237992"/>
                <a:ext cx="199080" cy="154080"/>
              </p14:xfrm>
            </p:contentPart>
          </mc:Choice>
          <mc:Fallback xmlns="">
            <p:pic>
              <p:nvPicPr>
                <p:cNvPr id="884" name="Freihand 883">
                  <a:extLst>
                    <a:ext uri="{FF2B5EF4-FFF2-40B4-BE49-F238E27FC236}">
                      <a16:creationId xmlns:a16="http://schemas.microsoft.com/office/drawing/2014/main" id="{16EBAA53-7369-41BC-905B-A465E9E7665E}"/>
                    </a:ext>
                  </a:extLst>
                </p:cNvPr>
                <p:cNvPicPr/>
                <p:nvPr/>
              </p:nvPicPr>
              <p:blipFill>
                <a:blip r:embed="rId1447"/>
                <a:stretch>
                  <a:fillRect/>
                </a:stretch>
              </p:blipFill>
              <p:spPr>
                <a:xfrm>
                  <a:off x="3127661" y="233672"/>
                  <a:ext cx="207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885" name="Freihand 884">
                  <a:extLst>
                    <a:ext uri="{FF2B5EF4-FFF2-40B4-BE49-F238E27FC236}">
                      <a16:creationId xmlns:a16="http://schemas.microsoft.com/office/drawing/2014/main" id="{D3BBC864-5A41-444A-92A2-4D9498964557}"/>
                    </a:ext>
                  </a:extLst>
                </p14:cNvPr>
                <p14:cNvContentPartPr/>
                <p14:nvPr/>
              </p14:nvContentPartPr>
              <p14:xfrm>
                <a:off x="3334661" y="235472"/>
                <a:ext cx="286200" cy="124920"/>
              </p14:xfrm>
            </p:contentPart>
          </mc:Choice>
          <mc:Fallback xmlns="">
            <p:pic>
              <p:nvPicPr>
                <p:cNvPr id="885" name="Freihand 884">
                  <a:extLst>
                    <a:ext uri="{FF2B5EF4-FFF2-40B4-BE49-F238E27FC236}">
                      <a16:creationId xmlns:a16="http://schemas.microsoft.com/office/drawing/2014/main" id="{D3BBC864-5A41-444A-92A2-4D9498964557}"/>
                    </a:ext>
                  </a:extLst>
                </p:cNvPr>
                <p:cNvPicPr/>
                <p:nvPr/>
              </p:nvPicPr>
              <p:blipFill>
                <a:blip r:embed="rId1449"/>
                <a:stretch>
                  <a:fillRect/>
                </a:stretch>
              </p:blipFill>
              <p:spPr>
                <a:xfrm>
                  <a:off x="3330341" y="231152"/>
                  <a:ext cx="294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886" name="Freihand 885">
                  <a:extLst>
                    <a:ext uri="{FF2B5EF4-FFF2-40B4-BE49-F238E27FC236}">
                      <a16:creationId xmlns:a16="http://schemas.microsoft.com/office/drawing/2014/main" id="{1A4C707A-992A-4BF1-A236-54D3F47F318D}"/>
                    </a:ext>
                  </a:extLst>
                </p14:cNvPr>
                <p14:cNvContentPartPr/>
                <p14:nvPr/>
              </p14:nvContentPartPr>
              <p14:xfrm>
                <a:off x="3652901" y="305672"/>
                <a:ext cx="95760" cy="105120"/>
              </p14:xfrm>
            </p:contentPart>
          </mc:Choice>
          <mc:Fallback xmlns="">
            <p:pic>
              <p:nvPicPr>
                <p:cNvPr id="886" name="Freihand 885">
                  <a:extLst>
                    <a:ext uri="{FF2B5EF4-FFF2-40B4-BE49-F238E27FC236}">
                      <a16:creationId xmlns:a16="http://schemas.microsoft.com/office/drawing/2014/main" id="{1A4C707A-992A-4BF1-A236-54D3F47F318D}"/>
                    </a:ext>
                  </a:extLst>
                </p:cNvPr>
                <p:cNvPicPr/>
                <p:nvPr/>
              </p:nvPicPr>
              <p:blipFill>
                <a:blip r:embed="rId1451"/>
                <a:stretch>
                  <a:fillRect/>
                </a:stretch>
              </p:blipFill>
              <p:spPr>
                <a:xfrm>
                  <a:off x="3648581" y="301352"/>
                  <a:ext cx="104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887" name="Freihand 886">
                  <a:extLst>
                    <a:ext uri="{FF2B5EF4-FFF2-40B4-BE49-F238E27FC236}">
                      <a16:creationId xmlns:a16="http://schemas.microsoft.com/office/drawing/2014/main" id="{2644B305-F5FE-4036-9443-9A9F59C7FC7A}"/>
                    </a:ext>
                  </a:extLst>
                </p14:cNvPr>
                <p14:cNvContentPartPr/>
                <p14:nvPr/>
              </p14:nvContentPartPr>
              <p14:xfrm>
                <a:off x="3751901" y="238712"/>
                <a:ext cx="380880" cy="148320"/>
              </p14:xfrm>
            </p:contentPart>
          </mc:Choice>
          <mc:Fallback xmlns="">
            <p:pic>
              <p:nvPicPr>
                <p:cNvPr id="887" name="Freihand 886">
                  <a:extLst>
                    <a:ext uri="{FF2B5EF4-FFF2-40B4-BE49-F238E27FC236}">
                      <a16:creationId xmlns:a16="http://schemas.microsoft.com/office/drawing/2014/main" id="{2644B305-F5FE-4036-9443-9A9F59C7FC7A}"/>
                    </a:ext>
                  </a:extLst>
                </p:cNvPr>
                <p:cNvPicPr/>
                <p:nvPr/>
              </p:nvPicPr>
              <p:blipFill>
                <a:blip r:embed="rId1453"/>
                <a:stretch>
                  <a:fillRect/>
                </a:stretch>
              </p:blipFill>
              <p:spPr>
                <a:xfrm>
                  <a:off x="3747581" y="234392"/>
                  <a:ext cx="38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54">
              <p14:nvContentPartPr>
                <p14:cNvPr id="889" name="Freihand 888">
                  <a:extLst>
                    <a:ext uri="{FF2B5EF4-FFF2-40B4-BE49-F238E27FC236}">
                      <a16:creationId xmlns:a16="http://schemas.microsoft.com/office/drawing/2014/main" id="{18B10FC8-EE3E-42E2-975D-E4184E8855AE}"/>
                    </a:ext>
                  </a:extLst>
                </p14:cNvPr>
                <p14:cNvContentPartPr/>
                <p14:nvPr/>
              </p14:nvContentPartPr>
              <p14:xfrm>
                <a:off x="3743981" y="500792"/>
                <a:ext cx="173520" cy="117360"/>
              </p14:xfrm>
            </p:contentPart>
          </mc:Choice>
          <mc:Fallback xmlns="">
            <p:pic>
              <p:nvPicPr>
                <p:cNvPr id="889" name="Freihand 888">
                  <a:extLst>
                    <a:ext uri="{FF2B5EF4-FFF2-40B4-BE49-F238E27FC236}">
                      <a16:creationId xmlns:a16="http://schemas.microsoft.com/office/drawing/2014/main" id="{18B10FC8-EE3E-42E2-975D-E4184E8855AE}"/>
                    </a:ext>
                  </a:extLst>
                </p:cNvPr>
                <p:cNvPicPr/>
                <p:nvPr/>
              </p:nvPicPr>
              <p:blipFill>
                <a:blip r:embed="rId1455"/>
                <a:stretch>
                  <a:fillRect/>
                </a:stretch>
              </p:blipFill>
              <p:spPr>
                <a:xfrm>
                  <a:off x="3739661" y="496472"/>
                  <a:ext cx="182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890" name="Freihand 889">
                  <a:extLst>
                    <a:ext uri="{FF2B5EF4-FFF2-40B4-BE49-F238E27FC236}">
                      <a16:creationId xmlns:a16="http://schemas.microsoft.com/office/drawing/2014/main" id="{5F6BCCE3-1BA7-4E76-80E7-0F7F38D6166E}"/>
                    </a:ext>
                  </a:extLst>
                </p14:cNvPr>
                <p14:cNvContentPartPr/>
                <p14:nvPr/>
              </p14:nvContentPartPr>
              <p14:xfrm>
                <a:off x="3958541" y="456152"/>
                <a:ext cx="142560" cy="117720"/>
              </p14:xfrm>
            </p:contentPart>
          </mc:Choice>
          <mc:Fallback xmlns="">
            <p:pic>
              <p:nvPicPr>
                <p:cNvPr id="890" name="Freihand 889">
                  <a:extLst>
                    <a:ext uri="{FF2B5EF4-FFF2-40B4-BE49-F238E27FC236}">
                      <a16:creationId xmlns:a16="http://schemas.microsoft.com/office/drawing/2014/main" id="{5F6BCCE3-1BA7-4E76-80E7-0F7F38D6166E}"/>
                    </a:ext>
                  </a:extLst>
                </p:cNvPr>
                <p:cNvPicPr/>
                <p:nvPr/>
              </p:nvPicPr>
              <p:blipFill>
                <a:blip r:embed="rId1457"/>
                <a:stretch>
                  <a:fillRect/>
                </a:stretch>
              </p:blipFill>
              <p:spPr>
                <a:xfrm>
                  <a:off x="3954221" y="451832"/>
                  <a:ext cx="151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58">
              <p14:nvContentPartPr>
                <p14:cNvPr id="891" name="Freihand 890">
                  <a:extLst>
                    <a:ext uri="{FF2B5EF4-FFF2-40B4-BE49-F238E27FC236}">
                      <a16:creationId xmlns:a16="http://schemas.microsoft.com/office/drawing/2014/main" id="{8BFC695B-0094-4DD9-9D3A-858862D00D42}"/>
                    </a:ext>
                  </a:extLst>
                </p14:cNvPr>
                <p14:cNvContentPartPr/>
                <p14:nvPr/>
              </p14:nvContentPartPr>
              <p14:xfrm>
                <a:off x="4110101" y="451832"/>
                <a:ext cx="87480" cy="136440"/>
              </p14:xfrm>
            </p:contentPart>
          </mc:Choice>
          <mc:Fallback xmlns="">
            <p:pic>
              <p:nvPicPr>
                <p:cNvPr id="891" name="Freihand 890">
                  <a:extLst>
                    <a:ext uri="{FF2B5EF4-FFF2-40B4-BE49-F238E27FC236}">
                      <a16:creationId xmlns:a16="http://schemas.microsoft.com/office/drawing/2014/main" id="{8BFC695B-0094-4DD9-9D3A-858862D00D42}"/>
                    </a:ext>
                  </a:extLst>
                </p:cNvPr>
                <p:cNvPicPr/>
                <p:nvPr/>
              </p:nvPicPr>
              <p:blipFill>
                <a:blip r:embed="rId1459"/>
                <a:stretch>
                  <a:fillRect/>
                </a:stretch>
              </p:blipFill>
              <p:spPr>
                <a:xfrm>
                  <a:off x="4105781" y="447512"/>
                  <a:ext cx="96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460">
              <p14:nvContentPartPr>
                <p14:cNvPr id="892" name="Freihand 891">
                  <a:extLst>
                    <a:ext uri="{FF2B5EF4-FFF2-40B4-BE49-F238E27FC236}">
                      <a16:creationId xmlns:a16="http://schemas.microsoft.com/office/drawing/2014/main" id="{BD409F03-981B-435A-BF4B-CAD2F7694EBC}"/>
                    </a:ext>
                  </a:extLst>
                </p14:cNvPr>
                <p14:cNvContentPartPr/>
                <p14:nvPr/>
              </p14:nvContentPartPr>
              <p14:xfrm>
                <a:off x="4293341" y="461192"/>
                <a:ext cx="67680" cy="113400"/>
              </p14:xfrm>
            </p:contentPart>
          </mc:Choice>
          <mc:Fallback xmlns="">
            <p:pic>
              <p:nvPicPr>
                <p:cNvPr id="892" name="Freihand 891">
                  <a:extLst>
                    <a:ext uri="{FF2B5EF4-FFF2-40B4-BE49-F238E27FC236}">
                      <a16:creationId xmlns:a16="http://schemas.microsoft.com/office/drawing/2014/main" id="{BD409F03-981B-435A-BF4B-CAD2F7694EBC}"/>
                    </a:ext>
                  </a:extLst>
                </p:cNvPr>
                <p:cNvPicPr/>
                <p:nvPr/>
              </p:nvPicPr>
              <p:blipFill>
                <a:blip r:embed="rId1461"/>
                <a:stretch>
                  <a:fillRect/>
                </a:stretch>
              </p:blipFill>
              <p:spPr>
                <a:xfrm>
                  <a:off x="4289021" y="456872"/>
                  <a:ext cx="76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462">
              <p14:nvContentPartPr>
                <p14:cNvPr id="893" name="Freihand 892">
                  <a:extLst>
                    <a:ext uri="{FF2B5EF4-FFF2-40B4-BE49-F238E27FC236}">
                      <a16:creationId xmlns:a16="http://schemas.microsoft.com/office/drawing/2014/main" id="{450918E1-59F5-41E8-AB1B-1FF87BD5AC4B}"/>
                    </a:ext>
                  </a:extLst>
                </p14:cNvPr>
                <p14:cNvContentPartPr/>
                <p14:nvPr/>
              </p14:nvContentPartPr>
              <p14:xfrm>
                <a:off x="4227821" y="397832"/>
                <a:ext cx="98640" cy="78120"/>
              </p14:xfrm>
            </p:contentPart>
          </mc:Choice>
          <mc:Fallback xmlns="">
            <p:pic>
              <p:nvPicPr>
                <p:cNvPr id="893" name="Freihand 892">
                  <a:extLst>
                    <a:ext uri="{FF2B5EF4-FFF2-40B4-BE49-F238E27FC236}">
                      <a16:creationId xmlns:a16="http://schemas.microsoft.com/office/drawing/2014/main" id="{450918E1-59F5-41E8-AB1B-1FF87BD5AC4B}"/>
                    </a:ext>
                  </a:extLst>
                </p:cNvPr>
                <p:cNvPicPr/>
                <p:nvPr/>
              </p:nvPicPr>
              <p:blipFill>
                <a:blip r:embed="rId1463"/>
                <a:stretch>
                  <a:fillRect/>
                </a:stretch>
              </p:blipFill>
              <p:spPr>
                <a:xfrm>
                  <a:off x="4223501" y="393512"/>
                  <a:ext cx="107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64">
              <p14:nvContentPartPr>
                <p14:cNvPr id="894" name="Freihand 893">
                  <a:extLst>
                    <a:ext uri="{FF2B5EF4-FFF2-40B4-BE49-F238E27FC236}">
                      <a16:creationId xmlns:a16="http://schemas.microsoft.com/office/drawing/2014/main" id="{C7DC5CE7-FC49-4F8F-A985-C285B3307F6A}"/>
                    </a:ext>
                  </a:extLst>
                </p14:cNvPr>
                <p14:cNvContentPartPr/>
                <p14:nvPr/>
              </p14:nvContentPartPr>
              <p14:xfrm>
                <a:off x="4364621" y="510152"/>
                <a:ext cx="55080" cy="72000"/>
              </p14:xfrm>
            </p:contentPart>
          </mc:Choice>
          <mc:Fallback xmlns="">
            <p:pic>
              <p:nvPicPr>
                <p:cNvPr id="894" name="Freihand 893">
                  <a:extLst>
                    <a:ext uri="{FF2B5EF4-FFF2-40B4-BE49-F238E27FC236}">
                      <a16:creationId xmlns:a16="http://schemas.microsoft.com/office/drawing/2014/main" id="{C7DC5CE7-FC49-4F8F-A985-C285B3307F6A}"/>
                    </a:ext>
                  </a:extLst>
                </p:cNvPr>
                <p:cNvPicPr/>
                <p:nvPr/>
              </p:nvPicPr>
              <p:blipFill>
                <a:blip r:embed="rId1465"/>
                <a:stretch>
                  <a:fillRect/>
                </a:stretch>
              </p:blipFill>
              <p:spPr>
                <a:xfrm>
                  <a:off x="4360301" y="505832"/>
                  <a:ext cx="63720" cy="8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6">
            <p14:nvContentPartPr>
              <p14:cNvPr id="14" name="Freihand 13">
                <a:extLst>
                  <a:ext uri="{FF2B5EF4-FFF2-40B4-BE49-F238E27FC236}">
                    <a16:creationId xmlns:a16="http://schemas.microsoft.com/office/drawing/2014/main" id="{E0D30E56-D8EF-46F7-9D71-20F7D7F2E3DF}"/>
                  </a:ext>
                </a:extLst>
              </p14:cNvPr>
              <p14:cNvContentPartPr/>
              <p14:nvPr/>
            </p14:nvContentPartPr>
            <p14:xfrm>
              <a:off x="6991181" y="2002712"/>
              <a:ext cx="499680" cy="55440"/>
            </p14:xfrm>
          </p:contentPart>
        </mc:Choice>
        <mc:Fallback>
          <p:pic>
            <p:nvPicPr>
              <p:cNvPr id="14" name="Freihand 13">
                <a:extLst>
                  <a:ext uri="{FF2B5EF4-FFF2-40B4-BE49-F238E27FC236}">
                    <a16:creationId xmlns:a16="http://schemas.microsoft.com/office/drawing/2014/main" id="{E0D30E56-D8EF-46F7-9D71-20F7D7F2E3DF}"/>
                  </a:ext>
                </a:extLst>
              </p:cNvPr>
              <p:cNvPicPr/>
              <p:nvPr/>
            </p:nvPicPr>
            <p:blipFill>
              <a:blip r:embed="rId1467"/>
              <a:stretch>
                <a:fillRect/>
              </a:stretch>
            </p:blipFill>
            <p:spPr>
              <a:xfrm>
                <a:off x="6986861" y="1998392"/>
                <a:ext cx="508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468">
            <p14:nvContentPartPr>
              <p14:cNvPr id="54" name="Freihand 53">
                <a:extLst>
                  <a:ext uri="{FF2B5EF4-FFF2-40B4-BE49-F238E27FC236}">
                    <a16:creationId xmlns:a16="http://schemas.microsoft.com/office/drawing/2014/main" id="{2C47A174-00B4-464F-B34A-733354EDB9D1}"/>
                  </a:ext>
                </a:extLst>
              </p14:cNvPr>
              <p14:cNvContentPartPr/>
              <p14:nvPr/>
            </p14:nvContentPartPr>
            <p14:xfrm>
              <a:off x="4073021" y="2005952"/>
              <a:ext cx="389160" cy="81000"/>
            </p14:xfrm>
          </p:contentPart>
        </mc:Choice>
        <mc:Fallback>
          <p:pic>
            <p:nvPicPr>
              <p:cNvPr id="54" name="Freihand 53">
                <a:extLst>
                  <a:ext uri="{FF2B5EF4-FFF2-40B4-BE49-F238E27FC236}">
                    <a16:creationId xmlns:a16="http://schemas.microsoft.com/office/drawing/2014/main" id="{2C47A174-00B4-464F-B34A-733354EDB9D1}"/>
                  </a:ext>
                </a:extLst>
              </p:cNvPr>
              <p:cNvPicPr/>
              <p:nvPr/>
            </p:nvPicPr>
            <p:blipFill>
              <a:blip r:embed="rId1469"/>
              <a:stretch>
                <a:fillRect/>
              </a:stretch>
            </p:blipFill>
            <p:spPr>
              <a:xfrm>
                <a:off x="4068701" y="2001632"/>
                <a:ext cx="397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55" name="Freihand 54">
                <a:extLst>
                  <a:ext uri="{FF2B5EF4-FFF2-40B4-BE49-F238E27FC236}">
                    <a16:creationId xmlns:a16="http://schemas.microsoft.com/office/drawing/2014/main" id="{CFF09E02-8DE6-45D0-8CEF-8033FE8D570E}"/>
                  </a:ext>
                </a:extLst>
              </p14:cNvPr>
              <p14:cNvContentPartPr/>
              <p14:nvPr/>
            </p14:nvContentPartPr>
            <p14:xfrm>
              <a:off x="2622581" y="1949792"/>
              <a:ext cx="257400" cy="43560"/>
            </p14:xfrm>
          </p:contentPart>
        </mc:Choice>
        <mc:Fallback>
          <p:pic>
            <p:nvPicPr>
              <p:cNvPr id="55" name="Freihand 54">
                <a:extLst>
                  <a:ext uri="{FF2B5EF4-FFF2-40B4-BE49-F238E27FC236}">
                    <a16:creationId xmlns:a16="http://schemas.microsoft.com/office/drawing/2014/main" id="{CFF09E02-8DE6-45D0-8CEF-8033FE8D570E}"/>
                  </a:ext>
                </a:extLst>
              </p:cNvPr>
              <p:cNvPicPr/>
              <p:nvPr/>
            </p:nvPicPr>
            <p:blipFill>
              <a:blip r:embed="rId1471"/>
              <a:stretch>
                <a:fillRect/>
              </a:stretch>
            </p:blipFill>
            <p:spPr>
              <a:xfrm>
                <a:off x="2618261" y="1945472"/>
                <a:ext cx="266040" cy="52200"/>
              </a:xfrm>
              <a:prstGeom prst="rect">
                <a:avLst/>
              </a:prstGeom>
            </p:spPr>
          </p:pic>
        </mc:Fallback>
      </mc:AlternateContent>
      <p:grpSp>
        <p:nvGrpSpPr>
          <p:cNvPr id="59" name="Gruppieren 58">
            <a:extLst>
              <a:ext uri="{FF2B5EF4-FFF2-40B4-BE49-F238E27FC236}">
                <a16:creationId xmlns:a16="http://schemas.microsoft.com/office/drawing/2014/main" id="{84A1B34B-565C-49C4-85AC-E03E4326530E}"/>
              </a:ext>
            </a:extLst>
          </p:cNvPr>
          <p:cNvGrpSpPr/>
          <p:nvPr/>
        </p:nvGrpSpPr>
        <p:grpSpPr>
          <a:xfrm>
            <a:off x="3632021" y="1553432"/>
            <a:ext cx="558000" cy="328680"/>
            <a:chOff x="3632021" y="1553432"/>
            <a:chExt cx="558000" cy="328680"/>
          </a:xfrm>
        </p:grpSpPr>
        <mc:AlternateContent xmlns:mc="http://schemas.openxmlformats.org/markup-compatibility/2006">
          <mc:Choice xmlns:p14="http://schemas.microsoft.com/office/powerpoint/2010/main" Requires="p14">
            <p:contentPart p14:bwMode="auto" r:id="rId1472">
              <p14:nvContentPartPr>
                <p14:cNvPr id="56" name="Freihand 55">
                  <a:extLst>
                    <a:ext uri="{FF2B5EF4-FFF2-40B4-BE49-F238E27FC236}">
                      <a16:creationId xmlns:a16="http://schemas.microsoft.com/office/drawing/2014/main" id="{F999085E-0916-4D77-8319-C4DCADA6B47A}"/>
                    </a:ext>
                  </a:extLst>
                </p14:cNvPr>
                <p14:cNvContentPartPr/>
                <p14:nvPr/>
              </p14:nvContentPartPr>
              <p14:xfrm>
                <a:off x="3750821" y="1625432"/>
                <a:ext cx="439200" cy="256680"/>
              </p14:xfrm>
            </p:contentPart>
          </mc:Choice>
          <mc:Fallback>
            <p:pic>
              <p:nvPicPr>
                <p:cNvPr id="56" name="Freihand 55">
                  <a:extLst>
                    <a:ext uri="{FF2B5EF4-FFF2-40B4-BE49-F238E27FC236}">
                      <a16:creationId xmlns:a16="http://schemas.microsoft.com/office/drawing/2014/main" id="{F999085E-0916-4D77-8319-C4DCADA6B47A}"/>
                    </a:ext>
                  </a:extLst>
                </p:cNvPr>
                <p:cNvPicPr/>
                <p:nvPr/>
              </p:nvPicPr>
              <p:blipFill>
                <a:blip r:embed="rId1473"/>
                <a:stretch>
                  <a:fillRect/>
                </a:stretch>
              </p:blipFill>
              <p:spPr>
                <a:xfrm>
                  <a:off x="3746501" y="1621112"/>
                  <a:ext cx="4478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57" name="Freihand 56">
                  <a:extLst>
                    <a:ext uri="{FF2B5EF4-FFF2-40B4-BE49-F238E27FC236}">
                      <a16:creationId xmlns:a16="http://schemas.microsoft.com/office/drawing/2014/main" id="{0B260952-280B-4EBC-AC8A-F3DE1DB2FC4D}"/>
                    </a:ext>
                  </a:extLst>
                </p14:cNvPr>
                <p14:cNvContentPartPr/>
                <p14:nvPr/>
              </p14:nvContentPartPr>
              <p14:xfrm>
                <a:off x="3632021" y="1553432"/>
                <a:ext cx="228960" cy="192600"/>
              </p14:xfrm>
            </p:contentPart>
          </mc:Choice>
          <mc:Fallback>
            <p:pic>
              <p:nvPicPr>
                <p:cNvPr id="57" name="Freihand 56">
                  <a:extLst>
                    <a:ext uri="{FF2B5EF4-FFF2-40B4-BE49-F238E27FC236}">
                      <a16:creationId xmlns:a16="http://schemas.microsoft.com/office/drawing/2014/main" id="{0B260952-280B-4EBC-AC8A-F3DE1DB2FC4D}"/>
                    </a:ext>
                  </a:extLst>
                </p:cNvPr>
                <p:cNvPicPr/>
                <p:nvPr/>
              </p:nvPicPr>
              <p:blipFill>
                <a:blip r:embed="rId1475"/>
                <a:stretch>
                  <a:fillRect/>
                </a:stretch>
              </p:blipFill>
              <p:spPr>
                <a:xfrm>
                  <a:off x="3627701" y="1549112"/>
                  <a:ext cx="237600" cy="201240"/>
                </a:xfrm>
                <a:prstGeom prst="rect">
                  <a:avLst/>
                </a:prstGeom>
              </p:spPr>
            </p:pic>
          </mc:Fallback>
        </mc:AlternateContent>
      </p:grpSp>
      <p:grpSp>
        <p:nvGrpSpPr>
          <p:cNvPr id="61" name="Gruppieren 60">
            <a:extLst>
              <a:ext uri="{FF2B5EF4-FFF2-40B4-BE49-F238E27FC236}">
                <a16:creationId xmlns:a16="http://schemas.microsoft.com/office/drawing/2014/main" id="{AD05BE92-0400-43E5-AE9A-AE1182ACE8CD}"/>
              </a:ext>
            </a:extLst>
          </p:cNvPr>
          <p:cNvGrpSpPr/>
          <p:nvPr/>
        </p:nvGrpSpPr>
        <p:grpSpPr>
          <a:xfrm>
            <a:off x="2132981" y="1539392"/>
            <a:ext cx="469800" cy="363600"/>
            <a:chOff x="2132981" y="1539392"/>
            <a:chExt cx="469800" cy="363600"/>
          </a:xfrm>
        </p:grpSpPr>
        <mc:AlternateContent xmlns:mc="http://schemas.openxmlformats.org/markup-compatibility/2006">
          <mc:Choice xmlns:p14="http://schemas.microsoft.com/office/powerpoint/2010/main" Requires="p14">
            <p:contentPart p14:bwMode="auto" r:id="rId1476">
              <p14:nvContentPartPr>
                <p14:cNvPr id="58" name="Freihand 57">
                  <a:extLst>
                    <a:ext uri="{FF2B5EF4-FFF2-40B4-BE49-F238E27FC236}">
                      <a16:creationId xmlns:a16="http://schemas.microsoft.com/office/drawing/2014/main" id="{83D662EF-3A84-4F2E-9826-344E623AE24C}"/>
                    </a:ext>
                  </a:extLst>
                </p14:cNvPr>
                <p14:cNvContentPartPr/>
                <p14:nvPr/>
              </p14:nvContentPartPr>
              <p14:xfrm>
                <a:off x="2244221" y="1643792"/>
                <a:ext cx="358560" cy="259200"/>
              </p14:xfrm>
            </p:contentPart>
          </mc:Choice>
          <mc:Fallback>
            <p:pic>
              <p:nvPicPr>
                <p:cNvPr id="58" name="Freihand 57">
                  <a:extLst>
                    <a:ext uri="{FF2B5EF4-FFF2-40B4-BE49-F238E27FC236}">
                      <a16:creationId xmlns:a16="http://schemas.microsoft.com/office/drawing/2014/main" id="{83D662EF-3A84-4F2E-9826-344E623AE24C}"/>
                    </a:ext>
                  </a:extLst>
                </p:cNvPr>
                <p:cNvPicPr/>
                <p:nvPr/>
              </p:nvPicPr>
              <p:blipFill>
                <a:blip r:embed="rId1477"/>
                <a:stretch>
                  <a:fillRect/>
                </a:stretch>
              </p:blipFill>
              <p:spPr>
                <a:xfrm>
                  <a:off x="2239901" y="1639472"/>
                  <a:ext cx="3672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60" name="Freihand 59">
                  <a:extLst>
                    <a:ext uri="{FF2B5EF4-FFF2-40B4-BE49-F238E27FC236}">
                      <a16:creationId xmlns:a16="http://schemas.microsoft.com/office/drawing/2014/main" id="{839EBB0D-93AE-4D79-9F0A-BD111105C4C7}"/>
                    </a:ext>
                  </a:extLst>
                </p14:cNvPr>
                <p14:cNvContentPartPr/>
                <p14:nvPr/>
              </p14:nvContentPartPr>
              <p14:xfrm>
                <a:off x="2132981" y="1539392"/>
                <a:ext cx="294840" cy="235800"/>
              </p14:xfrm>
            </p:contentPart>
          </mc:Choice>
          <mc:Fallback>
            <p:pic>
              <p:nvPicPr>
                <p:cNvPr id="60" name="Freihand 59">
                  <a:extLst>
                    <a:ext uri="{FF2B5EF4-FFF2-40B4-BE49-F238E27FC236}">
                      <a16:creationId xmlns:a16="http://schemas.microsoft.com/office/drawing/2014/main" id="{839EBB0D-93AE-4D79-9F0A-BD111105C4C7}"/>
                    </a:ext>
                  </a:extLst>
                </p:cNvPr>
                <p:cNvPicPr/>
                <p:nvPr/>
              </p:nvPicPr>
              <p:blipFill>
                <a:blip r:embed="rId1479"/>
                <a:stretch>
                  <a:fillRect/>
                </a:stretch>
              </p:blipFill>
              <p:spPr>
                <a:xfrm>
                  <a:off x="2128661" y="1535072"/>
                  <a:ext cx="303480" cy="24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0">
            <p14:nvContentPartPr>
              <p14:cNvPr id="62" name="Freihand 61">
                <a:extLst>
                  <a:ext uri="{FF2B5EF4-FFF2-40B4-BE49-F238E27FC236}">
                    <a16:creationId xmlns:a16="http://schemas.microsoft.com/office/drawing/2014/main" id="{D1A7EC73-0EF5-470F-B379-D4107AB875F2}"/>
                  </a:ext>
                </a:extLst>
              </p14:cNvPr>
              <p14:cNvContentPartPr/>
              <p14:nvPr/>
            </p14:nvContentPartPr>
            <p14:xfrm>
              <a:off x="7635941" y="1335272"/>
              <a:ext cx="870840" cy="1577880"/>
            </p14:xfrm>
          </p:contentPart>
        </mc:Choice>
        <mc:Fallback>
          <p:pic>
            <p:nvPicPr>
              <p:cNvPr id="62" name="Freihand 61">
                <a:extLst>
                  <a:ext uri="{FF2B5EF4-FFF2-40B4-BE49-F238E27FC236}">
                    <a16:creationId xmlns:a16="http://schemas.microsoft.com/office/drawing/2014/main" id="{D1A7EC73-0EF5-470F-B379-D4107AB875F2}"/>
                  </a:ext>
                </a:extLst>
              </p:cNvPr>
              <p:cNvPicPr/>
              <p:nvPr/>
            </p:nvPicPr>
            <p:blipFill>
              <a:blip r:embed="rId1481"/>
              <a:stretch>
                <a:fillRect/>
              </a:stretch>
            </p:blipFill>
            <p:spPr>
              <a:xfrm>
                <a:off x="7631621" y="1330952"/>
                <a:ext cx="879480" cy="158652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63" name="Freihand 62">
                <a:extLst>
                  <a:ext uri="{FF2B5EF4-FFF2-40B4-BE49-F238E27FC236}">
                    <a16:creationId xmlns:a16="http://schemas.microsoft.com/office/drawing/2014/main" id="{880853F9-5008-4DC3-96B8-E42015F5A3FC}"/>
                  </a:ext>
                </a:extLst>
              </p14:cNvPr>
              <p14:cNvContentPartPr/>
              <p14:nvPr/>
            </p14:nvContentPartPr>
            <p14:xfrm>
              <a:off x="7706141" y="1722272"/>
              <a:ext cx="909360" cy="348480"/>
            </p14:xfrm>
          </p:contentPart>
        </mc:Choice>
        <mc:Fallback>
          <p:pic>
            <p:nvPicPr>
              <p:cNvPr id="63" name="Freihand 62">
                <a:extLst>
                  <a:ext uri="{FF2B5EF4-FFF2-40B4-BE49-F238E27FC236}">
                    <a16:creationId xmlns:a16="http://schemas.microsoft.com/office/drawing/2014/main" id="{880853F9-5008-4DC3-96B8-E42015F5A3FC}"/>
                  </a:ext>
                </a:extLst>
              </p:cNvPr>
              <p:cNvPicPr/>
              <p:nvPr/>
            </p:nvPicPr>
            <p:blipFill>
              <a:blip r:embed="rId1483"/>
              <a:stretch>
                <a:fillRect/>
              </a:stretch>
            </p:blipFill>
            <p:spPr>
              <a:xfrm>
                <a:off x="7701821" y="1717952"/>
                <a:ext cx="91800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64" name="Freihand 63">
                <a:extLst>
                  <a:ext uri="{FF2B5EF4-FFF2-40B4-BE49-F238E27FC236}">
                    <a16:creationId xmlns:a16="http://schemas.microsoft.com/office/drawing/2014/main" id="{9260535F-77AA-4BCA-96CE-8A7C109B5B33}"/>
                  </a:ext>
                </a:extLst>
              </p14:cNvPr>
              <p14:cNvContentPartPr/>
              <p14:nvPr/>
            </p14:nvContentPartPr>
            <p14:xfrm>
              <a:off x="7821341" y="1347152"/>
              <a:ext cx="692640" cy="354600"/>
            </p14:xfrm>
          </p:contentPart>
        </mc:Choice>
        <mc:Fallback>
          <p:pic>
            <p:nvPicPr>
              <p:cNvPr id="64" name="Freihand 63">
                <a:extLst>
                  <a:ext uri="{FF2B5EF4-FFF2-40B4-BE49-F238E27FC236}">
                    <a16:creationId xmlns:a16="http://schemas.microsoft.com/office/drawing/2014/main" id="{9260535F-77AA-4BCA-96CE-8A7C109B5B33}"/>
                  </a:ext>
                </a:extLst>
              </p:cNvPr>
              <p:cNvPicPr/>
              <p:nvPr/>
            </p:nvPicPr>
            <p:blipFill>
              <a:blip r:embed="rId1485"/>
              <a:stretch>
                <a:fillRect/>
              </a:stretch>
            </p:blipFill>
            <p:spPr>
              <a:xfrm>
                <a:off x="7817021" y="1342832"/>
                <a:ext cx="70128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65" name="Freihand 64">
                <a:extLst>
                  <a:ext uri="{FF2B5EF4-FFF2-40B4-BE49-F238E27FC236}">
                    <a16:creationId xmlns:a16="http://schemas.microsoft.com/office/drawing/2014/main" id="{2F377A97-F90E-4548-B633-233DCE1F609B}"/>
                  </a:ext>
                </a:extLst>
              </p14:cNvPr>
              <p14:cNvContentPartPr/>
              <p14:nvPr/>
            </p14:nvContentPartPr>
            <p14:xfrm>
              <a:off x="8401301" y="1618232"/>
              <a:ext cx="15120" cy="131040"/>
            </p14:xfrm>
          </p:contentPart>
        </mc:Choice>
        <mc:Fallback>
          <p:pic>
            <p:nvPicPr>
              <p:cNvPr id="65" name="Freihand 64">
                <a:extLst>
                  <a:ext uri="{FF2B5EF4-FFF2-40B4-BE49-F238E27FC236}">
                    <a16:creationId xmlns:a16="http://schemas.microsoft.com/office/drawing/2014/main" id="{2F377A97-F90E-4548-B633-233DCE1F609B}"/>
                  </a:ext>
                </a:extLst>
              </p:cNvPr>
              <p:cNvPicPr/>
              <p:nvPr/>
            </p:nvPicPr>
            <p:blipFill>
              <a:blip r:embed="rId1487"/>
              <a:stretch>
                <a:fillRect/>
              </a:stretch>
            </p:blipFill>
            <p:spPr>
              <a:xfrm>
                <a:off x="8396981" y="1613912"/>
                <a:ext cx="23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66" name="Freihand 65">
                <a:extLst>
                  <a:ext uri="{FF2B5EF4-FFF2-40B4-BE49-F238E27FC236}">
                    <a16:creationId xmlns:a16="http://schemas.microsoft.com/office/drawing/2014/main" id="{2A425643-7196-4D49-84A3-F134A69E9201}"/>
                  </a:ext>
                </a:extLst>
              </p14:cNvPr>
              <p14:cNvContentPartPr/>
              <p14:nvPr/>
            </p14:nvContentPartPr>
            <p14:xfrm>
              <a:off x="6962021" y="1725512"/>
              <a:ext cx="646920" cy="388440"/>
            </p14:xfrm>
          </p:contentPart>
        </mc:Choice>
        <mc:Fallback>
          <p:pic>
            <p:nvPicPr>
              <p:cNvPr id="66" name="Freihand 65">
                <a:extLst>
                  <a:ext uri="{FF2B5EF4-FFF2-40B4-BE49-F238E27FC236}">
                    <a16:creationId xmlns:a16="http://schemas.microsoft.com/office/drawing/2014/main" id="{2A425643-7196-4D49-84A3-F134A69E9201}"/>
                  </a:ext>
                </a:extLst>
              </p:cNvPr>
              <p:cNvPicPr/>
              <p:nvPr/>
            </p:nvPicPr>
            <p:blipFill>
              <a:blip r:embed="rId1489"/>
              <a:stretch>
                <a:fillRect/>
              </a:stretch>
            </p:blipFill>
            <p:spPr>
              <a:xfrm>
                <a:off x="6957701" y="1721192"/>
                <a:ext cx="65556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67" name="Freihand 66">
                <a:extLst>
                  <a:ext uri="{FF2B5EF4-FFF2-40B4-BE49-F238E27FC236}">
                    <a16:creationId xmlns:a16="http://schemas.microsoft.com/office/drawing/2014/main" id="{496284AC-8362-4777-B526-434D6567D6EA}"/>
                  </a:ext>
                </a:extLst>
              </p14:cNvPr>
              <p14:cNvContentPartPr/>
              <p14:nvPr/>
            </p14:nvContentPartPr>
            <p14:xfrm>
              <a:off x="4689341" y="1345712"/>
              <a:ext cx="759960" cy="392400"/>
            </p14:xfrm>
          </p:contentPart>
        </mc:Choice>
        <mc:Fallback>
          <p:pic>
            <p:nvPicPr>
              <p:cNvPr id="67" name="Freihand 66">
                <a:extLst>
                  <a:ext uri="{FF2B5EF4-FFF2-40B4-BE49-F238E27FC236}">
                    <a16:creationId xmlns:a16="http://schemas.microsoft.com/office/drawing/2014/main" id="{496284AC-8362-4777-B526-434D6567D6EA}"/>
                  </a:ext>
                </a:extLst>
              </p:cNvPr>
              <p:cNvPicPr/>
              <p:nvPr/>
            </p:nvPicPr>
            <p:blipFill>
              <a:blip r:embed="rId1491"/>
              <a:stretch>
                <a:fillRect/>
              </a:stretch>
            </p:blipFill>
            <p:spPr>
              <a:xfrm>
                <a:off x="4685021" y="1341392"/>
                <a:ext cx="76860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68" name="Freihand 67">
                <a:extLst>
                  <a:ext uri="{FF2B5EF4-FFF2-40B4-BE49-F238E27FC236}">
                    <a16:creationId xmlns:a16="http://schemas.microsoft.com/office/drawing/2014/main" id="{A4D9AA1B-1715-4AE2-BEA8-776DD1A41EB6}"/>
                  </a:ext>
                </a:extLst>
              </p14:cNvPr>
              <p14:cNvContentPartPr/>
              <p14:nvPr/>
            </p14:nvContentPartPr>
            <p14:xfrm>
              <a:off x="8519381" y="1652072"/>
              <a:ext cx="658440" cy="1144800"/>
            </p14:xfrm>
          </p:contentPart>
        </mc:Choice>
        <mc:Fallback>
          <p:pic>
            <p:nvPicPr>
              <p:cNvPr id="68" name="Freihand 67">
                <a:extLst>
                  <a:ext uri="{FF2B5EF4-FFF2-40B4-BE49-F238E27FC236}">
                    <a16:creationId xmlns:a16="http://schemas.microsoft.com/office/drawing/2014/main" id="{A4D9AA1B-1715-4AE2-BEA8-776DD1A41EB6}"/>
                  </a:ext>
                </a:extLst>
              </p:cNvPr>
              <p:cNvPicPr/>
              <p:nvPr/>
            </p:nvPicPr>
            <p:blipFill>
              <a:blip r:embed="rId1493"/>
              <a:stretch>
                <a:fillRect/>
              </a:stretch>
            </p:blipFill>
            <p:spPr>
              <a:xfrm>
                <a:off x="8515061" y="1647752"/>
                <a:ext cx="667080" cy="115344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69" name="Freihand 68">
                <a:extLst>
                  <a:ext uri="{FF2B5EF4-FFF2-40B4-BE49-F238E27FC236}">
                    <a16:creationId xmlns:a16="http://schemas.microsoft.com/office/drawing/2014/main" id="{BED29603-9C6B-4DFD-9146-E6FF3B7A8AA3}"/>
                  </a:ext>
                </a:extLst>
              </p14:cNvPr>
              <p14:cNvContentPartPr/>
              <p14:nvPr/>
            </p14:nvContentPartPr>
            <p14:xfrm>
              <a:off x="6245981" y="1717592"/>
              <a:ext cx="708840" cy="1148040"/>
            </p14:xfrm>
          </p:contentPart>
        </mc:Choice>
        <mc:Fallback>
          <p:pic>
            <p:nvPicPr>
              <p:cNvPr id="69" name="Freihand 68">
                <a:extLst>
                  <a:ext uri="{FF2B5EF4-FFF2-40B4-BE49-F238E27FC236}">
                    <a16:creationId xmlns:a16="http://schemas.microsoft.com/office/drawing/2014/main" id="{BED29603-9C6B-4DFD-9146-E6FF3B7A8AA3}"/>
                  </a:ext>
                </a:extLst>
              </p:cNvPr>
              <p:cNvPicPr/>
              <p:nvPr/>
            </p:nvPicPr>
            <p:blipFill>
              <a:blip r:embed="rId1495"/>
              <a:stretch>
                <a:fillRect/>
              </a:stretch>
            </p:blipFill>
            <p:spPr>
              <a:xfrm>
                <a:off x="6241661" y="1713272"/>
                <a:ext cx="717480" cy="1156680"/>
              </a:xfrm>
              <a:prstGeom prst="rect">
                <a:avLst/>
              </a:prstGeom>
            </p:spPr>
          </p:pic>
        </mc:Fallback>
      </mc:AlternateContent>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40ED7990-5A90-44CA-98BB-17236E2A5182}"/>
                  </a:ext>
                </a:extLst>
              </p14:cNvPr>
              <p14:cNvContentPartPr/>
              <p14:nvPr/>
            </p14:nvContentPartPr>
            <p14:xfrm>
              <a:off x="8649701" y="1228712"/>
              <a:ext cx="6120" cy="26640"/>
            </p14:xfrm>
          </p:contentPart>
        </mc:Choice>
        <mc:Fallback xmlns="">
          <p:pic>
            <p:nvPicPr>
              <p:cNvPr id="3" name="Freihand 2">
                <a:extLst>
                  <a:ext uri="{FF2B5EF4-FFF2-40B4-BE49-F238E27FC236}">
                    <a16:creationId xmlns:a16="http://schemas.microsoft.com/office/drawing/2014/main" id="{40ED7990-5A90-44CA-98BB-17236E2A5182}"/>
                  </a:ext>
                </a:extLst>
              </p:cNvPr>
              <p:cNvPicPr/>
              <p:nvPr/>
            </p:nvPicPr>
            <p:blipFill>
              <a:blip r:embed="rId5"/>
              <a:stretch>
                <a:fillRect/>
              </a:stretch>
            </p:blipFill>
            <p:spPr>
              <a:xfrm>
                <a:off x="8645381" y="1224392"/>
                <a:ext cx="14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4CBA03F-2488-4F64-A191-FB7520E4C4FE}"/>
                  </a:ext>
                </a:extLst>
              </p14:cNvPr>
              <p14:cNvContentPartPr/>
              <p14:nvPr/>
            </p14:nvContentPartPr>
            <p14:xfrm>
              <a:off x="1780181" y="2534072"/>
              <a:ext cx="221760" cy="329760"/>
            </p14:xfrm>
          </p:contentPart>
        </mc:Choice>
        <mc:Fallback xmlns="">
          <p:pic>
            <p:nvPicPr>
              <p:cNvPr id="4" name="Freihand 3">
                <a:extLst>
                  <a:ext uri="{FF2B5EF4-FFF2-40B4-BE49-F238E27FC236}">
                    <a16:creationId xmlns:a16="http://schemas.microsoft.com/office/drawing/2014/main" id="{B4CBA03F-2488-4F64-A191-FB7520E4C4FE}"/>
                  </a:ext>
                </a:extLst>
              </p:cNvPr>
              <p:cNvPicPr/>
              <p:nvPr/>
            </p:nvPicPr>
            <p:blipFill>
              <a:blip r:embed="rId7"/>
              <a:stretch>
                <a:fillRect/>
              </a:stretch>
            </p:blipFill>
            <p:spPr>
              <a:xfrm>
                <a:off x="1775861" y="2529752"/>
                <a:ext cx="2304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6631029F-8D40-4027-A76F-BDA6CBA2EF94}"/>
                  </a:ext>
                </a:extLst>
              </p14:cNvPr>
              <p14:cNvContentPartPr/>
              <p14:nvPr/>
            </p14:nvContentPartPr>
            <p14:xfrm>
              <a:off x="3556061" y="1996232"/>
              <a:ext cx="208440" cy="365760"/>
            </p14:xfrm>
          </p:contentPart>
        </mc:Choice>
        <mc:Fallback xmlns="">
          <p:pic>
            <p:nvPicPr>
              <p:cNvPr id="5" name="Freihand 4">
                <a:extLst>
                  <a:ext uri="{FF2B5EF4-FFF2-40B4-BE49-F238E27FC236}">
                    <a16:creationId xmlns:a16="http://schemas.microsoft.com/office/drawing/2014/main" id="{6631029F-8D40-4027-A76F-BDA6CBA2EF94}"/>
                  </a:ext>
                </a:extLst>
              </p:cNvPr>
              <p:cNvPicPr/>
              <p:nvPr/>
            </p:nvPicPr>
            <p:blipFill>
              <a:blip r:embed="rId9"/>
              <a:stretch>
                <a:fillRect/>
              </a:stretch>
            </p:blipFill>
            <p:spPr>
              <a:xfrm>
                <a:off x="3551741" y="1991912"/>
                <a:ext cx="217080" cy="374400"/>
              </a:xfrm>
              <a:prstGeom prst="rect">
                <a:avLst/>
              </a:prstGeom>
            </p:spPr>
          </p:pic>
        </mc:Fallback>
      </mc:AlternateContent>
      <p:grpSp>
        <p:nvGrpSpPr>
          <p:cNvPr id="11" name="Gruppieren 10">
            <a:extLst>
              <a:ext uri="{FF2B5EF4-FFF2-40B4-BE49-F238E27FC236}">
                <a16:creationId xmlns:a16="http://schemas.microsoft.com/office/drawing/2014/main" id="{62A420E1-03A4-4EE8-ACB4-82E925E9BF2A}"/>
              </a:ext>
            </a:extLst>
          </p:cNvPr>
          <p:cNvGrpSpPr/>
          <p:nvPr/>
        </p:nvGrpSpPr>
        <p:grpSpPr>
          <a:xfrm>
            <a:off x="4596461" y="1756472"/>
            <a:ext cx="493560" cy="549720"/>
            <a:chOff x="4596461" y="1756472"/>
            <a:chExt cx="493560" cy="549720"/>
          </a:xfrm>
        </p:grpSpPr>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B05C099E-6561-4236-BF9B-8D02C9284D21}"/>
                    </a:ext>
                  </a:extLst>
                </p14:cNvPr>
                <p14:cNvContentPartPr/>
                <p14:nvPr/>
              </p14:nvContentPartPr>
              <p14:xfrm>
                <a:off x="4596461" y="1864112"/>
                <a:ext cx="177480" cy="382320"/>
              </p14:xfrm>
            </p:contentPart>
          </mc:Choice>
          <mc:Fallback xmlns="">
            <p:pic>
              <p:nvPicPr>
                <p:cNvPr id="7" name="Freihand 6">
                  <a:extLst>
                    <a:ext uri="{FF2B5EF4-FFF2-40B4-BE49-F238E27FC236}">
                      <a16:creationId xmlns:a16="http://schemas.microsoft.com/office/drawing/2014/main" id="{B05C099E-6561-4236-BF9B-8D02C9284D21}"/>
                    </a:ext>
                  </a:extLst>
                </p:cNvPr>
                <p:cNvPicPr/>
                <p:nvPr/>
              </p:nvPicPr>
              <p:blipFill>
                <a:blip r:embed="rId11"/>
                <a:stretch>
                  <a:fillRect/>
                </a:stretch>
              </p:blipFill>
              <p:spPr>
                <a:xfrm>
                  <a:off x="4592141" y="1859792"/>
                  <a:ext cx="1861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5793F648-A267-4AED-AA5B-0CBD1F072431}"/>
                    </a:ext>
                  </a:extLst>
                </p14:cNvPr>
                <p14:cNvContentPartPr/>
                <p14:nvPr/>
              </p14:nvContentPartPr>
              <p14:xfrm>
                <a:off x="4778981" y="1756472"/>
                <a:ext cx="311040" cy="549720"/>
              </p14:xfrm>
            </p:contentPart>
          </mc:Choice>
          <mc:Fallback xmlns="">
            <p:pic>
              <p:nvPicPr>
                <p:cNvPr id="10" name="Freihand 9">
                  <a:extLst>
                    <a:ext uri="{FF2B5EF4-FFF2-40B4-BE49-F238E27FC236}">
                      <a16:creationId xmlns:a16="http://schemas.microsoft.com/office/drawing/2014/main" id="{5793F648-A267-4AED-AA5B-0CBD1F072431}"/>
                    </a:ext>
                  </a:extLst>
                </p:cNvPr>
                <p:cNvPicPr/>
                <p:nvPr/>
              </p:nvPicPr>
              <p:blipFill>
                <a:blip r:embed="rId13"/>
                <a:stretch>
                  <a:fillRect/>
                </a:stretch>
              </p:blipFill>
              <p:spPr>
                <a:xfrm>
                  <a:off x="4774661" y="1752152"/>
                  <a:ext cx="319680" cy="558360"/>
                </a:xfrm>
                <a:prstGeom prst="rect">
                  <a:avLst/>
                </a:prstGeom>
              </p:spPr>
            </p:pic>
          </mc:Fallback>
        </mc:AlternateContent>
      </p:grpSp>
      <p:grpSp>
        <p:nvGrpSpPr>
          <p:cNvPr id="113" name="Gruppieren 112">
            <a:extLst>
              <a:ext uri="{FF2B5EF4-FFF2-40B4-BE49-F238E27FC236}">
                <a16:creationId xmlns:a16="http://schemas.microsoft.com/office/drawing/2014/main" id="{7236B88D-9097-4551-A130-591459E9C28F}"/>
              </a:ext>
            </a:extLst>
          </p:cNvPr>
          <p:cNvGrpSpPr/>
          <p:nvPr/>
        </p:nvGrpSpPr>
        <p:grpSpPr>
          <a:xfrm>
            <a:off x="1970621" y="1975712"/>
            <a:ext cx="317880" cy="839160"/>
            <a:chOff x="1970621" y="1975712"/>
            <a:chExt cx="317880" cy="839160"/>
          </a:xfrm>
        </p:grpSpPr>
        <mc:AlternateContent xmlns:mc="http://schemas.openxmlformats.org/markup-compatibility/2006" xmlns:p14="http://schemas.microsoft.com/office/powerpoint/2010/main">
          <mc:Choice Requires="p14">
            <p:contentPart p14:bwMode="auto" r:id="rId14">
              <p14:nvContentPartPr>
                <p14:cNvPr id="101" name="Freihand 100">
                  <a:extLst>
                    <a:ext uri="{FF2B5EF4-FFF2-40B4-BE49-F238E27FC236}">
                      <a16:creationId xmlns:a16="http://schemas.microsoft.com/office/drawing/2014/main" id="{FCC54AE2-7A53-4FEA-8C9C-CD8CC52BFC12}"/>
                    </a:ext>
                  </a:extLst>
                </p14:cNvPr>
                <p14:cNvContentPartPr/>
                <p14:nvPr/>
              </p14:nvContentPartPr>
              <p14:xfrm>
                <a:off x="2012741" y="2692112"/>
                <a:ext cx="227160" cy="31320"/>
              </p14:xfrm>
            </p:contentPart>
          </mc:Choice>
          <mc:Fallback xmlns="">
            <p:pic>
              <p:nvPicPr>
                <p:cNvPr id="101" name="Freihand 100">
                  <a:extLst>
                    <a:ext uri="{FF2B5EF4-FFF2-40B4-BE49-F238E27FC236}">
                      <a16:creationId xmlns:a16="http://schemas.microsoft.com/office/drawing/2014/main" id="{FCC54AE2-7A53-4FEA-8C9C-CD8CC52BFC12}"/>
                    </a:ext>
                  </a:extLst>
                </p:cNvPr>
                <p:cNvPicPr/>
                <p:nvPr/>
              </p:nvPicPr>
              <p:blipFill>
                <a:blip r:embed="rId15"/>
                <a:stretch>
                  <a:fillRect/>
                </a:stretch>
              </p:blipFill>
              <p:spPr>
                <a:xfrm>
                  <a:off x="2008421" y="2687792"/>
                  <a:ext cx="235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 name="Freihand 101">
                  <a:extLst>
                    <a:ext uri="{FF2B5EF4-FFF2-40B4-BE49-F238E27FC236}">
                      <a16:creationId xmlns:a16="http://schemas.microsoft.com/office/drawing/2014/main" id="{DD478AE3-DD6D-4B5C-B055-DFAB51D2828A}"/>
                    </a:ext>
                  </a:extLst>
                </p14:cNvPr>
                <p14:cNvContentPartPr/>
                <p14:nvPr/>
              </p14:nvContentPartPr>
              <p14:xfrm>
                <a:off x="1970621" y="2326352"/>
                <a:ext cx="317880" cy="488520"/>
              </p14:xfrm>
            </p:contentPart>
          </mc:Choice>
          <mc:Fallback xmlns="">
            <p:pic>
              <p:nvPicPr>
                <p:cNvPr id="102" name="Freihand 101">
                  <a:extLst>
                    <a:ext uri="{FF2B5EF4-FFF2-40B4-BE49-F238E27FC236}">
                      <a16:creationId xmlns:a16="http://schemas.microsoft.com/office/drawing/2014/main" id="{DD478AE3-DD6D-4B5C-B055-DFAB51D2828A}"/>
                    </a:ext>
                  </a:extLst>
                </p:cNvPr>
                <p:cNvPicPr/>
                <p:nvPr/>
              </p:nvPicPr>
              <p:blipFill>
                <a:blip r:embed="rId17"/>
                <a:stretch>
                  <a:fillRect/>
                </a:stretch>
              </p:blipFill>
              <p:spPr>
                <a:xfrm>
                  <a:off x="1966301" y="2322032"/>
                  <a:ext cx="32652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4" name="Freihand 103">
                  <a:extLst>
                    <a:ext uri="{FF2B5EF4-FFF2-40B4-BE49-F238E27FC236}">
                      <a16:creationId xmlns:a16="http://schemas.microsoft.com/office/drawing/2014/main" id="{54F1F7E5-67A1-46E0-8883-999EBE7ABA34}"/>
                    </a:ext>
                  </a:extLst>
                </p14:cNvPr>
                <p14:cNvContentPartPr/>
                <p14:nvPr/>
              </p14:nvContentPartPr>
              <p14:xfrm>
                <a:off x="2124701" y="1975712"/>
                <a:ext cx="6120" cy="308160"/>
              </p14:xfrm>
            </p:contentPart>
          </mc:Choice>
          <mc:Fallback xmlns="">
            <p:pic>
              <p:nvPicPr>
                <p:cNvPr id="104" name="Freihand 103">
                  <a:extLst>
                    <a:ext uri="{FF2B5EF4-FFF2-40B4-BE49-F238E27FC236}">
                      <a16:creationId xmlns:a16="http://schemas.microsoft.com/office/drawing/2014/main" id="{54F1F7E5-67A1-46E0-8883-999EBE7ABA34}"/>
                    </a:ext>
                  </a:extLst>
                </p:cNvPr>
                <p:cNvPicPr/>
                <p:nvPr/>
              </p:nvPicPr>
              <p:blipFill>
                <a:blip r:embed="rId19"/>
                <a:stretch>
                  <a:fillRect/>
                </a:stretch>
              </p:blipFill>
              <p:spPr>
                <a:xfrm>
                  <a:off x="2120381" y="1971392"/>
                  <a:ext cx="147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5" name="Freihand 104">
                  <a:extLst>
                    <a:ext uri="{FF2B5EF4-FFF2-40B4-BE49-F238E27FC236}">
                      <a16:creationId xmlns:a16="http://schemas.microsoft.com/office/drawing/2014/main" id="{075AB63C-F3B0-40B6-B540-D88A9D1040E6}"/>
                    </a:ext>
                  </a:extLst>
                </p14:cNvPr>
                <p14:cNvContentPartPr/>
                <p14:nvPr/>
              </p14:nvContentPartPr>
              <p14:xfrm>
                <a:off x="2082941" y="2142032"/>
                <a:ext cx="185760" cy="240840"/>
              </p14:xfrm>
            </p:contentPart>
          </mc:Choice>
          <mc:Fallback xmlns="">
            <p:pic>
              <p:nvPicPr>
                <p:cNvPr id="105" name="Freihand 104">
                  <a:extLst>
                    <a:ext uri="{FF2B5EF4-FFF2-40B4-BE49-F238E27FC236}">
                      <a16:creationId xmlns:a16="http://schemas.microsoft.com/office/drawing/2014/main" id="{075AB63C-F3B0-40B6-B540-D88A9D1040E6}"/>
                    </a:ext>
                  </a:extLst>
                </p:cNvPr>
                <p:cNvPicPr/>
                <p:nvPr/>
              </p:nvPicPr>
              <p:blipFill>
                <a:blip r:embed="rId21"/>
                <a:stretch>
                  <a:fillRect/>
                </a:stretch>
              </p:blipFill>
              <p:spPr>
                <a:xfrm>
                  <a:off x="2078621" y="2137712"/>
                  <a:ext cx="194400" cy="249480"/>
                </a:xfrm>
                <a:prstGeom prst="rect">
                  <a:avLst/>
                </a:prstGeom>
              </p:spPr>
            </p:pic>
          </mc:Fallback>
        </mc:AlternateContent>
      </p:grpSp>
      <p:grpSp>
        <p:nvGrpSpPr>
          <p:cNvPr id="112" name="Gruppieren 111">
            <a:extLst>
              <a:ext uri="{FF2B5EF4-FFF2-40B4-BE49-F238E27FC236}">
                <a16:creationId xmlns:a16="http://schemas.microsoft.com/office/drawing/2014/main" id="{F0C6D0F2-FE4F-4AA4-BA21-CB0168625C14}"/>
              </a:ext>
            </a:extLst>
          </p:cNvPr>
          <p:cNvGrpSpPr/>
          <p:nvPr/>
        </p:nvGrpSpPr>
        <p:grpSpPr>
          <a:xfrm>
            <a:off x="1972781" y="1347872"/>
            <a:ext cx="980640" cy="481320"/>
            <a:chOff x="1972781" y="1347872"/>
            <a:chExt cx="980640" cy="481320"/>
          </a:xfrm>
        </p:grpSpPr>
        <mc:AlternateContent xmlns:mc="http://schemas.openxmlformats.org/markup-compatibility/2006" xmlns:p14="http://schemas.microsoft.com/office/powerpoint/2010/main">
          <mc:Choice Requires="p14">
            <p:contentPart p14:bwMode="auto" r:id="rId22">
              <p14:nvContentPartPr>
                <p14:cNvPr id="106" name="Freihand 105">
                  <a:extLst>
                    <a:ext uri="{FF2B5EF4-FFF2-40B4-BE49-F238E27FC236}">
                      <a16:creationId xmlns:a16="http://schemas.microsoft.com/office/drawing/2014/main" id="{6AE890AF-CACA-4180-BB19-0831F8E2E865}"/>
                    </a:ext>
                  </a:extLst>
                </p14:cNvPr>
                <p14:cNvContentPartPr/>
                <p14:nvPr/>
              </p14:nvContentPartPr>
              <p14:xfrm>
                <a:off x="1972781" y="1628672"/>
                <a:ext cx="235800" cy="200520"/>
              </p14:xfrm>
            </p:contentPart>
          </mc:Choice>
          <mc:Fallback xmlns="">
            <p:pic>
              <p:nvPicPr>
                <p:cNvPr id="106" name="Freihand 105">
                  <a:extLst>
                    <a:ext uri="{FF2B5EF4-FFF2-40B4-BE49-F238E27FC236}">
                      <a16:creationId xmlns:a16="http://schemas.microsoft.com/office/drawing/2014/main" id="{6AE890AF-CACA-4180-BB19-0831F8E2E865}"/>
                    </a:ext>
                  </a:extLst>
                </p:cNvPr>
                <p:cNvPicPr/>
                <p:nvPr/>
              </p:nvPicPr>
              <p:blipFill>
                <a:blip r:embed="rId23"/>
                <a:stretch>
                  <a:fillRect/>
                </a:stretch>
              </p:blipFill>
              <p:spPr>
                <a:xfrm>
                  <a:off x="1968461" y="1624352"/>
                  <a:ext cx="244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7" name="Freihand 106">
                  <a:extLst>
                    <a:ext uri="{FF2B5EF4-FFF2-40B4-BE49-F238E27FC236}">
                      <a16:creationId xmlns:a16="http://schemas.microsoft.com/office/drawing/2014/main" id="{AD3BDEC8-F7DF-4B21-9422-35517E0279FC}"/>
                    </a:ext>
                  </a:extLst>
                </p14:cNvPr>
                <p14:cNvContentPartPr/>
                <p14:nvPr/>
              </p14:nvContentPartPr>
              <p14:xfrm>
                <a:off x="2198141" y="1627952"/>
                <a:ext cx="79560" cy="115920"/>
              </p14:xfrm>
            </p:contentPart>
          </mc:Choice>
          <mc:Fallback xmlns="">
            <p:pic>
              <p:nvPicPr>
                <p:cNvPr id="107" name="Freihand 106">
                  <a:extLst>
                    <a:ext uri="{FF2B5EF4-FFF2-40B4-BE49-F238E27FC236}">
                      <a16:creationId xmlns:a16="http://schemas.microsoft.com/office/drawing/2014/main" id="{AD3BDEC8-F7DF-4B21-9422-35517E0279FC}"/>
                    </a:ext>
                  </a:extLst>
                </p:cNvPr>
                <p:cNvPicPr/>
                <p:nvPr/>
              </p:nvPicPr>
              <p:blipFill>
                <a:blip r:embed="rId25"/>
                <a:stretch>
                  <a:fillRect/>
                </a:stretch>
              </p:blipFill>
              <p:spPr>
                <a:xfrm>
                  <a:off x="2193821" y="1623632"/>
                  <a:ext cx="88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8" name="Freihand 107">
                  <a:extLst>
                    <a:ext uri="{FF2B5EF4-FFF2-40B4-BE49-F238E27FC236}">
                      <a16:creationId xmlns:a16="http://schemas.microsoft.com/office/drawing/2014/main" id="{ABDF96CB-6E16-4A31-B8C7-17BD1E5B7413}"/>
                    </a:ext>
                  </a:extLst>
                </p14:cNvPr>
                <p14:cNvContentPartPr/>
                <p14:nvPr/>
              </p14:nvContentPartPr>
              <p14:xfrm>
                <a:off x="2301461" y="1599152"/>
                <a:ext cx="130320" cy="84600"/>
              </p14:xfrm>
            </p:contentPart>
          </mc:Choice>
          <mc:Fallback xmlns="">
            <p:pic>
              <p:nvPicPr>
                <p:cNvPr id="108" name="Freihand 107">
                  <a:extLst>
                    <a:ext uri="{FF2B5EF4-FFF2-40B4-BE49-F238E27FC236}">
                      <a16:creationId xmlns:a16="http://schemas.microsoft.com/office/drawing/2014/main" id="{ABDF96CB-6E16-4A31-B8C7-17BD1E5B7413}"/>
                    </a:ext>
                  </a:extLst>
                </p:cNvPr>
                <p:cNvPicPr/>
                <p:nvPr/>
              </p:nvPicPr>
              <p:blipFill>
                <a:blip r:embed="rId27"/>
                <a:stretch>
                  <a:fillRect/>
                </a:stretch>
              </p:blipFill>
              <p:spPr>
                <a:xfrm>
                  <a:off x="2297141" y="1594832"/>
                  <a:ext cx="138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9" name="Freihand 108">
                  <a:extLst>
                    <a:ext uri="{FF2B5EF4-FFF2-40B4-BE49-F238E27FC236}">
                      <a16:creationId xmlns:a16="http://schemas.microsoft.com/office/drawing/2014/main" id="{7066DECB-6D30-4493-8DAB-C63B71208085}"/>
                    </a:ext>
                  </a:extLst>
                </p14:cNvPr>
                <p14:cNvContentPartPr/>
                <p14:nvPr/>
              </p14:nvContentPartPr>
              <p14:xfrm>
                <a:off x="2426741" y="1527872"/>
                <a:ext cx="88560" cy="116280"/>
              </p14:xfrm>
            </p:contentPart>
          </mc:Choice>
          <mc:Fallback xmlns="">
            <p:pic>
              <p:nvPicPr>
                <p:cNvPr id="109" name="Freihand 108">
                  <a:extLst>
                    <a:ext uri="{FF2B5EF4-FFF2-40B4-BE49-F238E27FC236}">
                      <a16:creationId xmlns:a16="http://schemas.microsoft.com/office/drawing/2014/main" id="{7066DECB-6D30-4493-8DAB-C63B71208085}"/>
                    </a:ext>
                  </a:extLst>
                </p:cNvPr>
                <p:cNvPicPr/>
                <p:nvPr/>
              </p:nvPicPr>
              <p:blipFill>
                <a:blip r:embed="rId29"/>
                <a:stretch>
                  <a:fillRect/>
                </a:stretch>
              </p:blipFill>
              <p:spPr>
                <a:xfrm>
                  <a:off x="2422421" y="1523552"/>
                  <a:ext cx="97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0" name="Freihand 109">
                  <a:extLst>
                    <a:ext uri="{FF2B5EF4-FFF2-40B4-BE49-F238E27FC236}">
                      <a16:creationId xmlns:a16="http://schemas.microsoft.com/office/drawing/2014/main" id="{45395CB5-F36A-40F4-A01C-C148F7D71DE2}"/>
                    </a:ext>
                  </a:extLst>
                </p14:cNvPr>
                <p14:cNvContentPartPr/>
                <p14:nvPr/>
              </p14:nvContentPartPr>
              <p14:xfrm>
                <a:off x="2495141" y="1415192"/>
                <a:ext cx="310320" cy="175320"/>
              </p14:xfrm>
            </p:contentPart>
          </mc:Choice>
          <mc:Fallback xmlns="">
            <p:pic>
              <p:nvPicPr>
                <p:cNvPr id="110" name="Freihand 109">
                  <a:extLst>
                    <a:ext uri="{FF2B5EF4-FFF2-40B4-BE49-F238E27FC236}">
                      <a16:creationId xmlns:a16="http://schemas.microsoft.com/office/drawing/2014/main" id="{45395CB5-F36A-40F4-A01C-C148F7D71DE2}"/>
                    </a:ext>
                  </a:extLst>
                </p:cNvPr>
                <p:cNvPicPr/>
                <p:nvPr/>
              </p:nvPicPr>
              <p:blipFill>
                <a:blip r:embed="rId31"/>
                <a:stretch>
                  <a:fillRect/>
                </a:stretch>
              </p:blipFill>
              <p:spPr>
                <a:xfrm>
                  <a:off x="2490821" y="1410872"/>
                  <a:ext cx="318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1" name="Freihand 110">
                  <a:extLst>
                    <a:ext uri="{FF2B5EF4-FFF2-40B4-BE49-F238E27FC236}">
                      <a16:creationId xmlns:a16="http://schemas.microsoft.com/office/drawing/2014/main" id="{6913DA3C-8AD6-4601-99B9-008FC3B704CA}"/>
                    </a:ext>
                  </a:extLst>
                </p14:cNvPr>
                <p14:cNvContentPartPr/>
                <p14:nvPr/>
              </p14:nvContentPartPr>
              <p14:xfrm>
                <a:off x="2825261" y="1347872"/>
                <a:ext cx="128160" cy="116280"/>
              </p14:xfrm>
            </p:contentPart>
          </mc:Choice>
          <mc:Fallback xmlns="">
            <p:pic>
              <p:nvPicPr>
                <p:cNvPr id="111" name="Freihand 110">
                  <a:extLst>
                    <a:ext uri="{FF2B5EF4-FFF2-40B4-BE49-F238E27FC236}">
                      <a16:creationId xmlns:a16="http://schemas.microsoft.com/office/drawing/2014/main" id="{6913DA3C-8AD6-4601-99B9-008FC3B704CA}"/>
                    </a:ext>
                  </a:extLst>
                </p:cNvPr>
                <p:cNvPicPr/>
                <p:nvPr/>
              </p:nvPicPr>
              <p:blipFill>
                <a:blip r:embed="rId33"/>
                <a:stretch>
                  <a:fillRect/>
                </a:stretch>
              </p:blipFill>
              <p:spPr>
                <a:xfrm>
                  <a:off x="2820941" y="1343552"/>
                  <a:ext cx="136800" cy="124920"/>
                </a:xfrm>
                <a:prstGeom prst="rect">
                  <a:avLst/>
                </a:prstGeom>
              </p:spPr>
            </p:pic>
          </mc:Fallback>
        </mc:AlternateContent>
      </p:grpSp>
      <p:grpSp>
        <p:nvGrpSpPr>
          <p:cNvPr id="144" name="Gruppieren 143">
            <a:extLst>
              <a:ext uri="{FF2B5EF4-FFF2-40B4-BE49-F238E27FC236}">
                <a16:creationId xmlns:a16="http://schemas.microsoft.com/office/drawing/2014/main" id="{B4B8B534-FAEE-4385-B32C-B381E9830128}"/>
              </a:ext>
            </a:extLst>
          </p:cNvPr>
          <p:cNvGrpSpPr/>
          <p:nvPr/>
        </p:nvGrpSpPr>
        <p:grpSpPr>
          <a:xfrm>
            <a:off x="3031181" y="642632"/>
            <a:ext cx="2475360" cy="707760"/>
            <a:chOff x="3031181" y="642632"/>
            <a:chExt cx="2475360" cy="707760"/>
          </a:xfrm>
        </p:grpSpPr>
        <mc:AlternateContent xmlns:mc="http://schemas.openxmlformats.org/markup-compatibility/2006" xmlns:p14="http://schemas.microsoft.com/office/powerpoint/2010/main">
          <mc:Choice Requires="p14">
            <p:contentPart p14:bwMode="auto" r:id="rId34">
              <p14:nvContentPartPr>
                <p14:cNvPr id="114" name="Freihand 113">
                  <a:extLst>
                    <a:ext uri="{FF2B5EF4-FFF2-40B4-BE49-F238E27FC236}">
                      <a16:creationId xmlns:a16="http://schemas.microsoft.com/office/drawing/2014/main" id="{994870BC-D63E-4F5D-9317-7D1CA2FF55BA}"/>
                    </a:ext>
                  </a:extLst>
                </p14:cNvPr>
                <p14:cNvContentPartPr/>
                <p14:nvPr/>
              </p14:nvContentPartPr>
              <p14:xfrm>
                <a:off x="3031181" y="1081472"/>
                <a:ext cx="156240" cy="268920"/>
              </p14:xfrm>
            </p:contentPart>
          </mc:Choice>
          <mc:Fallback xmlns="">
            <p:pic>
              <p:nvPicPr>
                <p:cNvPr id="114" name="Freihand 113">
                  <a:extLst>
                    <a:ext uri="{FF2B5EF4-FFF2-40B4-BE49-F238E27FC236}">
                      <a16:creationId xmlns:a16="http://schemas.microsoft.com/office/drawing/2014/main" id="{994870BC-D63E-4F5D-9317-7D1CA2FF55BA}"/>
                    </a:ext>
                  </a:extLst>
                </p:cNvPr>
                <p:cNvPicPr/>
                <p:nvPr/>
              </p:nvPicPr>
              <p:blipFill>
                <a:blip r:embed="rId35"/>
                <a:stretch>
                  <a:fillRect/>
                </a:stretch>
              </p:blipFill>
              <p:spPr>
                <a:xfrm>
                  <a:off x="3026861" y="1077152"/>
                  <a:ext cx="1648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 name="Freihand 114">
                  <a:extLst>
                    <a:ext uri="{FF2B5EF4-FFF2-40B4-BE49-F238E27FC236}">
                      <a16:creationId xmlns:a16="http://schemas.microsoft.com/office/drawing/2014/main" id="{45037E42-52AD-4885-927E-48E505DFEA90}"/>
                    </a:ext>
                  </a:extLst>
                </p14:cNvPr>
                <p14:cNvContentPartPr/>
                <p14:nvPr/>
              </p14:nvContentPartPr>
              <p14:xfrm>
                <a:off x="3166541" y="1130792"/>
                <a:ext cx="98640" cy="63720"/>
              </p14:xfrm>
            </p:contentPart>
          </mc:Choice>
          <mc:Fallback xmlns="">
            <p:pic>
              <p:nvPicPr>
                <p:cNvPr id="115" name="Freihand 114">
                  <a:extLst>
                    <a:ext uri="{FF2B5EF4-FFF2-40B4-BE49-F238E27FC236}">
                      <a16:creationId xmlns:a16="http://schemas.microsoft.com/office/drawing/2014/main" id="{45037E42-52AD-4885-927E-48E505DFEA90}"/>
                    </a:ext>
                  </a:extLst>
                </p:cNvPr>
                <p:cNvPicPr/>
                <p:nvPr/>
              </p:nvPicPr>
              <p:blipFill>
                <a:blip r:embed="rId37"/>
                <a:stretch>
                  <a:fillRect/>
                </a:stretch>
              </p:blipFill>
              <p:spPr>
                <a:xfrm>
                  <a:off x="3162221" y="1126472"/>
                  <a:ext cx="107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6" name="Freihand 115">
                  <a:extLst>
                    <a:ext uri="{FF2B5EF4-FFF2-40B4-BE49-F238E27FC236}">
                      <a16:creationId xmlns:a16="http://schemas.microsoft.com/office/drawing/2014/main" id="{97A1C3D9-9102-4E9A-8A31-C2AE1ECB4958}"/>
                    </a:ext>
                  </a:extLst>
                </p14:cNvPr>
                <p14:cNvContentPartPr/>
                <p14:nvPr/>
              </p14:nvContentPartPr>
              <p14:xfrm>
                <a:off x="3244301" y="1042592"/>
                <a:ext cx="75240" cy="166320"/>
              </p14:xfrm>
            </p:contentPart>
          </mc:Choice>
          <mc:Fallback xmlns="">
            <p:pic>
              <p:nvPicPr>
                <p:cNvPr id="116" name="Freihand 115">
                  <a:extLst>
                    <a:ext uri="{FF2B5EF4-FFF2-40B4-BE49-F238E27FC236}">
                      <a16:creationId xmlns:a16="http://schemas.microsoft.com/office/drawing/2014/main" id="{97A1C3D9-9102-4E9A-8A31-C2AE1ECB4958}"/>
                    </a:ext>
                  </a:extLst>
                </p:cNvPr>
                <p:cNvPicPr/>
                <p:nvPr/>
              </p:nvPicPr>
              <p:blipFill>
                <a:blip r:embed="rId39"/>
                <a:stretch>
                  <a:fillRect/>
                </a:stretch>
              </p:blipFill>
              <p:spPr>
                <a:xfrm>
                  <a:off x="3239981" y="1038272"/>
                  <a:ext cx="83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7" name="Freihand 116">
                  <a:extLst>
                    <a:ext uri="{FF2B5EF4-FFF2-40B4-BE49-F238E27FC236}">
                      <a16:creationId xmlns:a16="http://schemas.microsoft.com/office/drawing/2014/main" id="{69FFD4EF-9A13-4AA3-B284-900BA85BA908}"/>
                    </a:ext>
                  </a:extLst>
                </p14:cNvPr>
                <p14:cNvContentPartPr/>
                <p14:nvPr/>
              </p14:nvContentPartPr>
              <p14:xfrm>
                <a:off x="3396221" y="927392"/>
                <a:ext cx="111240" cy="194040"/>
              </p14:xfrm>
            </p:contentPart>
          </mc:Choice>
          <mc:Fallback xmlns="">
            <p:pic>
              <p:nvPicPr>
                <p:cNvPr id="117" name="Freihand 116">
                  <a:extLst>
                    <a:ext uri="{FF2B5EF4-FFF2-40B4-BE49-F238E27FC236}">
                      <a16:creationId xmlns:a16="http://schemas.microsoft.com/office/drawing/2014/main" id="{69FFD4EF-9A13-4AA3-B284-900BA85BA908}"/>
                    </a:ext>
                  </a:extLst>
                </p:cNvPr>
                <p:cNvPicPr/>
                <p:nvPr/>
              </p:nvPicPr>
              <p:blipFill>
                <a:blip r:embed="rId41"/>
                <a:stretch>
                  <a:fillRect/>
                </a:stretch>
              </p:blipFill>
              <p:spPr>
                <a:xfrm>
                  <a:off x="3391901" y="923072"/>
                  <a:ext cx="119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8" name="Freihand 117">
                  <a:extLst>
                    <a:ext uri="{FF2B5EF4-FFF2-40B4-BE49-F238E27FC236}">
                      <a16:creationId xmlns:a16="http://schemas.microsoft.com/office/drawing/2014/main" id="{B5F0B08F-954B-41B6-97A3-53BC4E68C21F}"/>
                    </a:ext>
                  </a:extLst>
                </p14:cNvPr>
                <p14:cNvContentPartPr/>
                <p14:nvPr/>
              </p14:nvContentPartPr>
              <p14:xfrm>
                <a:off x="3528341" y="799232"/>
                <a:ext cx="358920" cy="237600"/>
              </p14:xfrm>
            </p:contentPart>
          </mc:Choice>
          <mc:Fallback xmlns="">
            <p:pic>
              <p:nvPicPr>
                <p:cNvPr id="118" name="Freihand 117">
                  <a:extLst>
                    <a:ext uri="{FF2B5EF4-FFF2-40B4-BE49-F238E27FC236}">
                      <a16:creationId xmlns:a16="http://schemas.microsoft.com/office/drawing/2014/main" id="{B5F0B08F-954B-41B6-97A3-53BC4E68C21F}"/>
                    </a:ext>
                  </a:extLst>
                </p:cNvPr>
                <p:cNvPicPr/>
                <p:nvPr/>
              </p:nvPicPr>
              <p:blipFill>
                <a:blip r:embed="rId43"/>
                <a:stretch>
                  <a:fillRect/>
                </a:stretch>
              </p:blipFill>
              <p:spPr>
                <a:xfrm>
                  <a:off x="3524021" y="794912"/>
                  <a:ext cx="3675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9" name="Freihand 118">
                  <a:extLst>
                    <a:ext uri="{FF2B5EF4-FFF2-40B4-BE49-F238E27FC236}">
                      <a16:creationId xmlns:a16="http://schemas.microsoft.com/office/drawing/2014/main" id="{FA20CD00-8CFF-42B8-AD93-6FC17470DFB2}"/>
                    </a:ext>
                  </a:extLst>
                </p14:cNvPr>
                <p14:cNvContentPartPr/>
                <p14:nvPr/>
              </p14:nvContentPartPr>
              <p14:xfrm>
                <a:off x="3892301" y="820472"/>
                <a:ext cx="88920" cy="120600"/>
              </p14:xfrm>
            </p:contentPart>
          </mc:Choice>
          <mc:Fallback xmlns="">
            <p:pic>
              <p:nvPicPr>
                <p:cNvPr id="119" name="Freihand 118">
                  <a:extLst>
                    <a:ext uri="{FF2B5EF4-FFF2-40B4-BE49-F238E27FC236}">
                      <a16:creationId xmlns:a16="http://schemas.microsoft.com/office/drawing/2014/main" id="{FA20CD00-8CFF-42B8-AD93-6FC17470DFB2}"/>
                    </a:ext>
                  </a:extLst>
                </p:cNvPr>
                <p:cNvPicPr/>
                <p:nvPr/>
              </p:nvPicPr>
              <p:blipFill>
                <a:blip r:embed="rId45"/>
                <a:stretch>
                  <a:fillRect/>
                </a:stretch>
              </p:blipFill>
              <p:spPr>
                <a:xfrm>
                  <a:off x="3887981" y="816152"/>
                  <a:ext cx="97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0" name="Freihand 119">
                  <a:extLst>
                    <a:ext uri="{FF2B5EF4-FFF2-40B4-BE49-F238E27FC236}">
                      <a16:creationId xmlns:a16="http://schemas.microsoft.com/office/drawing/2014/main" id="{02BF0154-AE15-4867-BC10-C6D97FD54E5D}"/>
                    </a:ext>
                  </a:extLst>
                </p14:cNvPr>
                <p14:cNvContentPartPr/>
                <p14:nvPr/>
              </p14:nvContentPartPr>
              <p14:xfrm>
                <a:off x="4009301" y="804992"/>
                <a:ext cx="13680" cy="92520"/>
              </p14:xfrm>
            </p:contentPart>
          </mc:Choice>
          <mc:Fallback xmlns="">
            <p:pic>
              <p:nvPicPr>
                <p:cNvPr id="120" name="Freihand 119">
                  <a:extLst>
                    <a:ext uri="{FF2B5EF4-FFF2-40B4-BE49-F238E27FC236}">
                      <a16:creationId xmlns:a16="http://schemas.microsoft.com/office/drawing/2014/main" id="{02BF0154-AE15-4867-BC10-C6D97FD54E5D}"/>
                    </a:ext>
                  </a:extLst>
                </p:cNvPr>
                <p:cNvPicPr/>
                <p:nvPr/>
              </p:nvPicPr>
              <p:blipFill>
                <a:blip r:embed="rId47"/>
                <a:stretch>
                  <a:fillRect/>
                </a:stretch>
              </p:blipFill>
              <p:spPr>
                <a:xfrm>
                  <a:off x="4004981" y="800672"/>
                  <a:ext cx="22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1" name="Freihand 120">
                  <a:extLst>
                    <a:ext uri="{FF2B5EF4-FFF2-40B4-BE49-F238E27FC236}">
                      <a16:creationId xmlns:a16="http://schemas.microsoft.com/office/drawing/2014/main" id="{EF5BB547-8FEA-4721-ABCE-EE781E6ED253}"/>
                    </a:ext>
                  </a:extLst>
                </p14:cNvPr>
                <p14:cNvContentPartPr/>
                <p14:nvPr/>
              </p14:nvContentPartPr>
              <p14:xfrm>
                <a:off x="4039541" y="722192"/>
                <a:ext cx="193680" cy="178200"/>
              </p14:xfrm>
            </p:contentPart>
          </mc:Choice>
          <mc:Fallback xmlns="">
            <p:pic>
              <p:nvPicPr>
                <p:cNvPr id="121" name="Freihand 120">
                  <a:extLst>
                    <a:ext uri="{FF2B5EF4-FFF2-40B4-BE49-F238E27FC236}">
                      <a16:creationId xmlns:a16="http://schemas.microsoft.com/office/drawing/2014/main" id="{EF5BB547-8FEA-4721-ABCE-EE781E6ED253}"/>
                    </a:ext>
                  </a:extLst>
                </p:cNvPr>
                <p:cNvPicPr/>
                <p:nvPr/>
              </p:nvPicPr>
              <p:blipFill>
                <a:blip r:embed="rId49"/>
                <a:stretch>
                  <a:fillRect/>
                </a:stretch>
              </p:blipFill>
              <p:spPr>
                <a:xfrm>
                  <a:off x="4035221" y="717872"/>
                  <a:ext cx="202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2" name="Freihand 121">
                  <a:extLst>
                    <a:ext uri="{FF2B5EF4-FFF2-40B4-BE49-F238E27FC236}">
                      <a16:creationId xmlns:a16="http://schemas.microsoft.com/office/drawing/2014/main" id="{5FAD236C-4096-4F27-8299-BBFD168E3CD0}"/>
                    </a:ext>
                  </a:extLst>
                </p14:cNvPr>
                <p14:cNvContentPartPr/>
                <p14:nvPr/>
              </p14:nvContentPartPr>
              <p14:xfrm>
                <a:off x="4232141" y="679352"/>
                <a:ext cx="199440" cy="173880"/>
              </p14:xfrm>
            </p:contentPart>
          </mc:Choice>
          <mc:Fallback xmlns="">
            <p:pic>
              <p:nvPicPr>
                <p:cNvPr id="122" name="Freihand 121">
                  <a:extLst>
                    <a:ext uri="{FF2B5EF4-FFF2-40B4-BE49-F238E27FC236}">
                      <a16:creationId xmlns:a16="http://schemas.microsoft.com/office/drawing/2014/main" id="{5FAD236C-4096-4F27-8299-BBFD168E3CD0}"/>
                    </a:ext>
                  </a:extLst>
                </p:cNvPr>
                <p:cNvPicPr/>
                <p:nvPr/>
              </p:nvPicPr>
              <p:blipFill>
                <a:blip r:embed="rId51"/>
                <a:stretch>
                  <a:fillRect/>
                </a:stretch>
              </p:blipFill>
              <p:spPr>
                <a:xfrm>
                  <a:off x="4227821" y="675032"/>
                  <a:ext cx="208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3" name="Freihand 122">
                  <a:extLst>
                    <a:ext uri="{FF2B5EF4-FFF2-40B4-BE49-F238E27FC236}">
                      <a16:creationId xmlns:a16="http://schemas.microsoft.com/office/drawing/2014/main" id="{F4665AE9-E3B4-45C4-9E70-BA75B99FB103}"/>
                    </a:ext>
                  </a:extLst>
                </p14:cNvPr>
                <p14:cNvContentPartPr/>
                <p14:nvPr/>
              </p14:nvContentPartPr>
              <p14:xfrm>
                <a:off x="4394141" y="690152"/>
                <a:ext cx="19080" cy="47160"/>
              </p14:xfrm>
            </p:contentPart>
          </mc:Choice>
          <mc:Fallback xmlns="">
            <p:pic>
              <p:nvPicPr>
                <p:cNvPr id="123" name="Freihand 122">
                  <a:extLst>
                    <a:ext uri="{FF2B5EF4-FFF2-40B4-BE49-F238E27FC236}">
                      <a16:creationId xmlns:a16="http://schemas.microsoft.com/office/drawing/2014/main" id="{F4665AE9-E3B4-45C4-9E70-BA75B99FB103}"/>
                    </a:ext>
                  </a:extLst>
                </p:cNvPr>
                <p:cNvPicPr/>
                <p:nvPr/>
              </p:nvPicPr>
              <p:blipFill>
                <a:blip r:embed="rId53"/>
                <a:stretch>
                  <a:fillRect/>
                </a:stretch>
              </p:blipFill>
              <p:spPr>
                <a:xfrm>
                  <a:off x="4389821" y="685832"/>
                  <a:ext cx="27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4" name="Freihand 123">
                  <a:extLst>
                    <a:ext uri="{FF2B5EF4-FFF2-40B4-BE49-F238E27FC236}">
                      <a16:creationId xmlns:a16="http://schemas.microsoft.com/office/drawing/2014/main" id="{408B2F6E-17C3-4D1D-A86B-9B5673AC46AD}"/>
                    </a:ext>
                  </a:extLst>
                </p14:cNvPr>
                <p14:cNvContentPartPr/>
                <p14:nvPr/>
              </p14:nvContentPartPr>
              <p14:xfrm>
                <a:off x="4465781" y="769712"/>
                <a:ext cx="96120" cy="59040"/>
              </p14:xfrm>
            </p:contentPart>
          </mc:Choice>
          <mc:Fallback xmlns="">
            <p:pic>
              <p:nvPicPr>
                <p:cNvPr id="124" name="Freihand 123">
                  <a:extLst>
                    <a:ext uri="{FF2B5EF4-FFF2-40B4-BE49-F238E27FC236}">
                      <a16:creationId xmlns:a16="http://schemas.microsoft.com/office/drawing/2014/main" id="{408B2F6E-17C3-4D1D-A86B-9B5673AC46AD}"/>
                    </a:ext>
                  </a:extLst>
                </p:cNvPr>
                <p:cNvPicPr/>
                <p:nvPr/>
              </p:nvPicPr>
              <p:blipFill>
                <a:blip r:embed="rId55"/>
                <a:stretch>
                  <a:fillRect/>
                </a:stretch>
              </p:blipFill>
              <p:spPr>
                <a:xfrm>
                  <a:off x="4461461" y="765392"/>
                  <a:ext cx="104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5" name="Freihand 124">
                  <a:extLst>
                    <a:ext uri="{FF2B5EF4-FFF2-40B4-BE49-F238E27FC236}">
                      <a16:creationId xmlns:a16="http://schemas.microsoft.com/office/drawing/2014/main" id="{64A9CD9A-CE7F-4F5B-A64F-9D84BD4CF984}"/>
                    </a:ext>
                  </a:extLst>
                </p14:cNvPr>
                <p14:cNvContentPartPr/>
                <p14:nvPr/>
              </p14:nvContentPartPr>
              <p14:xfrm>
                <a:off x="3916781" y="691232"/>
                <a:ext cx="21600" cy="11520"/>
              </p14:xfrm>
            </p:contentPart>
          </mc:Choice>
          <mc:Fallback xmlns="">
            <p:pic>
              <p:nvPicPr>
                <p:cNvPr id="125" name="Freihand 124">
                  <a:extLst>
                    <a:ext uri="{FF2B5EF4-FFF2-40B4-BE49-F238E27FC236}">
                      <a16:creationId xmlns:a16="http://schemas.microsoft.com/office/drawing/2014/main" id="{64A9CD9A-CE7F-4F5B-A64F-9D84BD4CF984}"/>
                    </a:ext>
                  </a:extLst>
                </p:cNvPr>
                <p:cNvPicPr/>
                <p:nvPr/>
              </p:nvPicPr>
              <p:blipFill>
                <a:blip r:embed="rId57"/>
                <a:stretch>
                  <a:fillRect/>
                </a:stretch>
              </p:blipFill>
              <p:spPr>
                <a:xfrm>
                  <a:off x="3912461" y="686912"/>
                  <a:ext cx="30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6" name="Freihand 125">
                  <a:extLst>
                    <a:ext uri="{FF2B5EF4-FFF2-40B4-BE49-F238E27FC236}">
                      <a16:creationId xmlns:a16="http://schemas.microsoft.com/office/drawing/2014/main" id="{FD1A2C11-F457-489E-8CB7-E4FAC02C6C83}"/>
                    </a:ext>
                  </a:extLst>
                </p14:cNvPr>
                <p14:cNvContentPartPr/>
                <p14:nvPr/>
              </p14:nvContentPartPr>
              <p14:xfrm>
                <a:off x="4658021" y="683312"/>
                <a:ext cx="290520" cy="135360"/>
              </p14:xfrm>
            </p:contentPart>
          </mc:Choice>
          <mc:Fallback xmlns="">
            <p:pic>
              <p:nvPicPr>
                <p:cNvPr id="126" name="Freihand 125">
                  <a:extLst>
                    <a:ext uri="{FF2B5EF4-FFF2-40B4-BE49-F238E27FC236}">
                      <a16:creationId xmlns:a16="http://schemas.microsoft.com/office/drawing/2014/main" id="{FD1A2C11-F457-489E-8CB7-E4FAC02C6C83}"/>
                    </a:ext>
                  </a:extLst>
                </p:cNvPr>
                <p:cNvPicPr/>
                <p:nvPr/>
              </p:nvPicPr>
              <p:blipFill>
                <a:blip r:embed="rId59"/>
                <a:stretch>
                  <a:fillRect/>
                </a:stretch>
              </p:blipFill>
              <p:spPr>
                <a:xfrm>
                  <a:off x="4653701" y="678992"/>
                  <a:ext cx="299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7" name="Freihand 126">
                  <a:extLst>
                    <a:ext uri="{FF2B5EF4-FFF2-40B4-BE49-F238E27FC236}">
                      <a16:creationId xmlns:a16="http://schemas.microsoft.com/office/drawing/2014/main" id="{8119F1C3-A1A2-4596-B6F6-CF2F2019AB3D}"/>
                    </a:ext>
                  </a:extLst>
                </p14:cNvPr>
                <p14:cNvContentPartPr/>
                <p14:nvPr/>
              </p14:nvContentPartPr>
              <p14:xfrm>
                <a:off x="4970861" y="645872"/>
                <a:ext cx="122400" cy="143280"/>
              </p14:xfrm>
            </p:contentPart>
          </mc:Choice>
          <mc:Fallback xmlns="">
            <p:pic>
              <p:nvPicPr>
                <p:cNvPr id="127" name="Freihand 126">
                  <a:extLst>
                    <a:ext uri="{FF2B5EF4-FFF2-40B4-BE49-F238E27FC236}">
                      <a16:creationId xmlns:a16="http://schemas.microsoft.com/office/drawing/2014/main" id="{8119F1C3-A1A2-4596-B6F6-CF2F2019AB3D}"/>
                    </a:ext>
                  </a:extLst>
                </p:cNvPr>
                <p:cNvPicPr/>
                <p:nvPr/>
              </p:nvPicPr>
              <p:blipFill>
                <a:blip r:embed="rId61"/>
                <a:stretch>
                  <a:fillRect/>
                </a:stretch>
              </p:blipFill>
              <p:spPr>
                <a:xfrm>
                  <a:off x="4966541" y="641552"/>
                  <a:ext cx="131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8" name="Freihand 127">
                  <a:extLst>
                    <a:ext uri="{FF2B5EF4-FFF2-40B4-BE49-F238E27FC236}">
                      <a16:creationId xmlns:a16="http://schemas.microsoft.com/office/drawing/2014/main" id="{4E22C6F9-479C-4C8D-A23B-1E2100B83D91}"/>
                    </a:ext>
                  </a:extLst>
                </p14:cNvPr>
                <p14:cNvContentPartPr/>
                <p14:nvPr/>
              </p14:nvContentPartPr>
              <p14:xfrm>
                <a:off x="3683861" y="1123232"/>
                <a:ext cx="205560" cy="145080"/>
              </p14:xfrm>
            </p:contentPart>
          </mc:Choice>
          <mc:Fallback xmlns="">
            <p:pic>
              <p:nvPicPr>
                <p:cNvPr id="128" name="Freihand 127">
                  <a:extLst>
                    <a:ext uri="{FF2B5EF4-FFF2-40B4-BE49-F238E27FC236}">
                      <a16:creationId xmlns:a16="http://schemas.microsoft.com/office/drawing/2014/main" id="{4E22C6F9-479C-4C8D-A23B-1E2100B83D91}"/>
                    </a:ext>
                  </a:extLst>
                </p:cNvPr>
                <p:cNvPicPr/>
                <p:nvPr/>
              </p:nvPicPr>
              <p:blipFill>
                <a:blip r:embed="rId63"/>
                <a:stretch>
                  <a:fillRect/>
                </a:stretch>
              </p:blipFill>
              <p:spPr>
                <a:xfrm>
                  <a:off x="3679541" y="1118912"/>
                  <a:ext cx="214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9" name="Freihand 128">
                  <a:extLst>
                    <a:ext uri="{FF2B5EF4-FFF2-40B4-BE49-F238E27FC236}">
                      <a16:creationId xmlns:a16="http://schemas.microsoft.com/office/drawing/2014/main" id="{CC006947-5001-420E-B2CF-47C7FEF1E14D}"/>
                    </a:ext>
                  </a:extLst>
                </p14:cNvPr>
                <p14:cNvContentPartPr/>
                <p14:nvPr/>
              </p14:nvContentPartPr>
              <p14:xfrm>
                <a:off x="3921101" y="1049432"/>
                <a:ext cx="134280" cy="275400"/>
              </p14:xfrm>
            </p:contentPart>
          </mc:Choice>
          <mc:Fallback xmlns="">
            <p:pic>
              <p:nvPicPr>
                <p:cNvPr id="129" name="Freihand 128">
                  <a:extLst>
                    <a:ext uri="{FF2B5EF4-FFF2-40B4-BE49-F238E27FC236}">
                      <a16:creationId xmlns:a16="http://schemas.microsoft.com/office/drawing/2014/main" id="{CC006947-5001-420E-B2CF-47C7FEF1E14D}"/>
                    </a:ext>
                  </a:extLst>
                </p:cNvPr>
                <p:cNvPicPr/>
                <p:nvPr/>
              </p:nvPicPr>
              <p:blipFill>
                <a:blip r:embed="rId65"/>
                <a:stretch>
                  <a:fillRect/>
                </a:stretch>
              </p:blipFill>
              <p:spPr>
                <a:xfrm>
                  <a:off x="3916781" y="1045112"/>
                  <a:ext cx="1429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0" name="Freihand 129">
                  <a:extLst>
                    <a:ext uri="{FF2B5EF4-FFF2-40B4-BE49-F238E27FC236}">
                      <a16:creationId xmlns:a16="http://schemas.microsoft.com/office/drawing/2014/main" id="{B48338B5-219E-453C-A9F2-26DC0749D817}"/>
                    </a:ext>
                  </a:extLst>
                </p14:cNvPr>
                <p14:cNvContentPartPr/>
                <p14:nvPr/>
              </p14:nvContentPartPr>
              <p14:xfrm>
                <a:off x="4081301" y="1097672"/>
                <a:ext cx="173160" cy="68040"/>
              </p14:xfrm>
            </p:contentPart>
          </mc:Choice>
          <mc:Fallback xmlns="">
            <p:pic>
              <p:nvPicPr>
                <p:cNvPr id="130" name="Freihand 129">
                  <a:extLst>
                    <a:ext uri="{FF2B5EF4-FFF2-40B4-BE49-F238E27FC236}">
                      <a16:creationId xmlns:a16="http://schemas.microsoft.com/office/drawing/2014/main" id="{B48338B5-219E-453C-A9F2-26DC0749D817}"/>
                    </a:ext>
                  </a:extLst>
                </p:cNvPr>
                <p:cNvPicPr/>
                <p:nvPr/>
              </p:nvPicPr>
              <p:blipFill>
                <a:blip r:embed="rId67"/>
                <a:stretch>
                  <a:fillRect/>
                </a:stretch>
              </p:blipFill>
              <p:spPr>
                <a:xfrm>
                  <a:off x="4076981" y="1093352"/>
                  <a:ext cx="181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1" name="Freihand 130">
                  <a:extLst>
                    <a:ext uri="{FF2B5EF4-FFF2-40B4-BE49-F238E27FC236}">
                      <a16:creationId xmlns:a16="http://schemas.microsoft.com/office/drawing/2014/main" id="{040E3069-1D15-47E4-A490-3B306F19AF2F}"/>
                    </a:ext>
                  </a:extLst>
                </p14:cNvPr>
                <p14:cNvContentPartPr/>
                <p14:nvPr/>
              </p14:nvContentPartPr>
              <p14:xfrm>
                <a:off x="4244381" y="975272"/>
                <a:ext cx="128880" cy="147240"/>
              </p14:xfrm>
            </p:contentPart>
          </mc:Choice>
          <mc:Fallback xmlns="">
            <p:pic>
              <p:nvPicPr>
                <p:cNvPr id="131" name="Freihand 130">
                  <a:extLst>
                    <a:ext uri="{FF2B5EF4-FFF2-40B4-BE49-F238E27FC236}">
                      <a16:creationId xmlns:a16="http://schemas.microsoft.com/office/drawing/2014/main" id="{040E3069-1D15-47E4-A490-3B306F19AF2F}"/>
                    </a:ext>
                  </a:extLst>
                </p:cNvPr>
                <p:cNvPicPr/>
                <p:nvPr/>
              </p:nvPicPr>
              <p:blipFill>
                <a:blip r:embed="rId69"/>
                <a:stretch>
                  <a:fillRect/>
                </a:stretch>
              </p:blipFill>
              <p:spPr>
                <a:xfrm>
                  <a:off x="4240061" y="970952"/>
                  <a:ext cx="137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2" name="Freihand 131">
                  <a:extLst>
                    <a:ext uri="{FF2B5EF4-FFF2-40B4-BE49-F238E27FC236}">
                      <a16:creationId xmlns:a16="http://schemas.microsoft.com/office/drawing/2014/main" id="{2513D0A8-7BAE-494F-A65E-9D2B9793BF35}"/>
                    </a:ext>
                  </a:extLst>
                </p14:cNvPr>
                <p14:cNvContentPartPr/>
                <p14:nvPr/>
              </p14:nvContentPartPr>
              <p14:xfrm>
                <a:off x="4390541" y="1043312"/>
                <a:ext cx="96840" cy="36000"/>
              </p14:xfrm>
            </p:contentPart>
          </mc:Choice>
          <mc:Fallback xmlns="">
            <p:pic>
              <p:nvPicPr>
                <p:cNvPr id="132" name="Freihand 131">
                  <a:extLst>
                    <a:ext uri="{FF2B5EF4-FFF2-40B4-BE49-F238E27FC236}">
                      <a16:creationId xmlns:a16="http://schemas.microsoft.com/office/drawing/2014/main" id="{2513D0A8-7BAE-494F-A65E-9D2B9793BF35}"/>
                    </a:ext>
                  </a:extLst>
                </p:cNvPr>
                <p:cNvPicPr/>
                <p:nvPr/>
              </p:nvPicPr>
              <p:blipFill>
                <a:blip r:embed="rId71"/>
                <a:stretch>
                  <a:fillRect/>
                </a:stretch>
              </p:blipFill>
              <p:spPr>
                <a:xfrm>
                  <a:off x="4386221" y="1038992"/>
                  <a:ext cx="105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3" name="Freihand 132">
                  <a:extLst>
                    <a:ext uri="{FF2B5EF4-FFF2-40B4-BE49-F238E27FC236}">
                      <a16:creationId xmlns:a16="http://schemas.microsoft.com/office/drawing/2014/main" id="{3C92530E-639A-4377-A2AE-C443998F957E}"/>
                    </a:ext>
                  </a:extLst>
                </p14:cNvPr>
                <p14:cNvContentPartPr/>
                <p14:nvPr/>
              </p14:nvContentPartPr>
              <p14:xfrm>
                <a:off x="4508981" y="937472"/>
                <a:ext cx="177480" cy="125640"/>
              </p14:xfrm>
            </p:contentPart>
          </mc:Choice>
          <mc:Fallback xmlns="">
            <p:pic>
              <p:nvPicPr>
                <p:cNvPr id="133" name="Freihand 132">
                  <a:extLst>
                    <a:ext uri="{FF2B5EF4-FFF2-40B4-BE49-F238E27FC236}">
                      <a16:creationId xmlns:a16="http://schemas.microsoft.com/office/drawing/2014/main" id="{3C92530E-639A-4377-A2AE-C443998F957E}"/>
                    </a:ext>
                  </a:extLst>
                </p:cNvPr>
                <p:cNvPicPr/>
                <p:nvPr/>
              </p:nvPicPr>
              <p:blipFill>
                <a:blip r:embed="rId73"/>
                <a:stretch>
                  <a:fillRect/>
                </a:stretch>
              </p:blipFill>
              <p:spPr>
                <a:xfrm>
                  <a:off x="4504661" y="933152"/>
                  <a:ext cx="186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4" name="Freihand 133">
                  <a:extLst>
                    <a:ext uri="{FF2B5EF4-FFF2-40B4-BE49-F238E27FC236}">
                      <a16:creationId xmlns:a16="http://schemas.microsoft.com/office/drawing/2014/main" id="{D21D1AAA-1CA9-49DD-86F9-897677358BC6}"/>
                    </a:ext>
                  </a:extLst>
                </p14:cNvPr>
                <p14:cNvContentPartPr/>
                <p14:nvPr/>
              </p14:nvContentPartPr>
              <p14:xfrm>
                <a:off x="4693301" y="858992"/>
                <a:ext cx="49680" cy="186480"/>
              </p14:xfrm>
            </p:contentPart>
          </mc:Choice>
          <mc:Fallback xmlns="">
            <p:pic>
              <p:nvPicPr>
                <p:cNvPr id="134" name="Freihand 133">
                  <a:extLst>
                    <a:ext uri="{FF2B5EF4-FFF2-40B4-BE49-F238E27FC236}">
                      <a16:creationId xmlns:a16="http://schemas.microsoft.com/office/drawing/2014/main" id="{D21D1AAA-1CA9-49DD-86F9-897677358BC6}"/>
                    </a:ext>
                  </a:extLst>
                </p:cNvPr>
                <p:cNvPicPr/>
                <p:nvPr/>
              </p:nvPicPr>
              <p:blipFill>
                <a:blip r:embed="rId75"/>
                <a:stretch>
                  <a:fillRect/>
                </a:stretch>
              </p:blipFill>
              <p:spPr>
                <a:xfrm>
                  <a:off x="4688981" y="854672"/>
                  <a:ext cx="58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5" name="Freihand 134">
                  <a:extLst>
                    <a:ext uri="{FF2B5EF4-FFF2-40B4-BE49-F238E27FC236}">
                      <a16:creationId xmlns:a16="http://schemas.microsoft.com/office/drawing/2014/main" id="{C0B82CE6-E1BA-492C-B8AD-73960107C180}"/>
                    </a:ext>
                  </a:extLst>
                </p14:cNvPr>
                <p14:cNvContentPartPr/>
                <p14:nvPr/>
              </p14:nvContentPartPr>
              <p14:xfrm>
                <a:off x="4758101" y="929192"/>
                <a:ext cx="68040" cy="106200"/>
              </p14:xfrm>
            </p:contentPart>
          </mc:Choice>
          <mc:Fallback xmlns="">
            <p:pic>
              <p:nvPicPr>
                <p:cNvPr id="135" name="Freihand 134">
                  <a:extLst>
                    <a:ext uri="{FF2B5EF4-FFF2-40B4-BE49-F238E27FC236}">
                      <a16:creationId xmlns:a16="http://schemas.microsoft.com/office/drawing/2014/main" id="{C0B82CE6-E1BA-492C-B8AD-73960107C180}"/>
                    </a:ext>
                  </a:extLst>
                </p:cNvPr>
                <p:cNvPicPr/>
                <p:nvPr/>
              </p:nvPicPr>
              <p:blipFill>
                <a:blip r:embed="rId77"/>
                <a:stretch>
                  <a:fillRect/>
                </a:stretch>
              </p:blipFill>
              <p:spPr>
                <a:xfrm>
                  <a:off x="4753781" y="924872"/>
                  <a:ext cx="76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6" name="Freihand 135">
                  <a:extLst>
                    <a:ext uri="{FF2B5EF4-FFF2-40B4-BE49-F238E27FC236}">
                      <a16:creationId xmlns:a16="http://schemas.microsoft.com/office/drawing/2014/main" id="{DC4B66B4-0AE7-4C67-A3F6-0CA9B67CFAD8}"/>
                    </a:ext>
                  </a:extLst>
                </p14:cNvPr>
                <p14:cNvContentPartPr/>
                <p14:nvPr/>
              </p14:nvContentPartPr>
              <p14:xfrm>
                <a:off x="4883021" y="915152"/>
                <a:ext cx="100800" cy="151920"/>
              </p14:xfrm>
            </p:contentPart>
          </mc:Choice>
          <mc:Fallback xmlns="">
            <p:pic>
              <p:nvPicPr>
                <p:cNvPr id="136" name="Freihand 135">
                  <a:extLst>
                    <a:ext uri="{FF2B5EF4-FFF2-40B4-BE49-F238E27FC236}">
                      <a16:creationId xmlns:a16="http://schemas.microsoft.com/office/drawing/2014/main" id="{DC4B66B4-0AE7-4C67-A3F6-0CA9B67CFAD8}"/>
                    </a:ext>
                  </a:extLst>
                </p:cNvPr>
                <p:cNvPicPr/>
                <p:nvPr/>
              </p:nvPicPr>
              <p:blipFill>
                <a:blip r:embed="rId79"/>
                <a:stretch>
                  <a:fillRect/>
                </a:stretch>
              </p:blipFill>
              <p:spPr>
                <a:xfrm>
                  <a:off x="4878701" y="910832"/>
                  <a:ext cx="109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7" name="Freihand 136">
                  <a:extLst>
                    <a:ext uri="{FF2B5EF4-FFF2-40B4-BE49-F238E27FC236}">
                      <a16:creationId xmlns:a16="http://schemas.microsoft.com/office/drawing/2014/main" id="{DC8464AF-F62A-4D2B-BC35-DBC6C99459B3}"/>
                    </a:ext>
                  </a:extLst>
                </p14:cNvPr>
                <p14:cNvContentPartPr/>
                <p14:nvPr/>
              </p14:nvContentPartPr>
              <p14:xfrm>
                <a:off x="4984901" y="879152"/>
                <a:ext cx="160920" cy="124560"/>
              </p14:xfrm>
            </p:contentPart>
          </mc:Choice>
          <mc:Fallback xmlns="">
            <p:pic>
              <p:nvPicPr>
                <p:cNvPr id="137" name="Freihand 136">
                  <a:extLst>
                    <a:ext uri="{FF2B5EF4-FFF2-40B4-BE49-F238E27FC236}">
                      <a16:creationId xmlns:a16="http://schemas.microsoft.com/office/drawing/2014/main" id="{DC8464AF-F62A-4D2B-BC35-DBC6C99459B3}"/>
                    </a:ext>
                  </a:extLst>
                </p:cNvPr>
                <p:cNvPicPr/>
                <p:nvPr/>
              </p:nvPicPr>
              <p:blipFill>
                <a:blip r:embed="rId81"/>
                <a:stretch>
                  <a:fillRect/>
                </a:stretch>
              </p:blipFill>
              <p:spPr>
                <a:xfrm>
                  <a:off x="4980581" y="874832"/>
                  <a:ext cx="169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8" name="Freihand 137">
                  <a:extLst>
                    <a:ext uri="{FF2B5EF4-FFF2-40B4-BE49-F238E27FC236}">
                      <a16:creationId xmlns:a16="http://schemas.microsoft.com/office/drawing/2014/main" id="{8E000A54-6F82-4024-A064-F2F2CF296F60}"/>
                    </a:ext>
                  </a:extLst>
                </p14:cNvPr>
                <p14:cNvContentPartPr/>
                <p14:nvPr/>
              </p14:nvContentPartPr>
              <p14:xfrm>
                <a:off x="5123141" y="795992"/>
                <a:ext cx="42120" cy="30240"/>
              </p14:xfrm>
            </p:contentPart>
          </mc:Choice>
          <mc:Fallback xmlns="">
            <p:pic>
              <p:nvPicPr>
                <p:cNvPr id="138" name="Freihand 137">
                  <a:extLst>
                    <a:ext uri="{FF2B5EF4-FFF2-40B4-BE49-F238E27FC236}">
                      <a16:creationId xmlns:a16="http://schemas.microsoft.com/office/drawing/2014/main" id="{8E000A54-6F82-4024-A064-F2F2CF296F60}"/>
                    </a:ext>
                  </a:extLst>
                </p:cNvPr>
                <p:cNvPicPr/>
                <p:nvPr/>
              </p:nvPicPr>
              <p:blipFill>
                <a:blip r:embed="rId83"/>
                <a:stretch>
                  <a:fillRect/>
                </a:stretch>
              </p:blipFill>
              <p:spPr>
                <a:xfrm>
                  <a:off x="5118821" y="791672"/>
                  <a:ext cx="50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9" name="Freihand 138">
                  <a:extLst>
                    <a:ext uri="{FF2B5EF4-FFF2-40B4-BE49-F238E27FC236}">
                      <a16:creationId xmlns:a16="http://schemas.microsoft.com/office/drawing/2014/main" id="{7281F978-222C-44A0-9F52-171BF070DAC5}"/>
                    </a:ext>
                  </a:extLst>
                </p14:cNvPr>
                <p14:cNvContentPartPr/>
                <p14:nvPr/>
              </p14:nvContentPartPr>
              <p14:xfrm>
                <a:off x="5160941" y="842432"/>
                <a:ext cx="86040" cy="116280"/>
              </p14:xfrm>
            </p:contentPart>
          </mc:Choice>
          <mc:Fallback xmlns="">
            <p:pic>
              <p:nvPicPr>
                <p:cNvPr id="139" name="Freihand 138">
                  <a:extLst>
                    <a:ext uri="{FF2B5EF4-FFF2-40B4-BE49-F238E27FC236}">
                      <a16:creationId xmlns:a16="http://schemas.microsoft.com/office/drawing/2014/main" id="{7281F978-222C-44A0-9F52-171BF070DAC5}"/>
                    </a:ext>
                  </a:extLst>
                </p:cNvPr>
                <p:cNvPicPr/>
                <p:nvPr/>
              </p:nvPicPr>
              <p:blipFill>
                <a:blip r:embed="rId85"/>
                <a:stretch>
                  <a:fillRect/>
                </a:stretch>
              </p:blipFill>
              <p:spPr>
                <a:xfrm>
                  <a:off x="5156621" y="838112"/>
                  <a:ext cx="94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F3BEEB48-C70D-49AF-9210-C061BFB97A93}"/>
                    </a:ext>
                  </a:extLst>
                </p14:cNvPr>
                <p14:cNvContentPartPr/>
                <p14:nvPr/>
              </p14:nvContentPartPr>
              <p14:xfrm>
                <a:off x="5241941" y="838832"/>
                <a:ext cx="96120" cy="90720"/>
              </p14:xfrm>
            </p:contentPart>
          </mc:Choice>
          <mc:Fallback xmlns="">
            <p:pic>
              <p:nvPicPr>
                <p:cNvPr id="140" name="Freihand 139">
                  <a:extLst>
                    <a:ext uri="{FF2B5EF4-FFF2-40B4-BE49-F238E27FC236}">
                      <a16:creationId xmlns:a16="http://schemas.microsoft.com/office/drawing/2014/main" id="{F3BEEB48-C70D-49AF-9210-C061BFB97A93}"/>
                    </a:ext>
                  </a:extLst>
                </p:cNvPr>
                <p:cNvPicPr/>
                <p:nvPr/>
              </p:nvPicPr>
              <p:blipFill>
                <a:blip r:embed="rId87"/>
                <a:stretch>
                  <a:fillRect/>
                </a:stretch>
              </p:blipFill>
              <p:spPr>
                <a:xfrm>
                  <a:off x="5237621" y="834512"/>
                  <a:ext cx="104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1" name="Freihand 140">
                  <a:extLst>
                    <a:ext uri="{FF2B5EF4-FFF2-40B4-BE49-F238E27FC236}">
                      <a16:creationId xmlns:a16="http://schemas.microsoft.com/office/drawing/2014/main" id="{9FF7D8A3-B704-4925-87A9-DA24C3654D1E}"/>
                    </a:ext>
                  </a:extLst>
                </p14:cNvPr>
                <p14:cNvContentPartPr/>
                <p14:nvPr/>
              </p14:nvContentPartPr>
              <p14:xfrm>
                <a:off x="5289461" y="650192"/>
                <a:ext cx="103680" cy="325800"/>
              </p14:xfrm>
            </p:contentPart>
          </mc:Choice>
          <mc:Fallback xmlns="">
            <p:pic>
              <p:nvPicPr>
                <p:cNvPr id="141" name="Freihand 140">
                  <a:extLst>
                    <a:ext uri="{FF2B5EF4-FFF2-40B4-BE49-F238E27FC236}">
                      <a16:creationId xmlns:a16="http://schemas.microsoft.com/office/drawing/2014/main" id="{9FF7D8A3-B704-4925-87A9-DA24C3654D1E}"/>
                    </a:ext>
                  </a:extLst>
                </p:cNvPr>
                <p:cNvPicPr/>
                <p:nvPr/>
              </p:nvPicPr>
              <p:blipFill>
                <a:blip r:embed="rId89"/>
                <a:stretch>
                  <a:fillRect/>
                </a:stretch>
              </p:blipFill>
              <p:spPr>
                <a:xfrm>
                  <a:off x="5285141" y="645872"/>
                  <a:ext cx="11232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2" name="Freihand 141">
                  <a:extLst>
                    <a:ext uri="{FF2B5EF4-FFF2-40B4-BE49-F238E27FC236}">
                      <a16:creationId xmlns:a16="http://schemas.microsoft.com/office/drawing/2014/main" id="{5EDF1C15-C86C-4B73-AD75-59F9059C18BE}"/>
                    </a:ext>
                  </a:extLst>
                </p14:cNvPr>
                <p14:cNvContentPartPr/>
                <p14:nvPr/>
              </p14:nvContentPartPr>
              <p14:xfrm>
                <a:off x="5437421" y="642632"/>
                <a:ext cx="35640" cy="101160"/>
              </p14:xfrm>
            </p:contentPart>
          </mc:Choice>
          <mc:Fallback xmlns="">
            <p:pic>
              <p:nvPicPr>
                <p:cNvPr id="142" name="Freihand 141">
                  <a:extLst>
                    <a:ext uri="{FF2B5EF4-FFF2-40B4-BE49-F238E27FC236}">
                      <a16:creationId xmlns:a16="http://schemas.microsoft.com/office/drawing/2014/main" id="{5EDF1C15-C86C-4B73-AD75-59F9059C18BE}"/>
                    </a:ext>
                  </a:extLst>
                </p:cNvPr>
                <p:cNvPicPr/>
                <p:nvPr/>
              </p:nvPicPr>
              <p:blipFill>
                <a:blip r:embed="rId91"/>
                <a:stretch>
                  <a:fillRect/>
                </a:stretch>
              </p:blipFill>
              <p:spPr>
                <a:xfrm>
                  <a:off x="5433101" y="638312"/>
                  <a:ext cx="44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3" name="Freihand 142">
                  <a:extLst>
                    <a:ext uri="{FF2B5EF4-FFF2-40B4-BE49-F238E27FC236}">
                      <a16:creationId xmlns:a16="http://schemas.microsoft.com/office/drawing/2014/main" id="{5C334FEA-ECC5-42C5-A41A-158556DE9594}"/>
                    </a:ext>
                  </a:extLst>
                </p14:cNvPr>
                <p14:cNvContentPartPr/>
                <p14:nvPr/>
              </p14:nvContentPartPr>
              <p14:xfrm>
                <a:off x="5502221" y="901472"/>
                <a:ext cx="4320" cy="7560"/>
              </p14:xfrm>
            </p:contentPart>
          </mc:Choice>
          <mc:Fallback xmlns="">
            <p:pic>
              <p:nvPicPr>
                <p:cNvPr id="143" name="Freihand 142">
                  <a:extLst>
                    <a:ext uri="{FF2B5EF4-FFF2-40B4-BE49-F238E27FC236}">
                      <a16:creationId xmlns:a16="http://schemas.microsoft.com/office/drawing/2014/main" id="{5C334FEA-ECC5-42C5-A41A-158556DE9594}"/>
                    </a:ext>
                  </a:extLst>
                </p:cNvPr>
                <p:cNvPicPr/>
                <p:nvPr/>
              </p:nvPicPr>
              <p:blipFill>
                <a:blip r:embed="rId93"/>
                <a:stretch>
                  <a:fillRect/>
                </a:stretch>
              </p:blipFill>
              <p:spPr>
                <a:xfrm>
                  <a:off x="5497901" y="897152"/>
                  <a:ext cx="12960" cy="1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145" name="Freihand 144">
                <a:extLst>
                  <a:ext uri="{FF2B5EF4-FFF2-40B4-BE49-F238E27FC236}">
                    <a16:creationId xmlns:a16="http://schemas.microsoft.com/office/drawing/2014/main" id="{0E12364B-56D6-4D9C-9AB2-74074B9BC830}"/>
                  </a:ext>
                </a:extLst>
              </p14:cNvPr>
              <p14:cNvContentPartPr/>
              <p14:nvPr/>
            </p14:nvContentPartPr>
            <p14:xfrm>
              <a:off x="7273781" y="1078952"/>
              <a:ext cx="1046160" cy="752400"/>
            </p14:xfrm>
          </p:contentPart>
        </mc:Choice>
        <mc:Fallback xmlns="">
          <p:pic>
            <p:nvPicPr>
              <p:cNvPr id="145" name="Freihand 144">
                <a:extLst>
                  <a:ext uri="{FF2B5EF4-FFF2-40B4-BE49-F238E27FC236}">
                    <a16:creationId xmlns:a16="http://schemas.microsoft.com/office/drawing/2014/main" id="{0E12364B-56D6-4D9C-9AB2-74074B9BC830}"/>
                  </a:ext>
                </a:extLst>
              </p:cNvPr>
              <p:cNvPicPr/>
              <p:nvPr/>
            </p:nvPicPr>
            <p:blipFill>
              <a:blip r:embed="rId95"/>
              <a:stretch>
                <a:fillRect/>
              </a:stretch>
            </p:blipFill>
            <p:spPr>
              <a:xfrm>
                <a:off x="7269461" y="1074632"/>
                <a:ext cx="1054800" cy="761040"/>
              </a:xfrm>
              <a:prstGeom prst="rect">
                <a:avLst/>
              </a:prstGeom>
            </p:spPr>
          </p:pic>
        </mc:Fallback>
      </mc:AlternateContent>
      <p:grpSp>
        <p:nvGrpSpPr>
          <p:cNvPr id="168" name="Gruppieren 167">
            <a:extLst>
              <a:ext uri="{FF2B5EF4-FFF2-40B4-BE49-F238E27FC236}">
                <a16:creationId xmlns:a16="http://schemas.microsoft.com/office/drawing/2014/main" id="{14B11B52-A70F-42A3-8666-A5D0C079143A}"/>
              </a:ext>
            </a:extLst>
          </p:cNvPr>
          <p:cNvGrpSpPr/>
          <p:nvPr/>
        </p:nvGrpSpPr>
        <p:grpSpPr>
          <a:xfrm>
            <a:off x="7370621" y="628232"/>
            <a:ext cx="4510080" cy="3022200"/>
            <a:chOff x="7370621" y="628232"/>
            <a:chExt cx="4510080" cy="3022200"/>
          </a:xfrm>
        </p:grpSpPr>
        <mc:AlternateContent xmlns:mc="http://schemas.openxmlformats.org/markup-compatibility/2006" xmlns:p14="http://schemas.microsoft.com/office/powerpoint/2010/main">
          <mc:Choice Requires="p14">
            <p:contentPart p14:bwMode="auto" r:id="rId96">
              <p14:nvContentPartPr>
                <p14:cNvPr id="14" name="Freihand 13">
                  <a:extLst>
                    <a:ext uri="{FF2B5EF4-FFF2-40B4-BE49-F238E27FC236}">
                      <a16:creationId xmlns:a16="http://schemas.microsoft.com/office/drawing/2014/main" id="{DD3DDEFF-6304-4F9E-91DB-E536BB3CA35A}"/>
                    </a:ext>
                  </a:extLst>
                </p14:cNvPr>
                <p14:cNvContentPartPr/>
                <p14:nvPr/>
              </p14:nvContentPartPr>
              <p14:xfrm>
                <a:off x="8948141" y="1305032"/>
                <a:ext cx="77760" cy="306000"/>
              </p14:xfrm>
            </p:contentPart>
          </mc:Choice>
          <mc:Fallback xmlns="">
            <p:pic>
              <p:nvPicPr>
                <p:cNvPr id="14" name="Freihand 13">
                  <a:extLst>
                    <a:ext uri="{FF2B5EF4-FFF2-40B4-BE49-F238E27FC236}">
                      <a16:creationId xmlns:a16="http://schemas.microsoft.com/office/drawing/2014/main" id="{DD3DDEFF-6304-4F9E-91DB-E536BB3CA35A}"/>
                    </a:ext>
                  </a:extLst>
                </p:cNvPr>
                <p:cNvPicPr/>
                <p:nvPr/>
              </p:nvPicPr>
              <p:blipFill>
                <a:blip r:embed="rId97"/>
                <a:stretch>
                  <a:fillRect/>
                </a:stretch>
              </p:blipFill>
              <p:spPr>
                <a:xfrm>
                  <a:off x="8943821" y="1300712"/>
                  <a:ext cx="864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 name="Freihand 14">
                  <a:extLst>
                    <a:ext uri="{FF2B5EF4-FFF2-40B4-BE49-F238E27FC236}">
                      <a16:creationId xmlns:a16="http://schemas.microsoft.com/office/drawing/2014/main" id="{8DFCE666-A7C0-4AEA-9527-1C034755E6D4}"/>
                    </a:ext>
                  </a:extLst>
                </p14:cNvPr>
                <p14:cNvContentPartPr/>
                <p14:nvPr/>
              </p14:nvContentPartPr>
              <p14:xfrm>
                <a:off x="9053981" y="1313672"/>
                <a:ext cx="237240" cy="162720"/>
              </p14:xfrm>
            </p:contentPart>
          </mc:Choice>
          <mc:Fallback xmlns="">
            <p:pic>
              <p:nvPicPr>
                <p:cNvPr id="15" name="Freihand 14">
                  <a:extLst>
                    <a:ext uri="{FF2B5EF4-FFF2-40B4-BE49-F238E27FC236}">
                      <a16:creationId xmlns:a16="http://schemas.microsoft.com/office/drawing/2014/main" id="{8DFCE666-A7C0-4AEA-9527-1C034755E6D4}"/>
                    </a:ext>
                  </a:extLst>
                </p:cNvPr>
                <p:cNvPicPr/>
                <p:nvPr/>
              </p:nvPicPr>
              <p:blipFill>
                <a:blip r:embed="rId99"/>
                <a:stretch>
                  <a:fillRect/>
                </a:stretch>
              </p:blipFill>
              <p:spPr>
                <a:xfrm>
                  <a:off x="9049661" y="1309352"/>
                  <a:ext cx="245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6" name="Freihand 15">
                  <a:extLst>
                    <a:ext uri="{FF2B5EF4-FFF2-40B4-BE49-F238E27FC236}">
                      <a16:creationId xmlns:a16="http://schemas.microsoft.com/office/drawing/2014/main" id="{E7357816-68E5-4531-BE92-CD4F7572B824}"/>
                    </a:ext>
                  </a:extLst>
                </p14:cNvPr>
                <p14:cNvContentPartPr/>
                <p14:nvPr/>
              </p14:nvContentPartPr>
              <p14:xfrm>
                <a:off x="9271061" y="1197392"/>
                <a:ext cx="86400" cy="203400"/>
              </p14:xfrm>
            </p:contentPart>
          </mc:Choice>
          <mc:Fallback xmlns="">
            <p:pic>
              <p:nvPicPr>
                <p:cNvPr id="16" name="Freihand 15">
                  <a:extLst>
                    <a:ext uri="{FF2B5EF4-FFF2-40B4-BE49-F238E27FC236}">
                      <a16:creationId xmlns:a16="http://schemas.microsoft.com/office/drawing/2014/main" id="{E7357816-68E5-4531-BE92-CD4F7572B824}"/>
                    </a:ext>
                  </a:extLst>
                </p:cNvPr>
                <p:cNvPicPr/>
                <p:nvPr/>
              </p:nvPicPr>
              <p:blipFill>
                <a:blip r:embed="rId101"/>
                <a:stretch>
                  <a:fillRect/>
                </a:stretch>
              </p:blipFill>
              <p:spPr>
                <a:xfrm>
                  <a:off x="9266741" y="1193072"/>
                  <a:ext cx="950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 name="Freihand 16">
                  <a:extLst>
                    <a:ext uri="{FF2B5EF4-FFF2-40B4-BE49-F238E27FC236}">
                      <a16:creationId xmlns:a16="http://schemas.microsoft.com/office/drawing/2014/main" id="{10DECBF6-FA14-48D8-BE95-FB9876B70657}"/>
                    </a:ext>
                  </a:extLst>
                </p14:cNvPr>
                <p14:cNvContentPartPr/>
                <p14:nvPr/>
              </p14:nvContentPartPr>
              <p14:xfrm>
                <a:off x="9502181" y="1213232"/>
                <a:ext cx="240840" cy="126000"/>
              </p14:xfrm>
            </p:contentPart>
          </mc:Choice>
          <mc:Fallback xmlns="">
            <p:pic>
              <p:nvPicPr>
                <p:cNvPr id="17" name="Freihand 16">
                  <a:extLst>
                    <a:ext uri="{FF2B5EF4-FFF2-40B4-BE49-F238E27FC236}">
                      <a16:creationId xmlns:a16="http://schemas.microsoft.com/office/drawing/2014/main" id="{10DECBF6-FA14-48D8-BE95-FB9876B70657}"/>
                    </a:ext>
                  </a:extLst>
                </p:cNvPr>
                <p:cNvPicPr/>
                <p:nvPr/>
              </p:nvPicPr>
              <p:blipFill>
                <a:blip r:embed="rId103"/>
                <a:stretch>
                  <a:fillRect/>
                </a:stretch>
              </p:blipFill>
              <p:spPr>
                <a:xfrm>
                  <a:off x="9497861" y="1208912"/>
                  <a:ext cx="249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8" name="Freihand 17">
                  <a:extLst>
                    <a:ext uri="{FF2B5EF4-FFF2-40B4-BE49-F238E27FC236}">
                      <a16:creationId xmlns:a16="http://schemas.microsoft.com/office/drawing/2014/main" id="{B5CF4E12-B4B0-4BA7-A63D-5B9203FC5DF7}"/>
                    </a:ext>
                  </a:extLst>
                </p14:cNvPr>
                <p14:cNvContentPartPr/>
                <p14:nvPr/>
              </p14:nvContentPartPr>
              <p14:xfrm>
                <a:off x="9786941" y="1127912"/>
                <a:ext cx="139320" cy="93600"/>
              </p14:xfrm>
            </p:contentPart>
          </mc:Choice>
          <mc:Fallback xmlns="">
            <p:pic>
              <p:nvPicPr>
                <p:cNvPr id="18" name="Freihand 17">
                  <a:extLst>
                    <a:ext uri="{FF2B5EF4-FFF2-40B4-BE49-F238E27FC236}">
                      <a16:creationId xmlns:a16="http://schemas.microsoft.com/office/drawing/2014/main" id="{B5CF4E12-B4B0-4BA7-A63D-5B9203FC5DF7}"/>
                    </a:ext>
                  </a:extLst>
                </p:cNvPr>
                <p:cNvPicPr/>
                <p:nvPr/>
              </p:nvPicPr>
              <p:blipFill>
                <a:blip r:embed="rId105"/>
                <a:stretch>
                  <a:fillRect/>
                </a:stretch>
              </p:blipFill>
              <p:spPr>
                <a:xfrm>
                  <a:off x="9782621" y="1123592"/>
                  <a:ext cx="147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 name="Freihand 18">
                  <a:extLst>
                    <a:ext uri="{FF2B5EF4-FFF2-40B4-BE49-F238E27FC236}">
                      <a16:creationId xmlns:a16="http://schemas.microsoft.com/office/drawing/2014/main" id="{4C9A8959-E4AD-428F-BE91-A14474E71D8A}"/>
                    </a:ext>
                  </a:extLst>
                </p14:cNvPr>
                <p14:cNvContentPartPr/>
                <p14:nvPr/>
              </p14:nvContentPartPr>
              <p14:xfrm>
                <a:off x="9962981" y="1042592"/>
                <a:ext cx="136800" cy="118800"/>
              </p14:xfrm>
            </p:contentPart>
          </mc:Choice>
          <mc:Fallback xmlns="">
            <p:pic>
              <p:nvPicPr>
                <p:cNvPr id="19" name="Freihand 18">
                  <a:extLst>
                    <a:ext uri="{FF2B5EF4-FFF2-40B4-BE49-F238E27FC236}">
                      <a16:creationId xmlns:a16="http://schemas.microsoft.com/office/drawing/2014/main" id="{4C9A8959-E4AD-428F-BE91-A14474E71D8A}"/>
                    </a:ext>
                  </a:extLst>
                </p:cNvPr>
                <p:cNvPicPr/>
                <p:nvPr/>
              </p:nvPicPr>
              <p:blipFill>
                <a:blip r:embed="rId107"/>
                <a:stretch>
                  <a:fillRect/>
                </a:stretch>
              </p:blipFill>
              <p:spPr>
                <a:xfrm>
                  <a:off x="9958661" y="1038272"/>
                  <a:ext cx="145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 name="Freihand 19">
                  <a:extLst>
                    <a:ext uri="{FF2B5EF4-FFF2-40B4-BE49-F238E27FC236}">
                      <a16:creationId xmlns:a16="http://schemas.microsoft.com/office/drawing/2014/main" id="{292A2711-5F80-4B49-AA11-2CD20DF2F5C1}"/>
                    </a:ext>
                  </a:extLst>
                </p14:cNvPr>
                <p14:cNvContentPartPr/>
                <p14:nvPr/>
              </p14:nvContentPartPr>
              <p14:xfrm>
                <a:off x="9688661" y="1006232"/>
                <a:ext cx="21600" cy="9720"/>
              </p14:xfrm>
            </p:contentPart>
          </mc:Choice>
          <mc:Fallback xmlns="">
            <p:pic>
              <p:nvPicPr>
                <p:cNvPr id="20" name="Freihand 19">
                  <a:extLst>
                    <a:ext uri="{FF2B5EF4-FFF2-40B4-BE49-F238E27FC236}">
                      <a16:creationId xmlns:a16="http://schemas.microsoft.com/office/drawing/2014/main" id="{292A2711-5F80-4B49-AA11-2CD20DF2F5C1}"/>
                    </a:ext>
                  </a:extLst>
                </p:cNvPr>
                <p:cNvPicPr/>
                <p:nvPr/>
              </p:nvPicPr>
              <p:blipFill>
                <a:blip r:embed="rId109"/>
                <a:stretch>
                  <a:fillRect/>
                </a:stretch>
              </p:blipFill>
              <p:spPr>
                <a:xfrm>
                  <a:off x="9684341" y="1001912"/>
                  <a:ext cx="30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 name="Freihand 20">
                  <a:extLst>
                    <a:ext uri="{FF2B5EF4-FFF2-40B4-BE49-F238E27FC236}">
                      <a16:creationId xmlns:a16="http://schemas.microsoft.com/office/drawing/2014/main" id="{36323024-6D29-4C51-8C89-7D12E073A4E9}"/>
                    </a:ext>
                  </a:extLst>
                </p14:cNvPr>
                <p14:cNvContentPartPr/>
                <p14:nvPr/>
              </p14:nvContentPartPr>
              <p14:xfrm>
                <a:off x="10293821" y="988232"/>
                <a:ext cx="28080" cy="111240"/>
              </p14:xfrm>
            </p:contentPart>
          </mc:Choice>
          <mc:Fallback xmlns="">
            <p:pic>
              <p:nvPicPr>
                <p:cNvPr id="21" name="Freihand 20">
                  <a:extLst>
                    <a:ext uri="{FF2B5EF4-FFF2-40B4-BE49-F238E27FC236}">
                      <a16:creationId xmlns:a16="http://schemas.microsoft.com/office/drawing/2014/main" id="{36323024-6D29-4C51-8C89-7D12E073A4E9}"/>
                    </a:ext>
                  </a:extLst>
                </p:cNvPr>
                <p:cNvPicPr/>
                <p:nvPr/>
              </p:nvPicPr>
              <p:blipFill>
                <a:blip r:embed="rId111"/>
                <a:stretch>
                  <a:fillRect/>
                </a:stretch>
              </p:blipFill>
              <p:spPr>
                <a:xfrm>
                  <a:off x="10289501" y="983912"/>
                  <a:ext cx="36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2" name="Freihand 21">
                  <a:extLst>
                    <a:ext uri="{FF2B5EF4-FFF2-40B4-BE49-F238E27FC236}">
                      <a16:creationId xmlns:a16="http://schemas.microsoft.com/office/drawing/2014/main" id="{9A5D8B38-B4CF-4AB6-97BC-9EACB8BAED36}"/>
                    </a:ext>
                  </a:extLst>
                </p14:cNvPr>
                <p14:cNvContentPartPr/>
                <p14:nvPr/>
              </p14:nvContentPartPr>
              <p14:xfrm>
                <a:off x="10263221" y="930632"/>
                <a:ext cx="53640" cy="9720"/>
              </p14:xfrm>
            </p:contentPart>
          </mc:Choice>
          <mc:Fallback xmlns="">
            <p:pic>
              <p:nvPicPr>
                <p:cNvPr id="22" name="Freihand 21">
                  <a:extLst>
                    <a:ext uri="{FF2B5EF4-FFF2-40B4-BE49-F238E27FC236}">
                      <a16:creationId xmlns:a16="http://schemas.microsoft.com/office/drawing/2014/main" id="{9A5D8B38-B4CF-4AB6-97BC-9EACB8BAED36}"/>
                    </a:ext>
                  </a:extLst>
                </p:cNvPr>
                <p:cNvPicPr/>
                <p:nvPr/>
              </p:nvPicPr>
              <p:blipFill>
                <a:blip r:embed="rId113"/>
                <a:stretch>
                  <a:fillRect/>
                </a:stretch>
              </p:blipFill>
              <p:spPr>
                <a:xfrm>
                  <a:off x="10258901" y="926312"/>
                  <a:ext cx="62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3" name="Freihand 22">
                  <a:extLst>
                    <a:ext uri="{FF2B5EF4-FFF2-40B4-BE49-F238E27FC236}">
                      <a16:creationId xmlns:a16="http://schemas.microsoft.com/office/drawing/2014/main" id="{1EC82A72-6D43-4059-88C1-0F24BFF00D88}"/>
                    </a:ext>
                  </a:extLst>
                </p14:cNvPr>
                <p14:cNvContentPartPr/>
                <p14:nvPr/>
              </p14:nvContentPartPr>
              <p14:xfrm>
                <a:off x="10357901" y="948992"/>
                <a:ext cx="135000" cy="136800"/>
              </p14:xfrm>
            </p:contentPart>
          </mc:Choice>
          <mc:Fallback xmlns="">
            <p:pic>
              <p:nvPicPr>
                <p:cNvPr id="23" name="Freihand 22">
                  <a:extLst>
                    <a:ext uri="{FF2B5EF4-FFF2-40B4-BE49-F238E27FC236}">
                      <a16:creationId xmlns:a16="http://schemas.microsoft.com/office/drawing/2014/main" id="{1EC82A72-6D43-4059-88C1-0F24BFF00D88}"/>
                    </a:ext>
                  </a:extLst>
                </p:cNvPr>
                <p:cNvPicPr/>
                <p:nvPr/>
              </p:nvPicPr>
              <p:blipFill>
                <a:blip r:embed="rId115"/>
                <a:stretch>
                  <a:fillRect/>
                </a:stretch>
              </p:blipFill>
              <p:spPr>
                <a:xfrm>
                  <a:off x="10353581" y="944672"/>
                  <a:ext cx="143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4" name="Freihand 23">
                  <a:extLst>
                    <a:ext uri="{FF2B5EF4-FFF2-40B4-BE49-F238E27FC236}">
                      <a16:creationId xmlns:a16="http://schemas.microsoft.com/office/drawing/2014/main" id="{EDBBE91F-2959-4FEF-BF33-CD3149BD0E36}"/>
                    </a:ext>
                  </a:extLst>
                </p14:cNvPr>
                <p14:cNvContentPartPr/>
                <p14:nvPr/>
              </p14:nvContentPartPr>
              <p14:xfrm>
                <a:off x="10439981" y="801392"/>
                <a:ext cx="98640" cy="195840"/>
              </p14:xfrm>
            </p:contentPart>
          </mc:Choice>
          <mc:Fallback xmlns="">
            <p:pic>
              <p:nvPicPr>
                <p:cNvPr id="24" name="Freihand 23">
                  <a:extLst>
                    <a:ext uri="{FF2B5EF4-FFF2-40B4-BE49-F238E27FC236}">
                      <a16:creationId xmlns:a16="http://schemas.microsoft.com/office/drawing/2014/main" id="{EDBBE91F-2959-4FEF-BF33-CD3149BD0E36}"/>
                    </a:ext>
                  </a:extLst>
                </p:cNvPr>
                <p:cNvPicPr/>
                <p:nvPr/>
              </p:nvPicPr>
              <p:blipFill>
                <a:blip r:embed="rId117"/>
                <a:stretch>
                  <a:fillRect/>
                </a:stretch>
              </p:blipFill>
              <p:spPr>
                <a:xfrm>
                  <a:off x="10435661" y="797072"/>
                  <a:ext cx="107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8" name="Freihand 27">
                  <a:extLst>
                    <a:ext uri="{FF2B5EF4-FFF2-40B4-BE49-F238E27FC236}">
                      <a16:creationId xmlns:a16="http://schemas.microsoft.com/office/drawing/2014/main" id="{F0250E2B-5745-42FB-B8A1-431467B5127B}"/>
                    </a:ext>
                  </a:extLst>
                </p14:cNvPr>
                <p14:cNvContentPartPr/>
                <p14:nvPr/>
              </p14:nvContentPartPr>
              <p14:xfrm>
                <a:off x="8984861" y="1687712"/>
                <a:ext cx="120240" cy="231840"/>
              </p14:xfrm>
            </p:contentPart>
          </mc:Choice>
          <mc:Fallback xmlns="">
            <p:pic>
              <p:nvPicPr>
                <p:cNvPr id="28" name="Freihand 27">
                  <a:extLst>
                    <a:ext uri="{FF2B5EF4-FFF2-40B4-BE49-F238E27FC236}">
                      <a16:creationId xmlns:a16="http://schemas.microsoft.com/office/drawing/2014/main" id="{F0250E2B-5745-42FB-B8A1-431467B5127B}"/>
                    </a:ext>
                  </a:extLst>
                </p:cNvPr>
                <p:cNvPicPr/>
                <p:nvPr/>
              </p:nvPicPr>
              <p:blipFill>
                <a:blip r:embed="rId119"/>
                <a:stretch>
                  <a:fillRect/>
                </a:stretch>
              </p:blipFill>
              <p:spPr>
                <a:xfrm>
                  <a:off x="8980541" y="1683392"/>
                  <a:ext cx="1288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9" name="Freihand 28">
                  <a:extLst>
                    <a:ext uri="{FF2B5EF4-FFF2-40B4-BE49-F238E27FC236}">
                      <a16:creationId xmlns:a16="http://schemas.microsoft.com/office/drawing/2014/main" id="{D73EC6A8-5E04-4923-977A-9417E569E162}"/>
                    </a:ext>
                  </a:extLst>
                </p14:cNvPr>
                <p14:cNvContentPartPr/>
                <p14:nvPr/>
              </p14:nvContentPartPr>
              <p14:xfrm>
                <a:off x="9108341" y="1743512"/>
                <a:ext cx="79920" cy="86400"/>
              </p14:xfrm>
            </p:contentPart>
          </mc:Choice>
          <mc:Fallback xmlns="">
            <p:pic>
              <p:nvPicPr>
                <p:cNvPr id="29" name="Freihand 28">
                  <a:extLst>
                    <a:ext uri="{FF2B5EF4-FFF2-40B4-BE49-F238E27FC236}">
                      <a16:creationId xmlns:a16="http://schemas.microsoft.com/office/drawing/2014/main" id="{D73EC6A8-5E04-4923-977A-9417E569E162}"/>
                    </a:ext>
                  </a:extLst>
                </p:cNvPr>
                <p:cNvPicPr/>
                <p:nvPr/>
              </p:nvPicPr>
              <p:blipFill>
                <a:blip r:embed="rId121"/>
                <a:stretch>
                  <a:fillRect/>
                </a:stretch>
              </p:blipFill>
              <p:spPr>
                <a:xfrm>
                  <a:off x="9104021" y="1739192"/>
                  <a:ext cx="88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0" name="Freihand 29">
                  <a:extLst>
                    <a:ext uri="{FF2B5EF4-FFF2-40B4-BE49-F238E27FC236}">
                      <a16:creationId xmlns:a16="http://schemas.microsoft.com/office/drawing/2014/main" id="{E6ACCDA0-EC25-40BC-AF63-42813D984580}"/>
                    </a:ext>
                  </a:extLst>
                </p14:cNvPr>
                <p14:cNvContentPartPr/>
                <p14:nvPr/>
              </p14:nvContentPartPr>
              <p14:xfrm>
                <a:off x="9197981" y="1700672"/>
                <a:ext cx="80640" cy="109080"/>
              </p14:xfrm>
            </p:contentPart>
          </mc:Choice>
          <mc:Fallback xmlns="">
            <p:pic>
              <p:nvPicPr>
                <p:cNvPr id="30" name="Freihand 29">
                  <a:extLst>
                    <a:ext uri="{FF2B5EF4-FFF2-40B4-BE49-F238E27FC236}">
                      <a16:creationId xmlns:a16="http://schemas.microsoft.com/office/drawing/2014/main" id="{E6ACCDA0-EC25-40BC-AF63-42813D984580}"/>
                    </a:ext>
                  </a:extLst>
                </p:cNvPr>
                <p:cNvPicPr/>
                <p:nvPr/>
              </p:nvPicPr>
              <p:blipFill>
                <a:blip r:embed="rId123"/>
                <a:stretch>
                  <a:fillRect/>
                </a:stretch>
              </p:blipFill>
              <p:spPr>
                <a:xfrm>
                  <a:off x="9193661" y="1696352"/>
                  <a:ext cx="89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1" name="Freihand 30">
                  <a:extLst>
                    <a:ext uri="{FF2B5EF4-FFF2-40B4-BE49-F238E27FC236}">
                      <a16:creationId xmlns:a16="http://schemas.microsoft.com/office/drawing/2014/main" id="{8D93E8F7-307E-49C1-95E0-52055D98AEE0}"/>
                    </a:ext>
                  </a:extLst>
                </p14:cNvPr>
                <p14:cNvContentPartPr/>
                <p14:nvPr/>
              </p14:nvContentPartPr>
              <p14:xfrm>
                <a:off x="9446381" y="1602032"/>
                <a:ext cx="128880" cy="90720"/>
              </p14:xfrm>
            </p:contentPart>
          </mc:Choice>
          <mc:Fallback xmlns="">
            <p:pic>
              <p:nvPicPr>
                <p:cNvPr id="31" name="Freihand 30">
                  <a:extLst>
                    <a:ext uri="{FF2B5EF4-FFF2-40B4-BE49-F238E27FC236}">
                      <a16:creationId xmlns:a16="http://schemas.microsoft.com/office/drawing/2014/main" id="{8D93E8F7-307E-49C1-95E0-52055D98AEE0}"/>
                    </a:ext>
                  </a:extLst>
                </p:cNvPr>
                <p:cNvPicPr/>
                <p:nvPr/>
              </p:nvPicPr>
              <p:blipFill>
                <a:blip r:embed="rId125"/>
                <a:stretch>
                  <a:fillRect/>
                </a:stretch>
              </p:blipFill>
              <p:spPr>
                <a:xfrm>
                  <a:off x="9442061" y="1597712"/>
                  <a:ext cx="137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2" name="Freihand 31">
                  <a:extLst>
                    <a:ext uri="{FF2B5EF4-FFF2-40B4-BE49-F238E27FC236}">
                      <a16:creationId xmlns:a16="http://schemas.microsoft.com/office/drawing/2014/main" id="{04A7371F-7285-4B6F-A430-B85E4EB2F456}"/>
                    </a:ext>
                  </a:extLst>
                </p14:cNvPr>
                <p14:cNvContentPartPr/>
                <p14:nvPr/>
              </p14:nvContentPartPr>
              <p14:xfrm>
                <a:off x="9583901" y="1511312"/>
                <a:ext cx="270720" cy="142200"/>
              </p14:xfrm>
            </p:contentPart>
          </mc:Choice>
          <mc:Fallback xmlns="">
            <p:pic>
              <p:nvPicPr>
                <p:cNvPr id="32" name="Freihand 31">
                  <a:extLst>
                    <a:ext uri="{FF2B5EF4-FFF2-40B4-BE49-F238E27FC236}">
                      <a16:creationId xmlns:a16="http://schemas.microsoft.com/office/drawing/2014/main" id="{04A7371F-7285-4B6F-A430-B85E4EB2F456}"/>
                    </a:ext>
                  </a:extLst>
                </p:cNvPr>
                <p:cNvPicPr/>
                <p:nvPr/>
              </p:nvPicPr>
              <p:blipFill>
                <a:blip r:embed="rId127"/>
                <a:stretch>
                  <a:fillRect/>
                </a:stretch>
              </p:blipFill>
              <p:spPr>
                <a:xfrm>
                  <a:off x="9579581" y="1506992"/>
                  <a:ext cx="279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3" name="Freihand 32">
                  <a:extLst>
                    <a:ext uri="{FF2B5EF4-FFF2-40B4-BE49-F238E27FC236}">
                      <a16:creationId xmlns:a16="http://schemas.microsoft.com/office/drawing/2014/main" id="{371EC45B-F47D-4D06-8155-E19EFC248B44}"/>
                    </a:ext>
                  </a:extLst>
                </p14:cNvPr>
                <p14:cNvContentPartPr/>
                <p14:nvPr/>
              </p14:nvContentPartPr>
              <p14:xfrm>
                <a:off x="9925901" y="1409072"/>
                <a:ext cx="193320" cy="111960"/>
              </p14:xfrm>
            </p:contentPart>
          </mc:Choice>
          <mc:Fallback xmlns="">
            <p:pic>
              <p:nvPicPr>
                <p:cNvPr id="33" name="Freihand 32">
                  <a:extLst>
                    <a:ext uri="{FF2B5EF4-FFF2-40B4-BE49-F238E27FC236}">
                      <a16:creationId xmlns:a16="http://schemas.microsoft.com/office/drawing/2014/main" id="{371EC45B-F47D-4D06-8155-E19EFC248B44}"/>
                    </a:ext>
                  </a:extLst>
                </p:cNvPr>
                <p:cNvPicPr/>
                <p:nvPr/>
              </p:nvPicPr>
              <p:blipFill>
                <a:blip r:embed="rId129"/>
                <a:stretch>
                  <a:fillRect/>
                </a:stretch>
              </p:blipFill>
              <p:spPr>
                <a:xfrm>
                  <a:off x="9921581" y="1404752"/>
                  <a:ext cx="201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4" name="Freihand 33">
                  <a:extLst>
                    <a:ext uri="{FF2B5EF4-FFF2-40B4-BE49-F238E27FC236}">
                      <a16:creationId xmlns:a16="http://schemas.microsoft.com/office/drawing/2014/main" id="{535D65AF-ECB9-4E11-8655-BF47195CABF5}"/>
                    </a:ext>
                  </a:extLst>
                </p14:cNvPr>
                <p14:cNvContentPartPr/>
                <p14:nvPr/>
              </p14:nvContentPartPr>
              <p14:xfrm>
                <a:off x="10087541" y="1346072"/>
                <a:ext cx="37800" cy="30960"/>
              </p14:xfrm>
            </p:contentPart>
          </mc:Choice>
          <mc:Fallback xmlns="">
            <p:pic>
              <p:nvPicPr>
                <p:cNvPr id="34" name="Freihand 33">
                  <a:extLst>
                    <a:ext uri="{FF2B5EF4-FFF2-40B4-BE49-F238E27FC236}">
                      <a16:creationId xmlns:a16="http://schemas.microsoft.com/office/drawing/2014/main" id="{535D65AF-ECB9-4E11-8655-BF47195CABF5}"/>
                    </a:ext>
                  </a:extLst>
                </p:cNvPr>
                <p:cNvPicPr/>
                <p:nvPr/>
              </p:nvPicPr>
              <p:blipFill>
                <a:blip r:embed="rId131"/>
                <a:stretch>
                  <a:fillRect/>
                </a:stretch>
              </p:blipFill>
              <p:spPr>
                <a:xfrm>
                  <a:off x="10083221" y="1341752"/>
                  <a:ext cx="46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5" name="Freihand 34">
                  <a:extLst>
                    <a:ext uri="{FF2B5EF4-FFF2-40B4-BE49-F238E27FC236}">
                      <a16:creationId xmlns:a16="http://schemas.microsoft.com/office/drawing/2014/main" id="{D82052EE-6B55-4E67-B5EA-6EFDA09C2D2A}"/>
                    </a:ext>
                  </a:extLst>
                </p14:cNvPr>
                <p14:cNvContentPartPr/>
                <p14:nvPr/>
              </p14:nvContentPartPr>
              <p14:xfrm>
                <a:off x="10153781" y="1278752"/>
                <a:ext cx="187560" cy="164160"/>
              </p14:xfrm>
            </p:contentPart>
          </mc:Choice>
          <mc:Fallback xmlns="">
            <p:pic>
              <p:nvPicPr>
                <p:cNvPr id="35" name="Freihand 34">
                  <a:extLst>
                    <a:ext uri="{FF2B5EF4-FFF2-40B4-BE49-F238E27FC236}">
                      <a16:creationId xmlns:a16="http://schemas.microsoft.com/office/drawing/2014/main" id="{D82052EE-6B55-4E67-B5EA-6EFDA09C2D2A}"/>
                    </a:ext>
                  </a:extLst>
                </p:cNvPr>
                <p:cNvPicPr/>
                <p:nvPr/>
              </p:nvPicPr>
              <p:blipFill>
                <a:blip r:embed="rId133"/>
                <a:stretch>
                  <a:fillRect/>
                </a:stretch>
              </p:blipFill>
              <p:spPr>
                <a:xfrm>
                  <a:off x="10149461" y="1274432"/>
                  <a:ext cx="196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7" name="Freihand 36">
                  <a:extLst>
                    <a:ext uri="{FF2B5EF4-FFF2-40B4-BE49-F238E27FC236}">
                      <a16:creationId xmlns:a16="http://schemas.microsoft.com/office/drawing/2014/main" id="{703A532C-8801-4855-B192-10E89E639547}"/>
                    </a:ext>
                  </a:extLst>
                </p14:cNvPr>
                <p14:cNvContentPartPr/>
                <p14:nvPr/>
              </p14:nvContentPartPr>
              <p14:xfrm>
                <a:off x="10227221" y="1172552"/>
                <a:ext cx="18360" cy="192600"/>
              </p14:xfrm>
            </p:contentPart>
          </mc:Choice>
          <mc:Fallback xmlns="">
            <p:pic>
              <p:nvPicPr>
                <p:cNvPr id="37" name="Freihand 36">
                  <a:extLst>
                    <a:ext uri="{FF2B5EF4-FFF2-40B4-BE49-F238E27FC236}">
                      <a16:creationId xmlns:a16="http://schemas.microsoft.com/office/drawing/2014/main" id="{703A532C-8801-4855-B192-10E89E639547}"/>
                    </a:ext>
                  </a:extLst>
                </p:cNvPr>
                <p:cNvPicPr/>
                <p:nvPr/>
              </p:nvPicPr>
              <p:blipFill>
                <a:blip r:embed="rId135"/>
                <a:stretch>
                  <a:fillRect/>
                </a:stretch>
              </p:blipFill>
              <p:spPr>
                <a:xfrm>
                  <a:off x="10222901" y="1168232"/>
                  <a:ext cx="27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9" name="Freihand 38">
                  <a:extLst>
                    <a:ext uri="{FF2B5EF4-FFF2-40B4-BE49-F238E27FC236}">
                      <a16:creationId xmlns:a16="http://schemas.microsoft.com/office/drawing/2014/main" id="{A8DBA28F-EF28-4131-B557-A5CDBD04F421}"/>
                    </a:ext>
                  </a:extLst>
                </p14:cNvPr>
                <p14:cNvContentPartPr/>
                <p14:nvPr/>
              </p14:nvContentPartPr>
              <p14:xfrm>
                <a:off x="10147301" y="1344632"/>
                <a:ext cx="61560" cy="83520"/>
              </p14:xfrm>
            </p:contentPart>
          </mc:Choice>
          <mc:Fallback xmlns="">
            <p:pic>
              <p:nvPicPr>
                <p:cNvPr id="39" name="Freihand 38">
                  <a:extLst>
                    <a:ext uri="{FF2B5EF4-FFF2-40B4-BE49-F238E27FC236}">
                      <a16:creationId xmlns:a16="http://schemas.microsoft.com/office/drawing/2014/main" id="{A8DBA28F-EF28-4131-B557-A5CDBD04F421}"/>
                    </a:ext>
                  </a:extLst>
                </p:cNvPr>
                <p:cNvPicPr/>
                <p:nvPr/>
              </p:nvPicPr>
              <p:blipFill>
                <a:blip r:embed="rId137"/>
                <a:stretch>
                  <a:fillRect/>
                </a:stretch>
              </p:blipFill>
              <p:spPr>
                <a:xfrm>
                  <a:off x="10142981" y="1340312"/>
                  <a:ext cx="70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0" name="Freihand 39">
                  <a:extLst>
                    <a:ext uri="{FF2B5EF4-FFF2-40B4-BE49-F238E27FC236}">
                      <a16:creationId xmlns:a16="http://schemas.microsoft.com/office/drawing/2014/main" id="{808CDCC8-E104-4626-989E-346336CF5AE5}"/>
                    </a:ext>
                  </a:extLst>
                </p14:cNvPr>
                <p14:cNvContentPartPr/>
                <p14:nvPr/>
              </p14:nvContentPartPr>
              <p14:xfrm>
                <a:off x="10493261" y="1104872"/>
                <a:ext cx="174240" cy="192960"/>
              </p14:xfrm>
            </p:contentPart>
          </mc:Choice>
          <mc:Fallback xmlns="">
            <p:pic>
              <p:nvPicPr>
                <p:cNvPr id="40" name="Freihand 39">
                  <a:extLst>
                    <a:ext uri="{FF2B5EF4-FFF2-40B4-BE49-F238E27FC236}">
                      <a16:creationId xmlns:a16="http://schemas.microsoft.com/office/drawing/2014/main" id="{808CDCC8-E104-4626-989E-346336CF5AE5}"/>
                    </a:ext>
                  </a:extLst>
                </p:cNvPr>
                <p:cNvPicPr/>
                <p:nvPr/>
              </p:nvPicPr>
              <p:blipFill>
                <a:blip r:embed="rId139"/>
                <a:stretch>
                  <a:fillRect/>
                </a:stretch>
              </p:blipFill>
              <p:spPr>
                <a:xfrm>
                  <a:off x="10488941" y="1100552"/>
                  <a:ext cx="182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1" name="Freihand 40">
                  <a:extLst>
                    <a:ext uri="{FF2B5EF4-FFF2-40B4-BE49-F238E27FC236}">
                      <a16:creationId xmlns:a16="http://schemas.microsoft.com/office/drawing/2014/main" id="{CD44F801-A1B0-43EE-B11E-1CF244147F44}"/>
                    </a:ext>
                  </a:extLst>
                </p14:cNvPr>
                <p14:cNvContentPartPr/>
                <p14:nvPr/>
              </p14:nvContentPartPr>
              <p14:xfrm>
                <a:off x="10708181" y="1147352"/>
                <a:ext cx="73800" cy="93960"/>
              </p14:xfrm>
            </p:contentPart>
          </mc:Choice>
          <mc:Fallback xmlns="">
            <p:pic>
              <p:nvPicPr>
                <p:cNvPr id="41" name="Freihand 40">
                  <a:extLst>
                    <a:ext uri="{FF2B5EF4-FFF2-40B4-BE49-F238E27FC236}">
                      <a16:creationId xmlns:a16="http://schemas.microsoft.com/office/drawing/2014/main" id="{CD44F801-A1B0-43EE-B11E-1CF244147F44}"/>
                    </a:ext>
                  </a:extLst>
                </p:cNvPr>
                <p:cNvPicPr/>
                <p:nvPr/>
              </p:nvPicPr>
              <p:blipFill>
                <a:blip r:embed="rId141"/>
                <a:stretch>
                  <a:fillRect/>
                </a:stretch>
              </p:blipFill>
              <p:spPr>
                <a:xfrm>
                  <a:off x="10703861" y="1143032"/>
                  <a:ext cx="82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2" name="Freihand 41">
                  <a:extLst>
                    <a:ext uri="{FF2B5EF4-FFF2-40B4-BE49-F238E27FC236}">
                      <a16:creationId xmlns:a16="http://schemas.microsoft.com/office/drawing/2014/main" id="{F2052BEA-8C92-4CAB-B427-E6D9327667AF}"/>
                    </a:ext>
                  </a:extLst>
                </p14:cNvPr>
                <p14:cNvContentPartPr/>
                <p14:nvPr/>
              </p14:nvContentPartPr>
              <p14:xfrm>
                <a:off x="10820501" y="989312"/>
                <a:ext cx="111600" cy="204120"/>
              </p14:xfrm>
            </p:contentPart>
          </mc:Choice>
          <mc:Fallback xmlns="">
            <p:pic>
              <p:nvPicPr>
                <p:cNvPr id="42" name="Freihand 41">
                  <a:extLst>
                    <a:ext uri="{FF2B5EF4-FFF2-40B4-BE49-F238E27FC236}">
                      <a16:creationId xmlns:a16="http://schemas.microsoft.com/office/drawing/2014/main" id="{F2052BEA-8C92-4CAB-B427-E6D9327667AF}"/>
                    </a:ext>
                  </a:extLst>
                </p:cNvPr>
                <p:cNvPicPr/>
                <p:nvPr/>
              </p:nvPicPr>
              <p:blipFill>
                <a:blip r:embed="rId143"/>
                <a:stretch>
                  <a:fillRect/>
                </a:stretch>
              </p:blipFill>
              <p:spPr>
                <a:xfrm>
                  <a:off x="10816181" y="984992"/>
                  <a:ext cx="120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3" name="Freihand 42">
                  <a:extLst>
                    <a:ext uri="{FF2B5EF4-FFF2-40B4-BE49-F238E27FC236}">
                      <a16:creationId xmlns:a16="http://schemas.microsoft.com/office/drawing/2014/main" id="{356C9EA9-7C8B-462E-8AD5-9E92AF0427EA}"/>
                    </a:ext>
                  </a:extLst>
                </p14:cNvPr>
                <p14:cNvContentPartPr/>
                <p14:nvPr/>
              </p14:nvContentPartPr>
              <p14:xfrm>
                <a:off x="10970981" y="1035752"/>
                <a:ext cx="98640" cy="130680"/>
              </p14:xfrm>
            </p:contentPart>
          </mc:Choice>
          <mc:Fallback xmlns="">
            <p:pic>
              <p:nvPicPr>
                <p:cNvPr id="43" name="Freihand 42">
                  <a:extLst>
                    <a:ext uri="{FF2B5EF4-FFF2-40B4-BE49-F238E27FC236}">
                      <a16:creationId xmlns:a16="http://schemas.microsoft.com/office/drawing/2014/main" id="{356C9EA9-7C8B-462E-8AD5-9E92AF0427EA}"/>
                    </a:ext>
                  </a:extLst>
                </p:cNvPr>
                <p:cNvPicPr/>
                <p:nvPr/>
              </p:nvPicPr>
              <p:blipFill>
                <a:blip r:embed="rId145"/>
                <a:stretch>
                  <a:fillRect/>
                </a:stretch>
              </p:blipFill>
              <p:spPr>
                <a:xfrm>
                  <a:off x="10966661" y="1031432"/>
                  <a:ext cx="107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4" name="Freihand 43">
                  <a:extLst>
                    <a:ext uri="{FF2B5EF4-FFF2-40B4-BE49-F238E27FC236}">
                      <a16:creationId xmlns:a16="http://schemas.microsoft.com/office/drawing/2014/main" id="{DAED6260-5384-4B5A-9417-F883B7891792}"/>
                    </a:ext>
                  </a:extLst>
                </p14:cNvPr>
                <p14:cNvContentPartPr/>
                <p14:nvPr/>
              </p14:nvContentPartPr>
              <p14:xfrm>
                <a:off x="11056301" y="893192"/>
                <a:ext cx="404640" cy="222480"/>
              </p14:xfrm>
            </p:contentPart>
          </mc:Choice>
          <mc:Fallback xmlns="">
            <p:pic>
              <p:nvPicPr>
                <p:cNvPr id="44" name="Freihand 43">
                  <a:extLst>
                    <a:ext uri="{FF2B5EF4-FFF2-40B4-BE49-F238E27FC236}">
                      <a16:creationId xmlns:a16="http://schemas.microsoft.com/office/drawing/2014/main" id="{DAED6260-5384-4B5A-9417-F883B7891792}"/>
                    </a:ext>
                  </a:extLst>
                </p:cNvPr>
                <p:cNvPicPr/>
                <p:nvPr/>
              </p:nvPicPr>
              <p:blipFill>
                <a:blip r:embed="rId147"/>
                <a:stretch>
                  <a:fillRect/>
                </a:stretch>
              </p:blipFill>
              <p:spPr>
                <a:xfrm>
                  <a:off x="11051981" y="888872"/>
                  <a:ext cx="413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5" name="Freihand 44">
                  <a:extLst>
                    <a:ext uri="{FF2B5EF4-FFF2-40B4-BE49-F238E27FC236}">
                      <a16:creationId xmlns:a16="http://schemas.microsoft.com/office/drawing/2014/main" id="{D7FAAD41-3EB4-4726-B38D-DE5788AC7217}"/>
                    </a:ext>
                  </a:extLst>
                </p14:cNvPr>
                <p14:cNvContentPartPr/>
                <p14:nvPr/>
              </p14:nvContentPartPr>
              <p14:xfrm>
                <a:off x="10098701" y="1738112"/>
                <a:ext cx="150120" cy="173160"/>
              </p14:xfrm>
            </p:contentPart>
          </mc:Choice>
          <mc:Fallback xmlns="">
            <p:pic>
              <p:nvPicPr>
                <p:cNvPr id="45" name="Freihand 44">
                  <a:extLst>
                    <a:ext uri="{FF2B5EF4-FFF2-40B4-BE49-F238E27FC236}">
                      <a16:creationId xmlns:a16="http://schemas.microsoft.com/office/drawing/2014/main" id="{D7FAAD41-3EB4-4726-B38D-DE5788AC7217}"/>
                    </a:ext>
                  </a:extLst>
                </p:cNvPr>
                <p:cNvPicPr/>
                <p:nvPr/>
              </p:nvPicPr>
              <p:blipFill>
                <a:blip r:embed="rId149"/>
                <a:stretch>
                  <a:fillRect/>
                </a:stretch>
              </p:blipFill>
              <p:spPr>
                <a:xfrm>
                  <a:off x="10094381" y="1733792"/>
                  <a:ext cx="158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7" name="Freihand 46">
                  <a:extLst>
                    <a:ext uri="{FF2B5EF4-FFF2-40B4-BE49-F238E27FC236}">
                      <a16:creationId xmlns:a16="http://schemas.microsoft.com/office/drawing/2014/main" id="{5369E7F1-AC34-4350-92E6-2CAD6D63D115}"/>
                    </a:ext>
                  </a:extLst>
                </p14:cNvPr>
                <p14:cNvContentPartPr/>
                <p14:nvPr/>
              </p14:nvContentPartPr>
              <p14:xfrm>
                <a:off x="9719621" y="2134112"/>
                <a:ext cx="190440" cy="241200"/>
              </p14:xfrm>
            </p:contentPart>
          </mc:Choice>
          <mc:Fallback xmlns="">
            <p:pic>
              <p:nvPicPr>
                <p:cNvPr id="47" name="Freihand 46">
                  <a:extLst>
                    <a:ext uri="{FF2B5EF4-FFF2-40B4-BE49-F238E27FC236}">
                      <a16:creationId xmlns:a16="http://schemas.microsoft.com/office/drawing/2014/main" id="{5369E7F1-AC34-4350-92E6-2CAD6D63D115}"/>
                    </a:ext>
                  </a:extLst>
                </p:cNvPr>
                <p:cNvPicPr/>
                <p:nvPr/>
              </p:nvPicPr>
              <p:blipFill>
                <a:blip r:embed="rId151"/>
                <a:stretch>
                  <a:fillRect/>
                </a:stretch>
              </p:blipFill>
              <p:spPr>
                <a:xfrm>
                  <a:off x="9715301" y="2129792"/>
                  <a:ext cx="199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8" name="Freihand 47">
                  <a:extLst>
                    <a:ext uri="{FF2B5EF4-FFF2-40B4-BE49-F238E27FC236}">
                      <a16:creationId xmlns:a16="http://schemas.microsoft.com/office/drawing/2014/main" id="{40EA2D7B-F1A2-4385-8E26-150434F548FE}"/>
                    </a:ext>
                  </a:extLst>
                </p14:cNvPr>
                <p14:cNvContentPartPr/>
                <p14:nvPr/>
              </p14:nvContentPartPr>
              <p14:xfrm>
                <a:off x="9934181" y="2177312"/>
                <a:ext cx="102600" cy="120240"/>
              </p14:xfrm>
            </p:contentPart>
          </mc:Choice>
          <mc:Fallback xmlns="">
            <p:pic>
              <p:nvPicPr>
                <p:cNvPr id="48" name="Freihand 47">
                  <a:extLst>
                    <a:ext uri="{FF2B5EF4-FFF2-40B4-BE49-F238E27FC236}">
                      <a16:creationId xmlns:a16="http://schemas.microsoft.com/office/drawing/2014/main" id="{40EA2D7B-F1A2-4385-8E26-150434F548FE}"/>
                    </a:ext>
                  </a:extLst>
                </p:cNvPr>
                <p:cNvPicPr/>
                <p:nvPr/>
              </p:nvPicPr>
              <p:blipFill>
                <a:blip r:embed="rId153"/>
                <a:stretch>
                  <a:fillRect/>
                </a:stretch>
              </p:blipFill>
              <p:spPr>
                <a:xfrm>
                  <a:off x="9929861" y="2172992"/>
                  <a:ext cx="111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9" name="Freihand 48">
                  <a:extLst>
                    <a:ext uri="{FF2B5EF4-FFF2-40B4-BE49-F238E27FC236}">
                      <a16:creationId xmlns:a16="http://schemas.microsoft.com/office/drawing/2014/main" id="{C940A0A7-5CB7-4045-8C2D-BF044F6F5297}"/>
                    </a:ext>
                  </a:extLst>
                </p14:cNvPr>
                <p14:cNvContentPartPr/>
                <p14:nvPr/>
              </p14:nvContentPartPr>
              <p14:xfrm>
                <a:off x="10208501" y="1980392"/>
                <a:ext cx="123840" cy="178200"/>
              </p14:xfrm>
            </p:contentPart>
          </mc:Choice>
          <mc:Fallback xmlns="">
            <p:pic>
              <p:nvPicPr>
                <p:cNvPr id="49" name="Freihand 48">
                  <a:extLst>
                    <a:ext uri="{FF2B5EF4-FFF2-40B4-BE49-F238E27FC236}">
                      <a16:creationId xmlns:a16="http://schemas.microsoft.com/office/drawing/2014/main" id="{C940A0A7-5CB7-4045-8C2D-BF044F6F5297}"/>
                    </a:ext>
                  </a:extLst>
                </p:cNvPr>
                <p:cNvPicPr/>
                <p:nvPr/>
              </p:nvPicPr>
              <p:blipFill>
                <a:blip r:embed="rId155"/>
                <a:stretch>
                  <a:fillRect/>
                </a:stretch>
              </p:blipFill>
              <p:spPr>
                <a:xfrm>
                  <a:off x="10204181" y="1976072"/>
                  <a:ext cx="132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0" name="Freihand 49">
                  <a:extLst>
                    <a:ext uri="{FF2B5EF4-FFF2-40B4-BE49-F238E27FC236}">
                      <a16:creationId xmlns:a16="http://schemas.microsoft.com/office/drawing/2014/main" id="{3C669E78-E5E2-475E-89C2-C0B8E0443CB8}"/>
                    </a:ext>
                  </a:extLst>
                </p14:cNvPr>
                <p14:cNvContentPartPr/>
                <p14:nvPr/>
              </p14:nvContentPartPr>
              <p14:xfrm>
                <a:off x="10330181" y="2025392"/>
                <a:ext cx="83520" cy="88200"/>
              </p14:xfrm>
            </p:contentPart>
          </mc:Choice>
          <mc:Fallback xmlns="">
            <p:pic>
              <p:nvPicPr>
                <p:cNvPr id="50" name="Freihand 49">
                  <a:extLst>
                    <a:ext uri="{FF2B5EF4-FFF2-40B4-BE49-F238E27FC236}">
                      <a16:creationId xmlns:a16="http://schemas.microsoft.com/office/drawing/2014/main" id="{3C669E78-E5E2-475E-89C2-C0B8E0443CB8}"/>
                    </a:ext>
                  </a:extLst>
                </p:cNvPr>
                <p:cNvPicPr/>
                <p:nvPr/>
              </p:nvPicPr>
              <p:blipFill>
                <a:blip r:embed="rId157"/>
                <a:stretch>
                  <a:fillRect/>
                </a:stretch>
              </p:blipFill>
              <p:spPr>
                <a:xfrm>
                  <a:off x="10325861" y="2021072"/>
                  <a:ext cx="92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1" name="Freihand 50">
                  <a:extLst>
                    <a:ext uri="{FF2B5EF4-FFF2-40B4-BE49-F238E27FC236}">
                      <a16:creationId xmlns:a16="http://schemas.microsoft.com/office/drawing/2014/main" id="{E8F64BF4-2747-4DCB-9658-E8582BCE1F98}"/>
                    </a:ext>
                  </a:extLst>
                </p14:cNvPr>
                <p14:cNvContentPartPr/>
                <p14:nvPr/>
              </p14:nvContentPartPr>
              <p14:xfrm>
                <a:off x="10439981" y="1963472"/>
                <a:ext cx="83880" cy="123120"/>
              </p14:xfrm>
            </p:contentPart>
          </mc:Choice>
          <mc:Fallback xmlns="">
            <p:pic>
              <p:nvPicPr>
                <p:cNvPr id="51" name="Freihand 50">
                  <a:extLst>
                    <a:ext uri="{FF2B5EF4-FFF2-40B4-BE49-F238E27FC236}">
                      <a16:creationId xmlns:a16="http://schemas.microsoft.com/office/drawing/2014/main" id="{E8F64BF4-2747-4DCB-9658-E8582BCE1F98}"/>
                    </a:ext>
                  </a:extLst>
                </p:cNvPr>
                <p:cNvPicPr/>
                <p:nvPr/>
              </p:nvPicPr>
              <p:blipFill>
                <a:blip r:embed="rId159"/>
                <a:stretch>
                  <a:fillRect/>
                </a:stretch>
              </p:blipFill>
              <p:spPr>
                <a:xfrm>
                  <a:off x="10435661" y="1959152"/>
                  <a:ext cx="92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2" name="Freihand 51">
                  <a:extLst>
                    <a:ext uri="{FF2B5EF4-FFF2-40B4-BE49-F238E27FC236}">
                      <a16:creationId xmlns:a16="http://schemas.microsoft.com/office/drawing/2014/main" id="{5FE40578-0DD9-4440-AB5F-4F151272D088}"/>
                    </a:ext>
                  </a:extLst>
                </p14:cNvPr>
                <p14:cNvContentPartPr/>
                <p14:nvPr/>
              </p14:nvContentPartPr>
              <p14:xfrm>
                <a:off x="10637261" y="1861232"/>
                <a:ext cx="176400" cy="145080"/>
              </p14:xfrm>
            </p:contentPart>
          </mc:Choice>
          <mc:Fallback xmlns="">
            <p:pic>
              <p:nvPicPr>
                <p:cNvPr id="52" name="Freihand 51">
                  <a:extLst>
                    <a:ext uri="{FF2B5EF4-FFF2-40B4-BE49-F238E27FC236}">
                      <a16:creationId xmlns:a16="http://schemas.microsoft.com/office/drawing/2014/main" id="{5FE40578-0DD9-4440-AB5F-4F151272D088}"/>
                    </a:ext>
                  </a:extLst>
                </p:cNvPr>
                <p:cNvPicPr/>
                <p:nvPr/>
              </p:nvPicPr>
              <p:blipFill>
                <a:blip r:embed="rId161"/>
                <a:stretch>
                  <a:fillRect/>
                </a:stretch>
              </p:blipFill>
              <p:spPr>
                <a:xfrm>
                  <a:off x="10632941" y="1856912"/>
                  <a:ext cx="185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3" name="Freihand 52">
                  <a:extLst>
                    <a:ext uri="{FF2B5EF4-FFF2-40B4-BE49-F238E27FC236}">
                      <a16:creationId xmlns:a16="http://schemas.microsoft.com/office/drawing/2014/main" id="{492E9ECB-DE7A-4B94-9FFD-9AEDA054AB85}"/>
                    </a:ext>
                  </a:extLst>
                </p14:cNvPr>
                <p14:cNvContentPartPr/>
                <p14:nvPr/>
              </p14:nvContentPartPr>
              <p14:xfrm>
                <a:off x="10779821" y="1671512"/>
                <a:ext cx="185040" cy="259920"/>
              </p14:xfrm>
            </p:contentPart>
          </mc:Choice>
          <mc:Fallback xmlns="">
            <p:pic>
              <p:nvPicPr>
                <p:cNvPr id="53" name="Freihand 52">
                  <a:extLst>
                    <a:ext uri="{FF2B5EF4-FFF2-40B4-BE49-F238E27FC236}">
                      <a16:creationId xmlns:a16="http://schemas.microsoft.com/office/drawing/2014/main" id="{492E9ECB-DE7A-4B94-9FFD-9AEDA054AB85}"/>
                    </a:ext>
                  </a:extLst>
                </p:cNvPr>
                <p:cNvPicPr/>
                <p:nvPr/>
              </p:nvPicPr>
              <p:blipFill>
                <a:blip r:embed="rId163"/>
                <a:stretch>
                  <a:fillRect/>
                </a:stretch>
              </p:blipFill>
              <p:spPr>
                <a:xfrm>
                  <a:off x="10775501" y="1667192"/>
                  <a:ext cx="1936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4" name="Freihand 53">
                  <a:extLst>
                    <a:ext uri="{FF2B5EF4-FFF2-40B4-BE49-F238E27FC236}">
                      <a16:creationId xmlns:a16="http://schemas.microsoft.com/office/drawing/2014/main" id="{9664D20B-DBE2-4E90-B93E-9048913F1580}"/>
                    </a:ext>
                  </a:extLst>
                </p14:cNvPr>
                <p14:cNvContentPartPr/>
                <p14:nvPr/>
              </p14:nvContentPartPr>
              <p14:xfrm>
                <a:off x="10922021" y="1763672"/>
                <a:ext cx="60480" cy="73440"/>
              </p14:xfrm>
            </p:contentPart>
          </mc:Choice>
          <mc:Fallback xmlns="">
            <p:pic>
              <p:nvPicPr>
                <p:cNvPr id="54" name="Freihand 53">
                  <a:extLst>
                    <a:ext uri="{FF2B5EF4-FFF2-40B4-BE49-F238E27FC236}">
                      <a16:creationId xmlns:a16="http://schemas.microsoft.com/office/drawing/2014/main" id="{9664D20B-DBE2-4E90-B93E-9048913F1580}"/>
                    </a:ext>
                  </a:extLst>
                </p:cNvPr>
                <p:cNvPicPr/>
                <p:nvPr/>
              </p:nvPicPr>
              <p:blipFill>
                <a:blip r:embed="rId165"/>
                <a:stretch>
                  <a:fillRect/>
                </a:stretch>
              </p:blipFill>
              <p:spPr>
                <a:xfrm>
                  <a:off x="10917701" y="1759352"/>
                  <a:ext cx="69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5" name="Freihand 54">
                  <a:extLst>
                    <a:ext uri="{FF2B5EF4-FFF2-40B4-BE49-F238E27FC236}">
                      <a16:creationId xmlns:a16="http://schemas.microsoft.com/office/drawing/2014/main" id="{050FF3BC-24C5-4894-A31A-B83FC88421DE}"/>
                    </a:ext>
                  </a:extLst>
                </p14:cNvPr>
                <p14:cNvContentPartPr/>
                <p14:nvPr/>
              </p14:nvContentPartPr>
              <p14:xfrm>
                <a:off x="10518461" y="2168672"/>
                <a:ext cx="232560" cy="271800"/>
              </p14:xfrm>
            </p:contentPart>
          </mc:Choice>
          <mc:Fallback xmlns="">
            <p:pic>
              <p:nvPicPr>
                <p:cNvPr id="55" name="Freihand 54">
                  <a:extLst>
                    <a:ext uri="{FF2B5EF4-FFF2-40B4-BE49-F238E27FC236}">
                      <a16:creationId xmlns:a16="http://schemas.microsoft.com/office/drawing/2014/main" id="{050FF3BC-24C5-4894-A31A-B83FC88421DE}"/>
                    </a:ext>
                  </a:extLst>
                </p:cNvPr>
                <p:cNvPicPr/>
                <p:nvPr/>
              </p:nvPicPr>
              <p:blipFill>
                <a:blip r:embed="rId167"/>
                <a:stretch>
                  <a:fillRect/>
                </a:stretch>
              </p:blipFill>
              <p:spPr>
                <a:xfrm>
                  <a:off x="10514141" y="2164352"/>
                  <a:ext cx="2412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6" name="Freihand 55">
                  <a:extLst>
                    <a:ext uri="{FF2B5EF4-FFF2-40B4-BE49-F238E27FC236}">
                      <a16:creationId xmlns:a16="http://schemas.microsoft.com/office/drawing/2014/main" id="{26C8C9CA-305F-431B-BCEC-3071493BADB1}"/>
                    </a:ext>
                  </a:extLst>
                </p14:cNvPr>
                <p14:cNvContentPartPr/>
                <p14:nvPr/>
              </p14:nvContentPartPr>
              <p14:xfrm>
                <a:off x="10761101" y="2208632"/>
                <a:ext cx="80280" cy="110880"/>
              </p14:xfrm>
            </p:contentPart>
          </mc:Choice>
          <mc:Fallback xmlns="">
            <p:pic>
              <p:nvPicPr>
                <p:cNvPr id="56" name="Freihand 55">
                  <a:extLst>
                    <a:ext uri="{FF2B5EF4-FFF2-40B4-BE49-F238E27FC236}">
                      <a16:creationId xmlns:a16="http://schemas.microsoft.com/office/drawing/2014/main" id="{26C8C9CA-305F-431B-BCEC-3071493BADB1}"/>
                    </a:ext>
                  </a:extLst>
                </p:cNvPr>
                <p:cNvPicPr/>
                <p:nvPr/>
              </p:nvPicPr>
              <p:blipFill>
                <a:blip r:embed="rId169"/>
                <a:stretch>
                  <a:fillRect/>
                </a:stretch>
              </p:blipFill>
              <p:spPr>
                <a:xfrm>
                  <a:off x="10756781" y="2204312"/>
                  <a:ext cx="88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7" name="Freihand 56">
                  <a:extLst>
                    <a:ext uri="{FF2B5EF4-FFF2-40B4-BE49-F238E27FC236}">
                      <a16:creationId xmlns:a16="http://schemas.microsoft.com/office/drawing/2014/main" id="{400D8381-E75C-40DA-ACBA-89475F1FA436}"/>
                    </a:ext>
                  </a:extLst>
                </p14:cNvPr>
                <p14:cNvContentPartPr/>
                <p14:nvPr/>
              </p14:nvContentPartPr>
              <p14:xfrm>
                <a:off x="10893581" y="2055272"/>
                <a:ext cx="83520" cy="187200"/>
              </p14:xfrm>
            </p:contentPart>
          </mc:Choice>
          <mc:Fallback xmlns="">
            <p:pic>
              <p:nvPicPr>
                <p:cNvPr id="57" name="Freihand 56">
                  <a:extLst>
                    <a:ext uri="{FF2B5EF4-FFF2-40B4-BE49-F238E27FC236}">
                      <a16:creationId xmlns:a16="http://schemas.microsoft.com/office/drawing/2014/main" id="{400D8381-E75C-40DA-ACBA-89475F1FA436}"/>
                    </a:ext>
                  </a:extLst>
                </p:cNvPr>
                <p:cNvPicPr/>
                <p:nvPr/>
              </p:nvPicPr>
              <p:blipFill>
                <a:blip r:embed="rId171"/>
                <a:stretch>
                  <a:fillRect/>
                </a:stretch>
              </p:blipFill>
              <p:spPr>
                <a:xfrm>
                  <a:off x="10889261" y="2050952"/>
                  <a:ext cx="92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8" name="Freihand 57">
                  <a:extLst>
                    <a:ext uri="{FF2B5EF4-FFF2-40B4-BE49-F238E27FC236}">
                      <a16:creationId xmlns:a16="http://schemas.microsoft.com/office/drawing/2014/main" id="{57B9E34B-FB35-4D53-9E1D-FE8D7AF81333}"/>
                    </a:ext>
                  </a:extLst>
                </p14:cNvPr>
                <p14:cNvContentPartPr/>
                <p14:nvPr/>
              </p14:nvContentPartPr>
              <p14:xfrm>
                <a:off x="10992581" y="2117552"/>
                <a:ext cx="116640" cy="112320"/>
              </p14:xfrm>
            </p:contentPart>
          </mc:Choice>
          <mc:Fallback xmlns="">
            <p:pic>
              <p:nvPicPr>
                <p:cNvPr id="58" name="Freihand 57">
                  <a:extLst>
                    <a:ext uri="{FF2B5EF4-FFF2-40B4-BE49-F238E27FC236}">
                      <a16:creationId xmlns:a16="http://schemas.microsoft.com/office/drawing/2014/main" id="{57B9E34B-FB35-4D53-9E1D-FE8D7AF81333}"/>
                    </a:ext>
                  </a:extLst>
                </p:cNvPr>
                <p:cNvPicPr/>
                <p:nvPr/>
              </p:nvPicPr>
              <p:blipFill>
                <a:blip r:embed="rId173"/>
                <a:stretch>
                  <a:fillRect/>
                </a:stretch>
              </p:blipFill>
              <p:spPr>
                <a:xfrm>
                  <a:off x="10988261" y="2113232"/>
                  <a:ext cx="125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9" name="Freihand 58">
                  <a:extLst>
                    <a:ext uri="{FF2B5EF4-FFF2-40B4-BE49-F238E27FC236}">
                      <a16:creationId xmlns:a16="http://schemas.microsoft.com/office/drawing/2014/main" id="{CE733EE5-4219-40D0-B000-1C93C1DD323A}"/>
                    </a:ext>
                  </a:extLst>
                </p14:cNvPr>
                <p14:cNvContentPartPr/>
                <p14:nvPr/>
              </p14:nvContentPartPr>
              <p14:xfrm>
                <a:off x="11092301" y="1994792"/>
                <a:ext cx="384120" cy="173160"/>
              </p14:xfrm>
            </p:contentPart>
          </mc:Choice>
          <mc:Fallback xmlns="">
            <p:pic>
              <p:nvPicPr>
                <p:cNvPr id="59" name="Freihand 58">
                  <a:extLst>
                    <a:ext uri="{FF2B5EF4-FFF2-40B4-BE49-F238E27FC236}">
                      <a16:creationId xmlns:a16="http://schemas.microsoft.com/office/drawing/2014/main" id="{CE733EE5-4219-40D0-B000-1C93C1DD323A}"/>
                    </a:ext>
                  </a:extLst>
                </p:cNvPr>
                <p:cNvPicPr/>
                <p:nvPr/>
              </p:nvPicPr>
              <p:blipFill>
                <a:blip r:embed="rId175"/>
                <a:stretch>
                  <a:fillRect/>
                </a:stretch>
              </p:blipFill>
              <p:spPr>
                <a:xfrm>
                  <a:off x="11087981" y="1990472"/>
                  <a:ext cx="392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60" name="Freihand 59">
                  <a:extLst>
                    <a:ext uri="{FF2B5EF4-FFF2-40B4-BE49-F238E27FC236}">
                      <a16:creationId xmlns:a16="http://schemas.microsoft.com/office/drawing/2014/main" id="{5684AB4A-0E63-4A03-A9CD-C24C8B8368BA}"/>
                    </a:ext>
                  </a:extLst>
                </p14:cNvPr>
                <p14:cNvContentPartPr/>
                <p14:nvPr/>
              </p14:nvContentPartPr>
              <p14:xfrm>
                <a:off x="8867141" y="3042392"/>
                <a:ext cx="199080" cy="39240"/>
              </p14:xfrm>
            </p:contentPart>
          </mc:Choice>
          <mc:Fallback xmlns="">
            <p:pic>
              <p:nvPicPr>
                <p:cNvPr id="60" name="Freihand 59">
                  <a:extLst>
                    <a:ext uri="{FF2B5EF4-FFF2-40B4-BE49-F238E27FC236}">
                      <a16:creationId xmlns:a16="http://schemas.microsoft.com/office/drawing/2014/main" id="{5684AB4A-0E63-4A03-A9CD-C24C8B8368BA}"/>
                    </a:ext>
                  </a:extLst>
                </p:cNvPr>
                <p:cNvPicPr/>
                <p:nvPr/>
              </p:nvPicPr>
              <p:blipFill>
                <a:blip r:embed="rId177"/>
                <a:stretch>
                  <a:fillRect/>
                </a:stretch>
              </p:blipFill>
              <p:spPr>
                <a:xfrm>
                  <a:off x="8862821" y="3038072"/>
                  <a:ext cx="207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61" name="Freihand 60">
                  <a:extLst>
                    <a:ext uri="{FF2B5EF4-FFF2-40B4-BE49-F238E27FC236}">
                      <a16:creationId xmlns:a16="http://schemas.microsoft.com/office/drawing/2014/main" id="{89E51487-C44F-4340-96FF-F2B5A620AF86}"/>
                    </a:ext>
                  </a:extLst>
                </p14:cNvPr>
                <p14:cNvContentPartPr/>
                <p14:nvPr/>
              </p14:nvContentPartPr>
              <p14:xfrm>
                <a:off x="9047141" y="2934392"/>
                <a:ext cx="117000" cy="205200"/>
              </p14:xfrm>
            </p:contentPart>
          </mc:Choice>
          <mc:Fallback xmlns="">
            <p:pic>
              <p:nvPicPr>
                <p:cNvPr id="61" name="Freihand 60">
                  <a:extLst>
                    <a:ext uri="{FF2B5EF4-FFF2-40B4-BE49-F238E27FC236}">
                      <a16:creationId xmlns:a16="http://schemas.microsoft.com/office/drawing/2014/main" id="{89E51487-C44F-4340-96FF-F2B5A620AF86}"/>
                    </a:ext>
                  </a:extLst>
                </p:cNvPr>
                <p:cNvPicPr/>
                <p:nvPr/>
              </p:nvPicPr>
              <p:blipFill>
                <a:blip r:embed="rId179"/>
                <a:stretch>
                  <a:fillRect/>
                </a:stretch>
              </p:blipFill>
              <p:spPr>
                <a:xfrm>
                  <a:off x="9042821" y="2930072"/>
                  <a:ext cx="125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77" name="Freihand 76">
                  <a:extLst>
                    <a:ext uri="{FF2B5EF4-FFF2-40B4-BE49-F238E27FC236}">
                      <a16:creationId xmlns:a16="http://schemas.microsoft.com/office/drawing/2014/main" id="{7A8553FC-4471-4EEF-8855-DCB842A89334}"/>
                    </a:ext>
                  </a:extLst>
                </p14:cNvPr>
                <p14:cNvContentPartPr/>
                <p14:nvPr/>
              </p14:nvContentPartPr>
              <p14:xfrm>
                <a:off x="11486861" y="2320232"/>
                <a:ext cx="16920" cy="3600"/>
              </p14:xfrm>
            </p:contentPart>
          </mc:Choice>
          <mc:Fallback xmlns="">
            <p:pic>
              <p:nvPicPr>
                <p:cNvPr id="77" name="Freihand 76">
                  <a:extLst>
                    <a:ext uri="{FF2B5EF4-FFF2-40B4-BE49-F238E27FC236}">
                      <a16:creationId xmlns:a16="http://schemas.microsoft.com/office/drawing/2014/main" id="{7A8553FC-4471-4EEF-8855-DCB842A89334}"/>
                    </a:ext>
                  </a:extLst>
                </p:cNvPr>
                <p:cNvPicPr/>
                <p:nvPr/>
              </p:nvPicPr>
              <p:blipFill>
                <a:blip r:embed="rId181"/>
                <a:stretch>
                  <a:fillRect/>
                </a:stretch>
              </p:blipFill>
              <p:spPr>
                <a:xfrm>
                  <a:off x="11482541" y="2315912"/>
                  <a:ext cx="25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64" name="Freihand 63">
                  <a:extLst>
                    <a:ext uri="{FF2B5EF4-FFF2-40B4-BE49-F238E27FC236}">
                      <a16:creationId xmlns:a16="http://schemas.microsoft.com/office/drawing/2014/main" id="{48B7E420-7D48-457A-AE6D-1A139F1833BE}"/>
                    </a:ext>
                  </a:extLst>
                </p14:cNvPr>
                <p14:cNvContentPartPr/>
                <p14:nvPr/>
              </p14:nvContentPartPr>
              <p14:xfrm>
                <a:off x="9390941" y="2757272"/>
                <a:ext cx="468360" cy="367560"/>
              </p14:xfrm>
            </p:contentPart>
          </mc:Choice>
          <mc:Fallback xmlns="">
            <p:pic>
              <p:nvPicPr>
                <p:cNvPr id="64" name="Freihand 63">
                  <a:extLst>
                    <a:ext uri="{FF2B5EF4-FFF2-40B4-BE49-F238E27FC236}">
                      <a16:creationId xmlns:a16="http://schemas.microsoft.com/office/drawing/2014/main" id="{48B7E420-7D48-457A-AE6D-1A139F1833BE}"/>
                    </a:ext>
                  </a:extLst>
                </p:cNvPr>
                <p:cNvPicPr/>
                <p:nvPr/>
              </p:nvPicPr>
              <p:blipFill>
                <a:blip r:embed="rId183"/>
                <a:stretch>
                  <a:fillRect/>
                </a:stretch>
              </p:blipFill>
              <p:spPr>
                <a:xfrm>
                  <a:off x="9386621" y="2752952"/>
                  <a:ext cx="4770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5" name="Freihand 64">
                  <a:extLst>
                    <a:ext uri="{FF2B5EF4-FFF2-40B4-BE49-F238E27FC236}">
                      <a16:creationId xmlns:a16="http://schemas.microsoft.com/office/drawing/2014/main" id="{66779B0B-39EF-42FB-9A29-E2129B484748}"/>
                    </a:ext>
                  </a:extLst>
                </p14:cNvPr>
                <p14:cNvContentPartPr/>
                <p14:nvPr/>
              </p14:nvContentPartPr>
              <p14:xfrm>
                <a:off x="9862181" y="2792192"/>
                <a:ext cx="74520" cy="79560"/>
              </p14:xfrm>
            </p:contentPart>
          </mc:Choice>
          <mc:Fallback xmlns="">
            <p:pic>
              <p:nvPicPr>
                <p:cNvPr id="65" name="Freihand 64">
                  <a:extLst>
                    <a:ext uri="{FF2B5EF4-FFF2-40B4-BE49-F238E27FC236}">
                      <a16:creationId xmlns:a16="http://schemas.microsoft.com/office/drawing/2014/main" id="{66779B0B-39EF-42FB-9A29-E2129B484748}"/>
                    </a:ext>
                  </a:extLst>
                </p:cNvPr>
                <p:cNvPicPr/>
                <p:nvPr/>
              </p:nvPicPr>
              <p:blipFill>
                <a:blip r:embed="rId185"/>
                <a:stretch>
                  <a:fillRect/>
                </a:stretch>
              </p:blipFill>
              <p:spPr>
                <a:xfrm>
                  <a:off x="9857861" y="2787872"/>
                  <a:ext cx="83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6" name="Freihand 65">
                  <a:extLst>
                    <a:ext uri="{FF2B5EF4-FFF2-40B4-BE49-F238E27FC236}">
                      <a16:creationId xmlns:a16="http://schemas.microsoft.com/office/drawing/2014/main" id="{8871FC7D-F380-4D0F-B308-60BC478BDFD4}"/>
                    </a:ext>
                  </a:extLst>
                </p14:cNvPr>
                <p14:cNvContentPartPr/>
                <p14:nvPr/>
              </p14:nvContentPartPr>
              <p14:xfrm>
                <a:off x="9938861" y="2754392"/>
                <a:ext cx="93240" cy="95400"/>
              </p14:xfrm>
            </p:contentPart>
          </mc:Choice>
          <mc:Fallback xmlns="">
            <p:pic>
              <p:nvPicPr>
                <p:cNvPr id="66" name="Freihand 65">
                  <a:extLst>
                    <a:ext uri="{FF2B5EF4-FFF2-40B4-BE49-F238E27FC236}">
                      <a16:creationId xmlns:a16="http://schemas.microsoft.com/office/drawing/2014/main" id="{8871FC7D-F380-4D0F-B308-60BC478BDFD4}"/>
                    </a:ext>
                  </a:extLst>
                </p:cNvPr>
                <p:cNvPicPr/>
                <p:nvPr/>
              </p:nvPicPr>
              <p:blipFill>
                <a:blip r:embed="rId187"/>
                <a:stretch>
                  <a:fillRect/>
                </a:stretch>
              </p:blipFill>
              <p:spPr>
                <a:xfrm>
                  <a:off x="9934541" y="2750072"/>
                  <a:ext cx="101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7" name="Freihand 66">
                  <a:extLst>
                    <a:ext uri="{FF2B5EF4-FFF2-40B4-BE49-F238E27FC236}">
                      <a16:creationId xmlns:a16="http://schemas.microsoft.com/office/drawing/2014/main" id="{64B2F305-34F5-4EAB-BD87-CB3698F99A9D}"/>
                    </a:ext>
                  </a:extLst>
                </p14:cNvPr>
                <p14:cNvContentPartPr/>
                <p14:nvPr/>
              </p14:nvContentPartPr>
              <p14:xfrm>
                <a:off x="10037501" y="2646752"/>
                <a:ext cx="135000" cy="155880"/>
              </p14:xfrm>
            </p:contentPart>
          </mc:Choice>
          <mc:Fallback xmlns="">
            <p:pic>
              <p:nvPicPr>
                <p:cNvPr id="67" name="Freihand 66">
                  <a:extLst>
                    <a:ext uri="{FF2B5EF4-FFF2-40B4-BE49-F238E27FC236}">
                      <a16:creationId xmlns:a16="http://schemas.microsoft.com/office/drawing/2014/main" id="{64B2F305-34F5-4EAB-BD87-CB3698F99A9D}"/>
                    </a:ext>
                  </a:extLst>
                </p:cNvPr>
                <p:cNvPicPr/>
                <p:nvPr/>
              </p:nvPicPr>
              <p:blipFill>
                <a:blip r:embed="rId189"/>
                <a:stretch>
                  <a:fillRect/>
                </a:stretch>
              </p:blipFill>
              <p:spPr>
                <a:xfrm>
                  <a:off x="10033181" y="2642432"/>
                  <a:ext cx="143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8" name="Freihand 67">
                  <a:extLst>
                    <a:ext uri="{FF2B5EF4-FFF2-40B4-BE49-F238E27FC236}">
                      <a16:creationId xmlns:a16="http://schemas.microsoft.com/office/drawing/2014/main" id="{197E459B-1119-427F-B239-3CB2F79974CF}"/>
                    </a:ext>
                  </a:extLst>
                </p14:cNvPr>
                <p14:cNvContentPartPr/>
                <p14:nvPr/>
              </p14:nvContentPartPr>
              <p14:xfrm>
                <a:off x="9964781" y="2691032"/>
                <a:ext cx="113400" cy="43560"/>
              </p14:xfrm>
            </p:contentPart>
          </mc:Choice>
          <mc:Fallback xmlns="">
            <p:pic>
              <p:nvPicPr>
                <p:cNvPr id="68" name="Freihand 67">
                  <a:extLst>
                    <a:ext uri="{FF2B5EF4-FFF2-40B4-BE49-F238E27FC236}">
                      <a16:creationId xmlns:a16="http://schemas.microsoft.com/office/drawing/2014/main" id="{197E459B-1119-427F-B239-3CB2F79974CF}"/>
                    </a:ext>
                  </a:extLst>
                </p:cNvPr>
                <p:cNvPicPr/>
                <p:nvPr/>
              </p:nvPicPr>
              <p:blipFill>
                <a:blip r:embed="rId191"/>
                <a:stretch>
                  <a:fillRect/>
                </a:stretch>
              </p:blipFill>
              <p:spPr>
                <a:xfrm>
                  <a:off x="9960461" y="2686712"/>
                  <a:ext cx="122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69" name="Freihand 68">
                  <a:extLst>
                    <a:ext uri="{FF2B5EF4-FFF2-40B4-BE49-F238E27FC236}">
                      <a16:creationId xmlns:a16="http://schemas.microsoft.com/office/drawing/2014/main" id="{25D6EB5B-4FDB-4A61-BB9B-F6BF0D44CE79}"/>
                    </a:ext>
                  </a:extLst>
                </p14:cNvPr>
                <p14:cNvContentPartPr/>
                <p14:nvPr/>
              </p14:nvContentPartPr>
              <p14:xfrm>
                <a:off x="10150541" y="2624432"/>
                <a:ext cx="138600" cy="151200"/>
              </p14:xfrm>
            </p:contentPart>
          </mc:Choice>
          <mc:Fallback xmlns="">
            <p:pic>
              <p:nvPicPr>
                <p:cNvPr id="69" name="Freihand 68">
                  <a:extLst>
                    <a:ext uri="{FF2B5EF4-FFF2-40B4-BE49-F238E27FC236}">
                      <a16:creationId xmlns:a16="http://schemas.microsoft.com/office/drawing/2014/main" id="{25D6EB5B-4FDB-4A61-BB9B-F6BF0D44CE79}"/>
                    </a:ext>
                  </a:extLst>
                </p:cNvPr>
                <p:cNvPicPr/>
                <p:nvPr/>
              </p:nvPicPr>
              <p:blipFill>
                <a:blip r:embed="rId193"/>
                <a:stretch>
                  <a:fillRect/>
                </a:stretch>
              </p:blipFill>
              <p:spPr>
                <a:xfrm>
                  <a:off x="10146221" y="2620112"/>
                  <a:ext cx="147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0" name="Freihand 69">
                  <a:extLst>
                    <a:ext uri="{FF2B5EF4-FFF2-40B4-BE49-F238E27FC236}">
                      <a16:creationId xmlns:a16="http://schemas.microsoft.com/office/drawing/2014/main" id="{B0049345-8EC2-469D-BEF6-AC8F627196DC}"/>
                    </a:ext>
                  </a:extLst>
                </p14:cNvPr>
                <p14:cNvContentPartPr/>
                <p14:nvPr/>
              </p14:nvContentPartPr>
              <p14:xfrm>
                <a:off x="10220021" y="2629112"/>
                <a:ext cx="21600" cy="2520"/>
              </p14:xfrm>
            </p:contentPart>
          </mc:Choice>
          <mc:Fallback xmlns="">
            <p:pic>
              <p:nvPicPr>
                <p:cNvPr id="70" name="Freihand 69">
                  <a:extLst>
                    <a:ext uri="{FF2B5EF4-FFF2-40B4-BE49-F238E27FC236}">
                      <a16:creationId xmlns:a16="http://schemas.microsoft.com/office/drawing/2014/main" id="{B0049345-8EC2-469D-BEF6-AC8F627196DC}"/>
                    </a:ext>
                  </a:extLst>
                </p:cNvPr>
                <p:cNvPicPr/>
                <p:nvPr/>
              </p:nvPicPr>
              <p:blipFill>
                <a:blip r:embed="rId195"/>
                <a:stretch>
                  <a:fillRect/>
                </a:stretch>
              </p:blipFill>
              <p:spPr>
                <a:xfrm>
                  <a:off x="10215701" y="2624792"/>
                  <a:ext cx="30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1" name="Freihand 70">
                  <a:extLst>
                    <a:ext uri="{FF2B5EF4-FFF2-40B4-BE49-F238E27FC236}">
                      <a16:creationId xmlns:a16="http://schemas.microsoft.com/office/drawing/2014/main" id="{A953692C-09DE-4166-B12A-1E15A21BAB5F}"/>
                    </a:ext>
                  </a:extLst>
                </p14:cNvPr>
                <p14:cNvContentPartPr/>
                <p14:nvPr/>
              </p14:nvContentPartPr>
              <p14:xfrm>
                <a:off x="10285541" y="2571152"/>
                <a:ext cx="91800" cy="178560"/>
              </p14:xfrm>
            </p:contentPart>
          </mc:Choice>
          <mc:Fallback xmlns="">
            <p:pic>
              <p:nvPicPr>
                <p:cNvPr id="71" name="Freihand 70">
                  <a:extLst>
                    <a:ext uri="{FF2B5EF4-FFF2-40B4-BE49-F238E27FC236}">
                      <a16:creationId xmlns:a16="http://schemas.microsoft.com/office/drawing/2014/main" id="{A953692C-09DE-4166-B12A-1E15A21BAB5F}"/>
                    </a:ext>
                  </a:extLst>
                </p:cNvPr>
                <p:cNvPicPr/>
                <p:nvPr/>
              </p:nvPicPr>
              <p:blipFill>
                <a:blip r:embed="rId197"/>
                <a:stretch>
                  <a:fillRect/>
                </a:stretch>
              </p:blipFill>
              <p:spPr>
                <a:xfrm>
                  <a:off x="10281221" y="2566832"/>
                  <a:ext cx="100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2" name="Freihand 71">
                  <a:extLst>
                    <a:ext uri="{FF2B5EF4-FFF2-40B4-BE49-F238E27FC236}">
                      <a16:creationId xmlns:a16="http://schemas.microsoft.com/office/drawing/2014/main" id="{0A1162D9-7CD8-4699-826C-CFD1D92A1CF4}"/>
                    </a:ext>
                  </a:extLst>
                </p14:cNvPr>
                <p14:cNvContentPartPr/>
                <p14:nvPr/>
              </p14:nvContentPartPr>
              <p14:xfrm>
                <a:off x="9939941" y="2591672"/>
                <a:ext cx="75600" cy="45000"/>
              </p14:xfrm>
            </p:contentPart>
          </mc:Choice>
          <mc:Fallback xmlns="">
            <p:pic>
              <p:nvPicPr>
                <p:cNvPr id="72" name="Freihand 71">
                  <a:extLst>
                    <a:ext uri="{FF2B5EF4-FFF2-40B4-BE49-F238E27FC236}">
                      <a16:creationId xmlns:a16="http://schemas.microsoft.com/office/drawing/2014/main" id="{0A1162D9-7CD8-4699-826C-CFD1D92A1CF4}"/>
                    </a:ext>
                  </a:extLst>
                </p:cNvPr>
                <p:cNvPicPr/>
                <p:nvPr/>
              </p:nvPicPr>
              <p:blipFill>
                <a:blip r:embed="rId199"/>
                <a:stretch>
                  <a:fillRect/>
                </a:stretch>
              </p:blipFill>
              <p:spPr>
                <a:xfrm>
                  <a:off x="9935621" y="2587352"/>
                  <a:ext cx="84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3" name="Freihand 72">
                  <a:extLst>
                    <a:ext uri="{FF2B5EF4-FFF2-40B4-BE49-F238E27FC236}">
                      <a16:creationId xmlns:a16="http://schemas.microsoft.com/office/drawing/2014/main" id="{D12FCAE7-51E4-4757-A95E-FB9529D2F4F0}"/>
                    </a:ext>
                  </a:extLst>
                </p14:cNvPr>
                <p14:cNvContentPartPr/>
                <p14:nvPr/>
              </p14:nvContentPartPr>
              <p14:xfrm>
                <a:off x="10542221" y="2514272"/>
                <a:ext cx="148680" cy="185040"/>
              </p14:xfrm>
            </p:contentPart>
          </mc:Choice>
          <mc:Fallback xmlns="">
            <p:pic>
              <p:nvPicPr>
                <p:cNvPr id="73" name="Freihand 72">
                  <a:extLst>
                    <a:ext uri="{FF2B5EF4-FFF2-40B4-BE49-F238E27FC236}">
                      <a16:creationId xmlns:a16="http://schemas.microsoft.com/office/drawing/2014/main" id="{D12FCAE7-51E4-4757-A95E-FB9529D2F4F0}"/>
                    </a:ext>
                  </a:extLst>
                </p:cNvPr>
                <p:cNvPicPr/>
                <p:nvPr/>
              </p:nvPicPr>
              <p:blipFill>
                <a:blip r:embed="rId201"/>
                <a:stretch>
                  <a:fillRect/>
                </a:stretch>
              </p:blipFill>
              <p:spPr>
                <a:xfrm>
                  <a:off x="10537901" y="2509952"/>
                  <a:ext cx="157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4" name="Freihand 73">
                  <a:extLst>
                    <a:ext uri="{FF2B5EF4-FFF2-40B4-BE49-F238E27FC236}">
                      <a16:creationId xmlns:a16="http://schemas.microsoft.com/office/drawing/2014/main" id="{DEBB40BB-75CA-464D-965D-B518B5A7291F}"/>
                    </a:ext>
                  </a:extLst>
                </p14:cNvPr>
                <p14:cNvContentPartPr/>
                <p14:nvPr/>
              </p14:nvContentPartPr>
              <p14:xfrm>
                <a:off x="10712501" y="2442632"/>
                <a:ext cx="160200" cy="221400"/>
              </p14:xfrm>
            </p:contentPart>
          </mc:Choice>
          <mc:Fallback xmlns="">
            <p:pic>
              <p:nvPicPr>
                <p:cNvPr id="74" name="Freihand 73">
                  <a:extLst>
                    <a:ext uri="{FF2B5EF4-FFF2-40B4-BE49-F238E27FC236}">
                      <a16:creationId xmlns:a16="http://schemas.microsoft.com/office/drawing/2014/main" id="{DEBB40BB-75CA-464D-965D-B518B5A7291F}"/>
                    </a:ext>
                  </a:extLst>
                </p:cNvPr>
                <p:cNvPicPr/>
                <p:nvPr/>
              </p:nvPicPr>
              <p:blipFill>
                <a:blip r:embed="rId203"/>
                <a:stretch>
                  <a:fillRect/>
                </a:stretch>
              </p:blipFill>
              <p:spPr>
                <a:xfrm>
                  <a:off x="10708181" y="2438312"/>
                  <a:ext cx="168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5" name="Freihand 74">
                  <a:extLst>
                    <a:ext uri="{FF2B5EF4-FFF2-40B4-BE49-F238E27FC236}">
                      <a16:creationId xmlns:a16="http://schemas.microsoft.com/office/drawing/2014/main" id="{A451106B-2156-44D5-A077-56C45DAEA964}"/>
                    </a:ext>
                  </a:extLst>
                </p14:cNvPr>
                <p14:cNvContentPartPr/>
                <p14:nvPr/>
              </p14:nvContentPartPr>
              <p14:xfrm>
                <a:off x="10901861" y="2522912"/>
                <a:ext cx="152640" cy="86760"/>
              </p14:xfrm>
            </p:contentPart>
          </mc:Choice>
          <mc:Fallback xmlns="">
            <p:pic>
              <p:nvPicPr>
                <p:cNvPr id="75" name="Freihand 74">
                  <a:extLst>
                    <a:ext uri="{FF2B5EF4-FFF2-40B4-BE49-F238E27FC236}">
                      <a16:creationId xmlns:a16="http://schemas.microsoft.com/office/drawing/2014/main" id="{A451106B-2156-44D5-A077-56C45DAEA964}"/>
                    </a:ext>
                  </a:extLst>
                </p:cNvPr>
                <p:cNvPicPr/>
                <p:nvPr/>
              </p:nvPicPr>
              <p:blipFill>
                <a:blip r:embed="rId205"/>
                <a:stretch>
                  <a:fillRect/>
                </a:stretch>
              </p:blipFill>
              <p:spPr>
                <a:xfrm>
                  <a:off x="10897541" y="2518592"/>
                  <a:ext cx="161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76" name="Freihand 75">
                  <a:extLst>
                    <a:ext uri="{FF2B5EF4-FFF2-40B4-BE49-F238E27FC236}">
                      <a16:creationId xmlns:a16="http://schemas.microsoft.com/office/drawing/2014/main" id="{D04368DD-ABA5-48D1-BFC2-896962D0D23B}"/>
                    </a:ext>
                  </a:extLst>
                </p14:cNvPr>
                <p14:cNvContentPartPr/>
                <p14:nvPr/>
              </p14:nvContentPartPr>
              <p14:xfrm>
                <a:off x="11198501" y="2420312"/>
                <a:ext cx="348120" cy="153720"/>
              </p14:xfrm>
            </p:contentPart>
          </mc:Choice>
          <mc:Fallback xmlns="">
            <p:pic>
              <p:nvPicPr>
                <p:cNvPr id="76" name="Freihand 75">
                  <a:extLst>
                    <a:ext uri="{FF2B5EF4-FFF2-40B4-BE49-F238E27FC236}">
                      <a16:creationId xmlns:a16="http://schemas.microsoft.com/office/drawing/2014/main" id="{D04368DD-ABA5-48D1-BFC2-896962D0D23B}"/>
                    </a:ext>
                  </a:extLst>
                </p:cNvPr>
                <p:cNvPicPr/>
                <p:nvPr/>
              </p:nvPicPr>
              <p:blipFill>
                <a:blip r:embed="rId207"/>
                <a:stretch>
                  <a:fillRect/>
                </a:stretch>
              </p:blipFill>
              <p:spPr>
                <a:xfrm>
                  <a:off x="11194181" y="2415992"/>
                  <a:ext cx="3567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8" name="Freihand 77">
                  <a:extLst>
                    <a:ext uri="{FF2B5EF4-FFF2-40B4-BE49-F238E27FC236}">
                      <a16:creationId xmlns:a16="http://schemas.microsoft.com/office/drawing/2014/main" id="{A361EA79-A4B8-49E9-B4F1-95A96DCB3B05}"/>
                    </a:ext>
                  </a:extLst>
                </p14:cNvPr>
                <p14:cNvContentPartPr/>
                <p14:nvPr/>
              </p14:nvContentPartPr>
              <p14:xfrm>
                <a:off x="9692981" y="3174872"/>
                <a:ext cx="371880" cy="164160"/>
              </p14:xfrm>
            </p:contentPart>
          </mc:Choice>
          <mc:Fallback xmlns="">
            <p:pic>
              <p:nvPicPr>
                <p:cNvPr id="78" name="Freihand 77">
                  <a:extLst>
                    <a:ext uri="{FF2B5EF4-FFF2-40B4-BE49-F238E27FC236}">
                      <a16:creationId xmlns:a16="http://schemas.microsoft.com/office/drawing/2014/main" id="{A361EA79-A4B8-49E9-B4F1-95A96DCB3B05}"/>
                    </a:ext>
                  </a:extLst>
                </p:cNvPr>
                <p:cNvPicPr/>
                <p:nvPr/>
              </p:nvPicPr>
              <p:blipFill>
                <a:blip r:embed="rId209"/>
                <a:stretch>
                  <a:fillRect/>
                </a:stretch>
              </p:blipFill>
              <p:spPr>
                <a:xfrm>
                  <a:off x="9688661" y="3170552"/>
                  <a:ext cx="380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79" name="Freihand 78">
                  <a:extLst>
                    <a:ext uri="{FF2B5EF4-FFF2-40B4-BE49-F238E27FC236}">
                      <a16:creationId xmlns:a16="http://schemas.microsoft.com/office/drawing/2014/main" id="{5D3CE00A-4260-4D76-BC04-F528988B28CE}"/>
                    </a:ext>
                  </a:extLst>
                </p14:cNvPr>
                <p14:cNvContentPartPr/>
                <p14:nvPr/>
              </p14:nvContentPartPr>
              <p14:xfrm>
                <a:off x="10010501" y="3112952"/>
                <a:ext cx="19800" cy="31680"/>
              </p14:xfrm>
            </p:contentPart>
          </mc:Choice>
          <mc:Fallback xmlns="">
            <p:pic>
              <p:nvPicPr>
                <p:cNvPr id="79" name="Freihand 78">
                  <a:extLst>
                    <a:ext uri="{FF2B5EF4-FFF2-40B4-BE49-F238E27FC236}">
                      <a16:creationId xmlns:a16="http://schemas.microsoft.com/office/drawing/2014/main" id="{5D3CE00A-4260-4D76-BC04-F528988B28CE}"/>
                    </a:ext>
                  </a:extLst>
                </p:cNvPr>
                <p:cNvPicPr/>
                <p:nvPr/>
              </p:nvPicPr>
              <p:blipFill>
                <a:blip r:embed="rId211"/>
                <a:stretch>
                  <a:fillRect/>
                </a:stretch>
              </p:blipFill>
              <p:spPr>
                <a:xfrm>
                  <a:off x="10006181" y="3108632"/>
                  <a:ext cx="28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0" name="Freihand 79">
                  <a:extLst>
                    <a:ext uri="{FF2B5EF4-FFF2-40B4-BE49-F238E27FC236}">
                      <a16:creationId xmlns:a16="http://schemas.microsoft.com/office/drawing/2014/main" id="{A80F7FB1-8AE6-4F18-BB61-4914EB085FB7}"/>
                    </a:ext>
                  </a:extLst>
                </p14:cNvPr>
                <p14:cNvContentPartPr/>
                <p14:nvPr/>
              </p14:nvContentPartPr>
              <p14:xfrm>
                <a:off x="10128221" y="3122672"/>
                <a:ext cx="77040" cy="131760"/>
              </p14:xfrm>
            </p:contentPart>
          </mc:Choice>
          <mc:Fallback xmlns="">
            <p:pic>
              <p:nvPicPr>
                <p:cNvPr id="80" name="Freihand 79">
                  <a:extLst>
                    <a:ext uri="{FF2B5EF4-FFF2-40B4-BE49-F238E27FC236}">
                      <a16:creationId xmlns:a16="http://schemas.microsoft.com/office/drawing/2014/main" id="{A80F7FB1-8AE6-4F18-BB61-4914EB085FB7}"/>
                    </a:ext>
                  </a:extLst>
                </p:cNvPr>
                <p:cNvPicPr/>
                <p:nvPr/>
              </p:nvPicPr>
              <p:blipFill>
                <a:blip r:embed="rId213"/>
                <a:stretch>
                  <a:fillRect/>
                </a:stretch>
              </p:blipFill>
              <p:spPr>
                <a:xfrm>
                  <a:off x="10123901" y="3118352"/>
                  <a:ext cx="85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3" name="Freihand 82">
                  <a:extLst>
                    <a:ext uri="{FF2B5EF4-FFF2-40B4-BE49-F238E27FC236}">
                      <a16:creationId xmlns:a16="http://schemas.microsoft.com/office/drawing/2014/main" id="{499B83C6-1060-4F2B-8AFD-5A4E21226B20}"/>
                    </a:ext>
                  </a:extLst>
                </p14:cNvPr>
                <p14:cNvContentPartPr/>
                <p14:nvPr/>
              </p14:nvContentPartPr>
              <p14:xfrm>
                <a:off x="10464821" y="3112592"/>
                <a:ext cx="89640" cy="217080"/>
              </p14:xfrm>
            </p:contentPart>
          </mc:Choice>
          <mc:Fallback xmlns="">
            <p:pic>
              <p:nvPicPr>
                <p:cNvPr id="83" name="Freihand 82">
                  <a:extLst>
                    <a:ext uri="{FF2B5EF4-FFF2-40B4-BE49-F238E27FC236}">
                      <a16:creationId xmlns:a16="http://schemas.microsoft.com/office/drawing/2014/main" id="{499B83C6-1060-4F2B-8AFD-5A4E21226B20}"/>
                    </a:ext>
                  </a:extLst>
                </p:cNvPr>
                <p:cNvPicPr/>
                <p:nvPr/>
              </p:nvPicPr>
              <p:blipFill>
                <a:blip r:embed="rId215"/>
                <a:stretch>
                  <a:fillRect/>
                </a:stretch>
              </p:blipFill>
              <p:spPr>
                <a:xfrm>
                  <a:off x="10460501" y="3108272"/>
                  <a:ext cx="98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4" name="Freihand 83">
                  <a:extLst>
                    <a:ext uri="{FF2B5EF4-FFF2-40B4-BE49-F238E27FC236}">
                      <a16:creationId xmlns:a16="http://schemas.microsoft.com/office/drawing/2014/main" id="{6415E0F7-359E-466B-9C7E-D7E59C12DB24}"/>
                    </a:ext>
                  </a:extLst>
                </p14:cNvPr>
                <p14:cNvContentPartPr/>
                <p14:nvPr/>
              </p14:nvContentPartPr>
              <p14:xfrm>
                <a:off x="10582541" y="3088112"/>
                <a:ext cx="53280" cy="87840"/>
              </p14:xfrm>
            </p:contentPart>
          </mc:Choice>
          <mc:Fallback xmlns="">
            <p:pic>
              <p:nvPicPr>
                <p:cNvPr id="84" name="Freihand 83">
                  <a:extLst>
                    <a:ext uri="{FF2B5EF4-FFF2-40B4-BE49-F238E27FC236}">
                      <a16:creationId xmlns:a16="http://schemas.microsoft.com/office/drawing/2014/main" id="{6415E0F7-359E-466B-9C7E-D7E59C12DB24}"/>
                    </a:ext>
                  </a:extLst>
                </p:cNvPr>
                <p:cNvPicPr/>
                <p:nvPr/>
              </p:nvPicPr>
              <p:blipFill>
                <a:blip r:embed="rId217"/>
                <a:stretch>
                  <a:fillRect/>
                </a:stretch>
              </p:blipFill>
              <p:spPr>
                <a:xfrm>
                  <a:off x="10578221" y="3083792"/>
                  <a:ext cx="61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85" name="Freihand 84">
                  <a:extLst>
                    <a:ext uri="{FF2B5EF4-FFF2-40B4-BE49-F238E27FC236}">
                      <a16:creationId xmlns:a16="http://schemas.microsoft.com/office/drawing/2014/main" id="{9CFA2645-FD25-45CB-B2DB-AF5D3E7ED5E6}"/>
                    </a:ext>
                  </a:extLst>
                </p14:cNvPr>
                <p14:cNvContentPartPr/>
                <p14:nvPr/>
              </p14:nvContentPartPr>
              <p14:xfrm>
                <a:off x="10653461" y="3051032"/>
                <a:ext cx="97920" cy="110520"/>
              </p14:xfrm>
            </p:contentPart>
          </mc:Choice>
          <mc:Fallback xmlns="">
            <p:pic>
              <p:nvPicPr>
                <p:cNvPr id="85" name="Freihand 84">
                  <a:extLst>
                    <a:ext uri="{FF2B5EF4-FFF2-40B4-BE49-F238E27FC236}">
                      <a16:creationId xmlns:a16="http://schemas.microsoft.com/office/drawing/2014/main" id="{9CFA2645-FD25-45CB-B2DB-AF5D3E7ED5E6}"/>
                    </a:ext>
                  </a:extLst>
                </p:cNvPr>
                <p:cNvPicPr/>
                <p:nvPr/>
              </p:nvPicPr>
              <p:blipFill>
                <a:blip r:embed="rId219"/>
                <a:stretch>
                  <a:fillRect/>
                </a:stretch>
              </p:blipFill>
              <p:spPr>
                <a:xfrm>
                  <a:off x="10649141" y="3046712"/>
                  <a:ext cx="106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86" name="Freihand 85">
                  <a:extLst>
                    <a:ext uri="{FF2B5EF4-FFF2-40B4-BE49-F238E27FC236}">
                      <a16:creationId xmlns:a16="http://schemas.microsoft.com/office/drawing/2014/main" id="{410FB9A4-BFEB-423D-854A-EFDA2DEE3E59}"/>
                    </a:ext>
                  </a:extLst>
                </p14:cNvPr>
                <p14:cNvContentPartPr/>
                <p14:nvPr/>
              </p14:nvContentPartPr>
              <p14:xfrm>
                <a:off x="10749221" y="3045632"/>
                <a:ext cx="26640" cy="78120"/>
              </p14:xfrm>
            </p:contentPart>
          </mc:Choice>
          <mc:Fallback xmlns="">
            <p:pic>
              <p:nvPicPr>
                <p:cNvPr id="86" name="Freihand 85">
                  <a:extLst>
                    <a:ext uri="{FF2B5EF4-FFF2-40B4-BE49-F238E27FC236}">
                      <a16:creationId xmlns:a16="http://schemas.microsoft.com/office/drawing/2014/main" id="{410FB9A4-BFEB-423D-854A-EFDA2DEE3E59}"/>
                    </a:ext>
                  </a:extLst>
                </p:cNvPr>
                <p:cNvPicPr/>
                <p:nvPr/>
              </p:nvPicPr>
              <p:blipFill>
                <a:blip r:embed="rId221"/>
                <a:stretch>
                  <a:fillRect/>
                </a:stretch>
              </p:blipFill>
              <p:spPr>
                <a:xfrm>
                  <a:off x="10744901" y="3041312"/>
                  <a:ext cx="35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87" name="Freihand 86">
                  <a:extLst>
                    <a:ext uri="{FF2B5EF4-FFF2-40B4-BE49-F238E27FC236}">
                      <a16:creationId xmlns:a16="http://schemas.microsoft.com/office/drawing/2014/main" id="{6D42E89B-4A02-4A49-9664-37D6590BBFE0}"/>
                    </a:ext>
                  </a:extLst>
                </p14:cNvPr>
                <p14:cNvContentPartPr/>
                <p14:nvPr/>
              </p14:nvContentPartPr>
              <p14:xfrm>
                <a:off x="10783781" y="2908832"/>
                <a:ext cx="281160" cy="203400"/>
              </p14:xfrm>
            </p:contentPart>
          </mc:Choice>
          <mc:Fallback xmlns="">
            <p:pic>
              <p:nvPicPr>
                <p:cNvPr id="87" name="Freihand 86">
                  <a:extLst>
                    <a:ext uri="{FF2B5EF4-FFF2-40B4-BE49-F238E27FC236}">
                      <a16:creationId xmlns:a16="http://schemas.microsoft.com/office/drawing/2014/main" id="{6D42E89B-4A02-4A49-9664-37D6590BBFE0}"/>
                    </a:ext>
                  </a:extLst>
                </p:cNvPr>
                <p:cNvPicPr/>
                <p:nvPr/>
              </p:nvPicPr>
              <p:blipFill>
                <a:blip r:embed="rId223"/>
                <a:stretch>
                  <a:fillRect/>
                </a:stretch>
              </p:blipFill>
              <p:spPr>
                <a:xfrm>
                  <a:off x="10779461" y="2904512"/>
                  <a:ext cx="2898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88" name="Freihand 87">
                  <a:extLst>
                    <a:ext uri="{FF2B5EF4-FFF2-40B4-BE49-F238E27FC236}">
                      <a16:creationId xmlns:a16="http://schemas.microsoft.com/office/drawing/2014/main" id="{0F516617-E48E-4DD7-8CD6-6E0EFFDCAED6}"/>
                    </a:ext>
                  </a:extLst>
                </p14:cNvPr>
                <p14:cNvContentPartPr/>
                <p14:nvPr/>
              </p14:nvContentPartPr>
              <p14:xfrm>
                <a:off x="10695581" y="2869952"/>
                <a:ext cx="235080" cy="10080"/>
              </p14:xfrm>
            </p:contentPart>
          </mc:Choice>
          <mc:Fallback xmlns="">
            <p:pic>
              <p:nvPicPr>
                <p:cNvPr id="88" name="Freihand 87">
                  <a:extLst>
                    <a:ext uri="{FF2B5EF4-FFF2-40B4-BE49-F238E27FC236}">
                      <a16:creationId xmlns:a16="http://schemas.microsoft.com/office/drawing/2014/main" id="{0F516617-E48E-4DD7-8CD6-6E0EFFDCAED6}"/>
                    </a:ext>
                  </a:extLst>
                </p:cNvPr>
                <p:cNvPicPr/>
                <p:nvPr/>
              </p:nvPicPr>
              <p:blipFill>
                <a:blip r:embed="rId225"/>
                <a:stretch>
                  <a:fillRect/>
                </a:stretch>
              </p:blipFill>
              <p:spPr>
                <a:xfrm>
                  <a:off x="10691261" y="2865632"/>
                  <a:ext cx="243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89" name="Freihand 88">
                  <a:extLst>
                    <a:ext uri="{FF2B5EF4-FFF2-40B4-BE49-F238E27FC236}">
                      <a16:creationId xmlns:a16="http://schemas.microsoft.com/office/drawing/2014/main" id="{94FF25CA-F288-4615-8FDD-C66AC3EB6F56}"/>
                    </a:ext>
                  </a:extLst>
                </p14:cNvPr>
                <p14:cNvContentPartPr/>
                <p14:nvPr/>
              </p14:nvContentPartPr>
              <p14:xfrm>
                <a:off x="10494701" y="3448112"/>
                <a:ext cx="52920" cy="202320"/>
              </p14:xfrm>
            </p:contentPart>
          </mc:Choice>
          <mc:Fallback xmlns="">
            <p:pic>
              <p:nvPicPr>
                <p:cNvPr id="89" name="Freihand 88">
                  <a:extLst>
                    <a:ext uri="{FF2B5EF4-FFF2-40B4-BE49-F238E27FC236}">
                      <a16:creationId xmlns:a16="http://schemas.microsoft.com/office/drawing/2014/main" id="{94FF25CA-F288-4615-8FDD-C66AC3EB6F56}"/>
                    </a:ext>
                  </a:extLst>
                </p:cNvPr>
                <p:cNvPicPr/>
                <p:nvPr/>
              </p:nvPicPr>
              <p:blipFill>
                <a:blip r:embed="rId227"/>
                <a:stretch>
                  <a:fillRect/>
                </a:stretch>
              </p:blipFill>
              <p:spPr>
                <a:xfrm>
                  <a:off x="10490381" y="3443792"/>
                  <a:ext cx="61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90" name="Freihand 89">
                  <a:extLst>
                    <a:ext uri="{FF2B5EF4-FFF2-40B4-BE49-F238E27FC236}">
                      <a16:creationId xmlns:a16="http://schemas.microsoft.com/office/drawing/2014/main" id="{9CA090B4-2383-4FA5-96AD-0A83ACD6D582}"/>
                    </a:ext>
                  </a:extLst>
                </p14:cNvPr>
                <p14:cNvContentPartPr/>
                <p14:nvPr/>
              </p14:nvContentPartPr>
              <p14:xfrm>
                <a:off x="10407941" y="3406352"/>
                <a:ext cx="136800" cy="135720"/>
              </p14:xfrm>
            </p:contentPart>
          </mc:Choice>
          <mc:Fallback xmlns="">
            <p:pic>
              <p:nvPicPr>
                <p:cNvPr id="90" name="Freihand 89">
                  <a:extLst>
                    <a:ext uri="{FF2B5EF4-FFF2-40B4-BE49-F238E27FC236}">
                      <a16:creationId xmlns:a16="http://schemas.microsoft.com/office/drawing/2014/main" id="{9CA090B4-2383-4FA5-96AD-0A83ACD6D582}"/>
                    </a:ext>
                  </a:extLst>
                </p:cNvPr>
                <p:cNvPicPr/>
                <p:nvPr/>
              </p:nvPicPr>
              <p:blipFill>
                <a:blip r:embed="rId229"/>
                <a:stretch>
                  <a:fillRect/>
                </a:stretch>
              </p:blipFill>
              <p:spPr>
                <a:xfrm>
                  <a:off x="10403261" y="3402032"/>
                  <a:ext cx="145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92" name="Freihand 91">
                  <a:extLst>
                    <a:ext uri="{FF2B5EF4-FFF2-40B4-BE49-F238E27FC236}">
                      <a16:creationId xmlns:a16="http://schemas.microsoft.com/office/drawing/2014/main" id="{8BCE6E1A-A1C2-4BE7-A5C3-44E6CC52B216}"/>
                    </a:ext>
                  </a:extLst>
                </p14:cNvPr>
                <p14:cNvContentPartPr/>
                <p14:nvPr/>
              </p14:nvContentPartPr>
              <p14:xfrm>
                <a:off x="10587581" y="3429752"/>
                <a:ext cx="176400" cy="126360"/>
              </p14:xfrm>
            </p:contentPart>
          </mc:Choice>
          <mc:Fallback xmlns="">
            <p:pic>
              <p:nvPicPr>
                <p:cNvPr id="92" name="Freihand 91">
                  <a:extLst>
                    <a:ext uri="{FF2B5EF4-FFF2-40B4-BE49-F238E27FC236}">
                      <a16:creationId xmlns:a16="http://schemas.microsoft.com/office/drawing/2014/main" id="{8BCE6E1A-A1C2-4BE7-A5C3-44E6CC52B216}"/>
                    </a:ext>
                  </a:extLst>
                </p:cNvPr>
                <p:cNvPicPr/>
                <p:nvPr/>
              </p:nvPicPr>
              <p:blipFill>
                <a:blip r:embed="rId231"/>
                <a:stretch>
                  <a:fillRect/>
                </a:stretch>
              </p:blipFill>
              <p:spPr>
                <a:xfrm>
                  <a:off x="10583261" y="3425432"/>
                  <a:ext cx="1850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93" name="Freihand 92">
                  <a:extLst>
                    <a:ext uri="{FF2B5EF4-FFF2-40B4-BE49-F238E27FC236}">
                      <a16:creationId xmlns:a16="http://schemas.microsoft.com/office/drawing/2014/main" id="{858B76AF-9916-4AB0-AF6C-AD428F84E6E5}"/>
                    </a:ext>
                  </a:extLst>
                </p14:cNvPr>
                <p14:cNvContentPartPr/>
                <p14:nvPr/>
              </p14:nvContentPartPr>
              <p14:xfrm>
                <a:off x="10757501" y="3356312"/>
                <a:ext cx="20160" cy="47160"/>
              </p14:xfrm>
            </p:contentPart>
          </mc:Choice>
          <mc:Fallback xmlns="">
            <p:pic>
              <p:nvPicPr>
                <p:cNvPr id="93" name="Freihand 92">
                  <a:extLst>
                    <a:ext uri="{FF2B5EF4-FFF2-40B4-BE49-F238E27FC236}">
                      <a16:creationId xmlns:a16="http://schemas.microsoft.com/office/drawing/2014/main" id="{858B76AF-9916-4AB0-AF6C-AD428F84E6E5}"/>
                    </a:ext>
                  </a:extLst>
                </p:cNvPr>
                <p:cNvPicPr/>
                <p:nvPr/>
              </p:nvPicPr>
              <p:blipFill>
                <a:blip r:embed="rId233"/>
                <a:stretch>
                  <a:fillRect/>
                </a:stretch>
              </p:blipFill>
              <p:spPr>
                <a:xfrm>
                  <a:off x="10753181" y="3351992"/>
                  <a:ext cx="28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94" name="Freihand 93">
                  <a:extLst>
                    <a:ext uri="{FF2B5EF4-FFF2-40B4-BE49-F238E27FC236}">
                      <a16:creationId xmlns:a16="http://schemas.microsoft.com/office/drawing/2014/main" id="{7393A8A1-C2DB-4B04-AF14-C246746AB531}"/>
                    </a:ext>
                  </a:extLst>
                </p14:cNvPr>
                <p14:cNvContentPartPr/>
                <p14:nvPr/>
              </p14:nvContentPartPr>
              <p14:xfrm>
                <a:off x="10806101" y="3402392"/>
                <a:ext cx="57240" cy="104040"/>
              </p14:xfrm>
            </p:contentPart>
          </mc:Choice>
          <mc:Fallback xmlns="">
            <p:pic>
              <p:nvPicPr>
                <p:cNvPr id="94" name="Freihand 93">
                  <a:extLst>
                    <a:ext uri="{FF2B5EF4-FFF2-40B4-BE49-F238E27FC236}">
                      <a16:creationId xmlns:a16="http://schemas.microsoft.com/office/drawing/2014/main" id="{7393A8A1-C2DB-4B04-AF14-C246746AB531}"/>
                    </a:ext>
                  </a:extLst>
                </p:cNvPr>
                <p:cNvPicPr/>
                <p:nvPr/>
              </p:nvPicPr>
              <p:blipFill>
                <a:blip r:embed="rId235"/>
                <a:stretch>
                  <a:fillRect/>
                </a:stretch>
              </p:blipFill>
              <p:spPr>
                <a:xfrm>
                  <a:off x="10801781" y="3398072"/>
                  <a:ext cx="65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95" name="Freihand 94">
                  <a:extLst>
                    <a:ext uri="{FF2B5EF4-FFF2-40B4-BE49-F238E27FC236}">
                      <a16:creationId xmlns:a16="http://schemas.microsoft.com/office/drawing/2014/main" id="{A96A65E1-BA63-4177-B9FE-5C90D2594046}"/>
                    </a:ext>
                  </a:extLst>
                </p14:cNvPr>
                <p14:cNvContentPartPr/>
                <p14:nvPr/>
              </p14:nvContentPartPr>
              <p14:xfrm>
                <a:off x="10880981" y="3358832"/>
                <a:ext cx="187920" cy="128520"/>
              </p14:xfrm>
            </p:contentPart>
          </mc:Choice>
          <mc:Fallback xmlns="">
            <p:pic>
              <p:nvPicPr>
                <p:cNvPr id="95" name="Freihand 94">
                  <a:extLst>
                    <a:ext uri="{FF2B5EF4-FFF2-40B4-BE49-F238E27FC236}">
                      <a16:creationId xmlns:a16="http://schemas.microsoft.com/office/drawing/2014/main" id="{A96A65E1-BA63-4177-B9FE-5C90D2594046}"/>
                    </a:ext>
                  </a:extLst>
                </p:cNvPr>
                <p:cNvPicPr/>
                <p:nvPr/>
              </p:nvPicPr>
              <p:blipFill>
                <a:blip r:embed="rId237"/>
                <a:stretch>
                  <a:fillRect/>
                </a:stretch>
              </p:blipFill>
              <p:spPr>
                <a:xfrm>
                  <a:off x="10876661" y="3354512"/>
                  <a:ext cx="196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6" name="Freihand 95">
                  <a:extLst>
                    <a:ext uri="{FF2B5EF4-FFF2-40B4-BE49-F238E27FC236}">
                      <a16:creationId xmlns:a16="http://schemas.microsoft.com/office/drawing/2014/main" id="{DD87C9BD-3BE9-4A28-9452-EBC5366CE97F}"/>
                    </a:ext>
                  </a:extLst>
                </p14:cNvPr>
                <p14:cNvContentPartPr/>
                <p14:nvPr/>
              </p14:nvContentPartPr>
              <p14:xfrm>
                <a:off x="11082221" y="3186032"/>
                <a:ext cx="302760" cy="199440"/>
              </p14:xfrm>
            </p:contentPart>
          </mc:Choice>
          <mc:Fallback xmlns="">
            <p:pic>
              <p:nvPicPr>
                <p:cNvPr id="96" name="Freihand 95">
                  <a:extLst>
                    <a:ext uri="{FF2B5EF4-FFF2-40B4-BE49-F238E27FC236}">
                      <a16:creationId xmlns:a16="http://schemas.microsoft.com/office/drawing/2014/main" id="{DD87C9BD-3BE9-4A28-9452-EBC5366CE97F}"/>
                    </a:ext>
                  </a:extLst>
                </p:cNvPr>
                <p:cNvPicPr/>
                <p:nvPr/>
              </p:nvPicPr>
              <p:blipFill>
                <a:blip r:embed="rId239"/>
                <a:stretch>
                  <a:fillRect/>
                </a:stretch>
              </p:blipFill>
              <p:spPr>
                <a:xfrm>
                  <a:off x="11077901" y="3181712"/>
                  <a:ext cx="3114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7" name="Freihand 96">
                  <a:extLst>
                    <a:ext uri="{FF2B5EF4-FFF2-40B4-BE49-F238E27FC236}">
                      <a16:creationId xmlns:a16="http://schemas.microsoft.com/office/drawing/2014/main" id="{C4558604-7031-4B96-8951-5C8A410108B9}"/>
                    </a:ext>
                  </a:extLst>
                </p14:cNvPr>
                <p14:cNvContentPartPr/>
                <p14:nvPr/>
              </p14:nvContentPartPr>
              <p14:xfrm>
                <a:off x="11363381" y="3116192"/>
                <a:ext cx="1800" cy="23760"/>
              </p14:xfrm>
            </p:contentPart>
          </mc:Choice>
          <mc:Fallback xmlns="">
            <p:pic>
              <p:nvPicPr>
                <p:cNvPr id="97" name="Freihand 96">
                  <a:extLst>
                    <a:ext uri="{FF2B5EF4-FFF2-40B4-BE49-F238E27FC236}">
                      <a16:creationId xmlns:a16="http://schemas.microsoft.com/office/drawing/2014/main" id="{C4558604-7031-4B96-8951-5C8A410108B9}"/>
                    </a:ext>
                  </a:extLst>
                </p:cNvPr>
                <p:cNvPicPr/>
                <p:nvPr/>
              </p:nvPicPr>
              <p:blipFill>
                <a:blip r:embed="rId241"/>
                <a:stretch>
                  <a:fillRect/>
                </a:stretch>
              </p:blipFill>
              <p:spPr>
                <a:xfrm>
                  <a:off x="11359061" y="3111872"/>
                  <a:ext cx="10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8" name="Freihand 97">
                  <a:extLst>
                    <a:ext uri="{FF2B5EF4-FFF2-40B4-BE49-F238E27FC236}">
                      <a16:creationId xmlns:a16="http://schemas.microsoft.com/office/drawing/2014/main" id="{04584837-A1BE-4345-A223-450191CC8803}"/>
                    </a:ext>
                  </a:extLst>
                </p14:cNvPr>
                <p14:cNvContentPartPr/>
                <p14:nvPr/>
              </p14:nvContentPartPr>
              <p14:xfrm>
                <a:off x="11410181" y="3018992"/>
                <a:ext cx="153000" cy="226440"/>
              </p14:xfrm>
            </p:contentPart>
          </mc:Choice>
          <mc:Fallback xmlns="">
            <p:pic>
              <p:nvPicPr>
                <p:cNvPr id="98" name="Freihand 97">
                  <a:extLst>
                    <a:ext uri="{FF2B5EF4-FFF2-40B4-BE49-F238E27FC236}">
                      <a16:creationId xmlns:a16="http://schemas.microsoft.com/office/drawing/2014/main" id="{04584837-A1BE-4345-A223-450191CC8803}"/>
                    </a:ext>
                  </a:extLst>
                </p:cNvPr>
                <p:cNvPicPr/>
                <p:nvPr/>
              </p:nvPicPr>
              <p:blipFill>
                <a:blip r:embed="rId243"/>
                <a:stretch>
                  <a:fillRect/>
                </a:stretch>
              </p:blipFill>
              <p:spPr>
                <a:xfrm>
                  <a:off x="11405861" y="3014672"/>
                  <a:ext cx="1616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9" name="Freihand 98">
                  <a:extLst>
                    <a:ext uri="{FF2B5EF4-FFF2-40B4-BE49-F238E27FC236}">
                      <a16:creationId xmlns:a16="http://schemas.microsoft.com/office/drawing/2014/main" id="{C7C455A1-9973-488B-8B94-DA724854F461}"/>
                    </a:ext>
                  </a:extLst>
                </p14:cNvPr>
                <p14:cNvContentPartPr/>
                <p14:nvPr/>
              </p14:nvContentPartPr>
              <p14:xfrm>
                <a:off x="11589461" y="2972192"/>
                <a:ext cx="291240" cy="338400"/>
              </p14:xfrm>
            </p:contentPart>
          </mc:Choice>
          <mc:Fallback xmlns="">
            <p:pic>
              <p:nvPicPr>
                <p:cNvPr id="99" name="Freihand 98">
                  <a:extLst>
                    <a:ext uri="{FF2B5EF4-FFF2-40B4-BE49-F238E27FC236}">
                      <a16:creationId xmlns:a16="http://schemas.microsoft.com/office/drawing/2014/main" id="{C7C455A1-9973-488B-8B94-DA724854F461}"/>
                    </a:ext>
                  </a:extLst>
                </p:cNvPr>
                <p:cNvPicPr/>
                <p:nvPr/>
              </p:nvPicPr>
              <p:blipFill>
                <a:blip r:embed="rId245"/>
                <a:stretch>
                  <a:fillRect/>
                </a:stretch>
              </p:blipFill>
              <p:spPr>
                <a:xfrm>
                  <a:off x="11585141" y="2967872"/>
                  <a:ext cx="29988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 name="Freihand 11">
                  <a:extLst>
                    <a:ext uri="{FF2B5EF4-FFF2-40B4-BE49-F238E27FC236}">
                      <a16:creationId xmlns:a16="http://schemas.microsoft.com/office/drawing/2014/main" id="{B3056F32-53F4-42D0-90BB-2A9CCBAC17DD}"/>
                    </a:ext>
                  </a:extLst>
                </p14:cNvPr>
                <p14:cNvContentPartPr/>
                <p14:nvPr/>
              </p14:nvContentPartPr>
              <p14:xfrm>
                <a:off x="8370341" y="1575032"/>
                <a:ext cx="361080" cy="203400"/>
              </p14:xfrm>
            </p:contentPart>
          </mc:Choice>
          <mc:Fallback xmlns="">
            <p:pic>
              <p:nvPicPr>
                <p:cNvPr id="12" name="Freihand 11">
                  <a:extLst>
                    <a:ext uri="{FF2B5EF4-FFF2-40B4-BE49-F238E27FC236}">
                      <a16:creationId xmlns:a16="http://schemas.microsoft.com/office/drawing/2014/main" id="{B3056F32-53F4-42D0-90BB-2A9CCBAC17DD}"/>
                    </a:ext>
                  </a:extLst>
                </p:cNvPr>
                <p:cNvPicPr/>
                <p:nvPr/>
              </p:nvPicPr>
              <p:blipFill>
                <a:blip r:embed="rId247"/>
                <a:stretch>
                  <a:fillRect/>
                </a:stretch>
              </p:blipFill>
              <p:spPr>
                <a:xfrm>
                  <a:off x="8366021" y="1570712"/>
                  <a:ext cx="369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 name="Freihand 12">
                  <a:extLst>
                    <a:ext uri="{FF2B5EF4-FFF2-40B4-BE49-F238E27FC236}">
                      <a16:creationId xmlns:a16="http://schemas.microsoft.com/office/drawing/2014/main" id="{F47E401A-510C-49D0-8D03-98B16876EF9A}"/>
                    </a:ext>
                  </a:extLst>
                </p14:cNvPr>
                <p14:cNvContentPartPr/>
                <p14:nvPr/>
              </p14:nvContentPartPr>
              <p14:xfrm>
                <a:off x="8272781" y="1634432"/>
                <a:ext cx="271440" cy="310320"/>
              </p14:xfrm>
            </p:contentPart>
          </mc:Choice>
          <mc:Fallback xmlns="">
            <p:pic>
              <p:nvPicPr>
                <p:cNvPr id="13" name="Freihand 12">
                  <a:extLst>
                    <a:ext uri="{FF2B5EF4-FFF2-40B4-BE49-F238E27FC236}">
                      <a16:creationId xmlns:a16="http://schemas.microsoft.com/office/drawing/2014/main" id="{F47E401A-510C-49D0-8D03-98B16876EF9A}"/>
                    </a:ext>
                  </a:extLst>
                </p:cNvPr>
                <p:cNvPicPr/>
                <p:nvPr/>
              </p:nvPicPr>
              <p:blipFill>
                <a:blip r:embed="rId249"/>
                <a:stretch>
                  <a:fillRect/>
                </a:stretch>
              </p:blipFill>
              <p:spPr>
                <a:xfrm>
                  <a:off x="8268461" y="1630112"/>
                  <a:ext cx="2800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2DC57641-2A67-4B10-AE85-82D173E2F8DF}"/>
                    </a:ext>
                  </a:extLst>
                </p14:cNvPr>
                <p14:cNvContentPartPr/>
                <p14:nvPr/>
              </p14:nvContentPartPr>
              <p14:xfrm>
                <a:off x="7370621" y="902912"/>
                <a:ext cx="145080" cy="110520"/>
              </p14:xfrm>
            </p:contentPart>
          </mc:Choice>
          <mc:Fallback xmlns="">
            <p:pic>
              <p:nvPicPr>
                <p:cNvPr id="147" name="Freihand 146">
                  <a:extLst>
                    <a:ext uri="{FF2B5EF4-FFF2-40B4-BE49-F238E27FC236}">
                      <a16:creationId xmlns:a16="http://schemas.microsoft.com/office/drawing/2014/main" id="{2DC57641-2A67-4B10-AE85-82D173E2F8DF}"/>
                    </a:ext>
                  </a:extLst>
                </p:cNvPr>
                <p:cNvPicPr/>
                <p:nvPr/>
              </p:nvPicPr>
              <p:blipFill>
                <a:blip r:embed="rId251"/>
                <a:stretch>
                  <a:fillRect/>
                </a:stretch>
              </p:blipFill>
              <p:spPr>
                <a:xfrm>
                  <a:off x="7366301" y="898592"/>
                  <a:ext cx="153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8" name="Freihand 147">
                  <a:extLst>
                    <a:ext uri="{FF2B5EF4-FFF2-40B4-BE49-F238E27FC236}">
                      <a16:creationId xmlns:a16="http://schemas.microsoft.com/office/drawing/2014/main" id="{D4A65AA6-686F-4067-95A7-0D430F8EA1B4}"/>
                    </a:ext>
                  </a:extLst>
                </p14:cNvPr>
                <p14:cNvContentPartPr/>
                <p14:nvPr/>
              </p14:nvContentPartPr>
              <p14:xfrm>
                <a:off x="7510301" y="797792"/>
                <a:ext cx="76680" cy="130320"/>
              </p14:xfrm>
            </p:contentPart>
          </mc:Choice>
          <mc:Fallback xmlns="">
            <p:pic>
              <p:nvPicPr>
                <p:cNvPr id="148" name="Freihand 147">
                  <a:extLst>
                    <a:ext uri="{FF2B5EF4-FFF2-40B4-BE49-F238E27FC236}">
                      <a16:creationId xmlns:a16="http://schemas.microsoft.com/office/drawing/2014/main" id="{D4A65AA6-686F-4067-95A7-0D430F8EA1B4}"/>
                    </a:ext>
                  </a:extLst>
                </p:cNvPr>
                <p:cNvPicPr/>
                <p:nvPr/>
              </p:nvPicPr>
              <p:blipFill>
                <a:blip r:embed="rId253"/>
                <a:stretch>
                  <a:fillRect/>
                </a:stretch>
              </p:blipFill>
              <p:spPr>
                <a:xfrm>
                  <a:off x="7505981" y="793472"/>
                  <a:ext cx="85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9" name="Freihand 148">
                  <a:extLst>
                    <a:ext uri="{FF2B5EF4-FFF2-40B4-BE49-F238E27FC236}">
                      <a16:creationId xmlns:a16="http://schemas.microsoft.com/office/drawing/2014/main" id="{E2322452-5464-40D0-AFBE-64F98CF8FBE0}"/>
                    </a:ext>
                  </a:extLst>
                </p14:cNvPr>
                <p14:cNvContentPartPr/>
                <p14:nvPr/>
              </p14:nvContentPartPr>
              <p14:xfrm>
                <a:off x="7560341" y="913712"/>
                <a:ext cx="49680" cy="28800"/>
              </p14:xfrm>
            </p:contentPart>
          </mc:Choice>
          <mc:Fallback xmlns="">
            <p:pic>
              <p:nvPicPr>
                <p:cNvPr id="149" name="Freihand 148">
                  <a:extLst>
                    <a:ext uri="{FF2B5EF4-FFF2-40B4-BE49-F238E27FC236}">
                      <a16:creationId xmlns:a16="http://schemas.microsoft.com/office/drawing/2014/main" id="{E2322452-5464-40D0-AFBE-64F98CF8FBE0}"/>
                    </a:ext>
                  </a:extLst>
                </p:cNvPr>
                <p:cNvPicPr/>
                <p:nvPr/>
              </p:nvPicPr>
              <p:blipFill>
                <a:blip r:embed="rId255"/>
                <a:stretch>
                  <a:fillRect/>
                </a:stretch>
              </p:blipFill>
              <p:spPr>
                <a:xfrm>
                  <a:off x="7556021" y="909392"/>
                  <a:ext cx="58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8329E2B8-FB31-4B50-88E7-D7B189747AB0}"/>
                    </a:ext>
                  </a:extLst>
                </p14:cNvPr>
                <p14:cNvContentPartPr/>
                <p14:nvPr/>
              </p14:nvContentPartPr>
              <p14:xfrm>
                <a:off x="7643861" y="779432"/>
                <a:ext cx="141840" cy="144360"/>
              </p14:xfrm>
            </p:contentPart>
          </mc:Choice>
          <mc:Fallback xmlns="">
            <p:pic>
              <p:nvPicPr>
                <p:cNvPr id="150" name="Freihand 149">
                  <a:extLst>
                    <a:ext uri="{FF2B5EF4-FFF2-40B4-BE49-F238E27FC236}">
                      <a16:creationId xmlns:a16="http://schemas.microsoft.com/office/drawing/2014/main" id="{8329E2B8-FB31-4B50-88E7-D7B189747AB0}"/>
                    </a:ext>
                  </a:extLst>
                </p:cNvPr>
                <p:cNvPicPr/>
                <p:nvPr/>
              </p:nvPicPr>
              <p:blipFill>
                <a:blip r:embed="rId257"/>
                <a:stretch>
                  <a:fillRect/>
                </a:stretch>
              </p:blipFill>
              <p:spPr>
                <a:xfrm>
                  <a:off x="7639541" y="775112"/>
                  <a:ext cx="150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1" name="Freihand 150">
                  <a:extLst>
                    <a:ext uri="{FF2B5EF4-FFF2-40B4-BE49-F238E27FC236}">
                      <a16:creationId xmlns:a16="http://schemas.microsoft.com/office/drawing/2014/main" id="{18B052A8-E70A-4886-A103-0B3D2A0F0962}"/>
                    </a:ext>
                  </a:extLst>
                </p14:cNvPr>
                <p14:cNvContentPartPr/>
                <p14:nvPr/>
              </p14:nvContentPartPr>
              <p14:xfrm>
                <a:off x="7819541" y="719672"/>
                <a:ext cx="175680" cy="190440"/>
              </p14:xfrm>
            </p:contentPart>
          </mc:Choice>
          <mc:Fallback xmlns="">
            <p:pic>
              <p:nvPicPr>
                <p:cNvPr id="151" name="Freihand 150">
                  <a:extLst>
                    <a:ext uri="{FF2B5EF4-FFF2-40B4-BE49-F238E27FC236}">
                      <a16:creationId xmlns:a16="http://schemas.microsoft.com/office/drawing/2014/main" id="{18B052A8-E70A-4886-A103-0B3D2A0F0962}"/>
                    </a:ext>
                  </a:extLst>
                </p:cNvPr>
                <p:cNvPicPr/>
                <p:nvPr/>
              </p:nvPicPr>
              <p:blipFill>
                <a:blip r:embed="rId259"/>
                <a:stretch>
                  <a:fillRect/>
                </a:stretch>
              </p:blipFill>
              <p:spPr>
                <a:xfrm>
                  <a:off x="7815221" y="715352"/>
                  <a:ext cx="184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93A3039B-1849-4805-A9D6-5B4E80892F51}"/>
                    </a:ext>
                  </a:extLst>
                </p14:cNvPr>
                <p14:cNvContentPartPr/>
                <p14:nvPr/>
              </p14:nvContentPartPr>
              <p14:xfrm>
                <a:off x="8007101" y="774752"/>
                <a:ext cx="59400" cy="106200"/>
              </p14:xfrm>
            </p:contentPart>
          </mc:Choice>
          <mc:Fallback xmlns="">
            <p:pic>
              <p:nvPicPr>
                <p:cNvPr id="152" name="Freihand 151">
                  <a:extLst>
                    <a:ext uri="{FF2B5EF4-FFF2-40B4-BE49-F238E27FC236}">
                      <a16:creationId xmlns:a16="http://schemas.microsoft.com/office/drawing/2014/main" id="{93A3039B-1849-4805-A9D6-5B4E80892F51}"/>
                    </a:ext>
                  </a:extLst>
                </p:cNvPr>
                <p:cNvPicPr/>
                <p:nvPr/>
              </p:nvPicPr>
              <p:blipFill>
                <a:blip r:embed="rId261"/>
                <a:stretch>
                  <a:fillRect/>
                </a:stretch>
              </p:blipFill>
              <p:spPr>
                <a:xfrm>
                  <a:off x="8002781" y="770432"/>
                  <a:ext cx="68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4" name="Freihand 153">
                  <a:extLst>
                    <a:ext uri="{FF2B5EF4-FFF2-40B4-BE49-F238E27FC236}">
                      <a16:creationId xmlns:a16="http://schemas.microsoft.com/office/drawing/2014/main" id="{E7762208-8338-459E-BBCE-3E6E339D9FBE}"/>
                    </a:ext>
                  </a:extLst>
                </p14:cNvPr>
                <p14:cNvContentPartPr/>
                <p14:nvPr/>
              </p14:nvContentPartPr>
              <p14:xfrm>
                <a:off x="8172701" y="768632"/>
                <a:ext cx="207000" cy="109440"/>
              </p14:xfrm>
            </p:contentPart>
          </mc:Choice>
          <mc:Fallback xmlns="">
            <p:pic>
              <p:nvPicPr>
                <p:cNvPr id="154" name="Freihand 153">
                  <a:extLst>
                    <a:ext uri="{FF2B5EF4-FFF2-40B4-BE49-F238E27FC236}">
                      <a16:creationId xmlns:a16="http://schemas.microsoft.com/office/drawing/2014/main" id="{E7762208-8338-459E-BBCE-3E6E339D9FBE}"/>
                    </a:ext>
                  </a:extLst>
                </p:cNvPr>
                <p:cNvPicPr/>
                <p:nvPr/>
              </p:nvPicPr>
              <p:blipFill>
                <a:blip r:embed="rId263"/>
                <a:stretch>
                  <a:fillRect/>
                </a:stretch>
              </p:blipFill>
              <p:spPr>
                <a:xfrm>
                  <a:off x="8168381" y="764312"/>
                  <a:ext cx="215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5" name="Freihand 154">
                  <a:extLst>
                    <a:ext uri="{FF2B5EF4-FFF2-40B4-BE49-F238E27FC236}">
                      <a16:creationId xmlns:a16="http://schemas.microsoft.com/office/drawing/2014/main" id="{E8E6646C-D9C6-4548-B902-7AA9E5DC86CE}"/>
                    </a:ext>
                  </a:extLst>
                </p14:cNvPr>
                <p14:cNvContentPartPr/>
                <p14:nvPr/>
              </p14:nvContentPartPr>
              <p14:xfrm>
                <a:off x="8398421" y="727232"/>
                <a:ext cx="351360" cy="117720"/>
              </p14:xfrm>
            </p:contentPart>
          </mc:Choice>
          <mc:Fallback xmlns="">
            <p:pic>
              <p:nvPicPr>
                <p:cNvPr id="155" name="Freihand 154">
                  <a:extLst>
                    <a:ext uri="{FF2B5EF4-FFF2-40B4-BE49-F238E27FC236}">
                      <a16:creationId xmlns:a16="http://schemas.microsoft.com/office/drawing/2014/main" id="{E8E6646C-D9C6-4548-B902-7AA9E5DC86CE}"/>
                    </a:ext>
                  </a:extLst>
                </p:cNvPr>
                <p:cNvPicPr/>
                <p:nvPr/>
              </p:nvPicPr>
              <p:blipFill>
                <a:blip r:embed="rId265"/>
                <a:stretch>
                  <a:fillRect/>
                </a:stretch>
              </p:blipFill>
              <p:spPr>
                <a:xfrm>
                  <a:off x="8394101" y="722912"/>
                  <a:ext cx="360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6" name="Freihand 155">
                  <a:extLst>
                    <a:ext uri="{FF2B5EF4-FFF2-40B4-BE49-F238E27FC236}">
                      <a16:creationId xmlns:a16="http://schemas.microsoft.com/office/drawing/2014/main" id="{C043F62B-954F-4042-9864-6DBA6CABD449}"/>
                    </a:ext>
                  </a:extLst>
                </p14:cNvPr>
                <p14:cNvContentPartPr/>
                <p14:nvPr/>
              </p14:nvContentPartPr>
              <p14:xfrm>
                <a:off x="8182061" y="943232"/>
                <a:ext cx="126360" cy="177120"/>
              </p14:xfrm>
            </p:contentPart>
          </mc:Choice>
          <mc:Fallback xmlns="">
            <p:pic>
              <p:nvPicPr>
                <p:cNvPr id="156" name="Freihand 155">
                  <a:extLst>
                    <a:ext uri="{FF2B5EF4-FFF2-40B4-BE49-F238E27FC236}">
                      <a16:creationId xmlns:a16="http://schemas.microsoft.com/office/drawing/2014/main" id="{C043F62B-954F-4042-9864-6DBA6CABD449}"/>
                    </a:ext>
                  </a:extLst>
                </p:cNvPr>
                <p:cNvPicPr/>
                <p:nvPr/>
              </p:nvPicPr>
              <p:blipFill>
                <a:blip r:embed="rId267"/>
                <a:stretch>
                  <a:fillRect/>
                </a:stretch>
              </p:blipFill>
              <p:spPr>
                <a:xfrm>
                  <a:off x="8177741" y="938912"/>
                  <a:ext cx="135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7" name="Freihand 156">
                  <a:extLst>
                    <a:ext uri="{FF2B5EF4-FFF2-40B4-BE49-F238E27FC236}">
                      <a16:creationId xmlns:a16="http://schemas.microsoft.com/office/drawing/2014/main" id="{4703CC84-2413-4BC5-B47C-14A5C3FBBCDE}"/>
                    </a:ext>
                  </a:extLst>
                </p14:cNvPr>
                <p14:cNvContentPartPr/>
                <p14:nvPr/>
              </p14:nvContentPartPr>
              <p14:xfrm>
                <a:off x="8330381" y="977432"/>
                <a:ext cx="166680" cy="115200"/>
              </p14:xfrm>
            </p:contentPart>
          </mc:Choice>
          <mc:Fallback xmlns="">
            <p:pic>
              <p:nvPicPr>
                <p:cNvPr id="157" name="Freihand 156">
                  <a:extLst>
                    <a:ext uri="{FF2B5EF4-FFF2-40B4-BE49-F238E27FC236}">
                      <a16:creationId xmlns:a16="http://schemas.microsoft.com/office/drawing/2014/main" id="{4703CC84-2413-4BC5-B47C-14A5C3FBBCDE}"/>
                    </a:ext>
                  </a:extLst>
                </p:cNvPr>
                <p:cNvPicPr/>
                <p:nvPr/>
              </p:nvPicPr>
              <p:blipFill>
                <a:blip r:embed="rId269"/>
                <a:stretch>
                  <a:fillRect/>
                </a:stretch>
              </p:blipFill>
              <p:spPr>
                <a:xfrm>
                  <a:off x="8326061" y="973112"/>
                  <a:ext cx="175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8" name="Freihand 157">
                  <a:extLst>
                    <a:ext uri="{FF2B5EF4-FFF2-40B4-BE49-F238E27FC236}">
                      <a16:creationId xmlns:a16="http://schemas.microsoft.com/office/drawing/2014/main" id="{9C2A28E4-040E-4BB0-AF5F-4A97296A4AC6}"/>
                    </a:ext>
                  </a:extLst>
                </p14:cNvPr>
                <p14:cNvContentPartPr/>
                <p14:nvPr/>
              </p14:nvContentPartPr>
              <p14:xfrm>
                <a:off x="8454581" y="903632"/>
                <a:ext cx="7920" cy="25200"/>
              </p14:xfrm>
            </p:contentPart>
          </mc:Choice>
          <mc:Fallback xmlns="">
            <p:pic>
              <p:nvPicPr>
                <p:cNvPr id="158" name="Freihand 157">
                  <a:extLst>
                    <a:ext uri="{FF2B5EF4-FFF2-40B4-BE49-F238E27FC236}">
                      <a16:creationId xmlns:a16="http://schemas.microsoft.com/office/drawing/2014/main" id="{9C2A28E4-040E-4BB0-AF5F-4A97296A4AC6}"/>
                    </a:ext>
                  </a:extLst>
                </p:cNvPr>
                <p:cNvPicPr/>
                <p:nvPr/>
              </p:nvPicPr>
              <p:blipFill>
                <a:blip r:embed="rId271"/>
                <a:stretch>
                  <a:fillRect/>
                </a:stretch>
              </p:blipFill>
              <p:spPr>
                <a:xfrm>
                  <a:off x="8450261" y="899312"/>
                  <a:ext cx="16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9" name="Freihand 158">
                  <a:extLst>
                    <a:ext uri="{FF2B5EF4-FFF2-40B4-BE49-F238E27FC236}">
                      <a16:creationId xmlns:a16="http://schemas.microsoft.com/office/drawing/2014/main" id="{163BF7D0-DC49-4F8A-A90F-64A159DACCB8}"/>
                    </a:ext>
                  </a:extLst>
                </p14:cNvPr>
                <p14:cNvContentPartPr/>
                <p14:nvPr/>
              </p14:nvContentPartPr>
              <p14:xfrm>
                <a:off x="8458181" y="982472"/>
                <a:ext cx="40680" cy="65880"/>
              </p14:xfrm>
            </p:contentPart>
          </mc:Choice>
          <mc:Fallback xmlns="">
            <p:pic>
              <p:nvPicPr>
                <p:cNvPr id="159" name="Freihand 158">
                  <a:extLst>
                    <a:ext uri="{FF2B5EF4-FFF2-40B4-BE49-F238E27FC236}">
                      <a16:creationId xmlns:a16="http://schemas.microsoft.com/office/drawing/2014/main" id="{163BF7D0-DC49-4F8A-A90F-64A159DACCB8}"/>
                    </a:ext>
                  </a:extLst>
                </p:cNvPr>
                <p:cNvPicPr/>
                <p:nvPr/>
              </p:nvPicPr>
              <p:blipFill>
                <a:blip r:embed="rId273"/>
                <a:stretch>
                  <a:fillRect/>
                </a:stretch>
              </p:blipFill>
              <p:spPr>
                <a:xfrm>
                  <a:off x="8453861" y="978152"/>
                  <a:ext cx="49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0" name="Freihand 159">
                  <a:extLst>
                    <a:ext uri="{FF2B5EF4-FFF2-40B4-BE49-F238E27FC236}">
                      <a16:creationId xmlns:a16="http://schemas.microsoft.com/office/drawing/2014/main" id="{05DAAA6F-DA86-49AB-88C6-AC472806D49A}"/>
                    </a:ext>
                  </a:extLst>
                </p14:cNvPr>
                <p14:cNvContentPartPr/>
                <p14:nvPr/>
              </p14:nvContentPartPr>
              <p14:xfrm>
                <a:off x="8403821" y="957632"/>
                <a:ext cx="132840" cy="100800"/>
              </p14:xfrm>
            </p:contentPart>
          </mc:Choice>
          <mc:Fallback xmlns="">
            <p:pic>
              <p:nvPicPr>
                <p:cNvPr id="160" name="Freihand 159">
                  <a:extLst>
                    <a:ext uri="{FF2B5EF4-FFF2-40B4-BE49-F238E27FC236}">
                      <a16:creationId xmlns:a16="http://schemas.microsoft.com/office/drawing/2014/main" id="{05DAAA6F-DA86-49AB-88C6-AC472806D49A}"/>
                    </a:ext>
                  </a:extLst>
                </p:cNvPr>
                <p:cNvPicPr/>
                <p:nvPr/>
              </p:nvPicPr>
              <p:blipFill>
                <a:blip r:embed="rId275"/>
                <a:stretch>
                  <a:fillRect/>
                </a:stretch>
              </p:blipFill>
              <p:spPr>
                <a:xfrm>
                  <a:off x="8399501" y="953312"/>
                  <a:ext cx="141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1" name="Freihand 160">
                  <a:extLst>
                    <a:ext uri="{FF2B5EF4-FFF2-40B4-BE49-F238E27FC236}">
                      <a16:creationId xmlns:a16="http://schemas.microsoft.com/office/drawing/2014/main" id="{60015EF4-1A17-490E-A059-D7C850D21A62}"/>
                    </a:ext>
                  </a:extLst>
                </p14:cNvPr>
                <p14:cNvContentPartPr/>
                <p14:nvPr/>
              </p14:nvContentPartPr>
              <p14:xfrm>
                <a:off x="8527661" y="929912"/>
                <a:ext cx="20160" cy="29880"/>
              </p14:xfrm>
            </p:contentPart>
          </mc:Choice>
          <mc:Fallback xmlns="">
            <p:pic>
              <p:nvPicPr>
                <p:cNvPr id="161" name="Freihand 160">
                  <a:extLst>
                    <a:ext uri="{FF2B5EF4-FFF2-40B4-BE49-F238E27FC236}">
                      <a16:creationId xmlns:a16="http://schemas.microsoft.com/office/drawing/2014/main" id="{60015EF4-1A17-490E-A059-D7C850D21A62}"/>
                    </a:ext>
                  </a:extLst>
                </p:cNvPr>
                <p:cNvPicPr/>
                <p:nvPr/>
              </p:nvPicPr>
              <p:blipFill>
                <a:blip r:embed="rId277"/>
                <a:stretch>
                  <a:fillRect/>
                </a:stretch>
              </p:blipFill>
              <p:spPr>
                <a:xfrm>
                  <a:off x="8523341" y="925592"/>
                  <a:ext cx="28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2" name="Freihand 161">
                  <a:extLst>
                    <a:ext uri="{FF2B5EF4-FFF2-40B4-BE49-F238E27FC236}">
                      <a16:creationId xmlns:a16="http://schemas.microsoft.com/office/drawing/2014/main" id="{CCC61CFE-C835-4C61-98D3-574852E1DE14}"/>
                    </a:ext>
                  </a:extLst>
                </p14:cNvPr>
                <p14:cNvContentPartPr/>
                <p14:nvPr/>
              </p14:nvContentPartPr>
              <p14:xfrm>
                <a:off x="8553941" y="946472"/>
                <a:ext cx="67320" cy="90720"/>
              </p14:xfrm>
            </p:contentPart>
          </mc:Choice>
          <mc:Fallback xmlns="">
            <p:pic>
              <p:nvPicPr>
                <p:cNvPr id="162" name="Freihand 161">
                  <a:extLst>
                    <a:ext uri="{FF2B5EF4-FFF2-40B4-BE49-F238E27FC236}">
                      <a16:creationId xmlns:a16="http://schemas.microsoft.com/office/drawing/2014/main" id="{CCC61CFE-C835-4C61-98D3-574852E1DE14}"/>
                    </a:ext>
                  </a:extLst>
                </p:cNvPr>
                <p:cNvPicPr/>
                <p:nvPr/>
              </p:nvPicPr>
              <p:blipFill>
                <a:blip r:embed="rId279"/>
                <a:stretch>
                  <a:fillRect/>
                </a:stretch>
              </p:blipFill>
              <p:spPr>
                <a:xfrm>
                  <a:off x="8549621" y="942152"/>
                  <a:ext cx="75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3" name="Freihand 162">
                  <a:extLst>
                    <a:ext uri="{FF2B5EF4-FFF2-40B4-BE49-F238E27FC236}">
                      <a16:creationId xmlns:a16="http://schemas.microsoft.com/office/drawing/2014/main" id="{8340979F-5976-4699-9752-4A45FF889E93}"/>
                    </a:ext>
                  </a:extLst>
                </p14:cNvPr>
                <p14:cNvContentPartPr/>
                <p14:nvPr/>
              </p14:nvContentPartPr>
              <p14:xfrm>
                <a:off x="8644661" y="919832"/>
                <a:ext cx="82440" cy="113040"/>
              </p14:xfrm>
            </p:contentPart>
          </mc:Choice>
          <mc:Fallback xmlns="">
            <p:pic>
              <p:nvPicPr>
                <p:cNvPr id="163" name="Freihand 162">
                  <a:extLst>
                    <a:ext uri="{FF2B5EF4-FFF2-40B4-BE49-F238E27FC236}">
                      <a16:creationId xmlns:a16="http://schemas.microsoft.com/office/drawing/2014/main" id="{8340979F-5976-4699-9752-4A45FF889E93}"/>
                    </a:ext>
                  </a:extLst>
                </p:cNvPr>
                <p:cNvPicPr/>
                <p:nvPr/>
              </p:nvPicPr>
              <p:blipFill>
                <a:blip r:embed="rId281"/>
                <a:stretch>
                  <a:fillRect/>
                </a:stretch>
              </p:blipFill>
              <p:spPr>
                <a:xfrm>
                  <a:off x="8640341" y="915512"/>
                  <a:ext cx="91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4" name="Freihand 163">
                  <a:extLst>
                    <a:ext uri="{FF2B5EF4-FFF2-40B4-BE49-F238E27FC236}">
                      <a16:creationId xmlns:a16="http://schemas.microsoft.com/office/drawing/2014/main" id="{EC9924FC-847D-4489-82AD-A16A3B4394B8}"/>
                    </a:ext>
                  </a:extLst>
                </p14:cNvPr>
                <p14:cNvContentPartPr/>
                <p14:nvPr/>
              </p14:nvContentPartPr>
              <p14:xfrm>
                <a:off x="8723861" y="834872"/>
                <a:ext cx="175680" cy="140760"/>
              </p14:xfrm>
            </p:contentPart>
          </mc:Choice>
          <mc:Fallback xmlns="">
            <p:pic>
              <p:nvPicPr>
                <p:cNvPr id="164" name="Freihand 163">
                  <a:extLst>
                    <a:ext uri="{FF2B5EF4-FFF2-40B4-BE49-F238E27FC236}">
                      <a16:creationId xmlns:a16="http://schemas.microsoft.com/office/drawing/2014/main" id="{EC9924FC-847D-4489-82AD-A16A3B4394B8}"/>
                    </a:ext>
                  </a:extLst>
                </p:cNvPr>
                <p:cNvPicPr/>
                <p:nvPr/>
              </p:nvPicPr>
              <p:blipFill>
                <a:blip r:embed="rId283"/>
                <a:stretch>
                  <a:fillRect/>
                </a:stretch>
              </p:blipFill>
              <p:spPr>
                <a:xfrm>
                  <a:off x="8719541" y="830552"/>
                  <a:ext cx="184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5" name="Freihand 164">
                  <a:extLst>
                    <a:ext uri="{FF2B5EF4-FFF2-40B4-BE49-F238E27FC236}">
                      <a16:creationId xmlns:a16="http://schemas.microsoft.com/office/drawing/2014/main" id="{BB531362-FEC8-4F50-9028-6F0051714C34}"/>
                    </a:ext>
                  </a:extLst>
                </p14:cNvPr>
                <p14:cNvContentPartPr/>
                <p14:nvPr/>
              </p14:nvContentPartPr>
              <p14:xfrm>
                <a:off x="8862461" y="814352"/>
                <a:ext cx="11880" cy="30960"/>
              </p14:xfrm>
            </p:contentPart>
          </mc:Choice>
          <mc:Fallback xmlns="">
            <p:pic>
              <p:nvPicPr>
                <p:cNvPr id="165" name="Freihand 164">
                  <a:extLst>
                    <a:ext uri="{FF2B5EF4-FFF2-40B4-BE49-F238E27FC236}">
                      <a16:creationId xmlns:a16="http://schemas.microsoft.com/office/drawing/2014/main" id="{BB531362-FEC8-4F50-9028-6F0051714C34}"/>
                    </a:ext>
                  </a:extLst>
                </p:cNvPr>
                <p:cNvPicPr/>
                <p:nvPr/>
              </p:nvPicPr>
              <p:blipFill>
                <a:blip r:embed="rId285"/>
                <a:stretch>
                  <a:fillRect/>
                </a:stretch>
              </p:blipFill>
              <p:spPr>
                <a:xfrm>
                  <a:off x="8858141" y="810032"/>
                  <a:ext cx="20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6" name="Freihand 165">
                  <a:extLst>
                    <a:ext uri="{FF2B5EF4-FFF2-40B4-BE49-F238E27FC236}">
                      <a16:creationId xmlns:a16="http://schemas.microsoft.com/office/drawing/2014/main" id="{5D30E3F7-7275-4514-921F-9FAA0F26B925}"/>
                    </a:ext>
                  </a:extLst>
                </p14:cNvPr>
                <p14:cNvContentPartPr/>
                <p14:nvPr/>
              </p14:nvContentPartPr>
              <p14:xfrm>
                <a:off x="8950661" y="777632"/>
                <a:ext cx="519840" cy="247320"/>
              </p14:xfrm>
            </p:contentPart>
          </mc:Choice>
          <mc:Fallback xmlns="">
            <p:pic>
              <p:nvPicPr>
                <p:cNvPr id="166" name="Freihand 165">
                  <a:extLst>
                    <a:ext uri="{FF2B5EF4-FFF2-40B4-BE49-F238E27FC236}">
                      <a16:creationId xmlns:a16="http://schemas.microsoft.com/office/drawing/2014/main" id="{5D30E3F7-7275-4514-921F-9FAA0F26B925}"/>
                    </a:ext>
                  </a:extLst>
                </p:cNvPr>
                <p:cNvPicPr/>
                <p:nvPr/>
              </p:nvPicPr>
              <p:blipFill>
                <a:blip r:embed="rId287"/>
                <a:stretch>
                  <a:fillRect/>
                </a:stretch>
              </p:blipFill>
              <p:spPr>
                <a:xfrm>
                  <a:off x="8946341" y="773312"/>
                  <a:ext cx="5284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 name="Freihand 166">
                  <a:extLst>
                    <a:ext uri="{FF2B5EF4-FFF2-40B4-BE49-F238E27FC236}">
                      <a16:creationId xmlns:a16="http://schemas.microsoft.com/office/drawing/2014/main" id="{B26834B8-D53C-4B94-BF7F-0BBA32BB4747}"/>
                    </a:ext>
                  </a:extLst>
                </p14:cNvPr>
                <p14:cNvContentPartPr/>
                <p14:nvPr/>
              </p14:nvContentPartPr>
              <p14:xfrm>
                <a:off x="9510461" y="628232"/>
                <a:ext cx="17640" cy="203400"/>
              </p14:xfrm>
            </p:contentPart>
          </mc:Choice>
          <mc:Fallback xmlns="">
            <p:pic>
              <p:nvPicPr>
                <p:cNvPr id="167" name="Freihand 166">
                  <a:extLst>
                    <a:ext uri="{FF2B5EF4-FFF2-40B4-BE49-F238E27FC236}">
                      <a16:creationId xmlns:a16="http://schemas.microsoft.com/office/drawing/2014/main" id="{B26834B8-D53C-4B94-BF7F-0BBA32BB4747}"/>
                    </a:ext>
                  </a:extLst>
                </p:cNvPr>
                <p:cNvPicPr/>
                <p:nvPr/>
              </p:nvPicPr>
              <p:blipFill>
                <a:blip r:embed="rId289"/>
                <a:stretch>
                  <a:fillRect/>
                </a:stretch>
              </p:blipFill>
              <p:spPr>
                <a:xfrm>
                  <a:off x="9506141" y="623912"/>
                  <a:ext cx="26280" cy="21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0">
            <p14:nvContentPartPr>
              <p14:cNvPr id="25" name="Freihand 24">
                <a:extLst>
                  <a:ext uri="{FF2B5EF4-FFF2-40B4-BE49-F238E27FC236}">
                    <a16:creationId xmlns:a16="http://schemas.microsoft.com/office/drawing/2014/main" id="{17E69847-64B8-4079-AB6B-8F504DD11BF7}"/>
                  </a:ext>
                </a:extLst>
              </p14:cNvPr>
              <p14:cNvContentPartPr/>
              <p14:nvPr/>
            </p14:nvContentPartPr>
            <p14:xfrm>
              <a:off x="7153181" y="1073912"/>
              <a:ext cx="1158120" cy="768960"/>
            </p14:xfrm>
          </p:contentPart>
        </mc:Choice>
        <mc:Fallback>
          <p:pic>
            <p:nvPicPr>
              <p:cNvPr id="25" name="Freihand 24">
                <a:extLst>
                  <a:ext uri="{FF2B5EF4-FFF2-40B4-BE49-F238E27FC236}">
                    <a16:creationId xmlns:a16="http://schemas.microsoft.com/office/drawing/2014/main" id="{17E69847-64B8-4079-AB6B-8F504DD11BF7}"/>
                  </a:ext>
                </a:extLst>
              </p:cNvPr>
              <p:cNvPicPr/>
              <p:nvPr/>
            </p:nvPicPr>
            <p:blipFill>
              <a:blip r:embed="rId291"/>
              <a:stretch>
                <a:fillRect/>
              </a:stretch>
            </p:blipFill>
            <p:spPr>
              <a:xfrm>
                <a:off x="7148861" y="1069592"/>
                <a:ext cx="1166760" cy="777600"/>
              </a:xfrm>
              <a:prstGeom prst="rect">
                <a:avLst/>
              </a:prstGeom>
            </p:spPr>
          </p:pic>
        </mc:Fallback>
      </mc:AlternateContent>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3087</Words>
  <Application>Microsoft Office PowerPoint</Application>
  <PresentationFormat>Breitbild</PresentationFormat>
  <Paragraphs>522</Paragraphs>
  <Slides>54</Slides>
  <Notes>52</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54</vt:i4>
      </vt:variant>
    </vt:vector>
  </HeadingPairs>
  <TitlesOfParts>
    <vt:vector size="64" baseType="lpstr">
      <vt:lpstr>Arial</vt:lpstr>
      <vt:lpstr>Calibri</vt:lpstr>
      <vt:lpstr>Calibri Light</vt:lpstr>
      <vt:lpstr>Cambria Math</vt:lpstr>
      <vt:lpstr>Sparkasse Rg</vt:lpstr>
      <vt:lpstr>Symbol</vt:lpstr>
      <vt:lpstr>Times New Roman</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162</cp:revision>
  <cp:lastPrinted>2022-03-02T20:18:27Z</cp:lastPrinted>
  <dcterms:created xsi:type="dcterms:W3CDTF">2022-03-01T20:52:11Z</dcterms:created>
  <dcterms:modified xsi:type="dcterms:W3CDTF">2024-03-26T08:44:37Z</dcterms:modified>
</cp:coreProperties>
</file>